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6" r:id="rId6"/>
    <p:sldMasterId id="2147483700" r:id="rId7"/>
  </p:sldMasterIdLst>
  <p:notesMasterIdLst>
    <p:notesMasterId r:id="rId29"/>
  </p:notesMasterIdLst>
  <p:sldIdLst>
    <p:sldId id="279" r:id="rId8"/>
    <p:sldId id="256" r:id="rId9"/>
    <p:sldId id="2960" r:id="rId10"/>
    <p:sldId id="278" r:id="rId11"/>
    <p:sldId id="282" r:id="rId12"/>
    <p:sldId id="283" r:id="rId13"/>
    <p:sldId id="2088197577" r:id="rId14"/>
    <p:sldId id="284" r:id="rId15"/>
    <p:sldId id="285" r:id="rId16"/>
    <p:sldId id="287" r:id="rId17"/>
    <p:sldId id="2088197572" r:id="rId18"/>
    <p:sldId id="2088197573" r:id="rId19"/>
    <p:sldId id="2088197574" r:id="rId20"/>
    <p:sldId id="2088197570" r:id="rId21"/>
    <p:sldId id="2088197571" r:id="rId22"/>
    <p:sldId id="2088197582" r:id="rId23"/>
    <p:sldId id="2088197580" r:id="rId24"/>
    <p:sldId id="2088197581" r:id="rId25"/>
    <p:sldId id="2088197523" r:id="rId26"/>
    <p:sldId id="280" r:id="rId27"/>
    <p:sldId id="275"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6B9"/>
    <a:srgbClr val="FF8C00"/>
    <a:srgbClr val="FECB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92" autoAdjust="0"/>
  </p:normalViewPr>
  <p:slideViewPr>
    <p:cSldViewPr snapToGrid="0">
      <p:cViewPr varScale="1">
        <p:scale>
          <a:sx n="56" d="100"/>
          <a:sy n="56" d="100"/>
        </p:scale>
        <p:origin x="10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OT Ségolène" userId="9e614b49-ab69-4fbe-831f-3d8810ab81c1" providerId="ADAL" clId="{FD580568-601A-4325-B5E2-9FD0FA1686D4}"/>
    <pc:docChg chg="modSld">
      <pc:chgData name="POROT Ségolène" userId="9e614b49-ab69-4fbe-831f-3d8810ab81c1" providerId="ADAL" clId="{FD580568-601A-4325-B5E2-9FD0FA1686D4}" dt="2022-05-03T15:29:10.240" v="13" actId="20577"/>
      <pc:docMkLst>
        <pc:docMk/>
      </pc:docMkLst>
      <pc:sldChg chg="modNotesTx">
        <pc:chgData name="POROT Ségolène" userId="9e614b49-ab69-4fbe-831f-3d8810ab81c1" providerId="ADAL" clId="{FD580568-601A-4325-B5E2-9FD0FA1686D4}" dt="2022-05-03T15:28:34.666" v="7" actId="20577"/>
        <pc:sldMkLst>
          <pc:docMk/>
          <pc:sldMk cId="0" sldId="278"/>
        </pc:sldMkLst>
      </pc:sldChg>
      <pc:sldChg chg="modNotesTx">
        <pc:chgData name="POROT Ségolène" userId="9e614b49-ab69-4fbe-831f-3d8810ab81c1" providerId="ADAL" clId="{FD580568-601A-4325-B5E2-9FD0FA1686D4}" dt="2022-05-03T15:28:22.009" v="6" actId="20577"/>
        <pc:sldMkLst>
          <pc:docMk/>
          <pc:sldMk cId="0" sldId="279"/>
        </pc:sldMkLst>
      </pc:sldChg>
      <pc:sldChg chg="modNotesTx">
        <pc:chgData name="POROT Ségolène" userId="9e614b49-ab69-4fbe-831f-3d8810ab81c1" providerId="ADAL" clId="{FD580568-601A-4325-B5E2-9FD0FA1686D4}" dt="2022-05-03T15:29:10.240" v="13" actId="20577"/>
        <pc:sldMkLst>
          <pc:docMk/>
          <pc:sldMk cId="1493090065" sldId="287"/>
        </pc:sldMkLst>
      </pc:sldChg>
      <pc:sldChg chg="modSp mod">
        <pc:chgData name="POROT Ségolène" userId="9e614b49-ab69-4fbe-831f-3d8810ab81c1" providerId="ADAL" clId="{FD580568-601A-4325-B5E2-9FD0FA1686D4}" dt="2022-05-03T15:27:01.449" v="1" actId="20577"/>
        <pc:sldMkLst>
          <pc:docMk/>
          <pc:sldMk cId="54434147" sldId="2088197570"/>
        </pc:sldMkLst>
        <pc:spChg chg="mod">
          <ac:chgData name="POROT Ségolène" userId="9e614b49-ab69-4fbe-831f-3d8810ab81c1" providerId="ADAL" clId="{FD580568-601A-4325-B5E2-9FD0FA1686D4}" dt="2022-05-03T15:27:01.449" v="1" actId="20577"/>
          <ac:spMkLst>
            <pc:docMk/>
            <pc:sldMk cId="54434147" sldId="2088197570"/>
            <ac:spMk id="9" creationId="{52C102E5-254F-4673-9A8B-A88A80E5721E}"/>
          </ac:spMkLst>
        </pc:spChg>
      </pc:sldChg>
      <pc:sldChg chg="modSp mod">
        <pc:chgData name="POROT Ségolène" userId="9e614b49-ab69-4fbe-831f-3d8810ab81c1" providerId="ADAL" clId="{FD580568-601A-4325-B5E2-9FD0FA1686D4}" dt="2022-05-03T15:27:05.574" v="3" actId="20577"/>
        <pc:sldMkLst>
          <pc:docMk/>
          <pc:sldMk cId="3303685656" sldId="2088197571"/>
        </pc:sldMkLst>
        <pc:spChg chg="mod">
          <ac:chgData name="POROT Ségolène" userId="9e614b49-ab69-4fbe-831f-3d8810ab81c1" providerId="ADAL" clId="{FD580568-601A-4325-B5E2-9FD0FA1686D4}" dt="2022-05-03T15:27:05.574" v="3" actId="20577"/>
          <ac:spMkLst>
            <pc:docMk/>
            <pc:sldMk cId="3303685656" sldId="2088197571"/>
            <ac:spMk id="9" creationId="{52C102E5-254F-4673-9A8B-A88A80E5721E}"/>
          </ac:spMkLst>
        </pc:spChg>
      </pc:sldChg>
      <pc:sldChg chg="modNotesTx">
        <pc:chgData name="POROT Ségolène" userId="9e614b49-ab69-4fbe-831f-3d8810ab81c1" providerId="ADAL" clId="{FD580568-601A-4325-B5E2-9FD0FA1686D4}" dt="2022-05-03T15:29:06.256" v="12" actId="20577"/>
        <pc:sldMkLst>
          <pc:docMk/>
          <pc:sldMk cId="1828254643" sldId="2088197572"/>
        </pc:sldMkLst>
      </pc:sldChg>
      <pc:sldChg chg="modNotesTx">
        <pc:chgData name="POROT Ségolène" userId="9e614b49-ab69-4fbe-831f-3d8810ab81c1" providerId="ADAL" clId="{FD580568-601A-4325-B5E2-9FD0FA1686D4}" dt="2022-05-03T15:29:02.232" v="11" actId="20577"/>
        <pc:sldMkLst>
          <pc:docMk/>
          <pc:sldMk cId="1130969430" sldId="2088197573"/>
        </pc:sldMkLst>
      </pc:sldChg>
      <pc:sldChg chg="modNotesTx">
        <pc:chgData name="POROT Ségolène" userId="9e614b49-ab69-4fbe-831f-3d8810ab81c1" providerId="ADAL" clId="{FD580568-601A-4325-B5E2-9FD0FA1686D4}" dt="2022-05-03T15:28:58.496" v="10" actId="20577"/>
        <pc:sldMkLst>
          <pc:docMk/>
          <pc:sldMk cId="4047564562" sldId="2088197574"/>
        </pc:sldMkLst>
      </pc:sldChg>
      <pc:sldChg chg="modNotesTx">
        <pc:chgData name="POROT Ségolène" userId="9e614b49-ab69-4fbe-831f-3d8810ab81c1" providerId="ADAL" clId="{FD580568-601A-4325-B5E2-9FD0FA1686D4}" dt="2022-05-03T15:28:42.925" v="8" actId="20577"/>
        <pc:sldMkLst>
          <pc:docMk/>
          <pc:sldMk cId="3068595031" sldId="2088197580"/>
        </pc:sldMkLst>
      </pc:sldChg>
      <pc:sldChg chg="modNotesTx">
        <pc:chgData name="POROT Ségolène" userId="9e614b49-ab69-4fbe-831f-3d8810ab81c1" providerId="ADAL" clId="{FD580568-601A-4325-B5E2-9FD0FA1686D4}" dt="2022-05-03T15:28:46.689" v="9" actId="20577"/>
        <pc:sldMkLst>
          <pc:docMk/>
          <pc:sldMk cId="1898002422" sldId="2088197581"/>
        </pc:sldMkLst>
      </pc:sldChg>
      <pc:sldChg chg="modSp mod">
        <pc:chgData name="POROT Ségolène" userId="9e614b49-ab69-4fbe-831f-3d8810ab81c1" providerId="ADAL" clId="{FD580568-601A-4325-B5E2-9FD0FA1686D4}" dt="2022-05-03T15:27:10.614" v="5" actId="20577"/>
        <pc:sldMkLst>
          <pc:docMk/>
          <pc:sldMk cId="847906211" sldId="2088197582"/>
        </pc:sldMkLst>
        <pc:spChg chg="mod">
          <ac:chgData name="POROT Ségolène" userId="9e614b49-ab69-4fbe-831f-3d8810ab81c1" providerId="ADAL" clId="{FD580568-601A-4325-B5E2-9FD0FA1686D4}" dt="2022-05-03T15:27:10.614" v="5" actId="20577"/>
          <ac:spMkLst>
            <pc:docMk/>
            <pc:sldMk cId="847906211" sldId="2088197582"/>
            <ac:spMk id="9" creationId="{52C102E5-254F-4673-9A8B-A88A80E572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1133B-F690-4240-B48E-D73F49A2C40F}" type="datetimeFigureOut">
              <a:rPr lang="en-GB" smtClean="0"/>
              <a:t>03/05/2022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61064-3741-4DE1-8985-B1A09CD00FFE}" type="slidenum">
              <a:rPr lang="en-GB" smtClean="0"/>
              <a:t>‹N°›</a:t>
            </a:fld>
            <a:endParaRPr lang="en-GB"/>
          </a:p>
        </p:txBody>
      </p:sp>
    </p:spTree>
    <p:extLst>
      <p:ext uri="{BB962C8B-B14F-4D97-AF65-F5344CB8AC3E}">
        <p14:creationId xmlns:p14="http://schemas.microsoft.com/office/powerpoint/2010/main" val="137800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0" dirty="0"/>
          </a:p>
        </p:txBody>
      </p:sp>
      <p:sp>
        <p:nvSpPr>
          <p:cNvPr id="4" name="Espace réservé de la date 3"/>
          <p:cNvSpPr>
            <a:spLocks noGrp="1"/>
          </p:cNvSpPr>
          <p:nvPr>
            <p:ph type="dt" idx="10"/>
          </p:nvPr>
        </p:nvSpPr>
        <p:spPr/>
        <p:txBody>
          <a:bodyPr/>
          <a:lstStyle/>
          <a:p>
            <a:r>
              <a:rPr lang="fr-FR" dirty="0"/>
              <a:t>CONFIDENTIALITY LEVEL</a:t>
            </a:r>
          </a:p>
        </p:txBody>
      </p:sp>
      <p:sp>
        <p:nvSpPr>
          <p:cNvPr id="5" name="Espace réservé du pied de page 4"/>
          <p:cNvSpPr>
            <a:spLocks noGrp="1"/>
          </p:cNvSpPr>
          <p:nvPr>
            <p:ph type="ftr" sz="quarter" idx="11"/>
          </p:nvPr>
        </p:nvSpPr>
        <p:spPr/>
        <p:txBody>
          <a:bodyPr/>
          <a:lstStyle/>
          <a:p>
            <a:r>
              <a:rPr lang="fr-FR" dirty="0" err="1"/>
              <a:t>Title</a:t>
            </a:r>
            <a:r>
              <a:rPr lang="fr-FR"/>
              <a:t>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tx1"/>
              </a:solidFill>
              <a:latin typeface="+mn-lt"/>
              <a:ea typeface="+mn-ea"/>
              <a:cs typeface="Arial" pitchFamily="34" charset="0"/>
            </a:endParaRP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11</a:t>
            </a:fld>
            <a:endParaRPr lang="fr-FR"/>
          </a:p>
        </p:txBody>
      </p:sp>
    </p:spTree>
    <p:extLst>
      <p:ext uri="{BB962C8B-B14F-4D97-AF65-F5344CB8AC3E}">
        <p14:creationId xmlns:p14="http://schemas.microsoft.com/office/powerpoint/2010/main" val="163389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tx1"/>
              </a:solidFill>
              <a:latin typeface="+mn-lt"/>
              <a:ea typeface="+mn-ea"/>
              <a:cs typeface="Arial" pitchFamily="34" charset="0"/>
            </a:endParaRP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12</a:t>
            </a:fld>
            <a:endParaRPr lang="fr-FR"/>
          </a:p>
        </p:txBody>
      </p:sp>
    </p:spTree>
    <p:extLst>
      <p:ext uri="{BB962C8B-B14F-4D97-AF65-F5344CB8AC3E}">
        <p14:creationId xmlns:p14="http://schemas.microsoft.com/office/powerpoint/2010/main" val="73843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tx1"/>
              </a:solidFill>
              <a:latin typeface="+mn-lt"/>
              <a:ea typeface="+mn-ea"/>
              <a:cs typeface="Arial" pitchFamily="34" charset="0"/>
            </a:endParaRP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13</a:t>
            </a:fld>
            <a:endParaRPr lang="fr-FR"/>
          </a:p>
        </p:txBody>
      </p:sp>
    </p:spTree>
    <p:extLst>
      <p:ext uri="{BB962C8B-B14F-4D97-AF65-F5344CB8AC3E}">
        <p14:creationId xmlns:p14="http://schemas.microsoft.com/office/powerpoint/2010/main" val="271693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We are continuously looking for ways to improve. What we know and do today is just the current version.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In addition to reading books and articles and taking courses, we look to various practices to help us grow as a team:</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Role play is used to get better skill-transfer of practical techniques e.g. coaching tactics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We use ramp-up sessions to skill transfer knowledge from books, courses and experiences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Coaching delivered in pairs benefits both ourselves, picking up good habits from each other but also to improve engagement from our participants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“Google time” was an early experiment in the team to reserve capacity in the week for CPD. We are looking at better ways to do this now.</a:t>
            </a:r>
          </a:p>
        </p:txBody>
      </p:sp>
      <p:sp>
        <p:nvSpPr>
          <p:cNvPr id="4" name="Espace réservé de la date 3"/>
          <p:cNvSpPr>
            <a:spLocks noGrp="1"/>
          </p:cNvSpPr>
          <p:nvPr>
            <p:ph type="dt" idx="10"/>
          </p:nvPr>
        </p:nvSpPr>
        <p:spPr/>
        <p:txBody>
          <a:bodyPr/>
          <a:lstStyle/>
          <a:p>
            <a:pPr marL="0" marR="0" lvl="0" indent="0" algn="r" defTabSz="81568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rPr>
              <a:t>CONFIDENTIALITY LEVEL</a:t>
            </a:r>
          </a:p>
        </p:txBody>
      </p:sp>
      <p:sp>
        <p:nvSpPr>
          <p:cNvPr id="5" name="Espace réservé du pied de page 4"/>
          <p:cNvSpPr>
            <a:spLocks noGrp="1"/>
          </p:cNvSpPr>
          <p:nvPr>
            <p:ph type="ftr" sz="quarter" idx="11"/>
          </p:nvPr>
        </p:nvSpPr>
        <p:spPr/>
        <p:txBody>
          <a:bodyPr/>
          <a:lstStyle/>
          <a:p>
            <a:pPr marL="0" marR="0" lvl="0" indent="0" algn="l" defTabSz="81568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rPr>
              <a:t>Title of the presentation</a:t>
            </a:r>
          </a:p>
        </p:txBody>
      </p:sp>
      <p:sp>
        <p:nvSpPr>
          <p:cNvPr id="6" name="Espace réservé du numéro de diapositive 5"/>
          <p:cNvSpPr>
            <a:spLocks noGrp="1"/>
          </p:cNvSpPr>
          <p:nvPr>
            <p:ph type="sldNum" sz="quarter" idx="12"/>
          </p:nvPr>
        </p:nvSpPr>
        <p:spPr/>
        <p:txBody>
          <a:bodyPr/>
          <a:lstStyle/>
          <a:p>
            <a:pPr marL="0" marR="0" lvl="0" indent="0" algn="r" defTabSz="815680" rtl="0" eaLnBrk="1" fontAlgn="base" latinLnBrk="0" hangingPunct="1">
              <a:lnSpc>
                <a:spcPct val="100000"/>
              </a:lnSpc>
              <a:spcBef>
                <a:spcPct val="0"/>
              </a:spcBef>
              <a:spcAft>
                <a:spcPct val="0"/>
              </a:spcAft>
              <a:buClrTx/>
              <a:buSzTx/>
              <a:buFontTx/>
              <a:buNone/>
              <a:tabLst/>
              <a:defRPr/>
            </a:pPr>
            <a:fld id="{930332B2-55D9-421F-A138-9E18F33D61D4}" type="slidenum">
              <a:rPr kumimoji="0" lang="fr-FR"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815680" rtl="0" eaLnBrk="1" fontAlgn="base" latinLnBrk="0" hangingPunct="1">
                <a:lnSpc>
                  <a:spcPct val="100000"/>
                </a:lnSpc>
                <a:spcBef>
                  <a:spcPct val="0"/>
                </a:spcBef>
                <a:spcAft>
                  <a:spcPct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4243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We have not used role play as much as we should perhaps have done so up until now.</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Ramp-ups are used more often than the other examples here and are working well for us.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Coaching in pairs is still a preference for us although we do have challenges in availability.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Google time has been mostly superseded by ramp-up sessions.</a:t>
            </a:r>
          </a:p>
        </p:txBody>
      </p:sp>
      <p:sp>
        <p:nvSpPr>
          <p:cNvPr id="4" name="Espace réservé de la date 3"/>
          <p:cNvSpPr>
            <a:spLocks noGrp="1"/>
          </p:cNvSpPr>
          <p:nvPr>
            <p:ph type="dt" idx="10"/>
          </p:nvPr>
        </p:nvSpPr>
        <p:spPr/>
        <p:txBody>
          <a:bodyPr/>
          <a:lstStyle/>
          <a:p>
            <a:pPr marL="0" marR="0" lvl="0" indent="0" algn="r" defTabSz="81568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rPr>
              <a:t>CONFIDENTIALITY LEVEL</a:t>
            </a:r>
          </a:p>
        </p:txBody>
      </p:sp>
      <p:sp>
        <p:nvSpPr>
          <p:cNvPr id="5" name="Espace réservé du pied de page 4"/>
          <p:cNvSpPr>
            <a:spLocks noGrp="1"/>
          </p:cNvSpPr>
          <p:nvPr>
            <p:ph type="ftr" sz="quarter" idx="11"/>
          </p:nvPr>
        </p:nvSpPr>
        <p:spPr/>
        <p:txBody>
          <a:bodyPr/>
          <a:lstStyle/>
          <a:p>
            <a:pPr marL="0" marR="0" lvl="0" indent="0" algn="l" defTabSz="81568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rPr>
              <a:t>Title of the presentation</a:t>
            </a:r>
          </a:p>
        </p:txBody>
      </p:sp>
      <p:sp>
        <p:nvSpPr>
          <p:cNvPr id="6" name="Espace réservé du numéro de diapositive 5"/>
          <p:cNvSpPr>
            <a:spLocks noGrp="1"/>
          </p:cNvSpPr>
          <p:nvPr>
            <p:ph type="sldNum" sz="quarter" idx="12"/>
          </p:nvPr>
        </p:nvSpPr>
        <p:spPr/>
        <p:txBody>
          <a:bodyPr/>
          <a:lstStyle/>
          <a:p>
            <a:pPr marL="0" marR="0" lvl="0" indent="0" algn="r" defTabSz="815680" rtl="0" eaLnBrk="1" fontAlgn="base" latinLnBrk="0" hangingPunct="1">
              <a:lnSpc>
                <a:spcPct val="100000"/>
              </a:lnSpc>
              <a:spcBef>
                <a:spcPct val="0"/>
              </a:spcBef>
              <a:spcAft>
                <a:spcPct val="0"/>
              </a:spcAft>
              <a:buClrTx/>
              <a:buSzTx/>
              <a:buFontTx/>
              <a:buNone/>
              <a:tabLst/>
              <a:defRPr/>
            </a:pPr>
            <a:fld id="{930332B2-55D9-421F-A138-9E18F33D61D4}" type="slidenum">
              <a:rPr kumimoji="0" lang="fr-FR"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815680" rtl="0" eaLnBrk="1" fontAlgn="base" latinLnBrk="0" hangingPunct="1">
                <a:lnSpc>
                  <a:spcPct val="100000"/>
                </a:lnSpc>
                <a:spcBef>
                  <a:spcPct val="0"/>
                </a:spcBef>
                <a:spcAft>
                  <a:spcPct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7828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tx1"/>
                </a:solidFill>
                <a:latin typeface="+mn-lt"/>
                <a:ea typeface="+mn-ea"/>
                <a:cs typeface="Arial" pitchFamily="34" charset="0"/>
              </a:rPr>
              <a:t>Here are some visual examples.</a:t>
            </a:r>
          </a:p>
        </p:txBody>
      </p:sp>
      <p:sp>
        <p:nvSpPr>
          <p:cNvPr id="4" name="Espace réservé de la date 3"/>
          <p:cNvSpPr>
            <a:spLocks noGrp="1"/>
          </p:cNvSpPr>
          <p:nvPr>
            <p:ph type="dt" idx="10"/>
          </p:nvPr>
        </p:nvSpPr>
        <p:spPr/>
        <p:txBody>
          <a:bodyPr/>
          <a:lstStyle/>
          <a:p>
            <a:pPr marL="0" marR="0" lvl="0" indent="0" algn="r" defTabSz="81568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rPr>
              <a:t>CONFIDENTIALITY LEVEL</a:t>
            </a:r>
          </a:p>
        </p:txBody>
      </p:sp>
      <p:sp>
        <p:nvSpPr>
          <p:cNvPr id="5" name="Espace réservé du pied de page 4"/>
          <p:cNvSpPr>
            <a:spLocks noGrp="1"/>
          </p:cNvSpPr>
          <p:nvPr>
            <p:ph type="ftr" sz="quarter" idx="11"/>
          </p:nvPr>
        </p:nvSpPr>
        <p:spPr/>
        <p:txBody>
          <a:bodyPr/>
          <a:lstStyle/>
          <a:p>
            <a:pPr marL="0" marR="0" lvl="0" indent="0" algn="l" defTabSz="81568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rPr>
              <a:t>Title of the presentation</a:t>
            </a:r>
          </a:p>
        </p:txBody>
      </p:sp>
      <p:sp>
        <p:nvSpPr>
          <p:cNvPr id="6" name="Espace réservé du numéro de diapositive 5"/>
          <p:cNvSpPr>
            <a:spLocks noGrp="1"/>
          </p:cNvSpPr>
          <p:nvPr>
            <p:ph type="sldNum" sz="quarter" idx="12"/>
          </p:nvPr>
        </p:nvSpPr>
        <p:spPr/>
        <p:txBody>
          <a:bodyPr/>
          <a:lstStyle/>
          <a:p>
            <a:pPr marL="0" marR="0" lvl="0" indent="0" algn="r" defTabSz="815680" rtl="0" eaLnBrk="1" fontAlgn="base" latinLnBrk="0" hangingPunct="1">
              <a:lnSpc>
                <a:spcPct val="100000"/>
              </a:lnSpc>
              <a:spcBef>
                <a:spcPct val="0"/>
              </a:spcBef>
              <a:spcAft>
                <a:spcPct val="0"/>
              </a:spcAft>
              <a:buClrTx/>
              <a:buSzTx/>
              <a:buFontTx/>
              <a:buNone/>
              <a:tabLst/>
              <a:defRPr/>
            </a:pPr>
            <a:fld id="{930332B2-55D9-421F-A138-9E18F33D61D4}" type="slidenum">
              <a:rPr kumimoji="0" lang="fr-FR"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815680" rtl="0" eaLnBrk="1" fontAlgn="base" latinLnBrk="0" hangingPunct="1">
                <a:lnSpc>
                  <a:spcPct val="100000"/>
                </a:lnSpc>
                <a:spcBef>
                  <a:spcPct val="0"/>
                </a:spcBef>
                <a:spcAft>
                  <a:spcPct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0854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tx1"/>
              </a:solidFill>
              <a:latin typeface="+mn-lt"/>
              <a:ea typeface="+mn-ea"/>
              <a:cs typeface="Arial" pitchFamily="34" charset="0"/>
            </a:endParaRP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17</a:t>
            </a:fld>
            <a:endParaRPr lang="fr-FR"/>
          </a:p>
        </p:txBody>
      </p:sp>
    </p:spTree>
    <p:extLst>
      <p:ext uri="{BB962C8B-B14F-4D97-AF65-F5344CB8AC3E}">
        <p14:creationId xmlns:p14="http://schemas.microsoft.com/office/powerpoint/2010/main" val="1447384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tx1"/>
              </a:solidFill>
              <a:latin typeface="+mn-lt"/>
              <a:ea typeface="+mn-ea"/>
              <a:cs typeface="Arial" pitchFamily="34" charset="0"/>
            </a:endParaRP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18</a:t>
            </a:fld>
            <a:endParaRPr lang="fr-FR"/>
          </a:p>
        </p:txBody>
      </p:sp>
    </p:spTree>
    <p:extLst>
      <p:ext uri="{BB962C8B-B14F-4D97-AF65-F5344CB8AC3E}">
        <p14:creationId xmlns:p14="http://schemas.microsoft.com/office/powerpoint/2010/main" val="4050536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t>3 minutes (40)</a:t>
            </a:r>
          </a:p>
          <a:p>
            <a:r>
              <a:rPr lang="en-GB"/>
              <a:t>Pauline</a:t>
            </a:r>
          </a:p>
          <a:p>
            <a:endParaRPr lang="en-GB"/>
          </a:p>
          <a:p>
            <a:r>
              <a:rPr lang="en-GB"/>
              <a:t>We have experiencing some tools &amp; practices and these tools are only means to achieve this culture based on the 12 elements</a:t>
            </a:r>
          </a:p>
          <a:p>
            <a:endParaRPr lang="en-GB"/>
          </a:p>
          <a:p>
            <a:r>
              <a:rPr lang="en-GB"/>
              <a:t>We continue our agile journey based on these 12 elements on an agile culture. </a:t>
            </a:r>
          </a:p>
          <a:p>
            <a:r>
              <a:rPr lang="en-GB"/>
              <a:t>If it works in our case, it could work (or not) in yours </a:t>
            </a:r>
          </a:p>
          <a:p>
            <a:r>
              <a:rPr lang="en-GB"/>
              <a:t>In our context, it doesn't replace the agile manifesto </a:t>
            </a:r>
            <a:r>
              <a:rPr lang="en-GB">
                <a:sym typeface="Wingdings" panose="05000000000000000000" pitchFamily="2" charset="2"/>
              </a:rPr>
              <a:t> it’s a way to include non-it &amp; IT teams context</a:t>
            </a:r>
            <a:endParaRPr lang="en-GB"/>
          </a:p>
        </p:txBody>
      </p:sp>
      <p:sp>
        <p:nvSpPr>
          <p:cNvPr id="4" name="Espace réservé du numéro de diapositive 3"/>
          <p:cNvSpPr>
            <a:spLocks noGrp="1"/>
          </p:cNvSpPr>
          <p:nvPr>
            <p:ph type="sldNum" sz="quarter" idx="5"/>
          </p:nvPr>
        </p:nvSpPr>
        <p:spPr/>
        <p:txBody>
          <a:bodyPr/>
          <a:lstStyle/>
          <a:p>
            <a:fld id="{33E61064-3741-4DE1-8985-B1A09CD00FFE}" type="slidenum">
              <a:rPr lang="en-GB" smtClean="0"/>
              <a:t>19</a:t>
            </a:fld>
            <a:endParaRPr lang="en-GB"/>
          </a:p>
        </p:txBody>
      </p:sp>
    </p:spTree>
    <p:extLst>
      <p:ext uri="{BB962C8B-B14F-4D97-AF65-F5344CB8AC3E}">
        <p14:creationId xmlns:p14="http://schemas.microsoft.com/office/powerpoint/2010/main" val="2973868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 minutes (03) (Eric then Seamus)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Hello we are very happy to be here and, before we introduce ourselves, we have three questions for you: (Eric)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How many of you have worked in an agile environment ? (raise your hands)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How many of you think have achieved self-organisation?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How many of you have achieved benefits of self-organisation?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For us it means…  (Seamus)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a:t>Why self-organisation?</a:t>
            </a:r>
          </a:p>
          <a:p>
            <a:r>
              <a:rPr lang="en-US"/>
              <a:t>self-organizing teams is surely one of the popular concepts circulating in agile companies for which there is great confusion and little consensus.</a:t>
            </a:r>
          </a:p>
          <a:p>
            <a:endParaRPr lang="en-US"/>
          </a:p>
          <a:p>
            <a:endParaRPr lang="en-US"/>
          </a:p>
          <a:p>
            <a:r>
              <a:rPr lang="en-US"/>
              <a:t>A first part that emphasizes that team members work together, in their own way – as opposed to traditional functioning where someone external to the team (usually a manager) determines one or more of the following: Which team member (the “who”) works on what activities (the “what”) and in what way (the “how”) with a common goal to achieve together decided by the team and even beyond. </a:t>
            </a:r>
          </a:p>
          <a:p>
            <a:endParaRPr lang="en-US"/>
          </a:p>
          <a:p>
            <a:r>
              <a:rPr lang="en-US">
                <a:effectLst/>
              </a:rPr>
              <a:t>As a self-organized we determine by themselves the tasks on which they work without waiting for their superior to give them activities to complete. </a:t>
            </a:r>
          </a:p>
          <a:p>
            <a:endParaRPr lang="en-US">
              <a:effectLst/>
            </a:endParaRPr>
          </a:p>
          <a:p>
            <a:r>
              <a:rPr lang="en-US">
                <a:effectLst/>
              </a:rPr>
              <a:t>It means Manage the estimation, allocation, reassignment and advancement of their work independently with the objective of achieving established goals. Need an engaging vision and support to achieve it through coaching, mentoring and coaching (rather than direction and control) with the goal of continuous improvement. Continuously improve their own skills and recommend innovative ideas and improvements.</a:t>
            </a:r>
          </a:p>
          <a:p>
            <a:br>
              <a:rPr lang="en-US" b="0" i="0">
                <a:solidFill>
                  <a:srgbClr val="202124"/>
                </a:solidFill>
                <a:effectLst/>
                <a:latin typeface="arial" panose="020B0604020202020204" pitchFamily="34" charset="0"/>
              </a:rPr>
            </a:br>
            <a:endParaRPr lang="en-US"/>
          </a:p>
          <a:p>
            <a:endParaRPr lang="en-US"/>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a:p>
            <a:endParaRPr lang="en-GB"/>
          </a:p>
          <a:p>
            <a:endParaRPr lang="en-GB"/>
          </a:p>
        </p:txBody>
      </p:sp>
      <p:sp>
        <p:nvSpPr>
          <p:cNvPr id="4" name="Espace réservé du numéro de diapositive 3"/>
          <p:cNvSpPr>
            <a:spLocks noGrp="1"/>
          </p:cNvSpPr>
          <p:nvPr>
            <p:ph type="sldNum" sz="quarter" idx="5"/>
          </p:nvPr>
        </p:nvSpPr>
        <p:spPr/>
        <p:txBody>
          <a:bodyPr/>
          <a:lstStyle/>
          <a:p>
            <a:fld id="{33E61064-3741-4DE1-8985-B1A09CD00FFE}" type="slidenum">
              <a:rPr lang="en-GB" smtClean="0"/>
              <a:t>2</a:t>
            </a:fld>
            <a:endParaRPr lang="en-GB"/>
          </a:p>
        </p:txBody>
      </p:sp>
    </p:spTree>
    <p:extLst>
      <p:ext uri="{BB962C8B-B14F-4D97-AF65-F5344CB8AC3E}">
        <p14:creationId xmlns:p14="http://schemas.microsoft.com/office/powerpoint/2010/main" val="391728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tx1"/>
              </a:solidFill>
              <a:latin typeface="+mn-lt"/>
              <a:ea typeface="+mn-ea"/>
              <a:cs typeface="Arial" pitchFamily="34" charset="0"/>
            </a:endParaRPr>
          </a:p>
        </p:txBody>
      </p:sp>
      <p:sp>
        <p:nvSpPr>
          <p:cNvPr id="4" name="Espace réservé de la date 3"/>
          <p:cNvSpPr>
            <a:spLocks noGrp="1"/>
          </p:cNvSpPr>
          <p:nvPr>
            <p:ph type="dt" idx="10"/>
          </p:nvPr>
        </p:nvSpPr>
        <p:spPr/>
        <p:txBody>
          <a:bodyPr/>
          <a:lstStyle/>
          <a:p>
            <a:pPr marL="0" marR="0" lvl="0" indent="0" algn="r" defTabSz="81568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rPr>
              <a:t>CONFIDENTIALITY LEVEL</a:t>
            </a:r>
          </a:p>
        </p:txBody>
      </p:sp>
      <p:sp>
        <p:nvSpPr>
          <p:cNvPr id="5" name="Espace réservé du pied de page 4"/>
          <p:cNvSpPr>
            <a:spLocks noGrp="1"/>
          </p:cNvSpPr>
          <p:nvPr>
            <p:ph type="ftr" sz="quarter" idx="11"/>
          </p:nvPr>
        </p:nvSpPr>
        <p:spPr/>
        <p:txBody>
          <a:bodyPr/>
          <a:lstStyle/>
          <a:p>
            <a:pPr marL="0" marR="0" lvl="0" indent="0" algn="l" defTabSz="81568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rPr>
              <a:t>Title of the presentation</a:t>
            </a:r>
          </a:p>
        </p:txBody>
      </p:sp>
      <p:sp>
        <p:nvSpPr>
          <p:cNvPr id="6" name="Espace réservé du numéro de diapositive 5"/>
          <p:cNvSpPr>
            <a:spLocks noGrp="1"/>
          </p:cNvSpPr>
          <p:nvPr>
            <p:ph type="sldNum" sz="quarter" idx="12"/>
          </p:nvPr>
        </p:nvSpPr>
        <p:spPr/>
        <p:txBody>
          <a:bodyPr/>
          <a:lstStyle/>
          <a:p>
            <a:pPr marL="0" marR="0" lvl="0" indent="0" algn="r" defTabSz="815680" rtl="0" eaLnBrk="1" fontAlgn="base" latinLnBrk="0" hangingPunct="1">
              <a:lnSpc>
                <a:spcPct val="100000"/>
              </a:lnSpc>
              <a:spcBef>
                <a:spcPct val="0"/>
              </a:spcBef>
              <a:spcAft>
                <a:spcPct val="0"/>
              </a:spcAft>
              <a:buClrTx/>
              <a:buSzTx/>
              <a:buFontTx/>
              <a:buNone/>
              <a:tabLst/>
              <a:defRPr/>
            </a:pPr>
            <a:fld id="{930332B2-55D9-421F-A138-9E18F33D61D4}" type="slidenum">
              <a:rPr kumimoji="0" lang="fr-FR"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815680" rtl="0" eaLnBrk="1" fontAlgn="base" latinLnBrk="0" hangingPunct="1">
                <a:lnSpc>
                  <a:spcPct val="100000"/>
                </a:lnSpc>
                <a:spcBef>
                  <a:spcPct val="0"/>
                </a:spcBef>
                <a:spcAft>
                  <a:spcPct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r>
              <a:rPr lang="fr-FR" sz="1600">
                <a:solidFill>
                  <a:srgbClr val="027180"/>
                </a:solidFill>
                <a:latin typeface="Source Sans Pro"/>
              </a:rPr>
              <a:t>1 minute (09)</a:t>
            </a:r>
          </a:p>
          <a:p>
            <a:endParaRPr lang="fr-FR" sz="1600">
              <a:solidFill>
                <a:srgbClr val="027180"/>
              </a:solidFill>
              <a:latin typeface="Source Sans Pro"/>
            </a:endParaRPr>
          </a:p>
          <a:p>
            <a:r>
              <a:rPr lang="fr-FR" sz="1600">
                <a:solidFill>
                  <a:srgbClr val="027180"/>
                </a:solidFill>
                <a:latin typeface="Source Sans Pro"/>
              </a:rPr>
              <a:t>Pauline</a:t>
            </a:r>
          </a:p>
          <a:p>
            <a:r>
              <a:rPr lang="fr-FR" sz="1600" err="1">
                <a:solidFill>
                  <a:srgbClr val="027180"/>
                </a:solidFill>
                <a:latin typeface="Source Sans Pro"/>
              </a:rPr>
              <a:t>According</a:t>
            </a:r>
            <a:r>
              <a:rPr lang="fr-FR" sz="1600">
                <a:solidFill>
                  <a:srgbClr val="027180"/>
                </a:solidFill>
                <a:latin typeface="Source Sans Pro"/>
              </a:rPr>
              <a:t> to </a:t>
            </a:r>
            <a:r>
              <a:rPr lang="fr-FR" sz="1600" err="1">
                <a:solidFill>
                  <a:srgbClr val="027180"/>
                </a:solidFill>
                <a:latin typeface="Source Sans Pro"/>
              </a:rPr>
              <a:t>our</a:t>
            </a:r>
            <a:r>
              <a:rPr lang="fr-FR" sz="1600">
                <a:solidFill>
                  <a:srgbClr val="027180"/>
                </a:solidFill>
                <a:latin typeface="Source Sans Pro"/>
              </a:rPr>
              <a:t> topic, </a:t>
            </a:r>
            <a:r>
              <a:rPr lang="fr-FR" sz="1600" err="1">
                <a:solidFill>
                  <a:srgbClr val="027180"/>
                </a:solidFill>
                <a:latin typeface="Source Sans Pro"/>
              </a:rPr>
              <a:t>we</a:t>
            </a:r>
            <a:r>
              <a:rPr lang="fr-FR" sz="1600">
                <a:solidFill>
                  <a:srgbClr val="027180"/>
                </a:solidFill>
                <a:latin typeface="Source Sans Pro"/>
              </a:rPr>
              <a:t> have met </a:t>
            </a:r>
            <a:r>
              <a:rPr lang="fr-FR" sz="1600" err="1">
                <a:solidFill>
                  <a:srgbClr val="027180"/>
                </a:solidFill>
                <a:latin typeface="Source Sans Pro"/>
              </a:rPr>
              <a:t>some</a:t>
            </a:r>
            <a:r>
              <a:rPr lang="fr-FR" sz="1600">
                <a:solidFill>
                  <a:srgbClr val="027180"/>
                </a:solidFill>
                <a:latin typeface="Source Sans Pro"/>
              </a:rPr>
              <a:t> challenges as </a:t>
            </a:r>
            <a:r>
              <a:rPr lang="fr-FR" sz="1600" err="1">
                <a:solidFill>
                  <a:srgbClr val="027180"/>
                </a:solidFill>
                <a:latin typeface="Source Sans Pro"/>
              </a:rPr>
              <a:t>we</a:t>
            </a:r>
            <a:r>
              <a:rPr lang="fr-FR" sz="1600">
                <a:solidFill>
                  <a:srgbClr val="027180"/>
                </a:solidFill>
                <a:latin typeface="Source Sans Pro"/>
              </a:rPr>
              <a:t> are 6 coaches </a:t>
            </a:r>
            <a:r>
              <a:rPr lang="fr-FR" sz="1600" err="1">
                <a:solidFill>
                  <a:srgbClr val="027180"/>
                </a:solidFill>
                <a:latin typeface="Source Sans Pro"/>
              </a:rPr>
              <a:t>from</a:t>
            </a:r>
            <a:r>
              <a:rPr lang="fr-FR" sz="1600">
                <a:solidFill>
                  <a:srgbClr val="027180"/>
                </a:solidFill>
                <a:latin typeface="Source Sans Pro"/>
              </a:rPr>
              <a:t> 2 teams in a multi-country </a:t>
            </a:r>
            <a:r>
              <a:rPr lang="fr-FR" sz="1600" err="1">
                <a:solidFill>
                  <a:srgbClr val="027180"/>
                </a:solidFill>
                <a:latin typeface="Source Sans Pro"/>
              </a:rPr>
              <a:t>context</a:t>
            </a:r>
            <a:endParaRPr lang="fr-FR" sz="1600">
              <a:solidFill>
                <a:srgbClr val="027180"/>
              </a:solidFill>
              <a:latin typeface="Source Sans Pro"/>
            </a:endParaRP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5</a:t>
            </a:fld>
            <a:endParaRPr lang="fr-FR"/>
          </a:p>
        </p:txBody>
      </p:sp>
    </p:spTree>
    <p:extLst>
      <p:ext uri="{BB962C8B-B14F-4D97-AF65-F5344CB8AC3E}">
        <p14:creationId xmlns:p14="http://schemas.microsoft.com/office/powerpoint/2010/main" val="205428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8 minutes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GIVE QUICK EXPLANATION OF EACH RITUAL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027180"/>
              </a:solidFill>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rgbClr val="444444"/>
                </a:solidFill>
                <a:effectLst/>
                <a:latin typeface="Roboto" panose="02000000000000000000" pitchFamily="2" charset="0"/>
                <a:cs typeface="+mn-cs"/>
              </a:rPr>
              <a:t>We have experimented several rituals: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rgbClr val="444444"/>
                </a:solidFill>
                <a:effectLst/>
                <a:latin typeface="Roboto" panose="02000000000000000000" pitchFamily="2" charset="0"/>
                <a:cs typeface="+mn-cs"/>
              </a:rPr>
              <a:t>The daily </a:t>
            </a:r>
            <a:r>
              <a:rPr lang="en-US" sz="1600" b="0" i="0">
                <a:solidFill>
                  <a:srgbClr val="444444"/>
                </a:solidFill>
                <a:effectLst/>
                <a:latin typeface="Roboto" panose="02000000000000000000" pitchFamily="2" charset="0"/>
                <a:cs typeface="+mn-cs"/>
              </a:rPr>
              <a:t>is a daily ritual to </a:t>
            </a:r>
            <a:r>
              <a:rPr lang="en-US" sz="1600">
                <a:solidFill>
                  <a:srgbClr val="002060"/>
                </a:solidFill>
              </a:rPr>
              <a:t>share in 15min </a:t>
            </a:r>
            <a:r>
              <a:rPr lang="en-US" sz="1600" b="0" i="0" kern="1200">
                <a:solidFill>
                  <a:srgbClr val="444444"/>
                </a:solidFill>
                <a:effectLst/>
                <a:latin typeface="Roboto" panose="02000000000000000000" pitchFamily="2" charset="0"/>
                <a:ea typeface="+mn-ea"/>
                <a:cs typeface="+mn-cs"/>
              </a:rPr>
              <a:t>information</a:t>
            </a:r>
            <a:r>
              <a:rPr lang="en-US" sz="1600">
                <a:solidFill>
                  <a:srgbClr val="002060"/>
                </a:solidFill>
              </a:rPr>
              <a:t> on progress, next steps and issues between members of the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a:solidFill>
                  <a:srgbClr val="444444"/>
                </a:solidFill>
                <a:effectLst/>
                <a:latin typeface="Roboto" panose="02000000000000000000" pitchFamily="2" charset="0"/>
                <a:ea typeface="+mn-ea"/>
                <a:cs typeface="+mn-cs"/>
              </a:rPr>
              <a:t>The mini-sprint planning </a:t>
            </a:r>
            <a:r>
              <a:rPr lang="en-US" sz="1600">
                <a:solidFill>
                  <a:srgbClr val="002060"/>
                </a:solidFill>
              </a:rPr>
              <a:t>is a discussion between members at the beginning of the week to have a mutual understanding of the objective of the week and what they would like to achieve at the end of the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a:solidFill>
                  <a:srgbClr val="444444"/>
                </a:solidFill>
                <a:effectLst/>
                <a:latin typeface="Roboto" panose="02000000000000000000" pitchFamily="2" charset="0"/>
                <a:ea typeface="+mn-ea"/>
                <a:cs typeface="+mn-cs"/>
              </a:rPr>
              <a:t>The weekly review </a:t>
            </a:r>
            <a:r>
              <a:rPr lang="en-US" sz="1600">
                <a:solidFill>
                  <a:srgbClr val="002060"/>
                </a:solidFill>
              </a:rPr>
              <a:t>is the discussion at the end the week about things achieved this week, related to the objectives shared during the mini-sprint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2060"/>
                </a:solidFill>
              </a:rPr>
              <a:t>In liaise with these roles, we have tested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a:solidFill>
                  <a:srgbClr val="444444"/>
                </a:solidFill>
                <a:effectLst/>
                <a:latin typeface="Roboto" panose="02000000000000000000" pitchFamily="2" charset="0"/>
                <a:ea typeface="+mn-ea"/>
                <a:cs typeface="+mn-cs"/>
              </a:rPr>
              <a:t>Weekly role random assignment</a:t>
            </a:r>
            <a:r>
              <a:rPr lang="en-US" sz="1600" b="0" i="0">
                <a:solidFill>
                  <a:srgbClr val="444444"/>
                </a:solidFill>
                <a:effectLst/>
                <a:latin typeface="Roboto" panose="02000000000000000000" pitchFamily="2" charset="0"/>
                <a:cs typeface="+mn-cs"/>
              </a:rPr>
              <a:t>. We assign each week, some roles for </a:t>
            </a:r>
            <a:r>
              <a:rPr lang="en-US" sz="1600" b="0" i="0" err="1">
                <a:solidFill>
                  <a:srgbClr val="444444"/>
                </a:solidFill>
                <a:effectLst/>
                <a:latin typeface="Roboto" panose="02000000000000000000" pitchFamily="2" charset="0"/>
                <a:cs typeface="+mn-cs"/>
              </a:rPr>
              <a:t>dailys</a:t>
            </a:r>
            <a:r>
              <a:rPr lang="en-US" sz="1600" b="0" i="0">
                <a:solidFill>
                  <a:srgbClr val="444444"/>
                </a:solidFill>
                <a:effectLst/>
                <a:latin typeface="Roboto" panose="02000000000000000000" pitchFamily="2" charset="0"/>
                <a:cs typeface="+mn-cs"/>
              </a:rPr>
              <a:t> of the week between the facilitator, the cheerleader, the rules keeper and the mister </a:t>
            </a:r>
            <a:r>
              <a:rPr lang="en-US" sz="1600" b="0" i="0" err="1">
                <a:solidFill>
                  <a:srgbClr val="444444"/>
                </a:solidFill>
                <a:effectLst/>
                <a:latin typeface="Roboto" panose="02000000000000000000" pitchFamily="2" charset="0"/>
                <a:cs typeface="+mn-cs"/>
              </a:rPr>
              <a:t>limits&amp;KPI</a:t>
            </a:r>
            <a:endParaRPr lang="en-US" sz="1600" b="0" i="0">
              <a:solidFill>
                <a:srgbClr val="444444"/>
              </a:solidFill>
              <a:effectLst/>
              <a:latin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rgbClr val="444444"/>
                </a:solidFill>
                <a:effectLst/>
                <a:latin typeface="Roboto" panose="02000000000000000000" pitchFamily="2" charset="0"/>
                <a:cs typeface="+mn-cs"/>
              </a:rPr>
              <a:t>During these rituals, we use this tool:</a:t>
            </a:r>
            <a:endParaRPr lang="en-US" sz="1600">
              <a:solidFill>
                <a:srgbClr val="027180"/>
              </a:solidFill>
              <a:latin typeface="+mj-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kern="1200">
                <a:solidFill>
                  <a:srgbClr val="444444"/>
                </a:solidFill>
                <a:effectLst/>
                <a:latin typeface="Roboto" panose="02000000000000000000" pitchFamily="2" charset="0"/>
                <a:ea typeface="+mn-ea"/>
                <a:cs typeface="+mn-cs"/>
              </a:rPr>
              <a:t>Kanban board </a:t>
            </a:r>
            <a:r>
              <a:rPr lang="en-GB" sz="1600"/>
              <a:t>is a way to get an </a:t>
            </a:r>
            <a:r>
              <a:rPr lang="en-US" sz="1600"/>
              <a:t>overview of your work and make it evolve based on what’s happening on a regular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p>
            <a:r>
              <a:rPr lang="en-GB" sz="1600" b="1" i="0" kern="1200">
                <a:solidFill>
                  <a:srgbClr val="444444"/>
                </a:solidFill>
                <a:effectLst/>
                <a:latin typeface="Roboto" panose="02000000000000000000" pitchFamily="2" charset="0"/>
                <a:ea typeface="+mn-ea"/>
                <a:cs typeface="+mn-cs"/>
              </a:rPr>
              <a:t>The short-term roadmap </a:t>
            </a:r>
            <a:r>
              <a:rPr lang="en-GB" sz="1600"/>
              <a:t>is </a:t>
            </a:r>
            <a:r>
              <a:rPr lang="en-US" sz="1600">
                <a:solidFill>
                  <a:srgbClr val="027180"/>
                </a:solidFill>
                <a:latin typeface="+mj-lt"/>
              </a:rPr>
              <a:t>a representation of progress and direction in the future we want to go for 3 coming months</a:t>
            </a:r>
            <a:endParaRPr lang="en-GB" sz="1600"/>
          </a:p>
          <a:p>
            <a:r>
              <a:rPr lang="en-GB" sz="1600" b="1" i="0" kern="1200">
                <a:solidFill>
                  <a:srgbClr val="444444"/>
                </a:solidFill>
                <a:effectLst/>
                <a:latin typeface="Roboto" panose="02000000000000000000" pitchFamily="2" charset="0"/>
                <a:ea typeface="+mn-ea"/>
                <a:cs typeface="+mn-cs"/>
              </a:rPr>
              <a:t>The Retrospective </a:t>
            </a:r>
            <a:r>
              <a:rPr lang="en-GB" sz="1600"/>
              <a:t>is a regular ritual to exchange about what worked, what did not work and what we can improve in our ways of working</a:t>
            </a:r>
          </a:p>
          <a:p>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In your opinion, regarding daily, how did it work? And what about the weekly role random assignment? </a:t>
            </a:r>
            <a:endParaRPr lang="en-US" sz="1600" kern="1200" baseline="0" noProof="0">
              <a:solidFill>
                <a:schemeClr val="tx1"/>
              </a:solidFill>
              <a:latin typeface="+mn-lt"/>
              <a:ea typeface="+mn-ea"/>
              <a:cs typeface="Arial" pitchFamily="34" charset="0"/>
            </a:endParaRP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6</a:t>
            </a:fld>
            <a:endParaRPr lang="fr-FR"/>
          </a:p>
        </p:txBody>
      </p:sp>
    </p:spTree>
    <p:extLst>
      <p:ext uri="{BB962C8B-B14F-4D97-AF65-F5344CB8AC3E}">
        <p14:creationId xmlns:p14="http://schemas.microsoft.com/office/powerpoint/2010/main" val="279993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When we show cherry, it means it’s working. The number of </a:t>
            </a:r>
            <a:r>
              <a:rPr lang="en-US" sz="1600" err="1">
                <a:solidFill>
                  <a:srgbClr val="027180"/>
                </a:solidFill>
                <a:latin typeface="Source Sans Pro"/>
              </a:rPr>
              <a:t>cherrys</a:t>
            </a:r>
            <a:r>
              <a:rPr lang="en-US" sz="1600">
                <a:solidFill>
                  <a:srgbClr val="027180"/>
                </a:solidFill>
                <a:latin typeface="Source Sans Pro"/>
              </a:rPr>
              <a:t> means the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When we show banana, it means it could be better. The number of banana means the low of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027180"/>
              </a:solidFill>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First of all, the daily meeting with a Kanban board. Obviously it’s working very well. It’s a perfect daily way to collaborate quickly, efficiently and share main challenges or achievements with the team. It’s working very well but we had to adapt regularly ensuring the flow is fluent.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027180"/>
              </a:solidFill>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Then the weekly role assignment. After few </a:t>
            </a:r>
            <a:r>
              <a:rPr lang="en-US" sz="1600" err="1">
                <a:solidFill>
                  <a:srgbClr val="027180"/>
                </a:solidFill>
                <a:latin typeface="Source Sans Pro"/>
              </a:rPr>
              <a:t>dailys</a:t>
            </a:r>
            <a:r>
              <a:rPr lang="en-US" sz="1600">
                <a:solidFill>
                  <a:srgbClr val="027180"/>
                </a:solidFill>
                <a:latin typeface="Source Sans Pro"/>
              </a:rPr>
              <a:t>, we observed that few roles appeared. The facilitator, the cheer-leader, the rules keeper, the limits keeper. Each week, each member is drawing a role and will be assigned of this role during the whole week for the daily. The benefit is just for fun and ensuring that a person is not only doing it</a:t>
            </a: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7</a:t>
            </a:fld>
            <a:endParaRPr lang="fr-FR"/>
          </a:p>
        </p:txBody>
      </p:sp>
    </p:spTree>
    <p:extLst>
      <p:ext uri="{BB962C8B-B14F-4D97-AF65-F5344CB8AC3E}">
        <p14:creationId xmlns:p14="http://schemas.microsoft.com/office/powerpoint/2010/main" val="122472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lnSpcReduction="10000"/>
          </a:bodyPr>
          <a:lstStyle/>
          <a:p>
            <a:r>
              <a:rPr lang="en-US" sz="1600">
                <a:solidFill>
                  <a:srgbClr val="027180"/>
                </a:solidFill>
                <a:latin typeface="Source Sans Pro"/>
              </a:rPr>
              <a:t> Regarding other practices,</a:t>
            </a:r>
          </a:p>
          <a:p>
            <a:r>
              <a:rPr lang="en-US" sz="1600">
                <a:solidFill>
                  <a:srgbClr val="027180"/>
                </a:solidFill>
                <a:latin typeface="Source Sans Pro"/>
              </a:rPr>
              <a:t>The mini-sprint planning is working well but all objectives are not linked with our roadmap and at the end of the week, we achieved things that we didn’t plan or not all.</a:t>
            </a:r>
          </a:p>
          <a:p>
            <a:r>
              <a:rPr lang="en-US" sz="1600">
                <a:solidFill>
                  <a:srgbClr val="027180"/>
                </a:solidFill>
                <a:latin typeface="Source Sans Pro"/>
              </a:rPr>
              <a:t>So it’s linked with the weekly review that work not so well because it’s not always linked with our </a:t>
            </a:r>
            <a:r>
              <a:rPr lang="en-US" sz="1600" err="1">
                <a:solidFill>
                  <a:srgbClr val="027180"/>
                </a:solidFill>
                <a:latin typeface="Source Sans Pro"/>
              </a:rPr>
              <a:t>objecitves</a:t>
            </a:r>
            <a:r>
              <a:rPr lang="en-US" sz="1600">
                <a:solidFill>
                  <a:srgbClr val="027180"/>
                </a:solidFill>
                <a:latin typeface="Source Sans Pro"/>
              </a:rPr>
              <a:t>.</a:t>
            </a:r>
          </a:p>
          <a:p>
            <a:endParaRPr lang="en-US" sz="1600">
              <a:solidFill>
                <a:srgbClr val="027180"/>
              </a:solidFill>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The Kanban board is working well but we have to adapt it regularly.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027180"/>
              </a:solidFill>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The short term roadmap is working well because it’s very helpful for us to see priorities in 3 coming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027180"/>
              </a:solidFill>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27180"/>
                </a:solidFill>
                <a:latin typeface="Source Sans Pro"/>
              </a:rPr>
              <a:t>And retrospective, not surprising, it’s always a good discussion to improve our ways of working.</a:t>
            </a: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8</a:t>
            </a:fld>
            <a:endParaRPr lang="fr-FR"/>
          </a:p>
        </p:txBody>
      </p:sp>
    </p:spTree>
    <p:extLst>
      <p:ext uri="{BB962C8B-B14F-4D97-AF65-F5344CB8AC3E}">
        <p14:creationId xmlns:p14="http://schemas.microsoft.com/office/powerpoint/2010/main" val="351106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a:spcBef>
                <a:spcPct val="0"/>
              </a:spcBef>
              <a:spcAft>
                <a:spcPct val="0"/>
              </a:spcAft>
            </a:pPr>
            <a:r>
              <a:rPr lang="en-US" sz="1600">
                <a:solidFill>
                  <a:srgbClr val="027180"/>
                </a:solidFill>
                <a:latin typeface="Source Sans Pro"/>
              </a:rPr>
              <a:t>To give you some concrete example, here a screenshot of the Kanban: We moved from 3 columns to 10 because we are always improving it by adding or removing columns according to our flow and ensuring it’s fluent in our ways of working and in our context.</a:t>
            </a:r>
          </a:p>
          <a:p>
            <a:pPr>
              <a:spcBef>
                <a:spcPct val="0"/>
              </a:spcBef>
              <a:spcAft>
                <a:spcPct val="0"/>
              </a:spcAft>
            </a:pPr>
            <a:endParaRPr lang="en-US" sz="1600">
              <a:solidFill>
                <a:srgbClr val="027180"/>
              </a:solidFill>
              <a:latin typeface="Source Sans Pro"/>
            </a:endParaRPr>
          </a:p>
          <a:p>
            <a:pPr>
              <a:spcBef>
                <a:spcPct val="0"/>
              </a:spcBef>
              <a:spcAft>
                <a:spcPct val="0"/>
              </a:spcAft>
            </a:pPr>
            <a:r>
              <a:rPr lang="en-US" sz="1600">
                <a:solidFill>
                  <a:srgbClr val="027180"/>
                </a:solidFill>
                <a:latin typeface="Source Sans Pro"/>
              </a:rPr>
              <a:t>Then I’m pleased to present you our guys with various roles. </a:t>
            </a:r>
          </a:p>
          <a:p>
            <a:pPr>
              <a:spcBef>
                <a:spcPct val="0"/>
              </a:spcBef>
              <a:spcAft>
                <a:spcPct val="0"/>
              </a:spcAft>
            </a:pPr>
            <a:endParaRPr lang="en-US" sz="1600">
              <a:solidFill>
                <a:srgbClr val="027180"/>
              </a:solidFill>
              <a:latin typeface="Source Sans Pro"/>
            </a:endParaRPr>
          </a:p>
          <a:p>
            <a:pPr>
              <a:spcBef>
                <a:spcPct val="0"/>
              </a:spcBef>
              <a:spcAft>
                <a:spcPct val="0"/>
              </a:spcAft>
            </a:pPr>
            <a:r>
              <a:rPr lang="en-US" sz="1600">
                <a:solidFill>
                  <a:srgbClr val="027180"/>
                </a:solidFill>
                <a:latin typeface="Source Sans Pro"/>
              </a:rPr>
              <a:t>To conclude, these rituals are key to meet some challenge and to go further, the empowerment of members in the team is very important</a:t>
            </a: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9</a:t>
            </a:fld>
            <a:endParaRPr lang="fr-FR"/>
          </a:p>
        </p:txBody>
      </p:sp>
    </p:spTree>
    <p:extLst>
      <p:ext uri="{BB962C8B-B14F-4D97-AF65-F5344CB8AC3E}">
        <p14:creationId xmlns:p14="http://schemas.microsoft.com/office/powerpoint/2010/main" val="408611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96913"/>
            <a:ext cx="6188075" cy="3481387"/>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tx1"/>
              </a:solidFill>
              <a:latin typeface="+mn-lt"/>
              <a:ea typeface="+mn-ea"/>
              <a:cs typeface="Arial" pitchFamily="34" charset="0"/>
            </a:endParaRPr>
          </a:p>
        </p:txBody>
      </p:sp>
      <p:sp>
        <p:nvSpPr>
          <p:cNvPr id="4" name="Espace réservé de la date 3"/>
          <p:cNvSpPr>
            <a:spLocks noGrp="1"/>
          </p:cNvSpPr>
          <p:nvPr>
            <p:ph type="dt" idx="10"/>
          </p:nvPr>
        </p:nvSpPr>
        <p:spPr/>
        <p:txBody>
          <a:bodyPr/>
          <a:lstStyle/>
          <a:p>
            <a:r>
              <a:rPr lang="fr-FR"/>
              <a:t>CONFIDENTIALITY LEVEL</a:t>
            </a:r>
          </a:p>
        </p:txBody>
      </p:sp>
      <p:sp>
        <p:nvSpPr>
          <p:cNvPr id="5" name="Espace réservé du pied de page 4"/>
          <p:cNvSpPr>
            <a:spLocks noGrp="1"/>
          </p:cNvSpPr>
          <p:nvPr>
            <p:ph type="ftr" sz="quarter" idx="11"/>
          </p:nvPr>
        </p:nvSpPr>
        <p:spPr/>
        <p:txBody>
          <a:bodyPr/>
          <a:lstStyle/>
          <a:p>
            <a:r>
              <a:rPr lang="fr-FR"/>
              <a:t>Title of the presentation</a:t>
            </a:r>
          </a:p>
        </p:txBody>
      </p:sp>
      <p:sp>
        <p:nvSpPr>
          <p:cNvPr id="6" name="Espace réservé du numéro de diapositive 5"/>
          <p:cNvSpPr>
            <a:spLocks noGrp="1"/>
          </p:cNvSpPr>
          <p:nvPr>
            <p:ph type="sldNum" sz="quarter" idx="12"/>
          </p:nvPr>
        </p:nvSpPr>
        <p:spPr/>
        <p:txBody>
          <a:bodyPr/>
          <a:lstStyle/>
          <a:p>
            <a:fld id="{930332B2-55D9-421F-A138-9E18F33D61D4}" type="slidenum">
              <a:rPr lang="fr-FR" smtClean="0"/>
              <a:pPr/>
              <a:t>10</a:t>
            </a:fld>
            <a:endParaRPr lang="fr-FR"/>
          </a:p>
        </p:txBody>
      </p:sp>
    </p:spTree>
    <p:extLst>
      <p:ext uri="{BB962C8B-B14F-4D97-AF65-F5344CB8AC3E}">
        <p14:creationId xmlns:p14="http://schemas.microsoft.com/office/powerpoint/2010/main" val="370425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8.gif"/><Relationship Id="rId4" Type="http://schemas.openxmlformats.org/officeDocument/2006/relationships/image" Target="../media/image7.gi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8.gif"/><Relationship Id="rId4" Type="http://schemas.openxmlformats.org/officeDocument/2006/relationships/image" Target="../media/image7.gi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92D72-DA31-4A0F-91EA-CA15408AAF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2888AACE-8CAF-48DC-BFA1-610F82C2B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64689167-06AC-4167-9413-C06933BF5FE0}"/>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5" name="Espace réservé du pied de page 4">
            <a:extLst>
              <a:ext uri="{FF2B5EF4-FFF2-40B4-BE49-F238E27FC236}">
                <a16:creationId xmlns:a16="http://schemas.microsoft.com/office/drawing/2014/main" id="{E312A4E5-79F4-4645-BBB1-981C7379C80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320E9F9-A461-48B5-9CF5-C5F11FF4EEE3}"/>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285336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4365B-8CEE-4F9E-90A9-74F268065959}"/>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36D08FD1-F6A5-441D-B090-CF525C79214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6E0157B-A162-4115-89F7-6F65EF25F257}"/>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5" name="Espace réservé du pied de page 4">
            <a:extLst>
              <a:ext uri="{FF2B5EF4-FFF2-40B4-BE49-F238E27FC236}">
                <a16:creationId xmlns:a16="http://schemas.microsoft.com/office/drawing/2014/main" id="{83F35361-D376-45EE-B461-E080C5F2529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EB60AD00-9FBE-4B68-9EA4-F3AB67DFAC1F}"/>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231209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539D390-A9DF-46FF-B8E2-2AAF67677101}"/>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A24F4F1E-3271-43A8-B182-3824961C29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D6D191B0-4A18-46DD-BEF7-DCFD1179A5A4}"/>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5" name="Espace réservé du pied de page 4">
            <a:extLst>
              <a:ext uri="{FF2B5EF4-FFF2-40B4-BE49-F238E27FC236}">
                <a16:creationId xmlns:a16="http://schemas.microsoft.com/office/drawing/2014/main" id="{3C36BDDE-DAF0-4E03-B338-B7F81512C524}"/>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495A238C-17B5-47DB-8BEB-EBB70841BC8B}"/>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170621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1">
        <a:schemeClr val="bg1"/>
      </p:bgRef>
    </p:bg>
    <p:spTree>
      <p:nvGrpSpPr>
        <p:cNvPr id="1" name=""/>
        <p:cNvGrpSpPr/>
        <p:nvPr/>
      </p:nvGrpSpPr>
      <p:grpSpPr>
        <a:xfrm>
          <a:off x="0" y="0"/>
          <a:ext cx="0" cy="0"/>
          <a:chOff x="0" y="0"/>
          <a:chExt cx="0" cy="0"/>
        </a:xfrm>
      </p:grpSpPr>
      <p:pic>
        <p:nvPicPr>
          <p:cNvPr id="6"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637036" y="6302821"/>
            <a:ext cx="279960" cy="280069"/>
          </a:xfrm>
          <a:prstGeom prst="rect">
            <a:avLst/>
          </a:prstGeom>
          <a:noFill/>
          <a:ln w="9525">
            <a:noFill/>
            <a:miter lim="800000"/>
            <a:headEnd/>
            <a:tailEnd/>
          </a:ln>
        </p:spPr>
      </p:pic>
      <p:sp>
        <p:nvSpPr>
          <p:cNvPr id="12" name="Sommaire"/>
          <p:cNvSpPr>
            <a:spLocks noGrp="1"/>
          </p:cNvSpPr>
          <p:nvPr>
            <p:ph type="title" hasCustomPrompt="1"/>
          </p:nvPr>
        </p:nvSpPr>
        <p:spPr>
          <a:xfrm>
            <a:off x="365201" y="428785"/>
            <a:ext cx="11461610" cy="449642"/>
          </a:xfrm>
          <a:prstGeom prst="rect">
            <a:avLst/>
          </a:prstGeom>
        </p:spPr>
        <p:txBody>
          <a:bodyPr lIns="0" tIns="0" rIns="0" bIns="0" anchor="t"/>
          <a:lstStyle>
            <a:lvl1pPr algn="l">
              <a:defRPr sz="2809">
                <a:solidFill>
                  <a:srgbClr val="00008F"/>
                </a:solidFill>
                <a:latin typeface="+mj-lt"/>
              </a:defRPr>
            </a:lvl1pPr>
          </a:lstStyle>
          <a:p>
            <a:r>
              <a:rPr lang="en-GB" noProof="0"/>
              <a:t>Click to edit Master title style</a:t>
            </a:r>
          </a:p>
        </p:txBody>
      </p:sp>
      <p:sp>
        <p:nvSpPr>
          <p:cNvPr id="14" name="Espace réservé du texte 4"/>
          <p:cNvSpPr>
            <a:spLocks noGrp="1"/>
          </p:cNvSpPr>
          <p:nvPr>
            <p:ph type="body" sz="quarter" idx="11" hasCustomPrompt="1"/>
          </p:nvPr>
        </p:nvSpPr>
        <p:spPr>
          <a:xfrm>
            <a:off x="365194" y="899286"/>
            <a:ext cx="11461475" cy="337232"/>
          </a:xfrm>
          <a:prstGeom prst="rect">
            <a:avLst/>
          </a:prstGeom>
        </p:spPr>
        <p:txBody>
          <a:bodyPr lIns="0" tIns="0" rIns="0" bIns="0" anchor="t"/>
          <a:lstStyle>
            <a:lvl1pPr marL="0" indent="0">
              <a:buNone/>
              <a:defRPr sz="1873">
                <a:solidFill>
                  <a:srgbClr val="027180"/>
                </a:solidFill>
                <a:latin typeface="+mj-lt"/>
              </a:defRPr>
            </a:lvl1pPr>
          </a:lstStyle>
          <a:p>
            <a:pPr lvl="0"/>
            <a:r>
              <a:rPr lang="en-GB" noProof="0"/>
              <a:t>Click to edit Master text styles</a:t>
            </a:r>
          </a:p>
        </p:txBody>
      </p:sp>
      <p:sp>
        <p:nvSpPr>
          <p:cNvPr id="15" name="Espace réservé du numéro de diapositive 4"/>
          <p:cNvSpPr>
            <a:spLocks noGrp="1"/>
          </p:cNvSpPr>
          <p:nvPr>
            <p:ph type="sldNum" sz="quarter" idx="14"/>
          </p:nvPr>
        </p:nvSpPr>
        <p:spPr>
          <a:xfrm>
            <a:off x="364202" y="6406912"/>
            <a:ext cx="336946" cy="225542"/>
          </a:xfrm>
        </p:spPr>
        <p:txBody>
          <a:bodyPr anchor="ctr"/>
          <a:lstStyle>
            <a:lvl1pPr>
              <a:defRPr/>
            </a:lvl1pPr>
          </a:lstStyle>
          <a:p>
            <a:fld id="{438FEFB8-6B6E-4DC1-A5E4-A1258711B442}" type="slidenum">
              <a:rPr lang="en-GB" noProof="0" smtClean="0"/>
              <a:pPr/>
              <a:t>‹N°›</a:t>
            </a:fld>
            <a:endParaRPr lang="en-GB" noProof="0"/>
          </a:p>
        </p:txBody>
      </p:sp>
    </p:spTree>
    <p:extLst>
      <p:ext uri="{BB962C8B-B14F-4D97-AF65-F5344CB8AC3E}">
        <p14:creationId xmlns:p14="http://schemas.microsoft.com/office/powerpoint/2010/main" val="4898578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e de titre + texte puces">
    <p:bg>
      <p:bgRef idx="1001">
        <a:schemeClr val="bg1"/>
      </p:bgRef>
    </p:bg>
    <p:spTree>
      <p:nvGrpSpPr>
        <p:cNvPr id="1" name=""/>
        <p:cNvGrpSpPr/>
        <p:nvPr/>
      </p:nvGrpSpPr>
      <p:grpSpPr>
        <a:xfrm>
          <a:off x="0" y="0"/>
          <a:ext cx="0" cy="0"/>
          <a:chOff x="0" y="0"/>
          <a:chExt cx="0" cy="0"/>
        </a:xfrm>
      </p:grpSpPr>
      <p:pic>
        <p:nvPicPr>
          <p:cNvPr id="6"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637036" y="6302821"/>
            <a:ext cx="279960" cy="280069"/>
          </a:xfrm>
          <a:prstGeom prst="rect">
            <a:avLst/>
          </a:prstGeom>
          <a:noFill/>
          <a:ln w="9525">
            <a:noFill/>
            <a:miter lim="800000"/>
            <a:headEnd/>
            <a:tailEnd/>
          </a:ln>
        </p:spPr>
      </p:pic>
      <p:sp>
        <p:nvSpPr>
          <p:cNvPr id="12" name="Sommaire"/>
          <p:cNvSpPr>
            <a:spLocks noGrp="1"/>
          </p:cNvSpPr>
          <p:nvPr>
            <p:ph type="title" hasCustomPrompt="1"/>
          </p:nvPr>
        </p:nvSpPr>
        <p:spPr>
          <a:xfrm>
            <a:off x="365201" y="428785"/>
            <a:ext cx="11461610" cy="449642"/>
          </a:xfrm>
          <a:prstGeom prst="rect">
            <a:avLst/>
          </a:prstGeom>
        </p:spPr>
        <p:txBody>
          <a:bodyPr lIns="0" tIns="0" rIns="0" bIns="0" anchor="t" anchorCtr="0">
            <a:noAutofit/>
          </a:bodyPr>
          <a:lstStyle>
            <a:lvl1pPr marL="0" indent="0" algn="l">
              <a:buFontTx/>
              <a:buNone/>
              <a:defRPr lang="en-GB" sz="2809" noProof="0">
                <a:solidFill>
                  <a:srgbClr val="00008F"/>
                </a:solidFill>
              </a:defRPr>
            </a:lvl1pPr>
          </a:lstStyle>
          <a:p>
            <a:pPr lvl="0" algn="l"/>
            <a:r>
              <a:rPr lang="en-GB" noProof="0"/>
              <a:t>Click to edit Master title style</a:t>
            </a:r>
          </a:p>
        </p:txBody>
      </p:sp>
      <p:sp>
        <p:nvSpPr>
          <p:cNvPr id="14" name="Espace réservé du texte 4"/>
          <p:cNvSpPr>
            <a:spLocks noGrp="1"/>
          </p:cNvSpPr>
          <p:nvPr>
            <p:ph type="body" sz="quarter" idx="11" hasCustomPrompt="1"/>
          </p:nvPr>
        </p:nvSpPr>
        <p:spPr>
          <a:xfrm>
            <a:off x="365194" y="899286"/>
            <a:ext cx="11461475" cy="337232"/>
          </a:xfrm>
          <a:prstGeom prst="rect">
            <a:avLst/>
          </a:prstGeom>
        </p:spPr>
        <p:txBody>
          <a:bodyPr lIns="0" tIns="0" rIns="0" bIns="0" anchor="t"/>
          <a:lstStyle>
            <a:lvl1pPr marL="0" indent="0">
              <a:buNone/>
              <a:defRPr sz="1873">
                <a:solidFill>
                  <a:srgbClr val="027180"/>
                </a:solidFill>
                <a:latin typeface="+mj-lt"/>
              </a:defRPr>
            </a:lvl1pPr>
          </a:lstStyle>
          <a:p>
            <a:pPr lvl="0"/>
            <a:r>
              <a:rPr lang="en-GB" noProof="0"/>
              <a:t>Click to edit Master text styles</a:t>
            </a:r>
          </a:p>
        </p:txBody>
      </p:sp>
      <p:sp>
        <p:nvSpPr>
          <p:cNvPr id="9" name="Espace réservé du contenu 8"/>
          <p:cNvSpPr>
            <a:spLocks noGrp="1"/>
          </p:cNvSpPr>
          <p:nvPr>
            <p:ph sz="quarter" idx="13" hasCustomPrompt="1"/>
          </p:nvPr>
        </p:nvSpPr>
        <p:spPr>
          <a:xfrm>
            <a:off x="304929" y="1511887"/>
            <a:ext cx="11408128" cy="4550521"/>
          </a:xfrm>
          <a:prstGeom prst="rect">
            <a:avLst/>
          </a:prstGeom>
        </p:spPr>
        <p:txBody>
          <a:bodyPr/>
          <a:lstStyle>
            <a:lvl1pPr>
              <a:lnSpc>
                <a:spcPct val="100000"/>
              </a:lnSpc>
              <a:buClr>
                <a:srgbClr val="027180"/>
              </a:buClr>
              <a:buSzPct val="85000"/>
              <a:buFont typeface="fleche_rond" pitchFamily="2" charset="0"/>
              <a:buChar char=""/>
              <a:defRPr sz="1867"/>
            </a:lvl1pPr>
            <a:lvl2pPr>
              <a:lnSpc>
                <a:spcPct val="100000"/>
              </a:lnSpc>
              <a:buClr>
                <a:srgbClr val="027180"/>
              </a:buClr>
              <a:buSzPct val="85000"/>
              <a:buFont typeface="fleche_rond" pitchFamily="2" charset="0"/>
              <a:buChar char=""/>
              <a:defRPr sz="1600"/>
            </a:lvl2pPr>
            <a:lvl3pPr marL="1077684" indent="-239251">
              <a:lnSpc>
                <a:spcPct val="100000"/>
              </a:lnSpc>
              <a:buFont typeface="Source Sans Pro" pitchFamily="34" charset="0"/>
              <a:buChar char="–"/>
              <a:defRPr sz="1333"/>
            </a:lvl3pPr>
            <a:lvl4pPr marL="1196250" indent="-118566">
              <a:lnSpc>
                <a:spcPct val="100000"/>
              </a:lnSpc>
              <a:buFont typeface="Source Sans Pro" pitchFamily="34" charset="0"/>
              <a:buChar char="•"/>
              <a:defRPr sz="1066"/>
            </a:lvl4pPr>
            <a:lvl5pPr marL="1433383" indent="-118566">
              <a:lnSpc>
                <a:spcPct val="100000"/>
              </a:lnSpc>
              <a:buFont typeface="Source Sans Pro" pitchFamily="34" charset="0"/>
              <a:buChar char="&gt;"/>
              <a:defRPr sz="801"/>
            </a:lvl5pPr>
          </a:lstStyle>
          <a:p>
            <a:pPr lvl="0"/>
            <a:r>
              <a:rPr lang="en-GB" noProof="0"/>
              <a:t>Click to edit Master text styles</a:t>
            </a:r>
          </a:p>
          <a:p>
            <a:pPr lvl="1"/>
            <a:r>
              <a:rPr lang="en-GB" noProof="0"/>
              <a:t>Second level </a:t>
            </a:r>
          </a:p>
          <a:p>
            <a:pPr lvl="2"/>
            <a:r>
              <a:rPr lang="en-GB" noProof="0"/>
              <a:t>Third level</a:t>
            </a:r>
          </a:p>
          <a:p>
            <a:pPr lvl="3"/>
            <a:r>
              <a:rPr lang="en-GB" noProof="0"/>
              <a:t>Fourth level</a:t>
            </a:r>
          </a:p>
          <a:p>
            <a:pPr lvl="4"/>
            <a:r>
              <a:rPr lang="en-GB" noProof="0"/>
              <a:t>Fifth level</a:t>
            </a:r>
          </a:p>
        </p:txBody>
      </p:sp>
      <p:sp>
        <p:nvSpPr>
          <p:cNvPr id="32" name="Espace réservé du numéro de diapositive 4"/>
          <p:cNvSpPr>
            <a:spLocks noGrp="1"/>
          </p:cNvSpPr>
          <p:nvPr>
            <p:ph type="sldNum" sz="quarter" idx="14"/>
          </p:nvPr>
        </p:nvSpPr>
        <p:spPr>
          <a:xfrm>
            <a:off x="364202" y="6406912"/>
            <a:ext cx="336946" cy="225542"/>
          </a:xfrm>
        </p:spPr>
        <p:txBody>
          <a:bodyPr anchor="ctr"/>
          <a:lstStyle>
            <a:lvl1pPr>
              <a:defRPr/>
            </a:lvl1pPr>
          </a:lstStyle>
          <a:p>
            <a:fld id="{438FEFB8-6B6E-4DC1-A5E4-A1258711B442}" type="slidenum">
              <a:rPr lang="en-GB" noProof="0" smtClean="0"/>
              <a:pPr/>
              <a:t>‹N°›</a:t>
            </a:fld>
            <a:endParaRPr lang="en-GB" noProof="0"/>
          </a:p>
        </p:txBody>
      </p:sp>
    </p:spTree>
    <p:extLst>
      <p:ext uri="{BB962C8B-B14F-4D97-AF65-F5344CB8AC3E}">
        <p14:creationId xmlns:p14="http://schemas.microsoft.com/office/powerpoint/2010/main" val="336682253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bk object 16"/>
          <p:cNvSpPr>
            <a:spLocks/>
          </p:cNvSpPr>
          <p:nvPr userDrawn="1"/>
        </p:nvSpPr>
        <p:spPr bwMode="auto">
          <a:xfrm>
            <a:off x="2" y="7"/>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fr-FR" sz="1867"/>
          </a:p>
        </p:txBody>
      </p:sp>
      <p:pic>
        <p:nvPicPr>
          <p:cNvPr id="3" name="Picture 2"/>
          <p:cNvPicPr>
            <a:picLocks noChangeAspect="1" noChangeArrowheads="1"/>
          </p:cNvPicPr>
          <p:nvPr userDrawn="1"/>
        </p:nvPicPr>
        <p:blipFill>
          <a:blip r:embed="rId2" cstate="print"/>
          <a:srcRect/>
          <a:stretch>
            <a:fillRect/>
          </a:stretch>
        </p:blipFill>
        <p:spPr bwMode="auto">
          <a:xfrm>
            <a:off x="423665" y="399039"/>
            <a:ext cx="899350" cy="899693"/>
          </a:xfrm>
          <a:prstGeom prst="rect">
            <a:avLst/>
          </a:prstGeom>
          <a:noFill/>
          <a:ln w="9525">
            <a:noFill/>
            <a:miter lim="800000"/>
            <a:headEnd/>
            <a:tailEnd/>
          </a:ln>
        </p:spPr>
      </p:pic>
    </p:spTree>
    <p:extLst>
      <p:ext uri="{BB962C8B-B14F-4D97-AF65-F5344CB8AC3E}">
        <p14:creationId xmlns:p14="http://schemas.microsoft.com/office/powerpoint/2010/main" val="1490310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2" name="bk object 16"/>
          <p:cNvSpPr>
            <a:spLocks/>
          </p:cNvSpPr>
          <p:nvPr userDrawn="1"/>
        </p:nvSpPr>
        <p:spPr bwMode="auto">
          <a:xfrm>
            <a:off x="2" y="7"/>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fr-FR" sz="1867"/>
          </a:p>
        </p:txBody>
      </p:sp>
      <p:pic>
        <p:nvPicPr>
          <p:cNvPr id="3" name="Picture 2"/>
          <p:cNvPicPr>
            <a:picLocks noChangeAspect="1" noChangeArrowheads="1"/>
          </p:cNvPicPr>
          <p:nvPr userDrawn="1"/>
        </p:nvPicPr>
        <p:blipFill>
          <a:blip r:embed="rId2" cstate="print"/>
          <a:srcRect/>
          <a:stretch>
            <a:fillRect/>
          </a:stretch>
        </p:blipFill>
        <p:spPr bwMode="auto">
          <a:xfrm>
            <a:off x="423665" y="399039"/>
            <a:ext cx="899350" cy="899693"/>
          </a:xfrm>
          <a:prstGeom prst="rect">
            <a:avLst/>
          </a:prstGeom>
          <a:noFill/>
          <a:ln w="9525">
            <a:noFill/>
            <a:miter lim="800000"/>
            <a:headEnd/>
            <a:tailEnd/>
          </a:ln>
        </p:spPr>
      </p:pic>
      <p:sp>
        <p:nvSpPr>
          <p:cNvPr id="4" name="Rectangle 5"/>
          <p:cNvSpPr/>
          <p:nvPr userDrawn="1"/>
        </p:nvSpPr>
        <p:spPr>
          <a:xfrm>
            <a:off x="3277794" y="7"/>
            <a:ext cx="8914209"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867">
              <a:latin typeface="+mj-lt"/>
            </a:endParaRPr>
          </a:p>
        </p:txBody>
      </p:sp>
    </p:spTree>
    <p:extLst>
      <p:ext uri="{BB962C8B-B14F-4D97-AF65-F5344CB8AC3E}">
        <p14:creationId xmlns:p14="http://schemas.microsoft.com/office/powerpoint/2010/main" val="972574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bk object 16"/>
          <p:cNvSpPr>
            <a:spLocks/>
          </p:cNvSpPr>
          <p:nvPr userDrawn="1"/>
        </p:nvSpPr>
        <p:spPr bwMode="auto">
          <a:xfrm>
            <a:off x="2" y="7"/>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fr-FR" sz="1867"/>
          </a:p>
        </p:txBody>
      </p:sp>
      <p:pic>
        <p:nvPicPr>
          <p:cNvPr id="3" name="Picture 2"/>
          <p:cNvPicPr>
            <a:picLocks noChangeAspect="1" noChangeArrowheads="1"/>
          </p:cNvPicPr>
          <p:nvPr userDrawn="1"/>
        </p:nvPicPr>
        <p:blipFill>
          <a:blip r:embed="rId2" cstate="print"/>
          <a:srcRect/>
          <a:stretch>
            <a:fillRect/>
          </a:stretch>
        </p:blipFill>
        <p:spPr bwMode="auto">
          <a:xfrm>
            <a:off x="423665" y="399039"/>
            <a:ext cx="899350" cy="899693"/>
          </a:xfrm>
          <a:prstGeom prst="rect">
            <a:avLst/>
          </a:prstGeom>
          <a:noFill/>
          <a:ln w="9525">
            <a:noFill/>
            <a:miter lim="800000"/>
            <a:headEnd/>
            <a:tailEnd/>
          </a:ln>
        </p:spPr>
      </p:pic>
      <p:pic>
        <p:nvPicPr>
          <p:cNvPr id="4" name="Picture 5"/>
          <p:cNvPicPr>
            <a:picLocks noChangeAspect="1" noChangeArrowheads="1"/>
          </p:cNvPicPr>
          <p:nvPr userDrawn="1"/>
        </p:nvPicPr>
        <p:blipFill rotWithShape="1">
          <a:blip r:embed="rId3" cstate="print"/>
          <a:srcRect l="19922" b="25009"/>
          <a:stretch/>
        </p:blipFill>
        <p:spPr bwMode="auto">
          <a:xfrm>
            <a:off x="4" y="1715128"/>
            <a:ext cx="6104669" cy="5142881"/>
          </a:xfrm>
          <a:prstGeom prst="rect">
            <a:avLst/>
          </a:prstGeom>
          <a:noFill/>
          <a:ln w="9525">
            <a:noFill/>
            <a:miter lim="800000"/>
            <a:headEnd/>
            <a:tailEnd/>
          </a:ln>
        </p:spPr>
      </p:pic>
    </p:spTree>
    <p:extLst>
      <p:ext uri="{BB962C8B-B14F-4D97-AF65-F5344CB8AC3E}">
        <p14:creationId xmlns:p14="http://schemas.microsoft.com/office/powerpoint/2010/main" val="3081054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9" name="bk object 16"/>
          <p:cNvSpPr>
            <a:spLocks/>
          </p:cNvSpPr>
          <p:nvPr userDrawn="1"/>
        </p:nvSpPr>
        <p:spPr bwMode="auto">
          <a:xfrm>
            <a:off x="2" y="10"/>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en-US" sz="2051" noProof="0">
              <a:latin typeface="+mj-lt"/>
            </a:endParaRPr>
          </a:p>
        </p:txBody>
      </p:sp>
      <p:sp>
        <p:nvSpPr>
          <p:cNvPr id="12" name="Rectangle 5"/>
          <p:cNvSpPr/>
          <p:nvPr userDrawn="1"/>
        </p:nvSpPr>
        <p:spPr>
          <a:xfrm>
            <a:off x="3277794" y="10"/>
            <a:ext cx="8914209"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anchor="ctr"/>
          <a:lstStyle/>
          <a:p>
            <a:pPr algn="ctr" eaLnBrk="1" hangingPunct="1">
              <a:defRPr/>
            </a:pPr>
            <a:endParaRPr lang="fr-FR" sz="2051">
              <a:latin typeface="+mj-lt"/>
            </a:endParaRPr>
          </a:p>
        </p:txBody>
      </p:sp>
      <p:sp>
        <p:nvSpPr>
          <p:cNvPr id="10" name="Espace réservé du contenu 9"/>
          <p:cNvSpPr>
            <a:spLocks noGrp="1"/>
          </p:cNvSpPr>
          <p:nvPr>
            <p:ph sz="quarter" idx="11" hasCustomPrompt="1"/>
          </p:nvPr>
        </p:nvSpPr>
        <p:spPr>
          <a:xfrm>
            <a:off x="2" y="2580748"/>
            <a:ext cx="12192000" cy="1693334"/>
          </a:xfrm>
          <a:prstGeom prst="rect">
            <a:avLst/>
          </a:prstGeom>
        </p:spPr>
        <p:txBody>
          <a:bodyPr lIns="81628" tIns="40814" rIns="81628" bIns="40814" anchor="ctr"/>
          <a:lstStyle>
            <a:lvl1pPr marL="0" indent="0" algn="ctr">
              <a:buNone/>
              <a:defRPr sz="5695" b="1">
                <a:solidFill>
                  <a:schemeClr val="bg1"/>
                </a:solidFill>
              </a:defRPr>
            </a:lvl1pPr>
          </a:lstStyle>
          <a:p>
            <a:pPr lvl="0"/>
            <a:r>
              <a:rPr lang="en-US" noProof="0"/>
              <a:t>Text</a:t>
            </a:r>
          </a:p>
        </p:txBody>
      </p:sp>
      <p:pic>
        <p:nvPicPr>
          <p:cNvPr id="6" name="Picture 2" descr="C:\_Clients\PPT\cdg-ppt\docs-client\axa_logo_open_white_rgb.emf"/>
          <p:cNvPicPr>
            <a:picLocks noChangeAspect="1" noChangeArrowheads="1"/>
          </p:cNvPicPr>
          <p:nvPr userDrawn="1"/>
        </p:nvPicPr>
        <p:blipFill>
          <a:blip r:embed="rId2" cstate="print"/>
          <a:srcRect/>
          <a:stretch>
            <a:fillRect/>
          </a:stretch>
        </p:blipFill>
        <p:spPr bwMode="auto">
          <a:xfrm>
            <a:off x="338669" y="353492"/>
            <a:ext cx="696001" cy="695999"/>
          </a:xfrm>
          <a:prstGeom prst="rect">
            <a:avLst/>
          </a:prstGeom>
          <a:noFill/>
        </p:spPr>
      </p:pic>
    </p:spTree>
    <p:extLst>
      <p:ext uri="{BB962C8B-B14F-4D97-AF65-F5344CB8AC3E}">
        <p14:creationId xmlns:p14="http://schemas.microsoft.com/office/powerpoint/2010/main" val="2120597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4" name="Sommaire">
            <a:extLst>
              <a:ext uri="{FF2B5EF4-FFF2-40B4-BE49-F238E27FC236}">
                <a16:creationId xmlns:a16="http://schemas.microsoft.com/office/drawing/2014/main" id="{FBA58B91-AFEF-4219-B7FE-339829C7CEEA}"/>
              </a:ext>
            </a:extLst>
          </p:cNvPr>
          <p:cNvSpPr>
            <a:spLocks noGrp="1" noChangeAspect="1"/>
          </p:cNvSpPr>
          <p:nvPr>
            <p:ph type="title" hasCustomPrompt="1"/>
          </p:nvPr>
        </p:nvSpPr>
        <p:spPr>
          <a:xfrm>
            <a:off x="336005" y="188641"/>
            <a:ext cx="11519999" cy="338827"/>
          </a:xfrm>
          <a:prstGeom prst="rect">
            <a:avLst/>
          </a:prstGeom>
        </p:spPr>
        <p:txBody>
          <a:bodyPr lIns="0" tIns="0" rIns="0" bIns="0" anchor="t"/>
          <a:lstStyle>
            <a:lvl1pPr>
              <a:defRPr lang="en-GB" sz="2809" noProof="0">
                <a:solidFill>
                  <a:srgbClr val="00008F"/>
                </a:solidFill>
              </a:defRPr>
            </a:lvl1pPr>
          </a:lstStyle>
          <a:p>
            <a:pPr lvl="0" algn="l"/>
            <a:r>
              <a:rPr lang="en-GB" noProof="0"/>
              <a:t>Click to edit Master title style</a:t>
            </a:r>
          </a:p>
        </p:txBody>
      </p:sp>
      <p:pic>
        <p:nvPicPr>
          <p:cNvPr id="6" name="Logo AXA" descr="\\Mac\AllFiles\Volumes\DOSSIERS EN COURS\17_1098 AXA_Creation_gabarits\elements\png\new_logo_axa_rgb.png">
            <a:extLst>
              <a:ext uri="{FF2B5EF4-FFF2-40B4-BE49-F238E27FC236}">
                <a16:creationId xmlns:a16="http://schemas.microsoft.com/office/drawing/2014/main" id="{81DE598B-B052-4276-B678-900FA0849385}"/>
              </a:ext>
            </a:extLst>
          </p:cNvPr>
          <p:cNvPicPr>
            <a:picLocks noChangeAspect="1" noChangeArrowheads="1"/>
          </p:cNvPicPr>
          <p:nvPr userDrawn="1"/>
        </p:nvPicPr>
        <p:blipFill>
          <a:blip r:embed="rId2" cstate="print"/>
          <a:srcRect/>
          <a:stretch>
            <a:fillRect/>
          </a:stretch>
        </p:blipFill>
        <p:spPr bwMode="auto">
          <a:xfrm>
            <a:off x="11637036" y="6302821"/>
            <a:ext cx="279960" cy="280069"/>
          </a:xfrm>
          <a:prstGeom prst="rect">
            <a:avLst/>
          </a:prstGeom>
          <a:noFill/>
          <a:ln w="9525">
            <a:noFill/>
            <a:miter lim="800000"/>
            <a:headEnd/>
            <a:tailEnd/>
          </a:ln>
        </p:spPr>
      </p:pic>
    </p:spTree>
    <p:extLst>
      <p:ext uri="{BB962C8B-B14F-4D97-AF65-F5344CB8AC3E}">
        <p14:creationId xmlns:p14="http://schemas.microsoft.com/office/powerpoint/2010/main" val="117607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iapositive de titre + texte puces">
    <p:spTree>
      <p:nvGrpSpPr>
        <p:cNvPr id="1" name=""/>
        <p:cNvGrpSpPr/>
        <p:nvPr/>
      </p:nvGrpSpPr>
      <p:grpSpPr>
        <a:xfrm>
          <a:off x="0" y="0"/>
          <a:ext cx="0" cy="0"/>
          <a:chOff x="0" y="0"/>
          <a:chExt cx="0" cy="0"/>
        </a:xfrm>
      </p:grpSpPr>
      <p:sp>
        <p:nvSpPr>
          <p:cNvPr id="12" name="Sommaire"/>
          <p:cNvSpPr>
            <a:spLocks noGrp="1"/>
          </p:cNvSpPr>
          <p:nvPr>
            <p:ph type="title" hasCustomPrompt="1"/>
          </p:nvPr>
        </p:nvSpPr>
        <p:spPr>
          <a:xfrm>
            <a:off x="365199" y="93260"/>
            <a:ext cx="11461612" cy="449642"/>
          </a:xfrm>
          <a:prstGeom prst="rect">
            <a:avLst/>
          </a:prstGeom>
        </p:spPr>
        <p:txBody>
          <a:bodyPr lIns="0" tIns="0" rIns="0" bIns="0" anchor="t"/>
          <a:lstStyle>
            <a:lvl1pPr>
              <a:defRPr lang="en-GB" sz="2809" noProof="0">
                <a:solidFill>
                  <a:srgbClr val="00008F"/>
                </a:solidFill>
              </a:defRPr>
            </a:lvl1pPr>
          </a:lstStyle>
          <a:p>
            <a:pPr lvl="0" algn="l"/>
            <a:r>
              <a:rPr lang="en-GB" noProof="0"/>
              <a:t>Click to edit Master title style</a:t>
            </a:r>
          </a:p>
        </p:txBody>
      </p:sp>
      <p:sp>
        <p:nvSpPr>
          <p:cNvPr id="14" name="Espace réservé du texte 4"/>
          <p:cNvSpPr>
            <a:spLocks noGrp="1"/>
          </p:cNvSpPr>
          <p:nvPr>
            <p:ph type="body" sz="quarter" idx="11" hasCustomPrompt="1"/>
          </p:nvPr>
        </p:nvSpPr>
        <p:spPr>
          <a:xfrm>
            <a:off x="365194" y="563764"/>
            <a:ext cx="11461475" cy="337232"/>
          </a:xfrm>
          <a:prstGeom prst="rect">
            <a:avLst/>
          </a:prstGeom>
        </p:spPr>
        <p:txBody>
          <a:bodyPr lIns="0" tIns="0" rIns="0" bIns="0" anchor="t"/>
          <a:lstStyle>
            <a:lvl1pPr marL="0" indent="0">
              <a:buNone/>
              <a:defRPr sz="1873">
                <a:solidFill>
                  <a:srgbClr val="027180"/>
                </a:solidFill>
                <a:latin typeface="+mj-lt"/>
              </a:defRPr>
            </a:lvl1pPr>
          </a:lstStyle>
          <a:p>
            <a:pPr lvl="0"/>
            <a:r>
              <a:rPr lang="en-GB" noProof="0"/>
              <a:t>Click to edit Master text styles</a:t>
            </a:r>
          </a:p>
        </p:txBody>
      </p:sp>
      <p:sp>
        <p:nvSpPr>
          <p:cNvPr id="11" name="Espace réservé du numéro de diapositive 2">
            <a:extLst>
              <a:ext uri="{FF2B5EF4-FFF2-40B4-BE49-F238E27FC236}">
                <a16:creationId xmlns:a16="http://schemas.microsoft.com/office/drawing/2014/main" id="{3033A492-5899-41E0-8E32-3A9D6C3E1814}"/>
              </a:ext>
            </a:extLst>
          </p:cNvPr>
          <p:cNvSpPr>
            <a:spLocks noGrp="1"/>
          </p:cNvSpPr>
          <p:nvPr>
            <p:ph type="sldNum" sz="quarter" idx="4"/>
          </p:nvPr>
        </p:nvSpPr>
        <p:spPr>
          <a:xfrm>
            <a:off x="226628" y="6405740"/>
            <a:ext cx="611574" cy="364338"/>
          </a:xfrm>
          <a:prstGeom prst="rect">
            <a:avLst/>
          </a:prstGeom>
        </p:spPr>
        <p:txBody>
          <a:bodyPr vert="horz" lIns="0" tIns="0" rIns="0" bIns="0" rtlCol="0" anchor="ctr"/>
          <a:lstStyle>
            <a:lvl1pPr algn="r">
              <a:defRPr sz="1249">
                <a:solidFill>
                  <a:schemeClr val="tx1">
                    <a:tint val="75000"/>
                  </a:schemeClr>
                </a:solidFill>
              </a:defRPr>
            </a:lvl1pPr>
          </a:lstStyle>
          <a:p>
            <a:fld id="{4AE80716-C0FE-4868-BC2A-3DC22E049E3E}" type="slidenum">
              <a:rPr lang="fr-FR" smtClean="0"/>
              <a:pPr/>
              <a:t>‹N°›</a:t>
            </a:fld>
            <a:endParaRPr lang="fr-FR"/>
          </a:p>
        </p:txBody>
      </p:sp>
      <p:pic>
        <p:nvPicPr>
          <p:cNvPr id="6" name="Logo AXA" descr="\\Mac\AllFiles\Volumes\DOSSIERS EN COURS\17_1098 AXA_Creation_gabarits\elements\png\new_logo_axa_rgb.png">
            <a:extLst>
              <a:ext uri="{FF2B5EF4-FFF2-40B4-BE49-F238E27FC236}">
                <a16:creationId xmlns:a16="http://schemas.microsoft.com/office/drawing/2014/main" id="{FED19F84-394F-4191-AB91-1E4D560C28BD}"/>
              </a:ext>
            </a:extLst>
          </p:cNvPr>
          <p:cNvPicPr>
            <a:picLocks noChangeAspect="1" noChangeArrowheads="1"/>
          </p:cNvPicPr>
          <p:nvPr userDrawn="1"/>
        </p:nvPicPr>
        <p:blipFill>
          <a:blip r:embed="rId2" cstate="print"/>
          <a:srcRect/>
          <a:stretch>
            <a:fillRect/>
          </a:stretch>
        </p:blipFill>
        <p:spPr bwMode="auto">
          <a:xfrm>
            <a:off x="11637036" y="6302821"/>
            <a:ext cx="279960" cy="280069"/>
          </a:xfrm>
          <a:prstGeom prst="rect">
            <a:avLst/>
          </a:prstGeom>
          <a:noFill/>
          <a:ln w="9525">
            <a:noFill/>
            <a:miter lim="800000"/>
            <a:headEnd/>
            <a:tailEnd/>
          </a:ln>
        </p:spPr>
      </p:pic>
    </p:spTree>
    <p:extLst>
      <p:ext uri="{BB962C8B-B14F-4D97-AF65-F5344CB8AC3E}">
        <p14:creationId xmlns:p14="http://schemas.microsoft.com/office/powerpoint/2010/main" val="29987460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BB2BB-2234-4623-8BA9-AFD0930B4BEA}"/>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A29382AC-6DB9-45F7-898E-1BAFAB9774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AE97C9D-1157-45F4-9820-F2ECB2010A10}"/>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5" name="Espace réservé du pied de page 4">
            <a:extLst>
              <a:ext uri="{FF2B5EF4-FFF2-40B4-BE49-F238E27FC236}">
                <a16:creationId xmlns:a16="http://schemas.microsoft.com/office/drawing/2014/main" id="{E3847A00-E7B0-4893-AE47-3E233D934F12}"/>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53D64B6-006E-4A38-BE87-504792E7C874}"/>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578327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984251" y="1570038"/>
            <a:ext cx="3119999" cy="1617663"/>
          </a:xfrm>
          <a:prstGeom prst="rect">
            <a:avLst/>
          </a:prstGeom>
          <a:ln w="12700">
            <a:solidFill>
              <a:schemeClr val="tx2"/>
            </a:solidFill>
          </a:ln>
        </p:spPr>
        <p:txBody>
          <a:bodyPr vert="horz" lIns="71967" rIns="71967" anchor="ctr" anchorCtr="1"/>
          <a:lstStyle>
            <a:lvl1pPr marL="0" indent="0" algn="ctr">
              <a:buNone/>
              <a:defRPr sz="1600" b="1" i="0" cap="all" normalizeH="0" baseline="0">
                <a:solidFill>
                  <a:schemeClr val="tx2"/>
                </a:solidFill>
                <a:latin typeface="Century Gothic"/>
                <a:cs typeface="Century Gothic"/>
              </a:defRPr>
            </a:lvl1pPr>
          </a:lstStyle>
          <a:p>
            <a:pPr lvl="0"/>
            <a:r>
              <a:rPr lang="fr-FR"/>
              <a:t>Modifiez les styles du texte du masque</a:t>
            </a:r>
          </a:p>
        </p:txBody>
      </p:sp>
      <p:sp>
        <p:nvSpPr>
          <p:cNvPr id="15" name="Espace réservé du texte 12"/>
          <p:cNvSpPr>
            <a:spLocks noGrp="1"/>
          </p:cNvSpPr>
          <p:nvPr>
            <p:ph type="body" sz="quarter" idx="11"/>
          </p:nvPr>
        </p:nvSpPr>
        <p:spPr>
          <a:xfrm>
            <a:off x="4529613" y="1570038"/>
            <a:ext cx="3119999" cy="1617663"/>
          </a:xfrm>
          <a:prstGeom prst="rect">
            <a:avLst/>
          </a:prstGeom>
          <a:ln w="12700">
            <a:solidFill>
              <a:schemeClr val="accent1"/>
            </a:solidFill>
          </a:ln>
        </p:spPr>
        <p:txBody>
          <a:bodyPr vert="horz" lIns="71967" rIns="71967" anchor="ctr" anchorCtr="1"/>
          <a:lstStyle>
            <a:lvl1pPr marL="0" indent="0" algn="ctr">
              <a:buNone/>
              <a:defRPr sz="1600" b="1" i="0" cap="all" normalizeH="0" baseline="0">
                <a:solidFill>
                  <a:schemeClr val="accent1"/>
                </a:solidFill>
                <a:latin typeface="Century Gothic"/>
                <a:cs typeface="Century Gothic"/>
              </a:defRPr>
            </a:lvl1pPr>
          </a:lstStyle>
          <a:p>
            <a:pPr lvl="0"/>
            <a:r>
              <a:rPr lang="fr-FR"/>
              <a:t>Modifiez les styles du texte du masque</a:t>
            </a:r>
          </a:p>
        </p:txBody>
      </p:sp>
      <p:sp>
        <p:nvSpPr>
          <p:cNvPr id="17" name="Espace réservé du texte 12"/>
          <p:cNvSpPr>
            <a:spLocks noGrp="1"/>
          </p:cNvSpPr>
          <p:nvPr>
            <p:ph type="body" sz="quarter" idx="12"/>
          </p:nvPr>
        </p:nvSpPr>
        <p:spPr>
          <a:xfrm>
            <a:off x="8091984" y="1570038"/>
            <a:ext cx="3119999" cy="1617663"/>
          </a:xfrm>
          <a:prstGeom prst="rect">
            <a:avLst/>
          </a:prstGeom>
          <a:ln w="12700">
            <a:solidFill>
              <a:schemeClr val="accent2"/>
            </a:solidFill>
          </a:ln>
        </p:spPr>
        <p:txBody>
          <a:bodyPr vert="horz" lIns="71967" rIns="71967" anchor="ctr" anchorCtr="1"/>
          <a:lstStyle>
            <a:lvl1pPr marL="0" indent="0" algn="ctr">
              <a:buNone/>
              <a:defRPr sz="1600" b="1" i="0" cap="all" normalizeH="0" baseline="0">
                <a:solidFill>
                  <a:schemeClr val="accent2"/>
                </a:solidFill>
                <a:latin typeface="Century Gothic"/>
                <a:cs typeface="Century Gothic"/>
              </a:defRPr>
            </a:lvl1pPr>
          </a:lstStyle>
          <a:p>
            <a:pPr lvl="0"/>
            <a:r>
              <a:rPr lang="fr-FR"/>
              <a:t>Modifiez les styles du texte du masque</a:t>
            </a:r>
          </a:p>
        </p:txBody>
      </p:sp>
      <p:sp>
        <p:nvSpPr>
          <p:cNvPr id="19" name="Espace réservé du texte 18"/>
          <p:cNvSpPr>
            <a:spLocks noGrp="1"/>
          </p:cNvSpPr>
          <p:nvPr>
            <p:ph type="body" sz="quarter" idx="13"/>
          </p:nvPr>
        </p:nvSpPr>
        <p:spPr>
          <a:xfrm>
            <a:off x="976161" y="3505201"/>
            <a:ext cx="3119999" cy="2535239"/>
          </a:xfrm>
          <a:prstGeom prst="rect">
            <a:avLst/>
          </a:prstGeom>
        </p:spPr>
        <p:txBody>
          <a:bodyPr vert="horz"/>
          <a:lstStyle>
            <a:lvl1pPr marL="285511" indent="-285511">
              <a:buSzPct val="100000"/>
              <a:buFontTx/>
              <a:buBlip>
                <a:blip r:embed="rId2"/>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0" name="Espace réservé du texte 18"/>
          <p:cNvSpPr>
            <a:spLocks noGrp="1"/>
          </p:cNvSpPr>
          <p:nvPr>
            <p:ph type="body" sz="quarter" idx="14"/>
          </p:nvPr>
        </p:nvSpPr>
        <p:spPr>
          <a:xfrm>
            <a:off x="4547954" y="3505201"/>
            <a:ext cx="3119999" cy="2535239"/>
          </a:xfrm>
          <a:prstGeom prst="rect">
            <a:avLst/>
          </a:prstGeom>
        </p:spPr>
        <p:txBody>
          <a:bodyPr vert="horz"/>
          <a:lstStyle>
            <a:lvl1pPr marL="285511" indent="-285511">
              <a:buSzPct val="100000"/>
              <a:buFontTx/>
              <a:buBlip>
                <a:blip r:embed="rId4"/>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1" name="Espace réservé du texte 18"/>
          <p:cNvSpPr>
            <a:spLocks noGrp="1"/>
          </p:cNvSpPr>
          <p:nvPr>
            <p:ph type="body" sz="quarter" idx="15"/>
          </p:nvPr>
        </p:nvSpPr>
        <p:spPr>
          <a:xfrm>
            <a:off x="8090487" y="3505201"/>
            <a:ext cx="3119999" cy="2535239"/>
          </a:xfrm>
          <a:prstGeom prst="rect">
            <a:avLst/>
          </a:prstGeom>
        </p:spPr>
        <p:txBody>
          <a:bodyPr vert="horz"/>
          <a:lstStyle>
            <a:lvl1pPr marL="285511" indent="-285511">
              <a:buSzPct val="100000"/>
              <a:buFontTx/>
              <a:buBlip>
                <a:blip r:embed="rId5"/>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a:solidFill>
                  <a:srgbClr val="004563"/>
                </a:solidFill>
              </a:rPr>
              <a:t>   |  </a:t>
            </a:r>
          </a:p>
        </p:txBody>
      </p:sp>
      <p:sp>
        <p:nvSpPr>
          <p:cNvPr id="18" name="Sommaire">
            <a:extLst>
              <a:ext uri="{FF2B5EF4-FFF2-40B4-BE49-F238E27FC236}">
                <a16:creationId xmlns:a16="http://schemas.microsoft.com/office/drawing/2014/main" id="{C1E745F3-BC6B-45A0-A203-B3F45B158871}"/>
              </a:ext>
            </a:extLst>
          </p:cNvPr>
          <p:cNvSpPr>
            <a:spLocks noGrp="1"/>
          </p:cNvSpPr>
          <p:nvPr>
            <p:ph type="title" hasCustomPrompt="1"/>
          </p:nvPr>
        </p:nvSpPr>
        <p:spPr>
          <a:xfrm>
            <a:off x="365199" y="93260"/>
            <a:ext cx="11461612" cy="449642"/>
          </a:xfrm>
          <a:prstGeom prst="rect">
            <a:avLst/>
          </a:prstGeom>
        </p:spPr>
        <p:txBody>
          <a:bodyPr lIns="0" tIns="0" rIns="0" bIns="0" anchor="t"/>
          <a:lstStyle>
            <a:lvl1pPr>
              <a:defRPr lang="en-GB" sz="2809" noProof="0" dirty="0">
                <a:solidFill>
                  <a:srgbClr val="00008F"/>
                </a:solidFill>
              </a:defRPr>
            </a:lvl1pPr>
          </a:lstStyle>
          <a:p>
            <a:pPr lvl="0" algn="l"/>
            <a:r>
              <a:rPr lang="en-GB" noProof="0"/>
              <a:t>Click to edit Master title style</a:t>
            </a:r>
          </a:p>
        </p:txBody>
      </p:sp>
      <p:pic>
        <p:nvPicPr>
          <p:cNvPr id="24" name="Logo AXA" descr="\\Mac\AllFiles\Volumes\DOSSIERS EN COURS\17_1098 AXA_Creation_gabarits\elements\png\new_logo_axa_rgb.png">
            <a:extLst>
              <a:ext uri="{FF2B5EF4-FFF2-40B4-BE49-F238E27FC236}">
                <a16:creationId xmlns:a16="http://schemas.microsoft.com/office/drawing/2014/main" id="{51374E95-3145-4364-B99C-0E65D6A76FA8}"/>
              </a:ext>
            </a:extLst>
          </p:cNvPr>
          <p:cNvPicPr>
            <a:picLocks noChangeAspect="1" noChangeArrowheads="1"/>
          </p:cNvPicPr>
          <p:nvPr userDrawn="1"/>
        </p:nvPicPr>
        <p:blipFill>
          <a:blip r:embed="rId6" cstate="print"/>
          <a:srcRect/>
          <a:stretch>
            <a:fillRect/>
          </a:stretch>
        </p:blipFill>
        <p:spPr bwMode="auto">
          <a:xfrm>
            <a:off x="11637036" y="6302821"/>
            <a:ext cx="279960" cy="280069"/>
          </a:xfrm>
          <a:prstGeom prst="rect">
            <a:avLst/>
          </a:prstGeom>
          <a:noFill/>
          <a:ln w="9525">
            <a:noFill/>
            <a:miter lim="800000"/>
            <a:headEnd/>
            <a:tailEnd/>
          </a:ln>
        </p:spPr>
      </p:pic>
    </p:spTree>
    <p:extLst>
      <p:ext uri="{BB962C8B-B14F-4D97-AF65-F5344CB8AC3E}">
        <p14:creationId xmlns:p14="http://schemas.microsoft.com/office/powerpoint/2010/main" val="31322793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re seul">
    <p:spTree>
      <p:nvGrpSpPr>
        <p:cNvPr id="1" name=""/>
        <p:cNvGrpSpPr/>
        <p:nvPr/>
      </p:nvGrpSpPr>
      <p:grpSpPr>
        <a:xfrm>
          <a:off x="0" y="0"/>
          <a:ext cx="0" cy="0"/>
          <a:chOff x="0" y="0"/>
          <a:chExt cx="0" cy="0"/>
        </a:xfrm>
      </p:grpSpPr>
      <p:sp>
        <p:nvSpPr>
          <p:cNvPr id="2" name="bk object 16"/>
          <p:cNvSpPr>
            <a:spLocks/>
          </p:cNvSpPr>
          <p:nvPr userDrawn="1"/>
        </p:nvSpPr>
        <p:spPr bwMode="auto">
          <a:xfrm>
            <a:off x="2" y="5"/>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fr-FR" sz="2808">
              <a:latin typeface="+mj-lt"/>
            </a:endParaRPr>
          </a:p>
        </p:txBody>
      </p:sp>
      <p:pic>
        <p:nvPicPr>
          <p:cNvPr id="3" name="Picture 2"/>
          <p:cNvPicPr>
            <a:picLocks noChangeAspect="1" noChangeArrowheads="1"/>
          </p:cNvPicPr>
          <p:nvPr userDrawn="1"/>
        </p:nvPicPr>
        <p:blipFill>
          <a:blip r:embed="rId2" cstate="print"/>
          <a:srcRect/>
          <a:stretch>
            <a:fillRect/>
          </a:stretch>
        </p:blipFill>
        <p:spPr bwMode="auto">
          <a:xfrm>
            <a:off x="423663" y="399039"/>
            <a:ext cx="899348" cy="899693"/>
          </a:xfrm>
          <a:prstGeom prst="rect">
            <a:avLst/>
          </a:prstGeom>
          <a:noFill/>
          <a:ln w="9525">
            <a:noFill/>
            <a:miter lim="800000"/>
            <a:headEnd/>
            <a:tailEnd/>
          </a:ln>
        </p:spPr>
      </p:pic>
    </p:spTree>
    <p:extLst>
      <p:ext uri="{BB962C8B-B14F-4D97-AF65-F5344CB8AC3E}">
        <p14:creationId xmlns:p14="http://schemas.microsoft.com/office/powerpoint/2010/main" val="63539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re seul">
    <p:spTree>
      <p:nvGrpSpPr>
        <p:cNvPr id="1" name=""/>
        <p:cNvGrpSpPr/>
        <p:nvPr/>
      </p:nvGrpSpPr>
      <p:grpSpPr>
        <a:xfrm>
          <a:off x="0" y="0"/>
          <a:ext cx="0" cy="0"/>
          <a:chOff x="0" y="0"/>
          <a:chExt cx="0" cy="0"/>
        </a:xfrm>
      </p:grpSpPr>
      <p:sp>
        <p:nvSpPr>
          <p:cNvPr id="2" name="bk object 16"/>
          <p:cNvSpPr>
            <a:spLocks/>
          </p:cNvSpPr>
          <p:nvPr userDrawn="1"/>
        </p:nvSpPr>
        <p:spPr bwMode="auto">
          <a:xfrm>
            <a:off x="2" y="5"/>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fr-FR" sz="2808">
              <a:latin typeface="+mj-lt"/>
            </a:endParaRPr>
          </a:p>
        </p:txBody>
      </p:sp>
      <p:pic>
        <p:nvPicPr>
          <p:cNvPr id="3" name="Picture 2"/>
          <p:cNvPicPr>
            <a:picLocks noChangeAspect="1" noChangeArrowheads="1"/>
          </p:cNvPicPr>
          <p:nvPr userDrawn="1"/>
        </p:nvPicPr>
        <p:blipFill>
          <a:blip r:embed="rId2" cstate="print"/>
          <a:srcRect/>
          <a:stretch>
            <a:fillRect/>
          </a:stretch>
        </p:blipFill>
        <p:spPr bwMode="auto">
          <a:xfrm>
            <a:off x="423663" y="399039"/>
            <a:ext cx="899348" cy="899693"/>
          </a:xfrm>
          <a:prstGeom prst="rect">
            <a:avLst/>
          </a:prstGeom>
          <a:noFill/>
          <a:ln w="9525">
            <a:noFill/>
            <a:miter lim="800000"/>
            <a:headEnd/>
            <a:tailEnd/>
          </a:ln>
        </p:spPr>
      </p:pic>
      <p:sp>
        <p:nvSpPr>
          <p:cNvPr id="4" name="Rectangle 5"/>
          <p:cNvSpPr/>
          <p:nvPr userDrawn="1"/>
        </p:nvSpPr>
        <p:spPr>
          <a:xfrm>
            <a:off x="3277860" y="5"/>
            <a:ext cx="8914209"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lIns="142227" tIns="71115" rIns="142227" bIns="71115" anchor="ctr"/>
          <a:lstStyle/>
          <a:p>
            <a:pPr algn="ctr" eaLnBrk="1" hangingPunct="1">
              <a:defRPr/>
            </a:pPr>
            <a:endParaRPr lang="fr-FR" sz="2808">
              <a:latin typeface="+mj-lt"/>
            </a:endParaRPr>
          </a:p>
        </p:txBody>
      </p:sp>
    </p:spTree>
    <p:extLst>
      <p:ext uri="{BB962C8B-B14F-4D97-AF65-F5344CB8AC3E}">
        <p14:creationId xmlns:p14="http://schemas.microsoft.com/office/powerpoint/2010/main" val="2659122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re seul">
    <p:spTree>
      <p:nvGrpSpPr>
        <p:cNvPr id="1" name=""/>
        <p:cNvGrpSpPr/>
        <p:nvPr/>
      </p:nvGrpSpPr>
      <p:grpSpPr>
        <a:xfrm>
          <a:off x="0" y="0"/>
          <a:ext cx="0" cy="0"/>
          <a:chOff x="0" y="0"/>
          <a:chExt cx="0" cy="0"/>
        </a:xfrm>
      </p:grpSpPr>
      <p:sp>
        <p:nvSpPr>
          <p:cNvPr id="2" name="bk object 16"/>
          <p:cNvSpPr>
            <a:spLocks/>
          </p:cNvSpPr>
          <p:nvPr userDrawn="1"/>
        </p:nvSpPr>
        <p:spPr bwMode="auto">
          <a:xfrm>
            <a:off x="2" y="5"/>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fr-FR" sz="2808">
              <a:latin typeface="+mj-lt"/>
            </a:endParaRPr>
          </a:p>
        </p:txBody>
      </p:sp>
      <p:pic>
        <p:nvPicPr>
          <p:cNvPr id="3" name="Picture 2"/>
          <p:cNvPicPr>
            <a:picLocks noChangeAspect="1" noChangeArrowheads="1"/>
          </p:cNvPicPr>
          <p:nvPr userDrawn="1"/>
        </p:nvPicPr>
        <p:blipFill>
          <a:blip r:embed="rId2" cstate="print"/>
          <a:srcRect/>
          <a:stretch>
            <a:fillRect/>
          </a:stretch>
        </p:blipFill>
        <p:spPr bwMode="auto">
          <a:xfrm>
            <a:off x="423663" y="399039"/>
            <a:ext cx="899348" cy="899693"/>
          </a:xfrm>
          <a:prstGeom prst="rect">
            <a:avLst/>
          </a:prstGeom>
          <a:noFill/>
          <a:ln w="9525">
            <a:noFill/>
            <a:miter lim="800000"/>
            <a:headEnd/>
            <a:tailEnd/>
          </a:ln>
        </p:spPr>
      </p:pic>
      <p:pic>
        <p:nvPicPr>
          <p:cNvPr id="4" name="Picture 5"/>
          <p:cNvPicPr>
            <a:picLocks noChangeAspect="1" noChangeArrowheads="1"/>
          </p:cNvPicPr>
          <p:nvPr userDrawn="1"/>
        </p:nvPicPr>
        <p:blipFill rotWithShape="1">
          <a:blip r:embed="rId3" cstate="print"/>
          <a:srcRect l="19922" b="25009"/>
          <a:stretch/>
        </p:blipFill>
        <p:spPr bwMode="auto">
          <a:xfrm>
            <a:off x="0" y="1715123"/>
            <a:ext cx="6104671" cy="5142881"/>
          </a:xfrm>
          <a:prstGeom prst="rect">
            <a:avLst/>
          </a:prstGeom>
          <a:noFill/>
          <a:ln w="9525">
            <a:noFill/>
            <a:miter lim="800000"/>
            <a:headEnd/>
            <a:tailEnd/>
          </a:ln>
        </p:spPr>
      </p:pic>
    </p:spTree>
    <p:extLst>
      <p:ext uri="{BB962C8B-B14F-4D97-AF65-F5344CB8AC3E}">
        <p14:creationId xmlns:p14="http://schemas.microsoft.com/office/powerpoint/2010/main" val="76373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ackground">
    <p:spTree>
      <p:nvGrpSpPr>
        <p:cNvPr id="1" name=""/>
        <p:cNvGrpSpPr/>
        <p:nvPr/>
      </p:nvGrpSpPr>
      <p:grpSpPr>
        <a:xfrm>
          <a:off x="0" y="0"/>
          <a:ext cx="0" cy="0"/>
          <a:chOff x="0" y="0"/>
          <a:chExt cx="0" cy="0"/>
        </a:xfrm>
      </p:grpSpPr>
      <p:sp>
        <p:nvSpPr>
          <p:cNvPr id="9" name="bk object 16"/>
          <p:cNvSpPr>
            <a:spLocks/>
          </p:cNvSpPr>
          <p:nvPr userDrawn="1"/>
        </p:nvSpPr>
        <p:spPr bwMode="auto">
          <a:xfrm>
            <a:off x="2" y="10"/>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en-US" sz="2051" noProof="0">
              <a:latin typeface="+mj-lt"/>
            </a:endParaRPr>
          </a:p>
        </p:txBody>
      </p:sp>
      <p:sp>
        <p:nvSpPr>
          <p:cNvPr id="12" name="Rectangle 5"/>
          <p:cNvSpPr/>
          <p:nvPr userDrawn="1"/>
        </p:nvSpPr>
        <p:spPr>
          <a:xfrm>
            <a:off x="3277794" y="10"/>
            <a:ext cx="8914209"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6" tIns="60933" rIns="121866" bIns="60933" anchor="ctr"/>
          <a:lstStyle/>
          <a:p>
            <a:pPr algn="ctr" eaLnBrk="1" hangingPunct="1">
              <a:defRPr/>
            </a:pPr>
            <a:endParaRPr lang="fr-FR" sz="2051">
              <a:latin typeface="+mj-lt"/>
            </a:endParaRPr>
          </a:p>
        </p:txBody>
      </p:sp>
      <p:sp>
        <p:nvSpPr>
          <p:cNvPr id="10" name="Espace réservé du contenu 9"/>
          <p:cNvSpPr>
            <a:spLocks noGrp="1"/>
          </p:cNvSpPr>
          <p:nvPr>
            <p:ph sz="quarter" idx="11" hasCustomPrompt="1"/>
          </p:nvPr>
        </p:nvSpPr>
        <p:spPr>
          <a:xfrm>
            <a:off x="2" y="2580748"/>
            <a:ext cx="12192000" cy="1693334"/>
          </a:xfrm>
          <a:prstGeom prst="rect">
            <a:avLst/>
          </a:prstGeom>
        </p:spPr>
        <p:txBody>
          <a:bodyPr lIns="81628" tIns="40814" rIns="81628" bIns="40814" anchor="ctr"/>
          <a:lstStyle>
            <a:lvl1pPr marL="0" indent="0" algn="ctr">
              <a:buNone/>
              <a:defRPr sz="5693" b="1">
                <a:solidFill>
                  <a:schemeClr val="bg1"/>
                </a:solidFill>
              </a:defRPr>
            </a:lvl1pPr>
          </a:lstStyle>
          <a:p>
            <a:pPr lvl="0"/>
            <a:r>
              <a:rPr lang="en-US" noProof="0"/>
              <a:t>Text</a:t>
            </a:r>
          </a:p>
        </p:txBody>
      </p:sp>
      <p:pic>
        <p:nvPicPr>
          <p:cNvPr id="6" name="Picture 2" descr="C:\_Clients\PPT\cdg-ppt\docs-client\axa_logo_open_white_rgb.emf"/>
          <p:cNvPicPr>
            <a:picLocks noChangeAspect="1" noChangeArrowheads="1"/>
          </p:cNvPicPr>
          <p:nvPr userDrawn="1"/>
        </p:nvPicPr>
        <p:blipFill>
          <a:blip r:embed="rId2" cstate="print"/>
          <a:srcRect/>
          <a:stretch>
            <a:fillRect/>
          </a:stretch>
        </p:blipFill>
        <p:spPr bwMode="auto">
          <a:xfrm>
            <a:off x="338669" y="353492"/>
            <a:ext cx="696001" cy="695999"/>
          </a:xfrm>
          <a:prstGeom prst="rect">
            <a:avLst/>
          </a:prstGeom>
          <a:noFill/>
        </p:spPr>
      </p:pic>
    </p:spTree>
    <p:extLst>
      <p:ext uri="{BB962C8B-B14F-4D97-AF65-F5344CB8AC3E}">
        <p14:creationId xmlns:p14="http://schemas.microsoft.com/office/powerpoint/2010/main" val="2827066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sp>
        <p:nvSpPr>
          <p:cNvPr id="4" name="Sommaire">
            <a:extLst>
              <a:ext uri="{FF2B5EF4-FFF2-40B4-BE49-F238E27FC236}">
                <a16:creationId xmlns:a16="http://schemas.microsoft.com/office/drawing/2014/main" id="{FBA58B91-AFEF-4219-B7FE-339829C7CEEA}"/>
              </a:ext>
            </a:extLst>
          </p:cNvPr>
          <p:cNvSpPr>
            <a:spLocks noGrp="1" noChangeAspect="1"/>
          </p:cNvSpPr>
          <p:nvPr>
            <p:ph type="title" hasCustomPrompt="1"/>
          </p:nvPr>
        </p:nvSpPr>
        <p:spPr>
          <a:xfrm>
            <a:off x="336005" y="188642"/>
            <a:ext cx="11519999" cy="338827"/>
          </a:xfrm>
          <a:prstGeom prst="rect">
            <a:avLst/>
          </a:prstGeom>
        </p:spPr>
        <p:txBody>
          <a:bodyPr lIns="0" tIns="0" rIns="0" bIns="0" anchor="t"/>
          <a:lstStyle>
            <a:lvl1pPr>
              <a:defRPr lang="en-GB" sz="2808" noProof="0">
                <a:solidFill>
                  <a:srgbClr val="00008F"/>
                </a:solidFill>
              </a:defRPr>
            </a:lvl1pPr>
          </a:lstStyle>
          <a:p>
            <a:pPr lvl="0" algn="l"/>
            <a:r>
              <a:rPr lang="en-GB" noProof="0"/>
              <a:t>Click to edit Master title style</a:t>
            </a:r>
          </a:p>
        </p:txBody>
      </p:sp>
      <p:pic>
        <p:nvPicPr>
          <p:cNvPr id="6" name="Logo AXA" descr="\\Mac\AllFiles\Volumes\DOSSIERS EN COURS\17_1098 AXA_Creation_gabarits\elements\png\new_logo_axa_rgb.png">
            <a:extLst>
              <a:ext uri="{FF2B5EF4-FFF2-40B4-BE49-F238E27FC236}">
                <a16:creationId xmlns:a16="http://schemas.microsoft.com/office/drawing/2014/main" id="{81DE598B-B052-4276-B678-900FA0849385}"/>
              </a:ext>
            </a:extLst>
          </p:cNvPr>
          <p:cNvPicPr>
            <a:picLocks noChangeAspect="1" noChangeArrowheads="1"/>
          </p:cNvPicPr>
          <p:nvPr userDrawn="1"/>
        </p:nvPicPr>
        <p:blipFill>
          <a:blip r:embed="rId2" cstate="print"/>
          <a:srcRect/>
          <a:stretch>
            <a:fillRect/>
          </a:stretch>
        </p:blipFill>
        <p:spPr bwMode="auto">
          <a:xfrm>
            <a:off x="11637036" y="6302822"/>
            <a:ext cx="279960" cy="280069"/>
          </a:xfrm>
          <a:prstGeom prst="rect">
            <a:avLst/>
          </a:prstGeom>
          <a:noFill/>
          <a:ln w="9525">
            <a:noFill/>
            <a:miter lim="800000"/>
            <a:headEnd/>
            <a:tailEnd/>
          </a:ln>
        </p:spPr>
      </p:pic>
    </p:spTree>
    <p:extLst>
      <p:ext uri="{BB962C8B-B14F-4D97-AF65-F5344CB8AC3E}">
        <p14:creationId xmlns:p14="http://schemas.microsoft.com/office/powerpoint/2010/main" val="2194494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Diapositive de titre + texte puces">
    <p:spTree>
      <p:nvGrpSpPr>
        <p:cNvPr id="1" name=""/>
        <p:cNvGrpSpPr/>
        <p:nvPr/>
      </p:nvGrpSpPr>
      <p:grpSpPr>
        <a:xfrm>
          <a:off x="0" y="0"/>
          <a:ext cx="0" cy="0"/>
          <a:chOff x="0" y="0"/>
          <a:chExt cx="0" cy="0"/>
        </a:xfrm>
      </p:grpSpPr>
      <p:sp>
        <p:nvSpPr>
          <p:cNvPr id="12" name="Sommaire"/>
          <p:cNvSpPr>
            <a:spLocks noGrp="1"/>
          </p:cNvSpPr>
          <p:nvPr>
            <p:ph type="title" hasCustomPrompt="1"/>
          </p:nvPr>
        </p:nvSpPr>
        <p:spPr>
          <a:xfrm>
            <a:off x="365199" y="93260"/>
            <a:ext cx="11461612" cy="449642"/>
          </a:xfrm>
          <a:prstGeom prst="rect">
            <a:avLst/>
          </a:prstGeom>
        </p:spPr>
        <p:txBody>
          <a:bodyPr lIns="0" tIns="0" rIns="0" bIns="0" anchor="t"/>
          <a:lstStyle>
            <a:lvl1pPr>
              <a:defRPr lang="en-GB" sz="2808" noProof="0">
                <a:solidFill>
                  <a:srgbClr val="00008F"/>
                </a:solidFill>
              </a:defRPr>
            </a:lvl1pPr>
          </a:lstStyle>
          <a:p>
            <a:pPr lvl="0" algn="l"/>
            <a:r>
              <a:rPr lang="en-GB" noProof="0"/>
              <a:t>Click to edit Master title style</a:t>
            </a:r>
          </a:p>
        </p:txBody>
      </p:sp>
      <p:sp>
        <p:nvSpPr>
          <p:cNvPr id="14" name="Espace réservé du texte 4"/>
          <p:cNvSpPr>
            <a:spLocks noGrp="1"/>
          </p:cNvSpPr>
          <p:nvPr>
            <p:ph type="body" sz="quarter" idx="11" hasCustomPrompt="1"/>
          </p:nvPr>
        </p:nvSpPr>
        <p:spPr>
          <a:xfrm>
            <a:off x="365194" y="563764"/>
            <a:ext cx="11461475" cy="337232"/>
          </a:xfrm>
          <a:prstGeom prst="rect">
            <a:avLst/>
          </a:prstGeom>
        </p:spPr>
        <p:txBody>
          <a:bodyPr lIns="0" tIns="0" rIns="0" bIns="0" anchor="t"/>
          <a:lstStyle>
            <a:lvl1pPr marL="0" indent="0">
              <a:buNone/>
              <a:defRPr sz="1873">
                <a:solidFill>
                  <a:srgbClr val="027180"/>
                </a:solidFill>
                <a:latin typeface="+mj-lt"/>
              </a:defRPr>
            </a:lvl1pPr>
          </a:lstStyle>
          <a:p>
            <a:pPr lvl="0"/>
            <a:r>
              <a:rPr lang="en-GB" noProof="0"/>
              <a:t>Click to edit Master text styles</a:t>
            </a:r>
          </a:p>
        </p:txBody>
      </p:sp>
      <p:sp>
        <p:nvSpPr>
          <p:cNvPr id="11" name="Espace réservé du numéro de diapositive 2">
            <a:extLst>
              <a:ext uri="{FF2B5EF4-FFF2-40B4-BE49-F238E27FC236}">
                <a16:creationId xmlns:a16="http://schemas.microsoft.com/office/drawing/2014/main" id="{3033A492-5899-41E0-8E32-3A9D6C3E1814}"/>
              </a:ext>
            </a:extLst>
          </p:cNvPr>
          <p:cNvSpPr>
            <a:spLocks noGrp="1"/>
          </p:cNvSpPr>
          <p:nvPr>
            <p:ph type="sldNum" sz="quarter" idx="4"/>
          </p:nvPr>
        </p:nvSpPr>
        <p:spPr>
          <a:xfrm>
            <a:off x="226628" y="6405740"/>
            <a:ext cx="611574" cy="364338"/>
          </a:xfrm>
          <a:prstGeom prst="rect">
            <a:avLst/>
          </a:prstGeom>
        </p:spPr>
        <p:txBody>
          <a:bodyPr vert="horz" lIns="0" tIns="0" rIns="0" bIns="0" rtlCol="0" anchor="ctr"/>
          <a:lstStyle>
            <a:lvl1pPr algn="r">
              <a:defRPr sz="1249">
                <a:solidFill>
                  <a:schemeClr val="tx1">
                    <a:tint val="75000"/>
                  </a:schemeClr>
                </a:solidFill>
              </a:defRPr>
            </a:lvl1pPr>
          </a:lstStyle>
          <a:p>
            <a:fld id="{4AE80716-C0FE-4868-BC2A-3DC22E049E3E}" type="slidenum">
              <a:rPr lang="fr-FR" smtClean="0"/>
              <a:pPr/>
              <a:t>‹N°›</a:t>
            </a:fld>
            <a:endParaRPr lang="fr-FR"/>
          </a:p>
        </p:txBody>
      </p:sp>
      <p:pic>
        <p:nvPicPr>
          <p:cNvPr id="6" name="Logo AXA" descr="\\Mac\AllFiles\Volumes\DOSSIERS EN COURS\17_1098 AXA_Creation_gabarits\elements\png\new_logo_axa_rgb.png">
            <a:extLst>
              <a:ext uri="{FF2B5EF4-FFF2-40B4-BE49-F238E27FC236}">
                <a16:creationId xmlns:a16="http://schemas.microsoft.com/office/drawing/2014/main" id="{FED19F84-394F-4191-AB91-1E4D560C28BD}"/>
              </a:ext>
            </a:extLst>
          </p:cNvPr>
          <p:cNvPicPr>
            <a:picLocks noChangeAspect="1" noChangeArrowheads="1"/>
          </p:cNvPicPr>
          <p:nvPr userDrawn="1"/>
        </p:nvPicPr>
        <p:blipFill>
          <a:blip r:embed="rId2" cstate="print"/>
          <a:srcRect/>
          <a:stretch>
            <a:fillRect/>
          </a:stretch>
        </p:blipFill>
        <p:spPr bwMode="auto">
          <a:xfrm>
            <a:off x="11637036" y="6302822"/>
            <a:ext cx="279960" cy="280069"/>
          </a:xfrm>
          <a:prstGeom prst="rect">
            <a:avLst/>
          </a:prstGeom>
          <a:noFill/>
          <a:ln w="9525">
            <a:noFill/>
            <a:miter lim="800000"/>
            <a:headEnd/>
            <a:tailEnd/>
          </a:ln>
        </p:spPr>
      </p:pic>
    </p:spTree>
    <p:extLst>
      <p:ext uri="{BB962C8B-B14F-4D97-AF65-F5344CB8AC3E}">
        <p14:creationId xmlns:p14="http://schemas.microsoft.com/office/powerpoint/2010/main" val="49394436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984251" y="1570038"/>
            <a:ext cx="3119999" cy="1617663"/>
          </a:xfrm>
          <a:prstGeom prst="rect">
            <a:avLst/>
          </a:prstGeom>
          <a:ln w="12700">
            <a:solidFill>
              <a:schemeClr val="tx2"/>
            </a:solidFill>
          </a:ln>
        </p:spPr>
        <p:txBody>
          <a:bodyPr vert="horz" lIns="71967" rIns="71967" anchor="ctr" anchorCtr="1"/>
          <a:lstStyle>
            <a:lvl1pPr marL="0" indent="0" algn="ctr">
              <a:buNone/>
              <a:defRPr sz="1600" b="1" i="0" cap="all" normalizeH="0" baseline="0">
                <a:solidFill>
                  <a:schemeClr val="tx2"/>
                </a:solidFill>
                <a:latin typeface="Century Gothic"/>
                <a:cs typeface="Century Gothic"/>
              </a:defRPr>
            </a:lvl1pPr>
          </a:lstStyle>
          <a:p>
            <a:pPr lvl="0"/>
            <a:r>
              <a:rPr lang="fr-FR"/>
              <a:t>Modifiez les styles du texte du masque</a:t>
            </a:r>
          </a:p>
        </p:txBody>
      </p:sp>
      <p:sp>
        <p:nvSpPr>
          <p:cNvPr id="15" name="Espace réservé du texte 12"/>
          <p:cNvSpPr>
            <a:spLocks noGrp="1"/>
          </p:cNvSpPr>
          <p:nvPr>
            <p:ph type="body" sz="quarter" idx="11"/>
          </p:nvPr>
        </p:nvSpPr>
        <p:spPr>
          <a:xfrm>
            <a:off x="4529613" y="1570038"/>
            <a:ext cx="3119999" cy="1617663"/>
          </a:xfrm>
          <a:prstGeom prst="rect">
            <a:avLst/>
          </a:prstGeom>
          <a:ln w="12700">
            <a:solidFill>
              <a:schemeClr val="accent1"/>
            </a:solidFill>
          </a:ln>
        </p:spPr>
        <p:txBody>
          <a:bodyPr vert="horz" lIns="71967" rIns="71967" anchor="ctr" anchorCtr="1"/>
          <a:lstStyle>
            <a:lvl1pPr marL="0" indent="0" algn="ctr">
              <a:buNone/>
              <a:defRPr sz="1600" b="1" i="0" cap="all" normalizeH="0" baseline="0">
                <a:solidFill>
                  <a:schemeClr val="accent1"/>
                </a:solidFill>
                <a:latin typeface="Century Gothic"/>
                <a:cs typeface="Century Gothic"/>
              </a:defRPr>
            </a:lvl1pPr>
          </a:lstStyle>
          <a:p>
            <a:pPr lvl="0"/>
            <a:r>
              <a:rPr lang="fr-FR"/>
              <a:t>Modifiez les styles du texte du masque</a:t>
            </a:r>
          </a:p>
        </p:txBody>
      </p:sp>
      <p:sp>
        <p:nvSpPr>
          <p:cNvPr id="17" name="Espace réservé du texte 12"/>
          <p:cNvSpPr>
            <a:spLocks noGrp="1"/>
          </p:cNvSpPr>
          <p:nvPr>
            <p:ph type="body" sz="quarter" idx="12"/>
          </p:nvPr>
        </p:nvSpPr>
        <p:spPr>
          <a:xfrm>
            <a:off x="8091984" y="1570038"/>
            <a:ext cx="3119999" cy="1617663"/>
          </a:xfrm>
          <a:prstGeom prst="rect">
            <a:avLst/>
          </a:prstGeom>
          <a:ln w="12700">
            <a:solidFill>
              <a:schemeClr val="accent2"/>
            </a:solidFill>
          </a:ln>
        </p:spPr>
        <p:txBody>
          <a:bodyPr vert="horz" lIns="71967" rIns="71967" anchor="ctr" anchorCtr="1"/>
          <a:lstStyle>
            <a:lvl1pPr marL="0" indent="0" algn="ctr">
              <a:buNone/>
              <a:defRPr sz="1600" b="1" i="0" cap="all" normalizeH="0" baseline="0">
                <a:solidFill>
                  <a:schemeClr val="accent2"/>
                </a:solidFill>
                <a:latin typeface="Century Gothic"/>
                <a:cs typeface="Century Gothic"/>
              </a:defRPr>
            </a:lvl1pPr>
          </a:lstStyle>
          <a:p>
            <a:pPr lvl="0"/>
            <a:r>
              <a:rPr lang="fr-FR"/>
              <a:t>Modifiez les styles du texte du masque</a:t>
            </a:r>
          </a:p>
        </p:txBody>
      </p:sp>
      <p:sp>
        <p:nvSpPr>
          <p:cNvPr id="19" name="Espace réservé du texte 18"/>
          <p:cNvSpPr>
            <a:spLocks noGrp="1"/>
          </p:cNvSpPr>
          <p:nvPr>
            <p:ph type="body" sz="quarter" idx="13"/>
          </p:nvPr>
        </p:nvSpPr>
        <p:spPr>
          <a:xfrm>
            <a:off x="976161" y="3505201"/>
            <a:ext cx="3119999" cy="2535239"/>
          </a:xfrm>
          <a:prstGeom prst="rect">
            <a:avLst/>
          </a:prstGeom>
        </p:spPr>
        <p:txBody>
          <a:bodyPr vert="horz"/>
          <a:lstStyle>
            <a:lvl1pPr marL="285405" indent="-285405">
              <a:buSzPct val="100000"/>
              <a:buFontTx/>
              <a:buBlip>
                <a:blip r:embed="rId2"/>
              </a:buBlip>
              <a:defRPr sz="1500">
                <a:solidFill>
                  <a:srgbClr val="404040"/>
                </a:solidFill>
                <a:latin typeface="Arial"/>
                <a:cs typeface="Arial"/>
              </a:defRPr>
            </a:lvl1pPr>
            <a:lvl2pPr marL="742055" indent="-285405">
              <a:buSzPct val="100000"/>
              <a:buFontTx/>
              <a:buBlip>
                <a:blip r:embed="rId3"/>
              </a:buBlip>
              <a:defRPr sz="1500">
                <a:latin typeface="Arial"/>
                <a:cs typeface="Arial"/>
              </a:defRPr>
            </a:lvl2pPr>
          </a:lstStyle>
          <a:p>
            <a:pPr lvl="0"/>
            <a:r>
              <a:rPr lang="fr-FR"/>
              <a:t>Modifiez les styles du texte du masque</a:t>
            </a:r>
          </a:p>
        </p:txBody>
      </p:sp>
      <p:sp>
        <p:nvSpPr>
          <p:cNvPr id="20" name="Espace réservé du texte 18"/>
          <p:cNvSpPr>
            <a:spLocks noGrp="1"/>
          </p:cNvSpPr>
          <p:nvPr>
            <p:ph type="body" sz="quarter" idx="14"/>
          </p:nvPr>
        </p:nvSpPr>
        <p:spPr>
          <a:xfrm>
            <a:off x="4547955" y="3505201"/>
            <a:ext cx="3119999" cy="2535239"/>
          </a:xfrm>
          <a:prstGeom prst="rect">
            <a:avLst/>
          </a:prstGeom>
        </p:spPr>
        <p:txBody>
          <a:bodyPr vert="horz"/>
          <a:lstStyle>
            <a:lvl1pPr marL="285405" indent="-285405">
              <a:buSzPct val="100000"/>
              <a:buFontTx/>
              <a:buBlip>
                <a:blip r:embed="rId4"/>
              </a:buBlip>
              <a:defRPr sz="1500">
                <a:solidFill>
                  <a:srgbClr val="404040"/>
                </a:solidFill>
                <a:latin typeface="Arial"/>
                <a:cs typeface="Arial"/>
              </a:defRPr>
            </a:lvl1pPr>
            <a:lvl2pPr marL="742055" indent="-285405">
              <a:buSzPct val="100000"/>
              <a:buFontTx/>
              <a:buBlip>
                <a:blip r:embed="rId3"/>
              </a:buBlip>
              <a:defRPr sz="1500">
                <a:latin typeface="Arial"/>
                <a:cs typeface="Arial"/>
              </a:defRPr>
            </a:lvl2pPr>
          </a:lstStyle>
          <a:p>
            <a:pPr lvl="0"/>
            <a:r>
              <a:rPr lang="fr-FR"/>
              <a:t>Modifiez les styles du texte du masque</a:t>
            </a:r>
          </a:p>
        </p:txBody>
      </p:sp>
      <p:sp>
        <p:nvSpPr>
          <p:cNvPr id="21" name="Espace réservé du texte 18"/>
          <p:cNvSpPr>
            <a:spLocks noGrp="1"/>
          </p:cNvSpPr>
          <p:nvPr>
            <p:ph type="body" sz="quarter" idx="15"/>
          </p:nvPr>
        </p:nvSpPr>
        <p:spPr>
          <a:xfrm>
            <a:off x="8090487" y="3505201"/>
            <a:ext cx="3119999" cy="2535239"/>
          </a:xfrm>
          <a:prstGeom prst="rect">
            <a:avLst/>
          </a:prstGeom>
        </p:spPr>
        <p:txBody>
          <a:bodyPr vert="horz"/>
          <a:lstStyle>
            <a:lvl1pPr marL="285405" indent="-285405">
              <a:buSzPct val="100000"/>
              <a:buFontTx/>
              <a:buBlip>
                <a:blip r:embed="rId5"/>
              </a:buBlip>
              <a:defRPr sz="1500">
                <a:solidFill>
                  <a:srgbClr val="404040"/>
                </a:solidFill>
                <a:latin typeface="Arial"/>
                <a:cs typeface="Arial"/>
              </a:defRPr>
            </a:lvl1pPr>
            <a:lvl2pPr marL="742055" indent="-285405">
              <a:buSzPct val="100000"/>
              <a:buFontTx/>
              <a:buBlip>
                <a:blip r:embed="rId3"/>
              </a:buBlip>
              <a:defRPr sz="1500">
                <a:latin typeface="Arial"/>
                <a:cs typeface="Arial"/>
              </a:defRPr>
            </a:lvl2pPr>
          </a:lstStyle>
          <a:p>
            <a:pPr lvl="0"/>
            <a:r>
              <a:rPr lang="fr-FR"/>
              <a:t>Modifiez les styles du texte du masque</a:t>
            </a: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a:solidFill>
                  <a:srgbClr val="004563"/>
                </a:solidFill>
              </a:rPr>
              <a:t>   |  </a:t>
            </a:r>
          </a:p>
        </p:txBody>
      </p:sp>
      <p:sp>
        <p:nvSpPr>
          <p:cNvPr id="18" name="Sommaire">
            <a:extLst>
              <a:ext uri="{FF2B5EF4-FFF2-40B4-BE49-F238E27FC236}">
                <a16:creationId xmlns:a16="http://schemas.microsoft.com/office/drawing/2014/main" id="{C1E745F3-BC6B-45A0-A203-B3F45B158871}"/>
              </a:ext>
            </a:extLst>
          </p:cNvPr>
          <p:cNvSpPr>
            <a:spLocks noGrp="1"/>
          </p:cNvSpPr>
          <p:nvPr>
            <p:ph type="title" hasCustomPrompt="1"/>
          </p:nvPr>
        </p:nvSpPr>
        <p:spPr>
          <a:xfrm>
            <a:off x="365199" y="93260"/>
            <a:ext cx="11461612" cy="449642"/>
          </a:xfrm>
          <a:prstGeom prst="rect">
            <a:avLst/>
          </a:prstGeom>
        </p:spPr>
        <p:txBody>
          <a:bodyPr lIns="0" tIns="0" rIns="0" bIns="0" anchor="t"/>
          <a:lstStyle>
            <a:lvl1pPr>
              <a:defRPr lang="en-GB" sz="2808" noProof="0" dirty="0">
                <a:solidFill>
                  <a:srgbClr val="00008F"/>
                </a:solidFill>
              </a:defRPr>
            </a:lvl1pPr>
          </a:lstStyle>
          <a:p>
            <a:pPr lvl="0" algn="l"/>
            <a:r>
              <a:rPr lang="en-GB" noProof="0"/>
              <a:t>Click to edit Master title style</a:t>
            </a:r>
          </a:p>
        </p:txBody>
      </p:sp>
      <p:pic>
        <p:nvPicPr>
          <p:cNvPr id="24" name="Logo AXA" descr="\\Mac\AllFiles\Volumes\DOSSIERS EN COURS\17_1098 AXA_Creation_gabarits\elements\png\new_logo_axa_rgb.png">
            <a:extLst>
              <a:ext uri="{FF2B5EF4-FFF2-40B4-BE49-F238E27FC236}">
                <a16:creationId xmlns:a16="http://schemas.microsoft.com/office/drawing/2014/main" id="{51374E95-3145-4364-B99C-0E65D6A76FA8}"/>
              </a:ext>
            </a:extLst>
          </p:cNvPr>
          <p:cNvPicPr>
            <a:picLocks noChangeAspect="1" noChangeArrowheads="1"/>
          </p:cNvPicPr>
          <p:nvPr userDrawn="1"/>
        </p:nvPicPr>
        <p:blipFill>
          <a:blip r:embed="rId6" cstate="print"/>
          <a:srcRect/>
          <a:stretch>
            <a:fillRect/>
          </a:stretch>
        </p:blipFill>
        <p:spPr bwMode="auto">
          <a:xfrm>
            <a:off x="11637036" y="6302822"/>
            <a:ext cx="279960" cy="280069"/>
          </a:xfrm>
          <a:prstGeom prst="rect">
            <a:avLst/>
          </a:prstGeom>
          <a:noFill/>
          <a:ln w="9525">
            <a:noFill/>
            <a:miter lim="800000"/>
            <a:headEnd/>
            <a:tailEnd/>
          </a:ln>
        </p:spPr>
      </p:pic>
    </p:spTree>
    <p:extLst>
      <p:ext uri="{BB962C8B-B14F-4D97-AF65-F5344CB8AC3E}">
        <p14:creationId xmlns:p14="http://schemas.microsoft.com/office/powerpoint/2010/main" val="21877983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re seul">
    <p:spTree>
      <p:nvGrpSpPr>
        <p:cNvPr id="1" name=""/>
        <p:cNvGrpSpPr/>
        <p:nvPr/>
      </p:nvGrpSpPr>
      <p:grpSpPr>
        <a:xfrm>
          <a:off x="0" y="0"/>
          <a:ext cx="0" cy="0"/>
          <a:chOff x="0" y="0"/>
          <a:chExt cx="0" cy="0"/>
        </a:xfrm>
      </p:grpSpPr>
      <p:sp>
        <p:nvSpPr>
          <p:cNvPr id="2" name="bk object 16"/>
          <p:cNvSpPr>
            <a:spLocks/>
          </p:cNvSpPr>
          <p:nvPr userDrawn="1"/>
        </p:nvSpPr>
        <p:spPr bwMode="auto">
          <a:xfrm>
            <a:off x="2" y="5"/>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endParaRPr lang="fr-FR" sz="2808">
              <a:latin typeface="+mj-lt"/>
            </a:endParaRPr>
          </a:p>
        </p:txBody>
      </p:sp>
      <p:pic>
        <p:nvPicPr>
          <p:cNvPr id="3" name="Picture 2"/>
          <p:cNvPicPr>
            <a:picLocks noChangeAspect="1" noChangeArrowheads="1"/>
          </p:cNvPicPr>
          <p:nvPr userDrawn="1"/>
        </p:nvPicPr>
        <p:blipFill>
          <a:blip r:embed="rId2" cstate="print"/>
          <a:srcRect/>
          <a:stretch>
            <a:fillRect/>
          </a:stretch>
        </p:blipFill>
        <p:spPr bwMode="auto">
          <a:xfrm>
            <a:off x="423663" y="399039"/>
            <a:ext cx="899348" cy="899693"/>
          </a:xfrm>
          <a:prstGeom prst="rect">
            <a:avLst/>
          </a:prstGeom>
          <a:noFill/>
          <a:ln w="9525">
            <a:noFill/>
            <a:miter lim="800000"/>
            <a:headEnd/>
            <a:tailEnd/>
          </a:ln>
        </p:spPr>
      </p:pic>
      <p:sp>
        <p:nvSpPr>
          <p:cNvPr id="4" name="Rectangle 5"/>
          <p:cNvSpPr/>
          <p:nvPr userDrawn="1"/>
        </p:nvSpPr>
        <p:spPr>
          <a:xfrm>
            <a:off x="3277860" y="5"/>
            <a:ext cx="8914209"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lIns="142173" tIns="71088" rIns="142173" bIns="71088" anchor="ctr"/>
          <a:lstStyle/>
          <a:p>
            <a:pPr algn="ctr" eaLnBrk="1" hangingPunct="1">
              <a:defRPr/>
            </a:pPr>
            <a:endParaRPr lang="fr-FR" sz="2808">
              <a:latin typeface="+mj-lt"/>
            </a:endParaRPr>
          </a:p>
        </p:txBody>
      </p:sp>
    </p:spTree>
    <p:extLst>
      <p:ext uri="{BB962C8B-B14F-4D97-AF65-F5344CB8AC3E}">
        <p14:creationId xmlns:p14="http://schemas.microsoft.com/office/powerpoint/2010/main" val="814380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Diapositive de titre">
    <p:bg>
      <p:bgRef idx="1001">
        <a:schemeClr val="bg1"/>
      </p:bgRef>
    </p:bg>
    <p:spTree>
      <p:nvGrpSpPr>
        <p:cNvPr id="1" name=""/>
        <p:cNvGrpSpPr/>
        <p:nvPr/>
      </p:nvGrpSpPr>
      <p:grpSpPr>
        <a:xfrm>
          <a:off x="0" y="0"/>
          <a:ext cx="0" cy="0"/>
          <a:chOff x="0" y="0"/>
          <a:chExt cx="0" cy="0"/>
        </a:xfrm>
      </p:grpSpPr>
      <p:pic>
        <p:nvPicPr>
          <p:cNvPr id="6"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637031" y="6506774"/>
            <a:ext cx="279962" cy="280069"/>
          </a:xfrm>
          <a:prstGeom prst="rect">
            <a:avLst/>
          </a:prstGeom>
          <a:noFill/>
          <a:ln w="9525">
            <a:noFill/>
            <a:miter lim="800000"/>
            <a:headEnd/>
            <a:tailEnd/>
          </a:ln>
        </p:spPr>
      </p:pic>
      <p:sp>
        <p:nvSpPr>
          <p:cNvPr id="12" name="Sommaire"/>
          <p:cNvSpPr>
            <a:spLocks noGrp="1"/>
          </p:cNvSpPr>
          <p:nvPr>
            <p:ph type="title" hasCustomPrompt="1"/>
          </p:nvPr>
        </p:nvSpPr>
        <p:spPr>
          <a:xfrm>
            <a:off x="365197" y="292814"/>
            <a:ext cx="11461612" cy="449642"/>
          </a:xfrm>
          <a:prstGeom prst="rect">
            <a:avLst/>
          </a:prstGeom>
        </p:spPr>
        <p:txBody>
          <a:bodyPr lIns="0" tIns="0" rIns="0" bIns="0" anchor="t"/>
          <a:lstStyle>
            <a:lvl1pPr algn="l">
              <a:defRPr sz="2808">
                <a:solidFill>
                  <a:srgbClr val="00AEC6"/>
                </a:solidFill>
                <a:latin typeface="+mj-lt"/>
              </a:defRPr>
            </a:lvl1pPr>
          </a:lstStyle>
          <a:p>
            <a:r>
              <a:rPr lang="en-GB" noProof="0"/>
              <a:t>Click to edit Master title style</a:t>
            </a:r>
          </a:p>
        </p:txBody>
      </p:sp>
      <p:sp>
        <p:nvSpPr>
          <p:cNvPr id="14" name="Espace réservé du texte 4"/>
          <p:cNvSpPr>
            <a:spLocks noGrp="1"/>
          </p:cNvSpPr>
          <p:nvPr>
            <p:ph type="body" sz="quarter" idx="11" hasCustomPrompt="1"/>
          </p:nvPr>
        </p:nvSpPr>
        <p:spPr>
          <a:xfrm>
            <a:off x="365195" y="763317"/>
            <a:ext cx="11461476" cy="337232"/>
          </a:xfrm>
          <a:prstGeom prst="rect">
            <a:avLst/>
          </a:prstGeom>
        </p:spPr>
        <p:txBody>
          <a:bodyPr lIns="0" tIns="0" rIns="0" bIns="0" anchor="t"/>
          <a:lstStyle>
            <a:lvl1pPr marL="0" indent="0">
              <a:buNone/>
              <a:defRPr sz="1873">
                <a:solidFill>
                  <a:srgbClr val="027180"/>
                </a:solidFill>
                <a:latin typeface="+mj-lt"/>
              </a:defRPr>
            </a:lvl1pPr>
          </a:lstStyle>
          <a:p>
            <a:pPr lvl="0"/>
            <a:r>
              <a:rPr lang="en-GB" noProof="0"/>
              <a:t>Click to edit Master text styles</a:t>
            </a:r>
          </a:p>
        </p:txBody>
      </p:sp>
      <p:sp>
        <p:nvSpPr>
          <p:cNvPr id="15" name="Espace réservé du numéro de diapositive 4"/>
          <p:cNvSpPr>
            <a:spLocks noGrp="1"/>
          </p:cNvSpPr>
          <p:nvPr>
            <p:ph type="sldNum" sz="quarter" idx="14"/>
          </p:nvPr>
        </p:nvSpPr>
        <p:spPr>
          <a:xfrm>
            <a:off x="365194" y="6574388"/>
            <a:ext cx="336946" cy="225542"/>
          </a:xfrm>
        </p:spPr>
        <p:txBody>
          <a:bodyPr anchor="ctr"/>
          <a:lstStyle>
            <a:lvl1pPr>
              <a:defRPr/>
            </a:lvl1pPr>
          </a:lstStyle>
          <a:p>
            <a:fld id="{438FEFB8-6B6E-4DC1-A5E4-A1258711B442}" type="slidenum">
              <a:rPr lang="en-GB" smtClean="0"/>
              <a:pPr/>
              <a:t>‹N°›</a:t>
            </a:fld>
            <a:endParaRPr lang="en-GB"/>
          </a:p>
        </p:txBody>
      </p:sp>
    </p:spTree>
    <p:extLst>
      <p:ext uri="{BB962C8B-B14F-4D97-AF65-F5344CB8AC3E}">
        <p14:creationId xmlns:p14="http://schemas.microsoft.com/office/powerpoint/2010/main" val="29464801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6BD90-BC3A-45C6-A6A3-5C9EC0FFBC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EAF5A0D0-A9BA-43B4-8294-EE5FEF173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B00DBD2-7AA6-468F-A900-45F27F6EEF11}"/>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5" name="Espace réservé du pied de page 4">
            <a:extLst>
              <a:ext uri="{FF2B5EF4-FFF2-40B4-BE49-F238E27FC236}">
                <a16:creationId xmlns:a16="http://schemas.microsoft.com/office/drawing/2014/main" id="{AF65F0E3-5419-4D25-A3FD-4B0DA4A0389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5D75C18-4DE2-43C5-BE7A-89AAECA11F8C}"/>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3234609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25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Diapositive de titre">
    <p:bg>
      <p:bgRef idx="1001">
        <a:schemeClr val="bg1"/>
      </p:bgRef>
    </p:bg>
    <p:spTree>
      <p:nvGrpSpPr>
        <p:cNvPr id="1" name=""/>
        <p:cNvGrpSpPr/>
        <p:nvPr/>
      </p:nvGrpSpPr>
      <p:grpSpPr>
        <a:xfrm>
          <a:off x="0" y="0"/>
          <a:ext cx="0" cy="0"/>
          <a:chOff x="0" y="0"/>
          <a:chExt cx="0" cy="0"/>
        </a:xfrm>
      </p:grpSpPr>
      <p:pic>
        <p:nvPicPr>
          <p:cNvPr id="6"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637031" y="6506773"/>
            <a:ext cx="279962" cy="280069"/>
          </a:xfrm>
          <a:prstGeom prst="rect">
            <a:avLst/>
          </a:prstGeom>
          <a:noFill/>
          <a:ln w="9525">
            <a:noFill/>
            <a:miter lim="800000"/>
            <a:headEnd/>
            <a:tailEnd/>
          </a:ln>
        </p:spPr>
      </p:pic>
      <p:sp>
        <p:nvSpPr>
          <p:cNvPr id="12" name="Sommaire"/>
          <p:cNvSpPr>
            <a:spLocks noGrp="1"/>
          </p:cNvSpPr>
          <p:nvPr>
            <p:ph type="title" hasCustomPrompt="1"/>
          </p:nvPr>
        </p:nvSpPr>
        <p:spPr>
          <a:xfrm>
            <a:off x="365196" y="190839"/>
            <a:ext cx="11461612" cy="449642"/>
          </a:xfrm>
          <a:prstGeom prst="rect">
            <a:avLst/>
          </a:prstGeom>
        </p:spPr>
        <p:txBody>
          <a:bodyPr lIns="0" tIns="0" rIns="0" bIns="0" anchor="t"/>
          <a:lstStyle>
            <a:lvl1pPr algn="l">
              <a:defRPr sz="2809">
                <a:solidFill>
                  <a:srgbClr val="00AEC6"/>
                </a:solidFill>
                <a:latin typeface="+mj-lt"/>
              </a:defRPr>
            </a:lvl1pPr>
          </a:lstStyle>
          <a:p>
            <a:r>
              <a:rPr lang="en-GB" noProof="0"/>
              <a:t>Click to edit Master title style</a:t>
            </a:r>
          </a:p>
        </p:txBody>
      </p:sp>
      <p:sp>
        <p:nvSpPr>
          <p:cNvPr id="14" name="Espace réservé du texte 4"/>
          <p:cNvSpPr>
            <a:spLocks noGrp="1"/>
          </p:cNvSpPr>
          <p:nvPr>
            <p:ph type="body" sz="quarter" idx="11" hasCustomPrompt="1"/>
          </p:nvPr>
        </p:nvSpPr>
        <p:spPr>
          <a:xfrm>
            <a:off x="365194" y="661342"/>
            <a:ext cx="11461475" cy="337232"/>
          </a:xfrm>
          <a:prstGeom prst="rect">
            <a:avLst/>
          </a:prstGeom>
        </p:spPr>
        <p:txBody>
          <a:bodyPr lIns="0" tIns="0" rIns="0" bIns="0" anchor="t"/>
          <a:lstStyle>
            <a:lvl1pPr marL="0" indent="0">
              <a:buNone/>
              <a:defRPr sz="1873">
                <a:solidFill>
                  <a:srgbClr val="027180"/>
                </a:solidFill>
                <a:latin typeface="+mj-lt"/>
              </a:defRPr>
            </a:lvl1pPr>
          </a:lstStyle>
          <a:p>
            <a:pPr lvl="0"/>
            <a:r>
              <a:rPr lang="en-GB" noProof="0"/>
              <a:t>Click to edit Master text styles</a:t>
            </a:r>
          </a:p>
        </p:txBody>
      </p:sp>
      <p:sp>
        <p:nvSpPr>
          <p:cNvPr id="15" name="Espace réservé du numéro de diapositive 4"/>
          <p:cNvSpPr>
            <a:spLocks noGrp="1"/>
          </p:cNvSpPr>
          <p:nvPr>
            <p:ph type="sldNum" sz="quarter" idx="14"/>
          </p:nvPr>
        </p:nvSpPr>
        <p:spPr>
          <a:xfrm>
            <a:off x="365194" y="6574388"/>
            <a:ext cx="336946" cy="225542"/>
          </a:xfrm>
        </p:spPr>
        <p:txBody>
          <a:bodyPr anchor="ctr"/>
          <a:lstStyle>
            <a:lvl1pPr>
              <a:defRPr/>
            </a:lvl1pPr>
          </a:lstStyle>
          <a:p>
            <a:fld id="{438FEFB8-6B6E-4DC1-A5E4-A1258711B442}" type="slidenum">
              <a:rPr lang="en-GB" smtClean="0"/>
              <a:pPr/>
              <a:t>‹N°›</a:t>
            </a:fld>
            <a:endParaRPr lang="en-GB"/>
          </a:p>
        </p:txBody>
      </p:sp>
    </p:spTree>
    <p:extLst>
      <p:ext uri="{BB962C8B-B14F-4D97-AF65-F5344CB8AC3E}">
        <p14:creationId xmlns:p14="http://schemas.microsoft.com/office/powerpoint/2010/main" val="25443924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984251" y="1570038"/>
            <a:ext cx="3119999" cy="1617663"/>
          </a:xfrm>
          <a:prstGeom prst="rect">
            <a:avLst/>
          </a:prstGeom>
          <a:ln w="12700">
            <a:solidFill>
              <a:schemeClr val="tx2"/>
            </a:solidFill>
          </a:ln>
        </p:spPr>
        <p:txBody>
          <a:bodyPr vert="horz" lIns="71967" rIns="71967" anchor="ctr" anchorCtr="1"/>
          <a:lstStyle>
            <a:lvl1pPr marL="0" indent="0" algn="ctr">
              <a:buNone/>
              <a:defRPr sz="1600" b="1" i="0" cap="all" normalizeH="0" baseline="0">
                <a:solidFill>
                  <a:schemeClr val="tx2"/>
                </a:solidFill>
                <a:latin typeface="Century Gothic"/>
                <a:cs typeface="Century Gothic"/>
              </a:defRPr>
            </a:lvl1pPr>
          </a:lstStyle>
          <a:p>
            <a:pPr lvl="0"/>
            <a:r>
              <a:rPr lang="fr-FR"/>
              <a:t>Modifiez les styles du texte du masque</a:t>
            </a:r>
          </a:p>
        </p:txBody>
      </p:sp>
      <p:sp>
        <p:nvSpPr>
          <p:cNvPr id="15" name="Espace réservé du texte 12"/>
          <p:cNvSpPr>
            <a:spLocks noGrp="1"/>
          </p:cNvSpPr>
          <p:nvPr>
            <p:ph type="body" sz="quarter" idx="11"/>
          </p:nvPr>
        </p:nvSpPr>
        <p:spPr>
          <a:xfrm>
            <a:off x="4529613" y="1570038"/>
            <a:ext cx="3119999" cy="1617663"/>
          </a:xfrm>
          <a:prstGeom prst="rect">
            <a:avLst/>
          </a:prstGeom>
          <a:ln w="12700">
            <a:solidFill>
              <a:schemeClr val="accent1"/>
            </a:solidFill>
          </a:ln>
        </p:spPr>
        <p:txBody>
          <a:bodyPr vert="horz" lIns="71967" rIns="71967" anchor="ctr" anchorCtr="1"/>
          <a:lstStyle>
            <a:lvl1pPr marL="0" indent="0" algn="ctr">
              <a:buNone/>
              <a:defRPr sz="1600" b="1" i="0" cap="all" normalizeH="0" baseline="0">
                <a:solidFill>
                  <a:schemeClr val="accent1"/>
                </a:solidFill>
                <a:latin typeface="Century Gothic"/>
                <a:cs typeface="Century Gothic"/>
              </a:defRPr>
            </a:lvl1pPr>
          </a:lstStyle>
          <a:p>
            <a:pPr lvl="0"/>
            <a:r>
              <a:rPr lang="fr-FR"/>
              <a:t>Modifiez les styles du texte du masque</a:t>
            </a:r>
          </a:p>
        </p:txBody>
      </p:sp>
      <p:sp>
        <p:nvSpPr>
          <p:cNvPr id="17" name="Espace réservé du texte 12"/>
          <p:cNvSpPr>
            <a:spLocks noGrp="1"/>
          </p:cNvSpPr>
          <p:nvPr>
            <p:ph type="body" sz="quarter" idx="12"/>
          </p:nvPr>
        </p:nvSpPr>
        <p:spPr>
          <a:xfrm>
            <a:off x="8091984" y="1570038"/>
            <a:ext cx="3119999" cy="1617663"/>
          </a:xfrm>
          <a:prstGeom prst="rect">
            <a:avLst/>
          </a:prstGeom>
          <a:ln w="12700">
            <a:solidFill>
              <a:schemeClr val="accent2"/>
            </a:solidFill>
          </a:ln>
        </p:spPr>
        <p:txBody>
          <a:bodyPr vert="horz" lIns="71967" rIns="71967" anchor="ctr" anchorCtr="1"/>
          <a:lstStyle>
            <a:lvl1pPr marL="0" indent="0" algn="ctr">
              <a:buNone/>
              <a:defRPr sz="1600" b="1" i="0" cap="all" normalizeH="0" baseline="0">
                <a:solidFill>
                  <a:schemeClr val="accent2"/>
                </a:solidFill>
                <a:latin typeface="Century Gothic"/>
                <a:cs typeface="Century Gothic"/>
              </a:defRPr>
            </a:lvl1pPr>
          </a:lstStyle>
          <a:p>
            <a:pPr lvl="0"/>
            <a:r>
              <a:rPr lang="fr-FR"/>
              <a:t>Modifiez les styles du texte du masque</a:t>
            </a:r>
          </a:p>
        </p:txBody>
      </p:sp>
      <p:sp>
        <p:nvSpPr>
          <p:cNvPr id="19" name="Espace réservé du texte 18"/>
          <p:cNvSpPr>
            <a:spLocks noGrp="1"/>
          </p:cNvSpPr>
          <p:nvPr>
            <p:ph type="body" sz="quarter" idx="13"/>
          </p:nvPr>
        </p:nvSpPr>
        <p:spPr>
          <a:xfrm>
            <a:off x="976161" y="3505201"/>
            <a:ext cx="3119999" cy="2535239"/>
          </a:xfrm>
          <a:prstGeom prst="rect">
            <a:avLst/>
          </a:prstGeom>
        </p:spPr>
        <p:txBody>
          <a:bodyPr vert="horz"/>
          <a:lstStyle>
            <a:lvl1pPr marL="285511" indent="-285511">
              <a:buSzPct val="100000"/>
              <a:buFontTx/>
              <a:buBlip>
                <a:blip r:embed="rId2"/>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0" name="Espace réservé du texte 18"/>
          <p:cNvSpPr>
            <a:spLocks noGrp="1"/>
          </p:cNvSpPr>
          <p:nvPr>
            <p:ph type="body" sz="quarter" idx="14"/>
          </p:nvPr>
        </p:nvSpPr>
        <p:spPr>
          <a:xfrm>
            <a:off x="4547954" y="3505201"/>
            <a:ext cx="3119999" cy="2535239"/>
          </a:xfrm>
          <a:prstGeom prst="rect">
            <a:avLst/>
          </a:prstGeom>
        </p:spPr>
        <p:txBody>
          <a:bodyPr vert="horz"/>
          <a:lstStyle>
            <a:lvl1pPr marL="285511" indent="-285511">
              <a:buSzPct val="100000"/>
              <a:buFontTx/>
              <a:buBlip>
                <a:blip r:embed="rId4"/>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1" name="Espace réservé du texte 18"/>
          <p:cNvSpPr>
            <a:spLocks noGrp="1"/>
          </p:cNvSpPr>
          <p:nvPr>
            <p:ph type="body" sz="quarter" idx="15"/>
          </p:nvPr>
        </p:nvSpPr>
        <p:spPr>
          <a:xfrm>
            <a:off x="8090487" y="3505201"/>
            <a:ext cx="3119999" cy="2535239"/>
          </a:xfrm>
          <a:prstGeom prst="rect">
            <a:avLst/>
          </a:prstGeom>
        </p:spPr>
        <p:txBody>
          <a:bodyPr vert="horz"/>
          <a:lstStyle>
            <a:lvl1pPr marL="285511" indent="-285511">
              <a:buSzPct val="100000"/>
              <a:buFontTx/>
              <a:buBlip>
                <a:blip r:embed="rId5"/>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2" name="Titre 21"/>
          <p:cNvSpPr>
            <a:spLocks noGrp="1"/>
          </p:cNvSpPr>
          <p:nvPr>
            <p:ph type="title"/>
          </p:nvPr>
        </p:nvSpPr>
        <p:spPr/>
        <p:txBody>
          <a:bodyPr/>
          <a:lstStyle/>
          <a:p>
            <a:r>
              <a:rPr lang="fr-FR"/>
              <a:t>Modifiez le style du titre</a:t>
            </a: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a:solidFill>
                  <a:srgbClr val="004563"/>
                </a:solidFill>
              </a:rPr>
              <a:t>   |  </a:t>
            </a:r>
          </a:p>
        </p:txBody>
      </p:sp>
      <p:sp>
        <p:nvSpPr>
          <p:cNvPr id="11" name="Espace réservé du texte 11"/>
          <p:cNvSpPr>
            <a:spLocks noGrp="1"/>
          </p:cNvSpPr>
          <p:nvPr>
            <p:ph type="body" sz="quarter" idx="18"/>
          </p:nvPr>
        </p:nvSpPr>
        <p:spPr>
          <a:xfrm>
            <a:off x="969447" y="819403"/>
            <a:ext cx="10227732" cy="381795"/>
          </a:xfrm>
          <a:prstGeom prst="rect">
            <a:avLst/>
          </a:prstGeom>
        </p:spPr>
        <p:txBody>
          <a:bodyPr vert="horz">
            <a:normAutofit/>
          </a:bodyPr>
          <a:lstStyle>
            <a:lvl1pPr marL="285511" indent="-285511">
              <a:buSzPct val="120000"/>
              <a:buFontTx/>
              <a:buNone/>
              <a:defRPr sz="1400" b="1">
                <a:solidFill>
                  <a:schemeClr val="tx2"/>
                </a:solidFill>
                <a:latin typeface="Century Gothic" pitchFamily="34" charset="0"/>
                <a:cs typeface="Arial"/>
              </a:defRPr>
            </a:lvl1pPr>
            <a:lvl2pPr marL="742331" indent="-285511">
              <a:buClr>
                <a:srgbClr val="00727A"/>
              </a:buClr>
              <a:buSzPct val="100000"/>
              <a:buFontTx/>
              <a:buNone/>
              <a:defRPr sz="1600" baseline="0">
                <a:solidFill>
                  <a:srgbClr val="404040"/>
                </a:solidFill>
                <a:latin typeface="Arial"/>
                <a:cs typeface="Arial"/>
              </a:defRPr>
            </a:lvl2pPr>
            <a:lvl3pPr marL="1077017" indent="-163374">
              <a:buClr>
                <a:srgbClr val="004563"/>
              </a:buClr>
              <a:buSzPct val="100000"/>
              <a:buFontTx/>
              <a:buNone/>
              <a:defRPr sz="1400" i="1">
                <a:solidFill>
                  <a:srgbClr val="404040"/>
                </a:solidFill>
                <a:latin typeface="Arial"/>
                <a:cs typeface="Arial"/>
              </a:defRPr>
            </a:lvl3pPr>
          </a:lstStyle>
          <a:p>
            <a:pPr lvl="0"/>
            <a:r>
              <a:rPr lang="fr-FR"/>
              <a:t>Modifiez les styles du texte du masque</a:t>
            </a:r>
          </a:p>
        </p:txBody>
      </p:sp>
      <p:sp>
        <p:nvSpPr>
          <p:cNvPr id="12" name="Espace réservé de la date 3"/>
          <p:cNvSpPr>
            <a:spLocks noGrp="1"/>
          </p:cNvSpPr>
          <p:nvPr>
            <p:ph type="dt" sz="half" idx="2"/>
          </p:nvPr>
        </p:nvSpPr>
        <p:spPr>
          <a:xfrm>
            <a:off x="4673601" y="6508761"/>
            <a:ext cx="2844801" cy="217824"/>
          </a:xfrm>
          <a:prstGeom prst="rect">
            <a:avLst/>
          </a:prstGeom>
        </p:spPr>
        <p:txBody>
          <a:bodyPr lIns="0" tIns="0" rIns="0" bIns="0" anchor="b" anchorCtr="0"/>
          <a:lstStyle>
            <a:lvl1pPr algn="ctr">
              <a:defRPr sz="799" b="1">
                <a:solidFill>
                  <a:schemeClr val="accent4"/>
                </a:solidFill>
                <a:latin typeface="+mj-lt"/>
              </a:defRPr>
            </a:lvl1pPr>
          </a:lstStyle>
          <a:p>
            <a:r>
              <a:rPr lang="fr-FR">
                <a:solidFill>
                  <a:srgbClr val="E40A38"/>
                </a:solidFill>
              </a:rPr>
              <a:t>INTERNAL USE</a:t>
            </a:r>
          </a:p>
        </p:txBody>
      </p:sp>
    </p:spTree>
    <p:extLst>
      <p:ext uri="{BB962C8B-B14F-4D97-AF65-F5344CB8AC3E}">
        <p14:creationId xmlns:p14="http://schemas.microsoft.com/office/powerpoint/2010/main" val="417846247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984251" y="1570038"/>
            <a:ext cx="3119999" cy="1617663"/>
          </a:xfrm>
          <a:prstGeom prst="rect">
            <a:avLst/>
          </a:prstGeom>
          <a:ln w="12700">
            <a:solidFill>
              <a:schemeClr val="tx2"/>
            </a:solidFill>
          </a:ln>
        </p:spPr>
        <p:txBody>
          <a:bodyPr vert="horz" lIns="71967" rIns="71967" anchor="ctr" anchorCtr="1"/>
          <a:lstStyle>
            <a:lvl1pPr marL="0" indent="0" algn="ctr">
              <a:buNone/>
              <a:defRPr sz="1600" b="1" i="0" cap="all" normalizeH="0" baseline="0">
                <a:solidFill>
                  <a:schemeClr val="tx2"/>
                </a:solidFill>
                <a:latin typeface="Century Gothic"/>
                <a:cs typeface="Century Gothic"/>
              </a:defRPr>
            </a:lvl1pPr>
          </a:lstStyle>
          <a:p>
            <a:pPr lvl="0"/>
            <a:r>
              <a:rPr lang="fr-FR"/>
              <a:t>Modifiez les styles du texte du masque</a:t>
            </a:r>
          </a:p>
        </p:txBody>
      </p:sp>
      <p:sp>
        <p:nvSpPr>
          <p:cNvPr id="15" name="Espace réservé du texte 12"/>
          <p:cNvSpPr>
            <a:spLocks noGrp="1"/>
          </p:cNvSpPr>
          <p:nvPr>
            <p:ph type="body" sz="quarter" idx="11"/>
          </p:nvPr>
        </p:nvSpPr>
        <p:spPr>
          <a:xfrm>
            <a:off x="4529613" y="1570038"/>
            <a:ext cx="3119999" cy="1617663"/>
          </a:xfrm>
          <a:prstGeom prst="rect">
            <a:avLst/>
          </a:prstGeom>
          <a:ln w="12700">
            <a:solidFill>
              <a:schemeClr val="accent1"/>
            </a:solidFill>
          </a:ln>
        </p:spPr>
        <p:txBody>
          <a:bodyPr vert="horz" lIns="71967" rIns="71967" anchor="ctr" anchorCtr="1"/>
          <a:lstStyle>
            <a:lvl1pPr marL="0" indent="0" algn="ctr">
              <a:buNone/>
              <a:defRPr sz="1600" b="1" i="0" cap="all" normalizeH="0" baseline="0">
                <a:solidFill>
                  <a:schemeClr val="accent1"/>
                </a:solidFill>
                <a:latin typeface="Century Gothic"/>
                <a:cs typeface="Century Gothic"/>
              </a:defRPr>
            </a:lvl1pPr>
          </a:lstStyle>
          <a:p>
            <a:pPr lvl="0"/>
            <a:r>
              <a:rPr lang="fr-FR"/>
              <a:t>Modifiez les styles du texte du masque</a:t>
            </a:r>
          </a:p>
        </p:txBody>
      </p:sp>
      <p:sp>
        <p:nvSpPr>
          <p:cNvPr id="17" name="Espace réservé du texte 12"/>
          <p:cNvSpPr>
            <a:spLocks noGrp="1"/>
          </p:cNvSpPr>
          <p:nvPr>
            <p:ph type="body" sz="quarter" idx="12"/>
          </p:nvPr>
        </p:nvSpPr>
        <p:spPr>
          <a:xfrm>
            <a:off x="8091984" y="1570038"/>
            <a:ext cx="3119999" cy="1617663"/>
          </a:xfrm>
          <a:prstGeom prst="rect">
            <a:avLst/>
          </a:prstGeom>
          <a:ln w="12700">
            <a:solidFill>
              <a:schemeClr val="accent2"/>
            </a:solidFill>
          </a:ln>
        </p:spPr>
        <p:txBody>
          <a:bodyPr vert="horz" lIns="71967" rIns="71967" anchor="ctr" anchorCtr="1"/>
          <a:lstStyle>
            <a:lvl1pPr marL="0" indent="0" algn="ctr">
              <a:buNone/>
              <a:defRPr sz="1600" b="1" i="0" cap="all" normalizeH="0" baseline="0">
                <a:solidFill>
                  <a:schemeClr val="accent2"/>
                </a:solidFill>
                <a:latin typeface="Century Gothic"/>
                <a:cs typeface="Century Gothic"/>
              </a:defRPr>
            </a:lvl1pPr>
          </a:lstStyle>
          <a:p>
            <a:pPr lvl="0"/>
            <a:r>
              <a:rPr lang="fr-FR"/>
              <a:t>Modifiez les styles du texte du masque</a:t>
            </a:r>
          </a:p>
        </p:txBody>
      </p:sp>
      <p:sp>
        <p:nvSpPr>
          <p:cNvPr id="19" name="Espace réservé du texte 18"/>
          <p:cNvSpPr>
            <a:spLocks noGrp="1"/>
          </p:cNvSpPr>
          <p:nvPr>
            <p:ph type="body" sz="quarter" idx="13"/>
          </p:nvPr>
        </p:nvSpPr>
        <p:spPr>
          <a:xfrm>
            <a:off x="976161" y="3505201"/>
            <a:ext cx="3119999" cy="2535239"/>
          </a:xfrm>
          <a:prstGeom prst="rect">
            <a:avLst/>
          </a:prstGeom>
        </p:spPr>
        <p:txBody>
          <a:bodyPr vert="horz"/>
          <a:lstStyle>
            <a:lvl1pPr marL="285511" indent="-285511">
              <a:buSzPct val="100000"/>
              <a:buFontTx/>
              <a:buBlip>
                <a:blip r:embed="rId2"/>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0" name="Espace réservé du texte 18"/>
          <p:cNvSpPr>
            <a:spLocks noGrp="1"/>
          </p:cNvSpPr>
          <p:nvPr>
            <p:ph type="body" sz="quarter" idx="14"/>
          </p:nvPr>
        </p:nvSpPr>
        <p:spPr>
          <a:xfrm>
            <a:off x="4547954" y="3505201"/>
            <a:ext cx="3119999" cy="2535239"/>
          </a:xfrm>
          <a:prstGeom prst="rect">
            <a:avLst/>
          </a:prstGeom>
        </p:spPr>
        <p:txBody>
          <a:bodyPr vert="horz"/>
          <a:lstStyle>
            <a:lvl1pPr marL="285511" indent="-285511">
              <a:buSzPct val="100000"/>
              <a:buFontTx/>
              <a:buBlip>
                <a:blip r:embed="rId4"/>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1" name="Espace réservé du texte 18"/>
          <p:cNvSpPr>
            <a:spLocks noGrp="1"/>
          </p:cNvSpPr>
          <p:nvPr>
            <p:ph type="body" sz="quarter" idx="15"/>
          </p:nvPr>
        </p:nvSpPr>
        <p:spPr>
          <a:xfrm>
            <a:off x="8090487" y="3505201"/>
            <a:ext cx="3119999" cy="2535239"/>
          </a:xfrm>
          <a:prstGeom prst="rect">
            <a:avLst/>
          </a:prstGeom>
        </p:spPr>
        <p:txBody>
          <a:bodyPr vert="horz"/>
          <a:lstStyle>
            <a:lvl1pPr marL="285511" indent="-285511">
              <a:buSzPct val="100000"/>
              <a:buFontTx/>
              <a:buBlip>
                <a:blip r:embed="rId5"/>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2" name="Titre 21"/>
          <p:cNvSpPr>
            <a:spLocks noGrp="1"/>
          </p:cNvSpPr>
          <p:nvPr>
            <p:ph type="title"/>
          </p:nvPr>
        </p:nvSpPr>
        <p:spPr/>
        <p:txBody>
          <a:bodyPr/>
          <a:lstStyle/>
          <a:p>
            <a:r>
              <a:rPr lang="fr-FR"/>
              <a:t>Modifiez le style du titre</a:t>
            </a: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a:solidFill>
                  <a:srgbClr val="004563"/>
                </a:solidFill>
              </a:rPr>
              <a:t>   |  </a:t>
            </a:r>
          </a:p>
        </p:txBody>
      </p:sp>
      <p:sp>
        <p:nvSpPr>
          <p:cNvPr id="11" name="Espace réservé du texte 11"/>
          <p:cNvSpPr>
            <a:spLocks noGrp="1"/>
          </p:cNvSpPr>
          <p:nvPr>
            <p:ph type="body" sz="quarter" idx="18"/>
          </p:nvPr>
        </p:nvSpPr>
        <p:spPr>
          <a:xfrm>
            <a:off x="969447" y="819403"/>
            <a:ext cx="10227732" cy="381795"/>
          </a:xfrm>
          <a:prstGeom prst="rect">
            <a:avLst/>
          </a:prstGeom>
        </p:spPr>
        <p:txBody>
          <a:bodyPr vert="horz">
            <a:normAutofit/>
          </a:bodyPr>
          <a:lstStyle>
            <a:lvl1pPr marL="285511" indent="-285511">
              <a:buSzPct val="120000"/>
              <a:buFontTx/>
              <a:buNone/>
              <a:defRPr sz="1400" b="1">
                <a:solidFill>
                  <a:schemeClr val="tx2"/>
                </a:solidFill>
                <a:latin typeface="Century Gothic" pitchFamily="34" charset="0"/>
                <a:cs typeface="Arial"/>
              </a:defRPr>
            </a:lvl1pPr>
            <a:lvl2pPr marL="742331" indent="-285511">
              <a:buClr>
                <a:srgbClr val="00727A"/>
              </a:buClr>
              <a:buSzPct val="100000"/>
              <a:buFontTx/>
              <a:buNone/>
              <a:defRPr sz="1600" baseline="0">
                <a:solidFill>
                  <a:srgbClr val="404040"/>
                </a:solidFill>
                <a:latin typeface="Arial"/>
                <a:cs typeface="Arial"/>
              </a:defRPr>
            </a:lvl2pPr>
            <a:lvl3pPr marL="1077017" indent="-163374">
              <a:buClr>
                <a:srgbClr val="004563"/>
              </a:buClr>
              <a:buSzPct val="100000"/>
              <a:buFontTx/>
              <a:buNone/>
              <a:defRPr sz="1400" i="1">
                <a:solidFill>
                  <a:srgbClr val="404040"/>
                </a:solidFill>
                <a:latin typeface="Arial"/>
                <a:cs typeface="Arial"/>
              </a:defRPr>
            </a:lvl3pPr>
          </a:lstStyle>
          <a:p>
            <a:pPr lvl="0"/>
            <a:r>
              <a:rPr lang="fr-FR"/>
              <a:t>Modifiez les styles du texte du masque</a:t>
            </a:r>
          </a:p>
        </p:txBody>
      </p:sp>
      <p:sp>
        <p:nvSpPr>
          <p:cNvPr id="12" name="Espace réservé de la date 3"/>
          <p:cNvSpPr>
            <a:spLocks noGrp="1"/>
          </p:cNvSpPr>
          <p:nvPr>
            <p:ph type="dt" sz="half" idx="2"/>
          </p:nvPr>
        </p:nvSpPr>
        <p:spPr>
          <a:xfrm>
            <a:off x="4673601" y="6508761"/>
            <a:ext cx="2844801" cy="217824"/>
          </a:xfrm>
          <a:prstGeom prst="rect">
            <a:avLst/>
          </a:prstGeom>
        </p:spPr>
        <p:txBody>
          <a:bodyPr lIns="0" tIns="0" rIns="0" bIns="0" anchor="b" anchorCtr="0"/>
          <a:lstStyle>
            <a:lvl1pPr algn="ctr">
              <a:defRPr sz="799" b="1">
                <a:solidFill>
                  <a:schemeClr val="accent4"/>
                </a:solidFill>
                <a:latin typeface="+mj-lt"/>
              </a:defRPr>
            </a:lvl1pPr>
          </a:lstStyle>
          <a:p>
            <a:r>
              <a:rPr lang="fr-FR">
                <a:solidFill>
                  <a:srgbClr val="E40A38"/>
                </a:solidFill>
              </a:rPr>
              <a:t>INTERNAL USE</a:t>
            </a:r>
          </a:p>
        </p:txBody>
      </p:sp>
    </p:spTree>
    <p:extLst>
      <p:ext uri="{BB962C8B-B14F-4D97-AF65-F5344CB8AC3E}">
        <p14:creationId xmlns:p14="http://schemas.microsoft.com/office/powerpoint/2010/main" val="17300416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984251" y="1570038"/>
            <a:ext cx="3119999" cy="1617663"/>
          </a:xfrm>
          <a:prstGeom prst="rect">
            <a:avLst/>
          </a:prstGeom>
          <a:ln w="12700">
            <a:solidFill>
              <a:schemeClr val="tx2"/>
            </a:solidFill>
          </a:ln>
        </p:spPr>
        <p:txBody>
          <a:bodyPr vert="horz" lIns="71967" rIns="71967" anchor="ctr" anchorCtr="1"/>
          <a:lstStyle>
            <a:lvl1pPr marL="0" indent="0" algn="ctr">
              <a:buNone/>
              <a:defRPr sz="1600" b="1" i="0" cap="all" normalizeH="0" baseline="0">
                <a:solidFill>
                  <a:schemeClr val="tx2"/>
                </a:solidFill>
                <a:latin typeface="Century Gothic"/>
                <a:cs typeface="Century Gothic"/>
              </a:defRPr>
            </a:lvl1pPr>
          </a:lstStyle>
          <a:p>
            <a:pPr lvl="0"/>
            <a:r>
              <a:rPr lang="fr-FR"/>
              <a:t>Modifiez les styles du texte du masque</a:t>
            </a:r>
          </a:p>
        </p:txBody>
      </p:sp>
      <p:sp>
        <p:nvSpPr>
          <p:cNvPr id="15" name="Espace réservé du texte 12"/>
          <p:cNvSpPr>
            <a:spLocks noGrp="1"/>
          </p:cNvSpPr>
          <p:nvPr>
            <p:ph type="body" sz="quarter" idx="11"/>
          </p:nvPr>
        </p:nvSpPr>
        <p:spPr>
          <a:xfrm>
            <a:off x="4529613" y="1570038"/>
            <a:ext cx="3119999" cy="1617663"/>
          </a:xfrm>
          <a:prstGeom prst="rect">
            <a:avLst/>
          </a:prstGeom>
          <a:ln w="12700">
            <a:solidFill>
              <a:schemeClr val="accent1"/>
            </a:solidFill>
          </a:ln>
        </p:spPr>
        <p:txBody>
          <a:bodyPr vert="horz" lIns="71967" rIns="71967" anchor="ctr" anchorCtr="1"/>
          <a:lstStyle>
            <a:lvl1pPr marL="0" indent="0" algn="ctr">
              <a:buNone/>
              <a:defRPr sz="1600" b="1" i="0" cap="all" normalizeH="0" baseline="0">
                <a:solidFill>
                  <a:schemeClr val="accent1"/>
                </a:solidFill>
                <a:latin typeface="Century Gothic"/>
                <a:cs typeface="Century Gothic"/>
              </a:defRPr>
            </a:lvl1pPr>
          </a:lstStyle>
          <a:p>
            <a:pPr lvl="0"/>
            <a:r>
              <a:rPr lang="fr-FR"/>
              <a:t>Modifiez les styles du texte du masque</a:t>
            </a:r>
          </a:p>
        </p:txBody>
      </p:sp>
      <p:sp>
        <p:nvSpPr>
          <p:cNvPr id="17" name="Espace réservé du texte 12"/>
          <p:cNvSpPr>
            <a:spLocks noGrp="1"/>
          </p:cNvSpPr>
          <p:nvPr>
            <p:ph type="body" sz="quarter" idx="12"/>
          </p:nvPr>
        </p:nvSpPr>
        <p:spPr>
          <a:xfrm>
            <a:off x="8091984" y="1570038"/>
            <a:ext cx="3119999" cy="1617663"/>
          </a:xfrm>
          <a:prstGeom prst="rect">
            <a:avLst/>
          </a:prstGeom>
          <a:ln w="12700">
            <a:solidFill>
              <a:schemeClr val="accent2"/>
            </a:solidFill>
          </a:ln>
        </p:spPr>
        <p:txBody>
          <a:bodyPr vert="horz" lIns="71967" rIns="71967" anchor="ctr" anchorCtr="1"/>
          <a:lstStyle>
            <a:lvl1pPr marL="0" indent="0" algn="ctr">
              <a:buNone/>
              <a:defRPr sz="1600" b="1" i="0" cap="all" normalizeH="0" baseline="0">
                <a:solidFill>
                  <a:schemeClr val="accent2"/>
                </a:solidFill>
                <a:latin typeface="Century Gothic"/>
                <a:cs typeface="Century Gothic"/>
              </a:defRPr>
            </a:lvl1pPr>
          </a:lstStyle>
          <a:p>
            <a:pPr lvl="0"/>
            <a:r>
              <a:rPr lang="fr-FR"/>
              <a:t>Modifiez les styles du texte du masque</a:t>
            </a:r>
          </a:p>
        </p:txBody>
      </p:sp>
      <p:sp>
        <p:nvSpPr>
          <p:cNvPr id="19" name="Espace réservé du texte 18"/>
          <p:cNvSpPr>
            <a:spLocks noGrp="1"/>
          </p:cNvSpPr>
          <p:nvPr>
            <p:ph type="body" sz="quarter" idx="13"/>
          </p:nvPr>
        </p:nvSpPr>
        <p:spPr>
          <a:xfrm>
            <a:off x="976161" y="3505201"/>
            <a:ext cx="3119999" cy="2535239"/>
          </a:xfrm>
          <a:prstGeom prst="rect">
            <a:avLst/>
          </a:prstGeom>
        </p:spPr>
        <p:txBody>
          <a:bodyPr vert="horz"/>
          <a:lstStyle>
            <a:lvl1pPr marL="285511" indent="-285511">
              <a:buSzPct val="100000"/>
              <a:buFontTx/>
              <a:buBlip>
                <a:blip r:embed="rId2"/>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0" name="Espace réservé du texte 18"/>
          <p:cNvSpPr>
            <a:spLocks noGrp="1"/>
          </p:cNvSpPr>
          <p:nvPr>
            <p:ph type="body" sz="quarter" idx="14"/>
          </p:nvPr>
        </p:nvSpPr>
        <p:spPr>
          <a:xfrm>
            <a:off x="4547954" y="3505201"/>
            <a:ext cx="3119999" cy="2535239"/>
          </a:xfrm>
          <a:prstGeom prst="rect">
            <a:avLst/>
          </a:prstGeom>
        </p:spPr>
        <p:txBody>
          <a:bodyPr vert="horz"/>
          <a:lstStyle>
            <a:lvl1pPr marL="285511" indent="-285511">
              <a:buSzPct val="100000"/>
              <a:buFontTx/>
              <a:buBlip>
                <a:blip r:embed="rId4"/>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1" name="Espace réservé du texte 18"/>
          <p:cNvSpPr>
            <a:spLocks noGrp="1"/>
          </p:cNvSpPr>
          <p:nvPr>
            <p:ph type="body" sz="quarter" idx="15"/>
          </p:nvPr>
        </p:nvSpPr>
        <p:spPr>
          <a:xfrm>
            <a:off x="8090487" y="3505201"/>
            <a:ext cx="3119999" cy="2535239"/>
          </a:xfrm>
          <a:prstGeom prst="rect">
            <a:avLst/>
          </a:prstGeom>
        </p:spPr>
        <p:txBody>
          <a:bodyPr vert="horz"/>
          <a:lstStyle>
            <a:lvl1pPr marL="285511" indent="-285511">
              <a:buSzPct val="100000"/>
              <a:buFontTx/>
              <a:buBlip>
                <a:blip r:embed="rId5"/>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2" name="Titre 21"/>
          <p:cNvSpPr>
            <a:spLocks noGrp="1"/>
          </p:cNvSpPr>
          <p:nvPr>
            <p:ph type="title"/>
          </p:nvPr>
        </p:nvSpPr>
        <p:spPr/>
        <p:txBody>
          <a:bodyPr/>
          <a:lstStyle/>
          <a:p>
            <a:r>
              <a:rPr lang="fr-FR"/>
              <a:t>Modifiez le style du titre</a:t>
            </a: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a:solidFill>
                  <a:srgbClr val="004563"/>
                </a:solidFill>
              </a:rPr>
              <a:t>   |  </a:t>
            </a:r>
          </a:p>
        </p:txBody>
      </p:sp>
      <p:sp>
        <p:nvSpPr>
          <p:cNvPr id="11" name="Espace réservé du texte 11"/>
          <p:cNvSpPr>
            <a:spLocks noGrp="1"/>
          </p:cNvSpPr>
          <p:nvPr>
            <p:ph type="body" sz="quarter" idx="18"/>
          </p:nvPr>
        </p:nvSpPr>
        <p:spPr>
          <a:xfrm>
            <a:off x="969447" y="819403"/>
            <a:ext cx="10227732" cy="381795"/>
          </a:xfrm>
          <a:prstGeom prst="rect">
            <a:avLst/>
          </a:prstGeom>
        </p:spPr>
        <p:txBody>
          <a:bodyPr vert="horz">
            <a:normAutofit/>
          </a:bodyPr>
          <a:lstStyle>
            <a:lvl1pPr marL="285511" indent="-285511">
              <a:buSzPct val="120000"/>
              <a:buFontTx/>
              <a:buNone/>
              <a:defRPr sz="1400" b="1">
                <a:solidFill>
                  <a:schemeClr val="tx2"/>
                </a:solidFill>
                <a:latin typeface="Century Gothic" pitchFamily="34" charset="0"/>
                <a:cs typeface="Arial"/>
              </a:defRPr>
            </a:lvl1pPr>
            <a:lvl2pPr marL="742331" indent="-285511">
              <a:buClr>
                <a:srgbClr val="00727A"/>
              </a:buClr>
              <a:buSzPct val="100000"/>
              <a:buFontTx/>
              <a:buNone/>
              <a:defRPr sz="1600" baseline="0">
                <a:solidFill>
                  <a:srgbClr val="404040"/>
                </a:solidFill>
                <a:latin typeface="Arial"/>
                <a:cs typeface="Arial"/>
              </a:defRPr>
            </a:lvl2pPr>
            <a:lvl3pPr marL="1077017" indent="-163374">
              <a:buClr>
                <a:srgbClr val="004563"/>
              </a:buClr>
              <a:buSzPct val="100000"/>
              <a:buFontTx/>
              <a:buNone/>
              <a:defRPr sz="1400" i="1">
                <a:solidFill>
                  <a:srgbClr val="404040"/>
                </a:solidFill>
                <a:latin typeface="Arial"/>
                <a:cs typeface="Arial"/>
              </a:defRPr>
            </a:lvl3pPr>
          </a:lstStyle>
          <a:p>
            <a:pPr lvl="0"/>
            <a:r>
              <a:rPr lang="fr-FR"/>
              <a:t>Modifiez les styles du texte du masque</a:t>
            </a:r>
          </a:p>
        </p:txBody>
      </p:sp>
      <p:sp>
        <p:nvSpPr>
          <p:cNvPr id="12" name="Espace réservé de la date 3"/>
          <p:cNvSpPr>
            <a:spLocks noGrp="1"/>
          </p:cNvSpPr>
          <p:nvPr>
            <p:ph type="dt" sz="half" idx="2"/>
          </p:nvPr>
        </p:nvSpPr>
        <p:spPr>
          <a:xfrm>
            <a:off x="4673601" y="6508761"/>
            <a:ext cx="2844801" cy="217824"/>
          </a:xfrm>
          <a:prstGeom prst="rect">
            <a:avLst/>
          </a:prstGeom>
        </p:spPr>
        <p:txBody>
          <a:bodyPr lIns="0" tIns="0" rIns="0" bIns="0" anchor="b" anchorCtr="0"/>
          <a:lstStyle>
            <a:lvl1pPr algn="ctr">
              <a:defRPr sz="799" b="1">
                <a:solidFill>
                  <a:schemeClr val="accent4"/>
                </a:solidFill>
                <a:latin typeface="+mj-lt"/>
              </a:defRPr>
            </a:lvl1pPr>
          </a:lstStyle>
          <a:p>
            <a:r>
              <a:rPr lang="fr-FR">
                <a:solidFill>
                  <a:srgbClr val="E40A38"/>
                </a:solidFill>
              </a:rPr>
              <a:t>INTERNAL USE</a:t>
            </a:r>
          </a:p>
        </p:txBody>
      </p:sp>
    </p:spTree>
    <p:extLst>
      <p:ext uri="{BB962C8B-B14F-4D97-AF65-F5344CB8AC3E}">
        <p14:creationId xmlns:p14="http://schemas.microsoft.com/office/powerpoint/2010/main" val="393831807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Sommaire"/>
          <p:cNvSpPr>
            <a:spLocks noGrp="1" noChangeAspect="1"/>
          </p:cNvSpPr>
          <p:nvPr>
            <p:ph type="title" hasCustomPrompt="1"/>
          </p:nvPr>
        </p:nvSpPr>
        <p:spPr>
          <a:xfrm>
            <a:off x="336001" y="274638"/>
            <a:ext cx="11519999" cy="338827"/>
          </a:xfrm>
          <a:prstGeom prst="rect">
            <a:avLst/>
          </a:prstGeom>
        </p:spPr>
        <p:txBody>
          <a:bodyPr lIns="0" tIns="0" rIns="0" bIns="0" anchor="t"/>
          <a:lstStyle>
            <a:lvl1pPr algn="l">
              <a:defRPr sz="2399">
                <a:solidFill>
                  <a:srgbClr val="00008F"/>
                </a:solidFill>
                <a:latin typeface="+mj-lt"/>
                <a:ea typeface="源ノ角ゴシック Normal" pitchFamily="34" charset="-128"/>
              </a:defRPr>
            </a:lvl1pPr>
          </a:lstStyle>
          <a:p>
            <a:r>
              <a:rPr lang="en-GB" noProof="0"/>
              <a:t>Click to edit Master title style</a:t>
            </a:r>
          </a:p>
        </p:txBody>
      </p:sp>
      <p:pic>
        <p:nvPicPr>
          <p:cNvPr id="10"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700096" y="6438242"/>
            <a:ext cx="249365" cy="248309"/>
          </a:xfrm>
          <a:prstGeom prst="rect">
            <a:avLst/>
          </a:prstGeom>
          <a:noFill/>
          <a:ln w="9525">
            <a:noFill/>
            <a:miter lim="800000"/>
            <a:headEnd/>
            <a:tailEnd/>
          </a:ln>
        </p:spPr>
      </p:pic>
      <p:sp>
        <p:nvSpPr>
          <p:cNvPr id="11" name="Espace réservé du numéro de diapositive 4"/>
          <p:cNvSpPr>
            <a:spLocks noGrp="1"/>
          </p:cNvSpPr>
          <p:nvPr>
            <p:ph type="sldNum" sz="quarter" idx="4"/>
          </p:nvPr>
        </p:nvSpPr>
        <p:spPr>
          <a:xfrm>
            <a:off x="311151" y="6542089"/>
            <a:ext cx="287867" cy="144462"/>
          </a:xfrm>
          <a:prstGeom prst="rect">
            <a:avLst/>
          </a:prstGeom>
        </p:spPr>
        <p:txBody>
          <a:bodyPr vert="horz" wrap="square" lIns="0" tIns="0" rIns="0" bIns="0" numCol="1" anchor="b" anchorCtr="0" compatLnSpc="1">
            <a:prstTxWarp prst="textNoShape">
              <a:avLst/>
            </a:prstTxWarp>
          </a:bodyPr>
          <a:lstStyle>
            <a:lvl1pPr>
              <a:defRPr sz="899">
                <a:latin typeface="源ノ角ゴシック Normal" pitchFamily="34" charset="-128"/>
                <a:ea typeface="源ノ角ゴシック Normal" pitchFamily="34" charset="-128"/>
              </a:defRPr>
            </a:lvl1pPr>
          </a:lstStyle>
          <a:p>
            <a:fld id="{AB4D0077-BF62-4615-B421-B126B085B149}" type="slidenum">
              <a:rPr lang="en-GB" smtClean="0"/>
              <a:pPr/>
              <a:t>‹N°›</a:t>
            </a:fld>
            <a:endParaRPr lang="en-GB"/>
          </a:p>
        </p:txBody>
      </p:sp>
    </p:spTree>
    <p:extLst>
      <p:ext uri="{BB962C8B-B14F-4D97-AF65-F5344CB8AC3E}">
        <p14:creationId xmlns:p14="http://schemas.microsoft.com/office/powerpoint/2010/main" val="3137024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984251" y="1570038"/>
            <a:ext cx="3119999" cy="1617663"/>
          </a:xfrm>
          <a:prstGeom prst="rect">
            <a:avLst/>
          </a:prstGeom>
          <a:ln w="12700">
            <a:solidFill>
              <a:schemeClr val="tx2"/>
            </a:solidFill>
          </a:ln>
        </p:spPr>
        <p:txBody>
          <a:bodyPr vert="horz" lIns="71967" rIns="71967" anchor="ctr" anchorCtr="1"/>
          <a:lstStyle>
            <a:lvl1pPr marL="0" indent="0" algn="ctr">
              <a:buNone/>
              <a:defRPr sz="1600" b="1" i="0" cap="all" normalizeH="0" baseline="0">
                <a:solidFill>
                  <a:schemeClr val="tx2"/>
                </a:solidFill>
                <a:latin typeface="Century Gothic"/>
                <a:cs typeface="Century Gothic"/>
              </a:defRPr>
            </a:lvl1pPr>
          </a:lstStyle>
          <a:p>
            <a:pPr lvl="0"/>
            <a:r>
              <a:rPr lang="fr-FR"/>
              <a:t>Modifiez les styles du texte du masque</a:t>
            </a:r>
          </a:p>
        </p:txBody>
      </p:sp>
      <p:sp>
        <p:nvSpPr>
          <p:cNvPr id="15" name="Espace réservé du texte 12"/>
          <p:cNvSpPr>
            <a:spLocks noGrp="1"/>
          </p:cNvSpPr>
          <p:nvPr>
            <p:ph type="body" sz="quarter" idx="11"/>
          </p:nvPr>
        </p:nvSpPr>
        <p:spPr>
          <a:xfrm>
            <a:off x="4529613" y="1570038"/>
            <a:ext cx="3119999" cy="1617663"/>
          </a:xfrm>
          <a:prstGeom prst="rect">
            <a:avLst/>
          </a:prstGeom>
          <a:ln w="12700">
            <a:solidFill>
              <a:schemeClr val="accent1"/>
            </a:solidFill>
          </a:ln>
        </p:spPr>
        <p:txBody>
          <a:bodyPr vert="horz" lIns="71967" rIns="71967" anchor="ctr" anchorCtr="1"/>
          <a:lstStyle>
            <a:lvl1pPr marL="0" indent="0" algn="ctr">
              <a:buNone/>
              <a:defRPr sz="1600" b="1" i="0" cap="all" normalizeH="0" baseline="0">
                <a:solidFill>
                  <a:schemeClr val="accent1"/>
                </a:solidFill>
                <a:latin typeface="Century Gothic"/>
                <a:cs typeface="Century Gothic"/>
              </a:defRPr>
            </a:lvl1pPr>
          </a:lstStyle>
          <a:p>
            <a:pPr lvl="0"/>
            <a:r>
              <a:rPr lang="fr-FR"/>
              <a:t>Modifiez les styles du texte du masque</a:t>
            </a:r>
          </a:p>
        </p:txBody>
      </p:sp>
      <p:sp>
        <p:nvSpPr>
          <p:cNvPr id="17" name="Espace réservé du texte 12"/>
          <p:cNvSpPr>
            <a:spLocks noGrp="1"/>
          </p:cNvSpPr>
          <p:nvPr>
            <p:ph type="body" sz="quarter" idx="12"/>
          </p:nvPr>
        </p:nvSpPr>
        <p:spPr>
          <a:xfrm>
            <a:off x="8091984" y="1570038"/>
            <a:ext cx="3119999" cy="1617663"/>
          </a:xfrm>
          <a:prstGeom prst="rect">
            <a:avLst/>
          </a:prstGeom>
          <a:ln w="12700">
            <a:solidFill>
              <a:schemeClr val="accent2"/>
            </a:solidFill>
          </a:ln>
        </p:spPr>
        <p:txBody>
          <a:bodyPr vert="horz" lIns="71967" rIns="71967" anchor="ctr" anchorCtr="1"/>
          <a:lstStyle>
            <a:lvl1pPr marL="0" indent="0" algn="ctr">
              <a:buNone/>
              <a:defRPr sz="1600" b="1" i="0" cap="all" normalizeH="0" baseline="0">
                <a:solidFill>
                  <a:schemeClr val="accent2"/>
                </a:solidFill>
                <a:latin typeface="Century Gothic"/>
                <a:cs typeface="Century Gothic"/>
              </a:defRPr>
            </a:lvl1pPr>
          </a:lstStyle>
          <a:p>
            <a:pPr lvl="0"/>
            <a:r>
              <a:rPr lang="fr-FR"/>
              <a:t>Modifiez les styles du texte du masque</a:t>
            </a:r>
          </a:p>
        </p:txBody>
      </p:sp>
      <p:sp>
        <p:nvSpPr>
          <p:cNvPr id="19" name="Espace réservé du texte 18"/>
          <p:cNvSpPr>
            <a:spLocks noGrp="1"/>
          </p:cNvSpPr>
          <p:nvPr>
            <p:ph type="body" sz="quarter" idx="13"/>
          </p:nvPr>
        </p:nvSpPr>
        <p:spPr>
          <a:xfrm>
            <a:off x="976161" y="3505201"/>
            <a:ext cx="3119999" cy="2535239"/>
          </a:xfrm>
          <a:prstGeom prst="rect">
            <a:avLst/>
          </a:prstGeom>
        </p:spPr>
        <p:txBody>
          <a:bodyPr vert="horz"/>
          <a:lstStyle>
            <a:lvl1pPr marL="285511" indent="-285511">
              <a:buSzPct val="100000"/>
              <a:buFontTx/>
              <a:buBlip>
                <a:blip r:embed="rId2"/>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0" name="Espace réservé du texte 18"/>
          <p:cNvSpPr>
            <a:spLocks noGrp="1"/>
          </p:cNvSpPr>
          <p:nvPr>
            <p:ph type="body" sz="quarter" idx="14"/>
          </p:nvPr>
        </p:nvSpPr>
        <p:spPr>
          <a:xfrm>
            <a:off x="4547954" y="3505201"/>
            <a:ext cx="3119999" cy="2535239"/>
          </a:xfrm>
          <a:prstGeom prst="rect">
            <a:avLst/>
          </a:prstGeom>
        </p:spPr>
        <p:txBody>
          <a:bodyPr vert="horz"/>
          <a:lstStyle>
            <a:lvl1pPr marL="285511" indent="-285511">
              <a:buSzPct val="100000"/>
              <a:buFontTx/>
              <a:buBlip>
                <a:blip r:embed="rId4"/>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1" name="Espace réservé du texte 18"/>
          <p:cNvSpPr>
            <a:spLocks noGrp="1"/>
          </p:cNvSpPr>
          <p:nvPr>
            <p:ph type="body" sz="quarter" idx="15"/>
          </p:nvPr>
        </p:nvSpPr>
        <p:spPr>
          <a:xfrm>
            <a:off x="8090487" y="3505201"/>
            <a:ext cx="3119999" cy="2535239"/>
          </a:xfrm>
          <a:prstGeom prst="rect">
            <a:avLst/>
          </a:prstGeom>
        </p:spPr>
        <p:txBody>
          <a:bodyPr vert="horz"/>
          <a:lstStyle>
            <a:lvl1pPr marL="285511" indent="-285511">
              <a:buSzPct val="100000"/>
              <a:buFontTx/>
              <a:buBlip>
                <a:blip r:embed="rId5"/>
              </a:buBlip>
              <a:defRPr sz="1500">
                <a:solidFill>
                  <a:srgbClr val="404040"/>
                </a:solidFill>
                <a:latin typeface="Arial"/>
                <a:cs typeface="Arial"/>
              </a:defRPr>
            </a:lvl1pPr>
            <a:lvl2pPr marL="742331" indent="-285511">
              <a:buSzPct val="100000"/>
              <a:buFontTx/>
              <a:buBlip>
                <a:blip r:embed="rId3"/>
              </a:buBlip>
              <a:defRPr sz="1500">
                <a:latin typeface="Arial"/>
                <a:cs typeface="Arial"/>
              </a:defRPr>
            </a:lvl2pPr>
          </a:lstStyle>
          <a:p>
            <a:pPr lvl="0"/>
            <a:r>
              <a:rPr lang="fr-FR"/>
              <a:t>Modifiez les styles du texte du masque</a:t>
            </a:r>
          </a:p>
        </p:txBody>
      </p:sp>
      <p:sp>
        <p:nvSpPr>
          <p:cNvPr id="22" name="Titre 21"/>
          <p:cNvSpPr>
            <a:spLocks noGrp="1"/>
          </p:cNvSpPr>
          <p:nvPr>
            <p:ph type="title"/>
          </p:nvPr>
        </p:nvSpPr>
        <p:spPr/>
        <p:txBody>
          <a:bodyPr/>
          <a:lstStyle/>
          <a:p>
            <a:r>
              <a:rPr lang="fr-FR"/>
              <a:t>Modifiez le style du titre</a:t>
            </a: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a:solidFill>
                  <a:srgbClr val="004563"/>
                </a:solidFill>
              </a:rPr>
              <a:t>   |  </a:t>
            </a:r>
          </a:p>
        </p:txBody>
      </p:sp>
      <p:sp>
        <p:nvSpPr>
          <p:cNvPr id="11" name="Espace réservé du texte 11"/>
          <p:cNvSpPr>
            <a:spLocks noGrp="1"/>
          </p:cNvSpPr>
          <p:nvPr>
            <p:ph type="body" sz="quarter" idx="18"/>
          </p:nvPr>
        </p:nvSpPr>
        <p:spPr>
          <a:xfrm>
            <a:off x="969447" y="819403"/>
            <a:ext cx="10227732" cy="381795"/>
          </a:xfrm>
          <a:prstGeom prst="rect">
            <a:avLst/>
          </a:prstGeom>
        </p:spPr>
        <p:txBody>
          <a:bodyPr vert="horz">
            <a:normAutofit/>
          </a:bodyPr>
          <a:lstStyle>
            <a:lvl1pPr marL="285511" indent="-285511">
              <a:buSzPct val="120000"/>
              <a:buFontTx/>
              <a:buNone/>
              <a:defRPr sz="1400" b="1">
                <a:solidFill>
                  <a:schemeClr val="tx2"/>
                </a:solidFill>
                <a:latin typeface="Century Gothic" pitchFamily="34" charset="0"/>
                <a:cs typeface="Arial"/>
              </a:defRPr>
            </a:lvl1pPr>
            <a:lvl2pPr marL="742331" indent="-285511">
              <a:buClr>
                <a:srgbClr val="00727A"/>
              </a:buClr>
              <a:buSzPct val="100000"/>
              <a:buFontTx/>
              <a:buNone/>
              <a:defRPr sz="1600" baseline="0">
                <a:solidFill>
                  <a:srgbClr val="404040"/>
                </a:solidFill>
                <a:latin typeface="Arial"/>
                <a:cs typeface="Arial"/>
              </a:defRPr>
            </a:lvl2pPr>
            <a:lvl3pPr marL="1077017" indent="-163374">
              <a:buClr>
                <a:srgbClr val="004563"/>
              </a:buClr>
              <a:buSzPct val="100000"/>
              <a:buFontTx/>
              <a:buNone/>
              <a:defRPr sz="1400" i="1">
                <a:solidFill>
                  <a:srgbClr val="404040"/>
                </a:solidFill>
                <a:latin typeface="Arial"/>
                <a:cs typeface="Arial"/>
              </a:defRPr>
            </a:lvl3pPr>
          </a:lstStyle>
          <a:p>
            <a:pPr lvl="0"/>
            <a:r>
              <a:rPr lang="fr-FR"/>
              <a:t>Modifiez les styles du texte du masque</a:t>
            </a:r>
          </a:p>
        </p:txBody>
      </p:sp>
      <p:sp>
        <p:nvSpPr>
          <p:cNvPr id="12" name="Espace réservé de la date 3"/>
          <p:cNvSpPr>
            <a:spLocks noGrp="1"/>
          </p:cNvSpPr>
          <p:nvPr>
            <p:ph type="dt" sz="half" idx="2"/>
          </p:nvPr>
        </p:nvSpPr>
        <p:spPr>
          <a:xfrm>
            <a:off x="4673601" y="6508761"/>
            <a:ext cx="2844801" cy="217824"/>
          </a:xfrm>
          <a:prstGeom prst="rect">
            <a:avLst/>
          </a:prstGeom>
        </p:spPr>
        <p:txBody>
          <a:bodyPr lIns="0" tIns="0" rIns="0" bIns="0" anchor="b" anchorCtr="0"/>
          <a:lstStyle>
            <a:lvl1pPr algn="ctr">
              <a:defRPr sz="799" b="1">
                <a:solidFill>
                  <a:schemeClr val="accent4"/>
                </a:solidFill>
                <a:latin typeface="+mj-lt"/>
              </a:defRPr>
            </a:lvl1pPr>
          </a:lstStyle>
          <a:p>
            <a:r>
              <a:rPr lang="fr-FR">
                <a:solidFill>
                  <a:srgbClr val="E40A38"/>
                </a:solidFill>
              </a:rPr>
              <a:t>INTERNAL USE</a:t>
            </a:r>
          </a:p>
        </p:txBody>
      </p:sp>
    </p:spTree>
    <p:extLst>
      <p:ext uri="{BB962C8B-B14F-4D97-AF65-F5344CB8AC3E}">
        <p14:creationId xmlns:p14="http://schemas.microsoft.com/office/powerpoint/2010/main" val="212504622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iße Startseite eines Kapitel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38667" y="353484"/>
            <a:ext cx="696000" cy="696000"/>
          </a:xfrm>
          <a:prstGeom prst="rect">
            <a:avLst/>
          </a:prstGeom>
          <a:noFill/>
        </p:spPr>
      </p:pic>
      <p:sp>
        <p:nvSpPr>
          <p:cNvPr id="6" name="Espace réservé du contenu 12"/>
          <p:cNvSpPr>
            <a:spLocks noGrp="1"/>
          </p:cNvSpPr>
          <p:nvPr>
            <p:ph sz="quarter" idx="11" hasCustomPrompt="1"/>
          </p:nvPr>
        </p:nvSpPr>
        <p:spPr>
          <a:xfrm>
            <a:off x="3530601" y="828675"/>
            <a:ext cx="5130800" cy="5162551"/>
          </a:xfrm>
          <a:prstGeom prst="rect">
            <a:avLst/>
          </a:prstGeom>
        </p:spPr>
        <p:txBody>
          <a:bodyPr lIns="81628" tIns="40814" rIns="81628" bIns="40814" anchor="ctr"/>
          <a:lstStyle>
            <a:lvl1pPr algn="ctr">
              <a:buNone/>
              <a:defRPr sz="35732" b="1">
                <a:solidFill>
                  <a:srgbClr val="00AEC6"/>
                </a:solidFill>
                <a:latin typeface="+mn-lt"/>
                <a:cs typeface="Arial" pitchFamily="34" charset="0"/>
              </a:defRPr>
            </a:lvl1pPr>
          </a:lstStyle>
          <a:p>
            <a:pPr lvl="0"/>
            <a:r>
              <a:rPr lang="de-DE" noProof="0"/>
              <a:t>1</a:t>
            </a:r>
          </a:p>
        </p:txBody>
      </p:sp>
      <p:sp>
        <p:nvSpPr>
          <p:cNvPr id="7" name="Espace réservé du contenu 9"/>
          <p:cNvSpPr>
            <a:spLocks noGrp="1"/>
          </p:cNvSpPr>
          <p:nvPr>
            <p:ph sz="quarter" idx="10" hasCustomPrompt="1"/>
          </p:nvPr>
        </p:nvSpPr>
        <p:spPr>
          <a:xfrm>
            <a:off x="0" y="3014092"/>
            <a:ext cx="12192000" cy="828675"/>
          </a:xfrm>
          <a:prstGeom prst="rect">
            <a:avLst/>
          </a:prstGeom>
        </p:spPr>
        <p:txBody>
          <a:bodyPr lIns="81628" tIns="40814" rIns="81628" bIns="40814" anchor="ctr"/>
          <a:lstStyle>
            <a:lvl1pPr algn="ctr">
              <a:buNone/>
              <a:defRPr sz="4000" b="0" baseline="0">
                <a:solidFill>
                  <a:schemeClr val="tx1"/>
                </a:solidFill>
                <a:latin typeface="+mn-lt"/>
                <a:cs typeface="Arial" pitchFamily="34" charset="0"/>
              </a:defRPr>
            </a:lvl1pPr>
          </a:lstStyle>
          <a:p>
            <a:pPr lvl="0"/>
            <a:r>
              <a:rPr lang="de-DE" noProof="0"/>
              <a:t>Chapter </a:t>
            </a:r>
            <a:r>
              <a:rPr lang="de-DE" noProof="0" err="1"/>
              <a:t>opening</a:t>
            </a:r>
            <a:r>
              <a:rPr lang="de-DE" noProof="0"/>
              <a:t> </a:t>
            </a:r>
            <a:r>
              <a:rPr lang="de-DE" noProof="0" err="1"/>
              <a:t>page</a:t>
            </a:r>
            <a:endParaRPr lang="de-DE" noProof="0"/>
          </a:p>
        </p:txBody>
      </p:sp>
    </p:spTree>
    <p:extLst>
      <p:ext uri="{BB962C8B-B14F-4D97-AF65-F5344CB8AC3E}">
        <p14:creationId xmlns:p14="http://schemas.microsoft.com/office/powerpoint/2010/main" val="1133087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intergrund">
    <p:spTree>
      <p:nvGrpSpPr>
        <p:cNvPr id="1" name=""/>
        <p:cNvGrpSpPr/>
        <p:nvPr/>
      </p:nvGrpSpPr>
      <p:grpSpPr>
        <a:xfrm>
          <a:off x="0" y="0"/>
          <a:ext cx="0" cy="0"/>
          <a:chOff x="0" y="0"/>
          <a:chExt cx="0" cy="0"/>
        </a:xfrm>
      </p:grpSpPr>
      <p:sp>
        <p:nvSpPr>
          <p:cNvPr id="9" name="bk object 16"/>
          <p:cNvSpPr>
            <a:spLocks/>
          </p:cNvSpPr>
          <p:nvPr userDrawn="1"/>
        </p:nvSpPr>
        <p:spPr bwMode="auto">
          <a:xfrm>
            <a:off x="0" y="1"/>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w="9525">
            <a:noFill/>
            <a:round/>
            <a:headEnd/>
            <a:tailEnd/>
          </a:ln>
        </p:spPr>
        <p:txBody>
          <a:bodyPr lIns="0" tIns="0" rIns="0" bIns="0"/>
          <a:lstStyle/>
          <a:p>
            <a:pPr eaLnBrk="0"/>
            <a:endParaRPr lang="de-DE" sz="2400" noProof="0">
              <a:latin typeface="+mj-lt"/>
            </a:endParaRPr>
          </a:p>
        </p:txBody>
      </p:sp>
      <p:sp>
        <p:nvSpPr>
          <p:cNvPr id="12" name="Rectangle 5"/>
          <p:cNvSpPr/>
          <p:nvPr userDrawn="1"/>
        </p:nvSpPr>
        <p:spPr>
          <a:xfrm>
            <a:off x="3277794" y="1"/>
            <a:ext cx="8914207"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lIns="142720" tIns="71360" rIns="142720" bIns="71360" anchor="ctr"/>
          <a:lstStyle/>
          <a:p>
            <a:pPr algn="ctr" eaLnBrk="1" hangingPunct="1">
              <a:defRPr/>
            </a:pPr>
            <a:endParaRPr lang="de-DE" sz="2400" noProof="0">
              <a:latin typeface="+mj-lt"/>
            </a:endParaRPr>
          </a:p>
        </p:txBody>
      </p:sp>
      <p:sp>
        <p:nvSpPr>
          <p:cNvPr id="10" name="Espace réservé du contenu 9"/>
          <p:cNvSpPr>
            <a:spLocks noGrp="1"/>
          </p:cNvSpPr>
          <p:nvPr>
            <p:ph sz="quarter" idx="11" hasCustomPrompt="1"/>
          </p:nvPr>
        </p:nvSpPr>
        <p:spPr>
          <a:xfrm>
            <a:off x="0" y="2580747"/>
            <a:ext cx="12192000" cy="1693333"/>
          </a:xfrm>
          <a:prstGeom prst="rect">
            <a:avLst/>
          </a:prstGeom>
        </p:spPr>
        <p:txBody>
          <a:bodyPr lIns="81628" tIns="40814" rIns="81628" bIns="40814" anchor="ctr"/>
          <a:lstStyle>
            <a:lvl1pPr marL="0" indent="0" algn="ctr">
              <a:buNone/>
              <a:defRPr sz="6667" b="1">
                <a:solidFill>
                  <a:schemeClr val="bg1"/>
                </a:solidFill>
              </a:defRPr>
            </a:lvl1pPr>
          </a:lstStyle>
          <a:p>
            <a:pPr lvl="0"/>
            <a:r>
              <a:rPr lang="de-DE" noProof="0"/>
              <a:t>Text</a:t>
            </a:r>
          </a:p>
        </p:txBody>
      </p:sp>
      <p:pic>
        <p:nvPicPr>
          <p:cNvPr id="6" name="Picture 2" descr="C:\_Clients\PPT\cdg-ppt\docs-client\axa_logo_open_white_rgb.em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8667" y="353484"/>
            <a:ext cx="696000" cy="696000"/>
          </a:xfrm>
          <a:prstGeom prst="rect">
            <a:avLst/>
          </a:prstGeom>
          <a:noFill/>
        </p:spPr>
      </p:pic>
    </p:spTree>
    <p:extLst>
      <p:ext uri="{BB962C8B-B14F-4D97-AF65-F5344CB8AC3E}">
        <p14:creationId xmlns:p14="http://schemas.microsoft.com/office/powerpoint/2010/main" val="198239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027180"/>
                </a:solidFill>
                <a:latin typeface="+mn-lt"/>
                <a:cs typeface="Arial" pitchFamily="34" charset="0"/>
              </a:defRPr>
            </a:lvl1pPr>
          </a:lstStyle>
          <a:p>
            <a:r>
              <a:rPr lang="de-DE" noProof="0" err="1"/>
              <a:t>Subtitle</a:t>
            </a:r>
            <a:r>
              <a:rPr lang="de-DE" noProof="0"/>
              <a:t> </a:t>
            </a:r>
            <a:r>
              <a:rPr lang="de-DE" noProof="0" err="1"/>
              <a:t>or</a:t>
            </a:r>
            <a:r>
              <a:rPr lang="de-DE" noProof="0"/>
              <a:t> </a:t>
            </a:r>
            <a:r>
              <a:rPr lang="de-DE" noProof="0" err="1"/>
              <a:t>next</a:t>
            </a:r>
            <a:r>
              <a:rPr lang="de-DE" noProof="0"/>
              <a:t> title (optional)</a:t>
            </a:r>
          </a:p>
        </p:txBody>
      </p:sp>
      <p:sp>
        <p:nvSpPr>
          <p:cNvPr id="3" name="Espace réservé du texte 2"/>
          <p:cNvSpPr>
            <a:spLocks noGrp="1"/>
          </p:cNvSpPr>
          <p:nvPr>
            <p:ph type="body" sz="quarter" idx="12" hasCustomPrompt="1"/>
          </p:nvPr>
        </p:nvSpPr>
        <p:spPr>
          <a:xfrm>
            <a:off x="2683124" y="1829804"/>
            <a:ext cx="7680000" cy="3840000"/>
          </a:xfrm>
          <a:prstGeom prst="rect">
            <a:avLst/>
          </a:prstGeom>
        </p:spPr>
        <p:txBody>
          <a:bodyPr lIns="0" tIns="0" rIns="0" bIns="0"/>
          <a:lstStyle>
            <a:lvl1pPr marL="1079473" indent="-1079473">
              <a:buClr>
                <a:schemeClr val="tx2"/>
              </a:buClr>
              <a:buFont typeface="+mj-lt"/>
              <a:buAutoNum type="arabicPeriod"/>
              <a:defRPr sz="2133">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de-DE" noProof="0"/>
              <a:t>Click </a:t>
            </a:r>
            <a:r>
              <a:rPr lang="de-DE" noProof="0" err="1"/>
              <a:t>to</a:t>
            </a:r>
            <a:r>
              <a:rPr lang="de-DE" noProof="0"/>
              <a:t> </a:t>
            </a:r>
            <a:r>
              <a:rPr lang="de-DE" noProof="0" err="1"/>
              <a:t>add</a:t>
            </a:r>
            <a:r>
              <a:rPr lang="de-DE" noProof="0"/>
              <a:t> </a:t>
            </a:r>
            <a:r>
              <a:rPr lang="de-DE" noProof="0" err="1"/>
              <a:t>text</a:t>
            </a:r>
            <a:endParaRPr lang="de-DE" noProof="0"/>
          </a:p>
        </p:txBody>
      </p:sp>
      <p:pic>
        <p:nvPicPr>
          <p:cNvPr id="10" name="Logo AXA" descr="\\Mac\AllFiles\Volumes\DOSSIERS EN COURS\17_1098 AXA_Creation_gabarits\elements\png\new_logo_axa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13" name="Espace réservé de la date 2"/>
          <p:cNvSpPr>
            <a:spLocks noGrp="1"/>
          </p:cNvSpPr>
          <p:nvPr>
            <p:ph type="dt" sz="half" idx="10"/>
          </p:nvPr>
        </p:nvSpPr>
        <p:spPr>
          <a:xfrm>
            <a:off x="667005" y="6541947"/>
            <a:ext cx="2954020" cy="233363"/>
          </a:xfrm>
        </p:spPr>
        <p:txBody>
          <a:bodyPr/>
          <a:lstStyle/>
          <a:p>
            <a:r>
              <a:rPr lang="de-DE" noProof="0"/>
              <a:t>AXA Daily</a:t>
            </a:r>
          </a:p>
        </p:txBody>
      </p:sp>
      <p:sp>
        <p:nvSpPr>
          <p:cNvPr id="14" name="Espace réservé du pied de page 3"/>
          <p:cNvSpPr>
            <a:spLocks noGrp="1"/>
          </p:cNvSpPr>
          <p:nvPr>
            <p:ph type="ftr" sz="quarter" idx="13"/>
          </p:nvPr>
        </p:nvSpPr>
        <p:spPr>
          <a:xfrm>
            <a:off x="4435943" y="6541947"/>
            <a:ext cx="3299883" cy="233363"/>
          </a:xfrm>
        </p:spPr>
        <p:txBody>
          <a:bodyPr/>
          <a:lstStyle/>
          <a:p>
            <a:r>
              <a:rPr lang="de-DE" noProof="0"/>
              <a:t>Intern</a:t>
            </a:r>
          </a:p>
        </p:txBody>
      </p:sp>
    </p:spTree>
    <p:extLst>
      <p:ext uri="{BB962C8B-B14F-4D97-AF65-F5344CB8AC3E}">
        <p14:creationId xmlns:p14="http://schemas.microsoft.com/office/powerpoint/2010/main" val="338346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0B3DA-8190-483B-B771-62D260E9030F}"/>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33A3886E-AC59-4060-8062-E2DF86676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49F51620-6A85-4094-8707-93D4A9D230D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B7E641BC-7B7A-444E-A7A3-0A9F1CCCEB42}"/>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6" name="Espace réservé du pied de page 5">
            <a:extLst>
              <a:ext uri="{FF2B5EF4-FFF2-40B4-BE49-F238E27FC236}">
                <a16:creationId xmlns:a16="http://schemas.microsoft.com/office/drawing/2014/main" id="{77966CA6-B2DE-45CB-B6BD-03F9D01204C8}"/>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12275B73-6817-4E38-9C7A-DF47CB3E514A}"/>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3031236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ellenfolie">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027180"/>
                </a:solidFill>
                <a:latin typeface="Source Sans Pro" pitchFamily="34" charset="0"/>
                <a:cs typeface="Arial" pitchFamily="34" charset="0"/>
              </a:defRPr>
            </a:lvl1pPr>
          </a:lstStyle>
          <a:p>
            <a:r>
              <a:rPr lang="de-DE" noProof="0" err="1"/>
              <a:t>Subtitle</a:t>
            </a:r>
            <a:r>
              <a:rPr lang="de-DE" noProof="0"/>
              <a:t> </a:t>
            </a:r>
            <a:r>
              <a:rPr lang="de-DE" noProof="0" err="1"/>
              <a:t>or</a:t>
            </a:r>
            <a:r>
              <a:rPr lang="de-DE" noProof="0"/>
              <a:t> </a:t>
            </a:r>
            <a:r>
              <a:rPr lang="de-DE" noProof="0" err="1"/>
              <a:t>next</a:t>
            </a:r>
            <a:r>
              <a:rPr lang="de-DE" noProof="0"/>
              <a:t> title (optional)</a:t>
            </a:r>
          </a:p>
        </p:txBody>
      </p:sp>
      <p:sp>
        <p:nvSpPr>
          <p:cNvPr id="3" name="Espace réservé du texte 2"/>
          <p:cNvSpPr>
            <a:spLocks noGrp="1"/>
          </p:cNvSpPr>
          <p:nvPr>
            <p:ph type="body" sz="quarter" idx="12" hasCustomPrompt="1"/>
          </p:nvPr>
        </p:nvSpPr>
        <p:spPr>
          <a:xfrm>
            <a:off x="312000" y="1640541"/>
            <a:ext cx="1176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de-DE" noProof="0"/>
              <a:t>Table title</a:t>
            </a:r>
          </a:p>
        </p:txBody>
      </p:sp>
      <p:sp>
        <p:nvSpPr>
          <p:cNvPr id="5" name="Espace réservé du tableau 4"/>
          <p:cNvSpPr>
            <a:spLocks noGrp="1"/>
          </p:cNvSpPr>
          <p:nvPr>
            <p:ph type="tbl" sz="quarter" idx="13" hasCustomPrompt="1"/>
          </p:nvPr>
        </p:nvSpPr>
        <p:spPr>
          <a:xfrm>
            <a:off x="312000" y="2352675"/>
            <a:ext cx="11760000" cy="3333751"/>
          </a:xfrm>
          <a:prstGeom prst="rect">
            <a:avLst/>
          </a:prstGeom>
        </p:spPr>
        <p:txBody>
          <a:bodyPr anchor="ctr"/>
          <a:lstStyle>
            <a:lvl1pPr marL="0" indent="0" algn="ctr">
              <a:buFontTx/>
              <a:buNone/>
              <a:defRPr sz="2667">
                <a:solidFill>
                  <a:schemeClr val="tx2"/>
                </a:solidFill>
              </a:defRPr>
            </a:lvl1pPr>
          </a:lstStyle>
          <a:p>
            <a:r>
              <a:rPr lang="de-DE" noProof="0"/>
              <a:t>Click on </a:t>
            </a:r>
            <a:r>
              <a:rPr lang="de-DE" noProof="0" err="1"/>
              <a:t>the</a:t>
            </a:r>
            <a:r>
              <a:rPr lang="de-DE" noProof="0"/>
              <a:t> </a:t>
            </a:r>
            <a:r>
              <a:rPr lang="de-DE" noProof="0" err="1"/>
              <a:t>icon</a:t>
            </a:r>
            <a:r>
              <a:rPr lang="de-DE" noProof="0"/>
              <a:t> </a:t>
            </a:r>
            <a:r>
              <a:rPr lang="de-DE" noProof="0" err="1"/>
              <a:t>to</a:t>
            </a:r>
            <a:r>
              <a:rPr lang="de-DE" noProof="0"/>
              <a:t> </a:t>
            </a:r>
            <a:r>
              <a:rPr lang="de-DE" noProof="0" err="1"/>
              <a:t>add</a:t>
            </a:r>
            <a:r>
              <a:rPr lang="de-DE" noProof="0"/>
              <a:t> a </a:t>
            </a:r>
            <a:r>
              <a:rPr lang="de-DE" noProof="0" err="1"/>
              <a:t>table</a:t>
            </a:r>
            <a:endParaRPr lang="de-DE" noProof="0"/>
          </a:p>
        </p:txBody>
      </p:sp>
      <p:sp>
        <p:nvSpPr>
          <p:cNvPr id="16" name="Espace réservé du texte 2"/>
          <p:cNvSpPr>
            <a:spLocks noGrp="1"/>
          </p:cNvSpPr>
          <p:nvPr>
            <p:ph type="body" sz="quarter" idx="14" hasCustomPrompt="1"/>
          </p:nvPr>
        </p:nvSpPr>
        <p:spPr>
          <a:xfrm>
            <a:off x="312000" y="1926293"/>
            <a:ext cx="1176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de-DE" noProof="0"/>
              <a:t>Table </a:t>
            </a:r>
            <a:r>
              <a:rPr lang="de-DE" noProof="0" err="1"/>
              <a:t>subtitle</a:t>
            </a:r>
            <a:endParaRPr lang="de-DE" noProof="0"/>
          </a:p>
        </p:txBody>
      </p:sp>
      <p:pic>
        <p:nvPicPr>
          <p:cNvPr id="10" name="Logo AXA" descr="\\Mac\AllFiles\Volumes\DOSSIERS EN COURS\17_1098 AXA_Creation_gabarits\elements\png\new_logo_axa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15" name="Espace réservé de la date 2"/>
          <p:cNvSpPr>
            <a:spLocks noGrp="1"/>
          </p:cNvSpPr>
          <p:nvPr>
            <p:ph type="dt" sz="half" idx="10"/>
          </p:nvPr>
        </p:nvSpPr>
        <p:spPr>
          <a:xfrm>
            <a:off x="667005" y="6541947"/>
            <a:ext cx="2954020" cy="233363"/>
          </a:xfrm>
        </p:spPr>
        <p:txBody>
          <a:bodyPr/>
          <a:lstStyle/>
          <a:p>
            <a:r>
              <a:rPr lang="de-DE" noProof="0"/>
              <a:t>AXA Daily</a:t>
            </a:r>
          </a:p>
        </p:txBody>
      </p:sp>
      <p:sp>
        <p:nvSpPr>
          <p:cNvPr id="17" name="Espace réservé du pied de page 3"/>
          <p:cNvSpPr>
            <a:spLocks noGrp="1"/>
          </p:cNvSpPr>
          <p:nvPr>
            <p:ph type="ftr" sz="quarter" idx="15"/>
          </p:nvPr>
        </p:nvSpPr>
        <p:spPr>
          <a:xfrm>
            <a:off x="4435943" y="6541947"/>
            <a:ext cx="3299883" cy="233363"/>
          </a:xfrm>
        </p:spPr>
        <p:txBody>
          <a:bodyPr/>
          <a:lstStyle/>
          <a:p>
            <a:r>
              <a:rPr lang="de-DE" noProof="0"/>
              <a:t>Intern</a:t>
            </a:r>
          </a:p>
        </p:txBody>
      </p:sp>
    </p:spTree>
    <p:extLst>
      <p:ext uri="{BB962C8B-B14F-4D97-AF65-F5344CB8AC3E}">
        <p14:creationId xmlns:p14="http://schemas.microsoft.com/office/powerpoint/2010/main" val="3150329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Zwei Diagramme">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marR="0" indent="0" algn="l" defTabSz="1218267" rtl="0" eaLnBrk="0" fontAlgn="base" latinLnBrk="0" hangingPunct="0">
              <a:lnSpc>
                <a:spcPct val="100000"/>
              </a:lnSpc>
              <a:spcBef>
                <a:spcPct val="20000"/>
              </a:spcBef>
              <a:spcAft>
                <a:spcPct val="0"/>
              </a:spcAft>
              <a:buClrTx/>
              <a:buSzTx/>
              <a:buFont typeface="Arial" charset="0"/>
              <a:buNone/>
              <a:tabLst/>
              <a:defRPr sz="2400">
                <a:solidFill>
                  <a:srgbClr val="027180"/>
                </a:solidFill>
                <a:latin typeface="Source Sans Pro" pitchFamily="34" charset="0"/>
                <a:cs typeface="Arial" pitchFamily="34" charset="0"/>
              </a:defRPr>
            </a:lvl1pPr>
          </a:lstStyle>
          <a:p>
            <a:r>
              <a:rPr lang="de-DE" noProof="0" err="1"/>
              <a:t>Subtitle</a:t>
            </a:r>
            <a:r>
              <a:rPr lang="de-DE" noProof="0"/>
              <a:t> </a:t>
            </a:r>
            <a:r>
              <a:rPr lang="de-DE" noProof="0" err="1"/>
              <a:t>or</a:t>
            </a:r>
            <a:r>
              <a:rPr lang="de-DE" noProof="0"/>
              <a:t> </a:t>
            </a:r>
            <a:r>
              <a:rPr lang="de-DE" noProof="0" err="1"/>
              <a:t>next</a:t>
            </a:r>
            <a:r>
              <a:rPr lang="de-DE" noProof="0"/>
              <a:t> title (optional)</a:t>
            </a:r>
          </a:p>
        </p:txBody>
      </p:sp>
      <p:sp>
        <p:nvSpPr>
          <p:cNvPr id="3" name="Espace réservé du texte 2"/>
          <p:cNvSpPr>
            <a:spLocks noGrp="1"/>
          </p:cNvSpPr>
          <p:nvPr>
            <p:ph type="body" sz="quarter" idx="12" hasCustomPrompt="1"/>
          </p:nvPr>
        </p:nvSpPr>
        <p:spPr>
          <a:xfrm>
            <a:off x="311996" y="1640541"/>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de-DE" noProof="0"/>
              <a:t>Chart title</a:t>
            </a:r>
          </a:p>
        </p:txBody>
      </p:sp>
      <p:sp>
        <p:nvSpPr>
          <p:cNvPr id="16" name="Espace réservé du texte 2"/>
          <p:cNvSpPr>
            <a:spLocks noGrp="1"/>
          </p:cNvSpPr>
          <p:nvPr>
            <p:ph type="body" sz="quarter" idx="14" hasCustomPrompt="1"/>
          </p:nvPr>
        </p:nvSpPr>
        <p:spPr>
          <a:xfrm>
            <a:off x="311996" y="192629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de-DE" noProof="0"/>
              <a:t>Chart </a:t>
            </a:r>
            <a:r>
              <a:rPr lang="de-DE" noProof="0" err="1"/>
              <a:t>subtitle</a:t>
            </a:r>
            <a:endParaRPr lang="de-DE" noProof="0"/>
          </a:p>
        </p:txBody>
      </p:sp>
      <p:sp>
        <p:nvSpPr>
          <p:cNvPr id="4" name="Espace réservé du graphique 3"/>
          <p:cNvSpPr>
            <a:spLocks noGrp="1"/>
          </p:cNvSpPr>
          <p:nvPr>
            <p:ph type="chart" sz="quarter" idx="15" hasCustomPrompt="1"/>
          </p:nvPr>
        </p:nvSpPr>
        <p:spPr>
          <a:xfrm>
            <a:off x="311996" y="2371725"/>
            <a:ext cx="5520000" cy="3240000"/>
          </a:xfrm>
          <a:prstGeom prst="rect">
            <a:avLst/>
          </a:prstGeom>
        </p:spPr>
        <p:txBody>
          <a:bodyPr anchor="ctr"/>
          <a:lstStyle>
            <a:lvl1pPr marL="0" indent="0" algn="ctr">
              <a:buFontTx/>
              <a:buNone/>
              <a:defRPr sz="2667">
                <a:solidFill>
                  <a:schemeClr val="tx2"/>
                </a:solidFill>
                <a:latin typeface="+mn-lt"/>
              </a:defRPr>
            </a:lvl1pPr>
          </a:lstStyle>
          <a:p>
            <a:r>
              <a:rPr lang="de-DE" noProof="0"/>
              <a:t>Click on </a:t>
            </a:r>
            <a:r>
              <a:rPr lang="de-DE" noProof="0" err="1"/>
              <a:t>the</a:t>
            </a:r>
            <a:r>
              <a:rPr lang="de-DE" noProof="0"/>
              <a:t> </a:t>
            </a:r>
            <a:r>
              <a:rPr lang="de-DE" noProof="0" err="1"/>
              <a:t>icon</a:t>
            </a:r>
            <a:r>
              <a:rPr lang="de-DE" noProof="0"/>
              <a:t> </a:t>
            </a:r>
            <a:r>
              <a:rPr lang="de-DE" noProof="0" err="1"/>
              <a:t>to</a:t>
            </a:r>
            <a:r>
              <a:rPr lang="de-DE" noProof="0"/>
              <a:t> </a:t>
            </a:r>
            <a:r>
              <a:rPr lang="de-DE" noProof="0" err="1"/>
              <a:t>add</a:t>
            </a:r>
            <a:r>
              <a:rPr lang="de-DE" noProof="0"/>
              <a:t> a </a:t>
            </a:r>
            <a:r>
              <a:rPr lang="de-DE" noProof="0" err="1"/>
              <a:t>graph</a:t>
            </a:r>
            <a:endParaRPr lang="de-DE" noProof="0"/>
          </a:p>
        </p:txBody>
      </p:sp>
      <p:sp>
        <p:nvSpPr>
          <p:cNvPr id="22" name="Espace réservé du texte 2"/>
          <p:cNvSpPr>
            <a:spLocks noGrp="1"/>
          </p:cNvSpPr>
          <p:nvPr>
            <p:ph type="body" sz="quarter" idx="16" hasCustomPrompt="1"/>
          </p:nvPr>
        </p:nvSpPr>
        <p:spPr>
          <a:xfrm>
            <a:off x="6093884" y="1640541"/>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de-DE" noProof="0"/>
              <a:t>Chart title</a:t>
            </a:r>
          </a:p>
        </p:txBody>
      </p:sp>
      <p:sp>
        <p:nvSpPr>
          <p:cNvPr id="23" name="Espace réservé du texte 2"/>
          <p:cNvSpPr>
            <a:spLocks noGrp="1"/>
          </p:cNvSpPr>
          <p:nvPr>
            <p:ph type="body" sz="quarter" idx="17" hasCustomPrompt="1"/>
          </p:nvPr>
        </p:nvSpPr>
        <p:spPr>
          <a:xfrm>
            <a:off x="6093884" y="192629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de-DE" noProof="0"/>
              <a:t>Chart </a:t>
            </a:r>
            <a:r>
              <a:rPr lang="de-DE" noProof="0" err="1"/>
              <a:t>subtitle</a:t>
            </a:r>
            <a:endParaRPr lang="de-DE" noProof="0"/>
          </a:p>
        </p:txBody>
      </p:sp>
      <p:sp>
        <p:nvSpPr>
          <p:cNvPr id="24" name="Espace réservé du graphique 3"/>
          <p:cNvSpPr>
            <a:spLocks noGrp="1"/>
          </p:cNvSpPr>
          <p:nvPr>
            <p:ph type="chart" sz="quarter" idx="18" hasCustomPrompt="1"/>
          </p:nvPr>
        </p:nvSpPr>
        <p:spPr>
          <a:xfrm>
            <a:off x="6093884" y="2371725"/>
            <a:ext cx="5520000" cy="3240000"/>
          </a:xfrm>
          <a:prstGeom prst="rect">
            <a:avLst/>
          </a:prstGeom>
        </p:spPr>
        <p:txBody>
          <a:bodyPr anchor="ctr"/>
          <a:lstStyle>
            <a:lvl1pPr marL="0" marR="0" indent="0" algn="ctr" defTabSz="1218267" rtl="0" eaLnBrk="0" fontAlgn="base" latinLnBrk="0" hangingPunct="0">
              <a:lnSpc>
                <a:spcPct val="100000"/>
              </a:lnSpc>
              <a:spcBef>
                <a:spcPct val="20000"/>
              </a:spcBef>
              <a:spcAft>
                <a:spcPct val="0"/>
              </a:spcAft>
              <a:buClrTx/>
              <a:buSzTx/>
              <a:buFontTx/>
              <a:buNone/>
              <a:tabLst/>
              <a:defRPr sz="2667">
                <a:solidFill>
                  <a:schemeClr val="tx2"/>
                </a:solidFill>
                <a:latin typeface="+mn-lt"/>
              </a:defRPr>
            </a:lvl1pPr>
          </a:lstStyle>
          <a:p>
            <a:r>
              <a:rPr lang="de-DE" noProof="0"/>
              <a:t>Click on </a:t>
            </a:r>
            <a:r>
              <a:rPr lang="de-DE" noProof="0" err="1"/>
              <a:t>the</a:t>
            </a:r>
            <a:r>
              <a:rPr lang="de-DE" noProof="0"/>
              <a:t> </a:t>
            </a:r>
            <a:r>
              <a:rPr lang="de-DE" noProof="0" err="1"/>
              <a:t>icon</a:t>
            </a:r>
            <a:r>
              <a:rPr lang="de-DE" noProof="0"/>
              <a:t> </a:t>
            </a:r>
            <a:r>
              <a:rPr lang="de-DE" noProof="0" err="1"/>
              <a:t>to</a:t>
            </a:r>
            <a:r>
              <a:rPr lang="de-DE" noProof="0"/>
              <a:t> </a:t>
            </a:r>
            <a:r>
              <a:rPr lang="de-DE" noProof="0" err="1"/>
              <a:t>add</a:t>
            </a:r>
            <a:r>
              <a:rPr lang="de-DE" noProof="0"/>
              <a:t> a </a:t>
            </a:r>
            <a:r>
              <a:rPr lang="de-DE" noProof="0" err="1"/>
              <a:t>graph</a:t>
            </a:r>
            <a:endParaRPr lang="de-DE" noProof="0"/>
          </a:p>
        </p:txBody>
      </p:sp>
      <p:pic>
        <p:nvPicPr>
          <p:cNvPr id="13" name="Logo AXA" descr="\\Mac\AllFiles\Volumes\DOSSIERS EN COURS\17_1098 AXA_Creation_gabarits\elements\png\new_logo_axa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14" name="Espace réservé de la date 2"/>
          <p:cNvSpPr>
            <a:spLocks noGrp="1"/>
          </p:cNvSpPr>
          <p:nvPr>
            <p:ph type="dt" sz="half" idx="10"/>
          </p:nvPr>
        </p:nvSpPr>
        <p:spPr>
          <a:xfrm>
            <a:off x="667005" y="6541947"/>
            <a:ext cx="2954020" cy="233363"/>
          </a:xfrm>
        </p:spPr>
        <p:txBody>
          <a:bodyPr/>
          <a:lstStyle/>
          <a:p>
            <a:r>
              <a:rPr lang="de-DE" noProof="0"/>
              <a:t>AXA Daily</a:t>
            </a:r>
          </a:p>
        </p:txBody>
      </p:sp>
      <p:sp>
        <p:nvSpPr>
          <p:cNvPr id="15" name="Espace réservé du pied de page 3"/>
          <p:cNvSpPr>
            <a:spLocks noGrp="1"/>
          </p:cNvSpPr>
          <p:nvPr>
            <p:ph type="ftr" sz="quarter" idx="19"/>
          </p:nvPr>
        </p:nvSpPr>
        <p:spPr>
          <a:xfrm>
            <a:off x="4435943" y="6541947"/>
            <a:ext cx="3299883" cy="233363"/>
          </a:xfrm>
        </p:spPr>
        <p:txBody>
          <a:bodyPr/>
          <a:lstStyle/>
          <a:p>
            <a:r>
              <a:rPr lang="de-DE" noProof="0"/>
              <a:t>Intern</a:t>
            </a:r>
          </a:p>
        </p:txBody>
      </p:sp>
    </p:spTree>
    <p:extLst>
      <p:ext uri="{BB962C8B-B14F-4D97-AF65-F5344CB8AC3E}">
        <p14:creationId xmlns:p14="http://schemas.microsoft.com/office/powerpoint/2010/main" val="260561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er Diagramme">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027180"/>
                </a:solidFill>
                <a:latin typeface="Source Sans Pro" pitchFamily="34" charset="0"/>
                <a:cs typeface="Arial" pitchFamily="34" charset="0"/>
              </a:defRPr>
            </a:lvl1pPr>
          </a:lstStyle>
          <a:p>
            <a:r>
              <a:rPr lang="de-DE" noProof="0" err="1"/>
              <a:t>Subtitle</a:t>
            </a:r>
            <a:r>
              <a:rPr lang="de-DE" noProof="0"/>
              <a:t> </a:t>
            </a:r>
            <a:r>
              <a:rPr lang="de-DE" noProof="0" err="1"/>
              <a:t>or</a:t>
            </a:r>
            <a:r>
              <a:rPr lang="de-DE" noProof="0"/>
              <a:t> </a:t>
            </a:r>
            <a:r>
              <a:rPr lang="de-DE" noProof="0" err="1"/>
              <a:t>next</a:t>
            </a:r>
            <a:r>
              <a:rPr lang="de-DE" noProof="0"/>
              <a:t> title (optional)</a:t>
            </a:r>
          </a:p>
        </p:txBody>
      </p:sp>
      <p:sp>
        <p:nvSpPr>
          <p:cNvPr id="3" name="Espace réservé du texte 2"/>
          <p:cNvSpPr>
            <a:spLocks noGrp="1"/>
          </p:cNvSpPr>
          <p:nvPr>
            <p:ph type="body" sz="quarter" idx="12" hasCustomPrompt="1"/>
          </p:nvPr>
        </p:nvSpPr>
        <p:spPr>
          <a:xfrm>
            <a:off x="311996" y="1640541"/>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de-DE" noProof="0"/>
              <a:t>Chart title</a:t>
            </a:r>
          </a:p>
        </p:txBody>
      </p:sp>
      <p:sp>
        <p:nvSpPr>
          <p:cNvPr id="16" name="Espace réservé du texte 2"/>
          <p:cNvSpPr>
            <a:spLocks noGrp="1"/>
          </p:cNvSpPr>
          <p:nvPr>
            <p:ph type="body" sz="quarter" idx="14" hasCustomPrompt="1"/>
          </p:nvPr>
        </p:nvSpPr>
        <p:spPr>
          <a:xfrm>
            <a:off x="311996" y="192629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de-DE" noProof="0"/>
              <a:t>Chart </a:t>
            </a:r>
            <a:r>
              <a:rPr lang="de-DE" noProof="0" err="1"/>
              <a:t>subtitle</a:t>
            </a:r>
            <a:endParaRPr lang="de-DE" noProof="0"/>
          </a:p>
        </p:txBody>
      </p:sp>
      <p:sp>
        <p:nvSpPr>
          <p:cNvPr id="4" name="Espace réservé du graphique 3"/>
          <p:cNvSpPr>
            <a:spLocks noGrp="1"/>
          </p:cNvSpPr>
          <p:nvPr>
            <p:ph type="chart" sz="quarter" idx="15" hasCustomPrompt="1"/>
          </p:nvPr>
        </p:nvSpPr>
        <p:spPr>
          <a:xfrm>
            <a:off x="311996" y="2371726"/>
            <a:ext cx="5520000" cy="1533525"/>
          </a:xfrm>
          <a:prstGeom prst="rect">
            <a:avLst/>
          </a:prstGeom>
        </p:spPr>
        <p:txBody>
          <a:bodyPr anchor="ctr"/>
          <a:lstStyle>
            <a:lvl1pPr marL="0" indent="0" algn="ctr">
              <a:buFontTx/>
              <a:buNone/>
              <a:defRPr sz="2667">
                <a:solidFill>
                  <a:schemeClr val="tx2"/>
                </a:solidFill>
                <a:latin typeface="+mn-lt"/>
              </a:defRPr>
            </a:lvl1pPr>
          </a:lstStyle>
          <a:p>
            <a:r>
              <a:rPr lang="de-DE" noProof="0"/>
              <a:t>Click on </a:t>
            </a:r>
            <a:r>
              <a:rPr lang="de-DE" noProof="0" err="1"/>
              <a:t>the</a:t>
            </a:r>
            <a:r>
              <a:rPr lang="de-DE" noProof="0"/>
              <a:t> </a:t>
            </a:r>
            <a:r>
              <a:rPr lang="de-DE" noProof="0" err="1"/>
              <a:t>icon</a:t>
            </a:r>
            <a:r>
              <a:rPr lang="de-DE" noProof="0"/>
              <a:t> </a:t>
            </a:r>
            <a:r>
              <a:rPr lang="de-DE" noProof="0" err="1"/>
              <a:t>to</a:t>
            </a:r>
            <a:r>
              <a:rPr lang="de-DE" noProof="0"/>
              <a:t> </a:t>
            </a:r>
            <a:r>
              <a:rPr lang="de-DE" noProof="0" err="1"/>
              <a:t>add</a:t>
            </a:r>
            <a:r>
              <a:rPr lang="de-DE" noProof="0"/>
              <a:t> a </a:t>
            </a:r>
            <a:r>
              <a:rPr lang="de-DE" noProof="0" err="1"/>
              <a:t>graph</a:t>
            </a:r>
            <a:endParaRPr lang="de-DE" noProof="0"/>
          </a:p>
        </p:txBody>
      </p:sp>
      <p:sp>
        <p:nvSpPr>
          <p:cNvPr id="22" name="Espace réservé du texte 2"/>
          <p:cNvSpPr>
            <a:spLocks noGrp="1"/>
          </p:cNvSpPr>
          <p:nvPr>
            <p:ph type="body" sz="quarter" idx="16" hasCustomPrompt="1"/>
          </p:nvPr>
        </p:nvSpPr>
        <p:spPr>
          <a:xfrm>
            <a:off x="6148476" y="1640541"/>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de-DE" noProof="0"/>
              <a:t>Chart title</a:t>
            </a:r>
          </a:p>
        </p:txBody>
      </p:sp>
      <p:sp>
        <p:nvSpPr>
          <p:cNvPr id="23" name="Espace réservé du texte 2"/>
          <p:cNvSpPr>
            <a:spLocks noGrp="1"/>
          </p:cNvSpPr>
          <p:nvPr>
            <p:ph type="body" sz="quarter" idx="17" hasCustomPrompt="1"/>
          </p:nvPr>
        </p:nvSpPr>
        <p:spPr>
          <a:xfrm>
            <a:off x="6148476" y="192629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de-DE" noProof="0"/>
              <a:t>Chart </a:t>
            </a:r>
            <a:r>
              <a:rPr lang="de-DE" noProof="0" err="1"/>
              <a:t>subtitle</a:t>
            </a:r>
            <a:endParaRPr lang="de-DE" noProof="0"/>
          </a:p>
        </p:txBody>
      </p:sp>
      <p:sp>
        <p:nvSpPr>
          <p:cNvPr id="24" name="Espace réservé du graphique 3"/>
          <p:cNvSpPr>
            <a:spLocks noGrp="1"/>
          </p:cNvSpPr>
          <p:nvPr>
            <p:ph type="chart" sz="quarter" idx="18" hasCustomPrompt="1"/>
          </p:nvPr>
        </p:nvSpPr>
        <p:spPr>
          <a:xfrm>
            <a:off x="6148476" y="2371726"/>
            <a:ext cx="5520000" cy="1533525"/>
          </a:xfrm>
          <a:prstGeom prst="rect">
            <a:avLst/>
          </a:prstGeom>
        </p:spPr>
        <p:txBody>
          <a:bodyPr anchor="ctr"/>
          <a:lstStyle>
            <a:lvl1pPr marL="0" indent="0" algn="ctr">
              <a:buFontTx/>
              <a:buNone/>
              <a:defRPr sz="2667">
                <a:solidFill>
                  <a:schemeClr val="tx2"/>
                </a:solidFill>
                <a:latin typeface="+mn-lt"/>
              </a:defRPr>
            </a:lvl1pPr>
          </a:lstStyle>
          <a:p>
            <a:r>
              <a:rPr lang="de-DE" noProof="0"/>
              <a:t>Click on </a:t>
            </a:r>
            <a:r>
              <a:rPr lang="de-DE" noProof="0" err="1"/>
              <a:t>the</a:t>
            </a:r>
            <a:r>
              <a:rPr lang="de-DE" noProof="0"/>
              <a:t> </a:t>
            </a:r>
            <a:r>
              <a:rPr lang="de-DE" noProof="0" err="1"/>
              <a:t>icon</a:t>
            </a:r>
            <a:r>
              <a:rPr lang="de-DE" noProof="0"/>
              <a:t> </a:t>
            </a:r>
            <a:r>
              <a:rPr lang="de-DE" noProof="0" err="1"/>
              <a:t>to</a:t>
            </a:r>
            <a:r>
              <a:rPr lang="de-DE" noProof="0"/>
              <a:t> </a:t>
            </a:r>
            <a:r>
              <a:rPr lang="de-DE" noProof="0" err="1"/>
              <a:t>add</a:t>
            </a:r>
            <a:r>
              <a:rPr lang="de-DE" noProof="0"/>
              <a:t> a </a:t>
            </a:r>
            <a:r>
              <a:rPr lang="de-DE" noProof="0" err="1"/>
              <a:t>graph</a:t>
            </a:r>
            <a:endParaRPr lang="de-DE" noProof="0"/>
          </a:p>
        </p:txBody>
      </p:sp>
      <p:sp>
        <p:nvSpPr>
          <p:cNvPr id="13" name="Espace réservé du texte 2"/>
          <p:cNvSpPr>
            <a:spLocks noGrp="1"/>
          </p:cNvSpPr>
          <p:nvPr>
            <p:ph type="body" sz="quarter" idx="19" hasCustomPrompt="1"/>
          </p:nvPr>
        </p:nvSpPr>
        <p:spPr>
          <a:xfrm>
            <a:off x="311996" y="4097992"/>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de-DE" noProof="0"/>
              <a:t>Chart title</a:t>
            </a:r>
          </a:p>
        </p:txBody>
      </p:sp>
      <p:sp>
        <p:nvSpPr>
          <p:cNvPr id="14" name="Espace réservé du texte 2"/>
          <p:cNvSpPr>
            <a:spLocks noGrp="1"/>
          </p:cNvSpPr>
          <p:nvPr>
            <p:ph type="body" sz="quarter" idx="20" hasCustomPrompt="1"/>
          </p:nvPr>
        </p:nvSpPr>
        <p:spPr>
          <a:xfrm>
            <a:off x="311996" y="438374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de-DE" noProof="0"/>
              <a:t>Chart </a:t>
            </a:r>
            <a:r>
              <a:rPr lang="de-DE" noProof="0" err="1"/>
              <a:t>subtitle</a:t>
            </a:r>
            <a:endParaRPr lang="de-DE" noProof="0"/>
          </a:p>
        </p:txBody>
      </p:sp>
      <p:sp>
        <p:nvSpPr>
          <p:cNvPr id="15" name="Espace réservé du graphique 3"/>
          <p:cNvSpPr>
            <a:spLocks noGrp="1"/>
          </p:cNvSpPr>
          <p:nvPr>
            <p:ph type="chart" sz="quarter" idx="21" hasCustomPrompt="1"/>
          </p:nvPr>
        </p:nvSpPr>
        <p:spPr>
          <a:xfrm>
            <a:off x="311996" y="4829176"/>
            <a:ext cx="5520000" cy="1533525"/>
          </a:xfrm>
          <a:prstGeom prst="rect">
            <a:avLst/>
          </a:prstGeom>
        </p:spPr>
        <p:txBody>
          <a:bodyPr anchor="ctr"/>
          <a:lstStyle>
            <a:lvl1pPr marL="0" indent="0" algn="ctr">
              <a:buFontTx/>
              <a:buNone/>
              <a:defRPr sz="2667">
                <a:solidFill>
                  <a:schemeClr val="tx2"/>
                </a:solidFill>
                <a:latin typeface="+mn-lt"/>
              </a:defRPr>
            </a:lvl1pPr>
          </a:lstStyle>
          <a:p>
            <a:r>
              <a:rPr lang="de-DE" noProof="0"/>
              <a:t>Click on </a:t>
            </a:r>
            <a:r>
              <a:rPr lang="de-DE" noProof="0" err="1"/>
              <a:t>the</a:t>
            </a:r>
            <a:r>
              <a:rPr lang="de-DE" noProof="0"/>
              <a:t> </a:t>
            </a:r>
            <a:r>
              <a:rPr lang="de-DE" noProof="0" err="1"/>
              <a:t>icon</a:t>
            </a:r>
            <a:r>
              <a:rPr lang="de-DE" noProof="0"/>
              <a:t> </a:t>
            </a:r>
            <a:r>
              <a:rPr lang="de-DE" noProof="0" err="1"/>
              <a:t>to</a:t>
            </a:r>
            <a:r>
              <a:rPr lang="de-DE" noProof="0"/>
              <a:t> </a:t>
            </a:r>
            <a:r>
              <a:rPr lang="de-DE" noProof="0" err="1"/>
              <a:t>add</a:t>
            </a:r>
            <a:r>
              <a:rPr lang="de-DE" noProof="0"/>
              <a:t> a </a:t>
            </a:r>
            <a:r>
              <a:rPr lang="de-DE" noProof="0" err="1"/>
              <a:t>graph</a:t>
            </a:r>
            <a:endParaRPr lang="de-DE" noProof="0"/>
          </a:p>
        </p:txBody>
      </p:sp>
      <p:sp>
        <p:nvSpPr>
          <p:cNvPr id="17" name="Espace réservé du texte 2"/>
          <p:cNvSpPr>
            <a:spLocks noGrp="1"/>
          </p:cNvSpPr>
          <p:nvPr>
            <p:ph type="body" sz="quarter" idx="22" hasCustomPrompt="1"/>
          </p:nvPr>
        </p:nvSpPr>
        <p:spPr>
          <a:xfrm>
            <a:off x="6148476" y="4097992"/>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de-DE" noProof="0"/>
              <a:t>Chart title</a:t>
            </a:r>
          </a:p>
        </p:txBody>
      </p:sp>
      <p:sp>
        <p:nvSpPr>
          <p:cNvPr id="18" name="Espace réservé du texte 2"/>
          <p:cNvSpPr>
            <a:spLocks noGrp="1"/>
          </p:cNvSpPr>
          <p:nvPr>
            <p:ph type="body" sz="quarter" idx="23" hasCustomPrompt="1"/>
          </p:nvPr>
        </p:nvSpPr>
        <p:spPr>
          <a:xfrm>
            <a:off x="6148476" y="438374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de-DE" noProof="0"/>
              <a:t>Chart </a:t>
            </a:r>
            <a:r>
              <a:rPr lang="de-DE" noProof="0" err="1"/>
              <a:t>subtitle</a:t>
            </a:r>
            <a:endParaRPr lang="de-DE" noProof="0"/>
          </a:p>
        </p:txBody>
      </p:sp>
      <p:sp>
        <p:nvSpPr>
          <p:cNvPr id="19" name="Espace réservé du graphique 3"/>
          <p:cNvSpPr>
            <a:spLocks noGrp="1"/>
          </p:cNvSpPr>
          <p:nvPr>
            <p:ph type="chart" sz="quarter" idx="24" hasCustomPrompt="1"/>
          </p:nvPr>
        </p:nvSpPr>
        <p:spPr>
          <a:xfrm>
            <a:off x="6148476" y="4829176"/>
            <a:ext cx="5520000" cy="1533525"/>
          </a:xfrm>
          <a:prstGeom prst="rect">
            <a:avLst/>
          </a:prstGeom>
        </p:spPr>
        <p:txBody>
          <a:bodyPr anchor="ctr"/>
          <a:lstStyle>
            <a:lvl1pPr marL="0" indent="0" algn="ctr">
              <a:buFontTx/>
              <a:buNone/>
              <a:defRPr sz="2667">
                <a:solidFill>
                  <a:schemeClr val="tx2"/>
                </a:solidFill>
                <a:latin typeface="+mn-lt"/>
              </a:defRPr>
            </a:lvl1pPr>
          </a:lstStyle>
          <a:p>
            <a:r>
              <a:rPr lang="de-DE" noProof="0"/>
              <a:t>Click on </a:t>
            </a:r>
            <a:r>
              <a:rPr lang="de-DE" noProof="0" err="1"/>
              <a:t>the</a:t>
            </a:r>
            <a:r>
              <a:rPr lang="de-DE" noProof="0"/>
              <a:t> </a:t>
            </a:r>
            <a:r>
              <a:rPr lang="de-DE" noProof="0" err="1"/>
              <a:t>icon</a:t>
            </a:r>
            <a:r>
              <a:rPr lang="de-DE" noProof="0"/>
              <a:t> </a:t>
            </a:r>
            <a:r>
              <a:rPr lang="de-DE" noProof="0" err="1"/>
              <a:t>to</a:t>
            </a:r>
            <a:r>
              <a:rPr lang="de-DE" noProof="0"/>
              <a:t> </a:t>
            </a:r>
            <a:r>
              <a:rPr lang="de-DE" noProof="0" err="1"/>
              <a:t>add</a:t>
            </a:r>
            <a:r>
              <a:rPr lang="de-DE" noProof="0"/>
              <a:t> a </a:t>
            </a:r>
            <a:r>
              <a:rPr lang="de-DE" noProof="0" err="1"/>
              <a:t>graph</a:t>
            </a:r>
            <a:endParaRPr lang="de-DE" noProof="0"/>
          </a:p>
        </p:txBody>
      </p:sp>
      <p:pic>
        <p:nvPicPr>
          <p:cNvPr id="20" name="Logo AXA" descr="\\Mac\AllFiles\Volumes\DOSSIERS EN COURS\17_1098 AXA_Creation_gabarits\elements\png\new_logo_axa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21" name="Espace réservé de la date 2"/>
          <p:cNvSpPr>
            <a:spLocks noGrp="1"/>
          </p:cNvSpPr>
          <p:nvPr>
            <p:ph type="dt" sz="half" idx="10"/>
          </p:nvPr>
        </p:nvSpPr>
        <p:spPr>
          <a:xfrm>
            <a:off x="667005" y="6541947"/>
            <a:ext cx="2954020" cy="233363"/>
          </a:xfrm>
        </p:spPr>
        <p:txBody>
          <a:bodyPr/>
          <a:lstStyle/>
          <a:p>
            <a:r>
              <a:rPr lang="de-DE" noProof="0"/>
              <a:t>AXA Daily</a:t>
            </a:r>
          </a:p>
        </p:txBody>
      </p:sp>
      <p:sp>
        <p:nvSpPr>
          <p:cNvPr id="25" name="Espace réservé du pied de page 3"/>
          <p:cNvSpPr>
            <a:spLocks noGrp="1"/>
          </p:cNvSpPr>
          <p:nvPr>
            <p:ph type="ftr" sz="quarter" idx="25"/>
          </p:nvPr>
        </p:nvSpPr>
        <p:spPr>
          <a:xfrm>
            <a:off x="4435943" y="6541947"/>
            <a:ext cx="3299883" cy="233363"/>
          </a:xfrm>
        </p:spPr>
        <p:txBody>
          <a:bodyPr/>
          <a:lstStyle/>
          <a:p>
            <a:r>
              <a:rPr lang="de-DE" noProof="0"/>
              <a:t>Intern</a:t>
            </a:r>
          </a:p>
        </p:txBody>
      </p:sp>
    </p:spTree>
    <p:extLst>
      <p:ext uri="{BB962C8B-B14F-4D97-AF65-F5344CB8AC3E}">
        <p14:creationId xmlns:p14="http://schemas.microsoft.com/office/powerpoint/2010/main" val="1269305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chendiagramm">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027180"/>
                </a:solidFill>
                <a:latin typeface="Source Sans Pro" pitchFamily="34" charset="0"/>
                <a:cs typeface="Arial" pitchFamily="34" charset="0"/>
              </a:defRPr>
            </a:lvl1pPr>
          </a:lstStyle>
          <a:p>
            <a:pPr lvl="0"/>
            <a:r>
              <a:rPr lang="de-DE" noProof="0" err="1"/>
              <a:t>Subtitle</a:t>
            </a:r>
            <a:r>
              <a:rPr lang="de-DE" noProof="0"/>
              <a:t> </a:t>
            </a:r>
            <a:r>
              <a:rPr lang="de-DE" noProof="0" err="1"/>
              <a:t>or</a:t>
            </a:r>
            <a:r>
              <a:rPr lang="de-DE" noProof="0"/>
              <a:t> </a:t>
            </a:r>
            <a:r>
              <a:rPr lang="de-DE" noProof="0" err="1"/>
              <a:t>next</a:t>
            </a:r>
            <a:r>
              <a:rPr lang="de-DE" noProof="0"/>
              <a:t> title (optional)</a:t>
            </a:r>
          </a:p>
        </p:txBody>
      </p:sp>
      <p:sp>
        <p:nvSpPr>
          <p:cNvPr id="3" name="Espace réservé du texte 2"/>
          <p:cNvSpPr>
            <a:spLocks noGrp="1"/>
          </p:cNvSpPr>
          <p:nvPr>
            <p:ph type="body" sz="quarter" idx="12" hasCustomPrompt="1"/>
          </p:nvPr>
        </p:nvSpPr>
        <p:spPr>
          <a:xfrm>
            <a:off x="311996" y="1640541"/>
            <a:ext cx="43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de-DE" noProof="0"/>
              <a:t>Chart title</a:t>
            </a:r>
          </a:p>
        </p:txBody>
      </p:sp>
      <p:sp>
        <p:nvSpPr>
          <p:cNvPr id="16" name="Espace réservé du texte 2"/>
          <p:cNvSpPr>
            <a:spLocks noGrp="1"/>
          </p:cNvSpPr>
          <p:nvPr>
            <p:ph type="body" sz="quarter" idx="14" hasCustomPrompt="1"/>
          </p:nvPr>
        </p:nvSpPr>
        <p:spPr>
          <a:xfrm>
            <a:off x="311996" y="1926293"/>
            <a:ext cx="43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de-DE" noProof="0"/>
              <a:t>Chart </a:t>
            </a:r>
            <a:r>
              <a:rPr lang="de-DE" noProof="0" err="1"/>
              <a:t>subtitle</a:t>
            </a:r>
            <a:endParaRPr lang="de-DE" noProof="0"/>
          </a:p>
        </p:txBody>
      </p:sp>
      <p:sp>
        <p:nvSpPr>
          <p:cNvPr id="4" name="Espace réservé du graphique 3"/>
          <p:cNvSpPr>
            <a:spLocks noGrp="1"/>
          </p:cNvSpPr>
          <p:nvPr>
            <p:ph type="chart" sz="quarter" idx="15" hasCustomPrompt="1"/>
          </p:nvPr>
        </p:nvSpPr>
        <p:spPr>
          <a:xfrm>
            <a:off x="311996" y="2371725"/>
            <a:ext cx="4320000" cy="3240000"/>
          </a:xfrm>
          <a:prstGeom prst="rect">
            <a:avLst/>
          </a:prstGeom>
        </p:spPr>
        <p:txBody>
          <a:bodyPr anchor="ctr"/>
          <a:lstStyle>
            <a:lvl1pPr marL="0" indent="0" algn="ctr">
              <a:buFontTx/>
              <a:buNone/>
              <a:defRPr sz="2667" baseline="0">
                <a:solidFill>
                  <a:schemeClr val="tx2"/>
                </a:solidFill>
                <a:latin typeface="+mn-lt"/>
              </a:defRPr>
            </a:lvl1pPr>
          </a:lstStyle>
          <a:p>
            <a:r>
              <a:rPr lang="de-DE" noProof="0"/>
              <a:t>Click on</a:t>
            </a:r>
          </a:p>
          <a:p>
            <a:r>
              <a:rPr lang="de-DE" noProof="0"/>
              <a:t> </a:t>
            </a:r>
            <a:r>
              <a:rPr lang="de-DE" noProof="0" err="1"/>
              <a:t>the</a:t>
            </a:r>
            <a:r>
              <a:rPr lang="de-DE" noProof="0"/>
              <a:t> </a:t>
            </a:r>
            <a:r>
              <a:rPr lang="de-DE" noProof="0" err="1"/>
              <a:t>icon</a:t>
            </a:r>
            <a:r>
              <a:rPr lang="de-DE" noProof="0"/>
              <a:t> </a:t>
            </a:r>
            <a:r>
              <a:rPr lang="de-DE" noProof="0" err="1"/>
              <a:t>to</a:t>
            </a:r>
            <a:r>
              <a:rPr lang="de-DE" noProof="0"/>
              <a:t> </a:t>
            </a:r>
            <a:r>
              <a:rPr lang="de-DE" noProof="0" err="1"/>
              <a:t>add</a:t>
            </a:r>
            <a:r>
              <a:rPr lang="de-DE" noProof="0"/>
              <a:t> a </a:t>
            </a:r>
            <a:r>
              <a:rPr lang="de-DE" noProof="0" err="1"/>
              <a:t>graph</a:t>
            </a:r>
            <a:endParaRPr lang="de-DE" noProof="0"/>
          </a:p>
        </p:txBody>
      </p:sp>
      <p:sp>
        <p:nvSpPr>
          <p:cNvPr id="5" name="Espace réservé du texte 4"/>
          <p:cNvSpPr>
            <a:spLocks noGrp="1"/>
          </p:cNvSpPr>
          <p:nvPr>
            <p:ph type="body" sz="quarter" idx="16" hasCustomPrompt="1"/>
          </p:nvPr>
        </p:nvSpPr>
        <p:spPr>
          <a:xfrm>
            <a:off x="5061823" y="2519365"/>
            <a:ext cx="5812367" cy="3494087"/>
          </a:xfrm>
          <a:prstGeom prst="rect">
            <a:avLst/>
          </a:prstGeom>
        </p:spPr>
        <p:txBody>
          <a:bodyPr lIns="0" tIns="0" rIns="0" bIns="0"/>
          <a:lstStyle>
            <a:lvl1pPr marL="455115" indent="-455115">
              <a:buSzPct val="120000"/>
              <a:buFontTx/>
              <a:buBlip>
                <a:blip r:embed="rId2"/>
              </a:buBlip>
              <a:defRPr sz="2133">
                <a:latin typeface="+mj-lt"/>
              </a:defRPr>
            </a:lvl1pPr>
          </a:lstStyle>
          <a:p>
            <a:pPr lvl="0"/>
            <a:r>
              <a:rPr lang="de-DE" noProof="0"/>
              <a:t>Click </a:t>
            </a:r>
            <a:r>
              <a:rPr lang="de-DE" noProof="0" err="1"/>
              <a:t>to</a:t>
            </a:r>
            <a:r>
              <a:rPr lang="de-DE" noProof="0"/>
              <a:t> </a:t>
            </a:r>
            <a:r>
              <a:rPr lang="de-DE" noProof="0" err="1"/>
              <a:t>add</a:t>
            </a:r>
            <a:r>
              <a:rPr lang="de-DE" noProof="0"/>
              <a:t> </a:t>
            </a:r>
            <a:r>
              <a:rPr lang="de-DE" noProof="0" err="1"/>
              <a:t>text</a:t>
            </a:r>
            <a:endParaRPr lang="de-DE" noProof="0"/>
          </a:p>
        </p:txBody>
      </p:sp>
      <p:pic>
        <p:nvPicPr>
          <p:cNvPr id="13" name="Logo AXA" descr="\\Mac\AllFiles\Volumes\DOSSIERS EN COURS\17_1098 AXA_Creation_gabarits\elements\png\new_logo_axa_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14" name="Espace réservé de la date 2"/>
          <p:cNvSpPr>
            <a:spLocks noGrp="1"/>
          </p:cNvSpPr>
          <p:nvPr>
            <p:ph type="dt" sz="half" idx="10"/>
          </p:nvPr>
        </p:nvSpPr>
        <p:spPr>
          <a:xfrm>
            <a:off x="667005" y="6541947"/>
            <a:ext cx="2954020" cy="233363"/>
          </a:xfrm>
        </p:spPr>
        <p:txBody>
          <a:bodyPr/>
          <a:lstStyle/>
          <a:p>
            <a:r>
              <a:rPr lang="de-DE" noProof="0"/>
              <a:t>AXA Daily</a:t>
            </a:r>
          </a:p>
        </p:txBody>
      </p:sp>
      <p:sp>
        <p:nvSpPr>
          <p:cNvPr id="15" name="Espace réservé du pied de page 3"/>
          <p:cNvSpPr>
            <a:spLocks noGrp="1"/>
          </p:cNvSpPr>
          <p:nvPr>
            <p:ph type="ftr" sz="quarter" idx="17"/>
          </p:nvPr>
        </p:nvSpPr>
        <p:spPr>
          <a:xfrm>
            <a:off x="4435943" y="6541947"/>
            <a:ext cx="3299883" cy="233363"/>
          </a:xfrm>
        </p:spPr>
        <p:txBody>
          <a:bodyPr/>
          <a:lstStyle/>
          <a:p>
            <a:r>
              <a:rPr lang="de-DE" noProof="0"/>
              <a:t>Intern</a:t>
            </a:r>
          </a:p>
        </p:txBody>
      </p:sp>
    </p:spTree>
    <p:extLst>
      <p:ext uri="{BB962C8B-B14F-4D97-AF65-F5344CB8AC3E}">
        <p14:creationId xmlns:p14="http://schemas.microsoft.com/office/powerpoint/2010/main" val="238830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rei Textblöck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de-DE" noProof="0"/>
              <a:t>AXA Daily</a:t>
            </a:r>
          </a:p>
        </p:txBody>
      </p:sp>
      <p:sp>
        <p:nvSpPr>
          <p:cNvPr id="4" name="Espace réservé du pied de page 3"/>
          <p:cNvSpPr>
            <a:spLocks noGrp="1"/>
          </p:cNvSpPr>
          <p:nvPr>
            <p:ph type="ftr" sz="quarter" idx="11"/>
          </p:nvPr>
        </p:nvSpPr>
        <p:spPr/>
        <p:txBody>
          <a:bodyPr/>
          <a:lstStyle/>
          <a:p>
            <a:r>
              <a:rPr lang="de-DE" noProof="0"/>
              <a:t>Intern</a:t>
            </a:r>
          </a:p>
        </p:txBody>
      </p:sp>
      <p:sp>
        <p:nvSpPr>
          <p:cNvPr id="20" name="Espace réservé du texte 19"/>
          <p:cNvSpPr>
            <a:spLocks noGrp="1"/>
          </p:cNvSpPr>
          <p:nvPr>
            <p:ph type="body" sz="quarter" idx="14" hasCustomPrompt="1"/>
          </p:nvPr>
        </p:nvSpPr>
        <p:spPr>
          <a:xfrm>
            <a:off x="528000" y="1631579"/>
            <a:ext cx="3361267" cy="1440000"/>
          </a:xfrm>
          <a:prstGeom prst="rect">
            <a:avLst/>
          </a:prstGeom>
          <a:ln w="19050">
            <a:solidFill>
              <a:schemeClr val="accent1"/>
            </a:solidFill>
          </a:ln>
        </p:spPr>
        <p:txBody>
          <a:bodyPr anchor="ctr"/>
          <a:lstStyle>
            <a:lvl1pPr marL="0" indent="0" algn="ctr">
              <a:buNone/>
              <a:defRPr sz="2133">
                <a:solidFill>
                  <a:schemeClr val="accent1"/>
                </a:solidFill>
                <a:latin typeface="+mn-lt"/>
              </a:defRPr>
            </a:lvl1pPr>
          </a:lstStyle>
          <a:p>
            <a:pPr lvl="0"/>
            <a:r>
              <a:rPr lang="de-DE" noProof="0"/>
              <a:t>CLICK TO ADD TEXT</a:t>
            </a:r>
          </a:p>
        </p:txBody>
      </p:sp>
      <p:sp>
        <p:nvSpPr>
          <p:cNvPr id="21" name="Espace réservé du texte 19"/>
          <p:cNvSpPr>
            <a:spLocks noGrp="1"/>
          </p:cNvSpPr>
          <p:nvPr>
            <p:ph type="body" sz="quarter" idx="15" hasCustomPrompt="1"/>
          </p:nvPr>
        </p:nvSpPr>
        <p:spPr>
          <a:xfrm>
            <a:off x="4416000" y="1631579"/>
            <a:ext cx="3361267" cy="1440000"/>
          </a:xfrm>
          <a:prstGeom prst="rect">
            <a:avLst/>
          </a:prstGeom>
          <a:ln w="19050">
            <a:solidFill>
              <a:schemeClr val="accent1"/>
            </a:solidFill>
          </a:ln>
        </p:spPr>
        <p:txBody>
          <a:bodyPr anchor="ctr"/>
          <a:lstStyle>
            <a:lvl1pPr marL="0" indent="0" algn="ctr">
              <a:buNone/>
              <a:defRPr sz="2133">
                <a:solidFill>
                  <a:schemeClr val="accent1"/>
                </a:solidFill>
                <a:latin typeface="+mn-lt"/>
              </a:defRPr>
            </a:lvl1pPr>
          </a:lstStyle>
          <a:p>
            <a:pPr lvl="0"/>
            <a:r>
              <a:rPr lang="de-DE" noProof="0"/>
              <a:t>CLICK TO ADD TEXT</a:t>
            </a:r>
          </a:p>
        </p:txBody>
      </p:sp>
      <p:sp>
        <p:nvSpPr>
          <p:cNvPr id="22" name="Espace réservé du texte 19"/>
          <p:cNvSpPr>
            <a:spLocks noGrp="1"/>
          </p:cNvSpPr>
          <p:nvPr>
            <p:ph type="body" sz="quarter" idx="16" hasCustomPrompt="1"/>
          </p:nvPr>
        </p:nvSpPr>
        <p:spPr>
          <a:xfrm>
            <a:off x="8302733" y="1631579"/>
            <a:ext cx="3361267" cy="1440000"/>
          </a:xfrm>
          <a:prstGeom prst="rect">
            <a:avLst/>
          </a:prstGeom>
          <a:ln w="19050">
            <a:solidFill>
              <a:schemeClr val="accent1"/>
            </a:solidFill>
          </a:ln>
        </p:spPr>
        <p:txBody>
          <a:bodyPr anchor="ctr"/>
          <a:lstStyle>
            <a:lvl1pPr marL="0" indent="0" algn="ctr">
              <a:buNone/>
              <a:defRPr sz="2133">
                <a:solidFill>
                  <a:schemeClr val="accent1"/>
                </a:solidFill>
                <a:latin typeface="+mn-lt"/>
              </a:defRPr>
            </a:lvl1pPr>
          </a:lstStyle>
          <a:p>
            <a:pPr lvl="0"/>
            <a:r>
              <a:rPr lang="de-DE" noProof="0"/>
              <a:t>CLICK TO ADD TEXT</a:t>
            </a:r>
          </a:p>
        </p:txBody>
      </p:sp>
      <p:sp>
        <p:nvSpPr>
          <p:cNvPr id="25" name="Espace réservé du texte 24"/>
          <p:cNvSpPr>
            <a:spLocks noGrp="1"/>
          </p:cNvSpPr>
          <p:nvPr>
            <p:ph type="body" sz="quarter" idx="17" hasCustomPrompt="1"/>
          </p:nvPr>
        </p:nvSpPr>
        <p:spPr>
          <a:xfrm>
            <a:off x="528000" y="3263154"/>
            <a:ext cx="3360000" cy="1624012"/>
          </a:xfrm>
          <a:prstGeom prst="rect">
            <a:avLst/>
          </a:prstGeom>
        </p:spPr>
        <p:txBody>
          <a:bodyPr lIns="0" tIns="0" rIns="0" bIns="0"/>
          <a:lstStyle>
            <a:lvl1pPr marL="355591" indent="-355591">
              <a:buSzPct val="120000"/>
              <a:buFontTx/>
              <a:buBlip>
                <a:blip r:embed="rId2"/>
              </a:buBlip>
              <a:defRPr sz="1867">
                <a:latin typeface="+mn-lt"/>
              </a:defRPr>
            </a:lvl1pPr>
            <a:lvl2pPr>
              <a:defRPr sz="1867"/>
            </a:lvl2pPr>
            <a:lvl3pPr>
              <a:defRPr sz="1867"/>
            </a:lvl3pPr>
            <a:lvl4pPr>
              <a:defRPr sz="1867"/>
            </a:lvl4pPr>
            <a:lvl5pPr>
              <a:defRPr sz="1867"/>
            </a:lvl5pPr>
          </a:lstStyle>
          <a:p>
            <a:pPr lvl="0"/>
            <a:r>
              <a:rPr lang="de-DE" noProof="0"/>
              <a:t>Click </a:t>
            </a:r>
            <a:r>
              <a:rPr lang="de-DE" noProof="0" err="1"/>
              <a:t>to</a:t>
            </a:r>
            <a:r>
              <a:rPr lang="de-DE" noProof="0"/>
              <a:t> </a:t>
            </a:r>
            <a:r>
              <a:rPr lang="de-DE" noProof="0" err="1"/>
              <a:t>add</a:t>
            </a:r>
            <a:r>
              <a:rPr lang="de-DE" noProof="0"/>
              <a:t> </a:t>
            </a:r>
            <a:r>
              <a:rPr lang="de-DE" noProof="0" err="1"/>
              <a:t>text</a:t>
            </a:r>
            <a:endParaRPr lang="de-DE" noProof="0"/>
          </a:p>
        </p:txBody>
      </p:sp>
      <p:sp>
        <p:nvSpPr>
          <p:cNvPr id="30" name="Espace réservé du texte 24"/>
          <p:cNvSpPr>
            <a:spLocks noGrp="1"/>
          </p:cNvSpPr>
          <p:nvPr>
            <p:ph type="body" sz="quarter" idx="18" hasCustomPrompt="1"/>
          </p:nvPr>
        </p:nvSpPr>
        <p:spPr>
          <a:xfrm>
            <a:off x="4417267" y="3263154"/>
            <a:ext cx="3360000" cy="1624012"/>
          </a:xfrm>
          <a:prstGeom prst="rect">
            <a:avLst/>
          </a:prstGeom>
        </p:spPr>
        <p:txBody>
          <a:bodyPr lIns="0" tIns="0" rIns="0" bIns="0"/>
          <a:lstStyle>
            <a:lvl1pPr marL="355591" indent="-355591">
              <a:buSzPct val="120000"/>
              <a:buFontTx/>
              <a:buBlip>
                <a:blip r:embed="rId2"/>
              </a:buBlip>
              <a:defRPr sz="1867">
                <a:latin typeface="+mn-lt"/>
              </a:defRPr>
            </a:lvl1pPr>
            <a:lvl2pPr>
              <a:defRPr sz="1867"/>
            </a:lvl2pPr>
            <a:lvl3pPr>
              <a:defRPr sz="1867"/>
            </a:lvl3pPr>
            <a:lvl4pPr>
              <a:defRPr sz="1867"/>
            </a:lvl4pPr>
            <a:lvl5pPr>
              <a:defRPr sz="1867"/>
            </a:lvl5pPr>
          </a:lstStyle>
          <a:p>
            <a:pPr lvl="0"/>
            <a:r>
              <a:rPr lang="de-DE" noProof="0"/>
              <a:t>Click </a:t>
            </a:r>
            <a:r>
              <a:rPr lang="de-DE" noProof="0" err="1"/>
              <a:t>to</a:t>
            </a:r>
            <a:r>
              <a:rPr lang="de-DE" noProof="0"/>
              <a:t> </a:t>
            </a:r>
            <a:r>
              <a:rPr lang="de-DE" noProof="0" err="1"/>
              <a:t>add</a:t>
            </a:r>
            <a:r>
              <a:rPr lang="de-DE" noProof="0"/>
              <a:t> </a:t>
            </a:r>
            <a:r>
              <a:rPr lang="de-DE" noProof="0" err="1"/>
              <a:t>text</a:t>
            </a:r>
            <a:endParaRPr lang="de-DE" noProof="0"/>
          </a:p>
        </p:txBody>
      </p:sp>
      <p:sp>
        <p:nvSpPr>
          <p:cNvPr id="31" name="Espace réservé du texte 24"/>
          <p:cNvSpPr>
            <a:spLocks noGrp="1"/>
          </p:cNvSpPr>
          <p:nvPr>
            <p:ph type="body" sz="quarter" idx="19" hasCustomPrompt="1"/>
          </p:nvPr>
        </p:nvSpPr>
        <p:spPr>
          <a:xfrm>
            <a:off x="8304000" y="3263154"/>
            <a:ext cx="3360000" cy="1624012"/>
          </a:xfrm>
          <a:prstGeom prst="rect">
            <a:avLst/>
          </a:prstGeom>
        </p:spPr>
        <p:txBody>
          <a:bodyPr lIns="0" tIns="0" rIns="0" bIns="0"/>
          <a:lstStyle>
            <a:lvl1pPr marL="355591" indent="-355591">
              <a:buSzPct val="120000"/>
              <a:buFontTx/>
              <a:buBlip>
                <a:blip r:embed="rId2"/>
              </a:buBlip>
              <a:defRPr sz="1867">
                <a:latin typeface="+mn-lt"/>
              </a:defRPr>
            </a:lvl1pPr>
            <a:lvl2pPr>
              <a:defRPr sz="1867"/>
            </a:lvl2pPr>
            <a:lvl3pPr>
              <a:defRPr sz="1867"/>
            </a:lvl3pPr>
            <a:lvl4pPr>
              <a:defRPr sz="1867"/>
            </a:lvl4pPr>
            <a:lvl5pPr>
              <a:defRPr sz="1867"/>
            </a:lvl5pPr>
          </a:lstStyle>
          <a:p>
            <a:pPr lvl="0"/>
            <a:r>
              <a:rPr lang="de-DE" noProof="0"/>
              <a:t>Click </a:t>
            </a:r>
            <a:r>
              <a:rPr lang="de-DE" noProof="0" err="1"/>
              <a:t>to</a:t>
            </a:r>
            <a:r>
              <a:rPr lang="de-DE" noProof="0"/>
              <a:t> </a:t>
            </a:r>
            <a:r>
              <a:rPr lang="de-DE" noProof="0" err="1"/>
              <a:t>add</a:t>
            </a:r>
            <a:r>
              <a:rPr lang="de-DE" noProof="0"/>
              <a:t> </a:t>
            </a:r>
            <a:r>
              <a:rPr lang="de-DE" noProof="0" err="1"/>
              <a:t>text</a:t>
            </a:r>
            <a:endParaRPr lang="de-DE" noProof="0"/>
          </a:p>
        </p:txBody>
      </p:sp>
      <p:pic>
        <p:nvPicPr>
          <p:cNvPr id="12" name="Logo AXA" descr="\\Mac\AllFiles\Volumes\DOSSIERS EN COURS\17_1098 AXA_Creation_gabarits\elements\png\new_logo_axa_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13"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15" name="Espace réservé du texte 4"/>
          <p:cNvSpPr>
            <a:spLocks noGrp="1"/>
          </p:cNvSpPr>
          <p:nvPr>
            <p:ph type="body" sz="quarter" idx="20"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027180"/>
                </a:solidFill>
                <a:latin typeface="+mn-lt"/>
                <a:cs typeface="Arial" pitchFamily="34" charset="0"/>
              </a:defRPr>
            </a:lvl1pPr>
          </a:lstStyle>
          <a:p>
            <a:r>
              <a:rPr lang="de-DE" noProof="0" err="1"/>
              <a:t>Subtitle</a:t>
            </a:r>
            <a:r>
              <a:rPr lang="de-DE" noProof="0"/>
              <a:t> </a:t>
            </a:r>
            <a:r>
              <a:rPr lang="de-DE" noProof="0" err="1"/>
              <a:t>or</a:t>
            </a:r>
            <a:r>
              <a:rPr lang="de-DE" noProof="0"/>
              <a:t> </a:t>
            </a:r>
            <a:r>
              <a:rPr lang="de-DE" noProof="0" err="1"/>
              <a:t>next</a:t>
            </a:r>
            <a:r>
              <a:rPr lang="de-DE" noProof="0"/>
              <a:t> title (optional)</a:t>
            </a:r>
          </a:p>
        </p:txBody>
      </p:sp>
    </p:spTree>
    <p:extLst>
      <p:ext uri="{BB962C8B-B14F-4D97-AF65-F5344CB8AC3E}">
        <p14:creationId xmlns:p14="http://schemas.microsoft.com/office/powerpoint/2010/main" val="977638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in Textblock">
    <p:spTree>
      <p:nvGrpSpPr>
        <p:cNvPr id="1" name=""/>
        <p:cNvGrpSpPr/>
        <p:nvPr/>
      </p:nvGrpSpPr>
      <p:grpSpPr>
        <a:xfrm>
          <a:off x="0" y="0"/>
          <a:ext cx="0" cy="0"/>
          <a:chOff x="0" y="0"/>
          <a:chExt cx="0" cy="0"/>
        </a:xfrm>
      </p:grpSpPr>
      <p:sp>
        <p:nvSpPr>
          <p:cNvPr id="23" name="Espace réservé du texte 19"/>
          <p:cNvSpPr>
            <a:spLocks noGrp="1"/>
          </p:cNvSpPr>
          <p:nvPr>
            <p:ph type="body" sz="quarter" idx="17" hasCustomPrompt="1"/>
          </p:nvPr>
        </p:nvSpPr>
        <p:spPr>
          <a:xfrm>
            <a:off x="7418785" y="1971699"/>
            <a:ext cx="4342903" cy="2914604"/>
          </a:xfrm>
          <a:prstGeom prst="rect">
            <a:avLst/>
          </a:prstGeom>
          <a:ln w="19050">
            <a:solidFill>
              <a:schemeClr val="accent1"/>
            </a:solidFill>
          </a:ln>
        </p:spPr>
        <p:txBody>
          <a:bodyPr anchor="ctr"/>
          <a:lstStyle>
            <a:lvl1pPr marL="0" indent="0" algn="ctr">
              <a:buNone/>
              <a:defRPr sz="2133">
                <a:solidFill>
                  <a:schemeClr val="accent1"/>
                </a:solidFill>
                <a:latin typeface="+mn-lt"/>
              </a:defRPr>
            </a:lvl1pPr>
          </a:lstStyle>
          <a:p>
            <a:pPr lvl="0"/>
            <a:r>
              <a:rPr lang="de-DE" noProof="0"/>
              <a:t>CLICK TO ADD TEXT</a:t>
            </a:r>
          </a:p>
        </p:txBody>
      </p:sp>
      <p:sp>
        <p:nvSpPr>
          <p:cNvPr id="3" name="Espace réservé de la date 2"/>
          <p:cNvSpPr>
            <a:spLocks noGrp="1"/>
          </p:cNvSpPr>
          <p:nvPr>
            <p:ph type="dt" sz="half" idx="10"/>
          </p:nvPr>
        </p:nvSpPr>
        <p:spPr/>
        <p:txBody>
          <a:bodyPr/>
          <a:lstStyle/>
          <a:p>
            <a:r>
              <a:rPr lang="de-DE" noProof="0"/>
              <a:t>AXA Daily</a:t>
            </a:r>
          </a:p>
        </p:txBody>
      </p:sp>
      <p:sp>
        <p:nvSpPr>
          <p:cNvPr id="4" name="Espace réservé du pied de page 3"/>
          <p:cNvSpPr>
            <a:spLocks noGrp="1"/>
          </p:cNvSpPr>
          <p:nvPr>
            <p:ph type="ftr" sz="quarter" idx="11"/>
          </p:nvPr>
        </p:nvSpPr>
        <p:spPr/>
        <p:txBody>
          <a:bodyPr/>
          <a:lstStyle/>
          <a:p>
            <a:r>
              <a:rPr lang="de-DE" noProof="0"/>
              <a:t>Intern</a:t>
            </a:r>
          </a:p>
        </p:txBody>
      </p:sp>
      <p:sp>
        <p:nvSpPr>
          <p:cNvPr id="19" name="Espace réservé du texte 4"/>
          <p:cNvSpPr>
            <a:spLocks noGrp="1"/>
          </p:cNvSpPr>
          <p:nvPr>
            <p:ph type="body" sz="quarter" idx="16" hasCustomPrompt="1"/>
          </p:nvPr>
        </p:nvSpPr>
        <p:spPr>
          <a:xfrm>
            <a:off x="313269" y="1971700"/>
            <a:ext cx="5780617" cy="2914603"/>
          </a:xfrm>
          <a:prstGeom prst="rect">
            <a:avLst/>
          </a:prstGeom>
        </p:spPr>
        <p:txBody>
          <a:bodyPr lIns="0" tIns="0" rIns="0" bIns="0" anchor="ctr"/>
          <a:lstStyle>
            <a:lvl1pPr marL="455115" indent="-455115">
              <a:buSzPct val="120000"/>
              <a:buFontTx/>
              <a:buBlip>
                <a:blip r:embed="rId2"/>
              </a:buBlip>
              <a:defRPr sz="2133">
                <a:latin typeface="+mj-lt"/>
              </a:defRPr>
            </a:lvl1pPr>
          </a:lstStyle>
          <a:p>
            <a:pPr lvl="0"/>
            <a:r>
              <a:rPr lang="de-DE" noProof="0"/>
              <a:t>Click </a:t>
            </a:r>
            <a:r>
              <a:rPr lang="de-DE" noProof="0" err="1"/>
              <a:t>to</a:t>
            </a:r>
            <a:r>
              <a:rPr lang="de-DE" noProof="0"/>
              <a:t> </a:t>
            </a:r>
            <a:r>
              <a:rPr lang="de-DE" noProof="0" err="1"/>
              <a:t>add</a:t>
            </a:r>
            <a:r>
              <a:rPr lang="de-DE" noProof="0"/>
              <a:t> </a:t>
            </a:r>
            <a:r>
              <a:rPr lang="de-DE" noProof="0" err="1"/>
              <a:t>text</a:t>
            </a:r>
            <a:endParaRPr lang="de-DE" noProof="0"/>
          </a:p>
        </p:txBody>
      </p:sp>
      <p:pic>
        <p:nvPicPr>
          <p:cNvPr id="11" name="Logo AXA" descr="\\Mac\AllFiles\Volumes\DOSSIERS EN COURS\17_1098 AXA_Creation_gabarits\elements\png\new_logo_axa_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12"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18" name="Espace réservé du texte 4"/>
          <p:cNvSpPr>
            <a:spLocks noGrp="1"/>
          </p:cNvSpPr>
          <p:nvPr>
            <p:ph type="body" sz="quarter" idx="18"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027180"/>
                </a:solidFill>
                <a:latin typeface="+mn-lt"/>
                <a:cs typeface="Arial" pitchFamily="34" charset="0"/>
              </a:defRPr>
            </a:lvl1pPr>
          </a:lstStyle>
          <a:p>
            <a:r>
              <a:rPr lang="de-DE" noProof="0" err="1"/>
              <a:t>Subtitle</a:t>
            </a:r>
            <a:r>
              <a:rPr lang="de-DE" noProof="0"/>
              <a:t> </a:t>
            </a:r>
            <a:r>
              <a:rPr lang="de-DE" noProof="0" err="1"/>
              <a:t>or</a:t>
            </a:r>
            <a:r>
              <a:rPr lang="de-DE" noProof="0"/>
              <a:t> </a:t>
            </a:r>
            <a:r>
              <a:rPr lang="de-DE" noProof="0" err="1"/>
              <a:t>next</a:t>
            </a:r>
            <a:r>
              <a:rPr lang="de-DE" noProof="0"/>
              <a:t> title (optional)</a:t>
            </a:r>
          </a:p>
        </p:txBody>
      </p:sp>
      <p:grpSp>
        <p:nvGrpSpPr>
          <p:cNvPr id="20" name="Groupe 5"/>
          <p:cNvGrpSpPr/>
          <p:nvPr userDrawn="1"/>
        </p:nvGrpSpPr>
        <p:grpSpPr>
          <a:xfrm>
            <a:off x="5769231" y="2931692"/>
            <a:ext cx="991460" cy="990384"/>
            <a:chOff x="-1206500" y="1404938"/>
            <a:chExt cx="1463675" cy="1462087"/>
          </a:xfrm>
        </p:grpSpPr>
        <p:sp>
          <p:nvSpPr>
            <p:cNvPr id="21" name="Freeform 5"/>
            <p:cNvSpPr>
              <a:spLocks/>
            </p:cNvSpPr>
            <p:nvPr/>
          </p:nvSpPr>
          <p:spPr bwMode="auto">
            <a:xfrm>
              <a:off x="-1206500" y="1404938"/>
              <a:ext cx="1463675" cy="1462087"/>
            </a:xfrm>
            <a:custGeom>
              <a:avLst/>
              <a:gdLst/>
              <a:ahLst/>
              <a:cxnLst>
                <a:cxn ang="0">
                  <a:pos x="1842" y="969"/>
                </a:cxn>
                <a:cxn ang="0">
                  <a:pos x="1824" y="1107"/>
                </a:cxn>
                <a:cxn ang="0">
                  <a:pos x="1787" y="1237"/>
                </a:cxn>
                <a:cxn ang="0">
                  <a:pos x="1732" y="1361"/>
                </a:cxn>
                <a:cxn ang="0">
                  <a:pos x="1660" y="1473"/>
                </a:cxn>
                <a:cxn ang="0">
                  <a:pos x="1574" y="1572"/>
                </a:cxn>
                <a:cxn ang="0">
                  <a:pos x="1473" y="1660"/>
                </a:cxn>
                <a:cxn ang="0">
                  <a:pos x="1361" y="1731"/>
                </a:cxn>
                <a:cxn ang="0">
                  <a:pos x="1239" y="1787"/>
                </a:cxn>
                <a:cxn ang="0">
                  <a:pos x="1107" y="1824"/>
                </a:cxn>
                <a:cxn ang="0">
                  <a:pos x="969" y="1842"/>
                </a:cxn>
                <a:cxn ang="0">
                  <a:pos x="875" y="1842"/>
                </a:cxn>
                <a:cxn ang="0">
                  <a:pos x="737" y="1824"/>
                </a:cxn>
                <a:cxn ang="0">
                  <a:pos x="605" y="1787"/>
                </a:cxn>
                <a:cxn ang="0">
                  <a:pos x="483" y="1731"/>
                </a:cxn>
                <a:cxn ang="0">
                  <a:pos x="371" y="1660"/>
                </a:cxn>
                <a:cxn ang="0">
                  <a:pos x="270" y="1572"/>
                </a:cxn>
                <a:cxn ang="0">
                  <a:pos x="184" y="1473"/>
                </a:cxn>
                <a:cxn ang="0">
                  <a:pos x="111" y="1361"/>
                </a:cxn>
                <a:cxn ang="0">
                  <a:pos x="55" y="1237"/>
                </a:cxn>
                <a:cxn ang="0">
                  <a:pos x="20" y="1107"/>
                </a:cxn>
                <a:cxn ang="0">
                  <a:pos x="2" y="969"/>
                </a:cxn>
                <a:cxn ang="0">
                  <a:pos x="2" y="873"/>
                </a:cxn>
                <a:cxn ang="0">
                  <a:pos x="20" y="735"/>
                </a:cxn>
                <a:cxn ang="0">
                  <a:pos x="55" y="605"/>
                </a:cxn>
                <a:cxn ang="0">
                  <a:pos x="111" y="481"/>
                </a:cxn>
                <a:cxn ang="0">
                  <a:pos x="184" y="369"/>
                </a:cxn>
                <a:cxn ang="0">
                  <a:pos x="270" y="270"/>
                </a:cxn>
                <a:cxn ang="0">
                  <a:pos x="371" y="182"/>
                </a:cxn>
                <a:cxn ang="0">
                  <a:pos x="483" y="111"/>
                </a:cxn>
                <a:cxn ang="0">
                  <a:pos x="605" y="55"/>
                </a:cxn>
                <a:cxn ang="0">
                  <a:pos x="737" y="18"/>
                </a:cxn>
                <a:cxn ang="0">
                  <a:pos x="875" y="0"/>
                </a:cxn>
                <a:cxn ang="0">
                  <a:pos x="969" y="0"/>
                </a:cxn>
                <a:cxn ang="0">
                  <a:pos x="1107" y="18"/>
                </a:cxn>
                <a:cxn ang="0">
                  <a:pos x="1239" y="55"/>
                </a:cxn>
                <a:cxn ang="0">
                  <a:pos x="1361" y="111"/>
                </a:cxn>
                <a:cxn ang="0">
                  <a:pos x="1473" y="182"/>
                </a:cxn>
                <a:cxn ang="0">
                  <a:pos x="1574" y="270"/>
                </a:cxn>
                <a:cxn ang="0">
                  <a:pos x="1660" y="369"/>
                </a:cxn>
                <a:cxn ang="0">
                  <a:pos x="1732" y="481"/>
                </a:cxn>
                <a:cxn ang="0">
                  <a:pos x="1787" y="605"/>
                </a:cxn>
                <a:cxn ang="0">
                  <a:pos x="1824" y="735"/>
                </a:cxn>
                <a:cxn ang="0">
                  <a:pos x="1842" y="873"/>
                </a:cxn>
              </a:cxnLst>
              <a:rect l="0" t="0" r="r" b="b"/>
              <a:pathLst>
                <a:path w="1844" h="1842">
                  <a:moveTo>
                    <a:pt x="1844" y="922"/>
                  </a:moveTo>
                  <a:lnTo>
                    <a:pt x="1844" y="922"/>
                  </a:lnTo>
                  <a:lnTo>
                    <a:pt x="1842" y="969"/>
                  </a:lnTo>
                  <a:lnTo>
                    <a:pt x="1839" y="1014"/>
                  </a:lnTo>
                  <a:lnTo>
                    <a:pt x="1833" y="1062"/>
                  </a:lnTo>
                  <a:lnTo>
                    <a:pt x="1824" y="1107"/>
                  </a:lnTo>
                  <a:lnTo>
                    <a:pt x="1815" y="1151"/>
                  </a:lnTo>
                  <a:lnTo>
                    <a:pt x="1802" y="1195"/>
                  </a:lnTo>
                  <a:lnTo>
                    <a:pt x="1787" y="1237"/>
                  </a:lnTo>
                  <a:lnTo>
                    <a:pt x="1771" y="1279"/>
                  </a:lnTo>
                  <a:lnTo>
                    <a:pt x="1753" y="1320"/>
                  </a:lnTo>
                  <a:lnTo>
                    <a:pt x="1732" y="1361"/>
                  </a:lnTo>
                  <a:lnTo>
                    <a:pt x="1711" y="1398"/>
                  </a:lnTo>
                  <a:lnTo>
                    <a:pt x="1686" y="1436"/>
                  </a:lnTo>
                  <a:lnTo>
                    <a:pt x="1660" y="1473"/>
                  </a:lnTo>
                  <a:lnTo>
                    <a:pt x="1633" y="1507"/>
                  </a:lnTo>
                  <a:lnTo>
                    <a:pt x="1605" y="1541"/>
                  </a:lnTo>
                  <a:lnTo>
                    <a:pt x="1574" y="1572"/>
                  </a:lnTo>
                  <a:lnTo>
                    <a:pt x="1542" y="1603"/>
                  </a:lnTo>
                  <a:lnTo>
                    <a:pt x="1509" y="1632"/>
                  </a:lnTo>
                  <a:lnTo>
                    <a:pt x="1473" y="1660"/>
                  </a:lnTo>
                  <a:lnTo>
                    <a:pt x="1437" y="1686"/>
                  </a:lnTo>
                  <a:lnTo>
                    <a:pt x="1400" y="1709"/>
                  </a:lnTo>
                  <a:lnTo>
                    <a:pt x="1361" y="1731"/>
                  </a:lnTo>
                  <a:lnTo>
                    <a:pt x="1322" y="1753"/>
                  </a:lnTo>
                  <a:lnTo>
                    <a:pt x="1281" y="1770"/>
                  </a:lnTo>
                  <a:lnTo>
                    <a:pt x="1239" y="1787"/>
                  </a:lnTo>
                  <a:lnTo>
                    <a:pt x="1197" y="1801"/>
                  </a:lnTo>
                  <a:lnTo>
                    <a:pt x="1153" y="1814"/>
                  </a:lnTo>
                  <a:lnTo>
                    <a:pt x="1107" y="1824"/>
                  </a:lnTo>
                  <a:lnTo>
                    <a:pt x="1062" y="1832"/>
                  </a:lnTo>
                  <a:lnTo>
                    <a:pt x="1016" y="1839"/>
                  </a:lnTo>
                  <a:lnTo>
                    <a:pt x="969" y="1842"/>
                  </a:lnTo>
                  <a:lnTo>
                    <a:pt x="922" y="1842"/>
                  </a:lnTo>
                  <a:lnTo>
                    <a:pt x="922" y="1842"/>
                  </a:lnTo>
                  <a:lnTo>
                    <a:pt x="875" y="1842"/>
                  </a:lnTo>
                  <a:lnTo>
                    <a:pt x="828" y="1839"/>
                  </a:lnTo>
                  <a:lnTo>
                    <a:pt x="782" y="1832"/>
                  </a:lnTo>
                  <a:lnTo>
                    <a:pt x="737" y="1824"/>
                  </a:lnTo>
                  <a:lnTo>
                    <a:pt x="691" y="1814"/>
                  </a:lnTo>
                  <a:lnTo>
                    <a:pt x="647" y="1801"/>
                  </a:lnTo>
                  <a:lnTo>
                    <a:pt x="605" y="1787"/>
                  </a:lnTo>
                  <a:lnTo>
                    <a:pt x="563" y="1770"/>
                  </a:lnTo>
                  <a:lnTo>
                    <a:pt x="522" y="1753"/>
                  </a:lnTo>
                  <a:lnTo>
                    <a:pt x="483" y="1731"/>
                  </a:lnTo>
                  <a:lnTo>
                    <a:pt x="444" y="1709"/>
                  </a:lnTo>
                  <a:lnTo>
                    <a:pt x="407" y="1686"/>
                  </a:lnTo>
                  <a:lnTo>
                    <a:pt x="371" y="1660"/>
                  </a:lnTo>
                  <a:lnTo>
                    <a:pt x="335" y="1632"/>
                  </a:lnTo>
                  <a:lnTo>
                    <a:pt x="302" y="1603"/>
                  </a:lnTo>
                  <a:lnTo>
                    <a:pt x="270" y="1572"/>
                  </a:lnTo>
                  <a:lnTo>
                    <a:pt x="239" y="1541"/>
                  </a:lnTo>
                  <a:lnTo>
                    <a:pt x="210" y="1507"/>
                  </a:lnTo>
                  <a:lnTo>
                    <a:pt x="184" y="1473"/>
                  </a:lnTo>
                  <a:lnTo>
                    <a:pt x="158" y="1436"/>
                  </a:lnTo>
                  <a:lnTo>
                    <a:pt x="133" y="1398"/>
                  </a:lnTo>
                  <a:lnTo>
                    <a:pt x="111" y="1361"/>
                  </a:lnTo>
                  <a:lnTo>
                    <a:pt x="91" y="1320"/>
                  </a:lnTo>
                  <a:lnTo>
                    <a:pt x="73" y="1279"/>
                  </a:lnTo>
                  <a:lnTo>
                    <a:pt x="55" y="1237"/>
                  </a:lnTo>
                  <a:lnTo>
                    <a:pt x="41" y="1195"/>
                  </a:lnTo>
                  <a:lnTo>
                    <a:pt x="29" y="1151"/>
                  </a:lnTo>
                  <a:lnTo>
                    <a:pt x="20" y="1107"/>
                  </a:lnTo>
                  <a:lnTo>
                    <a:pt x="11" y="1062"/>
                  </a:lnTo>
                  <a:lnTo>
                    <a:pt x="5" y="1014"/>
                  </a:lnTo>
                  <a:lnTo>
                    <a:pt x="2" y="969"/>
                  </a:lnTo>
                  <a:lnTo>
                    <a:pt x="0" y="922"/>
                  </a:lnTo>
                  <a:lnTo>
                    <a:pt x="0" y="922"/>
                  </a:lnTo>
                  <a:lnTo>
                    <a:pt x="2" y="873"/>
                  </a:lnTo>
                  <a:lnTo>
                    <a:pt x="5" y="828"/>
                  </a:lnTo>
                  <a:lnTo>
                    <a:pt x="11" y="780"/>
                  </a:lnTo>
                  <a:lnTo>
                    <a:pt x="20" y="735"/>
                  </a:lnTo>
                  <a:lnTo>
                    <a:pt x="29" y="691"/>
                  </a:lnTo>
                  <a:lnTo>
                    <a:pt x="41" y="647"/>
                  </a:lnTo>
                  <a:lnTo>
                    <a:pt x="55" y="605"/>
                  </a:lnTo>
                  <a:lnTo>
                    <a:pt x="73" y="563"/>
                  </a:lnTo>
                  <a:lnTo>
                    <a:pt x="91" y="522"/>
                  </a:lnTo>
                  <a:lnTo>
                    <a:pt x="111" y="481"/>
                  </a:lnTo>
                  <a:lnTo>
                    <a:pt x="133" y="444"/>
                  </a:lnTo>
                  <a:lnTo>
                    <a:pt x="158" y="406"/>
                  </a:lnTo>
                  <a:lnTo>
                    <a:pt x="184" y="369"/>
                  </a:lnTo>
                  <a:lnTo>
                    <a:pt x="210" y="335"/>
                  </a:lnTo>
                  <a:lnTo>
                    <a:pt x="239" y="301"/>
                  </a:lnTo>
                  <a:lnTo>
                    <a:pt x="270" y="270"/>
                  </a:lnTo>
                  <a:lnTo>
                    <a:pt x="302" y="239"/>
                  </a:lnTo>
                  <a:lnTo>
                    <a:pt x="335" y="210"/>
                  </a:lnTo>
                  <a:lnTo>
                    <a:pt x="371" y="182"/>
                  </a:lnTo>
                  <a:lnTo>
                    <a:pt x="407" y="156"/>
                  </a:lnTo>
                  <a:lnTo>
                    <a:pt x="444" y="133"/>
                  </a:lnTo>
                  <a:lnTo>
                    <a:pt x="483" y="111"/>
                  </a:lnTo>
                  <a:lnTo>
                    <a:pt x="522" y="89"/>
                  </a:lnTo>
                  <a:lnTo>
                    <a:pt x="563" y="72"/>
                  </a:lnTo>
                  <a:lnTo>
                    <a:pt x="605" y="55"/>
                  </a:lnTo>
                  <a:lnTo>
                    <a:pt x="647" y="41"/>
                  </a:lnTo>
                  <a:lnTo>
                    <a:pt x="691" y="28"/>
                  </a:lnTo>
                  <a:lnTo>
                    <a:pt x="737" y="18"/>
                  </a:lnTo>
                  <a:lnTo>
                    <a:pt x="782" y="10"/>
                  </a:lnTo>
                  <a:lnTo>
                    <a:pt x="828" y="5"/>
                  </a:lnTo>
                  <a:lnTo>
                    <a:pt x="875" y="0"/>
                  </a:lnTo>
                  <a:lnTo>
                    <a:pt x="922" y="0"/>
                  </a:lnTo>
                  <a:lnTo>
                    <a:pt x="922" y="0"/>
                  </a:lnTo>
                  <a:lnTo>
                    <a:pt x="969" y="0"/>
                  </a:lnTo>
                  <a:lnTo>
                    <a:pt x="1016" y="5"/>
                  </a:lnTo>
                  <a:lnTo>
                    <a:pt x="1062" y="10"/>
                  </a:lnTo>
                  <a:lnTo>
                    <a:pt x="1107" y="18"/>
                  </a:lnTo>
                  <a:lnTo>
                    <a:pt x="1153" y="28"/>
                  </a:lnTo>
                  <a:lnTo>
                    <a:pt x="1197" y="41"/>
                  </a:lnTo>
                  <a:lnTo>
                    <a:pt x="1239" y="55"/>
                  </a:lnTo>
                  <a:lnTo>
                    <a:pt x="1281" y="72"/>
                  </a:lnTo>
                  <a:lnTo>
                    <a:pt x="1322" y="89"/>
                  </a:lnTo>
                  <a:lnTo>
                    <a:pt x="1361" y="111"/>
                  </a:lnTo>
                  <a:lnTo>
                    <a:pt x="1400" y="133"/>
                  </a:lnTo>
                  <a:lnTo>
                    <a:pt x="1437" y="156"/>
                  </a:lnTo>
                  <a:lnTo>
                    <a:pt x="1473" y="182"/>
                  </a:lnTo>
                  <a:lnTo>
                    <a:pt x="1509" y="210"/>
                  </a:lnTo>
                  <a:lnTo>
                    <a:pt x="1542" y="239"/>
                  </a:lnTo>
                  <a:lnTo>
                    <a:pt x="1574" y="270"/>
                  </a:lnTo>
                  <a:lnTo>
                    <a:pt x="1605" y="301"/>
                  </a:lnTo>
                  <a:lnTo>
                    <a:pt x="1633" y="335"/>
                  </a:lnTo>
                  <a:lnTo>
                    <a:pt x="1660" y="369"/>
                  </a:lnTo>
                  <a:lnTo>
                    <a:pt x="1686" y="406"/>
                  </a:lnTo>
                  <a:lnTo>
                    <a:pt x="1711" y="444"/>
                  </a:lnTo>
                  <a:lnTo>
                    <a:pt x="1732" y="481"/>
                  </a:lnTo>
                  <a:lnTo>
                    <a:pt x="1753" y="522"/>
                  </a:lnTo>
                  <a:lnTo>
                    <a:pt x="1771" y="563"/>
                  </a:lnTo>
                  <a:lnTo>
                    <a:pt x="1787" y="605"/>
                  </a:lnTo>
                  <a:lnTo>
                    <a:pt x="1802" y="647"/>
                  </a:lnTo>
                  <a:lnTo>
                    <a:pt x="1815" y="691"/>
                  </a:lnTo>
                  <a:lnTo>
                    <a:pt x="1824" y="735"/>
                  </a:lnTo>
                  <a:lnTo>
                    <a:pt x="1833" y="780"/>
                  </a:lnTo>
                  <a:lnTo>
                    <a:pt x="1839" y="828"/>
                  </a:lnTo>
                  <a:lnTo>
                    <a:pt x="1842" y="873"/>
                  </a:lnTo>
                  <a:lnTo>
                    <a:pt x="1844" y="922"/>
                  </a:lnTo>
                  <a:lnTo>
                    <a:pt x="1844" y="922"/>
                  </a:lnTo>
                  <a:close/>
                </a:path>
              </a:pathLst>
            </a:custGeom>
            <a:solidFill>
              <a:srgbClr val="027180"/>
            </a:solidFill>
            <a:ln w="9525">
              <a:noFill/>
              <a:round/>
              <a:headEnd/>
              <a:tailEnd/>
            </a:ln>
          </p:spPr>
          <p:txBody>
            <a:bodyPr vert="horz" wrap="square" lIns="91440" tIns="45720" rIns="91440" bIns="45720" numCol="1" anchor="t" anchorCtr="0" compatLnSpc="1">
              <a:prstTxWarp prst="textNoShape">
                <a:avLst/>
              </a:prstTxWarp>
            </a:bodyPr>
            <a:lstStyle/>
            <a:p>
              <a:pPr eaLnBrk="0"/>
              <a:endParaRPr lang="de-DE" sz="2667" noProof="0">
                <a:latin typeface="Arial" pitchFamily="34" charset="0"/>
                <a:cs typeface="Arial" pitchFamily="34" charset="0"/>
              </a:endParaRPr>
            </a:p>
          </p:txBody>
        </p:sp>
        <p:sp>
          <p:nvSpPr>
            <p:cNvPr id="22" name="Freeform 6"/>
            <p:cNvSpPr>
              <a:spLocks/>
            </p:cNvSpPr>
            <p:nvPr/>
          </p:nvSpPr>
          <p:spPr bwMode="auto">
            <a:xfrm>
              <a:off x="-957263" y="1725613"/>
              <a:ext cx="965200" cy="820737"/>
            </a:xfrm>
            <a:custGeom>
              <a:avLst/>
              <a:gdLst/>
              <a:ahLst/>
              <a:cxnLst>
                <a:cxn ang="0">
                  <a:pos x="628" y="1010"/>
                </a:cxn>
                <a:cxn ang="0">
                  <a:pos x="608" y="981"/>
                </a:cxn>
                <a:cxn ang="0">
                  <a:pos x="601" y="946"/>
                </a:cxn>
                <a:cxn ang="0">
                  <a:pos x="608" y="912"/>
                </a:cxn>
                <a:cxn ang="0">
                  <a:pos x="628" y="883"/>
                </a:cxn>
                <a:cxn ang="0">
                  <a:pos x="101" y="620"/>
                </a:cxn>
                <a:cxn ang="0">
                  <a:pos x="91" y="618"/>
                </a:cxn>
                <a:cxn ang="0">
                  <a:pos x="71" y="615"/>
                </a:cxn>
                <a:cxn ang="0">
                  <a:pos x="44" y="602"/>
                </a:cxn>
                <a:cxn ang="0">
                  <a:pos x="16" y="574"/>
                </a:cxn>
                <a:cxn ang="0">
                  <a:pos x="5" y="548"/>
                </a:cxn>
                <a:cxn ang="0">
                  <a:pos x="0" y="529"/>
                </a:cxn>
                <a:cxn ang="0">
                  <a:pos x="0" y="519"/>
                </a:cxn>
                <a:cxn ang="0">
                  <a:pos x="1" y="498"/>
                </a:cxn>
                <a:cxn ang="0">
                  <a:pos x="8" y="478"/>
                </a:cxn>
                <a:cxn ang="0">
                  <a:pos x="29" y="447"/>
                </a:cxn>
                <a:cxn ang="0">
                  <a:pos x="62" y="425"/>
                </a:cxn>
                <a:cxn ang="0">
                  <a:pos x="81" y="420"/>
                </a:cxn>
                <a:cxn ang="0">
                  <a:pos x="101" y="418"/>
                </a:cxn>
                <a:cxn ang="0">
                  <a:pos x="628" y="153"/>
                </a:cxn>
                <a:cxn ang="0">
                  <a:pos x="616" y="138"/>
                </a:cxn>
                <a:cxn ang="0">
                  <a:pos x="603" y="106"/>
                </a:cxn>
                <a:cxn ang="0">
                  <a:pos x="603" y="73"/>
                </a:cxn>
                <a:cxn ang="0">
                  <a:pos x="616" y="41"/>
                </a:cxn>
                <a:cxn ang="0">
                  <a:pos x="628" y="26"/>
                </a:cxn>
                <a:cxn ang="0">
                  <a:pos x="658" y="7"/>
                </a:cxn>
                <a:cxn ang="0">
                  <a:pos x="693" y="0"/>
                </a:cxn>
                <a:cxn ang="0">
                  <a:pos x="727" y="7"/>
                </a:cxn>
                <a:cxn ang="0">
                  <a:pos x="756" y="26"/>
                </a:cxn>
                <a:cxn ang="0">
                  <a:pos x="1190" y="455"/>
                </a:cxn>
                <a:cxn ang="0">
                  <a:pos x="1210" y="485"/>
                </a:cxn>
                <a:cxn ang="0">
                  <a:pos x="1216" y="519"/>
                </a:cxn>
                <a:cxn ang="0">
                  <a:pos x="1210" y="551"/>
                </a:cxn>
                <a:cxn ang="0">
                  <a:pos x="1190" y="581"/>
                </a:cxn>
                <a:cxn ang="0">
                  <a:pos x="756" y="1010"/>
                </a:cxn>
                <a:cxn ang="0">
                  <a:pos x="727" y="1029"/>
                </a:cxn>
                <a:cxn ang="0">
                  <a:pos x="693" y="1036"/>
                </a:cxn>
                <a:cxn ang="0">
                  <a:pos x="658" y="1029"/>
                </a:cxn>
                <a:cxn ang="0">
                  <a:pos x="628" y="1010"/>
                </a:cxn>
              </a:cxnLst>
              <a:rect l="0" t="0" r="r" b="b"/>
              <a:pathLst>
                <a:path w="1216" h="1036">
                  <a:moveTo>
                    <a:pt x="628" y="1010"/>
                  </a:moveTo>
                  <a:lnTo>
                    <a:pt x="628" y="1010"/>
                  </a:lnTo>
                  <a:lnTo>
                    <a:pt x="616" y="995"/>
                  </a:lnTo>
                  <a:lnTo>
                    <a:pt x="608" y="981"/>
                  </a:lnTo>
                  <a:lnTo>
                    <a:pt x="603" y="963"/>
                  </a:lnTo>
                  <a:lnTo>
                    <a:pt x="601" y="946"/>
                  </a:lnTo>
                  <a:lnTo>
                    <a:pt x="603" y="930"/>
                  </a:lnTo>
                  <a:lnTo>
                    <a:pt x="608" y="912"/>
                  </a:lnTo>
                  <a:lnTo>
                    <a:pt x="616" y="898"/>
                  </a:lnTo>
                  <a:lnTo>
                    <a:pt x="628" y="883"/>
                  </a:lnTo>
                  <a:lnTo>
                    <a:pt x="896" y="620"/>
                  </a:lnTo>
                  <a:lnTo>
                    <a:pt x="101" y="620"/>
                  </a:lnTo>
                  <a:lnTo>
                    <a:pt x="101" y="620"/>
                  </a:lnTo>
                  <a:lnTo>
                    <a:pt x="91" y="618"/>
                  </a:lnTo>
                  <a:lnTo>
                    <a:pt x="81" y="616"/>
                  </a:lnTo>
                  <a:lnTo>
                    <a:pt x="71" y="615"/>
                  </a:lnTo>
                  <a:lnTo>
                    <a:pt x="62" y="611"/>
                  </a:lnTo>
                  <a:lnTo>
                    <a:pt x="44" y="602"/>
                  </a:lnTo>
                  <a:lnTo>
                    <a:pt x="29" y="589"/>
                  </a:lnTo>
                  <a:lnTo>
                    <a:pt x="16" y="574"/>
                  </a:lnTo>
                  <a:lnTo>
                    <a:pt x="8" y="558"/>
                  </a:lnTo>
                  <a:lnTo>
                    <a:pt x="5" y="548"/>
                  </a:lnTo>
                  <a:lnTo>
                    <a:pt x="1" y="538"/>
                  </a:lnTo>
                  <a:lnTo>
                    <a:pt x="0" y="529"/>
                  </a:lnTo>
                  <a:lnTo>
                    <a:pt x="0" y="519"/>
                  </a:lnTo>
                  <a:lnTo>
                    <a:pt x="0" y="519"/>
                  </a:lnTo>
                  <a:lnTo>
                    <a:pt x="0" y="507"/>
                  </a:lnTo>
                  <a:lnTo>
                    <a:pt x="1" y="498"/>
                  </a:lnTo>
                  <a:lnTo>
                    <a:pt x="5" y="488"/>
                  </a:lnTo>
                  <a:lnTo>
                    <a:pt x="8" y="478"/>
                  </a:lnTo>
                  <a:lnTo>
                    <a:pt x="16" y="462"/>
                  </a:lnTo>
                  <a:lnTo>
                    <a:pt x="29" y="447"/>
                  </a:lnTo>
                  <a:lnTo>
                    <a:pt x="44" y="434"/>
                  </a:lnTo>
                  <a:lnTo>
                    <a:pt x="62" y="425"/>
                  </a:lnTo>
                  <a:lnTo>
                    <a:pt x="71" y="421"/>
                  </a:lnTo>
                  <a:lnTo>
                    <a:pt x="81" y="420"/>
                  </a:lnTo>
                  <a:lnTo>
                    <a:pt x="91" y="418"/>
                  </a:lnTo>
                  <a:lnTo>
                    <a:pt x="101" y="418"/>
                  </a:lnTo>
                  <a:lnTo>
                    <a:pt x="896" y="418"/>
                  </a:lnTo>
                  <a:lnTo>
                    <a:pt x="628" y="153"/>
                  </a:lnTo>
                  <a:lnTo>
                    <a:pt x="628" y="153"/>
                  </a:lnTo>
                  <a:lnTo>
                    <a:pt x="616" y="138"/>
                  </a:lnTo>
                  <a:lnTo>
                    <a:pt x="608" y="124"/>
                  </a:lnTo>
                  <a:lnTo>
                    <a:pt x="603" y="106"/>
                  </a:lnTo>
                  <a:lnTo>
                    <a:pt x="601" y="90"/>
                  </a:lnTo>
                  <a:lnTo>
                    <a:pt x="603" y="73"/>
                  </a:lnTo>
                  <a:lnTo>
                    <a:pt x="608" y="55"/>
                  </a:lnTo>
                  <a:lnTo>
                    <a:pt x="616" y="41"/>
                  </a:lnTo>
                  <a:lnTo>
                    <a:pt x="628" y="26"/>
                  </a:lnTo>
                  <a:lnTo>
                    <a:pt x="628" y="26"/>
                  </a:lnTo>
                  <a:lnTo>
                    <a:pt x="642" y="15"/>
                  </a:lnTo>
                  <a:lnTo>
                    <a:pt x="658" y="7"/>
                  </a:lnTo>
                  <a:lnTo>
                    <a:pt x="675" y="2"/>
                  </a:lnTo>
                  <a:lnTo>
                    <a:pt x="693" y="0"/>
                  </a:lnTo>
                  <a:lnTo>
                    <a:pt x="709" y="2"/>
                  </a:lnTo>
                  <a:lnTo>
                    <a:pt x="727" y="7"/>
                  </a:lnTo>
                  <a:lnTo>
                    <a:pt x="741" y="15"/>
                  </a:lnTo>
                  <a:lnTo>
                    <a:pt x="756" y="26"/>
                  </a:lnTo>
                  <a:lnTo>
                    <a:pt x="1190" y="455"/>
                  </a:lnTo>
                  <a:lnTo>
                    <a:pt x="1190" y="455"/>
                  </a:lnTo>
                  <a:lnTo>
                    <a:pt x="1202" y="468"/>
                  </a:lnTo>
                  <a:lnTo>
                    <a:pt x="1210" y="485"/>
                  </a:lnTo>
                  <a:lnTo>
                    <a:pt x="1215" y="501"/>
                  </a:lnTo>
                  <a:lnTo>
                    <a:pt x="1216" y="519"/>
                  </a:lnTo>
                  <a:lnTo>
                    <a:pt x="1215" y="535"/>
                  </a:lnTo>
                  <a:lnTo>
                    <a:pt x="1210" y="551"/>
                  </a:lnTo>
                  <a:lnTo>
                    <a:pt x="1202" y="568"/>
                  </a:lnTo>
                  <a:lnTo>
                    <a:pt x="1190" y="581"/>
                  </a:lnTo>
                  <a:lnTo>
                    <a:pt x="756" y="1010"/>
                  </a:lnTo>
                  <a:lnTo>
                    <a:pt x="756" y="1010"/>
                  </a:lnTo>
                  <a:lnTo>
                    <a:pt x="741" y="1021"/>
                  </a:lnTo>
                  <a:lnTo>
                    <a:pt x="727" y="1029"/>
                  </a:lnTo>
                  <a:lnTo>
                    <a:pt x="709" y="1034"/>
                  </a:lnTo>
                  <a:lnTo>
                    <a:pt x="693" y="1036"/>
                  </a:lnTo>
                  <a:lnTo>
                    <a:pt x="675" y="1034"/>
                  </a:lnTo>
                  <a:lnTo>
                    <a:pt x="658" y="1029"/>
                  </a:lnTo>
                  <a:lnTo>
                    <a:pt x="642" y="1021"/>
                  </a:lnTo>
                  <a:lnTo>
                    <a:pt x="628" y="1010"/>
                  </a:lnTo>
                  <a:lnTo>
                    <a:pt x="628" y="10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eaLnBrk="0"/>
              <a:endParaRPr lang="de-DE" sz="2667" noProof="0">
                <a:latin typeface="Arial" pitchFamily="34" charset="0"/>
                <a:cs typeface="Arial" pitchFamily="34" charset="0"/>
              </a:endParaRPr>
            </a:p>
          </p:txBody>
        </p:sp>
      </p:grpSp>
    </p:spTree>
    <p:extLst>
      <p:ext uri="{BB962C8B-B14F-4D97-AF65-F5344CB8AC3E}">
        <p14:creationId xmlns:p14="http://schemas.microsoft.com/office/powerpoint/2010/main" val="2747795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de-DE" noProof="0"/>
              <a:t>AXA Daily</a:t>
            </a:r>
          </a:p>
        </p:txBody>
      </p:sp>
      <p:sp>
        <p:nvSpPr>
          <p:cNvPr id="4" name="Espace réservé du pied de page 3"/>
          <p:cNvSpPr>
            <a:spLocks noGrp="1"/>
          </p:cNvSpPr>
          <p:nvPr>
            <p:ph type="ftr" sz="quarter" idx="11"/>
          </p:nvPr>
        </p:nvSpPr>
        <p:spPr/>
        <p:txBody>
          <a:bodyPr/>
          <a:lstStyle/>
          <a:p>
            <a:r>
              <a:rPr lang="de-DE" noProof="0"/>
              <a:t>Intern</a:t>
            </a:r>
          </a:p>
        </p:txBody>
      </p:sp>
      <p:pic>
        <p:nvPicPr>
          <p:cNvPr id="6" name="Logo AXA" descr="\\Mac\AllFiles\Volumes\DOSSIERS EN COURS\17_1098 AXA_Creation_gabarits\elements\png\new_logo_axa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7"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8" name="Espace réservé du texte 4"/>
          <p:cNvSpPr>
            <a:spLocks noGrp="1"/>
          </p:cNvSpPr>
          <p:nvPr>
            <p:ph type="body" sz="quarter" idx="12"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027180"/>
                </a:solidFill>
                <a:latin typeface="+mn-lt"/>
                <a:cs typeface="Arial" pitchFamily="34" charset="0"/>
              </a:defRPr>
            </a:lvl1pPr>
          </a:lstStyle>
          <a:p>
            <a:r>
              <a:rPr lang="de-DE" noProof="0" err="1"/>
              <a:t>Subtitle</a:t>
            </a:r>
            <a:r>
              <a:rPr lang="de-DE" noProof="0"/>
              <a:t> </a:t>
            </a:r>
            <a:r>
              <a:rPr lang="de-DE" noProof="0" err="1"/>
              <a:t>or</a:t>
            </a:r>
            <a:r>
              <a:rPr lang="de-DE" noProof="0"/>
              <a:t> </a:t>
            </a:r>
            <a:r>
              <a:rPr lang="de-DE" noProof="0" err="1"/>
              <a:t>next</a:t>
            </a:r>
            <a:r>
              <a:rPr lang="de-DE" noProof="0"/>
              <a:t> title (optional)</a:t>
            </a:r>
          </a:p>
        </p:txBody>
      </p:sp>
    </p:spTree>
    <p:extLst>
      <p:ext uri="{BB962C8B-B14F-4D97-AF65-F5344CB8AC3E}">
        <p14:creationId xmlns:p14="http://schemas.microsoft.com/office/powerpoint/2010/main" val="1117596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E9C134C-AAE6-40D9-85B4-2FD1CD5EA8F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10" name="Object 9" hidden="1">
                        <a:extLst>
                          <a:ext uri="{FF2B5EF4-FFF2-40B4-BE49-F238E27FC236}">
                            <a16:creationId xmlns:a16="http://schemas.microsoft.com/office/drawing/2014/main" id="{3E9C134C-AAE6-40D9-85B4-2FD1CD5EA8FC}"/>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2900DF6C-C2F7-473E-90A2-CE326D75B057}"/>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90000"/>
              </a:lnSpc>
              <a:spcBef>
                <a:spcPct val="0"/>
              </a:spcBef>
              <a:spcAft>
                <a:spcPct val="0"/>
              </a:spcAft>
            </a:pPr>
            <a:endParaRPr lang="de-CH" sz="3200" b="0" i="0" baseline="0" err="1">
              <a:latin typeface="Source Sans Pro" panose="020B0503030403020204" pitchFamily="34" charset="0"/>
              <a:ea typeface="Source Sans Pro" panose="020B0503030403020204" pitchFamily="34" charset="0"/>
              <a:cs typeface="+mj-cs"/>
              <a:sym typeface="Source Sans Pro" panose="020B0503030403020204" pitchFamily="34" charset="0"/>
            </a:endParaRPr>
          </a:p>
        </p:txBody>
      </p:sp>
      <p:sp>
        <p:nvSpPr>
          <p:cNvPr id="8" name="Rectangle 7">
            <a:extLst>
              <a:ext uri="{FF2B5EF4-FFF2-40B4-BE49-F238E27FC236}">
                <a16:creationId xmlns:a16="http://schemas.microsoft.com/office/drawing/2014/main" id="{8081C0ED-A413-48D4-A3DA-3B7D005B0771}"/>
              </a:ext>
            </a:extLst>
          </p:cNvPr>
          <p:cNvSpPr/>
          <p:nvPr userDrawn="1"/>
        </p:nvSpPr>
        <p:spPr bwMode="ltGray">
          <a:xfrm>
            <a:off x="2" y="-1745"/>
            <a:ext cx="3444239" cy="6859745"/>
          </a:xfrm>
          <a:prstGeom prst="rect">
            <a:avLst/>
          </a:prstGeom>
          <a:solidFill>
            <a:srgbClr val="00ADC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l" eaLnBrk="1">
              <a:lnSpc>
                <a:spcPct val="90000"/>
              </a:lnSpc>
              <a:spcAft>
                <a:spcPts val="1333"/>
              </a:spcAft>
            </a:pPr>
            <a:endParaRPr lang="de-CH" sz="1600">
              <a:solidFill>
                <a:schemeClr val="bg1"/>
              </a:solidFill>
              <a:latin typeface="+mn-lt"/>
            </a:endParaRPr>
          </a:p>
        </p:txBody>
      </p:sp>
      <p:sp>
        <p:nvSpPr>
          <p:cNvPr id="3" name="Foliennummernplatzhalter 2">
            <a:extLst>
              <a:ext uri="{FF2B5EF4-FFF2-40B4-BE49-F238E27FC236}">
                <a16:creationId xmlns:a16="http://schemas.microsoft.com/office/drawing/2014/main" id="{FA9AC28F-8751-4BBE-B9B4-3C91EFB7B9DA}"/>
              </a:ext>
            </a:extLst>
          </p:cNvPr>
          <p:cNvSpPr>
            <a:spLocks noGrp="1"/>
          </p:cNvSpPr>
          <p:nvPr>
            <p:ph type="sldNum" sz="quarter" idx="10"/>
          </p:nvPr>
        </p:nvSpPr>
        <p:spPr>
          <a:xfrm>
            <a:off x="252000" y="6507000"/>
            <a:ext cx="288000" cy="180000"/>
          </a:xfrm>
        </p:spPr>
        <p:txBody>
          <a:bodyPr/>
          <a:lstStyle>
            <a:lvl1pPr>
              <a:defRPr>
                <a:solidFill>
                  <a:schemeClr val="bg1"/>
                </a:solidFill>
              </a:defRPr>
            </a:lvl1pPr>
          </a:lstStyle>
          <a:p>
            <a:fld id="{AB4D0077-BF62-4615-B421-B126B085B149}" type="slidenum">
              <a:rPr lang="de-CH" smtClean="0"/>
              <a:pPr/>
              <a:t>‹N°›</a:t>
            </a:fld>
            <a:endParaRPr lang="de-CH"/>
          </a:p>
        </p:txBody>
      </p:sp>
      <p:sp>
        <p:nvSpPr>
          <p:cNvPr id="4" name="Fußzeilenplatzhalter 3">
            <a:extLst>
              <a:ext uri="{FF2B5EF4-FFF2-40B4-BE49-F238E27FC236}">
                <a16:creationId xmlns:a16="http://schemas.microsoft.com/office/drawing/2014/main" id="{67A30166-98EC-4BF8-A81B-A0AEF383FDCE}"/>
              </a:ext>
            </a:extLst>
          </p:cNvPr>
          <p:cNvSpPr>
            <a:spLocks noGrp="1"/>
          </p:cNvSpPr>
          <p:nvPr>
            <p:ph type="ftr" sz="quarter" idx="11"/>
          </p:nvPr>
        </p:nvSpPr>
        <p:spPr>
          <a:xfrm>
            <a:off x="576000" y="6480000"/>
            <a:ext cx="2952000" cy="234000"/>
          </a:xfrm>
        </p:spPr>
        <p:txBody>
          <a:bodyPr/>
          <a:lstStyle>
            <a:lvl1pPr>
              <a:defRPr>
                <a:solidFill>
                  <a:schemeClr val="bg1"/>
                </a:solidFill>
              </a:defRPr>
            </a:lvl1pPr>
          </a:lstStyle>
          <a:p>
            <a:r>
              <a:rPr lang="de-CH"/>
              <a:t>Intern</a:t>
            </a:r>
          </a:p>
        </p:txBody>
      </p:sp>
      <p:sp>
        <p:nvSpPr>
          <p:cNvPr id="5" name="Datumsplatzhalter 4">
            <a:extLst>
              <a:ext uri="{FF2B5EF4-FFF2-40B4-BE49-F238E27FC236}">
                <a16:creationId xmlns:a16="http://schemas.microsoft.com/office/drawing/2014/main" id="{296CC9E5-0BA7-4224-A6AC-8D9B91CC7E17}"/>
              </a:ext>
            </a:extLst>
          </p:cNvPr>
          <p:cNvSpPr>
            <a:spLocks noGrp="1"/>
          </p:cNvSpPr>
          <p:nvPr>
            <p:ph type="dt" sz="half" idx="12"/>
          </p:nvPr>
        </p:nvSpPr>
        <p:spPr>
          <a:xfrm>
            <a:off x="4356000" y="6482540"/>
            <a:ext cx="2952000" cy="234000"/>
          </a:xfrm>
          <a:prstGeom prst="rect">
            <a:avLst/>
          </a:prstGeom>
        </p:spPr>
        <p:txBody>
          <a:bodyPr/>
          <a:lstStyle/>
          <a:p>
            <a:pPr algn="ctr"/>
            <a:r>
              <a:rPr lang="de-DE"/>
              <a:t>AXA Daily</a:t>
            </a:r>
            <a:endParaRPr lang="de-CH"/>
          </a:p>
        </p:txBody>
      </p:sp>
      <p:sp>
        <p:nvSpPr>
          <p:cNvPr id="11" name="Title 4">
            <a:extLst>
              <a:ext uri="{FF2B5EF4-FFF2-40B4-BE49-F238E27FC236}">
                <a16:creationId xmlns:a16="http://schemas.microsoft.com/office/drawing/2014/main" id="{291F0B20-18AB-4FD1-A5E6-817849DBACB8}"/>
              </a:ext>
            </a:extLst>
          </p:cNvPr>
          <p:cNvSpPr>
            <a:spLocks noGrp="1"/>
          </p:cNvSpPr>
          <p:nvPr>
            <p:ph type="title" hasCustomPrompt="1"/>
          </p:nvPr>
        </p:nvSpPr>
        <p:spPr>
          <a:xfrm>
            <a:off x="262097" y="2430931"/>
            <a:ext cx="4170508" cy="1994392"/>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de-CH"/>
              <a:t>Click </a:t>
            </a:r>
            <a:r>
              <a:rPr lang="de-CH" err="1"/>
              <a:t>to</a:t>
            </a:r>
            <a:r>
              <a:rPr lang="de-CH"/>
              <a:t> </a:t>
            </a:r>
            <a:r>
              <a:rPr lang="de-CH" err="1"/>
              <a:t>add</a:t>
            </a:r>
            <a:r>
              <a:rPr lang="de-CH"/>
              <a:t> title</a:t>
            </a:r>
          </a:p>
        </p:txBody>
      </p:sp>
    </p:spTree>
    <p:extLst>
      <p:ext uri="{BB962C8B-B14F-4D97-AF65-F5344CB8AC3E}">
        <p14:creationId xmlns:p14="http://schemas.microsoft.com/office/powerpoint/2010/main" val="265333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folie">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1999"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de-DE" noProof="0"/>
              <a:t>Title </a:t>
            </a:r>
          </a:p>
        </p:txBody>
      </p:sp>
      <p:sp>
        <p:nvSpPr>
          <p:cNvPr id="12" name="Espace réservé du texte 4"/>
          <p:cNvSpPr>
            <a:spLocks noGrp="1"/>
          </p:cNvSpPr>
          <p:nvPr>
            <p:ph type="body" sz="quarter" idx="11" hasCustomPrompt="1"/>
          </p:nvPr>
        </p:nvSpPr>
        <p:spPr>
          <a:xfrm>
            <a:off x="312001" y="762274"/>
            <a:ext cx="11760000" cy="380727"/>
          </a:xfrm>
          <a:prstGeom prst="rect">
            <a:avLst/>
          </a:prstGeom>
        </p:spPr>
        <p:txBody>
          <a:bodyPr lIns="0" tIns="0" rIns="0" bIns="0" anchor="ctr">
            <a:noAutofit/>
          </a:bodyPr>
          <a:lstStyle>
            <a:lvl1pPr marL="0" indent="0">
              <a:buNone/>
              <a:defRPr sz="2400">
                <a:solidFill>
                  <a:srgbClr val="027180"/>
                </a:solidFill>
                <a:latin typeface="+mn-lt"/>
                <a:cs typeface="Arial" pitchFamily="34" charset="0"/>
              </a:defRPr>
            </a:lvl1pPr>
          </a:lstStyle>
          <a:p>
            <a:pPr lvl="0"/>
            <a:r>
              <a:rPr lang="de-DE" noProof="0" err="1"/>
              <a:t>Subtitle</a:t>
            </a:r>
            <a:r>
              <a:rPr lang="de-DE" noProof="0"/>
              <a:t> </a:t>
            </a:r>
            <a:r>
              <a:rPr lang="de-DE" noProof="0" err="1"/>
              <a:t>or</a:t>
            </a:r>
            <a:r>
              <a:rPr lang="de-DE" noProof="0"/>
              <a:t> </a:t>
            </a:r>
            <a:r>
              <a:rPr lang="de-DE" noProof="0" err="1"/>
              <a:t>next</a:t>
            </a:r>
            <a:r>
              <a:rPr lang="de-DE" noProof="0"/>
              <a:t> title (optional)</a:t>
            </a:r>
          </a:p>
        </p:txBody>
      </p:sp>
      <p:pic>
        <p:nvPicPr>
          <p:cNvPr id="13" name="Logo AXA" descr="\\Mac\AllFiles\Volumes\DOSSIERS EN COURS\17_1098 AXA_Creation_gabarits\elements\png\new_logo_axa_rgb.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842062" y="6502970"/>
            <a:ext cx="235972" cy="236063"/>
          </a:xfrm>
          <a:prstGeom prst="rect">
            <a:avLst/>
          </a:prstGeom>
          <a:noFill/>
          <a:ln w="9525">
            <a:noFill/>
            <a:miter lim="800000"/>
            <a:headEnd/>
            <a:tailEnd/>
          </a:ln>
        </p:spPr>
      </p:pic>
      <p:sp>
        <p:nvSpPr>
          <p:cNvPr id="16" name="Espace réservé du texte 11"/>
          <p:cNvSpPr>
            <a:spLocks noGrp="1"/>
          </p:cNvSpPr>
          <p:nvPr>
            <p:ph type="body" sz="quarter" idx="10" hasCustomPrompt="1"/>
          </p:nvPr>
        </p:nvSpPr>
        <p:spPr>
          <a:xfrm>
            <a:off x="312001" y="1501615"/>
            <a:ext cx="11766032" cy="4878260"/>
          </a:xfrm>
          <a:prstGeom prst="rect">
            <a:avLst/>
          </a:prstGeom>
        </p:spPr>
        <p:txBody>
          <a:bodyPr vert="horz" lIns="0" tIns="0" rIns="0" bIns="0"/>
          <a:lstStyle>
            <a:lvl1pPr marL="421211" indent="-421211">
              <a:buSzPct val="120000"/>
              <a:buFontTx/>
              <a:buBlip>
                <a:blip r:embed="rId3"/>
              </a:buBlip>
              <a:defRPr sz="2133">
                <a:solidFill>
                  <a:schemeClr val="tx1"/>
                </a:solidFill>
                <a:latin typeface="+mn-lt"/>
                <a:cs typeface="Arial"/>
              </a:defRPr>
            </a:lvl1pPr>
            <a:lvl2pPr marL="842420" indent="-284937">
              <a:buClr>
                <a:srgbClr val="00727A"/>
              </a:buClr>
              <a:buSzPct val="100000"/>
              <a:buFont typeface="Wingdings" pitchFamily="2" charset="2"/>
              <a:buChar char="à"/>
              <a:defRPr sz="1867" baseline="0">
                <a:solidFill>
                  <a:schemeClr val="tx1"/>
                </a:solidFill>
                <a:latin typeface="+mn-lt"/>
                <a:cs typeface="Arial"/>
              </a:defRPr>
            </a:lvl2pPr>
            <a:lvl3pPr marL="1263631" indent="-284937">
              <a:buClr>
                <a:srgbClr val="004563"/>
              </a:buClr>
              <a:buSzPct val="100000"/>
              <a:buFont typeface="Source Sans Pro" pitchFamily="34" charset="0"/>
              <a:buChar char="–"/>
              <a:defRPr sz="1733" i="1">
                <a:solidFill>
                  <a:schemeClr val="tx1"/>
                </a:solidFill>
                <a:latin typeface="+mn-lt"/>
                <a:cs typeface="Arial"/>
              </a:defRPr>
            </a:lvl3pPr>
            <a:lvl4pPr marL="1536179" indent="-272548">
              <a:buFont typeface="Arial" pitchFamily="34" charset="0"/>
              <a:buChar char="•"/>
              <a:defRPr sz="1200">
                <a:solidFill>
                  <a:schemeClr val="tx1"/>
                </a:solidFill>
                <a:latin typeface="+mn-lt"/>
              </a:defRPr>
            </a:lvl4pPr>
            <a:lvl5pPr marL="1821116" indent="-284937">
              <a:buFont typeface="Open Sans" pitchFamily="34" charset="0"/>
              <a:buChar char="&gt;"/>
              <a:defRPr sz="933">
                <a:solidFill>
                  <a:schemeClr val="tx1"/>
                </a:solidFill>
                <a:latin typeface="+mn-lt"/>
              </a:defRPr>
            </a:lvl5pPr>
          </a:lstStyle>
          <a:p>
            <a:pPr lvl="0"/>
            <a:r>
              <a:rPr lang="de-DE" noProof="0"/>
              <a:t>Click </a:t>
            </a:r>
            <a:r>
              <a:rPr lang="de-DE" noProof="0" err="1"/>
              <a:t>to</a:t>
            </a:r>
            <a:r>
              <a:rPr lang="de-DE" noProof="0"/>
              <a:t> </a:t>
            </a:r>
            <a:r>
              <a:rPr lang="de-DE" noProof="0" err="1"/>
              <a:t>edit</a:t>
            </a:r>
            <a:r>
              <a:rPr lang="de-DE" noProof="0"/>
              <a:t> Master </a:t>
            </a:r>
            <a:r>
              <a:rPr lang="de-DE" noProof="0" err="1"/>
              <a:t>text</a:t>
            </a:r>
            <a:r>
              <a:rPr lang="de-DE" noProof="0"/>
              <a:t> </a:t>
            </a:r>
            <a:r>
              <a:rPr lang="de-DE" noProof="0" err="1"/>
              <a:t>styles</a:t>
            </a:r>
            <a:endParaRPr lang="de-DE" noProof="0"/>
          </a:p>
          <a:p>
            <a:pPr lvl="1"/>
            <a:r>
              <a:rPr lang="de-DE" noProof="0"/>
              <a:t>Second </a:t>
            </a:r>
            <a:r>
              <a:rPr lang="de-DE" noProof="0" err="1"/>
              <a:t>level</a:t>
            </a:r>
            <a:r>
              <a:rPr lang="de-DE" noProof="0"/>
              <a:t> </a:t>
            </a:r>
          </a:p>
          <a:p>
            <a:pPr lvl="2"/>
            <a:r>
              <a:rPr lang="de-DE" noProof="0"/>
              <a:t>Third </a:t>
            </a:r>
            <a:r>
              <a:rPr lang="de-DE" noProof="0" err="1"/>
              <a:t>level</a:t>
            </a:r>
            <a:endParaRPr lang="de-DE" noProof="0"/>
          </a:p>
          <a:p>
            <a:pPr lvl="3"/>
            <a:r>
              <a:rPr lang="de-DE" noProof="0" err="1"/>
              <a:t>Fourth</a:t>
            </a:r>
            <a:r>
              <a:rPr lang="de-DE" noProof="0"/>
              <a:t> </a:t>
            </a:r>
            <a:r>
              <a:rPr lang="de-DE" noProof="0" err="1"/>
              <a:t>level</a:t>
            </a:r>
            <a:endParaRPr lang="de-DE" noProof="0"/>
          </a:p>
          <a:p>
            <a:pPr lvl="4"/>
            <a:r>
              <a:rPr lang="de-DE" noProof="0" err="1"/>
              <a:t>Fifth</a:t>
            </a:r>
            <a:r>
              <a:rPr lang="de-DE" noProof="0"/>
              <a:t> </a:t>
            </a:r>
            <a:r>
              <a:rPr lang="de-DE" noProof="0" err="1"/>
              <a:t>level</a:t>
            </a:r>
            <a:endParaRPr lang="de-DE" noProof="0"/>
          </a:p>
        </p:txBody>
      </p:sp>
      <p:sp>
        <p:nvSpPr>
          <p:cNvPr id="15" name="Espace réservé de la date 2"/>
          <p:cNvSpPr>
            <a:spLocks noGrp="1"/>
          </p:cNvSpPr>
          <p:nvPr>
            <p:ph type="dt" sz="half" idx="12"/>
          </p:nvPr>
        </p:nvSpPr>
        <p:spPr>
          <a:xfrm>
            <a:off x="667005" y="6541947"/>
            <a:ext cx="2954020" cy="233363"/>
          </a:xfrm>
        </p:spPr>
        <p:txBody>
          <a:bodyPr/>
          <a:lstStyle/>
          <a:p>
            <a:r>
              <a:rPr lang="de-DE" noProof="0"/>
              <a:t>AXA Daily</a:t>
            </a:r>
          </a:p>
        </p:txBody>
      </p:sp>
      <p:sp>
        <p:nvSpPr>
          <p:cNvPr id="17" name="Espace réservé du pied de page 3"/>
          <p:cNvSpPr>
            <a:spLocks noGrp="1"/>
          </p:cNvSpPr>
          <p:nvPr>
            <p:ph type="ftr" sz="quarter" idx="13"/>
          </p:nvPr>
        </p:nvSpPr>
        <p:spPr>
          <a:xfrm>
            <a:off x="4435943" y="6541947"/>
            <a:ext cx="3299883" cy="233363"/>
          </a:xfrm>
        </p:spPr>
        <p:txBody>
          <a:bodyPr/>
          <a:lstStyle/>
          <a:p>
            <a:r>
              <a:rPr lang="de-DE" noProof="0"/>
              <a:t>Intern</a:t>
            </a:r>
          </a:p>
        </p:txBody>
      </p:sp>
    </p:spTree>
    <p:extLst>
      <p:ext uri="{BB962C8B-B14F-4D97-AF65-F5344CB8AC3E}">
        <p14:creationId xmlns:p14="http://schemas.microsoft.com/office/powerpoint/2010/main" val="731467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hapter opening page">
    <p:spTree>
      <p:nvGrpSpPr>
        <p:cNvPr id="1" name=""/>
        <p:cNvGrpSpPr/>
        <p:nvPr/>
      </p:nvGrpSpPr>
      <p:grpSpPr>
        <a:xfrm>
          <a:off x="0" y="0"/>
          <a:ext cx="0" cy="0"/>
          <a:chOff x="0" y="0"/>
          <a:chExt cx="0" cy="0"/>
        </a:xfrm>
      </p:grpSpPr>
      <p:sp>
        <p:nvSpPr>
          <p:cNvPr id="9" name="bk object 16"/>
          <p:cNvSpPr>
            <a:spLocks/>
          </p:cNvSpPr>
          <p:nvPr userDrawn="1"/>
        </p:nvSpPr>
        <p:spPr bwMode="auto">
          <a:xfrm>
            <a:off x="0" y="1"/>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668980"/>
          </a:solidFill>
          <a:ln w="9525">
            <a:noFill/>
            <a:round/>
            <a:headEnd/>
            <a:tailEnd/>
          </a:ln>
        </p:spPr>
        <p:txBody>
          <a:bodyPr lIns="0" tIns="0" rIns="0" bIns="0"/>
          <a:lstStyle/>
          <a:p>
            <a:endParaRPr lang="en-US" sz="2400" noProof="0" dirty="0">
              <a:latin typeface="+mj-lt"/>
            </a:endParaRPr>
          </a:p>
        </p:txBody>
      </p:sp>
      <p:sp>
        <p:nvSpPr>
          <p:cNvPr id="14" name="Espace réservé du contenu 12"/>
          <p:cNvSpPr>
            <a:spLocks noGrp="1"/>
          </p:cNvSpPr>
          <p:nvPr>
            <p:ph sz="quarter" idx="11" hasCustomPrompt="1"/>
          </p:nvPr>
        </p:nvSpPr>
        <p:spPr>
          <a:xfrm>
            <a:off x="3530601" y="828675"/>
            <a:ext cx="5130800" cy="5162551"/>
          </a:xfrm>
          <a:prstGeom prst="rect">
            <a:avLst/>
          </a:prstGeom>
        </p:spPr>
        <p:txBody>
          <a:bodyPr lIns="81628" tIns="40814" rIns="81628" bIns="40814" anchor="ctr"/>
          <a:lstStyle>
            <a:lvl1pPr algn="ctr">
              <a:buNone/>
              <a:defRPr sz="35732" b="1">
                <a:solidFill>
                  <a:srgbClr val="BC9D45"/>
                </a:solidFill>
                <a:latin typeface="+mn-lt"/>
                <a:cs typeface="Arial" pitchFamily="34" charset="0"/>
              </a:defRPr>
            </a:lvl1pPr>
          </a:lstStyle>
          <a:p>
            <a:pPr lvl="0"/>
            <a:r>
              <a:rPr lang="en-US" noProof="0" dirty="0"/>
              <a:t>1</a:t>
            </a:r>
          </a:p>
        </p:txBody>
      </p:sp>
      <p:sp>
        <p:nvSpPr>
          <p:cNvPr id="10" name="Espace réservé du contenu 9"/>
          <p:cNvSpPr>
            <a:spLocks noGrp="1"/>
          </p:cNvSpPr>
          <p:nvPr>
            <p:ph sz="quarter" idx="10" hasCustomPrompt="1"/>
          </p:nvPr>
        </p:nvSpPr>
        <p:spPr>
          <a:xfrm>
            <a:off x="0" y="3014092"/>
            <a:ext cx="12192000" cy="828675"/>
          </a:xfrm>
          <a:prstGeom prst="rect">
            <a:avLst/>
          </a:prstGeom>
        </p:spPr>
        <p:txBody>
          <a:bodyPr lIns="81628" tIns="40814" rIns="81628" bIns="40814" anchor="ctr"/>
          <a:lstStyle>
            <a:lvl1pPr algn="ctr">
              <a:buNone/>
              <a:defRPr sz="4000" b="0" baseline="0">
                <a:solidFill>
                  <a:schemeClr val="bg1"/>
                </a:solidFill>
                <a:latin typeface="+mn-lt"/>
                <a:cs typeface="Arial" pitchFamily="34" charset="0"/>
              </a:defRPr>
            </a:lvl1pPr>
          </a:lstStyle>
          <a:p>
            <a:pPr lvl="0"/>
            <a:r>
              <a:rPr lang="en-US" noProof="0" dirty="0"/>
              <a:t>Chapter opening page</a:t>
            </a:r>
          </a:p>
        </p:txBody>
      </p:sp>
      <p:pic>
        <p:nvPicPr>
          <p:cNvPr id="6" name="Picture 2" descr="C:\_Clients\PPT\cdg-ppt\docs-client\axa_logo_open_white_rgb.emf"/>
          <p:cNvPicPr>
            <a:picLocks noChangeAspect="1" noChangeArrowheads="1"/>
          </p:cNvPicPr>
          <p:nvPr userDrawn="1"/>
        </p:nvPicPr>
        <p:blipFill>
          <a:blip r:embed="rId2" cstate="print"/>
          <a:srcRect/>
          <a:stretch>
            <a:fillRect/>
          </a:stretch>
        </p:blipFill>
        <p:spPr bwMode="auto">
          <a:xfrm>
            <a:off x="338667" y="353484"/>
            <a:ext cx="696000" cy="696000"/>
          </a:xfrm>
          <a:prstGeom prst="rect">
            <a:avLst/>
          </a:prstGeom>
          <a:noFill/>
        </p:spPr>
      </p:pic>
    </p:spTree>
    <p:extLst>
      <p:ext uri="{BB962C8B-B14F-4D97-AF65-F5344CB8AC3E}">
        <p14:creationId xmlns:p14="http://schemas.microsoft.com/office/powerpoint/2010/main" val="1150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0B28D-39C9-414B-9041-CFAF9DF632B3}"/>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3343552A-A14F-446F-BD77-6F2855F257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D8C9B90-5B41-4B52-83AF-322473C3919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A77D3159-D816-4669-8E49-2EBF1959C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5DD8991-EED7-42DB-89DE-98DC539F45B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540A5E69-71A4-431C-A9E6-DC6231D1086B}"/>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8" name="Espace réservé du pied de page 7">
            <a:extLst>
              <a:ext uri="{FF2B5EF4-FFF2-40B4-BE49-F238E27FC236}">
                <a16:creationId xmlns:a16="http://schemas.microsoft.com/office/drawing/2014/main" id="{E33EBE1B-47B5-4548-A6EA-9F1A2EC2C58B}"/>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D7EF7335-783E-45C5-AC56-43175BDBB88C}"/>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29849740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9" name="bk object 16"/>
          <p:cNvSpPr>
            <a:spLocks/>
          </p:cNvSpPr>
          <p:nvPr userDrawn="1"/>
        </p:nvSpPr>
        <p:spPr bwMode="auto">
          <a:xfrm>
            <a:off x="0" y="1"/>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668980"/>
          </a:solidFill>
          <a:ln w="9525">
            <a:noFill/>
            <a:round/>
            <a:headEnd/>
            <a:tailEnd/>
          </a:ln>
        </p:spPr>
        <p:txBody>
          <a:bodyPr lIns="0" tIns="0" rIns="0" bIns="0"/>
          <a:lstStyle/>
          <a:p>
            <a:endParaRPr lang="fr-FR" sz="2400">
              <a:latin typeface="+mj-lt"/>
            </a:endParaRPr>
          </a:p>
        </p:txBody>
      </p:sp>
      <p:pic>
        <p:nvPicPr>
          <p:cNvPr id="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125" b="25087"/>
          <a:stretch/>
        </p:blipFill>
        <p:spPr bwMode="auto">
          <a:xfrm>
            <a:off x="0" y="1730600"/>
            <a:ext cx="6096000" cy="5127403"/>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1"/>
          <p:cNvSpPr>
            <a:spLocks noGrp="1"/>
          </p:cNvSpPr>
          <p:nvPr>
            <p:ph type="title" hasCustomPrompt="1"/>
          </p:nvPr>
        </p:nvSpPr>
        <p:spPr>
          <a:xfrm>
            <a:off x="1829574" y="2566928"/>
            <a:ext cx="10201561" cy="2982848"/>
          </a:xfrm>
          <a:prstGeom prst="rect">
            <a:avLst/>
          </a:prstGeom>
        </p:spPr>
        <p:txBody>
          <a:bodyPr lIns="81628" tIns="40814" rIns="81628" bIns="40814"/>
          <a:lstStyle>
            <a:lvl1pPr marL="0" indent="1383113" algn="l">
              <a:defRPr sz="6667" b="1">
                <a:solidFill>
                  <a:schemeClr val="bg1"/>
                </a:solidFill>
                <a:latin typeface="Source Sans Pro" pitchFamily="34" charset="0"/>
              </a:defRPr>
            </a:lvl1pPr>
          </a:lstStyle>
          <a:p>
            <a:r>
              <a:rPr lang="en-US" noProof="0" dirty="0"/>
              <a:t>Insert title of the       presentation in bold here</a:t>
            </a:r>
          </a:p>
        </p:txBody>
      </p:sp>
      <p:sp>
        <p:nvSpPr>
          <p:cNvPr id="14" name="Sous-titre 2"/>
          <p:cNvSpPr>
            <a:spLocks noGrp="1"/>
          </p:cNvSpPr>
          <p:nvPr>
            <p:ph type="subTitle" idx="1" hasCustomPrompt="1"/>
          </p:nvPr>
        </p:nvSpPr>
        <p:spPr>
          <a:xfrm>
            <a:off x="8344919" y="6361635"/>
            <a:ext cx="3595200" cy="322427"/>
          </a:xfrm>
          <a:prstGeom prst="rect">
            <a:avLst/>
          </a:prstGeom>
        </p:spPr>
        <p:txBody>
          <a:bodyPr wrap="square" lIns="81628" tIns="40814" rIns="81628" bIns="40814" anchor="ctr">
            <a:spAutoFit/>
          </a:bodyPr>
          <a:lstStyle>
            <a:lvl1pPr marL="0" indent="0" algn="r">
              <a:lnSpc>
                <a:spcPct val="90000"/>
              </a:lnSpc>
              <a:buNone/>
              <a:defRPr sz="1733" b="0">
                <a:solidFill>
                  <a:schemeClr val="bg1"/>
                </a:solidFill>
              </a:defRPr>
            </a:lvl1pPr>
            <a:lvl2pPr marL="408132" indent="0" algn="ctr">
              <a:buNone/>
              <a:defRPr sz="1733"/>
            </a:lvl2pPr>
            <a:lvl3pPr marL="816264" indent="0" algn="ctr">
              <a:buNone/>
              <a:defRPr sz="1600"/>
            </a:lvl3pPr>
            <a:lvl4pPr marL="1224396" indent="0" algn="ctr">
              <a:buNone/>
              <a:defRPr sz="1467"/>
            </a:lvl4pPr>
            <a:lvl5pPr marL="1632529" indent="0" algn="ctr">
              <a:buNone/>
              <a:defRPr sz="1467"/>
            </a:lvl5pPr>
            <a:lvl6pPr marL="2040661" indent="0" algn="ctr">
              <a:buNone/>
              <a:defRPr sz="1467"/>
            </a:lvl6pPr>
            <a:lvl7pPr marL="2448792" indent="0" algn="ctr">
              <a:buNone/>
              <a:defRPr sz="1467"/>
            </a:lvl7pPr>
            <a:lvl8pPr marL="2856925" indent="0" algn="ctr">
              <a:buNone/>
              <a:defRPr sz="1467"/>
            </a:lvl8pPr>
            <a:lvl9pPr marL="3265056" indent="0" algn="ctr">
              <a:buNone/>
              <a:defRPr sz="1467"/>
            </a:lvl9pPr>
          </a:lstStyle>
          <a:p>
            <a:r>
              <a:rPr lang="en-US" noProof="0" dirty="0"/>
              <a:t>Date - Place</a:t>
            </a:r>
          </a:p>
        </p:txBody>
      </p:sp>
      <p:sp>
        <p:nvSpPr>
          <p:cNvPr id="11" name="Espace réservé du contenu 10"/>
          <p:cNvSpPr>
            <a:spLocks noGrp="1"/>
          </p:cNvSpPr>
          <p:nvPr>
            <p:ph sz="quarter" idx="12" hasCustomPrompt="1"/>
          </p:nvPr>
        </p:nvSpPr>
        <p:spPr>
          <a:xfrm>
            <a:off x="8344919" y="6013451"/>
            <a:ext cx="3595200" cy="352800"/>
          </a:xfrm>
          <a:prstGeom prst="rect">
            <a:avLst/>
          </a:prstGeom>
        </p:spPr>
        <p:txBody>
          <a:bodyPr lIns="81628" tIns="40814" rIns="81628" bIns="40814" anchor="ctr"/>
          <a:lstStyle>
            <a:lvl1pPr marL="0" indent="0" algn="r">
              <a:buNone/>
              <a:defRPr sz="1733">
                <a:solidFill>
                  <a:schemeClr val="bg1"/>
                </a:solidFill>
              </a:defRPr>
            </a:lvl1pPr>
          </a:lstStyle>
          <a:p>
            <a:pPr lvl="0"/>
            <a:r>
              <a:rPr lang="en-US" noProof="0" dirty="0"/>
              <a:t>Speaker/Team/Other</a:t>
            </a:r>
          </a:p>
        </p:txBody>
      </p:sp>
      <p:pic>
        <p:nvPicPr>
          <p:cNvPr id="1026" name="Picture 2" descr="C:\_Clients\PPT\cdg-ppt\docs-client\axa_logo_open_white_rgb.emf"/>
          <p:cNvPicPr>
            <a:picLocks noChangeAspect="1" noChangeArrowheads="1"/>
          </p:cNvPicPr>
          <p:nvPr userDrawn="1"/>
        </p:nvPicPr>
        <p:blipFill>
          <a:blip r:embed="rId3" cstate="print"/>
          <a:srcRect/>
          <a:stretch>
            <a:fillRect/>
          </a:stretch>
        </p:blipFill>
        <p:spPr bwMode="auto">
          <a:xfrm>
            <a:off x="338667" y="353484"/>
            <a:ext cx="696000" cy="696000"/>
          </a:xfrm>
          <a:prstGeom prst="rect">
            <a:avLst/>
          </a:prstGeom>
          <a:noFill/>
        </p:spPr>
      </p:pic>
    </p:spTree>
    <p:extLst>
      <p:ext uri="{BB962C8B-B14F-4D97-AF65-F5344CB8AC3E}">
        <p14:creationId xmlns:p14="http://schemas.microsoft.com/office/powerpoint/2010/main" val="3657330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7" name="bk object 16"/>
          <p:cNvSpPr>
            <a:spLocks/>
          </p:cNvSpPr>
          <p:nvPr userDrawn="1"/>
        </p:nvSpPr>
        <p:spPr bwMode="auto">
          <a:xfrm>
            <a:off x="0" y="1"/>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668980"/>
          </a:solidFill>
          <a:ln w="9525">
            <a:noFill/>
            <a:round/>
            <a:headEnd/>
            <a:tailEnd/>
          </a:ln>
        </p:spPr>
        <p:txBody>
          <a:bodyPr lIns="0" tIns="0" rIns="0" bIns="0"/>
          <a:lstStyle/>
          <a:p>
            <a:endParaRPr lang="en-US" sz="2400" noProof="0" dirty="0">
              <a:latin typeface="+mj-lt"/>
            </a:endParaRPr>
          </a:p>
        </p:txBody>
      </p:sp>
      <p:sp>
        <p:nvSpPr>
          <p:cNvPr id="8" name="Rectangle 5"/>
          <p:cNvSpPr/>
          <p:nvPr userDrawn="1"/>
        </p:nvSpPr>
        <p:spPr>
          <a:xfrm>
            <a:off x="3277794" y="-3743"/>
            <a:ext cx="8914207" cy="6861744"/>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 name="connsiteX0" fmla="*/ 430413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4304138 w 7250400"/>
              <a:gd name="connsiteY4" fmla="*/ 2607 h 6858000"/>
              <a:gd name="connsiteX0" fmla="*/ 4298973 w 7250400"/>
              <a:gd name="connsiteY0" fmla="*/ 0 h 6861744"/>
              <a:gd name="connsiteX1" fmla="*/ 7250400 w 7250400"/>
              <a:gd name="connsiteY1" fmla="*/ 3744 h 6861744"/>
              <a:gd name="connsiteX2" fmla="*/ 7250400 w 7250400"/>
              <a:gd name="connsiteY2" fmla="*/ 6861744 h 6861744"/>
              <a:gd name="connsiteX3" fmla="*/ 0 w 7250400"/>
              <a:gd name="connsiteY3" fmla="*/ 6861744 h 6861744"/>
              <a:gd name="connsiteX4" fmla="*/ 4298973 w 7250400"/>
              <a:gd name="connsiteY4" fmla="*/ 0 h 6861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61744">
                <a:moveTo>
                  <a:pt x="4298973" y="0"/>
                </a:moveTo>
                <a:lnTo>
                  <a:pt x="7250400" y="3744"/>
                </a:lnTo>
                <a:lnTo>
                  <a:pt x="7250400" y="6861744"/>
                </a:lnTo>
                <a:lnTo>
                  <a:pt x="0" y="6861744"/>
                </a:lnTo>
                <a:lnTo>
                  <a:pt x="4298973" y="0"/>
                </a:lnTo>
                <a:close/>
              </a:path>
            </a:pathLst>
          </a:custGeom>
          <a:solidFill>
            <a:srgbClr val="BC9D45"/>
          </a:solidFill>
          <a:ln>
            <a:noFill/>
          </a:ln>
        </p:spPr>
        <p:style>
          <a:lnRef idx="2">
            <a:schemeClr val="accent1">
              <a:shade val="50000"/>
            </a:schemeClr>
          </a:lnRef>
          <a:fillRef idx="1">
            <a:schemeClr val="accent1"/>
          </a:fillRef>
          <a:effectRef idx="0">
            <a:schemeClr val="accent1"/>
          </a:effectRef>
          <a:fontRef idx="minor">
            <a:schemeClr val="lt1"/>
          </a:fontRef>
        </p:style>
        <p:txBody>
          <a:bodyPr lIns="142720" tIns="71360" rIns="142720" bIns="71360" anchor="ctr"/>
          <a:lstStyle/>
          <a:p>
            <a:pPr algn="ctr" eaLnBrk="1" hangingPunct="1">
              <a:defRPr/>
            </a:pPr>
            <a:endParaRPr lang="fr-FR" sz="2400">
              <a:latin typeface="+mj-lt"/>
            </a:endParaRPr>
          </a:p>
        </p:txBody>
      </p:sp>
      <p:sp>
        <p:nvSpPr>
          <p:cNvPr id="10" name="Espace réservé du contenu 9"/>
          <p:cNvSpPr>
            <a:spLocks noGrp="1"/>
          </p:cNvSpPr>
          <p:nvPr>
            <p:ph sz="quarter" idx="11" hasCustomPrompt="1"/>
          </p:nvPr>
        </p:nvSpPr>
        <p:spPr>
          <a:xfrm>
            <a:off x="0" y="2580747"/>
            <a:ext cx="12192000" cy="1693333"/>
          </a:xfrm>
          <a:prstGeom prst="rect">
            <a:avLst/>
          </a:prstGeom>
        </p:spPr>
        <p:txBody>
          <a:bodyPr lIns="81628" tIns="40814" rIns="81628" bIns="40814" anchor="ctr"/>
          <a:lstStyle>
            <a:lvl1pPr marL="0" indent="0" algn="ctr">
              <a:buNone/>
              <a:defRPr sz="6667" b="1">
                <a:solidFill>
                  <a:schemeClr val="bg1"/>
                </a:solidFill>
              </a:defRPr>
            </a:lvl1pPr>
          </a:lstStyle>
          <a:p>
            <a:pPr lvl="0"/>
            <a:r>
              <a:rPr lang="en-US" noProof="0" dirty="0"/>
              <a:t>Text</a:t>
            </a:r>
          </a:p>
        </p:txBody>
      </p:sp>
      <p:pic>
        <p:nvPicPr>
          <p:cNvPr id="6" name="Picture 2" descr="C:\_Clients\PPT\cdg-ppt\docs-client\axa_logo_open_white_rgb.emf"/>
          <p:cNvPicPr>
            <a:picLocks noChangeAspect="1" noChangeArrowheads="1"/>
          </p:cNvPicPr>
          <p:nvPr userDrawn="1"/>
        </p:nvPicPr>
        <p:blipFill>
          <a:blip r:embed="rId2" cstate="print"/>
          <a:srcRect/>
          <a:stretch>
            <a:fillRect/>
          </a:stretch>
        </p:blipFill>
        <p:spPr bwMode="auto">
          <a:xfrm>
            <a:off x="338667" y="353484"/>
            <a:ext cx="696000" cy="696000"/>
          </a:xfrm>
          <a:prstGeom prst="rect">
            <a:avLst/>
          </a:prstGeom>
          <a:noFill/>
        </p:spPr>
      </p:pic>
    </p:spTree>
    <p:extLst>
      <p:ext uri="{BB962C8B-B14F-4D97-AF65-F5344CB8AC3E}">
        <p14:creationId xmlns:p14="http://schemas.microsoft.com/office/powerpoint/2010/main" val="3994705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9" name="bk object 16"/>
          <p:cNvSpPr>
            <a:spLocks/>
          </p:cNvSpPr>
          <p:nvPr userDrawn="1"/>
        </p:nvSpPr>
        <p:spPr bwMode="auto">
          <a:xfrm>
            <a:off x="0" y="1"/>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668980"/>
          </a:solidFill>
          <a:ln w="9525">
            <a:noFill/>
            <a:round/>
            <a:headEnd/>
            <a:tailEnd/>
          </a:ln>
        </p:spPr>
        <p:txBody>
          <a:bodyPr lIns="0" tIns="0" rIns="0" bIns="0"/>
          <a:lstStyle/>
          <a:p>
            <a:endParaRPr lang="fr-FR" sz="2400">
              <a:latin typeface="+mj-lt"/>
            </a:endParaRPr>
          </a:p>
        </p:txBody>
      </p:sp>
      <p:pic>
        <p:nvPicPr>
          <p:cNvPr id="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125" b="25087"/>
          <a:stretch/>
        </p:blipFill>
        <p:spPr bwMode="auto">
          <a:xfrm>
            <a:off x="0" y="1730600"/>
            <a:ext cx="6096000" cy="5127403"/>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1"/>
          <p:cNvSpPr>
            <a:spLocks noGrp="1"/>
          </p:cNvSpPr>
          <p:nvPr>
            <p:ph type="title" hasCustomPrompt="1"/>
          </p:nvPr>
        </p:nvSpPr>
        <p:spPr>
          <a:xfrm>
            <a:off x="1829574" y="2566928"/>
            <a:ext cx="10201561" cy="2982848"/>
          </a:xfrm>
          <a:prstGeom prst="rect">
            <a:avLst/>
          </a:prstGeom>
        </p:spPr>
        <p:txBody>
          <a:bodyPr lIns="81628" tIns="40814" rIns="81628" bIns="40814"/>
          <a:lstStyle>
            <a:lvl1pPr marL="0" indent="1383113" algn="l">
              <a:defRPr sz="6667" b="1">
                <a:solidFill>
                  <a:schemeClr val="bg1"/>
                </a:solidFill>
                <a:latin typeface="Source Sans Pro" pitchFamily="34" charset="0"/>
              </a:defRPr>
            </a:lvl1pPr>
          </a:lstStyle>
          <a:p>
            <a:r>
              <a:rPr lang="en-US" noProof="0" dirty="0"/>
              <a:t>Insert title of the       presentation in bold here</a:t>
            </a:r>
          </a:p>
        </p:txBody>
      </p:sp>
      <p:sp>
        <p:nvSpPr>
          <p:cNvPr id="14" name="Sous-titre 2"/>
          <p:cNvSpPr>
            <a:spLocks noGrp="1"/>
          </p:cNvSpPr>
          <p:nvPr>
            <p:ph type="subTitle" idx="1" hasCustomPrompt="1"/>
          </p:nvPr>
        </p:nvSpPr>
        <p:spPr>
          <a:xfrm>
            <a:off x="8344919" y="6361635"/>
            <a:ext cx="3595200" cy="322427"/>
          </a:xfrm>
          <a:prstGeom prst="rect">
            <a:avLst/>
          </a:prstGeom>
        </p:spPr>
        <p:txBody>
          <a:bodyPr wrap="square" lIns="81628" tIns="40814" rIns="81628" bIns="40814" anchor="ctr">
            <a:spAutoFit/>
          </a:bodyPr>
          <a:lstStyle>
            <a:lvl1pPr marL="0" indent="0" algn="r">
              <a:lnSpc>
                <a:spcPct val="90000"/>
              </a:lnSpc>
              <a:buNone/>
              <a:defRPr sz="1733" b="0">
                <a:solidFill>
                  <a:schemeClr val="bg1"/>
                </a:solidFill>
              </a:defRPr>
            </a:lvl1pPr>
            <a:lvl2pPr marL="408132" indent="0" algn="ctr">
              <a:buNone/>
              <a:defRPr sz="1733"/>
            </a:lvl2pPr>
            <a:lvl3pPr marL="816264" indent="0" algn="ctr">
              <a:buNone/>
              <a:defRPr sz="1600"/>
            </a:lvl3pPr>
            <a:lvl4pPr marL="1224396" indent="0" algn="ctr">
              <a:buNone/>
              <a:defRPr sz="1467"/>
            </a:lvl4pPr>
            <a:lvl5pPr marL="1632529" indent="0" algn="ctr">
              <a:buNone/>
              <a:defRPr sz="1467"/>
            </a:lvl5pPr>
            <a:lvl6pPr marL="2040661" indent="0" algn="ctr">
              <a:buNone/>
              <a:defRPr sz="1467"/>
            </a:lvl6pPr>
            <a:lvl7pPr marL="2448792" indent="0" algn="ctr">
              <a:buNone/>
              <a:defRPr sz="1467"/>
            </a:lvl7pPr>
            <a:lvl8pPr marL="2856925" indent="0" algn="ctr">
              <a:buNone/>
              <a:defRPr sz="1467"/>
            </a:lvl8pPr>
            <a:lvl9pPr marL="3265056" indent="0" algn="ctr">
              <a:buNone/>
              <a:defRPr sz="1467"/>
            </a:lvl9pPr>
          </a:lstStyle>
          <a:p>
            <a:r>
              <a:rPr lang="en-US" noProof="0" dirty="0"/>
              <a:t>Date - Place</a:t>
            </a:r>
          </a:p>
        </p:txBody>
      </p:sp>
      <p:sp>
        <p:nvSpPr>
          <p:cNvPr id="11" name="Espace réservé du contenu 10"/>
          <p:cNvSpPr>
            <a:spLocks noGrp="1"/>
          </p:cNvSpPr>
          <p:nvPr>
            <p:ph sz="quarter" idx="12" hasCustomPrompt="1"/>
          </p:nvPr>
        </p:nvSpPr>
        <p:spPr>
          <a:xfrm>
            <a:off x="8344919" y="6013451"/>
            <a:ext cx="3595200" cy="352800"/>
          </a:xfrm>
          <a:prstGeom prst="rect">
            <a:avLst/>
          </a:prstGeom>
        </p:spPr>
        <p:txBody>
          <a:bodyPr lIns="81628" tIns="40814" rIns="81628" bIns="40814" anchor="ctr"/>
          <a:lstStyle>
            <a:lvl1pPr marL="0" indent="0" algn="r">
              <a:buNone/>
              <a:defRPr sz="1733">
                <a:solidFill>
                  <a:schemeClr val="bg1"/>
                </a:solidFill>
              </a:defRPr>
            </a:lvl1pPr>
          </a:lstStyle>
          <a:p>
            <a:pPr lvl="0"/>
            <a:r>
              <a:rPr lang="en-US" noProof="0" dirty="0"/>
              <a:t>Speaker/Team/Other</a:t>
            </a:r>
          </a:p>
        </p:txBody>
      </p:sp>
      <p:pic>
        <p:nvPicPr>
          <p:cNvPr id="1026" name="Picture 2" descr="C:\_Clients\PPT\cdg-ppt\docs-client\axa_logo_open_white_rgb.emf"/>
          <p:cNvPicPr>
            <a:picLocks noChangeAspect="1" noChangeArrowheads="1"/>
          </p:cNvPicPr>
          <p:nvPr userDrawn="1"/>
        </p:nvPicPr>
        <p:blipFill>
          <a:blip r:embed="rId3" cstate="print"/>
          <a:srcRect/>
          <a:stretch>
            <a:fillRect/>
          </a:stretch>
        </p:blipFill>
        <p:spPr bwMode="auto">
          <a:xfrm>
            <a:off x="338667" y="353484"/>
            <a:ext cx="696000" cy="696000"/>
          </a:xfrm>
          <a:prstGeom prst="rect">
            <a:avLst/>
          </a:prstGeom>
          <a:noFill/>
        </p:spPr>
      </p:pic>
    </p:spTree>
    <p:extLst>
      <p:ext uri="{BB962C8B-B14F-4D97-AF65-F5344CB8AC3E}">
        <p14:creationId xmlns:p14="http://schemas.microsoft.com/office/powerpoint/2010/main" val="1291946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hapter opening page">
    <p:spTree>
      <p:nvGrpSpPr>
        <p:cNvPr id="1" name=""/>
        <p:cNvGrpSpPr/>
        <p:nvPr/>
      </p:nvGrpSpPr>
      <p:grpSpPr>
        <a:xfrm>
          <a:off x="0" y="0"/>
          <a:ext cx="0" cy="0"/>
          <a:chOff x="0" y="0"/>
          <a:chExt cx="0" cy="0"/>
        </a:xfrm>
      </p:grpSpPr>
      <p:sp>
        <p:nvSpPr>
          <p:cNvPr id="9" name="bk object 16"/>
          <p:cNvSpPr>
            <a:spLocks/>
          </p:cNvSpPr>
          <p:nvPr userDrawn="1"/>
        </p:nvSpPr>
        <p:spPr bwMode="auto">
          <a:xfrm>
            <a:off x="0" y="1"/>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668980"/>
          </a:solidFill>
          <a:ln w="9525">
            <a:noFill/>
            <a:round/>
            <a:headEnd/>
            <a:tailEnd/>
          </a:ln>
        </p:spPr>
        <p:txBody>
          <a:bodyPr lIns="0" tIns="0" rIns="0" bIns="0"/>
          <a:lstStyle/>
          <a:p>
            <a:endParaRPr lang="en-US" sz="2400" noProof="0" dirty="0">
              <a:latin typeface="+mj-lt"/>
            </a:endParaRPr>
          </a:p>
        </p:txBody>
      </p:sp>
      <p:sp>
        <p:nvSpPr>
          <p:cNvPr id="14" name="Espace réservé du contenu 12"/>
          <p:cNvSpPr>
            <a:spLocks noGrp="1"/>
          </p:cNvSpPr>
          <p:nvPr>
            <p:ph sz="quarter" idx="11" hasCustomPrompt="1"/>
          </p:nvPr>
        </p:nvSpPr>
        <p:spPr>
          <a:xfrm>
            <a:off x="3530601" y="828675"/>
            <a:ext cx="5130800" cy="5162551"/>
          </a:xfrm>
          <a:prstGeom prst="rect">
            <a:avLst/>
          </a:prstGeom>
        </p:spPr>
        <p:txBody>
          <a:bodyPr lIns="81628" tIns="40814" rIns="81628" bIns="40814" anchor="ctr"/>
          <a:lstStyle>
            <a:lvl1pPr algn="ctr">
              <a:buNone/>
              <a:defRPr sz="35732" b="1">
                <a:solidFill>
                  <a:srgbClr val="BC9D45"/>
                </a:solidFill>
                <a:latin typeface="+mn-lt"/>
                <a:cs typeface="Arial" pitchFamily="34" charset="0"/>
              </a:defRPr>
            </a:lvl1pPr>
          </a:lstStyle>
          <a:p>
            <a:pPr lvl="0"/>
            <a:r>
              <a:rPr lang="en-US" noProof="0" dirty="0"/>
              <a:t>1</a:t>
            </a:r>
          </a:p>
        </p:txBody>
      </p:sp>
      <p:sp>
        <p:nvSpPr>
          <p:cNvPr id="10" name="Espace réservé du contenu 9"/>
          <p:cNvSpPr>
            <a:spLocks noGrp="1"/>
          </p:cNvSpPr>
          <p:nvPr>
            <p:ph sz="quarter" idx="10" hasCustomPrompt="1"/>
          </p:nvPr>
        </p:nvSpPr>
        <p:spPr>
          <a:xfrm>
            <a:off x="0" y="3014092"/>
            <a:ext cx="12192000" cy="828675"/>
          </a:xfrm>
          <a:prstGeom prst="rect">
            <a:avLst/>
          </a:prstGeom>
        </p:spPr>
        <p:txBody>
          <a:bodyPr lIns="81628" tIns="40814" rIns="81628" bIns="40814" anchor="ctr"/>
          <a:lstStyle>
            <a:lvl1pPr algn="ctr">
              <a:buNone/>
              <a:defRPr sz="4000" b="0" baseline="0">
                <a:solidFill>
                  <a:schemeClr val="bg1"/>
                </a:solidFill>
                <a:latin typeface="+mn-lt"/>
                <a:cs typeface="Arial" pitchFamily="34" charset="0"/>
              </a:defRPr>
            </a:lvl1pPr>
          </a:lstStyle>
          <a:p>
            <a:pPr lvl="0"/>
            <a:r>
              <a:rPr lang="en-US" noProof="0" dirty="0"/>
              <a:t>Chapter opening page</a:t>
            </a:r>
          </a:p>
        </p:txBody>
      </p:sp>
      <p:pic>
        <p:nvPicPr>
          <p:cNvPr id="6" name="Picture 2" descr="C:\_Clients\PPT\cdg-ppt\docs-client\axa_logo_open_white_rgb.emf"/>
          <p:cNvPicPr>
            <a:picLocks noChangeAspect="1" noChangeArrowheads="1"/>
          </p:cNvPicPr>
          <p:nvPr userDrawn="1"/>
        </p:nvPicPr>
        <p:blipFill>
          <a:blip r:embed="rId2" cstate="print"/>
          <a:srcRect/>
          <a:stretch>
            <a:fillRect/>
          </a:stretch>
        </p:blipFill>
        <p:spPr bwMode="auto">
          <a:xfrm>
            <a:off x="338667" y="353484"/>
            <a:ext cx="696000" cy="696000"/>
          </a:xfrm>
          <a:prstGeom prst="rect">
            <a:avLst/>
          </a:prstGeom>
          <a:noFill/>
        </p:spPr>
      </p:pic>
    </p:spTree>
    <p:extLst>
      <p:ext uri="{BB962C8B-B14F-4D97-AF65-F5344CB8AC3E}">
        <p14:creationId xmlns:p14="http://schemas.microsoft.com/office/powerpoint/2010/main" val="2078136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Chapter opening pag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38667" y="353484"/>
            <a:ext cx="696000" cy="696000"/>
          </a:xfrm>
          <a:prstGeom prst="rect">
            <a:avLst/>
          </a:prstGeom>
          <a:noFill/>
        </p:spPr>
      </p:pic>
      <p:sp>
        <p:nvSpPr>
          <p:cNvPr id="6" name="Espace réservé du contenu 12"/>
          <p:cNvSpPr>
            <a:spLocks noGrp="1"/>
          </p:cNvSpPr>
          <p:nvPr>
            <p:ph sz="quarter" idx="11" hasCustomPrompt="1"/>
          </p:nvPr>
        </p:nvSpPr>
        <p:spPr>
          <a:xfrm>
            <a:off x="3530601" y="828675"/>
            <a:ext cx="5130800" cy="5162551"/>
          </a:xfrm>
          <a:prstGeom prst="rect">
            <a:avLst/>
          </a:prstGeom>
        </p:spPr>
        <p:txBody>
          <a:bodyPr lIns="81628" tIns="40814" rIns="81628" bIns="40814" anchor="ctr"/>
          <a:lstStyle>
            <a:lvl1pPr algn="ctr">
              <a:buNone/>
              <a:defRPr sz="35732" b="1">
                <a:solidFill>
                  <a:srgbClr val="668980"/>
                </a:solidFill>
                <a:latin typeface="+mn-lt"/>
                <a:cs typeface="Arial" pitchFamily="34" charset="0"/>
              </a:defRPr>
            </a:lvl1pPr>
          </a:lstStyle>
          <a:p>
            <a:pPr lvl="0"/>
            <a:r>
              <a:rPr lang="en-US" noProof="0" dirty="0"/>
              <a:t>1</a:t>
            </a:r>
          </a:p>
        </p:txBody>
      </p:sp>
      <p:sp>
        <p:nvSpPr>
          <p:cNvPr id="7" name="Espace réservé du contenu 9"/>
          <p:cNvSpPr>
            <a:spLocks noGrp="1"/>
          </p:cNvSpPr>
          <p:nvPr>
            <p:ph sz="quarter" idx="10" hasCustomPrompt="1"/>
          </p:nvPr>
        </p:nvSpPr>
        <p:spPr>
          <a:xfrm>
            <a:off x="0" y="3014092"/>
            <a:ext cx="12192000" cy="828675"/>
          </a:xfrm>
          <a:prstGeom prst="rect">
            <a:avLst/>
          </a:prstGeom>
        </p:spPr>
        <p:txBody>
          <a:bodyPr lIns="81628" tIns="40814" rIns="81628" bIns="40814" anchor="ctr"/>
          <a:lstStyle>
            <a:lvl1pPr algn="ctr">
              <a:buNone/>
              <a:defRPr sz="4000" b="0" baseline="0">
                <a:solidFill>
                  <a:schemeClr val="tx1"/>
                </a:solidFill>
                <a:latin typeface="+mn-lt"/>
                <a:cs typeface="Arial" pitchFamily="34" charset="0"/>
              </a:defRPr>
            </a:lvl1pPr>
          </a:lstStyle>
          <a:p>
            <a:pPr lvl="0"/>
            <a:r>
              <a:rPr lang="en-US" noProof="0" dirty="0"/>
              <a:t>Chapter opening page</a:t>
            </a:r>
          </a:p>
        </p:txBody>
      </p:sp>
    </p:spTree>
    <p:extLst>
      <p:ext uri="{BB962C8B-B14F-4D97-AF65-F5344CB8AC3E}">
        <p14:creationId xmlns:p14="http://schemas.microsoft.com/office/powerpoint/2010/main" val="254121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7" name="bk object 16"/>
          <p:cNvSpPr>
            <a:spLocks/>
          </p:cNvSpPr>
          <p:nvPr userDrawn="1"/>
        </p:nvSpPr>
        <p:spPr bwMode="auto">
          <a:xfrm>
            <a:off x="0" y="1"/>
            <a:ext cx="12192000" cy="6858000"/>
          </a:xfrm>
          <a:custGeom>
            <a:avLst/>
            <a:gdLst>
              <a:gd name="T0" fmla="*/ 0 w 10692130"/>
              <a:gd name="T1" fmla="*/ 28 h 7560309"/>
              <a:gd name="T2" fmla="*/ 7838 w 10692130"/>
              <a:gd name="T3" fmla="*/ 28 h 7560309"/>
              <a:gd name="T4" fmla="*/ 7838 w 10692130"/>
              <a:gd name="T5" fmla="*/ 0 h 7560309"/>
              <a:gd name="T6" fmla="*/ 0 w 10692130"/>
              <a:gd name="T7" fmla="*/ 0 h 7560309"/>
              <a:gd name="T8" fmla="*/ 0 w 10692130"/>
              <a:gd name="T9" fmla="*/ 28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668980"/>
          </a:solidFill>
          <a:ln w="9525">
            <a:noFill/>
            <a:round/>
            <a:headEnd/>
            <a:tailEnd/>
          </a:ln>
        </p:spPr>
        <p:txBody>
          <a:bodyPr lIns="0" tIns="0" rIns="0" bIns="0"/>
          <a:lstStyle/>
          <a:p>
            <a:endParaRPr lang="en-US" sz="2400" noProof="0" dirty="0">
              <a:latin typeface="+mj-lt"/>
            </a:endParaRPr>
          </a:p>
        </p:txBody>
      </p:sp>
      <p:sp>
        <p:nvSpPr>
          <p:cNvPr id="8" name="Rectangle 5"/>
          <p:cNvSpPr/>
          <p:nvPr userDrawn="1"/>
        </p:nvSpPr>
        <p:spPr>
          <a:xfrm>
            <a:off x="3277794" y="-3743"/>
            <a:ext cx="8914207" cy="6861744"/>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 name="connsiteX0" fmla="*/ 430413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4304138 w 7250400"/>
              <a:gd name="connsiteY4" fmla="*/ 2607 h 6858000"/>
              <a:gd name="connsiteX0" fmla="*/ 4298973 w 7250400"/>
              <a:gd name="connsiteY0" fmla="*/ 0 h 6861744"/>
              <a:gd name="connsiteX1" fmla="*/ 7250400 w 7250400"/>
              <a:gd name="connsiteY1" fmla="*/ 3744 h 6861744"/>
              <a:gd name="connsiteX2" fmla="*/ 7250400 w 7250400"/>
              <a:gd name="connsiteY2" fmla="*/ 6861744 h 6861744"/>
              <a:gd name="connsiteX3" fmla="*/ 0 w 7250400"/>
              <a:gd name="connsiteY3" fmla="*/ 6861744 h 6861744"/>
              <a:gd name="connsiteX4" fmla="*/ 4298973 w 7250400"/>
              <a:gd name="connsiteY4" fmla="*/ 0 h 6861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61744">
                <a:moveTo>
                  <a:pt x="4298973" y="0"/>
                </a:moveTo>
                <a:lnTo>
                  <a:pt x="7250400" y="3744"/>
                </a:lnTo>
                <a:lnTo>
                  <a:pt x="7250400" y="6861744"/>
                </a:lnTo>
                <a:lnTo>
                  <a:pt x="0" y="6861744"/>
                </a:lnTo>
                <a:lnTo>
                  <a:pt x="4298973" y="0"/>
                </a:lnTo>
                <a:close/>
              </a:path>
            </a:pathLst>
          </a:custGeom>
          <a:solidFill>
            <a:srgbClr val="BC9D45"/>
          </a:solidFill>
          <a:ln>
            <a:noFill/>
          </a:ln>
        </p:spPr>
        <p:style>
          <a:lnRef idx="2">
            <a:schemeClr val="accent1">
              <a:shade val="50000"/>
            </a:schemeClr>
          </a:lnRef>
          <a:fillRef idx="1">
            <a:schemeClr val="accent1"/>
          </a:fillRef>
          <a:effectRef idx="0">
            <a:schemeClr val="accent1"/>
          </a:effectRef>
          <a:fontRef idx="minor">
            <a:schemeClr val="lt1"/>
          </a:fontRef>
        </p:style>
        <p:txBody>
          <a:bodyPr lIns="142720" tIns="71360" rIns="142720" bIns="71360" anchor="ctr"/>
          <a:lstStyle/>
          <a:p>
            <a:pPr algn="ctr" eaLnBrk="1" hangingPunct="1">
              <a:defRPr/>
            </a:pPr>
            <a:endParaRPr lang="fr-FR" sz="2400">
              <a:latin typeface="+mj-lt"/>
            </a:endParaRPr>
          </a:p>
        </p:txBody>
      </p:sp>
      <p:sp>
        <p:nvSpPr>
          <p:cNvPr id="10" name="Espace réservé du contenu 9"/>
          <p:cNvSpPr>
            <a:spLocks noGrp="1"/>
          </p:cNvSpPr>
          <p:nvPr>
            <p:ph sz="quarter" idx="11" hasCustomPrompt="1"/>
          </p:nvPr>
        </p:nvSpPr>
        <p:spPr>
          <a:xfrm>
            <a:off x="0" y="2580747"/>
            <a:ext cx="12192000" cy="1693333"/>
          </a:xfrm>
          <a:prstGeom prst="rect">
            <a:avLst/>
          </a:prstGeom>
        </p:spPr>
        <p:txBody>
          <a:bodyPr lIns="81628" tIns="40814" rIns="81628" bIns="40814" anchor="ctr"/>
          <a:lstStyle>
            <a:lvl1pPr marL="0" indent="0" algn="ctr">
              <a:buNone/>
              <a:defRPr sz="6667" b="1">
                <a:solidFill>
                  <a:schemeClr val="bg1"/>
                </a:solidFill>
              </a:defRPr>
            </a:lvl1pPr>
          </a:lstStyle>
          <a:p>
            <a:pPr lvl="0"/>
            <a:r>
              <a:rPr lang="en-US" noProof="0" dirty="0"/>
              <a:t>Text</a:t>
            </a:r>
          </a:p>
        </p:txBody>
      </p:sp>
      <p:pic>
        <p:nvPicPr>
          <p:cNvPr id="6" name="Picture 2" descr="C:\_Clients\PPT\cdg-ppt\docs-client\axa_logo_open_white_rgb.emf"/>
          <p:cNvPicPr>
            <a:picLocks noChangeAspect="1" noChangeArrowheads="1"/>
          </p:cNvPicPr>
          <p:nvPr userDrawn="1"/>
        </p:nvPicPr>
        <p:blipFill>
          <a:blip r:embed="rId2" cstate="print"/>
          <a:srcRect/>
          <a:stretch>
            <a:fillRect/>
          </a:stretch>
        </p:blipFill>
        <p:spPr bwMode="auto">
          <a:xfrm>
            <a:off x="338667" y="353484"/>
            <a:ext cx="696000" cy="696000"/>
          </a:xfrm>
          <a:prstGeom prst="rect">
            <a:avLst/>
          </a:prstGeom>
          <a:noFill/>
        </p:spPr>
      </p:pic>
    </p:spTree>
    <p:extLst>
      <p:ext uri="{BB962C8B-B14F-4D97-AF65-F5344CB8AC3E}">
        <p14:creationId xmlns:p14="http://schemas.microsoft.com/office/powerpoint/2010/main" val="9868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668980"/>
                </a:solidFill>
                <a:latin typeface="+mn-lt"/>
                <a:cs typeface="Arial" pitchFamily="34" charset="0"/>
              </a:defRPr>
            </a:lvl1pPr>
          </a:lstStyle>
          <a:p>
            <a:r>
              <a:rPr lang="en-US" dirty="0"/>
              <a:t>Subtitle or next title (optional)</a:t>
            </a:r>
          </a:p>
        </p:txBody>
      </p:sp>
      <p:sp>
        <p:nvSpPr>
          <p:cNvPr id="3" name="Espace réservé du texte 2"/>
          <p:cNvSpPr>
            <a:spLocks noGrp="1"/>
          </p:cNvSpPr>
          <p:nvPr>
            <p:ph type="body" sz="quarter" idx="12" hasCustomPrompt="1"/>
          </p:nvPr>
        </p:nvSpPr>
        <p:spPr>
          <a:xfrm>
            <a:off x="2683124" y="1829804"/>
            <a:ext cx="7680000" cy="3840000"/>
          </a:xfrm>
          <a:prstGeom prst="rect">
            <a:avLst/>
          </a:prstGeom>
        </p:spPr>
        <p:txBody>
          <a:bodyPr lIns="0" tIns="0" rIns="0" bIns="0"/>
          <a:lstStyle>
            <a:lvl1pPr marL="1079473" indent="-1079473">
              <a:buClr>
                <a:schemeClr val="tx2"/>
              </a:buClr>
              <a:buFont typeface="+mj-lt"/>
              <a:buAutoNum type="arabicPeriod"/>
              <a:defRPr sz="2133">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add text</a:t>
            </a:r>
            <a:endParaRPr lang="fr-FR" dirty="0"/>
          </a:p>
        </p:txBody>
      </p:sp>
      <p:pic>
        <p:nvPicPr>
          <p:cNvPr id="10"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842062" y="6502970"/>
            <a:ext cx="235972" cy="236063"/>
          </a:xfrm>
          <a:prstGeom prst="rect">
            <a:avLst/>
          </a:prstGeom>
          <a:noFill/>
          <a:ln w="9525">
            <a:noFill/>
            <a:miter lim="800000"/>
            <a:headEnd/>
            <a:tailEnd/>
          </a:ln>
        </p:spPr>
      </p:pic>
      <p:sp>
        <p:nvSpPr>
          <p:cNvPr id="13" name="Espace réservé de la date 2"/>
          <p:cNvSpPr>
            <a:spLocks noGrp="1"/>
          </p:cNvSpPr>
          <p:nvPr>
            <p:ph type="dt" sz="half" idx="10"/>
          </p:nvPr>
        </p:nvSpPr>
        <p:spPr>
          <a:xfrm>
            <a:off x="667005" y="6541947"/>
            <a:ext cx="2954020" cy="233363"/>
          </a:xfrm>
        </p:spPr>
        <p:txBody>
          <a:bodyPr/>
          <a:lstStyle/>
          <a:p>
            <a:r>
              <a:rPr lang="en-US" noProof="0"/>
              <a:t>Title of the presentation l Date</a:t>
            </a:r>
            <a:endParaRPr lang="en-US" noProof="0" dirty="0"/>
          </a:p>
        </p:txBody>
      </p:sp>
      <p:sp>
        <p:nvSpPr>
          <p:cNvPr id="14" name="Espace réservé du pied de page 3"/>
          <p:cNvSpPr>
            <a:spLocks noGrp="1"/>
          </p:cNvSpPr>
          <p:nvPr>
            <p:ph type="ftr" sz="quarter" idx="13"/>
          </p:nvPr>
        </p:nvSpPr>
        <p:spPr>
          <a:xfrm>
            <a:off x="4435943" y="6541947"/>
            <a:ext cx="3299883" cy="233363"/>
          </a:xfrm>
        </p:spPr>
        <p:txBody>
          <a:bodyPr/>
          <a:lstStyle/>
          <a:p>
            <a:r>
              <a:rPr lang="en-US" noProof="0"/>
              <a:t>CONFIDENTIALITY LEVEL</a:t>
            </a:r>
            <a:endParaRPr lang="en-US" noProof="0" dirty="0"/>
          </a:p>
        </p:txBody>
      </p:sp>
    </p:spTree>
    <p:extLst>
      <p:ext uri="{BB962C8B-B14F-4D97-AF65-F5344CB8AC3E}">
        <p14:creationId xmlns:p14="http://schemas.microsoft.com/office/powerpoint/2010/main" val="371327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lide Text">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1999"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12" name="Espace réservé du texte 4"/>
          <p:cNvSpPr>
            <a:spLocks noGrp="1"/>
          </p:cNvSpPr>
          <p:nvPr>
            <p:ph type="body" sz="quarter" idx="11" hasCustomPrompt="1"/>
          </p:nvPr>
        </p:nvSpPr>
        <p:spPr>
          <a:xfrm>
            <a:off x="312001" y="762274"/>
            <a:ext cx="11760000" cy="380727"/>
          </a:xfrm>
          <a:prstGeom prst="rect">
            <a:avLst/>
          </a:prstGeom>
        </p:spPr>
        <p:txBody>
          <a:bodyPr lIns="0" tIns="0" rIns="0" bIns="0" anchor="ctr">
            <a:noAutofit/>
          </a:bodyPr>
          <a:lstStyle>
            <a:lvl1pPr marL="0" indent="0">
              <a:buNone/>
              <a:defRPr sz="2400">
                <a:solidFill>
                  <a:srgbClr val="668980"/>
                </a:solidFill>
                <a:latin typeface="+mn-lt"/>
                <a:cs typeface="Arial" pitchFamily="34" charset="0"/>
              </a:defRPr>
            </a:lvl1pPr>
          </a:lstStyle>
          <a:p>
            <a:pPr lvl="0"/>
            <a:r>
              <a:rPr lang="en-US" noProof="0" dirty="0"/>
              <a:t>Subtitle or next title (optional)</a:t>
            </a:r>
          </a:p>
        </p:txBody>
      </p:sp>
      <p:pic>
        <p:nvPicPr>
          <p:cNvPr id="13"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842062" y="6502970"/>
            <a:ext cx="235972" cy="236063"/>
          </a:xfrm>
          <a:prstGeom prst="rect">
            <a:avLst/>
          </a:prstGeom>
          <a:noFill/>
          <a:ln w="9525">
            <a:noFill/>
            <a:miter lim="800000"/>
            <a:headEnd/>
            <a:tailEnd/>
          </a:ln>
        </p:spPr>
      </p:pic>
      <p:sp>
        <p:nvSpPr>
          <p:cNvPr id="16" name="Espace réservé du texte 11"/>
          <p:cNvSpPr>
            <a:spLocks noGrp="1"/>
          </p:cNvSpPr>
          <p:nvPr>
            <p:ph type="body" sz="quarter" idx="10" hasCustomPrompt="1"/>
          </p:nvPr>
        </p:nvSpPr>
        <p:spPr>
          <a:xfrm>
            <a:off x="312001" y="1501615"/>
            <a:ext cx="11766032" cy="4878260"/>
          </a:xfrm>
          <a:prstGeom prst="rect">
            <a:avLst/>
          </a:prstGeom>
        </p:spPr>
        <p:txBody>
          <a:bodyPr vert="horz" lIns="0" tIns="0" rIns="0" bIns="0"/>
          <a:lstStyle>
            <a:lvl1pPr marL="421211" indent="-421211">
              <a:buSzPct val="120000"/>
              <a:buFontTx/>
              <a:buBlip>
                <a:blip r:embed="rId3"/>
              </a:buBlip>
              <a:defRPr sz="2133">
                <a:solidFill>
                  <a:schemeClr val="tx1"/>
                </a:solidFill>
                <a:latin typeface="+mn-lt"/>
                <a:cs typeface="Arial"/>
              </a:defRPr>
            </a:lvl1pPr>
            <a:lvl2pPr marL="842420" indent="-284937">
              <a:buClr>
                <a:srgbClr val="668980"/>
              </a:buClr>
              <a:buSzPct val="100000"/>
              <a:buFont typeface="Wingdings" pitchFamily="2" charset="2"/>
              <a:buChar char="à"/>
              <a:defRPr sz="1867" baseline="0">
                <a:solidFill>
                  <a:schemeClr val="tx1"/>
                </a:solidFill>
                <a:latin typeface="+mn-lt"/>
                <a:cs typeface="Arial"/>
              </a:defRPr>
            </a:lvl2pPr>
            <a:lvl3pPr marL="1263631" indent="-284937">
              <a:buClr>
                <a:srgbClr val="668980"/>
              </a:buClr>
              <a:buSzPct val="100000"/>
              <a:buFont typeface="Source Sans Pro" pitchFamily="34" charset="0"/>
              <a:buChar char="–"/>
              <a:defRPr sz="1733" i="1">
                <a:solidFill>
                  <a:schemeClr val="tx1"/>
                </a:solidFill>
                <a:latin typeface="+mn-lt"/>
                <a:cs typeface="Arial"/>
              </a:defRPr>
            </a:lvl3pPr>
            <a:lvl4pPr marL="1536179" indent="-272548">
              <a:buFont typeface="Arial" pitchFamily="34" charset="0"/>
              <a:buChar char="•"/>
              <a:defRPr sz="1200">
                <a:solidFill>
                  <a:schemeClr val="tx1"/>
                </a:solidFill>
                <a:latin typeface="+mn-lt"/>
              </a:defRPr>
            </a:lvl4pPr>
            <a:lvl5pPr marL="1821116" indent="-284937">
              <a:buFont typeface="Open Sans" pitchFamily="34" charset="0"/>
              <a:buChar char="&gt;"/>
              <a:defRPr sz="933">
                <a:solidFill>
                  <a:schemeClr val="tx1"/>
                </a:solidFill>
                <a:latin typeface="+mn-lt"/>
              </a:defRPr>
            </a:lvl5pPr>
          </a:lstStyle>
          <a:p>
            <a:pPr lvl="0"/>
            <a:r>
              <a:rPr lang="en-US" noProof="0" dirty="0"/>
              <a:t>Click to edit Master text styles</a:t>
            </a:r>
          </a:p>
          <a:p>
            <a:pPr lvl="1"/>
            <a:r>
              <a:rPr lang="en-US" noProof="0" dirty="0"/>
              <a:t>Second level </a:t>
            </a:r>
          </a:p>
          <a:p>
            <a:pPr lvl="2"/>
            <a:r>
              <a:rPr lang="en-US" noProof="0" dirty="0"/>
              <a:t>Third level</a:t>
            </a:r>
          </a:p>
          <a:p>
            <a:pPr lvl="3"/>
            <a:r>
              <a:rPr lang="en-US" noProof="0" dirty="0"/>
              <a:t>Fourth level</a:t>
            </a:r>
          </a:p>
          <a:p>
            <a:pPr lvl="4"/>
            <a:r>
              <a:rPr lang="en-US" noProof="0" dirty="0"/>
              <a:t>Fifth level</a:t>
            </a:r>
          </a:p>
        </p:txBody>
      </p:sp>
      <p:sp>
        <p:nvSpPr>
          <p:cNvPr id="15" name="Espace réservé de la date 2"/>
          <p:cNvSpPr>
            <a:spLocks noGrp="1"/>
          </p:cNvSpPr>
          <p:nvPr>
            <p:ph type="dt" sz="half" idx="12"/>
          </p:nvPr>
        </p:nvSpPr>
        <p:spPr>
          <a:xfrm>
            <a:off x="667005" y="6541947"/>
            <a:ext cx="2954020" cy="233363"/>
          </a:xfrm>
        </p:spPr>
        <p:txBody>
          <a:bodyPr/>
          <a:lstStyle/>
          <a:p>
            <a:r>
              <a:rPr lang="en-US" noProof="0"/>
              <a:t>Title of the presentation l Date</a:t>
            </a:r>
            <a:endParaRPr lang="en-US" noProof="0" dirty="0"/>
          </a:p>
        </p:txBody>
      </p:sp>
      <p:sp>
        <p:nvSpPr>
          <p:cNvPr id="17" name="Espace réservé du pied de page 3"/>
          <p:cNvSpPr>
            <a:spLocks noGrp="1"/>
          </p:cNvSpPr>
          <p:nvPr>
            <p:ph type="ftr" sz="quarter" idx="13"/>
          </p:nvPr>
        </p:nvSpPr>
        <p:spPr>
          <a:xfrm>
            <a:off x="4435943" y="6541947"/>
            <a:ext cx="3299883" cy="233363"/>
          </a:xfrm>
        </p:spPr>
        <p:txBody>
          <a:bodyPr/>
          <a:lstStyle/>
          <a:p>
            <a:r>
              <a:rPr lang="en-US" noProof="0"/>
              <a:t>CONFIDENTIALITY LEVEL</a:t>
            </a:r>
            <a:endParaRPr lang="en-US" noProof="0" dirty="0"/>
          </a:p>
        </p:txBody>
      </p:sp>
    </p:spTree>
    <p:extLst>
      <p:ext uri="{BB962C8B-B14F-4D97-AF65-F5344CB8AC3E}">
        <p14:creationId xmlns:p14="http://schemas.microsoft.com/office/powerpoint/2010/main" val="841568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s/Charts">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668980"/>
                </a:solidFill>
                <a:latin typeface="Source Sans Pro" pitchFamily="34" charset="0"/>
                <a:cs typeface="Arial" pitchFamily="34" charset="0"/>
              </a:defRPr>
            </a:lvl1pPr>
          </a:lstStyle>
          <a:p>
            <a:r>
              <a:rPr lang="en-US" dirty="0"/>
              <a:t>Subtitle or next title (optional)</a:t>
            </a:r>
          </a:p>
        </p:txBody>
      </p:sp>
      <p:sp>
        <p:nvSpPr>
          <p:cNvPr id="3" name="Espace réservé du texte 2"/>
          <p:cNvSpPr>
            <a:spLocks noGrp="1"/>
          </p:cNvSpPr>
          <p:nvPr>
            <p:ph type="body" sz="quarter" idx="12" hasCustomPrompt="1"/>
          </p:nvPr>
        </p:nvSpPr>
        <p:spPr>
          <a:xfrm>
            <a:off x="312000" y="1640541"/>
            <a:ext cx="1176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en-US" dirty="0"/>
              <a:t>Table title</a:t>
            </a:r>
          </a:p>
        </p:txBody>
      </p:sp>
      <p:sp>
        <p:nvSpPr>
          <p:cNvPr id="5" name="Espace réservé du tableau 4"/>
          <p:cNvSpPr>
            <a:spLocks noGrp="1"/>
          </p:cNvSpPr>
          <p:nvPr>
            <p:ph type="tbl" sz="quarter" idx="13" hasCustomPrompt="1"/>
          </p:nvPr>
        </p:nvSpPr>
        <p:spPr>
          <a:xfrm>
            <a:off x="312000" y="2352675"/>
            <a:ext cx="11760000" cy="3333751"/>
          </a:xfrm>
          <a:prstGeom prst="rect">
            <a:avLst/>
          </a:prstGeom>
        </p:spPr>
        <p:txBody>
          <a:bodyPr anchor="ctr"/>
          <a:lstStyle>
            <a:lvl1pPr marL="0" indent="0" algn="ctr">
              <a:buFontTx/>
              <a:buNone/>
              <a:defRPr sz="2667">
                <a:solidFill>
                  <a:schemeClr val="tx2"/>
                </a:solidFill>
              </a:defRPr>
            </a:lvl1pPr>
          </a:lstStyle>
          <a:p>
            <a:r>
              <a:rPr lang="en-US" dirty="0"/>
              <a:t>Click on the icon to add a table</a:t>
            </a:r>
            <a:endParaRPr lang="fr-FR" dirty="0"/>
          </a:p>
        </p:txBody>
      </p:sp>
      <p:sp>
        <p:nvSpPr>
          <p:cNvPr id="16" name="Espace réservé du texte 2"/>
          <p:cNvSpPr>
            <a:spLocks noGrp="1"/>
          </p:cNvSpPr>
          <p:nvPr>
            <p:ph type="body" sz="quarter" idx="14" hasCustomPrompt="1"/>
          </p:nvPr>
        </p:nvSpPr>
        <p:spPr>
          <a:xfrm>
            <a:off x="312000" y="1926293"/>
            <a:ext cx="1176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en-US" dirty="0"/>
              <a:t>Table subtitle</a:t>
            </a:r>
          </a:p>
        </p:txBody>
      </p:sp>
      <p:pic>
        <p:nvPicPr>
          <p:cNvPr id="10"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842062" y="6502970"/>
            <a:ext cx="235972" cy="236063"/>
          </a:xfrm>
          <a:prstGeom prst="rect">
            <a:avLst/>
          </a:prstGeom>
          <a:noFill/>
          <a:ln w="9525">
            <a:noFill/>
            <a:miter lim="800000"/>
            <a:headEnd/>
            <a:tailEnd/>
          </a:ln>
        </p:spPr>
      </p:pic>
      <p:sp>
        <p:nvSpPr>
          <p:cNvPr id="15" name="Espace réservé de la date 2"/>
          <p:cNvSpPr>
            <a:spLocks noGrp="1"/>
          </p:cNvSpPr>
          <p:nvPr>
            <p:ph type="dt" sz="half" idx="10"/>
          </p:nvPr>
        </p:nvSpPr>
        <p:spPr>
          <a:xfrm>
            <a:off x="667005" y="6541947"/>
            <a:ext cx="2954020" cy="233363"/>
          </a:xfrm>
        </p:spPr>
        <p:txBody>
          <a:bodyPr/>
          <a:lstStyle/>
          <a:p>
            <a:r>
              <a:rPr lang="en-US" noProof="0"/>
              <a:t>Title of the presentation l Date</a:t>
            </a:r>
            <a:endParaRPr lang="en-US" noProof="0" dirty="0"/>
          </a:p>
        </p:txBody>
      </p:sp>
      <p:sp>
        <p:nvSpPr>
          <p:cNvPr id="17" name="Espace réservé du pied de page 3"/>
          <p:cNvSpPr>
            <a:spLocks noGrp="1"/>
          </p:cNvSpPr>
          <p:nvPr>
            <p:ph type="ftr" sz="quarter" idx="15"/>
          </p:nvPr>
        </p:nvSpPr>
        <p:spPr>
          <a:xfrm>
            <a:off x="4435943" y="6541947"/>
            <a:ext cx="3299883" cy="233363"/>
          </a:xfrm>
        </p:spPr>
        <p:txBody>
          <a:bodyPr/>
          <a:lstStyle/>
          <a:p>
            <a:r>
              <a:rPr lang="en-US" noProof="0"/>
              <a:t>CONFIDENTIALITY LEVEL</a:t>
            </a:r>
            <a:endParaRPr lang="en-US" noProof="0" dirty="0"/>
          </a:p>
        </p:txBody>
      </p:sp>
    </p:spTree>
    <p:extLst>
      <p:ext uri="{BB962C8B-B14F-4D97-AF65-F5344CB8AC3E}">
        <p14:creationId xmlns:p14="http://schemas.microsoft.com/office/powerpoint/2010/main" val="1744088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stogram x2">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marR="0" indent="0" algn="l" defTabSz="1218267" rtl="0" eaLnBrk="0" fontAlgn="base" latinLnBrk="0" hangingPunct="0">
              <a:lnSpc>
                <a:spcPct val="100000"/>
              </a:lnSpc>
              <a:spcBef>
                <a:spcPct val="20000"/>
              </a:spcBef>
              <a:spcAft>
                <a:spcPct val="0"/>
              </a:spcAft>
              <a:buClrTx/>
              <a:buSzTx/>
              <a:buFont typeface="Arial" charset="0"/>
              <a:buNone/>
              <a:tabLst/>
              <a:defRPr sz="2400">
                <a:solidFill>
                  <a:srgbClr val="668980"/>
                </a:solidFill>
                <a:latin typeface="Source Sans Pro" pitchFamily="34" charset="0"/>
                <a:cs typeface="Arial" pitchFamily="34" charset="0"/>
              </a:defRPr>
            </a:lvl1pPr>
          </a:lstStyle>
          <a:p>
            <a:r>
              <a:rPr lang="en-US" dirty="0"/>
              <a:t>Subtitle or next title (optional)</a:t>
            </a:r>
          </a:p>
        </p:txBody>
      </p:sp>
      <p:sp>
        <p:nvSpPr>
          <p:cNvPr id="3" name="Espace réservé du texte 2"/>
          <p:cNvSpPr>
            <a:spLocks noGrp="1"/>
          </p:cNvSpPr>
          <p:nvPr>
            <p:ph type="body" sz="quarter" idx="12" hasCustomPrompt="1"/>
          </p:nvPr>
        </p:nvSpPr>
        <p:spPr>
          <a:xfrm>
            <a:off x="311996" y="1640541"/>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en-US" dirty="0"/>
              <a:t>Chart title</a:t>
            </a:r>
          </a:p>
        </p:txBody>
      </p:sp>
      <p:sp>
        <p:nvSpPr>
          <p:cNvPr id="16" name="Espace réservé du texte 2"/>
          <p:cNvSpPr>
            <a:spLocks noGrp="1"/>
          </p:cNvSpPr>
          <p:nvPr>
            <p:ph type="body" sz="quarter" idx="14" hasCustomPrompt="1"/>
          </p:nvPr>
        </p:nvSpPr>
        <p:spPr>
          <a:xfrm>
            <a:off x="311996" y="192629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en-US" dirty="0"/>
              <a:t>Chart subtitle</a:t>
            </a:r>
          </a:p>
        </p:txBody>
      </p:sp>
      <p:sp>
        <p:nvSpPr>
          <p:cNvPr id="4" name="Espace réservé du graphique 3"/>
          <p:cNvSpPr>
            <a:spLocks noGrp="1"/>
          </p:cNvSpPr>
          <p:nvPr>
            <p:ph type="chart" sz="quarter" idx="15" hasCustomPrompt="1"/>
          </p:nvPr>
        </p:nvSpPr>
        <p:spPr>
          <a:xfrm>
            <a:off x="311996" y="2371725"/>
            <a:ext cx="5520000" cy="3240000"/>
          </a:xfrm>
          <a:prstGeom prst="rect">
            <a:avLst/>
          </a:prstGeom>
        </p:spPr>
        <p:txBody>
          <a:bodyPr anchor="ctr"/>
          <a:lstStyle>
            <a:lvl1pPr marL="0" indent="0" algn="ctr">
              <a:buFontTx/>
              <a:buNone/>
              <a:defRPr sz="2667">
                <a:solidFill>
                  <a:schemeClr val="tx2"/>
                </a:solidFill>
                <a:latin typeface="+mn-lt"/>
              </a:defRPr>
            </a:lvl1pPr>
          </a:lstStyle>
          <a:p>
            <a:r>
              <a:rPr lang="en-US" dirty="0"/>
              <a:t>Click on the icon to add a graph</a:t>
            </a:r>
            <a:endParaRPr lang="fr-FR" dirty="0"/>
          </a:p>
        </p:txBody>
      </p:sp>
      <p:sp>
        <p:nvSpPr>
          <p:cNvPr id="22" name="Espace réservé du texte 2"/>
          <p:cNvSpPr>
            <a:spLocks noGrp="1"/>
          </p:cNvSpPr>
          <p:nvPr>
            <p:ph type="body" sz="quarter" idx="16" hasCustomPrompt="1"/>
          </p:nvPr>
        </p:nvSpPr>
        <p:spPr>
          <a:xfrm>
            <a:off x="6093884" y="1640541"/>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en-US" dirty="0"/>
              <a:t>Chart title</a:t>
            </a:r>
          </a:p>
        </p:txBody>
      </p:sp>
      <p:sp>
        <p:nvSpPr>
          <p:cNvPr id="23" name="Espace réservé du texte 2"/>
          <p:cNvSpPr>
            <a:spLocks noGrp="1"/>
          </p:cNvSpPr>
          <p:nvPr>
            <p:ph type="body" sz="quarter" idx="17" hasCustomPrompt="1"/>
          </p:nvPr>
        </p:nvSpPr>
        <p:spPr>
          <a:xfrm>
            <a:off x="6093884" y="192629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en-US" dirty="0"/>
              <a:t>Chart subtitle</a:t>
            </a:r>
          </a:p>
        </p:txBody>
      </p:sp>
      <p:sp>
        <p:nvSpPr>
          <p:cNvPr id="24" name="Espace réservé du graphique 3"/>
          <p:cNvSpPr>
            <a:spLocks noGrp="1"/>
          </p:cNvSpPr>
          <p:nvPr>
            <p:ph type="chart" sz="quarter" idx="18" hasCustomPrompt="1"/>
          </p:nvPr>
        </p:nvSpPr>
        <p:spPr>
          <a:xfrm>
            <a:off x="6093884" y="2371725"/>
            <a:ext cx="5520000" cy="3240000"/>
          </a:xfrm>
          <a:prstGeom prst="rect">
            <a:avLst/>
          </a:prstGeom>
        </p:spPr>
        <p:txBody>
          <a:bodyPr anchor="ctr"/>
          <a:lstStyle>
            <a:lvl1pPr marL="0" marR="0" indent="0" algn="ctr" defTabSz="1218267" rtl="0" eaLnBrk="0" fontAlgn="base" latinLnBrk="0" hangingPunct="0">
              <a:lnSpc>
                <a:spcPct val="100000"/>
              </a:lnSpc>
              <a:spcBef>
                <a:spcPct val="20000"/>
              </a:spcBef>
              <a:spcAft>
                <a:spcPct val="0"/>
              </a:spcAft>
              <a:buClrTx/>
              <a:buSzTx/>
              <a:buFontTx/>
              <a:buNone/>
              <a:tabLst/>
              <a:defRPr sz="2667">
                <a:solidFill>
                  <a:schemeClr val="tx2"/>
                </a:solidFill>
                <a:latin typeface="+mn-lt"/>
              </a:defRPr>
            </a:lvl1pPr>
          </a:lstStyle>
          <a:p>
            <a:r>
              <a:rPr lang="en-US" dirty="0"/>
              <a:t>Click on the icon to add a graph</a:t>
            </a:r>
            <a:endParaRPr lang="fr-FR" dirty="0"/>
          </a:p>
        </p:txBody>
      </p:sp>
      <p:pic>
        <p:nvPicPr>
          <p:cNvPr id="13"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842062" y="6502970"/>
            <a:ext cx="235972" cy="236063"/>
          </a:xfrm>
          <a:prstGeom prst="rect">
            <a:avLst/>
          </a:prstGeom>
          <a:noFill/>
          <a:ln w="9525">
            <a:noFill/>
            <a:miter lim="800000"/>
            <a:headEnd/>
            <a:tailEnd/>
          </a:ln>
        </p:spPr>
      </p:pic>
      <p:sp>
        <p:nvSpPr>
          <p:cNvPr id="14" name="Espace réservé de la date 2"/>
          <p:cNvSpPr>
            <a:spLocks noGrp="1"/>
          </p:cNvSpPr>
          <p:nvPr>
            <p:ph type="dt" sz="half" idx="10"/>
          </p:nvPr>
        </p:nvSpPr>
        <p:spPr>
          <a:xfrm>
            <a:off x="667005" y="6541947"/>
            <a:ext cx="2954020" cy="233363"/>
          </a:xfrm>
        </p:spPr>
        <p:txBody>
          <a:bodyPr/>
          <a:lstStyle/>
          <a:p>
            <a:r>
              <a:rPr lang="en-US" noProof="0"/>
              <a:t>Title of the presentation l Date</a:t>
            </a:r>
            <a:endParaRPr lang="en-US" noProof="0" dirty="0"/>
          </a:p>
        </p:txBody>
      </p:sp>
      <p:sp>
        <p:nvSpPr>
          <p:cNvPr id="15" name="Espace réservé du pied de page 3"/>
          <p:cNvSpPr>
            <a:spLocks noGrp="1"/>
          </p:cNvSpPr>
          <p:nvPr>
            <p:ph type="ftr" sz="quarter" idx="19"/>
          </p:nvPr>
        </p:nvSpPr>
        <p:spPr>
          <a:xfrm>
            <a:off x="4435943" y="6541947"/>
            <a:ext cx="3299883" cy="233363"/>
          </a:xfrm>
        </p:spPr>
        <p:txBody>
          <a:bodyPr/>
          <a:lstStyle/>
          <a:p>
            <a:r>
              <a:rPr lang="en-US" noProof="0"/>
              <a:t>CONFIDENTIALITY LEVEL</a:t>
            </a:r>
            <a:endParaRPr lang="en-US" noProof="0" dirty="0"/>
          </a:p>
        </p:txBody>
      </p:sp>
    </p:spTree>
    <p:extLst>
      <p:ext uri="{BB962C8B-B14F-4D97-AF65-F5344CB8AC3E}">
        <p14:creationId xmlns:p14="http://schemas.microsoft.com/office/powerpoint/2010/main" val="35820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C06FB-B820-4DE2-8DFF-331A38087FDE}"/>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81B08E44-D4AB-48AC-A1E4-ADBF94BDFB60}"/>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4" name="Espace réservé du pied de page 3">
            <a:extLst>
              <a:ext uri="{FF2B5EF4-FFF2-40B4-BE49-F238E27FC236}">
                <a16:creationId xmlns:a16="http://schemas.microsoft.com/office/drawing/2014/main" id="{306D769C-9C08-4104-8827-1C56E0D666D1}"/>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3D334845-9287-462A-9248-F19557D4DF47}"/>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3677234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istogram x4">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668980"/>
                </a:solidFill>
                <a:latin typeface="Source Sans Pro" pitchFamily="34" charset="0"/>
                <a:cs typeface="Arial" pitchFamily="34" charset="0"/>
              </a:defRPr>
            </a:lvl1pPr>
          </a:lstStyle>
          <a:p>
            <a:r>
              <a:rPr lang="en-US" dirty="0"/>
              <a:t>Subtitle or next title (optional)</a:t>
            </a:r>
          </a:p>
        </p:txBody>
      </p:sp>
      <p:sp>
        <p:nvSpPr>
          <p:cNvPr id="3" name="Espace réservé du texte 2"/>
          <p:cNvSpPr>
            <a:spLocks noGrp="1"/>
          </p:cNvSpPr>
          <p:nvPr>
            <p:ph type="body" sz="quarter" idx="12" hasCustomPrompt="1"/>
          </p:nvPr>
        </p:nvSpPr>
        <p:spPr>
          <a:xfrm>
            <a:off x="311996" y="1640541"/>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en-US" dirty="0"/>
              <a:t>Chart title</a:t>
            </a:r>
          </a:p>
        </p:txBody>
      </p:sp>
      <p:sp>
        <p:nvSpPr>
          <p:cNvPr id="16" name="Espace réservé du texte 2"/>
          <p:cNvSpPr>
            <a:spLocks noGrp="1"/>
          </p:cNvSpPr>
          <p:nvPr>
            <p:ph type="body" sz="quarter" idx="14" hasCustomPrompt="1"/>
          </p:nvPr>
        </p:nvSpPr>
        <p:spPr>
          <a:xfrm>
            <a:off x="311996" y="192629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en-US" dirty="0"/>
              <a:t>Chart subtitle</a:t>
            </a:r>
          </a:p>
        </p:txBody>
      </p:sp>
      <p:sp>
        <p:nvSpPr>
          <p:cNvPr id="4" name="Espace réservé du graphique 3"/>
          <p:cNvSpPr>
            <a:spLocks noGrp="1"/>
          </p:cNvSpPr>
          <p:nvPr>
            <p:ph type="chart" sz="quarter" idx="15" hasCustomPrompt="1"/>
          </p:nvPr>
        </p:nvSpPr>
        <p:spPr>
          <a:xfrm>
            <a:off x="311996" y="2371726"/>
            <a:ext cx="5520000" cy="1533525"/>
          </a:xfrm>
          <a:prstGeom prst="rect">
            <a:avLst/>
          </a:prstGeom>
        </p:spPr>
        <p:txBody>
          <a:bodyPr anchor="ctr"/>
          <a:lstStyle>
            <a:lvl1pPr marL="0" indent="0" algn="ctr">
              <a:buFontTx/>
              <a:buNone/>
              <a:defRPr sz="2667">
                <a:solidFill>
                  <a:schemeClr val="tx2"/>
                </a:solidFill>
                <a:latin typeface="+mn-lt"/>
              </a:defRPr>
            </a:lvl1pPr>
          </a:lstStyle>
          <a:p>
            <a:r>
              <a:rPr lang="en-US" dirty="0"/>
              <a:t>Click on the icon to add a graph</a:t>
            </a:r>
          </a:p>
        </p:txBody>
      </p:sp>
      <p:sp>
        <p:nvSpPr>
          <p:cNvPr id="22" name="Espace réservé du texte 2"/>
          <p:cNvSpPr>
            <a:spLocks noGrp="1"/>
          </p:cNvSpPr>
          <p:nvPr>
            <p:ph type="body" sz="quarter" idx="16" hasCustomPrompt="1"/>
          </p:nvPr>
        </p:nvSpPr>
        <p:spPr>
          <a:xfrm>
            <a:off x="6148476" y="1640541"/>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en-US" dirty="0"/>
              <a:t>Chart title</a:t>
            </a:r>
          </a:p>
        </p:txBody>
      </p:sp>
      <p:sp>
        <p:nvSpPr>
          <p:cNvPr id="23" name="Espace réservé du texte 2"/>
          <p:cNvSpPr>
            <a:spLocks noGrp="1"/>
          </p:cNvSpPr>
          <p:nvPr>
            <p:ph type="body" sz="quarter" idx="17" hasCustomPrompt="1"/>
          </p:nvPr>
        </p:nvSpPr>
        <p:spPr>
          <a:xfrm>
            <a:off x="6148476" y="192629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en-US" dirty="0"/>
              <a:t>Chart subtitle</a:t>
            </a:r>
          </a:p>
        </p:txBody>
      </p:sp>
      <p:sp>
        <p:nvSpPr>
          <p:cNvPr id="24" name="Espace réservé du graphique 3"/>
          <p:cNvSpPr>
            <a:spLocks noGrp="1"/>
          </p:cNvSpPr>
          <p:nvPr>
            <p:ph type="chart" sz="quarter" idx="18" hasCustomPrompt="1"/>
          </p:nvPr>
        </p:nvSpPr>
        <p:spPr>
          <a:xfrm>
            <a:off x="6148476" y="2371726"/>
            <a:ext cx="5520000" cy="1533525"/>
          </a:xfrm>
          <a:prstGeom prst="rect">
            <a:avLst/>
          </a:prstGeom>
        </p:spPr>
        <p:txBody>
          <a:bodyPr anchor="ctr"/>
          <a:lstStyle>
            <a:lvl1pPr marL="0" indent="0" algn="ctr">
              <a:buFontTx/>
              <a:buNone/>
              <a:defRPr sz="2667">
                <a:solidFill>
                  <a:schemeClr val="tx2"/>
                </a:solidFill>
                <a:latin typeface="+mn-lt"/>
              </a:defRPr>
            </a:lvl1pPr>
          </a:lstStyle>
          <a:p>
            <a:r>
              <a:rPr lang="en-US" dirty="0"/>
              <a:t>Click on the icon to add a graph</a:t>
            </a:r>
          </a:p>
        </p:txBody>
      </p:sp>
      <p:sp>
        <p:nvSpPr>
          <p:cNvPr id="13" name="Espace réservé du texte 2"/>
          <p:cNvSpPr>
            <a:spLocks noGrp="1"/>
          </p:cNvSpPr>
          <p:nvPr>
            <p:ph type="body" sz="quarter" idx="19" hasCustomPrompt="1"/>
          </p:nvPr>
        </p:nvSpPr>
        <p:spPr>
          <a:xfrm>
            <a:off x="311996" y="4097992"/>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en-US" dirty="0"/>
              <a:t>Chart title</a:t>
            </a:r>
          </a:p>
        </p:txBody>
      </p:sp>
      <p:sp>
        <p:nvSpPr>
          <p:cNvPr id="14" name="Espace réservé du texte 2"/>
          <p:cNvSpPr>
            <a:spLocks noGrp="1"/>
          </p:cNvSpPr>
          <p:nvPr>
            <p:ph type="body" sz="quarter" idx="20" hasCustomPrompt="1"/>
          </p:nvPr>
        </p:nvSpPr>
        <p:spPr>
          <a:xfrm>
            <a:off x="311996" y="438374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en-US" dirty="0"/>
              <a:t>Chart subtitle</a:t>
            </a:r>
          </a:p>
        </p:txBody>
      </p:sp>
      <p:sp>
        <p:nvSpPr>
          <p:cNvPr id="15" name="Espace réservé du graphique 3"/>
          <p:cNvSpPr>
            <a:spLocks noGrp="1"/>
          </p:cNvSpPr>
          <p:nvPr>
            <p:ph type="chart" sz="quarter" idx="21" hasCustomPrompt="1"/>
          </p:nvPr>
        </p:nvSpPr>
        <p:spPr>
          <a:xfrm>
            <a:off x="311996" y="4829176"/>
            <a:ext cx="5520000" cy="1533525"/>
          </a:xfrm>
          <a:prstGeom prst="rect">
            <a:avLst/>
          </a:prstGeom>
        </p:spPr>
        <p:txBody>
          <a:bodyPr anchor="ctr"/>
          <a:lstStyle>
            <a:lvl1pPr marL="0" indent="0" algn="ctr">
              <a:buFontTx/>
              <a:buNone/>
              <a:defRPr sz="2667">
                <a:solidFill>
                  <a:schemeClr val="tx2"/>
                </a:solidFill>
                <a:latin typeface="+mn-lt"/>
              </a:defRPr>
            </a:lvl1pPr>
          </a:lstStyle>
          <a:p>
            <a:r>
              <a:rPr lang="en-US" dirty="0"/>
              <a:t>Click on the icon to add a graph</a:t>
            </a:r>
          </a:p>
        </p:txBody>
      </p:sp>
      <p:sp>
        <p:nvSpPr>
          <p:cNvPr id="17" name="Espace réservé du texte 2"/>
          <p:cNvSpPr>
            <a:spLocks noGrp="1"/>
          </p:cNvSpPr>
          <p:nvPr>
            <p:ph type="body" sz="quarter" idx="22" hasCustomPrompt="1"/>
          </p:nvPr>
        </p:nvSpPr>
        <p:spPr>
          <a:xfrm>
            <a:off x="6148476" y="4097992"/>
            <a:ext cx="55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en-US" dirty="0"/>
              <a:t>Chart title</a:t>
            </a:r>
          </a:p>
        </p:txBody>
      </p:sp>
      <p:sp>
        <p:nvSpPr>
          <p:cNvPr id="18" name="Espace réservé du texte 2"/>
          <p:cNvSpPr>
            <a:spLocks noGrp="1"/>
          </p:cNvSpPr>
          <p:nvPr>
            <p:ph type="body" sz="quarter" idx="23" hasCustomPrompt="1"/>
          </p:nvPr>
        </p:nvSpPr>
        <p:spPr>
          <a:xfrm>
            <a:off x="6148476" y="4383743"/>
            <a:ext cx="55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en-US" dirty="0"/>
              <a:t>Chart subtitle</a:t>
            </a:r>
          </a:p>
        </p:txBody>
      </p:sp>
      <p:sp>
        <p:nvSpPr>
          <p:cNvPr id="19" name="Espace réservé du graphique 3"/>
          <p:cNvSpPr>
            <a:spLocks noGrp="1"/>
          </p:cNvSpPr>
          <p:nvPr>
            <p:ph type="chart" sz="quarter" idx="24" hasCustomPrompt="1"/>
          </p:nvPr>
        </p:nvSpPr>
        <p:spPr>
          <a:xfrm>
            <a:off x="6148476" y="4829176"/>
            <a:ext cx="5520000" cy="1533525"/>
          </a:xfrm>
          <a:prstGeom prst="rect">
            <a:avLst/>
          </a:prstGeom>
        </p:spPr>
        <p:txBody>
          <a:bodyPr anchor="ctr"/>
          <a:lstStyle>
            <a:lvl1pPr marL="0" indent="0" algn="ctr">
              <a:buFontTx/>
              <a:buNone/>
              <a:defRPr sz="2667">
                <a:solidFill>
                  <a:schemeClr val="tx2"/>
                </a:solidFill>
                <a:latin typeface="+mn-lt"/>
              </a:defRPr>
            </a:lvl1pPr>
          </a:lstStyle>
          <a:p>
            <a:r>
              <a:rPr lang="en-US" dirty="0"/>
              <a:t>Click on the icon to add a graph</a:t>
            </a:r>
          </a:p>
        </p:txBody>
      </p:sp>
      <p:pic>
        <p:nvPicPr>
          <p:cNvPr id="20"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842062" y="6502970"/>
            <a:ext cx="235972" cy="236063"/>
          </a:xfrm>
          <a:prstGeom prst="rect">
            <a:avLst/>
          </a:prstGeom>
          <a:noFill/>
          <a:ln w="9525">
            <a:noFill/>
            <a:miter lim="800000"/>
            <a:headEnd/>
            <a:tailEnd/>
          </a:ln>
        </p:spPr>
      </p:pic>
      <p:sp>
        <p:nvSpPr>
          <p:cNvPr id="21" name="Espace réservé de la date 2"/>
          <p:cNvSpPr>
            <a:spLocks noGrp="1"/>
          </p:cNvSpPr>
          <p:nvPr>
            <p:ph type="dt" sz="half" idx="10"/>
          </p:nvPr>
        </p:nvSpPr>
        <p:spPr>
          <a:xfrm>
            <a:off x="667005" y="6541947"/>
            <a:ext cx="2954020" cy="233363"/>
          </a:xfrm>
        </p:spPr>
        <p:txBody>
          <a:bodyPr/>
          <a:lstStyle/>
          <a:p>
            <a:r>
              <a:rPr lang="en-US" noProof="0"/>
              <a:t>Title of the presentation l Date</a:t>
            </a:r>
            <a:endParaRPr lang="en-US" noProof="0" dirty="0"/>
          </a:p>
        </p:txBody>
      </p:sp>
      <p:sp>
        <p:nvSpPr>
          <p:cNvPr id="25" name="Espace réservé du pied de page 3"/>
          <p:cNvSpPr>
            <a:spLocks noGrp="1"/>
          </p:cNvSpPr>
          <p:nvPr>
            <p:ph type="ftr" sz="quarter" idx="25"/>
          </p:nvPr>
        </p:nvSpPr>
        <p:spPr>
          <a:xfrm>
            <a:off x="4435943" y="6541947"/>
            <a:ext cx="3299883" cy="233363"/>
          </a:xfrm>
        </p:spPr>
        <p:txBody>
          <a:bodyPr/>
          <a:lstStyle/>
          <a:p>
            <a:r>
              <a:rPr lang="en-US" noProof="0"/>
              <a:t>CONFIDENTIALITY LEVEL</a:t>
            </a:r>
            <a:endParaRPr lang="en-US" noProof="0" dirty="0"/>
          </a:p>
        </p:txBody>
      </p:sp>
    </p:spTree>
    <p:extLst>
      <p:ext uri="{BB962C8B-B14F-4D97-AF65-F5344CB8AC3E}">
        <p14:creationId xmlns:p14="http://schemas.microsoft.com/office/powerpoint/2010/main" val="3700337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12" name="Espace réservé du texte 4"/>
          <p:cNvSpPr>
            <a:spLocks noGrp="1"/>
          </p:cNvSpPr>
          <p:nvPr>
            <p:ph type="body" sz="quarter" idx="11"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668980"/>
                </a:solidFill>
                <a:latin typeface="Source Sans Pro" pitchFamily="34" charset="0"/>
                <a:cs typeface="Arial" pitchFamily="34" charset="0"/>
              </a:defRPr>
            </a:lvl1pPr>
          </a:lstStyle>
          <a:p>
            <a:pPr lvl="0"/>
            <a:r>
              <a:rPr lang="en-US" noProof="0" dirty="0"/>
              <a:t>Subtitle or next title (optional)</a:t>
            </a:r>
          </a:p>
        </p:txBody>
      </p:sp>
      <p:sp>
        <p:nvSpPr>
          <p:cNvPr id="3" name="Espace réservé du texte 2"/>
          <p:cNvSpPr>
            <a:spLocks noGrp="1"/>
          </p:cNvSpPr>
          <p:nvPr>
            <p:ph type="body" sz="quarter" idx="12" hasCustomPrompt="1"/>
          </p:nvPr>
        </p:nvSpPr>
        <p:spPr>
          <a:xfrm>
            <a:off x="311996" y="1640541"/>
            <a:ext cx="4320000" cy="283509"/>
          </a:xfrm>
          <a:prstGeom prst="rect">
            <a:avLst/>
          </a:prstGeom>
        </p:spPr>
        <p:txBody>
          <a:bodyPr lIns="0" tIns="0" rIns="0" bIns="0"/>
          <a:lstStyle>
            <a:lvl1pPr marL="0" indent="0">
              <a:buNone/>
              <a:defRPr sz="2133">
                <a:solidFill>
                  <a:schemeClr val="tx2"/>
                </a:solidFill>
                <a:latin typeface="+mn-lt"/>
              </a:defRPr>
            </a:lvl1pPr>
            <a:lvl2pPr marL="0" indent="0">
              <a:buNone/>
              <a:defRPr sz="1600">
                <a:solidFill>
                  <a:schemeClr val="tx2"/>
                </a:solidFill>
                <a:latin typeface="+mn-lt"/>
              </a:defRPr>
            </a:lvl2pPr>
          </a:lstStyle>
          <a:p>
            <a:pPr lvl="0"/>
            <a:r>
              <a:rPr lang="en-US" dirty="0"/>
              <a:t>Chart title</a:t>
            </a:r>
          </a:p>
        </p:txBody>
      </p:sp>
      <p:sp>
        <p:nvSpPr>
          <p:cNvPr id="16" name="Espace réservé du texte 2"/>
          <p:cNvSpPr>
            <a:spLocks noGrp="1"/>
          </p:cNvSpPr>
          <p:nvPr>
            <p:ph type="body" sz="quarter" idx="14" hasCustomPrompt="1"/>
          </p:nvPr>
        </p:nvSpPr>
        <p:spPr>
          <a:xfrm>
            <a:off x="311996" y="1926293"/>
            <a:ext cx="4320000" cy="312084"/>
          </a:xfrm>
          <a:prstGeom prst="rect">
            <a:avLst/>
          </a:prstGeom>
        </p:spPr>
        <p:txBody>
          <a:bodyPr lIns="0" tIns="0" rIns="0" bIns="0"/>
          <a:lstStyle>
            <a:lvl1pPr marL="0" indent="0">
              <a:buNone/>
              <a:defRPr sz="1467">
                <a:solidFill>
                  <a:schemeClr val="tx2"/>
                </a:solidFill>
                <a:latin typeface="+mn-lt"/>
              </a:defRPr>
            </a:lvl1pPr>
            <a:lvl2pPr marL="0" indent="0">
              <a:buNone/>
              <a:defRPr sz="1600">
                <a:solidFill>
                  <a:schemeClr val="tx2"/>
                </a:solidFill>
                <a:latin typeface="+mn-lt"/>
              </a:defRPr>
            </a:lvl2pPr>
          </a:lstStyle>
          <a:p>
            <a:pPr lvl="0"/>
            <a:r>
              <a:rPr lang="en-US" dirty="0"/>
              <a:t>Chart subtitle</a:t>
            </a:r>
          </a:p>
        </p:txBody>
      </p:sp>
      <p:sp>
        <p:nvSpPr>
          <p:cNvPr id="4" name="Espace réservé du graphique 3"/>
          <p:cNvSpPr>
            <a:spLocks noGrp="1"/>
          </p:cNvSpPr>
          <p:nvPr>
            <p:ph type="chart" sz="quarter" idx="15" hasCustomPrompt="1"/>
          </p:nvPr>
        </p:nvSpPr>
        <p:spPr>
          <a:xfrm>
            <a:off x="311996" y="2371725"/>
            <a:ext cx="4320000" cy="3240000"/>
          </a:xfrm>
          <a:prstGeom prst="rect">
            <a:avLst/>
          </a:prstGeom>
        </p:spPr>
        <p:txBody>
          <a:bodyPr anchor="ctr"/>
          <a:lstStyle>
            <a:lvl1pPr marL="0" indent="0" algn="ctr">
              <a:buFontTx/>
              <a:buNone/>
              <a:defRPr sz="2667" baseline="0">
                <a:solidFill>
                  <a:schemeClr val="tx2"/>
                </a:solidFill>
                <a:latin typeface="+mn-lt"/>
              </a:defRPr>
            </a:lvl1pPr>
          </a:lstStyle>
          <a:p>
            <a:r>
              <a:rPr lang="en-US" dirty="0"/>
              <a:t>Click on</a:t>
            </a:r>
          </a:p>
          <a:p>
            <a:r>
              <a:rPr lang="en-US" dirty="0"/>
              <a:t> the icon to add a graph</a:t>
            </a:r>
            <a:endParaRPr lang="fr-FR" dirty="0"/>
          </a:p>
        </p:txBody>
      </p:sp>
      <p:sp>
        <p:nvSpPr>
          <p:cNvPr id="5" name="Espace réservé du texte 4"/>
          <p:cNvSpPr>
            <a:spLocks noGrp="1"/>
          </p:cNvSpPr>
          <p:nvPr>
            <p:ph type="body" sz="quarter" idx="16" hasCustomPrompt="1"/>
          </p:nvPr>
        </p:nvSpPr>
        <p:spPr>
          <a:xfrm>
            <a:off x="5061823" y="2519365"/>
            <a:ext cx="5812367" cy="3494087"/>
          </a:xfrm>
          <a:prstGeom prst="rect">
            <a:avLst/>
          </a:prstGeom>
        </p:spPr>
        <p:txBody>
          <a:bodyPr lIns="0" tIns="0" rIns="0" bIns="0"/>
          <a:lstStyle>
            <a:lvl1pPr marL="455115" indent="-455115">
              <a:buSzPct val="120000"/>
              <a:buFontTx/>
              <a:buBlip>
                <a:blip r:embed="rId2"/>
              </a:buBlip>
              <a:defRPr sz="2133">
                <a:latin typeface="+mj-lt"/>
              </a:defRPr>
            </a:lvl1pPr>
          </a:lstStyle>
          <a:p>
            <a:pPr lvl="0"/>
            <a:r>
              <a:rPr lang="en-US" dirty="0"/>
              <a:t>Click to add text</a:t>
            </a:r>
            <a:endParaRPr lang="fr-FR" dirty="0"/>
          </a:p>
        </p:txBody>
      </p:sp>
      <p:pic>
        <p:nvPicPr>
          <p:cNvPr id="13" name="Logo AXA" descr="\\Mac\AllFiles\Volumes\DOSSIERS EN COURS\17_1098 AXA_Creation_gabarits\elements\png\new_logo_axa_rgb.png"/>
          <p:cNvPicPr>
            <a:picLocks noChangeAspect="1" noChangeArrowheads="1"/>
          </p:cNvPicPr>
          <p:nvPr userDrawn="1"/>
        </p:nvPicPr>
        <p:blipFill>
          <a:blip r:embed="rId3" cstate="print"/>
          <a:srcRect/>
          <a:stretch>
            <a:fillRect/>
          </a:stretch>
        </p:blipFill>
        <p:spPr bwMode="auto">
          <a:xfrm>
            <a:off x="11842062" y="6502970"/>
            <a:ext cx="235972" cy="236063"/>
          </a:xfrm>
          <a:prstGeom prst="rect">
            <a:avLst/>
          </a:prstGeom>
          <a:noFill/>
          <a:ln w="9525">
            <a:noFill/>
            <a:miter lim="800000"/>
            <a:headEnd/>
            <a:tailEnd/>
          </a:ln>
        </p:spPr>
      </p:pic>
      <p:sp>
        <p:nvSpPr>
          <p:cNvPr id="14" name="Espace réservé de la date 2"/>
          <p:cNvSpPr>
            <a:spLocks noGrp="1"/>
          </p:cNvSpPr>
          <p:nvPr>
            <p:ph type="dt" sz="half" idx="10"/>
          </p:nvPr>
        </p:nvSpPr>
        <p:spPr>
          <a:xfrm>
            <a:off x="667005" y="6541947"/>
            <a:ext cx="2954020" cy="233363"/>
          </a:xfrm>
        </p:spPr>
        <p:txBody>
          <a:bodyPr/>
          <a:lstStyle/>
          <a:p>
            <a:r>
              <a:rPr lang="en-US" noProof="0"/>
              <a:t>Title of the presentation l Date</a:t>
            </a:r>
            <a:endParaRPr lang="en-US" noProof="0" dirty="0"/>
          </a:p>
        </p:txBody>
      </p:sp>
      <p:sp>
        <p:nvSpPr>
          <p:cNvPr id="15" name="Espace réservé du pied de page 3"/>
          <p:cNvSpPr>
            <a:spLocks noGrp="1"/>
          </p:cNvSpPr>
          <p:nvPr>
            <p:ph type="ftr" sz="quarter" idx="17"/>
          </p:nvPr>
        </p:nvSpPr>
        <p:spPr>
          <a:xfrm>
            <a:off x="4435943" y="6541947"/>
            <a:ext cx="3299883" cy="233363"/>
          </a:xfrm>
        </p:spPr>
        <p:txBody>
          <a:bodyPr/>
          <a:lstStyle/>
          <a:p>
            <a:r>
              <a:rPr lang="en-US" noProof="0"/>
              <a:t>CONFIDENTIALITY LEVEL</a:t>
            </a:r>
            <a:endParaRPr lang="en-US" noProof="0" dirty="0"/>
          </a:p>
        </p:txBody>
      </p:sp>
    </p:spTree>
    <p:extLst>
      <p:ext uri="{BB962C8B-B14F-4D97-AF65-F5344CB8AC3E}">
        <p14:creationId xmlns:p14="http://schemas.microsoft.com/office/powerpoint/2010/main" val="25907266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3 bloc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noProof="0"/>
              <a:t>Title of the presentation l Date</a:t>
            </a:r>
            <a:endParaRPr lang="en-US" noProof="0" dirty="0"/>
          </a:p>
        </p:txBody>
      </p:sp>
      <p:sp>
        <p:nvSpPr>
          <p:cNvPr id="4" name="Espace réservé du pied de page 3"/>
          <p:cNvSpPr>
            <a:spLocks noGrp="1"/>
          </p:cNvSpPr>
          <p:nvPr>
            <p:ph type="ftr" sz="quarter" idx="11"/>
          </p:nvPr>
        </p:nvSpPr>
        <p:spPr/>
        <p:txBody>
          <a:bodyPr/>
          <a:lstStyle/>
          <a:p>
            <a:r>
              <a:rPr lang="en-US" noProof="0"/>
              <a:t>CONFIDENTIALITY LEVEL</a:t>
            </a:r>
            <a:endParaRPr lang="en-US" noProof="0" dirty="0"/>
          </a:p>
        </p:txBody>
      </p:sp>
      <p:sp>
        <p:nvSpPr>
          <p:cNvPr id="20" name="Espace réservé du texte 19"/>
          <p:cNvSpPr>
            <a:spLocks noGrp="1"/>
          </p:cNvSpPr>
          <p:nvPr>
            <p:ph type="body" sz="quarter" idx="14" hasCustomPrompt="1"/>
          </p:nvPr>
        </p:nvSpPr>
        <p:spPr>
          <a:xfrm>
            <a:off x="528000" y="1631579"/>
            <a:ext cx="3361267" cy="1440000"/>
          </a:xfrm>
          <a:prstGeom prst="rect">
            <a:avLst/>
          </a:prstGeom>
          <a:ln w="19050">
            <a:solidFill>
              <a:srgbClr val="668980"/>
            </a:solidFill>
          </a:ln>
        </p:spPr>
        <p:txBody>
          <a:bodyPr anchor="ctr"/>
          <a:lstStyle>
            <a:lvl1pPr marL="0" indent="0" algn="ctr">
              <a:buNone/>
              <a:defRPr sz="2133">
                <a:solidFill>
                  <a:srgbClr val="668980"/>
                </a:solidFill>
                <a:latin typeface="+mn-lt"/>
              </a:defRPr>
            </a:lvl1pPr>
          </a:lstStyle>
          <a:p>
            <a:pPr lvl="0"/>
            <a:r>
              <a:rPr lang="en-US" dirty="0"/>
              <a:t>CLICK TO ADD TEXT</a:t>
            </a:r>
            <a:endParaRPr lang="fr-FR" dirty="0"/>
          </a:p>
        </p:txBody>
      </p:sp>
      <p:sp>
        <p:nvSpPr>
          <p:cNvPr id="21" name="Espace réservé du texte 19"/>
          <p:cNvSpPr>
            <a:spLocks noGrp="1"/>
          </p:cNvSpPr>
          <p:nvPr>
            <p:ph type="body" sz="quarter" idx="15" hasCustomPrompt="1"/>
          </p:nvPr>
        </p:nvSpPr>
        <p:spPr>
          <a:xfrm>
            <a:off x="4416000" y="1631579"/>
            <a:ext cx="3361267" cy="1440000"/>
          </a:xfrm>
          <a:prstGeom prst="rect">
            <a:avLst/>
          </a:prstGeom>
          <a:ln w="19050">
            <a:solidFill>
              <a:srgbClr val="668980"/>
            </a:solidFill>
          </a:ln>
        </p:spPr>
        <p:txBody>
          <a:bodyPr anchor="ctr"/>
          <a:lstStyle>
            <a:lvl1pPr marL="0" indent="0" algn="ctr">
              <a:buNone/>
              <a:defRPr sz="2133">
                <a:solidFill>
                  <a:srgbClr val="668980"/>
                </a:solidFill>
                <a:latin typeface="+mn-lt"/>
              </a:defRPr>
            </a:lvl1pPr>
          </a:lstStyle>
          <a:p>
            <a:pPr lvl="0"/>
            <a:r>
              <a:rPr lang="en-US" dirty="0"/>
              <a:t>CLICK TO ADD TEXT</a:t>
            </a:r>
          </a:p>
        </p:txBody>
      </p:sp>
      <p:sp>
        <p:nvSpPr>
          <p:cNvPr id="22" name="Espace réservé du texte 19"/>
          <p:cNvSpPr>
            <a:spLocks noGrp="1"/>
          </p:cNvSpPr>
          <p:nvPr>
            <p:ph type="body" sz="quarter" idx="16" hasCustomPrompt="1"/>
          </p:nvPr>
        </p:nvSpPr>
        <p:spPr>
          <a:xfrm>
            <a:off x="8302733" y="1631579"/>
            <a:ext cx="3361267" cy="1440000"/>
          </a:xfrm>
          <a:prstGeom prst="rect">
            <a:avLst/>
          </a:prstGeom>
          <a:ln w="19050">
            <a:solidFill>
              <a:srgbClr val="668980"/>
            </a:solidFill>
          </a:ln>
        </p:spPr>
        <p:txBody>
          <a:bodyPr anchor="ctr"/>
          <a:lstStyle>
            <a:lvl1pPr marL="0" indent="0" algn="ctr">
              <a:buNone/>
              <a:defRPr sz="2133">
                <a:solidFill>
                  <a:srgbClr val="668980"/>
                </a:solidFill>
                <a:latin typeface="+mn-lt"/>
              </a:defRPr>
            </a:lvl1pPr>
          </a:lstStyle>
          <a:p>
            <a:pPr lvl="0"/>
            <a:r>
              <a:rPr lang="en-US" dirty="0"/>
              <a:t>CLICK TO ADD TEXT</a:t>
            </a:r>
          </a:p>
        </p:txBody>
      </p:sp>
      <p:sp>
        <p:nvSpPr>
          <p:cNvPr id="25" name="Espace réservé du texte 24"/>
          <p:cNvSpPr>
            <a:spLocks noGrp="1"/>
          </p:cNvSpPr>
          <p:nvPr>
            <p:ph type="body" sz="quarter" idx="17" hasCustomPrompt="1"/>
          </p:nvPr>
        </p:nvSpPr>
        <p:spPr>
          <a:xfrm>
            <a:off x="528000" y="3263154"/>
            <a:ext cx="3360000" cy="1624012"/>
          </a:xfrm>
          <a:prstGeom prst="rect">
            <a:avLst/>
          </a:prstGeom>
        </p:spPr>
        <p:txBody>
          <a:bodyPr lIns="0" tIns="0" rIns="0" bIns="0"/>
          <a:lstStyle>
            <a:lvl1pPr marL="355591" indent="-355591">
              <a:buSzPct val="120000"/>
              <a:buFontTx/>
              <a:buBlip>
                <a:blip r:embed="rId2"/>
              </a:buBlip>
              <a:defRPr sz="1867">
                <a:latin typeface="+mn-lt"/>
              </a:defRPr>
            </a:lvl1pPr>
            <a:lvl2pPr>
              <a:defRPr sz="1867"/>
            </a:lvl2pPr>
            <a:lvl3pPr>
              <a:defRPr sz="1867"/>
            </a:lvl3pPr>
            <a:lvl4pPr>
              <a:defRPr sz="1867"/>
            </a:lvl4pPr>
            <a:lvl5pPr>
              <a:defRPr sz="1867"/>
            </a:lvl5pPr>
          </a:lstStyle>
          <a:p>
            <a:pPr lvl="0"/>
            <a:r>
              <a:rPr lang="en-US" dirty="0"/>
              <a:t>Click to add text</a:t>
            </a:r>
            <a:endParaRPr lang="fr-FR" dirty="0"/>
          </a:p>
        </p:txBody>
      </p:sp>
      <p:sp>
        <p:nvSpPr>
          <p:cNvPr id="30" name="Espace réservé du texte 24"/>
          <p:cNvSpPr>
            <a:spLocks noGrp="1"/>
          </p:cNvSpPr>
          <p:nvPr>
            <p:ph type="body" sz="quarter" idx="18" hasCustomPrompt="1"/>
          </p:nvPr>
        </p:nvSpPr>
        <p:spPr>
          <a:xfrm>
            <a:off x="4417267" y="3263154"/>
            <a:ext cx="3360000" cy="1624012"/>
          </a:xfrm>
          <a:prstGeom prst="rect">
            <a:avLst/>
          </a:prstGeom>
        </p:spPr>
        <p:txBody>
          <a:bodyPr lIns="0" tIns="0" rIns="0" bIns="0"/>
          <a:lstStyle>
            <a:lvl1pPr marL="355591" indent="-355591">
              <a:buSzPct val="120000"/>
              <a:buFontTx/>
              <a:buBlip>
                <a:blip r:embed="rId2"/>
              </a:buBlip>
              <a:defRPr sz="1867">
                <a:latin typeface="+mn-lt"/>
              </a:defRPr>
            </a:lvl1pPr>
            <a:lvl2pPr>
              <a:defRPr sz="1867"/>
            </a:lvl2pPr>
            <a:lvl3pPr>
              <a:defRPr sz="1867"/>
            </a:lvl3pPr>
            <a:lvl4pPr>
              <a:defRPr sz="1867"/>
            </a:lvl4pPr>
            <a:lvl5pPr>
              <a:defRPr sz="1867"/>
            </a:lvl5pPr>
          </a:lstStyle>
          <a:p>
            <a:pPr lvl="0"/>
            <a:r>
              <a:rPr lang="en-US" dirty="0"/>
              <a:t>Click to add text</a:t>
            </a:r>
            <a:endParaRPr lang="fr-FR" dirty="0"/>
          </a:p>
        </p:txBody>
      </p:sp>
      <p:sp>
        <p:nvSpPr>
          <p:cNvPr id="31" name="Espace réservé du texte 24"/>
          <p:cNvSpPr>
            <a:spLocks noGrp="1"/>
          </p:cNvSpPr>
          <p:nvPr>
            <p:ph type="body" sz="quarter" idx="19" hasCustomPrompt="1"/>
          </p:nvPr>
        </p:nvSpPr>
        <p:spPr>
          <a:xfrm>
            <a:off x="8304000" y="3263154"/>
            <a:ext cx="3360000" cy="1624012"/>
          </a:xfrm>
          <a:prstGeom prst="rect">
            <a:avLst/>
          </a:prstGeom>
        </p:spPr>
        <p:txBody>
          <a:bodyPr lIns="0" tIns="0" rIns="0" bIns="0"/>
          <a:lstStyle>
            <a:lvl1pPr marL="355591" indent="-355591">
              <a:buSzPct val="120000"/>
              <a:buFontTx/>
              <a:buBlip>
                <a:blip r:embed="rId2"/>
              </a:buBlip>
              <a:defRPr sz="1867">
                <a:latin typeface="+mn-lt"/>
              </a:defRPr>
            </a:lvl1pPr>
            <a:lvl2pPr>
              <a:defRPr sz="1867"/>
            </a:lvl2pPr>
            <a:lvl3pPr>
              <a:defRPr sz="1867"/>
            </a:lvl3pPr>
            <a:lvl4pPr>
              <a:defRPr sz="1867"/>
            </a:lvl4pPr>
            <a:lvl5pPr>
              <a:defRPr sz="1867"/>
            </a:lvl5pPr>
          </a:lstStyle>
          <a:p>
            <a:pPr lvl="0"/>
            <a:r>
              <a:rPr lang="en-US" dirty="0"/>
              <a:t>Click to add text</a:t>
            </a:r>
            <a:endParaRPr lang="fr-FR" dirty="0"/>
          </a:p>
        </p:txBody>
      </p:sp>
      <p:pic>
        <p:nvPicPr>
          <p:cNvPr id="12" name="Logo AXA" descr="\\Mac\AllFiles\Volumes\DOSSIERS EN COURS\17_1098 AXA_Creation_gabarits\elements\png\new_logo_axa_rgb.png"/>
          <p:cNvPicPr>
            <a:picLocks noChangeAspect="1" noChangeArrowheads="1"/>
          </p:cNvPicPr>
          <p:nvPr userDrawn="1"/>
        </p:nvPicPr>
        <p:blipFill>
          <a:blip r:embed="rId3" cstate="print"/>
          <a:srcRect/>
          <a:stretch>
            <a:fillRect/>
          </a:stretch>
        </p:blipFill>
        <p:spPr bwMode="auto">
          <a:xfrm>
            <a:off x="11842062" y="6502970"/>
            <a:ext cx="235972" cy="236063"/>
          </a:xfrm>
          <a:prstGeom prst="rect">
            <a:avLst/>
          </a:prstGeom>
          <a:noFill/>
          <a:ln w="9525">
            <a:noFill/>
            <a:miter lim="800000"/>
            <a:headEnd/>
            <a:tailEnd/>
          </a:ln>
        </p:spPr>
      </p:pic>
      <p:sp>
        <p:nvSpPr>
          <p:cNvPr id="13"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15" name="Espace réservé du texte 4"/>
          <p:cNvSpPr>
            <a:spLocks noGrp="1"/>
          </p:cNvSpPr>
          <p:nvPr>
            <p:ph type="body" sz="quarter" idx="20"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668980"/>
                </a:solidFill>
                <a:latin typeface="+mn-lt"/>
                <a:cs typeface="Arial" pitchFamily="34" charset="0"/>
              </a:defRPr>
            </a:lvl1pPr>
          </a:lstStyle>
          <a:p>
            <a:r>
              <a:rPr lang="en-US" dirty="0"/>
              <a:t>Subtitle or next title (optional)</a:t>
            </a:r>
          </a:p>
        </p:txBody>
      </p:sp>
    </p:spTree>
    <p:extLst>
      <p:ext uri="{BB962C8B-B14F-4D97-AF65-F5344CB8AC3E}">
        <p14:creationId xmlns:p14="http://schemas.microsoft.com/office/powerpoint/2010/main" val="2333137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1 bloc">
    <p:spTree>
      <p:nvGrpSpPr>
        <p:cNvPr id="1" name=""/>
        <p:cNvGrpSpPr/>
        <p:nvPr/>
      </p:nvGrpSpPr>
      <p:grpSpPr>
        <a:xfrm>
          <a:off x="0" y="0"/>
          <a:ext cx="0" cy="0"/>
          <a:chOff x="0" y="0"/>
          <a:chExt cx="0" cy="0"/>
        </a:xfrm>
      </p:grpSpPr>
      <p:sp>
        <p:nvSpPr>
          <p:cNvPr id="23" name="Espace réservé du texte 19"/>
          <p:cNvSpPr>
            <a:spLocks noGrp="1"/>
          </p:cNvSpPr>
          <p:nvPr>
            <p:ph type="body" sz="quarter" idx="17" hasCustomPrompt="1"/>
          </p:nvPr>
        </p:nvSpPr>
        <p:spPr>
          <a:xfrm>
            <a:off x="7418785" y="1971699"/>
            <a:ext cx="4342903" cy="2914604"/>
          </a:xfrm>
          <a:prstGeom prst="rect">
            <a:avLst/>
          </a:prstGeom>
          <a:ln w="19050">
            <a:solidFill>
              <a:srgbClr val="668980"/>
            </a:solidFill>
          </a:ln>
        </p:spPr>
        <p:txBody>
          <a:bodyPr anchor="ctr"/>
          <a:lstStyle>
            <a:lvl1pPr marL="0" indent="0" algn="ctr">
              <a:buNone/>
              <a:defRPr sz="2133">
                <a:solidFill>
                  <a:srgbClr val="668980"/>
                </a:solidFill>
                <a:latin typeface="+mn-lt"/>
              </a:defRPr>
            </a:lvl1pPr>
          </a:lstStyle>
          <a:p>
            <a:pPr lvl="0"/>
            <a:r>
              <a:rPr lang="en-US" dirty="0"/>
              <a:t>CLICK TO ADD TEXT</a:t>
            </a:r>
          </a:p>
        </p:txBody>
      </p:sp>
      <p:sp>
        <p:nvSpPr>
          <p:cNvPr id="3" name="Espace réservé de la date 2"/>
          <p:cNvSpPr>
            <a:spLocks noGrp="1"/>
          </p:cNvSpPr>
          <p:nvPr>
            <p:ph type="dt" sz="half" idx="10"/>
          </p:nvPr>
        </p:nvSpPr>
        <p:spPr/>
        <p:txBody>
          <a:bodyPr/>
          <a:lstStyle/>
          <a:p>
            <a:r>
              <a:rPr lang="en-US" noProof="0"/>
              <a:t>Title of the presentation l Date</a:t>
            </a:r>
            <a:endParaRPr lang="en-US" noProof="0" dirty="0"/>
          </a:p>
        </p:txBody>
      </p:sp>
      <p:sp>
        <p:nvSpPr>
          <p:cNvPr id="4" name="Espace réservé du pied de page 3"/>
          <p:cNvSpPr>
            <a:spLocks noGrp="1"/>
          </p:cNvSpPr>
          <p:nvPr>
            <p:ph type="ftr" sz="quarter" idx="11"/>
          </p:nvPr>
        </p:nvSpPr>
        <p:spPr/>
        <p:txBody>
          <a:bodyPr/>
          <a:lstStyle/>
          <a:p>
            <a:r>
              <a:rPr lang="en-US" noProof="0"/>
              <a:t>CONFIDENTIALITY LEVEL</a:t>
            </a:r>
            <a:endParaRPr lang="en-US" noProof="0" dirty="0"/>
          </a:p>
        </p:txBody>
      </p:sp>
      <p:sp>
        <p:nvSpPr>
          <p:cNvPr id="19" name="Espace réservé du texte 4"/>
          <p:cNvSpPr>
            <a:spLocks noGrp="1"/>
          </p:cNvSpPr>
          <p:nvPr>
            <p:ph type="body" sz="quarter" idx="16" hasCustomPrompt="1"/>
          </p:nvPr>
        </p:nvSpPr>
        <p:spPr>
          <a:xfrm>
            <a:off x="313269" y="1971700"/>
            <a:ext cx="5780617" cy="2914603"/>
          </a:xfrm>
          <a:prstGeom prst="rect">
            <a:avLst/>
          </a:prstGeom>
        </p:spPr>
        <p:txBody>
          <a:bodyPr lIns="0" tIns="0" rIns="0" bIns="0" anchor="ctr"/>
          <a:lstStyle>
            <a:lvl1pPr marL="455115" indent="-455115">
              <a:buSzPct val="120000"/>
              <a:buFontTx/>
              <a:buBlip>
                <a:blip r:embed="rId2"/>
              </a:buBlip>
              <a:defRPr sz="2133">
                <a:latin typeface="+mj-lt"/>
              </a:defRPr>
            </a:lvl1pPr>
          </a:lstStyle>
          <a:p>
            <a:pPr lvl="0"/>
            <a:r>
              <a:rPr lang="en-US" dirty="0"/>
              <a:t>Click to add text</a:t>
            </a:r>
            <a:endParaRPr lang="fr-FR" dirty="0"/>
          </a:p>
        </p:txBody>
      </p:sp>
      <p:pic>
        <p:nvPicPr>
          <p:cNvPr id="11" name="Logo AXA" descr="\\Mac\AllFiles\Volumes\DOSSIERS EN COURS\17_1098 AXA_Creation_gabarits\elements\png\new_logo_axa_rgb.png"/>
          <p:cNvPicPr>
            <a:picLocks noChangeAspect="1" noChangeArrowheads="1"/>
          </p:cNvPicPr>
          <p:nvPr userDrawn="1"/>
        </p:nvPicPr>
        <p:blipFill>
          <a:blip r:embed="rId3" cstate="print"/>
          <a:srcRect/>
          <a:stretch>
            <a:fillRect/>
          </a:stretch>
        </p:blipFill>
        <p:spPr bwMode="auto">
          <a:xfrm>
            <a:off x="11842062" y="6502970"/>
            <a:ext cx="235972" cy="236063"/>
          </a:xfrm>
          <a:prstGeom prst="rect">
            <a:avLst/>
          </a:prstGeom>
          <a:noFill/>
          <a:ln w="9525">
            <a:noFill/>
            <a:miter lim="800000"/>
            <a:headEnd/>
            <a:tailEnd/>
          </a:ln>
        </p:spPr>
      </p:pic>
      <p:sp>
        <p:nvSpPr>
          <p:cNvPr id="12"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18" name="Espace réservé du texte 4"/>
          <p:cNvSpPr>
            <a:spLocks noGrp="1"/>
          </p:cNvSpPr>
          <p:nvPr>
            <p:ph type="body" sz="quarter" idx="18"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668980"/>
                </a:solidFill>
                <a:latin typeface="+mn-lt"/>
                <a:cs typeface="Arial" pitchFamily="34" charset="0"/>
              </a:defRPr>
            </a:lvl1pPr>
          </a:lstStyle>
          <a:p>
            <a:r>
              <a:rPr lang="en-US" dirty="0"/>
              <a:t>Subtitle or next title (optional)</a:t>
            </a:r>
          </a:p>
        </p:txBody>
      </p:sp>
      <p:grpSp>
        <p:nvGrpSpPr>
          <p:cNvPr id="20" name="Groupe 5"/>
          <p:cNvGrpSpPr/>
          <p:nvPr userDrawn="1"/>
        </p:nvGrpSpPr>
        <p:grpSpPr>
          <a:xfrm>
            <a:off x="5769231" y="2931692"/>
            <a:ext cx="991460" cy="990384"/>
            <a:chOff x="-1206500" y="1404938"/>
            <a:chExt cx="1463675" cy="1462087"/>
          </a:xfrm>
        </p:grpSpPr>
        <p:sp>
          <p:nvSpPr>
            <p:cNvPr id="21" name="Freeform 5"/>
            <p:cNvSpPr>
              <a:spLocks/>
            </p:cNvSpPr>
            <p:nvPr/>
          </p:nvSpPr>
          <p:spPr bwMode="auto">
            <a:xfrm>
              <a:off x="-1206500" y="1404938"/>
              <a:ext cx="1463675" cy="1462087"/>
            </a:xfrm>
            <a:custGeom>
              <a:avLst/>
              <a:gdLst/>
              <a:ahLst/>
              <a:cxnLst>
                <a:cxn ang="0">
                  <a:pos x="1842" y="969"/>
                </a:cxn>
                <a:cxn ang="0">
                  <a:pos x="1824" y="1107"/>
                </a:cxn>
                <a:cxn ang="0">
                  <a:pos x="1787" y="1237"/>
                </a:cxn>
                <a:cxn ang="0">
                  <a:pos x="1732" y="1361"/>
                </a:cxn>
                <a:cxn ang="0">
                  <a:pos x="1660" y="1473"/>
                </a:cxn>
                <a:cxn ang="0">
                  <a:pos x="1574" y="1572"/>
                </a:cxn>
                <a:cxn ang="0">
                  <a:pos x="1473" y="1660"/>
                </a:cxn>
                <a:cxn ang="0">
                  <a:pos x="1361" y="1731"/>
                </a:cxn>
                <a:cxn ang="0">
                  <a:pos x="1239" y="1787"/>
                </a:cxn>
                <a:cxn ang="0">
                  <a:pos x="1107" y="1824"/>
                </a:cxn>
                <a:cxn ang="0">
                  <a:pos x="969" y="1842"/>
                </a:cxn>
                <a:cxn ang="0">
                  <a:pos x="875" y="1842"/>
                </a:cxn>
                <a:cxn ang="0">
                  <a:pos x="737" y="1824"/>
                </a:cxn>
                <a:cxn ang="0">
                  <a:pos x="605" y="1787"/>
                </a:cxn>
                <a:cxn ang="0">
                  <a:pos x="483" y="1731"/>
                </a:cxn>
                <a:cxn ang="0">
                  <a:pos x="371" y="1660"/>
                </a:cxn>
                <a:cxn ang="0">
                  <a:pos x="270" y="1572"/>
                </a:cxn>
                <a:cxn ang="0">
                  <a:pos x="184" y="1473"/>
                </a:cxn>
                <a:cxn ang="0">
                  <a:pos x="111" y="1361"/>
                </a:cxn>
                <a:cxn ang="0">
                  <a:pos x="55" y="1237"/>
                </a:cxn>
                <a:cxn ang="0">
                  <a:pos x="20" y="1107"/>
                </a:cxn>
                <a:cxn ang="0">
                  <a:pos x="2" y="969"/>
                </a:cxn>
                <a:cxn ang="0">
                  <a:pos x="2" y="873"/>
                </a:cxn>
                <a:cxn ang="0">
                  <a:pos x="20" y="735"/>
                </a:cxn>
                <a:cxn ang="0">
                  <a:pos x="55" y="605"/>
                </a:cxn>
                <a:cxn ang="0">
                  <a:pos x="111" y="481"/>
                </a:cxn>
                <a:cxn ang="0">
                  <a:pos x="184" y="369"/>
                </a:cxn>
                <a:cxn ang="0">
                  <a:pos x="270" y="270"/>
                </a:cxn>
                <a:cxn ang="0">
                  <a:pos x="371" y="182"/>
                </a:cxn>
                <a:cxn ang="0">
                  <a:pos x="483" y="111"/>
                </a:cxn>
                <a:cxn ang="0">
                  <a:pos x="605" y="55"/>
                </a:cxn>
                <a:cxn ang="0">
                  <a:pos x="737" y="18"/>
                </a:cxn>
                <a:cxn ang="0">
                  <a:pos x="875" y="0"/>
                </a:cxn>
                <a:cxn ang="0">
                  <a:pos x="969" y="0"/>
                </a:cxn>
                <a:cxn ang="0">
                  <a:pos x="1107" y="18"/>
                </a:cxn>
                <a:cxn ang="0">
                  <a:pos x="1239" y="55"/>
                </a:cxn>
                <a:cxn ang="0">
                  <a:pos x="1361" y="111"/>
                </a:cxn>
                <a:cxn ang="0">
                  <a:pos x="1473" y="182"/>
                </a:cxn>
                <a:cxn ang="0">
                  <a:pos x="1574" y="270"/>
                </a:cxn>
                <a:cxn ang="0">
                  <a:pos x="1660" y="369"/>
                </a:cxn>
                <a:cxn ang="0">
                  <a:pos x="1732" y="481"/>
                </a:cxn>
                <a:cxn ang="0">
                  <a:pos x="1787" y="605"/>
                </a:cxn>
                <a:cxn ang="0">
                  <a:pos x="1824" y="735"/>
                </a:cxn>
                <a:cxn ang="0">
                  <a:pos x="1842" y="873"/>
                </a:cxn>
              </a:cxnLst>
              <a:rect l="0" t="0" r="r" b="b"/>
              <a:pathLst>
                <a:path w="1844" h="1842">
                  <a:moveTo>
                    <a:pt x="1844" y="922"/>
                  </a:moveTo>
                  <a:lnTo>
                    <a:pt x="1844" y="922"/>
                  </a:lnTo>
                  <a:lnTo>
                    <a:pt x="1842" y="969"/>
                  </a:lnTo>
                  <a:lnTo>
                    <a:pt x="1839" y="1014"/>
                  </a:lnTo>
                  <a:lnTo>
                    <a:pt x="1833" y="1062"/>
                  </a:lnTo>
                  <a:lnTo>
                    <a:pt x="1824" y="1107"/>
                  </a:lnTo>
                  <a:lnTo>
                    <a:pt x="1815" y="1151"/>
                  </a:lnTo>
                  <a:lnTo>
                    <a:pt x="1802" y="1195"/>
                  </a:lnTo>
                  <a:lnTo>
                    <a:pt x="1787" y="1237"/>
                  </a:lnTo>
                  <a:lnTo>
                    <a:pt x="1771" y="1279"/>
                  </a:lnTo>
                  <a:lnTo>
                    <a:pt x="1753" y="1320"/>
                  </a:lnTo>
                  <a:lnTo>
                    <a:pt x="1732" y="1361"/>
                  </a:lnTo>
                  <a:lnTo>
                    <a:pt x="1711" y="1398"/>
                  </a:lnTo>
                  <a:lnTo>
                    <a:pt x="1686" y="1436"/>
                  </a:lnTo>
                  <a:lnTo>
                    <a:pt x="1660" y="1473"/>
                  </a:lnTo>
                  <a:lnTo>
                    <a:pt x="1633" y="1507"/>
                  </a:lnTo>
                  <a:lnTo>
                    <a:pt x="1605" y="1541"/>
                  </a:lnTo>
                  <a:lnTo>
                    <a:pt x="1574" y="1572"/>
                  </a:lnTo>
                  <a:lnTo>
                    <a:pt x="1542" y="1603"/>
                  </a:lnTo>
                  <a:lnTo>
                    <a:pt x="1509" y="1632"/>
                  </a:lnTo>
                  <a:lnTo>
                    <a:pt x="1473" y="1660"/>
                  </a:lnTo>
                  <a:lnTo>
                    <a:pt x="1437" y="1686"/>
                  </a:lnTo>
                  <a:lnTo>
                    <a:pt x="1400" y="1709"/>
                  </a:lnTo>
                  <a:lnTo>
                    <a:pt x="1361" y="1731"/>
                  </a:lnTo>
                  <a:lnTo>
                    <a:pt x="1322" y="1753"/>
                  </a:lnTo>
                  <a:lnTo>
                    <a:pt x="1281" y="1770"/>
                  </a:lnTo>
                  <a:lnTo>
                    <a:pt x="1239" y="1787"/>
                  </a:lnTo>
                  <a:lnTo>
                    <a:pt x="1197" y="1801"/>
                  </a:lnTo>
                  <a:lnTo>
                    <a:pt x="1153" y="1814"/>
                  </a:lnTo>
                  <a:lnTo>
                    <a:pt x="1107" y="1824"/>
                  </a:lnTo>
                  <a:lnTo>
                    <a:pt x="1062" y="1832"/>
                  </a:lnTo>
                  <a:lnTo>
                    <a:pt x="1016" y="1839"/>
                  </a:lnTo>
                  <a:lnTo>
                    <a:pt x="969" y="1842"/>
                  </a:lnTo>
                  <a:lnTo>
                    <a:pt x="922" y="1842"/>
                  </a:lnTo>
                  <a:lnTo>
                    <a:pt x="922" y="1842"/>
                  </a:lnTo>
                  <a:lnTo>
                    <a:pt x="875" y="1842"/>
                  </a:lnTo>
                  <a:lnTo>
                    <a:pt x="828" y="1839"/>
                  </a:lnTo>
                  <a:lnTo>
                    <a:pt x="782" y="1832"/>
                  </a:lnTo>
                  <a:lnTo>
                    <a:pt x="737" y="1824"/>
                  </a:lnTo>
                  <a:lnTo>
                    <a:pt x="691" y="1814"/>
                  </a:lnTo>
                  <a:lnTo>
                    <a:pt x="647" y="1801"/>
                  </a:lnTo>
                  <a:lnTo>
                    <a:pt x="605" y="1787"/>
                  </a:lnTo>
                  <a:lnTo>
                    <a:pt x="563" y="1770"/>
                  </a:lnTo>
                  <a:lnTo>
                    <a:pt x="522" y="1753"/>
                  </a:lnTo>
                  <a:lnTo>
                    <a:pt x="483" y="1731"/>
                  </a:lnTo>
                  <a:lnTo>
                    <a:pt x="444" y="1709"/>
                  </a:lnTo>
                  <a:lnTo>
                    <a:pt x="407" y="1686"/>
                  </a:lnTo>
                  <a:lnTo>
                    <a:pt x="371" y="1660"/>
                  </a:lnTo>
                  <a:lnTo>
                    <a:pt x="335" y="1632"/>
                  </a:lnTo>
                  <a:lnTo>
                    <a:pt x="302" y="1603"/>
                  </a:lnTo>
                  <a:lnTo>
                    <a:pt x="270" y="1572"/>
                  </a:lnTo>
                  <a:lnTo>
                    <a:pt x="239" y="1541"/>
                  </a:lnTo>
                  <a:lnTo>
                    <a:pt x="210" y="1507"/>
                  </a:lnTo>
                  <a:lnTo>
                    <a:pt x="184" y="1473"/>
                  </a:lnTo>
                  <a:lnTo>
                    <a:pt x="158" y="1436"/>
                  </a:lnTo>
                  <a:lnTo>
                    <a:pt x="133" y="1398"/>
                  </a:lnTo>
                  <a:lnTo>
                    <a:pt x="111" y="1361"/>
                  </a:lnTo>
                  <a:lnTo>
                    <a:pt x="91" y="1320"/>
                  </a:lnTo>
                  <a:lnTo>
                    <a:pt x="73" y="1279"/>
                  </a:lnTo>
                  <a:lnTo>
                    <a:pt x="55" y="1237"/>
                  </a:lnTo>
                  <a:lnTo>
                    <a:pt x="41" y="1195"/>
                  </a:lnTo>
                  <a:lnTo>
                    <a:pt x="29" y="1151"/>
                  </a:lnTo>
                  <a:lnTo>
                    <a:pt x="20" y="1107"/>
                  </a:lnTo>
                  <a:lnTo>
                    <a:pt x="11" y="1062"/>
                  </a:lnTo>
                  <a:lnTo>
                    <a:pt x="5" y="1014"/>
                  </a:lnTo>
                  <a:lnTo>
                    <a:pt x="2" y="969"/>
                  </a:lnTo>
                  <a:lnTo>
                    <a:pt x="0" y="922"/>
                  </a:lnTo>
                  <a:lnTo>
                    <a:pt x="0" y="922"/>
                  </a:lnTo>
                  <a:lnTo>
                    <a:pt x="2" y="873"/>
                  </a:lnTo>
                  <a:lnTo>
                    <a:pt x="5" y="828"/>
                  </a:lnTo>
                  <a:lnTo>
                    <a:pt x="11" y="780"/>
                  </a:lnTo>
                  <a:lnTo>
                    <a:pt x="20" y="735"/>
                  </a:lnTo>
                  <a:lnTo>
                    <a:pt x="29" y="691"/>
                  </a:lnTo>
                  <a:lnTo>
                    <a:pt x="41" y="647"/>
                  </a:lnTo>
                  <a:lnTo>
                    <a:pt x="55" y="605"/>
                  </a:lnTo>
                  <a:lnTo>
                    <a:pt x="73" y="563"/>
                  </a:lnTo>
                  <a:lnTo>
                    <a:pt x="91" y="522"/>
                  </a:lnTo>
                  <a:lnTo>
                    <a:pt x="111" y="481"/>
                  </a:lnTo>
                  <a:lnTo>
                    <a:pt x="133" y="444"/>
                  </a:lnTo>
                  <a:lnTo>
                    <a:pt x="158" y="406"/>
                  </a:lnTo>
                  <a:lnTo>
                    <a:pt x="184" y="369"/>
                  </a:lnTo>
                  <a:lnTo>
                    <a:pt x="210" y="335"/>
                  </a:lnTo>
                  <a:lnTo>
                    <a:pt x="239" y="301"/>
                  </a:lnTo>
                  <a:lnTo>
                    <a:pt x="270" y="270"/>
                  </a:lnTo>
                  <a:lnTo>
                    <a:pt x="302" y="239"/>
                  </a:lnTo>
                  <a:lnTo>
                    <a:pt x="335" y="210"/>
                  </a:lnTo>
                  <a:lnTo>
                    <a:pt x="371" y="182"/>
                  </a:lnTo>
                  <a:lnTo>
                    <a:pt x="407" y="156"/>
                  </a:lnTo>
                  <a:lnTo>
                    <a:pt x="444" y="133"/>
                  </a:lnTo>
                  <a:lnTo>
                    <a:pt x="483" y="111"/>
                  </a:lnTo>
                  <a:lnTo>
                    <a:pt x="522" y="89"/>
                  </a:lnTo>
                  <a:lnTo>
                    <a:pt x="563" y="72"/>
                  </a:lnTo>
                  <a:lnTo>
                    <a:pt x="605" y="55"/>
                  </a:lnTo>
                  <a:lnTo>
                    <a:pt x="647" y="41"/>
                  </a:lnTo>
                  <a:lnTo>
                    <a:pt x="691" y="28"/>
                  </a:lnTo>
                  <a:lnTo>
                    <a:pt x="737" y="18"/>
                  </a:lnTo>
                  <a:lnTo>
                    <a:pt x="782" y="10"/>
                  </a:lnTo>
                  <a:lnTo>
                    <a:pt x="828" y="5"/>
                  </a:lnTo>
                  <a:lnTo>
                    <a:pt x="875" y="0"/>
                  </a:lnTo>
                  <a:lnTo>
                    <a:pt x="922" y="0"/>
                  </a:lnTo>
                  <a:lnTo>
                    <a:pt x="922" y="0"/>
                  </a:lnTo>
                  <a:lnTo>
                    <a:pt x="969" y="0"/>
                  </a:lnTo>
                  <a:lnTo>
                    <a:pt x="1016" y="5"/>
                  </a:lnTo>
                  <a:lnTo>
                    <a:pt x="1062" y="10"/>
                  </a:lnTo>
                  <a:lnTo>
                    <a:pt x="1107" y="18"/>
                  </a:lnTo>
                  <a:lnTo>
                    <a:pt x="1153" y="28"/>
                  </a:lnTo>
                  <a:lnTo>
                    <a:pt x="1197" y="41"/>
                  </a:lnTo>
                  <a:lnTo>
                    <a:pt x="1239" y="55"/>
                  </a:lnTo>
                  <a:lnTo>
                    <a:pt x="1281" y="72"/>
                  </a:lnTo>
                  <a:lnTo>
                    <a:pt x="1322" y="89"/>
                  </a:lnTo>
                  <a:lnTo>
                    <a:pt x="1361" y="111"/>
                  </a:lnTo>
                  <a:lnTo>
                    <a:pt x="1400" y="133"/>
                  </a:lnTo>
                  <a:lnTo>
                    <a:pt x="1437" y="156"/>
                  </a:lnTo>
                  <a:lnTo>
                    <a:pt x="1473" y="182"/>
                  </a:lnTo>
                  <a:lnTo>
                    <a:pt x="1509" y="210"/>
                  </a:lnTo>
                  <a:lnTo>
                    <a:pt x="1542" y="239"/>
                  </a:lnTo>
                  <a:lnTo>
                    <a:pt x="1574" y="270"/>
                  </a:lnTo>
                  <a:lnTo>
                    <a:pt x="1605" y="301"/>
                  </a:lnTo>
                  <a:lnTo>
                    <a:pt x="1633" y="335"/>
                  </a:lnTo>
                  <a:lnTo>
                    <a:pt x="1660" y="369"/>
                  </a:lnTo>
                  <a:lnTo>
                    <a:pt x="1686" y="406"/>
                  </a:lnTo>
                  <a:lnTo>
                    <a:pt x="1711" y="444"/>
                  </a:lnTo>
                  <a:lnTo>
                    <a:pt x="1732" y="481"/>
                  </a:lnTo>
                  <a:lnTo>
                    <a:pt x="1753" y="522"/>
                  </a:lnTo>
                  <a:lnTo>
                    <a:pt x="1771" y="563"/>
                  </a:lnTo>
                  <a:lnTo>
                    <a:pt x="1787" y="605"/>
                  </a:lnTo>
                  <a:lnTo>
                    <a:pt x="1802" y="647"/>
                  </a:lnTo>
                  <a:lnTo>
                    <a:pt x="1815" y="691"/>
                  </a:lnTo>
                  <a:lnTo>
                    <a:pt x="1824" y="735"/>
                  </a:lnTo>
                  <a:lnTo>
                    <a:pt x="1833" y="780"/>
                  </a:lnTo>
                  <a:lnTo>
                    <a:pt x="1839" y="828"/>
                  </a:lnTo>
                  <a:lnTo>
                    <a:pt x="1842" y="873"/>
                  </a:lnTo>
                  <a:lnTo>
                    <a:pt x="1844" y="922"/>
                  </a:lnTo>
                  <a:lnTo>
                    <a:pt x="1844" y="922"/>
                  </a:lnTo>
                  <a:close/>
                </a:path>
              </a:pathLst>
            </a:custGeom>
            <a:solidFill>
              <a:srgbClr val="BC9D45"/>
            </a:solidFill>
            <a:ln w="9525">
              <a:noFill/>
              <a:round/>
              <a:headEnd/>
              <a:tailEnd/>
            </a:ln>
          </p:spPr>
          <p:txBody>
            <a:bodyPr vert="horz" wrap="square" lIns="91440" tIns="45720" rIns="91440" bIns="45720" numCol="1" anchor="t" anchorCtr="0" compatLnSpc="1">
              <a:prstTxWarp prst="textNoShape">
                <a:avLst/>
              </a:prstTxWarp>
            </a:bodyPr>
            <a:lstStyle/>
            <a:p>
              <a:endParaRPr lang="en-US" sz="2667">
                <a:latin typeface="Arial" pitchFamily="34" charset="0"/>
                <a:cs typeface="Arial" pitchFamily="34" charset="0"/>
              </a:endParaRPr>
            </a:p>
          </p:txBody>
        </p:sp>
        <p:sp>
          <p:nvSpPr>
            <p:cNvPr id="22" name="Freeform 6"/>
            <p:cNvSpPr>
              <a:spLocks/>
            </p:cNvSpPr>
            <p:nvPr/>
          </p:nvSpPr>
          <p:spPr bwMode="auto">
            <a:xfrm>
              <a:off x="-957263" y="1725613"/>
              <a:ext cx="965200" cy="820737"/>
            </a:xfrm>
            <a:custGeom>
              <a:avLst/>
              <a:gdLst/>
              <a:ahLst/>
              <a:cxnLst>
                <a:cxn ang="0">
                  <a:pos x="628" y="1010"/>
                </a:cxn>
                <a:cxn ang="0">
                  <a:pos x="608" y="981"/>
                </a:cxn>
                <a:cxn ang="0">
                  <a:pos x="601" y="946"/>
                </a:cxn>
                <a:cxn ang="0">
                  <a:pos x="608" y="912"/>
                </a:cxn>
                <a:cxn ang="0">
                  <a:pos x="628" y="883"/>
                </a:cxn>
                <a:cxn ang="0">
                  <a:pos x="101" y="620"/>
                </a:cxn>
                <a:cxn ang="0">
                  <a:pos x="91" y="618"/>
                </a:cxn>
                <a:cxn ang="0">
                  <a:pos x="71" y="615"/>
                </a:cxn>
                <a:cxn ang="0">
                  <a:pos x="44" y="602"/>
                </a:cxn>
                <a:cxn ang="0">
                  <a:pos x="16" y="574"/>
                </a:cxn>
                <a:cxn ang="0">
                  <a:pos x="5" y="548"/>
                </a:cxn>
                <a:cxn ang="0">
                  <a:pos x="0" y="529"/>
                </a:cxn>
                <a:cxn ang="0">
                  <a:pos x="0" y="519"/>
                </a:cxn>
                <a:cxn ang="0">
                  <a:pos x="1" y="498"/>
                </a:cxn>
                <a:cxn ang="0">
                  <a:pos x="8" y="478"/>
                </a:cxn>
                <a:cxn ang="0">
                  <a:pos x="29" y="447"/>
                </a:cxn>
                <a:cxn ang="0">
                  <a:pos x="62" y="425"/>
                </a:cxn>
                <a:cxn ang="0">
                  <a:pos x="81" y="420"/>
                </a:cxn>
                <a:cxn ang="0">
                  <a:pos x="101" y="418"/>
                </a:cxn>
                <a:cxn ang="0">
                  <a:pos x="628" y="153"/>
                </a:cxn>
                <a:cxn ang="0">
                  <a:pos x="616" y="138"/>
                </a:cxn>
                <a:cxn ang="0">
                  <a:pos x="603" y="106"/>
                </a:cxn>
                <a:cxn ang="0">
                  <a:pos x="603" y="73"/>
                </a:cxn>
                <a:cxn ang="0">
                  <a:pos x="616" y="41"/>
                </a:cxn>
                <a:cxn ang="0">
                  <a:pos x="628" y="26"/>
                </a:cxn>
                <a:cxn ang="0">
                  <a:pos x="658" y="7"/>
                </a:cxn>
                <a:cxn ang="0">
                  <a:pos x="693" y="0"/>
                </a:cxn>
                <a:cxn ang="0">
                  <a:pos x="727" y="7"/>
                </a:cxn>
                <a:cxn ang="0">
                  <a:pos x="756" y="26"/>
                </a:cxn>
                <a:cxn ang="0">
                  <a:pos x="1190" y="455"/>
                </a:cxn>
                <a:cxn ang="0">
                  <a:pos x="1210" y="485"/>
                </a:cxn>
                <a:cxn ang="0">
                  <a:pos x="1216" y="519"/>
                </a:cxn>
                <a:cxn ang="0">
                  <a:pos x="1210" y="551"/>
                </a:cxn>
                <a:cxn ang="0">
                  <a:pos x="1190" y="581"/>
                </a:cxn>
                <a:cxn ang="0">
                  <a:pos x="756" y="1010"/>
                </a:cxn>
                <a:cxn ang="0">
                  <a:pos x="727" y="1029"/>
                </a:cxn>
                <a:cxn ang="0">
                  <a:pos x="693" y="1036"/>
                </a:cxn>
                <a:cxn ang="0">
                  <a:pos x="658" y="1029"/>
                </a:cxn>
                <a:cxn ang="0">
                  <a:pos x="628" y="1010"/>
                </a:cxn>
              </a:cxnLst>
              <a:rect l="0" t="0" r="r" b="b"/>
              <a:pathLst>
                <a:path w="1216" h="1036">
                  <a:moveTo>
                    <a:pt x="628" y="1010"/>
                  </a:moveTo>
                  <a:lnTo>
                    <a:pt x="628" y="1010"/>
                  </a:lnTo>
                  <a:lnTo>
                    <a:pt x="616" y="995"/>
                  </a:lnTo>
                  <a:lnTo>
                    <a:pt x="608" y="981"/>
                  </a:lnTo>
                  <a:lnTo>
                    <a:pt x="603" y="963"/>
                  </a:lnTo>
                  <a:lnTo>
                    <a:pt x="601" y="946"/>
                  </a:lnTo>
                  <a:lnTo>
                    <a:pt x="603" y="930"/>
                  </a:lnTo>
                  <a:lnTo>
                    <a:pt x="608" y="912"/>
                  </a:lnTo>
                  <a:lnTo>
                    <a:pt x="616" y="898"/>
                  </a:lnTo>
                  <a:lnTo>
                    <a:pt x="628" y="883"/>
                  </a:lnTo>
                  <a:lnTo>
                    <a:pt x="896" y="620"/>
                  </a:lnTo>
                  <a:lnTo>
                    <a:pt x="101" y="620"/>
                  </a:lnTo>
                  <a:lnTo>
                    <a:pt x="101" y="620"/>
                  </a:lnTo>
                  <a:lnTo>
                    <a:pt x="91" y="618"/>
                  </a:lnTo>
                  <a:lnTo>
                    <a:pt x="81" y="616"/>
                  </a:lnTo>
                  <a:lnTo>
                    <a:pt x="71" y="615"/>
                  </a:lnTo>
                  <a:lnTo>
                    <a:pt x="62" y="611"/>
                  </a:lnTo>
                  <a:lnTo>
                    <a:pt x="44" y="602"/>
                  </a:lnTo>
                  <a:lnTo>
                    <a:pt x="29" y="589"/>
                  </a:lnTo>
                  <a:lnTo>
                    <a:pt x="16" y="574"/>
                  </a:lnTo>
                  <a:lnTo>
                    <a:pt x="8" y="558"/>
                  </a:lnTo>
                  <a:lnTo>
                    <a:pt x="5" y="548"/>
                  </a:lnTo>
                  <a:lnTo>
                    <a:pt x="1" y="538"/>
                  </a:lnTo>
                  <a:lnTo>
                    <a:pt x="0" y="529"/>
                  </a:lnTo>
                  <a:lnTo>
                    <a:pt x="0" y="519"/>
                  </a:lnTo>
                  <a:lnTo>
                    <a:pt x="0" y="519"/>
                  </a:lnTo>
                  <a:lnTo>
                    <a:pt x="0" y="507"/>
                  </a:lnTo>
                  <a:lnTo>
                    <a:pt x="1" y="498"/>
                  </a:lnTo>
                  <a:lnTo>
                    <a:pt x="5" y="488"/>
                  </a:lnTo>
                  <a:lnTo>
                    <a:pt x="8" y="478"/>
                  </a:lnTo>
                  <a:lnTo>
                    <a:pt x="16" y="462"/>
                  </a:lnTo>
                  <a:lnTo>
                    <a:pt x="29" y="447"/>
                  </a:lnTo>
                  <a:lnTo>
                    <a:pt x="44" y="434"/>
                  </a:lnTo>
                  <a:lnTo>
                    <a:pt x="62" y="425"/>
                  </a:lnTo>
                  <a:lnTo>
                    <a:pt x="71" y="421"/>
                  </a:lnTo>
                  <a:lnTo>
                    <a:pt x="81" y="420"/>
                  </a:lnTo>
                  <a:lnTo>
                    <a:pt x="91" y="418"/>
                  </a:lnTo>
                  <a:lnTo>
                    <a:pt x="101" y="418"/>
                  </a:lnTo>
                  <a:lnTo>
                    <a:pt x="896" y="418"/>
                  </a:lnTo>
                  <a:lnTo>
                    <a:pt x="628" y="153"/>
                  </a:lnTo>
                  <a:lnTo>
                    <a:pt x="628" y="153"/>
                  </a:lnTo>
                  <a:lnTo>
                    <a:pt x="616" y="138"/>
                  </a:lnTo>
                  <a:lnTo>
                    <a:pt x="608" y="124"/>
                  </a:lnTo>
                  <a:lnTo>
                    <a:pt x="603" y="106"/>
                  </a:lnTo>
                  <a:lnTo>
                    <a:pt x="601" y="90"/>
                  </a:lnTo>
                  <a:lnTo>
                    <a:pt x="603" y="73"/>
                  </a:lnTo>
                  <a:lnTo>
                    <a:pt x="608" y="55"/>
                  </a:lnTo>
                  <a:lnTo>
                    <a:pt x="616" y="41"/>
                  </a:lnTo>
                  <a:lnTo>
                    <a:pt x="628" y="26"/>
                  </a:lnTo>
                  <a:lnTo>
                    <a:pt x="628" y="26"/>
                  </a:lnTo>
                  <a:lnTo>
                    <a:pt x="642" y="15"/>
                  </a:lnTo>
                  <a:lnTo>
                    <a:pt x="658" y="7"/>
                  </a:lnTo>
                  <a:lnTo>
                    <a:pt x="675" y="2"/>
                  </a:lnTo>
                  <a:lnTo>
                    <a:pt x="693" y="0"/>
                  </a:lnTo>
                  <a:lnTo>
                    <a:pt x="709" y="2"/>
                  </a:lnTo>
                  <a:lnTo>
                    <a:pt x="727" y="7"/>
                  </a:lnTo>
                  <a:lnTo>
                    <a:pt x="741" y="15"/>
                  </a:lnTo>
                  <a:lnTo>
                    <a:pt x="756" y="26"/>
                  </a:lnTo>
                  <a:lnTo>
                    <a:pt x="1190" y="455"/>
                  </a:lnTo>
                  <a:lnTo>
                    <a:pt x="1190" y="455"/>
                  </a:lnTo>
                  <a:lnTo>
                    <a:pt x="1202" y="468"/>
                  </a:lnTo>
                  <a:lnTo>
                    <a:pt x="1210" y="485"/>
                  </a:lnTo>
                  <a:lnTo>
                    <a:pt x="1215" y="501"/>
                  </a:lnTo>
                  <a:lnTo>
                    <a:pt x="1216" y="519"/>
                  </a:lnTo>
                  <a:lnTo>
                    <a:pt x="1215" y="535"/>
                  </a:lnTo>
                  <a:lnTo>
                    <a:pt x="1210" y="551"/>
                  </a:lnTo>
                  <a:lnTo>
                    <a:pt x="1202" y="568"/>
                  </a:lnTo>
                  <a:lnTo>
                    <a:pt x="1190" y="581"/>
                  </a:lnTo>
                  <a:lnTo>
                    <a:pt x="756" y="1010"/>
                  </a:lnTo>
                  <a:lnTo>
                    <a:pt x="756" y="1010"/>
                  </a:lnTo>
                  <a:lnTo>
                    <a:pt x="741" y="1021"/>
                  </a:lnTo>
                  <a:lnTo>
                    <a:pt x="727" y="1029"/>
                  </a:lnTo>
                  <a:lnTo>
                    <a:pt x="709" y="1034"/>
                  </a:lnTo>
                  <a:lnTo>
                    <a:pt x="693" y="1036"/>
                  </a:lnTo>
                  <a:lnTo>
                    <a:pt x="675" y="1034"/>
                  </a:lnTo>
                  <a:lnTo>
                    <a:pt x="658" y="1029"/>
                  </a:lnTo>
                  <a:lnTo>
                    <a:pt x="642" y="1021"/>
                  </a:lnTo>
                  <a:lnTo>
                    <a:pt x="628" y="1010"/>
                  </a:lnTo>
                  <a:lnTo>
                    <a:pt x="628" y="10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667">
                <a:latin typeface="Arial" pitchFamily="34" charset="0"/>
                <a:cs typeface="Arial" pitchFamily="34" charset="0"/>
              </a:endParaRPr>
            </a:p>
          </p:txBody>
        </p:sp>
      </p:grpSp>
    </p:spTree>
    <p:extLst>
      <p:ext uri="{BB962C8B-B14F-4D97-AF65-F5344CB8AC3E}">
        <p14:creationId xmlns:p14="http://schemas.microsoft.com/office/powerpoint/2010/main" val="3713640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noProof="0"/>
              <a:t>Title of the presentation l Date</a:t>
            </a:r>
            <a:endParaRPr lang="en-US" noProof="0" dirty="0"/>
          </a:p>
        </p:txBody>
      </p:sp>
      <p:sp>
        <p:nvSpPr>
          <p:cNvPr id="4" name="Espace réservé du pied de page 3"/>
          <p:cNvSpPr>
            <a:spLocks noGrp="1"/>
          </p:cNvSpPr>
          <p:nvPr>
            <p:ph type="ftr" sz="quarter" idx="11"/>
          </p:nvPr>
        </p:nvSpPr>
        <p:spPr/>
        <p:txBody>
          <a:bodyPr/>
          <a:lstStyle/>
          <a:p>
            <a:r>
              <a:rPr lang="en-US" noProof="0"/>
              <a:t>CONFIDENTIALITY LEVEL</a:t>
            </a:r>
            <a:endParaRPr lang="en-US" noProof="0" dirty="0"/>
          </a:p>
        </p:txBody>
      </p:sp>
      <p:pic>
        <p:nvPicPr>
          <p:cNvPr id="6" name="Logo AXA" descr="\\Mac\AllFiles\Volumes\DOSSIERS EN COURS\17_1098 AXA_Creation_gabarits\elements\png\new_logo_axa_rgb.png"/>
          <p:cNvPicPr>
            <a:picLocks noChangeAspect="1" noChangeArrowheads="1"/>
          </p:cNvPicPr>
          <p:nvPr userDrawn="1"/>
        </p:nvPicPr>
        <p:blipFill>
          <a:blip r:embed="rId2" cstate="print"/>
          <a:srcRect/>
          <a:stretch>
            <a:fillRect/>
          </a:stretch>
        </p:blipFill>
        <p:spPr bwMode="auto">
          <a:xfrm>
            <a:off x="11842062" y="6502970"/>
            <a:ext cx="235972" cy="236063"/>
          </a:xfrm>
          <a:prstGeom prst="rect">
            <a:avLst/>
          </a:prstGeom>
          <a:noFill/>
          <a:ln w="9525">
            <a:noFill/>
            <a:miter lim="800000"/>
            <a:headEnd/>
            <a:tailEnd/>
          </a:ln>
        </p:spPr>
      </p:pic>
      <p:sp>
        <p:nvSpPr>
          <p:cNvPr id="7" name="Sommaire"/>
          <p:cNvSpPr>
            <a:spLocks noGrp="1"/>
          </p:cNvSpPr>
          <p:nvPr>
            <p:ph type="title" hasCustomPrompt="1"/>
          </p:nvPr>
        </p:nvSpPr>
        <p:spPr>
          <a:xfrm>
            <a:off x="312000" y="274638"/>
            <a:ext cx="11760000" cy="470429"/>
          </a:xfrm>
          <a:prstGeom prst="rect">
            <a:avLst/>
          </a:prstGeom>
        </p:spPr>
        <p:txBody>
          <a:bodyPr lIns="0" tIns="0" rIns="0" bIns="0" anchor="ctr">
            <a:noAutofit/>
          </a:bodyPr>
          <a:lstStyle>
            <a:lvl1pPr algn="l">
              <a:defRPr sz="3200">
                <a:solidFill>
                  <a:srgbClr val="00008F"/>
                </a:solidFill>
                <a:latin typeface="+mn-lt"/>
                <a:cs typeface="Arial" pitchFamily="34" charset="0"/>
              </a:defRPr>
            </a:lvl1pPr>
          </a:lstStyle>
          <a:p>
            <a:r>
              <a:rPr lang="en-US" noProof="0" dirty="0"/>
              <a:t>Title </a:t>
            </a:r>
          </a:p>
        </p:txBody>
      </p:sp>
      <p:sp>
        <p:nvSpPr>
          <p:cNvPr id="8" name="Espace réservé du texte 4"/>
          <p:cNvSpPr>
            <a:spLocks noGrp="1"/>
          </p:cNvSpPr>
          <p:nvPr>
            <p:ph type="body" sz="quarter" idx="12" hasCustomPrompt="1"/>
          </p:nvPr>
        </p:nvSpPr>
        <p:spPr>
          <a:xfrm>
            <a:off x="311999" y="762274"/>
            <a:ext cx="11760000" cy="380727"/>
          </a:xfrm>
          <a:prstGeom prst="rect">
            <a:avLst/>
          </a:prstGeom>
        </p:spPr>
        <p:txBody>
          <a:bodyPr lIns="0" tIns="0" rIns="0" bIns="0" anchor="ctr">
            <a:noAutofit/>
          </a:bodyPr>
          <a:lstStyle>
            <a:lvl1pPr marL="0" indent="0">
              <a:buNone/>
              <a:defRPr sz="2400">
                <a:solidFill>
                  <a:srgbClr val="668980"/>
                </a:solidFill>
                <a:latin typeface="+mn-lt"/>
                <a:cs typeface="Arial" pitchFamily="34" charset="0"/>
              </a:defRPr>
            </a:lvl1pPr>
          </a:lstStyle>
          <a:p>
            <a:r>
              <a:rPr lang="en-US" dirty="0"/>
              <a:t>Subtitle or next title (optional)</a:t>
            </a:r>
          </a:p>
        </p:txBody>
      </p:sp>
    </p:spTree>
    <p:extLst>
      <p:ext uri="{BB962C8B-B14F-4D97-AF65-F5344CB8AC3E}">
        <p14:creationId xmlns:p14="http://schemas.microsoft.com/office/powerpoint/2010/main" val="249000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2BF5A5-1DB3-47A4-B61E-8EEC6B001D4E}"/>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3" name="Espace réservé du pied de page 2">
            <a:extLst>
              <a:ext uri="{FF2B5EF4-FFF2-40B4-BE49-F238E27FC236}">
                <a16:creationId xmlns:a16="http://schemas.microsoft.com/office/drawing/2014/main" id="{CEE1D406-EADE-4CFB-847B-A8BE2B6391C4}"/>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4C0A7A0B-EBAB-47D2-BB25-816D2A4B3B69}"/>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70180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05523-0149-48CF-8361-0F7981044F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A14A9A6D-3711-4C55-92AF-4E2A02D98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7B4E0915-A24D-4BFF-ACE2-793E72B11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DEA1D51-5F94-4E04-9CA0-168F1C1E4733}"/>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6" name="Espace réservé du pied de page 5">
            <a:extLst>
              <a:ext uri="{FF2B5EF4-FFF2-40B4-BE49-F238E27FC236}">
                <a16:creationId xmlns:a16="http://schemas.microsoft.com/office/drawing/2014/main" id="{28E8BAE5-E36D-4482-9DD2-667431997005}"/>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FCABB9E7-3983-498E-A961-870DFD660745}"/>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60556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AE48B-E9D3-4B7F-8492-A7A76F2346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65A96AF6-086B-40BC-A8ED-B2B423D7A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D1A36588-DC1C-401F-AA82-E7B0574DB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7C20EE7-5250-4CBF-87BD-B146DD0B9651}"/>
              </a:ext>
            </a:extLst>
          </p:cNvPr>
          <p:cNvSpPr>
            <a:spLocks noGrp="1"/>
          </p:cNvSpPr>
          <p:nvPr>
            <p:ph type="dt" sz="half" idx="10"/>
          </p:nvPr>
        </p:nvSpPr>
        <p:spPr/>
        <p:txBody>
          <a:bodyPr/>
          <a:lstStyle/>
          <a:p>
            <a:fld id="{45B92F2E-F6A7-4086-825D-D47A9ED24905}" type="datetimeFigureOut">
              <a:rPr lang="en-GB" smtClean="0"/>
              <a:t>03/05/2022</a:t>
            </a:fld>
            <a:endParaRPr lang="en-GB"/>
          </a:p>
        </p:txBody>
      </p:sp>
      <p:sp>
        <p:nvSpPr>
          <p:cNvPr id="6" name="Espace réservé du pied de page 5">
            <a:extLst>
              <a:ext uri="{FF2B5EF4-FFF2-40B4-BE49-F238E27FC236}">
                <a16:creationId xmlns:a16="http://schemas.microsoft.com/office/drawing/2014/main" id="{1A6FC97E-BA57-4911-9CD9-AE3D1ABE3069}"/>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658769FD-C894-4057-BDE3-066D405855A7}"/>
              </a:ext>
            </a:extLst>
          </p:cNvPr>
          <p:cNvSpPr>
            <a:spLocks noGrp="1"/>
          </p:cNvSpPr>
          <p:nvPr>
            <p:ph type="sldNum" sz="quarter" idx="12"/>
          </p:nvPr>
        </p:nvSpPr>
        <p:spPr/>
        <p:txBody>
          <a:bodyPr/>
          <a:lstStyle/>
          <a:p>
            <a:fld id="{043CA78F-9546-4D77-B21D-B000BAFE7985}" type="slidenum">
              <a:rPr lang="en-GB" smtClean="0"/>
              <a:t>‹N°›</a:t>
            </a:fld>
            <a:endParaRPr lang="en-GB"/>
          </a:p>
        </p:txBody>
      </p:sp>
    </p:spTree>
    <p:extLst>
      <p:ext uri="{BB962C8B-B14F-4D97-AF65-F5344CB8AC3E}">
        <p14:creationId xmlns:p14="http://schemas.microsoft.com/office/powerpoint/2010/main" val="193606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oleObject" Target="../embeddings/oleObject1.bin"/><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ags" Target="../tags/tag1.xml"/><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9.emf"/><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CBA78EB-E19F-48C1-BF4F-8B69CACE6B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E0DD95C-52C3-4EEC-9890-B44986B243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8CF51BB-E8CA-466C-BD8F-AC5BD3C006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92F2E-F6A7-4086-825D-D47A9ED24905}" type="datetimeFigureOut">
              <a:rPr lang="en-GB" smtClean="0"/>
              <a:t>03/05/2022</a:t>
            </a:fld>
            <a:endParaRPr lang="en-GB"/>
          </a:p>
        </p:txBody>
      </p:sp>
      <p:sp>
        <p:nvSpPr>
          <p:cNvPr id="5" name="Espace réservé du pied de page 4">
            <a:extLst>
              <a:ext uri="{FF2B5EF4-FFF2-40B4-BE49-F238E27FC236}">
                <a16:creationId xmlns:a16="http://schemas.microsoft.com/office/drawing/2014/main" id="{20D6B68B-91D7-472A-B22E-B4F7079775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7189E26C-DA4A-4202-8B42-8910D99192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CA78F-9546-4D77-B21D-B000BAFE7985}" type="slidenum">
              <a:rPr lang="en-GB" smtClean="0"/>
              <a:t>‹N°›</a:t>
            </a:fld>
            <a:endParaRPr lang="en-GB"/>
          </a:p>
        </p:txBody>
      </p:sp>
      <p:sp>
        <p:nvSpPr>
          <p:cNvPr id="8" name="ZoneTexte 7">
            <a:extLst>
              <a:ext uri="{FF2B5EF4-FFF2-40B4-BE49-F238E27FC236}">
                <a16:creationId xmlns:a16="http://schemas.microsoft.com/office/drawing/2014/main" id="{B1081BF9-40F1-446C-A4C3-D85493C889C5}"/>
              </a:ext>
            </a:extLst>
          </p:cNvPr>
          <p:cNvSpPr txBox="1"/>
          <p:nvPr userDrawn="1">
            <p:extLst>
              <p:ext uri="{1162E1C5-73C7-4A58-AE30-91384D911F3F}">
                <p184:classification xmlns:p184="http://schemas.microsoft.com/office/powerpoint/2018/4/main" val="ftr"/>
              </p:ext>
            </p:extLst>
          </p:nvPr>
        </p:nvSpPr>
        <p:spPr>
          <a:xfrm>
            <a:off x="5801487" y="6705600"/>
            <a:ext cx="433388"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45998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a:xfrm>
            <a:off x="364202" y="6406912"/>
            <a:ext cx="336946" cy="225542"/>
          </a:xfrm>
          <a:prstGeom prst="rect">
            <a:avLst/>
          </a:prstGeom>
        </p:spPr>
        <p:txBody>
          <a:bodyPr vert="horz" wrap="square" lIns="0" tIns="0" rIns="0" bIns="0" numCol="1" anchor="b" anchorCtr="0" compatLnSpc="1">
            <a:prstTxWarp prst="textNoShape">
              <a:avLst/>
            </a:prstTxWarp>
          </a:bodyPr>
          <a:lstStyle>
            <a:lvl1pPr>
              <a:defRPr sz="1066">
                <a:latin typeface="Source Sans Pro" pitchFamily="34" charset="0"/>
              </a:defRPr>
            </a:lvl1pPr>
          </a:lstStyle>
          <a:p>
            <a:fld id="{AB4D0077-BF62-4615-B421-B126B085B149}" type="slidenum">
              <a:rPr lang="en-GB" noProof="0" smtClean="0"/>
              <a:pPr/>
              <a:t>‹N°›</a:t>
            </a:fld>
            <a:endParaRPr lang="en-GB" noProof="0"/>
          </a:p>
        </p:txBody>
      </p:sp>
      <p:sp>
        <p:nvSpPr>
          <p:cNvPr id="4" name="MSIPCMContentMarking" descr="{&quot;HashCode&quot;:442047029,&quot;Placement&quot;:&quot;Footer&quot;,&quot;Top&quot;:325.217957,&quot;Left&quot;:280.85788,&quot;SlideWidth&quot;:615,&quot;SlideHeight&quot;:345}">
            <a:extLst>
              <a:ext uri="{FF2B5EF4-FFF2-40B4-BE49-F238E27FC236}">
                <a16:creationId xmlns:a16="http://schemas.microsoft.com/office/drawing/2014/main" id="{A0AE09BD-7625-4312-9E43-8E050CA93BB2}"/>
              </a:ext>
            </a:extLst>
          </p:cNvPr>
          <p:cNvSpPr txBox="1"/>
          <p:nvPr userDrawn="1"/>
        </p:nvSpPr>
        <p:spPr bwMode="auto">
          <a:xfrm>
            <a:off x="5566705" y="6533108"/>
            <a:ext cx="1058591" cy="24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ctr" eaLnBrk="1" hangingPunct="1">
              <a:spcBef>
                <a:spcPct val="0"/>
              </a:spcBef>
              <a:spcAft>
                <a:spcPct val="0"/>
              </a:spcAft>
            </a:pPr>
            <a:r>
              <a:rPr lang="en-GB" sz="1561">
                <a:solidFill>
                  <a:srgbClr val="000000"/>
                </a:solidFill>
                <a:latin typeface="Calibri" panose="020F0502020204030204" pitchFamily="34" charset="0"/>
              </a:rPr>
              <a:t>Internal</a:t>
            </a:r>
            <a:endParaRPr lang="en-GB" sz="1561" err="1">
              <a:solidFill>
                <a:srgbClr val="000000"/>
              </a:solidFill>
              <a:latin typeface="Calibri" panose="020F0502020204030204" pitchFamily="34" charset="0"/>
            </a:endParaRPr>
          </a:p>
        </p:txBody>
      </p:sp>
      <p:sp>
        <p:nvSpPr>
          <p:cNvPr id="6" name="Bouton d'action : Retour 5" descr="Click here to go back">
            <a:hlinkClick r:id="" action="ppaction://hlinkshowjump?jump=lastslideviewed" highlightClick="1"/>
            <a:extLst>
              <a:ext uri="{FF2B5EF4-FFF2-40B4-BE49-F238E27FC236}">
                <a16:creationId xmlns:a16="http://schemas.microsoft.com/office/drawing/2014/main" id="{F031D937-49C4-4635-A0DB-9DCC5F693780}"/>
              </a:ext>
            </a:extLst>
          </p:cNvPr>
          <p:cNvSpPr/>
          <p:nvPr userDrawn="1"/>
        </p:nvSpPr>
        <p:spPr>
          <a:xfrm>
            <a:off x="11906114" y="6628107"/>
            <a:ext cx="279960" cy="225542"/>
          </a:xfrm>
          <a:prstGeom prst="actionButtonReturn">
            <a:avLst/>
          </a:prstGeom>
          <a:noFill/>
          <a:ln>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9"/>
          </a:p>
        </p:txBody>
      </p:sp>
    </p:spTree>
    <p:extLst>
      <p:ext uri="{BB962C8B-B14F-4D97-AF65-F5344CB8AC3E}">
        <p14:creationId xmlns:p14="http://schemas.microsoft.com/office/powerpoint/2010/main" val="859966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p:txStyles>
    <p:titleStyle>
      <a:lvl1pPr algn="ctr" defTabSz="929475" rtl="0" eaLnBrk="1" fontAlgn="base" hangingPunct="1">
        <a:spcBef>
          <a:spcPct val="0"/>
        </a:spcBef>
        <a:spcAft>
          <a:spcPct val="0"/>
        </a:spcAft>
        <a:defRPr sz="4534" kern="1200">
          <a:solidFill>
            <a:schemeClr val="tx1"/>
          </a:solidFill>
          <a:latin typeface="+mj-lt"/>
          <a:ea typeface="+mj-ea"/>
          <a:cs typeface="+mj-cs"/>
        </a:defRPr>
      </a:lvl1pPr>
      <a:lvl2pPr algn="ctr" defTabSz="929475" rtl="0" eaLnBrk="1" fontAlgn="base" hangingPunct="1">
        <a:spcBef>
          <a:spcPct val="0"/>
        </a:spcBef>
        <a:spcAft>
          <a:spcPct val="0"/>
        </a:spcAft>
        <a:defRPr sz="4534">
          <a:solidFill>
            <a:schemeClr val="tx1"/>
          </a:solidFill>
          <a:latin typeface="Source Sans Pro" pitchFamily="34" charset="0"/>
        </a:defRPr>
      </a:lvl2pPr>
      <a:lvl3pPr algn="ctr" defTabSz="929475" rtl="0" eaLnBrk="1" fontAlgn="base" hangingPunct="1">
        <a:spcBef>
          <a:spcPct val="0"/>
        </a:spcBef>
        <a:spcAft>
          <a:spcPct val="0"/>
        </a:spcAft>
        <a:defRPr sz="4534">
          <a:solidFill>
            <a:schemeClr val="tx1"/>
          </a:solidFill>
          <a:latin typeface="Source Sans Pro" pitchFamily="34" charset="0"/>
        </a:defRPr>
      </a:lvl3pPr>
      <a:lvl4pPr algn="ctr" defTabSz="929475" rtl="0" eaLnBrk="1" fontAlgn="base" hangingPunct="1">
        <a:spcBef>
          <a:spcPct val="0"/>
        </a:spcBef>
        <a:spcAft>
          <a:spcPct val="0"/>
        </a:spcAft>
        <a:defRPr sz="4534">
          <a:solidFill>
            <a:schemeClr val="tx1"/>
          </a:solidFill>
          <a:latin typeface="Source Sans Pro" pitchFamily="34" charset="0"/>
        </a:defRPr>
      </a:lvl4pPr>
      <a:lvl5pPr algn="ctr" defTabSz="929475" rtl="0" eaLnBrk="1" fontAlgn="base" hangingPunct="1">
        <a:spcBef>
          <a:spcPct val="0"/>
        </a:spcBef>
        <a:spcAft>
          <a:spcPct val="0"/>
        </a:spcAft>
        <a:defRPr sz="4534">
          <a:solidFill>
            <a:schemeClr val="tx1"/>
          </a:solidFill>
          <a:latin typeface="Source Sans Pro" pitchFamily="34" charset="0"/>
        </a:defRPr>
      </a:lvl5pPr>
      <a:lvl6pPr marL="609769" algn="ctr" defTabSz="929475" rtl="0" eaLnBrk="1" fontAlgn="base" hangingPunct="1">
        <a:spcBef>
          <a:spcPct val="0"/>
        </a:spcBef>
        <a:spcAft>
          <a:spcPct val="0"/>
        </a:spcAft>
        <a:defRPr sz="4534">
          <a:solidFill>
            <a:schemeClr val="tx1"/>
          </a:solidFill>
          <a:latin typeface="Calibri" pitchFamily="34" charset="0"/>
        </a:defRPr>
      </a:lvl6pPr>
      <a:lvl7pPr marL="1219539" algn="ctr" defTabSz="929475" rtl="0" eaLnBrk="1" fontAlgn="base" hangingPunct="1">
        <a:spcBef>
          <a:spcPct val="0"/>
        </a:spcBef>
        <a:spcAft>
          <a:spcPct val="0"/>
        </a:spcAft>
        <a:defRPr sz="4534">
          <a:solidFill>
            <a:schemeClr val="tx1"/>
          </a:solidFill>
          <a:latin typeface="Calibri" pitchFamily="34" charset="0"/>
        </a:defRPr>
      </a:lvl7pPr>
      <a:lvl8pPr marL="1829309" algn="ctr" defTabSz="929475" rtl="0" eaLnBrk="1" fontAlgn="base" hangingPunct="1">
        <a:spcBef>
          <a:spcPct val="0"/>
        </a:spcBef>
        <a:spcAft>
          <a:spcPct val="0"/>
        </a:spcAft>
        <a:defRPr sz="4534">
          <a:solidFill>
            <a:schemeClr val="tx1"/>
          </a:solidFill>
          <a:latin typeface="Calibri" pitchFamily="34" charset="0"/>
        </a:defRPr>
      </a:lvl8pPr>
      <a:lvl9pPr marL="2439078" algn="ctr" defTabSz="929475" rtl="0" eaLnBrk="1" fontAlgn="base" hangingPunct="1">
        <a:spcBef>
          <a:spcPct val="0"/>
        </a:spcBef>
        <a:spcAft>
          <a:spcPct val="0"/>
        </a:spcAft>
        <a:defRPr sz="4534">
          <a:solidFill>
            <a:schemeClr val="tx1"/>
          </a:solidFill>
          <a:latin typeface="Calibri" pitchFamily="34" charset="0"/>
        </a:defRPr>
      </a:lvl9pPr>
    </p:titleStyle>
    <p:bodyStyle>
      <a:lvl1pPr marL="347229" indent="-347229" algn="l" defTabSz="929475" rtl="0" eaLnBrk="1" fontAlgn="base" hangingPunct="1">
        <a:spcBef>
          <a:spcPct val="20000"/>
        </a:spcBef>
        <a:spcAft>
          <a:spcPct val="0"/>
        </a:spcAft>
        <a:buFont typeface="Arial" charset="0"/>
        <a:buChar char="•"/>
        <a:defRPr sz="3201" kern="1200">
          <a:solidFill>
            <a:schemeClr val="tx1"/>
          </a:solidFill>
          <a:latin typeface="+mn-lt"/>
          <a:ea typeface="+mn-ea"/>
          <a:cs typeface="+mn-cs"/>
        </a:defRPr>
      </a:lvl1pPr>
      <a:lvl2pPr marL="753743" indent="-290064" algn="l" defTabSz="929475" rtl="0" eaLnBrk="1" fontAlgn="base" hangingPunct="1">
        <a:spcBef>
          <a:spcPct val="20000"/>
        </a:spcBef>
        <a:spcAft>
          <a:spcPct val="0"/>
        </a:spcAft>
        <a:buFont typeface="Arial" charset="0"/>
        <a:buChar char="–"/>
        <a:defRPr sz="2801" kern="1200">
          <a:solidFill>
            <a:schemeClr val="tx1"/>
          </a:solidFill>
          <a:latin typeface="+mn-lt"/>
          <a:ea typeface="+mn-ea"/>
          <a:cs typeface="+mn-cs"/>
        </a:defRPr>
      </a:lvl2pPr>
      <a:lvl3pPr marL="1162373" indent="-230781" algn="l" defTabSz="929475"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626053" indent="-230781" algn="l" defTabSz="929475" rtl="0" eaLnBrk="1" fontAlgn="base" hangingPunct="1">
        <a:spcBef>
          <a:spcPct val="20000"/>
        </a:spcBef>
        <a:spcAft>
          <a:spcPct val="0"/>
        </a:spcAft>
        <a:buFont typeface="Arial" charset="0"/>
        <a:buChar char="–"/>
        <a:defRPr sz="2001" kern="1200">
          <a:solidFill>
            <a:schemeClr val="tx1"/>
          </a:solidFill>
          <a:latin typeface="+mn-lt"/>
          <a:ea typeface="+mn-ea"/>
          <a:cs typeface="+mn-cs"/>
        </a:defRPr>
      </a:lvl4pPr>
      <a:lvl5pPr marL="2091848" indent="-230781" algn="l" defTabSz="929475" rtl="0" eaLnBrk="1" fontAlgn="base" hangingPunct="1">
        <a:spcBef>
          <a:spcPct val="20000"/>
        </a:spcBef>
        <a:spcAft>
          <a:spcPct val="0"/>
        </a:spcAft>
        <a:buFont typeface="Arial" charset="0"/>
        <a:buChar char="»"/>
        <a:defRPr sz="2001" kern="1200">
          <a:solidFill>
            <a:schemeClr val="tx1"/>
          </a:solidFill>
          <a:latin typeface="+mn-lt"/>
          <a:ea typeface="+mn-ea"/>
          <a:cs typeface="+mn-cs"/>
        </a:defRPr>
      </a:lvl5pPr>
      <a:lvl6pPr marL="2557557" indent="-232505" algn="l" defTabSz="930020"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3022567" indent="-232505" algn="l" defTabSz="930020"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87576" indent="-232505" algn="l" defTabSz="930020"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952587" indent="-232505" algn="l" defTabSz="930020" rtl="0" eaLnBrk="1" latinLnBrk="0" hangingPunct="1">
        <a:spcBef>
          <a:spcPct val="20000"/>
        </a:spcBef>
        <a:buFont typeface="Arial" pitchFamily="34" charset="0"/>
        <a:buChar char="•"/>
        <a:defRPr sz="2001" kern="1200">
          <a:solidFill>
            <a:schemeClr val="tx1"/>
          </a:solidFill>
          <a:latin typeface="+mn-lt"/>
          <a:ea typeface="+mn-ea"/>
          <a:cs typeface="+mn-cs"/>
        </a:defRPr>
      </a:lvl9pPr>
    </p:bodyStyle>
    <p:otherStyle>
      <a:defPPr>
        <a:defRPr lang="fr-FR"/>
      </a:defPPr>
      <a:lvl1pPr marL="0" algn="l" defTabSz="930020" rtl="0" eaLnBrk="1" latinLnBrk="0" hangingPunct="1">
        <a:defRPr sz="1867" kern="1200">
          <a:solidFill>
            <a:schemeClr val="tx1"/>
          </a:solidFill>
          <a:latin typeface="+mn-lt"/>
          <a:ea typeface="+mn-ea"/>
          <a:cs typeface="+mn-cs"/>
        </a:defRPr>
      </a:lvl1pPr>
      <a:lvl2pPr marL="465011" algn="l" defTabSz="930020" rtl="0" eaLnBrk="1" latinLnBrk="0" hangingPunct="1">
        <a:defRPr sz="1867" kern="1200">
          <a:solidFill>
            <a:schemeClr val="tx1"/>
          </a:solidFill>
          <a:latin typeface="+mn-lt"/>
          <a:ea typeface="+mn-ea"/>
          <a:cs typeface="+mn-cs"/>
        </a:defRPr>
      </a:lvl2pPr>
      <a:lvl3pPr marL="930020" algn="l" defTabSz="930020" rtl="0" eaLnBrk="1" latinLnBrk="0" hangingPunct="1">
        <a:defRPr sz="1867" kern="1200">
          <a:solidFill>
            <a:schemeClr val="tx1"/>
          </a:solidFill>
          <a:latin typeface="+mn-lt"/>
          <a:ea typeface="+mn-ea"/>
          <a:cs typeface="+mn-cs"/>
        </a:defRPr>
      </a:lvl3pPr>
      <a:lvl4pPr marL="1395030" algn="l" defTabSz="930020" rtl="0" eaLnBrk="1" latinLnBrk="0" hangingPunct="1">
        <a:defRPr sz="1867" kern="1200">
          <a:solidFill>
            <a:schemeClr val="tx1"/>
          </a:solidFill>
          <a:latin typeface="+mn-lt"/>
          <a:ea typeface="+mn-ea"/>
          <a:cs typeface="+mn-cs"/>
        </a:defRPr>
      </a:lvl4pPr>
      <a:lvl5pPr marL="1860041" algn="l" defTabSz="930020" rtl="0" eaLnBrk="1" latinLnBrk="0" hangingPunct="1">
        <a:defRPr sz="1867" kern="1200">
          <a:solidFill>
            <a:schemeClr val="tx1"/>
          </a:solidFill>
          <a:latin typeface="+mn-lt"/>
          <a:ea typeface="+mn-ea"/>
          <a:cs typeface="+mn-cs"/>
        </a:defRPr>
      </a:lvl5pPr>
      <a:lvl6pPr marL="2325051" algn="l" defTabSz="930020" rtl="0" eaLnBrk="1" latinLnBrk="0" hangingPunct="1">
        <a:defRPr sz="1867" kern="1200">
          <a:solidFill>
            <a:schemeClr val="tx1"/>
          </a:solidFill>
          <a:latin typeface="+mn-lt"/>
          <a:ea typeface="+mn-ea"/>
          <a:cs typeface="+mn-cs"/>
        </a:defRPr>
      </a:lvl6pPr>
      <a:lvl7pPr marL="2790060" algn="l" defTabSz="930020" rtl="0" eaLnBrk="1" latinLnBrk="0" hangingPunct="1">
        <a:defRPr sz="1867" kern="1200">
          <a:solidFill>
            <a:schemeClr val="tx1"/>
          </a:solidFill>
          <a:latin typeface="+mn-lt"/>
          <a:ea typeface="+mn-ea"/>
          <a:cs typeface="+mn-cs"/>
        </a:defRPr>
      </a:lvl7pPr>
      <a:lvl8pPr marL="3255072" algn="l" defTabSz="930020" rtl="0" eaLnBrk="1" latinLnBrk="0" hangingPunct="1">
        <a:defRPr sz="1867" kern="1200">
          <a:solidFill>
            <a:schemeClr val="tx1"/>
          </a:solidFill>
          <a:latin typeface="+mn-lt"/>
          <a:ea typeface="+mn-ea"/>
          <a:cs typeface="+mn-cs"/>
        </a:defRPr>
      </a:lvl8pPr>
      <a:lvl9pPr marL="3720081" algn="l" defTabSz="930020"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AB6B9"/>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11A3EB13-2AF7-4E08-907A-B482FF5ECDBD}"/>
              </a:ext>
            </a:extLst>
          </p:cNvPr>
          <p:cNvGraphicFramePr>
            <a:graphicFrameLocks noChangeAspect="1"/>
          </p:cNvGraphicFramePr>
          <p:nvPr userDrawn="1">
            <p:custDataLst>
              <p:tags r:id="rId17"/>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18" imgW="353" imgH="353" progId="TCLayout.ActiveDocument.1">
                  <p:embed/>
                </p:oleObj>
              </mc:Choice>
              <mc:Fallback>
                <p:oleObj name="think-cell Folie" r:id="rId18" imgW="353" imgH="353" progId="TCLayout.ActiveDocument.1">
                  <p:embed/>
                  <p:pic>
                    <p:nvPicPr>
                      <p:cNvPr id="2" name="Objekt 1" hidden="1">
                        <a:extLst>
                          <a:ext uri="{FF2B5EF4-FFF2-40B4-BE49-F238E27FC236}">
                            <a16:creationId xmlns:a16="http://schemas.microsoft.com/office/drawing/2014/main" id="{11A3EB13-2AF7-4E08-907A-B482FF5ECDBD}"/>
                          </a:ext>
                        </a:extLst>
                      </p:cNvPr>
                      <p:cNvPicPr/>
                      <p:nvPr/>
                    </p:nvPicPr>
                    <p:blipFill>
                      <a:blip r:embed="rId19"/>
                      <a:stretch>
                        <a:fillRect/>
                      </a:stretch>
                    </p:blipFill>
                    <p:spPr>
                      <a:xfrm>
                        <a:off x="2118" y="2118"/>
                        <a:ext cx="2117" cy="2117"/>
                      </a:xfrm>
                      <a:prstGeom prst="rect">
                        <a:avLst/>
                      </a:prstGeom>
                    </p:spPr>
                  </p:pic>
                </p:oleObj>
              </mc:Fallback>
            </mc:AlternateContent>
          </a:graphicData>
        </a:graphic>
      </p:graphicFrame>
      <p:sp>
        <p:nvSpPr>
          <p:cNvPr id="3" name="Espace réservé de la date 1"/>
          <p:cNvSpPr>
            <a:spLocks noGrp="1"/>
          </p:cNvSpPr>
          <p:nvPr>
            <p:ph type="dt" sz="half" idx="2"/>
          </p:nvPr>
        </p:nvSpPr>
        <p:spPr>
          <a:xfrm>
            <a:off x="667005" y="6541947"/>
            <a:ext cx="2954020" cy="233363"/>
          </a:xfrm>
          <a:prstGeom prst="rect">
            <a:avLst/>
          </a:prstGeom>
        </p:spPr>
        <p:txBody>
          <a:bodyPr vert="horz" lIns="81628" tIns="40814" rIns="81628" bIns="40814" rtlCol="0" anchor="ctr"/>
          <a:lstStyle>
            <a:lvl1pPr algn="l">
              <a:defRPr sz="1067">
                <a:solidFill>
                  <a:schemeClr val="tx1"/>
                </a:solidFill>
                <a:latin typeface="Source Sans Pro" pitchFamily="34" charset="0"/>
              </a:defRPr>
            </a:lvl1pPr>
          </a:lstStyle>
          <a:p>
            <a:r>
              <a:rPr lang="de-DE" noProof="0"/>
              <a:t>AXA Daily</a:t>
            </a:r>
            <a:endParaRPr lang="en-US" noProof="0"/>
          </a:p>
        </p:txBody>
      </p:sp>
      <p:sp>
        <p:nvSpPr>
          <p:cNvPr id="5" name="Espace réservé du pied de page 2"/>
          <p:cNvSpPr>
            <a:spLocks noGrp="1"/>
          </p:cNvSpPr>
          <p:nvPr>
            <p:ph type="ftr" sz="quarter" idx="3"/>
          </p:nvPr>
        </p:nvSpPr>
        <p:spPr>
          <a:xfrm>
            <a:off x="4435943" y="6541947"/>
            <a:ext cx="3299883" cy="233363"/>
          </a:xfrm>
          <a:prstGeom prst="rect">
            <a:avLst/>
          </a:prstGeom>
        </p:spPr>
        <p:txBody>
          <a:bodyPr vert="horz" lIns="81628" tIns="40814" rIns="81628" bIns="40814" rtlCol="0" anchor="ctr"/>
          <a:lstStyle>
            <a:lvl1pPr algn="ctr">
              <a:defRPr sz="1067">
                <a:solidFill>
                  <a:srgbClr val="FF0000"/>
                </a:solidFill>
                <a:latin typeface="Source Sans Pro" pitchFamily="34" charset="0"/>
              </a:defRPr>
            </a:lvl1pPr>
          </a:lstStyle>
          <a:p>
            <a:r>
              <a:rPr lang="en-US" noProof="0"/>
              <a:t>Intern</a:t>
            </a:r>
          </a:p>
        </p:txBody>
      </p:sp>
    </p:spTree>
    <p:extLst>
      <p:ext uri="{BB962C8B-B14F-4D97-AF65-F5344CB8AC3E}">
        <p14:creationId xmlns:p14="http://schemas.microsoft.com/office/powerpoint/2010/main" val="11657195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14" r:id="rId13"/>
    <p:sldLayoutId id="2147483715" r:id="rId14"/>
    <p:sldLayoutId id="2147483716" r:id="rId15"/>
  </p:sldLayoutIdLst>
  <p:hf sldNum="0" hdr="0"/>
  <p:txStyles>
    <p:titleStyle>
      <a:lvl1pPr algn="ctr" defTabSz="1087546" rtl="0" eaLnBrk="1" fontAlgn="base" hangingPunct="1">
        <a:spcBef>
          <a:spcPct val="0"/>
        </a:spcBef>
        <a:spcAft>
          <a:spcPct val="0"/>
        </a:spcAft>
        <a:defRPr sz="5333" kern="1200">
          <a:solidFill>
            <a:schemeClr val="tx1"/>
          </a:solidFill>
          <a:latin typeface="+mj-lt"/>
          <a:ea typeface="+mj-ea"/>
          <a:cs typeface="+mj-cs"/>
        </a:defRPr>
      </a:lvl1pPr>
      <a:lvl2pPr algn="ctr" defTabSz="1087546" rtl="0" eaLnBrk="1" fontAlgn="base" hangingPunct="1">
        <a:spcBef>
          <a:spcPct val="0"/>
        </a:spcBef>
        <a:spcAft>
          <a:spcPct val="0"/>
        </a:spcAft>
        <a:defRPr sz="5333">
          <a:solidFill>
            <a:schemeClr val="tx1"/>
          </a:solidFill>
          <a:latin typeface="Source Sans Pro" pitchFamily="34" charset="0"/>
        </a:defRPr>
      </a:lvl2pPr>
      <a:lvl3pPr algn="ctr" defTabSz="1087546" rtl="0" eaLnBrk="1" fontAlgn="base" hangingPunct="1">
        <a:spcBef>
          <a:spcPct val="0"/>
        </a:spcBef>
        <a:spcAft>
          <a:spcPct val="0"/>
        </a:spcAft>
        <a:defRPr sz="5333">
          <a:solidFill>
            <a:schemeClr val="tx1"/>
          </a:solidFill>
          <a:latin typeface="Source Sans Pro" pitchFamily="34" charset="0"/>
        </a:defRPr>
      </a:lvl3pPr>
      <a:lvl4pPr algn="ctr" defTabSz="1087546" rtl="0" eaLnBrk="1" fontAlgn="base" hangingPunct="1">
        <a:spcBef>
          <a:spcPct val="0"/>
        </a:spcBef>
        <a:spcAft>
          <a:spcPct val="0"/>
        </a:spcAft>
        <a:defRPr sz="5333">
          <a:solidFill>
            <a:schemeClr val="tx1"/>
          </a:solidFill>
          <a:latin typeface="Source Sans Pro" pitchFamily="34" charset="0"/>
        </a:defRPr>
      </a:lvl4pPr>
      <a:lvl5pPr algn="ctr" defTabSz="1087546" rtl="0" eaLnBrk="1" fontAlgn="base" hangingPunct="1">
        <a:spcBef>
          <a:spcPct val="0"/>
        </a:spcBef>
        <a:spcAft>
          <a:spcPct val="0"/>
        </a:spcAft>
        <a:defRPr sz="5333">
          <a:solidFill>
            <a:schemeClr val="tx1"/>
          </a:solidFill>
          <a:latin typeface="Source Sans Pro" pitchFamily="34" charset="0"/>
        </a:defRPr>
      </a:lvl5pPr>
      <a:lvl6pPr marL="713469" algn="ctr" defTabSz="1087546" rtl="0" eaLnBrk="1" fontAlgn="base" hangingPunct="1">
        <a:spcBef>
          <a:spcPct val="0"/>
        </a:spcBef>
        <a:spcAft>
          <a:spcPct val="0"/>
        </a:spcAft>
        <a:defRPr sz="5333">
          <a:solidFill>
            <a:schemeClr val="tx1"/>
          </a:solidFill>
          <a:latin typeface="Calibri" pitchFamily="34" charset="0"/>
        </a:defRPr>
      </a:lvl6pPr>
      <a:lvl7pPr marL="1426938" algn="ctr" defTabSz="1087546" rtl="0" eaLnBrk="1" fontAlgn="base" hangingPunct="1">
        <a:spcBef>
          <a:spcPct val="0"/>
        </a:spcBef>
        <a:spcAft>
          <a:spcPct val="0"/>
        </a:spcAft>
        <a:defRPr sz="5333">
          <a:solidFill>
            <a:schemeClr val="tx1"/>
          </a:solidFill>
          <a:latin typeface="Calibri" pitchFamily="34" charset="0"/>
        </a:defRPr>
      </a:lvl7pPr>
      <a:lvl8pPr marL="2140408" algn="ctr" defTabSz="1087546" rtl="0" eaLnBrk="1" fontAlgn="base" hangingPunct="1">
        <a:spcBef>
          <a:spcPct val="0"/>
        </a:spcBef>
        <a:spcAft>
          <a:spcPct val="0"/>
        </a:spcAft>
        <a:defRPr sz="5333">
          <a:solidFill>
            <a:schemeClr val="tx1"/>
          </a:solidFill>
          <a:latin typeface="Calibri" pitchFamily="34" charset="0"/>
        </a:defRPr>
      </a:lvl8pPr>
      <a:lvl9pPr marL="2853878" algn="ctr" defTabSz="1087546" rtl="0" eaLnBrk="1" fontAlgn="base" hangingPunct="1">
        <a:spcBef>
          <a:spcPct val="0"/>
        </a:spcBef>
        <a:spcAft>
          <a:spcPct val="0"/>
        </a:spcAft>
        <a:defRPr sz="5333">
          <a:solidFill>
            <a:schemeClr val="tx1"/>
          </a:solidFill>
          <a:latin typeface="Calibri" pitchFamily="34" charset="0"/>
        </a:defRPr>
      </a:lvl9pPr>
    </p:titleStyle>
    <p:bodyStyle>
      <a:lvl1pPr marL="406282" indent="-406282" algn="l" defTabSz="1087546" rtl="0" eaLnBrk="1" fontAlgn="base" hangingPunct="1">
        <a:spcBef>
          <a:spcPct val="20000"/>
        </a:spcBef>
        <a:spcAft>
          <a:spcPct val="0"/>
        </a:spcAft>
        <a:buFont typeface="Arial" charset="0"/>
        <a:buChar char="•"/>
        <a:defRPr sz="3733" kern="1200">
          <a:solidFill>
            <a:schemeClr val="tx1"/>
          </a:solidFill>
          <a:latin typeface="+mn-lt"/>
          <a:ea typeface="+mn-ea"/>
          <a:cs typeface="+mn-cs"/>
        </a:defRPr>
      </a:lvl1pPr>
      <a:lvl2pPr marL="881927" indent="-339396" algn="l" defTabSz="1087546" rtl="0" eaLnBrk="1" fontAlgn="base" hangingPunct="1">
        <a:spcBef>
          <a:spcPct val="20000"/>
        </a:spcBef>
        <a:spcAft>
          <a:spcPct val="0"/>
        </a:spcAft>
        <a:buFont typeface="Arial" charset="0"/>
        <a:buChar char="–"/>
        <a:defRPr sz="3333" kern="1200">
          <a:solidFill>
            <a:schemeClr val="tx1"/>
          </a:solidFill>
          <a:latin typeface="+mn-lt"/>
          <a:ea typeface="+mn-ea"/>
          <a:cs typeface="+mn-cs"/>
        </a:defRPr>
      </a:lvl2pPr>
      <a:lvl3pPr marL="1360050" indent="-270029" algn="l" defTabSz="1087546"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902584" indent="-270029" algn="l" defTabSz="1087546" rtl="0" eaLnBrk="1" fontAlgn="base" hangingPunct="1">
        <a:spcBef>
          <a:spcPct val="20000"/>
        </a:spcBef>
        <a:spcAft>
          <a:spcPct val="0"/>
        </a:spcAft>
        <a:buFont typeface="Arial" charset="0"/>
        <a:buChar char="–"/>
        <a:defRPr sz="2400" kern="1200">
          <a:solidFill>
            <a:schemeClr val="tx1"/>
          </a:solidFill>
          <a:latin typeface="+mn-lt"/>
          <a:ea typeface="+mn-ea"/>
          <a:cs typeface="+mn-cs"/>
        </a:defRPr>
      </a:lvl4pPr>
      <a:lvl5pPr marL="2447596" indent="-270029" algn="l" defTabSz="1087546" rtl="0" eaLnBrk="1" fontAlgn="base" hangingPunct="1">
        <a:spcBef>
          <a:spcPct val="20000"/>
        </a:spcBef>
        <a:spcAft>
          <a:spcPct val="0"/>
        </a:spcAft>
        <a:buFont typeface="Arial" charset="0"/>
        <a:buChar char="»"/>
        <a:defRPr sz="2400" kern="1200">
          <a:solidFill>
            <a:schemeClr val="tx1"/>
          </a:solidFill>
          <a:latin typeface="+mn-lt"/>
          <a:ea typeface="+mn-ea"/>
          <a:cs typeface="+mn-cs"/>
        </a:defRPr>
      </a:lvl5pPr>
      <a:lvl6pPr marL="2992505" indent="-272045" algn="l" defTabSz="108818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596" indent="-272045" algn="l" defTabSz="108818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687" indent="-272045" algn="l" defTabSz="108818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778" indent="-272045" algn="l" defTabSz="108818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fr-FR"/>
      </a:defPPr>
      <a:lvl1pPr marL="0" algn="l" defTabSz="1088183" rtl="0" eaLnBrk="1" latinLnBrk="0" hangingPunct="1">
        <a:defRPr sz="2133" kern="1200">
          <a:solidFill>
            <a:schemeClr val="tx1"/>
          </a:solidFill>
          <a:latin typeface="+mn-lt"/>
          <a:ea typeface="+mn-ea"/>
          <a:cs typeface="+mn-cs"/>
        </a:defRPr>
      </a:lvl1pPr>
      <a:lvl2pPr marL="544092" algn="l" defTabSz="1088183" rtl="0" eaLnBrk="1" latinLnBrk="0" hangingPunct="1">
        <a:defRPr sz="2133" kern="1200">
          <a:solidFill>
            <a:schemeClr val="tx1"/>
          </a:solidFill>
          <a:latin typeface="+mn-lt"/>
          <a:ea typeface="+mn-ea"/>
          <a:cs typeface="+mn-cs"/>
        </a:defRPr>
      </a:lvl2pPr>
      <a:lvl3pPr marL="1088183" algn="l" defTabSz="1088183" rtl="0" eaLnBrk="1" latinLnBrk="0" hangingPunct="1">
        <a:defRPr sz="2133" kern="1200">
          <a:solidFill>
            <a:schemeClr val="tx1"/>
          </a:solidFill>
          <a:latin typeface="+mn-lt"/>
          <a:ea typeface="+mn-ea"/>
          <a:cs typeface="+mn-cs"/>
        </a:defRPr>
      </a:lvl3pPr>
      <a:lvl4pPr marL="1632275" algn="l" defTabSz="1088183" rtl="0" eaLnBrk="1" latinLnBrk="0" hangingPunct="1">
        <a:defRPr sz="2133" kern="1200">
          <a:solidFill>
            <a:schemeClr val="tx1"/>
          </a:solidFill>
          <a:latin typeface="+mn-lt"/>
          <a:ea typeface="+mn-ea"/>
          <a:cs typeface="+mn-cs"/>
        </a:defRPr>
      </a:lvl4pPr>
      <a:lvl5pPr marL="2176366" algn="l" defTabSz="1088183" rtl="0" eaLnBrk="1" latinLnBrk="0" hangingPunct="1">
        <a:defRPr sz="2133" kern="1200">
          <a:solidFill>
            <a:schemeClr val="tx1"/>
          </a:solidFill>
          <a:latin typeface="+mn-lt"/>
          <a:ea typeface="+mn-ea"/>
          <a:cs typeface="+mn-cs"/>
        </a:defRPr>
      </a:lvl5pPr>
      <a:lvl6pPr marL="2720460" algn="l" defTabSz="1088183" rtl="0" eaLnBrk="1" latinLnBrk="0" hangingPunct="1">
        <a:defRPr sz="2133" kern="1200">
          <a:solidFill>
            <a:schemeClr val="tx1"/>
          </a:solidFill>
          <a:latin typeface="+mn-lt"/>
          <a:ea typeface="+mn-ea"/>
          <a:cs typeface="+mn-cs"/>
        </a:defRPr>
      </a:lvl6pPr>
      <a:lvl7pPr marL="3264549" algn="l" defTabSz="1088183" rtl="0" eaLnBrk="1" latinLnBrk="0" hangingPunct="1">
        <a:defRPr sz="2133" kern="1200">
          <a:solidFill>
            <a:schemeClr val="tx1"/>
          </a:solidFill>
          <a:latin typeface="+mn-lt"/>
          <a:ea typeface="+mn-ea"/>
          <a:cs typeface="+mn-cs"/>
        </a:defRPr>
      </a:lvl7pPr>
      <a:lvl8pPr marL="3808641" algn="l" defTabSz="1088183" rtl="0" eaLnBrk="1" latinLnBrk="0" hangingPunct="1">
        <a:defRPr sz="2133" kern="1200">
          <a:solidFill>
            <a:schemeClr val="tx1"/>
          </a:solidFill>
          <a:latin typeface="+mn-lt"/>
          <a:ea typeface="+mn-ea"/>
          <a:cs typeface="+mn-cs"/>
        </a:defRPr>
      </a:lvl8pPr>
      <a:lvl9pPr marL="4352733" algn="l" defTabSz="1088183" rtl="0" eaLnBrk="1" latinLnBrk="0" hangingPunct="1">
        <a:defRPr sz="21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numéro de diapositive 4"/>
          <p:cNvSpPr txBox="1">
            <a:spLocks/>
          </p:cNvSpPr>
          <p:nvPr userDrawn="1"/>
        </p:nvSpPr>
        <p:spPr>
          <a:xfrm>
            <a:off x="11262" y="6483880"/>
            <a:ext cx="824796" cy="332848"/>
          </a:xfrm>
          <a:prstGeom prst="rect">
            <a:avLst/>
          </a:prstGeom>
        </p:spPr>
        <p:txBody>
          <a:bodyPr vert="horz" lIns="108837" tIns="54419" rIns="108837" bIns="54419" rtlCol="0" anchor="ctr"/>
          <a:lstStyle>
            <a:lvl1pPr>
              <a:defRPr>
                <a:latin typeface="+mj-lt"/>
              </a:defRPr>
            </a:lvl1pPr>
          </a:lstStyle>
          <a:p>
            <a:pPr marL="0" marR="0" lvl="0" indent="0" algn="ctr" defTabSz="1088351" rtl="0" eaLnBrk="1" fontAlgn="auto" latinLnBrk="0" hangingPunct="1">
              <a:lnSpc>
                <a:spcPct val="100000"/>
              </a:lnSpc>
              <a:spcBef>
                <a:spcPts val="0"/>
              </a:spcBef>
              <a:spcAft>
                <a:spcPts val="0"/>
              </a:spcAft>
              <a:buClrTx/>
              <a:buSzTx/>
              <a:buFontTx/>
              <a:buNone/>
              <a:tabLst/>
              <a:defRPr/>
            </a:pPr>
            <a:fld id="{438FEFB8-6B6E-4DC1-A5E4-A1258711B442}" type="slidenum">
              <a:rPr kumimoji="0" lang="en-US" sz="1067" b="0" i="0" u="none" strike="noStrike" kern="1200" cap="none" spc="0" normalizeH="0" baseline="0" noProof="0" smtClean="0">
                <a:ln>
                  <a:noFill/>
                </a:ln>
                <a:solidFill>
                  <a:schemeClr val="tx1"/>
                </a:solidFill>
                <a:effectLst/>
                <a:uLnTx/>
                <a:uFillTx/>
                <a:latin typeface="Source Sans Pro" pitchFamily="34" charset="0"/>
                <a:ea typeface="+mn-ea"/>
                <a:cs typeface="Arial" pitchFamily="34" charset="0"/>
              </a:rPr>
              <a:pPr marL="0" marR="0" lvl="0" indent="0" algn="ctr" defTabSz="1088351" rtl="0" eaLnBrk="1" fontAlgn="auto" latinLnBrk="0" hangingPunct="1">
                <a:lnSpc>
                  <a:spcPct val="100000"/>
                </a:lnSpc>
                <a:spcBef>
                  <a:spcPts val="0"/>
                </a:spcBef>
                <a:spcAft>
                  <a:spcPts val="0"/>
                </a:spcAft>
                <a:buClrTx/>
                <a:buSzTx/>
                <a:buFontTx/>
                <a:buNone/>
                <a:tabLst/>
                <a:defRPr/>
              </a:pPr>
              <a:t>‹N°›</a:t>
            </a:fld>
            <a:endParaRPr kumimoji="0" lang="en-US" sz="1067" b="0" i="0" u="none" strike="noStrike" kern="1200" cap="none" spc="0" normalizeH="0" baseline="0" noProof="0" dirty="0">
              <a:ln>
                <a:noFill/>
              </a:ln>
              <a:solidFill>
                <a:schemeClr val="tx1"/>
              </a:solidFill>
              <a:effectLst/>
              <a:uLnTx/>
              <a:uFillTx/>
              <a:latin typeface="Source Sans Pro" pitchFamily="34" charset="0"/>
              <a:ea typeface="+mn-ea"/>
              <a:cs typeface="Arial" pitchFamily="34" charset="0"/>
            </a:endParaRPr>
          </a:p>
        </p:txBody>
      </p:sp>
      <p:sp>
        <p:nvSpPr>
          <p:cNvPr id="3" name="Espace réservé de la date 1"/>
          <p:cNvSpPr>
            <a:spLocks noGrp="1"/>
          </p:cNvSpPr>
          <p:nvPr>
            <p:ph type="dt" sz="half" idx="2"/>
          </p:nvPr>
        </p:nvSpPr>
        <p:spPr>
          <a:xfrm>
            <a:off x="667005" y="6541947"/>
            <a:ext cx="2954020" cy="233363"/>
          </a:xfrm>
          <a:prstGeom prst="rect">
            <a:avLst/>
          </a:prstGeom>
        </p:spPr>
        <p:txBody>
          <a:bodyPr vert="horz" lIns="81628" tIns="40814" rIns="81628" bIns="40814" rtlCol="0" anchor="ctr"/>
          <a:lstStyle>
            <a:lvl1pPr algn="l">
              <a:defRPr sz="1067">
                <a:solidFill>
                  <a:schemeClr val="tx1"/>
                </a:solidFill>
                <a:latin typeface="Source Sans Pro" pitchFamily="34" charset="0"/>
              </a:defRPr>
            </a:lvl1pPr>
          </a:lstStyle>
          <a:p>
            <a:r>
              <a:rPr lang="en-US" noProof="0"/>
              <a:t>Title of the presentation l Date</a:t>
            </a:r>
            <a:endParaRPr lang="en-US" noProof="0" dirty="0"/>
          </a:p>
        </p:txBody>
      </p:sp>
      <p:sp>
        <p:nvSpPr>
          <p:cNvPr id="5" name="Espace réservé du pied de page 2"/>
          <p:cNvSpPr>
            <a:spLocks noGrp="1"/>
          </p:cNvSpPr>
          <p:nvPr>
            <p:ph type="ftr" sz="quarter" idx="3"/>
          </p:nvPr>
        </p:nvSpPr>
        <p:spPr>
          <a:xfrm>
            <a:off x="4435943" y="6541947"/>
            <a:ext cx="3299883" cy="233363"/>
          </a:xfrm>
          <a:prstGeom prst="rect">
            <a:avLst/>
          </a:prstGeom>
        </p:spPr>
        <p:txBody>
          <a:bodyPr vert="horz" lIns="81628" tIns="40814" rIns="81628" bIns="40814" rtlCol="0" anchor="ctr"/>
          <a:lstStyle>
            <a:lvl1pPr algn="ctr">
              <a:defRPr sz="1067">
                <a:solidFill>
                  <a:srgbClr val="FF0000"/>
                </a:solidFill>
                <a:latin typeface="Source Sans Pro" pitchFamily="34" charset="0"/>
              </a:defRPr>
            </a:lvl1pPr>
          </a:lstStyle>
          <a:p>
            <a:r>
              <a:rPr lang="en-US" noProof="0" dirty="0"/>
              <a:t>CONFIDENTIALITY LEVEL</a:t>
            </a:r>
          </a:p>
        </p:txBody>
      </p:sp>
      <p:sp>
        <p:nvSpPr>
          <p:cNvPr id="2" name="MSIPCMContentMarking" descr="{&quot;HashCode&quot;:442047029,&quot;Placement&quot;:&quot;Footer&quot;,&quot;Top&quot;:384.343,&quot;Left&quot;:333.295349,&quot;SlideWidth&quot;:720,&quot;SlideHeight&quot;:405}">
            <a:extLst>
              <a:ext uri="{FF2B5EF4-FFF2-40B4-BE49-F238E27FC236}">
                <a16:creationId xmlns:a16="http://schemas.microsoft.com/office/drawing/2014/main" id="{D6F42C9A-84B8-4A16-81F0-E619DF3A2E7D}"/>
              </a:ext>
            </a:extLst>
          </p:cNvPr>
          <p:cNvSpPr txBox="1"/>
          <p:nvPr userDrawn="1"/>
        </p:nvSpPr>
        <p:spPr bwMode="auto">
          <a:xfrm>
            <a:off x="5643802" y="6580544"/>
            <a:ext cx="904397"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ctr" eaLnBrk="1" hangingPunct="1">
              <a:spcBef>
                <a:spcPct val="0"/>
              </a:spcBef>
              <a:spcAft>
                <a:spcPct val="0"/>
              </a:spcAft>
            </a:pPr>
            <a:r>
              <a:rPr lang="fr-FR" sz="1333">
                <a:solidFill>
                  <a:srgbClr val="000000"/>
                </a:solidFill>
                <a:latin typeface="Calibri" panose="020F0502020204030204" pitchFamily="34" charset="0"/>
                <a:cs typeface="Arial" pitchFamily="34" charset="0"/>
              </a:rPr>
              <a:t>Internal</a:t>
            </a:r>
            <a:endParaRPr lang="fr-FR" sz="1333" dirty="0" err="1">
              <a:solidFill>
                <a:srgbClr val="000000"/>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9513789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p:txStyles>
    <p:titleStyle>
      <a:lvl1pPr algn="ctr" defTabSz="1087546" rtl="0" eaLnBrk="0" fontAlgn="base" hangingPunct="0">
        <a:spcBef>
          <a:spcPct val="0"/>
        </a:spcBef>
        <a:spcAft>
          <a:spcPct val="0"/>
        </a:spcAft>
        <a:defRPr sz="5333" kern="1200">
          <a:solidFill>
            <a:schemeClr val="tx1"/>
          </a:solidFill>
          <a:latin typeface="+mj-lt"/>
          <a:ea typeface="+mj-ea"/>
          <a:cs typeface="+mj-cs"/>
        </a:defRPr>
      </a:lvl1pPr>
      <a:lvl2pPr algn="ctr" defTabSz="1087546" rtl="0" eaLnBrk="0" fontAlgn="base" hangingPunct="0">
        <a:spcBef>
          <a:spcPct val="0"/>
        </a:spcBef>
        <a:spcAft>
          <a:spcPct val="0"/>
        </a:spcAft>
        <a:defRPr sz="5333">
          <a:solidFill>
            <a:schemeClr val="tx1"/>
          </a:solidFill>
          <a:latin typeface="Source Sans Pro" pitchFamily="34" charset="0"/>
        </a:defRPr>
      </a:lvl2pPr>
      <a:lvl3pPr algn="ctr" defTabSz="1087546" rtl="0" eaLnBrk="0" fontAlgn="base" hangingPunct="0">
        <a:spcBef>
          <a:spcPct val="0"/>
        </a:spcBef>
        <a:spcAft>
          <a:spcPct val="0"/>
        </a:spcAft>
        <a:defRPr sz="5333">
          <a:solidFill>
            <a:schemeClr val="tx1"/>
          </a:solidFill>
          <a:latin typeface="Source Sans Pro" pitchFamily="34" charset="0"/>
        </a:defRPr>
      </a:lvl3pPr>
      <a:lvl4pPr algn="ctr" defTabSz="1087546" rtl="0" eaLnBrk="0" fontAlgn="base" hangingPunct="0">
        <a:spcBef>
          <a:spcPct val="0"/>
        </a:spcBef>
        <a:spcAft>
          <a:spcPct val="0"/>
        </a:spcAft>
        <a:defRPr sz="5333">
          <a:solidFill>
            <a:schemeClr val="tx1"/>
          </a:solidFill>
          <a:latin typeface="Source Sans Pro" pitchFamily="34" charset="0"/>
        </a:defRPr>
      </a:lvl4pPr>
      <a:lvl5pPr algn="ctr" defTabSz="1087546" rtl="0" eaLnBrk="0" fontAlgn="base" hangingPunct="0">
        <a:spcBef>
          <a:spcPct val="0"/>
        </a:spcBef>
        <a:spcAft>
          <a:spcPct val="0"/>
        </a:spcAft>
        <a:defRPr sz="5333">
          <a:solidFill>
            <a:schemeClr val="tx1"/>
          </a:solidFill>
          <a:latin typeface="Source Sans Pro" pitchFamily="34" charset="0"/>
        </a:defRPr>
      </a:lvl5pPr>
      <a:lvl6pPr marL="713469" algn="ctr" defTabSz="1087546" rtl="0" fontAlgn="base">
        <a:spcBef>
          <a:spcPct val="0"/>
        </a:spcBef>
        <a:spcAft>
          <a:spcPct val="0"/>
        </a:spcAft>
        <a:defRPr sz="5333">
          <a:solidFill>
            <a:schemeClr val="tx1"/>
          </a:solidFill>
          <a:latin typeface="Calibri" pitchFamily="34" charset="0"/>
        </a:defRPr>
      </a:lvl6pPr>
      <a:lvl7pPr marL="1426938" algn="ctr" defTabSz="1087546" rtl="0" fontAlgn="base">
        <a:spcBef>
          <a:spcPct val="0"/>
        </a:spcBef>
        <a:spcAft>
          <a:spcPct val="0"/>
        </a:spcAft>
        <a:defRPr sz="5333">
          <a:solidFill>
            <a:schemeClr val="tx1"/>
          </a:solidFill>
          <a:latin typeface="Calibri" pitchFamily="34" charset="0"/>
        </a:defRPr>
      </a:lvl7pPr>
      <a:lvl8pPr marL="2140408" algn="ctr" defTabSz="1087546" rtl="0" fontAlgn="base">
        <a:spcBef>
          <a:spcPct val="0"/>
        </a:spcBef>
        <a:spcAft>
          <a:spcPct val="0"/>
        </a:spcAft>
        <a:defRPr sz="5333">
          <a:solidFill>
            <a:schemeClr val="tx1"/>
          </a:solidFill>
          <a:latin typeface="Calibri" pitchFamily="34" charset="0"/>
        </a:defRPr>
      </a:lvl8pPr>
      <a:lvl9pPr marL="2853878" algn="ctr" defTabSz="1087546" rtl="0" fontAlgn="base">
        <a:spcBef>
          <a:spcPct val="0"/>
        </a:spcBef>
        <a:spcAft>
          <a:spcPct val="0"/>
        </a:spcAft>
        <a:defRPr sz="5333">
          <a:solidFill>
            <a:schemeClr val="tx1"/>
          </a:solidFill>
          <a:latin typeface="Calibri" pitchFamily="34" charset="0"/>
        </a:defRPr>
      </a:lvl9pPr>
    </p:titleStyle>
    <p:bodyStyle>
      <a:lvl1pPr marL="406282" indent="-406282" algn="l" defTabSz="1087546" rtl="0" eaLnBrk="0" fontAlgn="base" hangingPunct="0">
        <a:spcBef>
          <a:spcPct val="20000"/>
        </a:spcBef>
        <a:spcAft>
          <a:spcPct val="0"/>
        </a:spcAft>
        <a:buFont typeface="Arial" charset="0"/>
        <a:buChar char="•"/>
        <a:defRPr sz="3733" kern="1200">
          <a:solidFill>
            <a:schemeClr val="tx1"/>
          </a:solidFill>
          <a:latin typeface="+mn-lt"/>
          <a:ea typeface="+mn-ea"/>
          <a:cs typeface="+mn-cs"/>
        </a:defRPr>
      </a:lvl1pPr>
      <a:lvl2pPr marL="881927" indent="-339396" algn="l" defTabSz="1087546" rtl="0" eaLnBrk="0" fontAlgn="base" hangingPunct="0">
        <a:spcBef>
          <a:spcPct val="20000"/>
        </a:spcBef>
        <a:spcAft>
          <a:spcPct val="0"/>
        </a:spcAft>
        <a:buFont typeface="Arial" charset="0"/>
        <a:buChar char="–"/>
        <a:defRPr sz="3333" kern="1200">
          <a:solidFill>
            <a:schemeClr val="tx1"/>
          </a:solidFill>
          <a:latin typeface="+mn-lt"/>
          <a:ea typeface="+mn-ea"/>
          <a:cs typeface="+mn-cs"/>
        </a:defRPr>
      </a:lvl2pPr>
      <a:lvl3pPr marL="1360050" indent="-270029" algn="l" defTabSz="1087546"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902584" indent="-270029" algn="l" defTabSz="10875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7596" indent="-270029" algn="l" defTabSz="10875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2505" indent="-272045" algn="l" defTabSz="108818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596" indent="-272045" algn="l" defTabSz="108818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687" indent="-272045" algn="l" defTabSz="108818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778" indent="-272045" algn="l" defTabSz="108818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fr-FR"/>
      </a:defPPr>
      <a:lvl1pPr marL="0" algn="l" defTabSz="1088183" rtl="0" eaLnBrk="1" latinLnBrk="0" hangingPunct="1">
        <a:defRPr sz="2133" kern="1200">
          <a:solidFill>
            <a:schemeClr val="tx1"/>
          </a:solidFill>
          <a:latin typeface="+mn-lt"/>
          <a:ea typeface="+mn-ea"/>
          <a:cs typeface="+mn-cs"/>
        </a:defRPr>
      </a:lvl1pPr>
      <a:lvl2pPr marL="544092" algn="l" defTabSz="1088183" rtl="0" eaLnBrk="1" latinLnBrk="0" hangingPunct="1">
        <a:defRPr sz="2133" kern="1200">
          <a:solidFill>
            <a:schemeClr val="tx1"/>
          </a:solidFill>
          <a:latin typeface="+mn-lt"/>
          <a:ea typeface="+mn-ea"/>
          <a:cs typeface="+mn-cs"/>
        </a:defRPr>
      </a:lvl2pPr>
      <a:lvl3pPr marL="1088183" algn="l" defTabSz="1088183" rtl="0" eaLnBrk="1" latinLnBrk="0" hangingPunct="1">
        <a:defRPr sz="2133" kern="1200">
          <a:solidFill>
            <a:schemeClr val="tx1"/>
          </a:solidFill>
          <a:latin typeface="+mn-lt"/>
          <a:ea typeface="+mn-ea"/>
          <a:cs typeface="+mn-cs"/>
        </a:defRPr>
      </a:lvl3pPr>
      <a:lvl4pPr marL="1632275" algn="l" defTabSz="1088183" rtl="0" eaLnBrk="1" latinLnBrk="0" hangingPunct="1">
        <a:defRPr sz="2133" kern="1200">
          <a:solidFill>
            <a:schemeClr val="tx1"/>
          </a:solidFill>
          <a:latin typeface="+mn-lt"/>
          <a:ea typeface="+mn-ea"/>
          <a:cs typeface="+mn-cs"/>
        </a:defRPr>
      </a:lvl4pPr>
      <a:lvl5pPr marL="2176366" algn="l" defTabSz="1088183" rtl="0" eaLnBrk="1" latinLnBrk="0" hangingPunct="1">
        <a:defRPr sz="2133" kern="1200">
          <a:solidFill>
            <a:schemeClr val="tx1"/>
          </a:solidFill>
          <a:latin typeface="+mn-lt"/>
          <a:ea typeface="+mn-ea"/>
          <a:cs typeface="+mn-cs"/>
        </a:defRPr>
      </a:lvl5pPr>
      <a:lvl6pPr marL="2720460" algn="l" defTabSz="1088183" rtl="0" eaLnBrk="1" latinLnBrk="0" hangingPunct="1">
        <a:defRPr sz="2133" kern="1200">
          <a:solidFill>
            <a:schemeClr val="tx1"/>
          </a:solidFill>
          <a:latin typeface="+mn-lt"/>
          <a:ea typeface="+mn-ea"/>
          <a:cs typeface="+mn-cs"/>
        </a:defRPr>
      </a:lvl6pPr>
      <a:lvl7pPr marL="3264549" algn="l" defTabSz="1088183" rtl="0" eaLnBrk="1" latinLnBrk="0" hangingPunct="1">
        <a:defRPr sz="2133" kern="1200">
          <a:solidFill>
            <a:schemeClr val="tx1"/>
          </a:solidFill>
          <a:latin typeface="+mn-lt"/>
          <a:ea typeface="+mn-ea"/>
          <a:cs typeface="+mn-cs"/>
        </a:defRPr>
      </a:lvl7pPr>
      <a:lvl8pPr marL="3808641" algn="l" defTabSz="1088183" rtl="0" eaLnBrk="1" latinLnBrk="0" hangingPunct="1">
        <a:defRPr sz="2133" kern="1200">
          <a:solidFill>
            <a:schemeClr val="tx1"/>
          </a:solidFill>
          <a:latin typeface="+mn-lt"/>
          <a:ea typeface="+mn-ea"/>
          <a:cs typeface="+mn-cs"/>
        </a:defRPr>
      </a:lvl8pPr>
      <a:lvl9pPr marL="4352733" algn="l" defTabSz="1088183"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9.xml"/><Relationship Id="rId5" Type="http://schemas.openxmlformats.org/officeDocument/2006/relationships/image" Target="../media/image42.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9.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53.png"/><Relationship Id="rId4" Type="http://schemas.openxmlformats.org/officeDocument/2006/relationships/image" Target="../media/image39.svg"/><Relationship Id="rId9"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49.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axa365.sharepoint.com/sites/PodcastAXAPartners/Documents%20partages/Forms/AllItems.aspx?id=%2Fsites%2FPodcastAXAPartners%2FDocuments%20partages%2F2021%2FGlobal%20Ops%2Fagile%2Dculture%2Emp4&amp;parent=%2Fsites%2FPodcastAXAPartners%2FDocuments%20partages%2F2021%2FGlobal%20Ops&amp;p=true&amp;originalPath=aHR0cHM6Ly9heGEzNjUuc2hhcmVwb2ludC5jb20vOnY6L3MvUG9kY2FzdEFYQVBhcnRuZXJzL0VSRjc0WEVKZ2ZCSmg2MGFBX3pqODRVQmJxUHdBaWp0UllGMU81djh6VXg4OVE_cnRpbWU9Y3lTREFlcmYyRW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3.xml"/><Relationship Id="rId5" Type="http://schemas.openxmlformats.org/officeDocument/2006/relationships/image" Target="../media/image35.sv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Journée agile</a:t>
            </a:r>
          </a:p>
        </p:txBody>
      </p:sp>
      <p:sp>
        <p:nvSpPr>
          <p:cNvPr id="5" name="Sous-titre 4"/>
          <p:cNvSpPr>
            <a:spLocks noGrp="1"/>
          </p:cNvSpPr>
          <p:nvPr>
            <p:ph type="subTitle" idx="1"/>
          </p:nvPr>
        </p:nvSpPr>
        <p:spPr>
          <a:xfrm>
            <a:off x="8344919" y="6361636"/>
            <a:ext cx="3595200" cy="322427"/>
          </a:xfrm>
        </p:spPr>
        <p:txBody>
          <a:bodyPr/>
          <a:lstStyle/>
          <a:p>
            <a:r>
              <a:rPr lang="en-US" dirty="0"/>
              <a:t>06/05/2022</a:t>
            </a:r>
          </a:p>
        </p:txBody>
      </p:sp>
      <p:sp>
        <p:nvSpPr>
          <p:cNvPr id="6" name="Espace réservé du contenu 5"/>
          <p:cNvSpPr>
            <a:spLocks noGrp="1"/>
          </p:cNvSpPr>
          <p:nvPr>
            <p:ph sz="quarter" idx="12"/>
          </p:nvPr>
        </p:nvSpPr>
        <p:spPr>
          <a:xfrm>
            <a:off x="5149049" y="6013451"/>
            <a:ext cx="6791071" cy="70712"/>
          </a:xfrm>
        </p:spPr>
        <p:txBody>
          <a:bodyPr/>
          <a:lstStyle/>
          <a:p>
            <a:r>
              <a:rPr lang="en-GB" dirty="0">
                <a:cs typeface="Calibri" pitchFamily="34" charset="0"/>
              </a:rPr>
              <a:t> Seamus </a:t>
            </a:r>
            <a:r>
              <a:rPr lang="en-GB" dirty="0" err="1">
                <a:cs typeface="Calibri" pitchFamily="34" charset="0"/>
              </a:rPr>
              <a:t>Connolly,Pauline</a:t>
            </a:r>
            <a:r>
              <a:rPr lang="en-GB" dirty="0">
                <a:cs typeface="Calibri" pitchFamily="34" charset="0"/>
              </a:rPr>
              <a:t> Leroux Eric </a:t>
            </a:r>
            <a:r>
              <a:rPr lang="en-GB" dirty="0" err="1">
                <a:cs typeface="Calibri" pitchFamily="34" charset="0"/>
              </a:rPr>
              <a:t>Mansoux</a:t>
            </a:r>
            <a:r>
              <a:rPr lang="en-GB" dirty="0">
                <a:cs typeface="Calibri" pitchFamily="34" charset="0"/>
              </a:rPr>
              <a:t>, Ségolène Porot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667" dirty="0">
                <a:solidFill>
                  <a:prstClr val="white"/>
                </a:solidFill>
                <a:latin typeface="+mj-lt"/>
              </a:rPr>
              <a:t>Empowerment - What we have experimented with?</a:t>
            </a:r>
            <a:endParaRPr lang="fr-FR" sz="2667" dirty="0">
              <a:solidFill>
                <a:prstClr val="white"/>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4" name="Rechteck 9">
            <a:extLst>
              <a:ext uri="{FF2B5EF4-FFF2-40B4-BE49-F238E27FC236}">
                <a16:creationId xmlns:a16="http://schemas.microsoft.com/office/drawing/2014/main" id="{90293963-D695-44C0-A61E-F98533B4FD06}"/>
              </a:ext>
            </a:extLst>
          </p:cNvPr>
          <p:cNvSpPr/>
          <p:nvPr/>
        </p:nvSpPr>
        <p:spPr>
          <a:xfrm>
            <a:off x="2753450" y="151987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5" name="Rechteck 9">
            <a:extLst>
              <a:ext uri="{FF2B5EF4-FFF2-40B4-BE49-F238E27FC236}">
                <a16:creationId xmlns:a16="http://schemas.microsoft.com/office/drawing/2014/main" id="{B7FC8C83-4D56-41E3-8748-3E8372A1328F}"/>
              </a:ext>
            </a:extLst>
          </p:cNvPr>
          <p:cNvSpPr/>
          <p:nvPr/>
        </p:nvSpPr>
        <p:spPr>
          <a:xfrm>
            <a:off x="6565317" y="152201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6" name="Freihandform: Form 10">
            <a:extLst>
              <a:ext uri="{FF2B5EF4-FFF2-40B4-BE49-F238E27FC236}">
                <a16:creationId xmlns:a16="http://schemas.microsoft.com/office/drawing/2014/main" id="{9D5A8BD0-02CC-4D9A-AAA3-14B301480460}"/>
              </a:ext>
            </a:extLst>
          </p:cNvPr>
          <p:cNvSpPr/>
          <p:nvPr/>
        </p:nvSpPr>
        <p:spPr>
          <a:xfrm rot="152409">
            <a:off x="7599844" y="3282493"/>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7" name="ZoneTexte 6">
            <a:extLst>
              <a:ext uri="{FF2B5EF4-FFF2-40B4-BE49-F238E27FC236}">
                <a16:creationId xmlns:a16="http://schemas.microsoft.com/office/drawing/2014/main" id="{AECC08A8-6266-44C5-865D-44BF06BDBDB3}"/>
              </a:ext>
            </a:extLst>
          </p:cNvPr>
          <p:cNvSpPr txBox="1"/>
          <p:nvPr/>
        </p:nvSpPr>
        <p:spPr bwMode="auto">
          <a:xfrm>
            <a:off x="6773363" y="1628547"/>
            <a:ext cx="22728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Team decision </a:t>
            </a:r>
            <a:r>
              <a:rPr lang="en-US" sz="3200">
                <a:solidFill>
                  <a:srgbClr val="027180"/>
                </a:solidFill>
                <a:latin typeface="Source Sans Pro"/>
                <a:ea typeface="Source Sans Pro"/>
              </a:rPr>
              <a:t>m</a:t>
            </a: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atrix</a:t>
            </a:r>
          </a:p>
        </p:txBody>
      </p:sp>
      <p:sp>
        <p:nvSpPr>
          <p:cNvPr id="8" name="Freihandform: Form 10">
            <a:extLst>
              <a:ext uri="{FF2B5EF4-FFF2-40B4-BE49-F238E27FC236}">
                <a16:creationId xmlns:a16="http://schemas.microsoft.com/office/drawing/2014/main" id="{28231E47-05B2-4211-8AE2-0FDAF365C076}"/>
              </a:ext>
            </a:extLst>
          </p:cNvPr>
          <p:cNvSpPr/>
          <p:nvPr/>
        </p:nvSpPr>
        <p:spPr>
          <a:xfrm rot="21361001">
            <a:off x="6834326" y="1404326"/>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10" name="Rechteck 9">
            <a:extLst>
              <a:ext uri="{FF2B5EF4-FFF2-40B4-BE49-F238E27FC236}">
                <a16:creationId xmlns:a16="http://schemas.microsoft.com/office/drawing/2014/main" id="{7883127F-7B7A-4188-9D6F-32109E1B4473}"/>
              </a:ext>
            </a:extLst>
          </p:cNvPr>
          <p:cNvSpPr/>
          <p:nvPr/>
        </p:nvSpPr>
        <p:spPr>
          <a:xfrm>
            <a:off x="4825717" y="408673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11" name="Freihandform: Form 10">
            <a:extLst>
              <a:ext uri="{FF2B5EF4-FFF2-40B4-BE49-F238E27FC236}">
                <a16:creationId xmlns:a16="http://schemas.microsoft.com/office/drawing/2014/main" id="{75C9F456-25C4-4148-8924-57ACBA197AEC}"/>
              </a:ext>
            </a:extLst>
          </p:cNvPr>
          <p:cNvSpPr/>
          <p:nvPr/>
        </p:nvSpPr>
        <p:spPr>
          <a:xfrm rot="152409">
            <a:off x="4637816" y="3917644"/>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12" name="ZoneTexte 11">
            <a:extLst>
              <a:ext uri="{FF2B5EF4-FFF2-40B4-BE49-F238E27FC236}">
                <a16:creationId xmlns:a16="http://schemas.microsoft.com/office/drawing/2014/main" id="{FB8F3ECE-4756-4CDA-8EC1-C8389902A46C}"/>
              </a:ext>
            </a:extLst>
          </p:cNvPr>
          <p:cNvSpPr txBox="1"/>
          <p:nvPr/>
        </p:nvSpPr>
        <p:spPr bwMode="auto">
          <a:xfrm>
            <a:off x="4908544" y="4379061"/>
            <a:ext cx="227281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Delegation poker</a:t>
            </a:r>
          </a:p>
        </p:txBody>
      </p:sp>
      <p:sp>
        <p:nvSpPr>
          <p:cNvPr id="14" name="ZoneTexte 13">
            <a:extLst>
              <a:ext uri="{FF2B5EF4-FFF2-40B4-BE49-F238E27FC236}">
                <a16:creationId xmlns:a16="http://schemas.microsoft.com/office/drawing/2014/main" id="{B069AB8D-A86C-400D-8CA5-15F86D36699F}"/>
              </a:ext>
            </a:extLst>
          </p:cNvPr>
          <p:cNvSpPr txBox="1"/>
          <p:nvPr/>
        </p:nvSpPr>
        <p:spPr bwMode="auto">
          <a:xfrm>
            <a:off x="2903759" y="2078926"/>
            <a:ext cx="22728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Lead coach </a:t>
            </a:r>
          </a:p>
        </p:txBody>
      </p:sp>
      <p:sp>
        <p:nvSpPr>
          <p:cNvPr id="15" name="Freihandform: Form 10">
            <a:extLst>
              <a:ext uri="{FF2B5EF4-FFF2-40B4-BE49-F238E27FC236}">
                <a16:creationId xmlns:a16="http://schemas.microsoft.com/office/drawing/2014/main" id="{F03D64F8-0278-47A3-B068-4AC104391891}"/>
              </a:ext>
            </a:extLst>
          </p:cNvPr>
          <p:cNvSpPr/>
          <p:nvPr/>
        </p:nvSpPr>
        <p:spPr>
          <a:xfrm rot="21361001">
            <a:off x="2428004" y="1350785"/>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16" name="Freihandform: Form 10">
            <a:extLst>
              <a:ext uri="{FF2B5EF4-FFF2-40B4-BE49-F238E27FC236}">
                <a16:creationId xmlns:a16="http://schemas.microsoft.com/office/drawing/2014/main" id="{858B4089-9DA4-41FD-AB84-60E95BF77E35}"/>
              </a:ext>
            </a:extLst>
          </p:cNvPr>
          <p:cNvSpPr/>
          <p:nvPr/>
        </p:nvSpPr>
        <p:spPr>
          <a:xfrm rot="152409">
            <a:off x="4699790" y="3144214"/>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17" name="Freihandform: Form 10">
            <a:extLst>
              <a:ext uri="{FF2B5EF4-FFF2-40B4-BE49-F238E27FC236}">
                <a16:creationId xmlns:a16="http://schemas.microsoft.com/office/drawing/2014/main" id="{55130A20-5019-4BF4-8C07-006CCEC765C8}"/>
              </a:ext>
            </a:extLst>
          </p:cNvPr>
          <p:cNvSpPr/>
          <p:nvPr/>
        </p:nvSpPr>
        <p:spPr>
          <a:xfrm rot="152409">
            <a:off x="6590588" y="5636508"/>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pic>
        <p:nvPicPr>
          <p:cNvPr id="18" name="Graphique 17" descr="Aide avec un remplissage uni">
            <a:extLst>
              <a:ext uri="{FF2B5EF4-FFF2-40B4-BE49-F238E27FC236}">
                <a16:creationId xmlns:a16="http://schemas.microsoft.com/office/drawing/2014/main" id="{DB75709D-1128-4FD5-95BF-828DD1B443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7076" y="5459553"/>
            <a:ext cx="487832" cy="487832"/>
          </a:xfrm>
          <a:prstGeom prst="rect">
            <a:avLst/>
          </a:prstGeom>
        </p:spPr>
      </p:pic>
      <p:pic>
        <p:nvPicPr>
          <p:cNvPr id="19" name="Graphique 18" descr="Aide avec un remplissage uni">
            <a:extLst>
              <a:ext uri="{FF2B5EF4-FFF2-40B4-BE49-F238E27FC236}">
                <a16:creationId xmlns:a16="http://schemas.microsoft.com/office/drawing/2014/main" id="{FE68B64D-1CCD-49DC-B43A-C265326DE3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3882" y="5467386"/>
            <a:ext cx="487832" cy="487832"/>
          </a:xfrm>
          <a:prstGeom prst="rect">
            <a:avLst/>
          </a:prstGeom>
        </p:spPr>
      </p:pic>
      <p:pic>
        <p:nvPicPr>
          <p:cNvPr id="20" name="Graphique 19" descr="Aide avec un remplissage uni">
            <a:extLst>
              <a:ext uri="{FF2B5EF4-FFF2-40B4-BE49-F238E27FC236}">
                <a16:creationId xmlns:a16="http://schemas.microsoft.com/office/drawing/2014/main" id="{FC519E9D-8226-4C79-B27B-395DCB2F5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2428" y="2963752"/>
            <a:ext cx="487832" cy="487832"/>
          </a:xfrm>
          <a:prstGeom prst="rect">
            <a:avLst/>
          </a:prstGeom>
        </p:spPr>
      </p:pic>
      <p:pic>
        <p:nvPicPr>
          <p:cNvPr id="21" name="Graphique 20" descr="Aide avec un remplissage uni">
            <a:extLst>
              <a:ext uri="{FF2B5EF4-FFF2-40B4-BE49-F238E27FC236}">
                <a16:creationId xmlns:a16="http://schemas.microsoft.com/office/drawing/2014/main" id="{B6BDFCCC-4738-4769-885E-25DADC2046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8471" y="2963752"/>
            <a:ext cx="487832" cy="487832"/>
          </a:xfrm>
          <a:prstGeom prst="rect">
            <a:avLst/>
          </a:prstGeom>
        </p:spPr>
      </p:pic>
      <p:pic>
        <p:nvPicPr>
          <p:cNvPr id="22" name="Graphique 21" descr="Aide avec un remplissage uni">
            <a:extLst>
              <a:ext uri="{FF2B5EF4-FFF2-40B4-BE49-F238E27FC236}">
                <a16:creationId xmlns:a16="http://schemas.microsoft.com/office/drawing/2014/main" id="{A282D1F7-B876-491C-B1EA-E16E2F99CB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8306" y="2963752"/>
            <a:ext cx="487832" cy="487832"/>
          </a:xfrm>
          <a:prstGeom prst="rect">
            <a:avLst/>
          </a:prstGeom>
        </p:spPr>
      </p:pic>
      <p:pic>
        <p:nvPicPr>
          <p:cNvPr id="23" name="Image 22">
            <a:extLst>
              <a:ext uri="{FF2B5EF4-FFF2-40B4-BE49-F238E27FC236}">
                <a16:creationId xmlns:a16="http://schemas.microsoft.com/office/drawing/2014/main" id="{D380E913-E3D8-4DE7-B4F6-E522F305D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1976" y="4848326"/>
            <a:ext cx="2616368" cy="2616368"/>
          </a:xfrm>
          <a:prstGeom prst="rect">
            <a:avLst/>
          </a:prstGeom>
        </p:spPr>
      </p:pic>
    </p:spTree>
    <p:extLst>
      <p:ext uri="{BB962C8B-B14F-4D97-AF65-F5344CB8AC3E}">
        <p14:creationId xmlns:p14="http://schemas.microsoft.com/office/powerpoint/2010/main" val="149309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667" dirty="0">
                <a:solidFill>
                  <a:prstClr val="white"/>
                </a:solidFill>
                <a:latin typeface="+mj-lt"/>
              </a:rPr>
              <a:t>Empowerment - How did it go?</a:t>
            </a:r>
            <a:endParaRPr lang="fr-FR" sz="2667" dirty="0">
              <a:solidFill>
                <a:prstClr val="white"/>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3" name="Rechteck 9">
            <a:extLst>
              <a:ext uri="{FF2B5EF4-FFF2-40B4-BE49-F238E27FC236}">
                <a16:creationId xmlns:a16="http://schemas.microsoft.com/office/drawing/2014/main" id="{019C5A08-3990-4310-A096-3A7192ECF98A}"/>
              </a:ext>
            </a:extLst>
          </p:cNvPr>
          <p:cNvSpPr/>
          <p:nvPr/>
        </p:nvSpPr>
        <p:spPr>
          <a:xfrm>
            <a:off x="2753450" y="151987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24" name="Rechteck 9">
            <a:extLst>
              <a:ext uri="{FF2B5EF4-FFF2-40B4-BE49-F238E27FC236}">
                <a16:creationId xmlns:a16="http://schemas.microsoft.com/office/drawing/2014/main" id="{6167873A-479F-4748-BAFB-6E145D641635}"/>
              </a:ext>
            </a:extLst>
          </p:cNvPr>
          <p:cNvSpPr/>
          <p:nvPr/>
        </p:nvSpPr>
        <p:spPr>
          <a:xfrm>
            <a:off x="6565317" y="152201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25" name="Freihandform: Form 10">
            <a:extLst>
              <a:ext uri="{FF2B5EF4-FFF2-40B4-BE49-F238E27FC236}">
                <a16:creationId xmlns:a16="http://schemas.microsoft.com/office/drawing/2014/main" id="{C3CDC1A5-2D00-44A7-8B80-522006B8CD31}"/>
              </a:ext>
            </a:extLst>
          </p:cNvPr>
          <p:cNvSpPr/>
          <p:nvPr/>
        </p:nvSpPr>
        <p:spPr>
          <a:xfrm rot="152409">
            <a:off x="7599844" y="3282493"/>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26" name="ZoneTexte 25">
            <a:extLst>
              <a:ext uri="{FF2B5EF4-FFF2-40B4-BE49-F238E27FC236}">
                <a16:creationId xmlns:a16="http://schemas.microsoft.com/office/drawing/2014/main" id="{4311BB92-6E6C-4B43-97E6-1BA6F49AB1B6}"/>
              </a:ext>
            </a:extLst>
          </p:cNvPr>
          <p:cNvSpPr txBox="1"/>
          <p:nvPr/>
        </p:nvSpPr>
        <p:spPr bwMode="auto">
          <a:xfrm>
            <a:off x="6773363" y="1628547"/>
            <a:ext cx="22728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Team decision </a:t>
            </a:r>
            <a:r>
              <a:rPr lang="en-US" sz="3200">
                <a:solidFill>
                  <a:srgbClr val="027180"/>
                </a:solidFill>
                <a:latin typeface="Source Sans Pro"/>
                <a:ea typeface="Source Sans Pro"/>
              </a:rPr>
              <a:t>m</a:t>
            </a:r>
            <a:r>
              <a:rPr kumimoji="0" lang="en-US" sz="3200" b="0" i="0" u="none" strike="noStrike" kern="1200" cap="none" spc="0" normalizeH="0" baseline="0" noProof="0" err="1">
                <a:ln>
                  <a:noFill/>
                </a:ln>
                <a:solidFill>
                  <a:srgbClr val="027180"/>
                </a:solidFill>
                <a:effectLst/>
                <a:uLnTx/>
                <a:uFillTx/>
                <a:latin typeface="Source Sans Pro"/>
                <a:ea typeface="Source Sans Pro"/>
                <a:cs typeface="+mn-cs"/>
              </a:rPr>
              <a:t>atrix</a:t>
            </a:r>
            <a:endParaRPr kumimoji="0" lang="en-US" sz="3200" b="0" i="0" u="none" strike="noStrike" kern="1200" cap="none" spc="0" normalizeH="0" baseline="0" noProof="0">
              <a:ln>
                <a:noFill/>
              </a:ln>
              <a:solidFill>
                <a:srgbClr val="027180"/>
              </a:solidFill>
              <a:effectLst/>
              <a:uLnTx/>
              <a:uFillTx/>
              <a:latin typeface="Source Sans Pro"/>
              <a:ea typeface="Source Sans Pro"/>
              <a:cs typeface="+mn-cs"/>
            </a:endParaRPr>
          </a:p>
        </p:txBody>
      </p:sp>
      <p:sp>
        <p:nvSpPr>
          <p:cNvPr id="27" name="Freihandform: Form 10">
            <a:extLst>
              <a:ext uri="{FF2B5EF4-FFF2-40B4-BE49-F238E27FC236}">
                <a16:creationId xmlns:a16="http://schemas.microsoft.com/office/drawing/2014/main" id="{4B3F36AA-0C90-465D-95D3-8B8BBE6CB3F6}"/>
              </a:ext>
            </a:extLst>
          </p:cNvPr>
          <p:cNvSpPr/>
          <p:nvPr/>
        </p:nvSpPr>
        <p:spPr>
          <a:xfrm rot="21361001">
            <a:off x="6834326" y="1404326"/>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28" name="Rechteck 9">
            <a:extLst>
              <a:ext uri="{FF2B5EF4-FFF2-40B4-BE49-F238E27FC236}">
                <a16:creationId xmlns:a16="http://schemas.microsoft.com/office/drawing/2014/main" id="{81390E90-3D03-400A-9DFE-9ECD313E8F77}"/>
              </a:ext>
            </a:extLst>
          </p:cNvPr>
          <p:cNvSpPr/>
          <p:nvPr/>
        </p:nvSpPr>
        <p:spPr>
          <a:xfrm>
            <a:off x="4825717" y="408673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29" name="Freihandform: Form 10">
            <a:extLst>
              <a:ext uri="{FF2B5EF4-FFF2-40B4-BE49-F238E27FC236}">
                <a16:creationId xmlns:a16="http://schemas.microsoft.com/office/drawing/2014/main" id="{9C7CB4C8-7F1E-419F-9970-264B516EBA21}"/>
              </a:ext>
            </a:extLst>
          </p:cNvPr>
          <p:cNvSpPr/>
          <p:nvPr/>
        </p:nvSpPr>
        <p:spPr>
          <a:xfrm rot="152409">
            <a:off x="4637816" y="3917644"/>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30" name="ZoneTexte 29">
            <a:extLst>
              <a:ext uri="{FF2B5EF4-FFF2-40B4-BE49-F238E27FC236}">
                <a16:creationId xmlns:a16="http://schemas.microsoft.com/office/drawing/2014/main" id="{038822B0-EB57-45EE-80DE-2F4D53C93781}"/>
              </a:ext>
            </a:extLst>
          </p:cNvPr>
          <p:cNvSpPr txBox="1"/>
          <p:nvPr/>
        </p:nvSpPr>
        <p:spPr bwMode="auto">
          <a:xfrm>
            <a:off x="4908544" y="4379061"/>
            <a:ext cx="227281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Delegation poker</a:t>
            </a:r>
          </a:p>
        </p:txBody>
      </p:sp>
      <p:sp>
        <p:nvSpPr>
          <p:cNvPr id="31" name="ZoneTexte 30">
            <a:extLst>
              <a:ext uri="{FF2B5EF4-FFF2-40B4-BE49-F238E27FC236}">
                <a16:creationId xmlns:a16="http://schemas.microsoft.com/office/drawing/2014/main" id="{2AC65A62-D677-4ABB-BB65-72E88BCBE5B3}"/>
              </a:ext>
            </a:extLst>
          </p:cNvPr>
          <p:cNvSpPr txBox="1"/>
          <p:nvPr/>
        </p:nvSpPr>
        <p:spPr bwMode="auto">
          <a:xfrm>
            <a:off x="2903759" y="2126115"/>
            <a:ext cx="22728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Lead coach</a:t>
            </a:r>
          </a:p>
        </p:txBody>
      </p:sp>
      <p:sp>
        <p:nvSpPr>
          <p:cNvPr id="32" name="Freihandform: Form 10">
            <a:extLst>
              <a:ext uri="{FF2B5EF4-FFF2-40B4-BE49-F238E27FC236}">
                <a16:creationId xmlns:a16="http://schemas.microsoft.com/office/drawing/2014/main" id="{DA896D54-D0FD-46A6-A753-75F4FB025133}"/>
              </a:ext>
            </a:extLst>
          </p:cNvPr>
          <p:cNvSpPr/>
          <p:nvPr/>
        </p:nvSpPr>
        <p:spPr>
          <a:xfrm rot="21361001">
            <a:off x="2428004" y="1350785"/>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33" name="Freihandform: Form 10">
            <a:extLst>
              <a:ext uri="{FF2B5EF4-FFF2-40B4-BE49-F238E27FC236}">
                <a16:creationId xmlns:a16="http://schemas.microsoft.com/office/drawing/2014/main" id="{0F8B56A0-267F-4145-9889-C07C12738A72}"/>
              </a:ext>
            </a:extLst>
          </p:cNvPr>
          <p:cNvSpPr/>
          <p:nvPr/>
        </p:nvSpPr>
        <p:spPr>
          <a:xfrm rot="152409">
            <a:off x="4699790" y="3144214"/>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34" name="Freihandform: Form 10">
            <a:extLst>
              <a:ext uri="{FF2B5EF4-FFF2-40B4-BE49-F238E27FC236}">
                <a16:creationId xmlns:a16="http://schemas.microsoft.com/office/drawing/2014/main" id="{1982AC9B-B232-43CF-8334-F167FAB9AE03}"/>
              </a:ext>
            </a:extLst>
          </p:cNvPr>
          <p:cNvSpPr/>
          <p:nvPr/>
        </p:nvSpPr>
        <p:spPr>
          <a:xfrm rot="152409">
            <a:off x="6590588" y="5636508"/>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pic>
        <p:nvPicPr>
          <p:cNvPr id="35" name="Graphique 34" descr="Peau de banane avec un remplissage uni">
            <a:extLst>
              <a:ext uri="{FF2B5EF4-FFF2-40B4-BE49-F238E27FC236}">
                <a16:creationId xmlns:a16="http://schemas.microsoft.com/office/drawing/2014/main" id="{0E5260AE-021B-48EE-8D81-A2390FC7C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0801" y="2949050"/>
            <a:ext cx="480753" cy="480753"/>
          </a:xfrm>
          <a:prstGeom prst="rect">
            <a:avLst/>
          </a:prstGeom>
        </p:spPr>
      </p:pic>
      <p:pic>
        <p:nvPicPr>
          <p:cNvPr id="36" name="Graphique 35" descr="Cerises avec un remplissage uni">
            <a:extLst>
              <a:ext uri="{FF2B5EF4-FFF2-40B4-BE49-F238E27FC236}">
                <a16:creationId xmlns:a16="http://schemas.microsoft.com/office/drawing/2014/main" id="{34BE5A3E-41B5-4E99-8336-1B750F50D1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6137" y="2926501"/>
            <a:ext cx="561838" cy="561838"/>
          </a:xfrm>
          <a:prstGeom prst="rect">
            <a:avLst/>
          </a:prstGeom>
        </p:spPr>
      </p:pic>
      <p:pic>
        <p:nvPicPr>
          <p:cNvPr id="37" name="Graphique 36" descr="Cerises avec un remplissage uni">
            <a:extLst>
              <a:ext uri="{FF2B5EF4-FFF2-40B4-BE49-F238E27FC236}">
                <a16:creationId xmlns:a16="http://schemas.microsoft.com/office/drawing/2014/main" id="{052D877E-3F74-40F8-B971-FF563519A9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10840" y="2939855"/>
            <a:ext cx="561838" cy="561838"/>
          </a:xfrm>
          <a:prstGeom prst="rect">
            <a:avLst/>
          </a:prstGeom>
        </p:spPr>
      </p:pic>
      <p:pic>
        <p:nvPicPr>
          <p:cNvPr id="38" name="Graphique 37" descr="Cerises avec un remplissage uni">
            <a:extLst>
              <a:ext uri="{FF2B5EF4-FFF2-40B4-BE49-F238E27FC236}">
                <a16:creationId xmlns:a16="http://schemas.microsoft.com/office/drawing/2014/main" id="{EDBD5584-BA36-4D29-86F6-D52899A01E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3619" y="5454987"/>
            <a:ext cx="561838" cy="561838"/>
          </a:xfrm>
          <a:prstGeom prst="rect">
            <a:avLst/>
          </a:prstGeom>
        </p:spPr>
      </p:pic>
      <p:pic>
        <p:nvPicPr>
          <p:cNvPr id="39" name="Graphique 38" descr="Cerises avec un remplissage uni">
            <a:extLst>
              <a:ext uri="{FF2B5EF4-FFF2-40B4-BE49-F238E27FC236}">
                <a16:creationId xmlns:a16="http://schemas.microsoft.com/office/drawing/2014/main" id="{2E533BFF-5624-4C12-8E99-B287885244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2474" y="5464415"/>
            <a:ext cx="561838" cy="561838"/>
          </a:xfrm>
          <a:prstGeom prst="rect">
            <a:avLst/>
          </a:prstGeom>
        </p:spPr>
      </p:pic>
      <p:pic>
        <p:nvPicPr>
          <p:cNvPr id="40" name="Image 39">
            <a:extLst>
              <a:ext uri="{FF2B5EF4-FFF2-40B4-BE49-F238E27FC236}">
                <a16:creationId xmlns:a16="http://schemas.microsoft.com/office/drawing/2014/main" id="{716CE6C4-F7BD-43AD-A684-A20B6FB5AD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1976" y="4848326"/>
            <a:ext cx="2616368" cy="2616368"/>
          </a:xfrm>
          <a:prstGeom prst="rect">
            <a:avLst/>
          </a:prstGeom>
        </p:spPr>
      </p:pic>
    </p:spTree>
    <p:extLst>
      <p:ext uri="{BB962C8B-B14F-4D97-AF65-F5344CB8AC3E}">
        <p14:creationId xmlns:p14="http://schemas.microsoft.com/office/powerpoint/2010/main" val="182825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667" dirty="0">
                <a:solidFill>
                  <a:prstClr val="white"/>
                </a:solidFill>
                <a:latin typeface="+mj-lt"/>
              </a:rPr>
              <a:t>Empowerment - How did it go?</a:t>
            </a:r>
            <a:endParaRPr lang="fr-FR" sz="2667" dirty="0">
              <a:solidFill>
                <a:prstClr val="white"/>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1" name="Rechteck 9">
            <a:extLst>
              <a:ext uri="{FF2B5EF4-FFF2-40B4-BE49-F238E27FC236}">
                <a16:creationId xmlns:a16="http://schemas.microsoft.com/office/drawing/2014/main" id="{A6A8C2F0-D4BB-4441-A9AC-60E3B291908B}"/>
              </a:ext>
            </a:extLst>
          </p:cNvPr>
          <p:cNvSpPr/>
          <p:nvPr/>
        </p:nvSpPr>
        <p:spPr>
          <a:xfrm>
            <a:off x="2753450" y="151987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22" name="Rechteck 9">
            <a:extLst>
              <a:ext uri="{FF2B5EF4-FFF2-40B4-BE49-F238E27FC236}">
                <a16:creationId xmlns:a16="http://schemas.microsoft.com/office/drawing/2014/main" id="{1F712E37-31CD-48C3-B015-753E8C31D133}"/>
              </a:ext>
            </a:extLst>
          </p:cNvPr>
          <p:cNvSpPr/>
          <p:nvPr/>
        </p:nvSpPr>
        <p:spPr>
          <a:xfrm>
            <a:off x="6565317" y="152201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40" name="Freihandform: Form 10">
            <a:extLst>
              <a:ext uri="{FF2B5EF4-FFF2-40B4-BE49-F238E27FC236}">
                <a16:creationId xmlns:a16="http://schemas.microsoft.com/office/drawing/2014/main" id="{FE2C67AA-B384-43C5-8A9C-4CCC1D6B11F8}"/>
              </a:ext>
            </a:extLst>
          </p:cNvPr>
          <p:cNvSpPr/>
          <p:nvPr/>
        </p:nvSpPr>
        <p:spPr>
          <a:xfrm rot="152409">
            <a:off x="7599844" y="3282493"/>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41" name="ZoneTexte 40">
            <a:extLst>
              <a:ext uri="{FF2B5EF4-FFF2-40B4-BE49-F238E27FC236}">
                <a16:creationId xmlns:a16="http://schemas.microsoft.com/office/drawing/2014/main" id="{EDDD6AE5-A914-4F1D-946D-888DC5322C44}"/>
              </a:ext>
            </a:extLst>
          </p:cNvPr>
          <p:cNvSpPr txBox="1"/>
          <p:nvPr/>
        </p:nvSpPr>
        <p:spPr bwMode="auto">
          <a:xfrm>
            <a:off x="6773363" y="1628547"/>
            <a:ext cx="22728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Team decision </a:t>
            </a:r>
            <a:r>
              <a:rPr lang="en-US" sz="3200">
                <a:solidFill>
                  <a:srgbClr val="027180"/>
                </a:solidFill>
                <a:latin typeface="Source Sans Pro"/>
                <a:ea typeface="Source Sans Pro"/>
              </a:rPr>
              <a:t>m</a:t>
            </a:r>
            <a:r>
              <a:rPr kumimoji="0" lang="en-US" sz="3200" b="0" i="0" u="none" strike="noStrike" kern="1200" cap="none" spc="0" normalizeH="0" baseline="0" noProof="0" err="1">
                <a:ln>
                  <a:noFill/>
                </a:ln>
                <a:solidFill>
                  <a:srgbClr val="027180"/>
                </a:solidFill>
                <a:effectLst/>
                <a:uLnTx/>
                <a:uFillTx/>
                <a:latin typeface="Source Sans Pro"/>
                <a:ea typeface="Source Sans Pro"/>
                <a:cs typeface="+mn-cs"/>
              </a:rPr>
              <a:t>atrix</a:t>
            </a:r>
            <a:endParaRPr kumimoji="0" lang="en-US" sz="3200" b="0" i="0" u="none" strike="noStrike" kern="1200" cap="none" spc="0" normalizeH="0" baseline="0" noProof="0">
              <a:ln>
                <a:noFill/>
              </a:ln>
              <a:solidFill>
                <a:srgbClr val="027180"/>
              </a:solidFill>
              <a:effectLst/>
              <a:uLnTx/>
              <a:uFillTx/>
              <a:latin typeface="Source Sans Pro"/>
              <a:ea typeface="Source Sans Pro"/>
              <a:cs typeface="+mn-cs"/>
            </a:endParaRPr>
          </a:p>
        </p:txBody>
      </p:sp>
      <p:sp>
        <p:nvSpPr>
          <p:cNvPr id="42" name="Freihandform: Form 10">
            <a:extLst>
              <a:ext uri="{FF2B5EF4-FFF2-40B4-BE49-F238E27FC236}">
                <a16:creationId xmlns:a16="http://schemas.microsoft.com/office/drawing/2014/main" id="{CD2F4270-7455-45AD-B1D0-B5113C4B7BBA}"/>
              </a:ext>
            </a:extLst>
          </p:cNvPr>
          <p:cNvSpPr/>
          <p:nvPr/>
        </p:nvSpPr>
        <p:spPr>
          <a:xfrm rot="21361001">
            <a:off x="6834326" y="1404326"/>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pic>
        <p:nvPicPr>
          <p:cNvPr id="44" name="Graphique 43" descr="Cerises avec un remplissage uni">
            <a:extLst>
              <a:ext uri="{FF2B5EF4-FFF2-40B4-BE49-F238E27FC236}">
                <a16:creationId xmlns:a16="http://schemas.microsoft.com/office/drawing/2014/main" id="{EDA4A34A-03E4-47B6-B439-DCFFE5059E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6657" y="2908507"/>
            <a:ext cx="561838" cy="561838"/>
          </a:xfrm>
          <a:prstGeom prst="rect">
            <a:avLst/>
          </a:prstGeom>
        </p:spPr>
      </p:pic>
      <p:pic>
        <p:nvPicPr>
          <p:cNvPr id="45" name="Graphique 44" descr="Cerises avec un remplissage uni">
            <a:extLst>
              <a:ext uri="{FF2B5EF4-FFF2-40B4-BE49-F238E27FC236}">
                <a16:creationId xmlns:a16="http://schemas.microsoft.com/office/drawing/2014/main" id="{DADD5520-4884-4337-ACA9-9AEE5F3A67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0652" y="2908507"/>
            <a:ext cx="561838" cy="561838"/>
          </a:xfrm>
          <a:prstGeom prst="rect">
            <a:avLst/>
          </a:prstGeom>
        </p:spPr>
      </p:pic>
      <p:sp>
        <p:nvSpPr>
          <p:cNvPr id="46" name="Rechteck 9">
            <a:extLst>
              <a:ext uri="{FF2B5EF4-FFF2-40B4-BE49-F238E27FC236}">
                <a16:creationId xmlns:a16="http://schemas.microsoft.com/office/drawing/2014/main" id="{25FFF0E4-60DB-4FA5-A882-9BBAD1B77CB5}"/>
              </a:ext>
            </a:extLst>
          </p:cNvPr>
          <p:cNvSpPr/>
          <p:nvPr/>
        </p:nvSpPr>
        <p:spPr>
          <a:xfrm>
            <a:off x="4825717" y="408673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en-US" sz="2133">
              <a:solidFill>
                <a:srgbClr val="027180"/>
              </a:solidFill>
              <a:latin typeface="Source Sans Pro"/>
            </a:endParaRPr>
          </a:p>
        </p:txBody>
      </p:sp>
      <p:sp>
        <p:nvSpPr>
          <p:cNvPr id="47" name="Freihandform: Form 10">
            <a:extLst>
              <a:ext uri="{FF2B5EF4-FFF2-40B4-BE49-F238E27FC236}">
                <a16:creationId xmlns:a16="http://schemas.microsoft.com/office/drawing/2014/main" id="{E7BD4088-3C90-4B0D-B209-38A304CEE596}"/>
              </a:ext>
            </a:extLst>
          </p:cNvPr>
          <p:cNvSpPr/>
          <p:nvPr/>
        </p:nvSpPr>
        <p:spPr>
          <a:xfrm rot="152409">
            <a:off x="4637816" y="3917644"/>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48" name="ZoneTexte 47">
            <a:extLst>
              <a:ext uri="{FF2B5EF4-FFF2-40B4-BE49-F238E27FC236}">
                <a16:creationId xmlns:a16="http://schemas.microsoft.com/office/drawing/2014/main" id="{6B3FCE23-7003-4243-A9F5-BABD54B0A223}"/>
              </a:ext>
            </a:extLst>
          </p:cNvPr>
          <p:cNvSpPr txBox="1"/>
          <p:nvPr/>
        </p:nvSpPr>
        <p:spPr bwMode="auto">
          <a:xfrm>
            <a:off x="4908544" y="4379061"/>
            <a:ext cx="227281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Delegation poker</a:t>
            </a:r>
          </a:p>
        </p:txBody>
      </p:sp>
      <p:sp>
        <p:nvSpPr>
          <p:cNvPr id="49" name="ZoneTexte 48">
            <a:extLst>
              <a:ext uri="{FF2B5EF4-FFF2-40B4-BE49-F238E27FC236}">
                <a16:creationId xmlns:a16="http://schemas.microsoft.com/office/drawing/2014/main" id="{8AAB71C3-2BE7-42CD-92F3-04915D149596}"/>
              </a:ext>
            </a:extLst>
          </p:cNvPr>
          <p:cNvSpPr txBox="1"/>
          <p:nvPr/>
        </p:nvSpPr>
        <p:spPr bwMode="auto">
          <a:xfrm>
            <a:off x="2841244" y="2038377"/>
            <a:ext cx="22728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27180"/>
                </a:solidFill>
                <a:effectLst/>
                <a:uLnTx/>
                <a:uFillTx/>
                <a:latin typeface="Source Sans Pro"/>
                <a:ea typeface="Source Sans Pro"/>
                <a:cs typeface="+mn-cs"/>
              </a:rPr>
              <a:t>Lead coach</a:t>
            </a:r>
          </a:p>
        </p:txBody>
      </p:sp>
      <p:sp>
        <p:nvSpPr>
          <p:cNvPr id="50" name="Freihandform: Form 10">
            <a:extLst>
              <a:ext uri="{FF2B5EF4-FFF2-40B4-BE49-F238E27FC236}">
                <a16:creationId xmlns:a16="http://schemas.microsoft.com/office/drawing/2014/main" id="{79E87ACC-8086-4DD2-ABBA-AFF6F112B5FB}"/>
              </a:ext>
            </a:extLst>
          </p:cNvPr>
          <p:cNvSpPr/>
          <p:nvPr/>
        </p:nvSpPr>
        <p:spPr>
          <a:xfrm rot="21361001">
            <a:off x="2428004" y="1350785"/>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51" name="Freihandform: Form 10">
            <a:extLst>
              <a:ext uri="{FF2B5EF4-FFF2-40B4-BE49-F238E27FC236}">
                <a16:creationId xmlns:a16="http://schemas.microsoft.com/office/drawing/2014/main" id="{BE8A5611-74E8-4E6B-A94B-C62363453F86}"/>
              </a:ext>
            </a:extLst>
          </p:cNvPr>
          <p:cNvSpPr/>
          <p:nvPr/>
        </p:nvSpPr>
        <p:spPr>
          <a:xfrm rot="152409">
            <a:off x="4699790" y="3144214"/>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sp>
        <p:nvSpPr>
          <p:cNvPr id="52" name="Freihandform: Form 10">
            <a:extLst>
              <a:ext uri="{FF2B5EF4-FFF2-40B4-BE49-F238E27FC236}">
                <a16:creationId xmlns:a16="http://schemas.microsoft.com/office/drawing/2014/main" id="{4CED7A70-CFB9-4C52-8800-99CB9B56A671}"/>
              </a:ext>
            </a:extLst>
          </p:cNvPr>
          <p:cNvSpPr/>
          <p:nvPr/>
        </p:nvSpPr>
        <p:spPr>
          <a:xfrm rot="152409">
            <a:off x="6590588" y="5636508"/>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endParaRPr lang="de-DE" sz="2400" err="1">
              <a:solidFill>
                <a:prstClr val="white"/>
              </a:solidFill>
              <a:latin typeface="Source Sans Pro"/>
            </a:endParaRPr>
          </a:p>
        </p:txBody>
      </p:sp>
      <p:pic>
        <p:nvPicPr>
          <p:cNvPr id="53" name="Graphique 52" descr="Peau de banane avec un remplissage uni">
            <a:extLst>
              <a:ext uri="{FF2B5EF4-FFF2-40B4-BE49-F238E27FC236}">
                <a16:creationId xmlns:a16="http://schemas.microsoft.com/office/drawing/2014/main" id="{FA1DC4BC-6CBB-49A7-AD4E-A6D2F23668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0801" y="2949050"/>
            <a:ext cx="480753" cy="480753"/>
          </a:xfrm>
          <a:prstGeom prst="rect">
            <a:avLst/>
          </a:prstGeom>
        </p:spPr>
      </p:pic>
      <p:pic>
        <p:nvPicPr>
          <p:cNvPr id="54" name="Graphique 53" descr="Cerises avec un remplissage uni">
            <a:extLst>
              <a:ext uri="{FF2B5EF4-FFF2-40B4-BE49-F238E27FC236}">
                <a16:creationId xmlns:a16="http://schemas.microsoft.com/office/drawing/2014/main" id="{BD0F6000-E4A9-4865-A802-D5DB57B4BA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6137" y="2926501"/>
            <a:ext cx="561838" cy="561838"/>
          </a:xfrm>
          <a:prstGeom prst="rect">
            <a:avLst/>
          </a:prstGeom>
        </p:spPr>
      </p:pic>
      <p:pic>
        <p:nvPicPr>
          <p:cNvPr id="55" name="Graphique 54" descr="Cerises avec un remplissage uni">
            <a:extLst>
              <a:ext uri="{FF2B5EF4-FFF2-40B4-BE49-F238E27FC236}">
                <a16:creationId xmlns:a16="http://schemas.microsoft.com/office/drawing/2014/main" id="{9838BE14-EE34-4FCD-9DC1-3E65AC1EA8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0840" y="2939855"/>
            <a:ext cx="561838" cy="561838"/>
          </a:xfrm>
          <a:prstGeom prst="rect">
            <a:avLst/>
          </a:prstGeom>
        </p:spPr>
      </p:pic>
      <p:pic>
        <p:nvPicPr>
          <p:cNvPr id="56" name="Graphique 55" descr="Cerises avec un remplissage uni">
            <a:extLst>
              <a:ext uri="{FF2B5EF4-FFF2-40B4-BE49-F238E27FC236}">
                <a16:creationId xmlns:a16="http://schemas.microsoft.com/office/drawing/2014/main" id="{3D56870A-472A-43EE-A53E-C2C60F050B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3619" y="5454987"/>
            <a:ext cx="561838" cy="561838"/>
          </a:xfrm>
          <a:prstGeom prst="rect">
            <a:avLst/>
          </a:prstGeom>
        </p:spPr>
      </p:pic>
      <p:pic>
        <p:nvPicPr>
          <p:cNvPr id="57" name="Graphique 56" descr="Cerises avec un remplissage uni">
            <a:extLst>
              <a:ext uri="{FF2B5EF4-FFF2-40B4-BE49-F238E27FC236}">
                <a16:creationId xmlns:a16="http://schemas.microsoft.com/office/drawing/2014/main" id="{9C2A78D4-21BB-4704-93DC-5E59B6F56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2474" y="5464415"/>
            <a:ext cx="561838" cy="561838"/>
          </a:xfrm>
          <a:prstGeom prst="rect">
            <a:avLst/>
          </a:prstGeom>
        </p:spPr>
      </p:pic>
      <p:pic>
        <p:nvPicPr>
          <p:cNvPr id="58" name="Image 57">
            <a:extLst>
              <a:ext uri="{FF2B5EF4-FFF2-40B4-BE49-F238E27FC236}">
                <a16:creationId xmlns:a16="http://schemas.microsoft.com/office/drawing/2014/main" id="{FE4BE2DF-8234-499B-B369-B47D2AE43F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1976" y="4848326"/>
            <a:ext cx="2616368" cy="2616368"/>
          </a:xfrm>
          <a:prstGeom prst="rect">
            <a:avLst/>
          </a:prstGeom>
        </p:spPr>
      </p:pic>
    </p:spTree>
    <p:extLst>
      <p:ext uri="{BB962C8B-B14F-4D97-AF65-F5344CB8AC3E}">
        <p14:creationId xmlns:p14="http://schemas.microsoft.com/office/powerpoint/2010/main" val="11309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667" dirty="0">
                <a:solidFill>
                  <a:prstClr val="white"/>
                </a:solidFill>
                <a:latin typeface="+mj-lt"/>
              </a:rPr>
              <a:t>Empowerment - Few examples</a:t>
            </a:r>
            <a:endParaRPr lang="fr-FR" sz="2667" dirty="0">
              <a:solidFill>
                <a:prstClr val="white"/>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4" name="Rectangle 23">
            <a:extLst>
              <a:ext uri="{FF2B5EF4-FFF2-40B4-BE49-F238E27FC236}">
                <a16:creationId xmlns:a16="http://schemas.microsoft.com/office/drawing/2014/main" id="{E8FB4B65-FAB9-4E74-B786-2E72DD11F604}"/>
              </a:ext>
            </a:extLst>
          </p:cNvPr>
          <p:cNvSpPr/>
          <p:nvPr/>
        </p:nvSpPr>
        <p:spPr>
          <a:xfrm>
            <a:off x="8284083" y="4590815"/>
            <a:ext cx="3096813" cy="257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r>
              <a:rPr lang="en-US" sz="2400">
                <a:solidFill>
                  <a:srgbClr val="027180"/>
                </a:solidFill>
                <a:latin typeface="Source Sans Pro"/>
              </a:rPr>
              <a:t>Team decision matrix</a:t>
            </a:r>
          </a:p>
        </p:txBody>
      </p:sp>
      <p:pic>
        <p:nvPicPr>
          <p:cNvPr id="25" name="Image 24">
            <a:extLst>
              <a:ext uri="{FF2B5EF4-FFF2-40B4-BE49-F238E27FC236}">
                <a16:creationId xmlns:a16="http://schemas.microsoft.com/office/drawing/2014/main" id="{8079FB78-C86D-419A-8C39-F216B8AB0975}"/>
              </a:ext>
            </a:extLst>
          </p:cNvPr>
          <p:cNvPicPr>
            <a:picLocks noChangeAspect="1"/>
          </p:cNvPicPr>
          <p:nvPr/>
        </p:nvPicPr>
        <p:blipFill>
          <a:blip r:embed="rId3"/>
          <a:stretch>
            <a:fillRect/>
          </a:stretch>
        </p:blipFill>
        <p:spPr>
          <a:xfrm>
            <a:off x="8756871" y="951611"/>
            <a:ext cx="2151239" cy="3569345"/>
          </a:xfrm>
          <a:prstGeom prst="rect">
            <a:avLst/>
          </a:prstGeom>
        </p:spPr>
      </p:pic>
      <p:pic>
        <p:nvPicPr>
          <p:cNvPr id="26" name="Image 25">
            <a:extLst>
              <a:ext uri="{FF2B5EF4-FFF2-40B4-BE49-F238E27FC236}">
                <a16:creationId xmlns:a16="http://schemas.microsoft.com/office/drawing/2014/main" id="{3B841095-E7AB-4296-9952-6BEA183A3039}"/>
              </a:ext>
            </a:extLst>
          </p:cNvPr>
          <p:cNvPicPr>
            <a:picLocks noChangeAspect="1"/>
          </p:cNvPicPr>
          <p:nvPr/>
        </p:nvPicPr>
        <p:blipFill>
          <a:blip r:embed="rId4"/>
          <a:stretch>
            <a:fillRect/>
          </a:stretch>
        </p:blipFill>
        <p:spPr>
          <a:xfrm>
            <a:off x="895997" y="4185315"/>
            <a:ext cx="4643352" cy="2222757"/>
          </a:xfrm>
          <a:prstGeom prst="rect">
            <a:avLst/>
          </a:prstGeom>
        </p:spPr>
      </p:pic>
      <p:sp>
        <p:nvSpPr>
          <p:cNvPr id="27" name="Rectangle 26">
            <a:extLst>
              <a:ext uri="{FF2B5EF4-FFF2-40B4-BE49-F238E27FC236}">
                <a16:creationId xmlns:a16="http://schemas.microsoft.com/office/drawing/2014/main" id="{40996132-1892-45D1-B1D3-E139356D5F52}"/>
              </a:ext>
            </a:extLst>
          </p:cNvPr>
          <p:cNvSpPr/>
          <p:nvPr/>
        </p:nvSpPr>
        <p:spPr>
          <a:xfrm>
            <a:off x="1200919" y="6430695"/>
            <a:ext cx="3924000" cy="30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r>
              <a:rPr lang="en-US" sz="2400">
                <a:solidFill>
                  <a:srgbClr val="027180"/>
                </a:solidFill>
                <a:latin typeface="Source Sans Pro"/>
              </a:rPr>
              <a:t>Lead coach</a:t>
            </a:r>
          </a:p>
        </p:txBody>
      </p:sp>
      <p:sp>
        <p:nvSpPr>
          <p:cNvPr id="28" name="Rectangle 27">
            <a:extLst>
              <a:ext uri="{FF2B5EF4-FFF2-40B4-BE49-F238E27FC236}">
                <a16:creationId xmlns:a16="http://schemas.microsoft.com/office/drawing/2014/main" id="{9C76F2DC-774E-420F-8387-B2E1E1459E3E}"/>
              </a:ext>
            </a:extLst>
          </p:cNvPr>
          <p:cNvSpPr/>
          <p:nvPr/>
        </p:nvSpPr>
        <p:spPr>
          <a:xfrm>
            <a:off x="2795766" y="939604"/>
            <a:ext cx="4658305" cy="3831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a:extLst>
              <a:ext uri="{FF2B5EF4-FFF2-40B4-BE49-F238E27FC236}">
                <a16:creationId xmlns:a16="http://schemas.microsoft.com/office/drawing/2014/main" id="{1E44A67C-7FC4-4CAE-9943-13F11D7AB19F}"/>
              </a:ext>
            </a:extLst>
          </p:cNvPr>
          <p:cNvPicPr>
            <a:picLocks noChangeAspect="1"/>
          </p:cNvPicPr>
          <p:nvPr/>
        </p:nvPicPr>
        <p:blipFill>
          <a:blip r:embed="rId5"/>
          <a:stretch>
            <a:fillRect/>
          </a:stretch>
        </p:blipFill>
        <p:spPr>
          <a:xfrm>
            <a:off x="2795767" y="1300730"/>
            <a:ext cx="4658305" cy="2423892"/>
          </a:xfrm>
          <a:prstGeom prst="rect">
            <a:avLst/>
          </a:prstGeom>
        </p:spPr>
      </p:pic>
      <p:sp>
        <p:nvSpPr>
          <p:cNvPr id="30" name="Rectangle 29">
            <a:extLst>
              <a:ext uri="{FF2B5EF4-FFF2-40B4-BE49-F238E27FC236}">
                <a16:creationId xmlns:a16="http://schemas.microsoft.com/office/drawing/2014/main" id="{377C5F96-26F5-4537-9E88-9B318036D677}"/>
              </a:ext>
            </a:extLst>
          </p:cNvPr>
          <p:cNvSpPr/>
          <p:nvPr/>
        </p:nvSpPr>
        <p:spPr>
          <a:xfrm>
            <a:off x="3262536" y="3747245"/>
            <a:ext cx="3924000" cy="30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r>
              <a:rPr lang="en-US" sz="2400">
                <a:solidFill>
                  <a:srgbClr val="027180"/>
                </a:solidFill>
                <a:latin typeface="Source Sans Pro"/>
              </a:rPr>
              <a:t>Delegation poker</a:t>
            </a:r>
          </a:p>
        </p:txBody>
      </p:sp>
      <p:pic>
        <p:nvPicPr>
          <p:cNvPr id="31" name="Image 30">
            <a:extLst>
              <a:ext uri="{FF2B5EF4-FFF2-40B4-BE49-F238E27FC236}">
                <a16:creationId xmlns:a16="http://schemas.microsoft.com/office/drawing/2014/main" id="{736AC036-9639-489A-892C-329990B118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1976" y="4848326"/>
            <a:ext cx="2616368" cy="2616368"/>
          </a:xfrm>
          <a:prstGeom prst="rect">
            <a:avLst/>
          </a:prstGeom>
        </p:spPr>
      </p:pic>
    </p:spTree>
    <p:extLst>
      <p:ext uri="{BB962C8B-B14F-4D97-AF65-F5344CB8AC3E}">
        <p14:creationId xmlns:p14="http://schemas.microsoft.com/office/powerpoint/2010/main" val="404756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2"/>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87546" eaLnBrk="0" fontAlgn="base" hangingPunct="0">
              <a:spcBef>
                <a:spcPct val="0"/>
              </a:spcBef>
              <a:spcAft>
                <a:spcPct val="0"/>
              </a:spcAft>
            </a:pPr>
            <a:r>
              <a:rPr lang="en-US" sz="2667" dirty="0">
                <a:solidFill>
                  <a:prstClr val="white"/>
                </a:solidFill>
                <a:latin typeface="Source Sans Pro"/>
                <a:cs typeface="Arial" charset="0"/>
              </a:rPr>
              <a:t>Grow &amp; learn – What we have experimented with</a:t>
            </a:r>
            <a:endParaRPr lang="en-GB" sz="2667" dirty="0">
              <a:solidFill>
                <a:prstClr val="white"/>
              </a:solidFill>
              <a:latin typeface="Source Sans Pro"/>
              <a:cs typeface="Arial" charset="0"/>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sp>
        <p:nvSpPr>
          <p:cNvPr id="14" name="Rechteck 9">
            <a:extLst>
              <a:ext uri="{FF2B5EF4-FFF2-40B4-BE49-F238E27FC236}">
                <a16:creationId xmlns:a16="http://schemas.microsoft.com/office/drawing/2014/main" id="{E9629B25-1975-4E6D-AFA8-854BB1569382}"/>
              </a:ext>
            </a:extLst>
          </p:cNvPr>
          <p:cNvSpPr/>
          <p:nvPr/>
        </p:nvSpPr>
        <p:spPr>
          <a:xfrm>
            <a:off x="6188114" y="4360763"/>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133" dirty="0">
                <a:solidFill>
                  <a:srgbClr val="027180"/>
                </a:solidFill>
                <a:latin typeface="Source Sans Pro"/>
                <a:ea typeface="Source Sans Pro"/>
              </a:rPr>
              <a:t>“Google time”</a:t>
            </a:r>
          </a:p>
        </p:txBody>
      </p:sp>
      <p:sp>
        <p:nvSpPr>
          <p:cNvPr id="20" name="Freihandform: Form 10">
            <a:extLst>
              <a:ext uri="{FF2B5EF4-FFF2-40B4-BE49-F238E27FC236}">
                <a16:creationId xmlns:a16="http://schemas.microsoft.com/office/drawing/2014/main" id="{09E9CDF2-B17E-4A3D-A8D3-7F619334173A}"/>
              </a:ext>
            </a:extLst>
          </p:cNvPr>
          <p:cNvSpPr/>
          <p:nvPr/>
        </p:nvSpPr>
        <p:spPr>
          <a:xfrm rot="21361001">
            <a:off x="7217929" y="5584597"/>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sp>
        <p:nvSpPr>
          <p:cNvPr id="22" name="Rechteck 9">
            <a:extLst>
              <a:ext uri="{FF2B5EF4-FFF2-40B4-BE49-F238E27FC236}">
                <a16:creationId xmlns:a16="http://schemas.microsoft.com/office/drawing/2014/main" id="{C984EA81-46AD-495B-B98A-35D402A18580}"/>
              </a:ext>
            </a:extLst>
          </p:cNvPr>
          <p:cNvSpPr/>
          <p:nvPr/>
        </p:nvSpPr>
        <p:spPr>
          <a:xfrm>
            <a:off x="6201370" y="1605907"/>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133" dirty="0">
                <a:solidFill>
                  <a:srgbClr val="027180"/>
                </a:solidFill>
                <a:latin typeface="Source Sans Pro"/>
              </a:rPr>
              <a:t>Ramp-up</a:t>
            </a:r>
          </a:p>
        </p:txBody>
      </p:sp>
      <p:sp>
        <p:nvSpPr>
          <p:cNvPr id="25" name="Freihandform: Form 10">
            <a:extLst>
              <a:ext uri="{FF2B5EF4-FFF2-40B4-BE49-F238E27FC236}">
                <a16:creationId xmlns:a16="http://schemas.microsoft.com/office/drawing/2014/main" id="{83AEED07-4B17-4620-89C2-AF9525CE36C9}"/>
              </a:ext>
            </a:extLst>
          </p:cNvPr>
          <p:cNvSpPr/>
          <p:nvPr/>
        </p:nvSpPr>
        <p:spPr>
          <a:xfrm rot="21361001">
            <a:off x="6084591" y="1532037"/>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sp>
        <p:nvSpPr>
          <p:cNvPr id="26" name="Rechteck 9">
            <a:extLst>
              <a:ext uri="{FF2B5EF4-FFF2-40B4-BE49-F238E27FC236}">
                <a16:creationId xmlns:a16="http://schemas.microsoft.com/office/drawing/2014/main" id="{8B8279E6-C647-47F2-9487-4956B93786D6}"/>
              </a:ext>
            </a:extLst>
          </p:cNvPr>
          <p:cNvSpPr/>
          <p:nvPr/>
        </p:nvSpPr>
        <p:spPr>
          <a:xfrm>
            <a:off x="3312953" y="4360372"/>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133" dirty="0">
                <a:solidFill>
                  <a:srgbClr val="027180"/>
                </a:solidFill>
                <a:latin typeface="Source Sans Pro"/>
              </a:rPr>
              <a:t>Coaching delivered in pairs</a:t>
            </a:r>
          </a:p>
        </p:txBody>
      </p:sp>
      <p:sp>
        <p:nvSpPr>
          <p:cNvPr id="33" name="Rechteck 9">
            <a:extLst>
              <a:ext uri="{FF2B5EF4-FFF2-40B4-BE49-F238E27FC236}">
                <a16:creationId xmlns:a16="http://schemas.microsoft.com/office/drawing/2014/main" id="{6C7D3A9D-3082-4888-B53C-DA039F6CE269}"/>
              </a:ext>
            </a:extLst>
          </p:cNvPr>
          <p:cNvSpPr/>
          <p:nvPr/>
        </p:nvSpPr>
        <p:spPr>
          <a:xfrm>
            <a:off x="3312953" y="1585469"/>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pPr>
            <a:r>
              <a:rPr lang="en-US" sz="2133" dirty="0">
                <a:solidFill>
                  <a:srgbClr val="027180"/>
                </a:solidFill>
                <a:latin typeface="Source Sans Pro"/>
              </a:rPr>
              <a:t>Role play</a:t>
            </a:r>
          </a:p>
        </p:txBody>
      </p:sp>
      <p:sp>
        <p:nvSpPr>
          <p:cNvPr id="35" name="Freihandform: Form 10">
            <a:extLst>
              <a:ext uri="{FF2B5EF4-FFF2-40B4-BE49-F238E27FC236}">
                <a16:creationId xmlns:a16="http://schemas.microsoft.com/office/drawing/2014/main" id="{B4742B2C-A8C5-4049-B454-41792CD1111B}"/>
              </a:ext>
            </a:extLst>
          </p:cNvPr>
          <p:cNvSpPr/>
          <p:nvPr/>
        </p:nvSpPr>
        <p:spPr>
          <a:xfrm rot="152409">
            <a:off x="3305381" y="160757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sp>
        <p:nvSpPr>
          <p:cNvPr id="36" name="Freihandform: Form 10">
            <a:extLst>
              <a:ext uri="{FF2B5EF4-FFF2-40B4-BE49-F238E27FC236}">
                <a16:creationId xmlns:a16="http://schemas.microsoft.com/office/drawing/2014/main" id="{7DDE52DC-874E-44B5-9029-B44B0DF8DA83}"/>
              </a:ext>
            </a:extLst>
          </p:cNvPr>
          <p:cNvSpPr/>
          <p:nvPr/>
        </p:nvSpPr>
        <p:spPr>
          <a:xfrm rot="152409">
            <a:off x="4097853" y="4332194"/>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pic>
        <p:nvPicPr>
          <p:cNvPr id="38" name="Image 37">
            <a:extLst>
              <a:ext uri="{FF2B5EF4-FFF2-40B4-BE49-F238E27FC236}">
                <a16:creationId xmlns:a16="http://schemas.microsoft.com/office/drawing/2014/main" id="{BBE18618-16DF-4ADC-93AD-108C0A053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5913" y="5027399"/>
            <a:ext cx="1414775" cy="1414775"/>
          </a:xfrm>
          <a:prstGeom prst="rect">
            <a:avLst/>
          </a:prstGeom>
        </p:spPr>
      </p:pic>
    </p:spTree>
    <p:extLst>
      <p:ext uri="{BB962C8B-B14F-4D97-AF65-F5344CB8AC3E}">
        <p14:creationId xmlns:p14="http://schemas.microsoft.com/office/powerpoint/2010/main" val="5443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87546" eaLnBrk="0" fontAlgn="base" hangingPunct="0">
              <a:spcBef>
                <a:spcPct val="0"/>
              </a:spcBef>
              <a:spcAft>
                <a:spcPct val="0"/>
              </a:spcAft>
            </a:pPr>
            <a:r>
              <a:rPr lang="en-US" sz="2667" dirty="0">
                <a:solidFill>
                  <a:prstClr val="white"/>
                </a:solidFill>
                <a:latin typeface="Calibri" pitchFamily="34" charset="0"/>
                <a:cs typeface="Arial" charset="0"/>
              </a:rPr>
              <a:t>Grow &amp; learn – How did it go?</a:t>
            </a:r>
            <a:endParaRPr lang="en-GB" sz="2667" dirty="0">
              <a:solidFill>
                <a:prstClr val="white"/>
              </a:solidFill>
              <a:latin typeface="Calibri" pitchFamily="34" charset="0"/>
              <a:cs typeface="Arial" charset="0"/>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sp>
        <p:nvSpPr>
          <p:cNvPr id="14" name="Rechteck 9">
            <a:extLst>
              <a:ext uri="{FF2B5EF4-FFF2-40B4-BE49-F238E27FC236}">
                <a16:creationId xmlns:a16="http://schemas.microsoft.com/office/drawing/2014/main" id="{E9629B25-1975-4E6D-AFA8-854BB1569382}"/>
              </a:ext>
            </a:extLst>
          </p:cNvPr>
          <p:cNvSpPr/>
          <p:nvPr/>
        </p:nvSpPr>
        <p:spPr>
          <a:xfrm>
            <a:off x="6188114" y="4360763"/>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133" dirty="0">
                <a:solidFill>
                  <a:srgbClr val="027180"/>
                </a:solidFill>
                <a:latin typeface="Source Sans Pro"/>
                <a:ea typeface="Source Sans Pro"/>
              </a:rPr>
              <a:t>“Google time”</a:t>
            </a:r>
          </a:p>
        </p:txBody>
      </p:sp>
      <p:sp>
        <p:nvSpPr>
          <p:cNvPr id="20" name="Freihandform: Form 10">
            <a:extLst>
              <a:ext uri="{FF2B5EF4-FFF2-40B4-BE49-F238E27FC236}">
                <a16:creationId xmlns:a16="http://schemas.microsoft.com/office/drawing/2014/main" id="{09E9CDF2-B17E-4A3D-A8D3-7F619334173A}"/>
              </a:ext>
            </a:extLst>
          </p:cNvPr>
          <p:cNvSpPr/>
          <p:nvPr/>
        </p:nvSpPr>
        <p:spPr>
          <a:xfrm rot="21361001">
            <a:off x="7217929" y="5584597"/>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sp>
        <p:nvSpPr>
          <p:cNvPr id="22" name="Rechteck 9">
            <a:extLst>
              <a:ext uri="{FF2B5EF4-FFF2-40B4-BE49-F238E27FC236}">
                <a16:creationId xmlns:a16="http://schemas.microsoft.com/office/drawing/2014/main" id="{C984EA81-46AD-495B-B98A-35D402A18580}"/>
              </a:ext>
            </a:extLst>
          </p:cNvPr>
          <p:cNvSpPr/>
          <p:nvPr/>
        </p:nvSpPr>
        <p:spPr>
          <a:xfrm>
            <a:off x="6201370" y="1605907"/>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133" dirty="0">
                <a:solidFill>
                  <a:srgbClr val="027180"/>
                </a:solidFill>
                <a:latin typeface="Source Sans Pro"/>
              </a:rPr>
              <a:t>Ramp-up</a:t>
            </a:r>
          </a:p>
        </p:txBody>
      </p:sp>
      <p:sp>
        <p:nvSpPr>
          <p:cNvPr id="25" name="Freihandform: Form 10">
            <a:extLst>
              <a:ext uri="{FF2B5EF4-FFF2-40B4-BE49-F238E27FC236}">
                <a16:creationId xmlns:a16="http://schemas.microsoft.com/office/drawing/2014/main" id="{83AEED07-4B17-4620-89C2-AF9525CE36C9}"/>
              </a:ext>
            </a:extLst>
          </p:cNvPr>
          <p:cNvSpPr/>
          <p:nvPr/>
        </p:nvSpPr>
        <p:spPr>
          <a:xfrm rot="21361001">
            <a:off x="6084591" y="1532037"/>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sp>
        <p:nvSpPr>
          <p:cNvPr id="26" name="Rechteck 9">
            <a:extLst>
              <a:ext uri="{FF2B5EF4-FFF2-40B4-BE49-F238E27FC236}">
                <a16:creationId xmlns:a16="http://schemas.microsoft.com/office/drawing/2014/main" id="{8B8279E6-C647-47F2-9487-4956B93786D6}"/>
              </a:ext>
            </a:extLst>
          </p:cNvPr>
          <p:cNvSpPr/>
          <p:nvPr/>
        </p:nvSpPr>
        <p:spPr>
          <a:xfrm>
            <a:off x="3312953" y="4360372"/>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133" dirty="0">
                <a:solidFill>
                  <a:srgbClr val="027180"/>
                </a:solidFill>
                <a:latin typeface="Source Sans Pro"/>
              </a:rPr>
              <a:t>Coaching delivered in pairs</a:t>
            </a:r>
          </a:p>
        </p:txBody>
      </p:sp>
      <p:sp>
        <p:nvSpPr>
          <p:cNvPr id="33" name="Rechteck 9">
            <a:extLst>
              <a:ext uri="{FF2B5EF4-FFF2-40B4-BE49-F238E27FC236}">
                <a16:creationId xmlns:a16="http://schemas.microsoft.com/office/drawing/2014/main" id="{6C7D3A9D-3082-4888-B53C-DA039F6CE269}"/>
              </a:ext>
            </a:extLst>
          </p:cNvPr>
          <p:cNvSpPr/>
          <p:nvPr/>
        </p:nvSpPr>
        <p:spPr>
          <a:xfrm>
            <a:off x="3312953" y="1585469"/>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pPr>
            <a:r>
              <a:rPr lang="en-US" sz="2133" dirty="0">
                <a:solidFill>
                  <a:srgbClr val="027180"/>
                </a:solidFill>
                <a:latin typeface="Source Sans Pro"/>
              </a:rPr>
              <a:t>Role play</a:t>
            </a:r>
          </a:p>
        </p:txBody>
      </p:sp>
      <p:sp>
        <p:nvSpPr>
          <p:cNvPr id="35" name="Freihandform: Form 10">
            <a:extLst>
              <a:ext uri="{FF2B5EF4-FFF2-40B4-BE49-F238E27FC236}">
                <a16:creationId xmlns:a16="http://schemas.microsoft.com/office/drawing/2014/main" id="{B4742B2C-A8C5-4049-B454-41792CD1111B}"/>
              </a:ext>
            </a:extLst>
          </p:cNvPr>
          <p:cNvSpPr/>
          <p:nvPr/>
        </p:nvSpPr>
        <p:spPr>
          <a:xfrm rot="152409">
            <a:off x="3305381" y="160757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sp>
        <p:nvSpPr>
          <p:cNvPr id="36" name="Freihandform: Form 10">
            <a:extLst>
              <a:ext uri="{FF2B5EF4-FFF2-40B4-BE49-F238E27FC236}">
                <a16:creationId xmlns:a16="http://schemas.microsoft.com/office/drawing/2014/main" id="{7DDE52DC-874E-44B5-9029-B44B0DF8DA83}"/>
              </a:ext>
            </a:extLst>
          </p:cNvPr>
          <p:cNvSpPr/>
          <p:nvPr/>
        </p:nvSpPr>
        <p:spPr>
          <a:xfrm rot="152409">
            <a:off x="4098489" y="4330405"/>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pic>
        <p:nvPicPr>
          <p:cNvPr id="38" name="Image 37">
            <a:extLst>
              <a:ext uri="{FF2B5EF4-FFF2-40B4-BE49-F238E27FC236}">
                <a16:creationId xmlns:a16="http://schemas.microsoft.com/office/drawing/2014/main" id="{BBE18618-16DF-4ADC-93AD-108C0A053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5913" y="5027399"/>
            <a:ext cx="1414775" cy="1414775"/>
          </a:xfrm>
          <a:prstGeom prst="rect">
            <a:avLst/>
          </a:prstGeom>
        </p:spPr>
      </p:pic>
      <p:pic>
        <p:nvPicPr>
          <p:cNvPr id="30" name="Graphique 29" descr="Cerises avec un remplissage uni">
            <a:extLst>
              <a:ext uri="{FF2B5EF4-FFF2-40B4-BE49-F238E27FC236}">
                <a16:creationId xmlns:a16="http://schemas.microsoft.com/office/drawing/2014/main" id="{5B48991F-E936-4503-8145-06BEBBF122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4209" y="2644243"/>
            <a:ext cx="482611" cy="482611"/>
          </a:xfrm>
          <a:prstGeom prst="rect">
            <a:avLst/>
          </a:prstGeom>
        </p:spPr>
      </p:pic>
      <p:pic>
        <p:nvPicPr>
          <p:cNvPr id="52" name="Graphique 51" descr="Cerises avec un remplissage uni">
            <a:extLst>
              <a:ext uri="{FF2B5EF4-FFF2-40B4-BE49-F238E27FC236}">
                <a16:creationId xmlns:a16="http://schemas.microsoft.com/office/drawing/2014/main" id="{D7978570-78D6-448F-9CA4-3F6843B392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2383" y="5389829"/>
            <a:ext cx="505791" cy="505791"/>
          </a:xfrm>
          <a:prstGeom prst="rect">
            <a:avLst/>
          </a:prstGeom>
        </p:spPr>
      </p:pic>
      <p:pic>
        <p:nvPicPr>
          <p:cNvPr id="53" name="Graphique 52" descr="Cerises avec un remplissage uni">
            <a:extLst>
              <a:ext uri="{FF2B5EF4-FFF2-40B4-BE49-F238E27FC236}">
                <a16:creationId xmlns:a16="http://schemas.microsoft.com/office/drawing/2014/main" id="{51D5C49B-7B69-4846-A884-E1334AC76D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3425" y="5437058"/>
            <a:ext cx="505791" cy="505791"/>
          </a:xfrm>
          <a:prstGeom prst="rect">
            <a:avLst/>
          </a:prstGeom>
        </p:spPr>
      </p:pic>
      <p:pic>
        <p:nvPicPr>
          <p:cNvPr id="55" name="Graphique 54" descr="Peau de banane avec un remplissage uni">
            <a:extLst>
              <a:ext uri="{FF2B5EF4-FFF2-40B4-BE49-F238E27FC236}">
                <a16:creationId xmlns:a16="http://schemas.microsoft.com/office/drawing/2014/main" id="{18BA7952-8770-4BC0-A634-F1DDF35837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6361" y="5484020"/>
            <a:ext cx="432795" cy="432795"/>
          </a:xfrm>
          <a:prstGeom prst="rect">
            <a:avLst/>
          </a:prstGeom>
        </p:spPr>
      </p:pic>
      <p:pic>
        <p:nvPicPr>
          <p:cNvPr id="57" name="Graphique 56" descr="Peau de banane avec un remplissage uni">
            <a:extLst>
              <a:ext uri="{FF2B5EF4-FFF2-40B4-BE49-F238E27FC236}">
                <a16:creationId xmlns:a16="http://schemas.microsoft.com/office/drawing/2014/main" id="{F0F1BEF3-9052-4393-BC05-A276665FF5D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07359" y="2635689"/>
            <a:ext cx="432795" cy="432795"/>
          </a:xfrm>
          <a:prstGeom prst="rect">
            <a:avLst/>
          </a:prstGeom>
        </p:spPr>
      </p:pic>
      <p:pic>
        <p:nvPicPr>
          <p:cNvPr id="58" name="Graphique 57" descr="Cerises avec un remplissage uni">
            <a:extLst>
              <a:ext uri="{FF2B5EF4-FFF2-40B4-BE49-F238E27FC236}">
                <a16:creationId xmlns:a16="http://schemas.microsoft.com/office/drawing/2014/main" id="{88E5123D-D899-496B-A8BE-0051E7DCC2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2478" y="2638050"/>
            <a:ext cx="505791" cy="505791"/>
          </a:xfrm>
          <a:prstGeom prst="rect">
            <a:avLst/>
          </a:prstGeom>
        </p:spPr>
      </p:pic>
      <p:pic>
        <p:nvPicPr>
          <p:cNvPr id="23" name="Graphique 56" descr="Peau de banane avec un remplissage uni">
            <a:extLst>
              <a:ext uri="{FF2B5EF4-FFF2-40B4-BE49-F238E27FC236}">
                <a16:creationId xmlns:a16="http://schemas.microsoft.com/office/drawing/2014/main" id="{FD66752D-D066-4043-86B4-64827FB582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9745" y="2662679"/>
            <a:ext cx="432795" cy="432795"/>
          </a:xfrm>
          <a:prstGeom prst="rect">
            <a:avLst/>
          </a:prstGeom>
        </p:spPr>
      </p:pic>
      <p:pic>
        <p:nvPicPr>
          <p:cNvPr id="24" name="Graphique 57" descr="Cerises avec un remplissage uni">
            <a:extLst>
              <a:ext uri="{FF2B5EF4-FFF2-40B4-BE49-F238E27FC236}">
                <a16:creationId xmlns:a16="http://schemas.microsoft.com/office/drawing/2014/main" id="{D12B7930-309E-42D3-890F-44F76C6DE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5875" y="2662679"/>
            <a:ext cx="505791" cy="505791"/>
          </a:xfrm>
          <a:prstGeom prst="rect">
            <a:avLst/>
          </a:prstGeom>
        </p:spPr>
      </p:pic>
      <p:pic>
        <p:nvPicPr>
          <p:cNvPr id="27" name="Graphique 54" descr="Peau de banane avec un remplissage uni">
            <a:extLst>
              <a:ext uri="{FF2B5EF4-FFF2-40B4-BE49-F238E27FC236}">
                <a16:creationId xmlns:a16="http://schemas.microsoft.com/office/drawing/2014/main" id="{64B7B6CC-7B72-4433-B33D-441055E05A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62564" y="5500449"/>
            <a:ext cx="432795" cy="432795"/>
          </a:xfrm>
          <a:prstGeom prst="rect">
            <a:avLst/>
          </a:prstGeom>
        </p:spPr>
      </p:pic>
      <p:pic>
        <p:nvPicPr>
          <p:cNvPr id="28" name="Graphique 56" descr="Peau de banane avec un remplissage uni">
            <a:extLst>
              <a:ext uri="{FF2B5EF4-FFF2-40B4-BE49-F238E27FC236}">
                <a16:creationId xmlns:a16="http://schemas.microsoft.com/office/drawing/2014/main" id="{9B6CC610-6F00-484B-B1E3-C5CA7FD995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3727" y="5426325"/>
            <a:ext cx="432795" cy="432795"/>
          </a:xfrm>
          <a:prstGeom prst="rect">
            <a:avLst/>
          </a:prstGeom>
        </p:spPr>
      </p:pic>
    </p:spTree>
    <p:extLst>
      <p:ext uri="{BB962C8B-B14F-4D97-AF65-F5344CB8AC3E}">
        <p14:creationId xmlns:p14="http://schemas.microsoft.com/office/powerpoint/2010/main" val="330368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87546" eaLnBrk="0" fontAlgn="base" hangingPunct="0">
              <a:spcBef>
                <a:spcPct val="0"/>
              </a:spcBef>
              <a:spcAft>
                <a:spcPct val="0"/>
              </a:spcAft>
            </a:pPr>
            <a:r>
              <a:rPr lang="en-US" sz="2667" dirty="0">
                <a:solidFill>
                  <a:prstClr val="white"/>
                </a:solidFill>
                <a:latin typeface="Source Sans Pro"/>
                <a:cs typeface="Arial" charset="0"/>
              </a:rPr>
              <a:t>Learn &amp; grow– Few examples…</a:t>
            </a:r>
            <a:endParaRPr lang="en-GB" sz="2667" dirty="0">
              <a:solidFill>
                <a:prstClr val="white"/>
              </a:solidFill>
              <a:latin typeface="Source Sans Pro"/>
              <a:cs typeface="Arial" charset="0"/>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133" err="1">
              <a:solidFill>
                <a:prstClr val="white"/>
              </a:solidFill>
              <a:latin typeface="Source Sans Pro"/>
            </a:endParaRPr>
          </a:p>
        </p:txBody>
      </p:sp>
      <p:pic>
        <p:nvPicPr>
          <p:cNvPr id="38" name="Image 37">
            <a:extLst>
              <a:ext uri="{FF2B5EF4-FFF2-40B4-BE49-F238E27FC236}">
                <a16:creationId xmlns:a16="http://schemas.microsoft.com/office/drawing/2014/main" id="{BBE18618-16DF-4ADC-93AD-108C0A053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5913" y="5027399"/>
            <a:ext cx="1414775" cy="1414775"/>
          </a:xfrm>
          <a:prstGeom prst="rect">
            <a:avLst/>
          </a:prstGeom>
        </p:spPr>
      </p:pic>
      <p:grpSp>
        <p:nvGrpSpPr>
          <p:cNvPr id="18" name="Group 17">
            <a:extLst>
              <a:ext uri="{FF2B5EF4-FFF2-40B4-BE49-F238E27FC236}">
                <a16:creationId xmlns:a16="http://schemas.microsoft.com/office/drawing/2014/main" id="{4EF8AA23-9D57-4352-B68C-52EF2534CBA1}"/>
              </a:ext>
            </a:extLst>
          </p:cNvPr>
          <p:cNvGrpSpPr/>
          <p:nvPr/>
        </p:nvGrpSpPr>
        <p:grpSpPr>
          <a:xfrm>
            <a:off x="4547678" y="1075887"/>
            <a:ext cx="7443231" cy="2245413"/>
            <a:chOff x="4406079" y="907128"/>
            <a:chExt cx="7443231" cy="2245413"/>
          </a:xfrm>
        </p:grpSpPr>
        <p:pic>
          <p:nvPicPr>
            <p:cNvPr id="19" name="Image 58">
              <a:extLst>
                <a:ext uri="{FF2B5EF4-FFF2-40B4-BE49-F238E27FC236}">
                  <a16:creationId xmlns:a16="http://schemas.microsoft.com/office/drawing/2014/main" id="{01713239-1F3A-4988-9001-759417DE16DE}"/>
                </a:ext>
              </a:extLst>
            </p:cNvPr>
            <p:cNvPicPr>
              <a:picLocks noChangeAspect="1"/>
            </p:cNvPicPr>
            <p:nvPr/>
          </p:nvPicPr>
          <p:blipFill>
            <a:blip r:embed="rId4"/>
            <a:stretch>
              <a:fillRect/>
            </a:stretch>
          </p:blipFill>
          <p:spPr>
            <a:xfrm>
              <a:off x="4406079" y="907128"/>
              <a:ext cx="7443231" cy="2245413"/>
            </a:xfrm>
            <a:prstGeom prst="rect">
              <a:avLst/>
            </a:prstGeom>
          </p:spPr>
        </p:pic>
        <p:sp>
          <p:nvSpPr>
            <p:cNvPr id="20" name="ZoneTexte 59">
              <a:extLst>
                <a:ext uri="{FF2B5EF4-FFF2-40B4-BE49-F238E27FC236}">
                  <a16:creationId xmlns:a16="http://schemas.microsoft.com/office/drawing/2014/main" id="{698D27A5-9EDC-4B70-A8A8-E8FED217340C}"/>
                </a:ext>
              </a:extLst>
            </p:cNvPr>
            <p:cNvSpPr txBox="1"/>
            <p:nvPr/>
          </p:nvSpPr>
          <p:spPr bwMode="auto">
            <a:xfrm>
              <a:off x="5967484" y="2754360"/>
              <a:ext cx="462667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defTabSz="1087519" eaLnBrk="0" fontAlgn="base" hangingPunct="0">
                <a:spcBef>
                  <a:spcPct val="0"/>
                </a:spcBef>
                <a:spcAft>
                  <a:spcPct val="0"/>
                </a:spcAft>
                <a:defRPr/>
              </a:pPr>
              <a:r>
                <a:rPr lang="en-GB" sz="2400" dirty="0">
                  <a:solidFill>
                    <a:srgbClr val="027180"/>
                  </a:solidFill>
                  <a:latin typeface="Source Sans Pro"/>
                  <a:cs typeface="Arial" charset="0"/>
                </a:rPr>
                <a:t>List of Ramp-up sessions</a:t>
              </a:r>
            </a:p>
          </p:txBody>
        </p:sp>
      </p:grpSp>
      <p:grpSp>
        <p:nvGrpSpPr>
          <p:cNvPr id="21" name="Group 20">
            <a:extLst>
              <a:ext uri="{FF2B5EF4-FFF2-40B4-BE49-F238E27FC236}">
                <a16:creationId xmlns:a16="http://schemas.microsoft.com/office/drawing/2014/main" id="{15615AD1-6A69-4D49-A9AA-4E3EBC48692F}"/>
              </a:ext>
            </a:extLst>
          </p:cNvPr>
          <p:cNvGrpSpPr/>
          <p:nvPr/>
        </p:nvGrpSpPr>
        <p:grpSpPr>
          <a:xfrm>
            <a:off x="680181" y="1075887"/>
            <a:ext cx="3584963" cy="2575853"/>
            <a:chOff x="6812349" y="3464174"/>
            <a:chExt cx="3584962" cy="2575853"/>
          </a:xfrm>
        </p:grpSpPr>
        <p:pic>
          <p:nvPicPr>
            <p:cNvPr id="22" name="Image 2">
              <a:extLst>
                <a:ext uri="{FF2B5EF4-FFF2-40B4-BE49-F238E27FC236}">
                  <a16:creationId xmlns:a16="http://schemas.microsoft.com/office/drawing/2014/main" id="{71C5C380-5C9E-4E57-B915-9FBD998AFDC9}"/>
                </a:ext>
              </a:extLst>
            </p:cNvPr>
            <p:cNvPicPr>
              <a:picLocks noChangeAspect="1"/>
            </p:cNvPicPr>
            <p:nvPr/>
          </p:nvPicPr>
          <p:blipFill>
            <a:blip r:embed="rId5"/>
            <a:stretch>
              <a:fillRect/>
            </a:stretch>
          </p:blipFill>
          <p:spPr>
            <a:xfrm>
              <a:off x="6823229" y="3464174"/>
              <a:ext cx="3574082" cy="1748034"/>
            </a:xfrm>
            <a:prstGeom prst="rect">
              <a:avLst/>
            </a:prstGeom>
          </p:spPr>
        </p:pic>
        <p:sp>
          <p:nvSpPr>
            <p:cNvPr id="23" name="ZoneTexte 61">
              <a:extLst>
                <a:ext uri="{FF2B5EF4-FFF2-40B4-BE49-F238E27FC236}">
                  <a16:creationId xmlns:a16="http://schemas.microsoft.com/office/drawing/2014/main" id="{BA07E8E6-A4FE-4D73-82E2-831792E84DC6}"/>
                </a:ext>
              </a:extLst>
            </p:cNvPr>
            <p:cNvSpPr txBox="1"/>
            <p:nvPr/>
          </p:nvSpPr>
          <p:spPr bwMode="auto">
            <a:xfrm>
              <a:off x="6812349" y="5301363"/>
              <a:ext cx="3584961"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defTabSz="1087519" eaLnBrk="0" fontAlgn="base" hangingPunct="0">
                <a:spcBef>
                  <a:spcPct val="0"/>
                </a:spcBef>
                <a:spcAft>
                  <a:spcPct val="0"/>
                </a:spcAft>
                <a:defRPr/>
              </a:pPr>
              <a:r>
                <a:rPr lang="en-GB" sz="2400">
                  <a:solidFill>
                    <a:srgbClr val="027180"/>
                  </a:solidFill>
                  <a:latin typeface="Source Sans Pro"/>
                  <a:cs typeface="Arial" charset="0"/>
                </a:rPr>
                <a:t>Cartoons created during Google time</a:t>
              </a:r>
            </a:p>
          </p:txBody>
        </p:sp>
      </p:grpSp>
      <p:pic>
        <p:nvPicPr>
          <p:cNvPr id="24" name="Picture 23">
            <a:extLst>
              <a:ext uri="{FF2B5EF4-FFF2-40B4-BE49-F238E27FC236}">
                <a16:creationId xmlns:a16="http://schemas.microsoft.com/office/drawing/2014/main" id="{97652F1D-14BD-4555-900C-BD5D389D9587}"/>
              </a:ext>
            </a:extLst>
          </p:cNvPr>
          <p:cNvPicPr>
            <a:picLocks noChangeAspect="1"/>
          </p:cNvPicPr>
          <p:nvPr/>
        </p:nvPicPr>
        <p:blipFill>
          <a:blip r:embed="rId6"/>
          <a:stretch>
            <a:fillRect/>
          </a:stretch>
        </p:blipFill>
        <p:spPr>
          <a:xfrm>
            <a:off x="680182" y="4033682"/>
            <a:ext cx="6065239" cy="2532237"/>
          </a:xfrm>
          <a:prstGeom prst="rect">
            <a:avLst/>
          </a:prstGeom>
        </p:spPr>
      </p:pic>
      <p:pic>
        <p:nvPicPr>
          <p:cNvPr id="25" name="Picture 24">
            <a:extLst>
              <a:ext uri="{FF2B5EF4-FFF2-40B4-BE49-F238E27FC236}">
                <a16:creationId xmlns:a16="http://schemas.microsoft.com/office/drawing/2014/main" id="{3B9ABE9D-A5B7-42A3-9753-81F441B77472}"/>
              </a:ext>
            </a:extLst>
          </p:cNvPr>
          <p:cNvPicPr>
            <a:picLocks noChangeAspect="1"/>
          </p:cNvPicPr>
          <p:nvPr/>
        </p:nvPicPr>
        <p:blipFill>
          <a:blip r:embed="rId7"/>
          <a:stretch>
            <a:fillRect/>
          </a:stretch>
        </p:blipFill>
        <p:spPr>
          <a:xfrm>
            <a:off x="7832011" y="3511481"/>
            <a:ext cx="2194245" cy="3031835"/>
          </a:xfrm>
          <a:prstGeom prst="rect">
            <a:avLst/>
          </a:prstGeom>
        </p:spPr>
      </p:pic>
    </p:spTree>
    <p:extLst>
      <p:ext uri="{BB962C8B-B14F-4D97-AF65-F5344CB8AC3E}">
        <p14:creationId xmlns:p14="http://schemas.microsoft.com/office/powerpoint/2010/main" val="84790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667" dirty="0">
                <a:solidFill>
                  <a:prstClr val="white"/>
                </a:solidFill>
                <a:latin typeface="+mj-lt"/>
              </a:rPr>
              <a:t>Use relays to scale</a:t>
            </a:r>
            <a:endParaRPr lang="fr-FR" sz="2667" dirty="0">
              <a:solidFill>
                <a:prstClr val="white"/>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2" name="Rechteck 9">
            <a:extLst>
              <a:ext uri="{FF2B5EF4-FFF2-40B4-BE49-F238E27FC236}">
                <a16:creationId xmlns:a16="http://schemas.microsoft.com/office/drawing/2014/main" id="{9605BA93-E8F2-4B0F-A1C4-64ED22715C53}"/>
              </a:ext>
            </a:extLst>
          </p:cNvPr>
          <p:cNvSpPr/>
          <p:nvPr/>
        </p:nvSpPr>
        <p:spPr>
          <a:xfrm>
            <a:off x="1484941" y="4193997"/>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027180"/>
              </a:solidFill>
              <a:effectLst/>
              <a:uLnTx/>
              <a:uFillTx/>
              <a:latin typeface="Source Sans Pro"/>
              <a:ea typeface="+mn-ea"/>
              <a:cs typeface="+mn-cs"/>
            </a:endParaRPr>
          </a:p>
        </p:txBody>
      </p:sp>
      <p:sp>
        <p:nvSpPr>
          <p:cNvPr id="23" name="ZoneTexte 22">
            <a:extLst>
              <a:ext uri="{FF2B5EF4-FFF2-40B4-BE49-F238E27FC236}">
                <a16:creationId xmlns:a16="http://schemas.microsoft.com/office/drawing/2014/main" id="{9F7D95EC-0564-4467-A655-AFF40A4648B2}"/>
              </a:ext>
            </a:extLst>
          </p:cNvPr>
          <p:cNvSpPr txBox="1"/>
          <p:nvPr/>
        </p:nvSpPr>
        <p:spPr bwMode="auto">
          <a:xfrm>
            <a:off x="1476803" y="4758394"/>
            <a:ext cx="25956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27180"/>
                </a:solidFill>
                <a:effectLst/>
                <a:uLnTx/>
                <a:uFillTx/>
                <a:latin typeface="Source Sans Pro"/>
                <a:ea typeface="Source Sans Pro"/>
                <a:cs typeface="+mn-cs"/>
              </a:rPr>
              <a:t>Product family community</a:t>
            </a:r>
          </a:p>
        </p:txBody>
      </p:sp>
      <p:sp>
        <p:nvSpPr>
          <p:cNvPr id="24" name="Freihandform: Form 10">
            <a:extLst>
              <a:ext uri="{FF2B5EF4-FFF2-40B4-BE49-F238E27FC236}">
                <a16:creationId xmlns:a16="http://schemas.microsoft.com/office/drawing/2014/main" id="{826324B4-A003-48BE-8AD7-DA7BE45CBB9F}"/>
              </a:ext>
            </a:extLst>
          </p:cNvPr>
          <p:cNvSpPr/>
          <p:nvPr/>
        </p:nvSpPr>
        <p:spPr>
          <a:xfrm rot="21361001">
            <a:off x="1127566" y="4057849"/>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pic>
        <p:nvPicPr>
          <p:cNvPr id="25" name="Graphique 24" descr="Peau de banane avec un remplissage uni">
            <a:extLst>
              <a:ext uri="{FF2B5EF4-FFF2-40B4-BE49-F238E27FC236}">
                <a16:creationId xmlns:a16="http://schemas.microsoft.com/office/drawing/2014/main" id="{5DA8291E-025B-4ECC-A0CC-7240CDB8C6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1181" y="5746697"/>
            <a:ext cx="480753" cy="480753"/>
          </a:xfrm>
          <a:prstGeom prst="rect">
            <a:avLst/>
          </a:prstGeom>
        </p:spPr>
      </p:pic>
      <p:pic>
        <p:nvPicPr>
          <p:cNvPr id="26" name="Graphique 25" descr="Peau de banane avec un remplissage uni">
            <a:extLst>
              <a:ext uri="{FF2B5EF4-FFF2-40B4-BE49-F238E27FC236}">
                <a16:creationId xmlns:a16="http://schemas.microsoft.com/office/drawing/2014/main" id="{E4CFB0A5-C1A4-4323-9E89-281CCDB350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4375" y="5746697"/>
            <a:ext cx="480753" cy="480753"/>
          </a:xfrm>
          <a:prstGeom prst="rect">
            <a:avLst/>
          </a:prstGeom>
        </p:spPr>
      </p:pic>
      <p:pic>
        <p:nvPicPr>
          <p:cNvPr id="27" name="Graphique 26" descr="Cerises avec un remplissage uni">
            <a:extLst>
              <a:ext uri="{FF2B5EF4-FFF2-40B4-BE49-F238E27FC236}">
                <a16:creationId xmlns:a16="http://schemas.microsoft.com/office/drawing/2014/main" id="{54B3A8AD-22A8-4BCA-8150-6BB1F4795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8745" y="5706154"/>
            <a:ext cx="561838" cy="561838"/>
          </a:xfrm>
          <a:prstGeom prst="rect">
            <a:avLst/>
          </a:prstGeom>
        </p:spPr>
      </p:pic>
      <p:pic>
        <p:nvPicPr>
          <p:cNvPr id="28" name="Graphique 27" descr="Cerises avec un remplissage uni">
            <a:extLst>
              <a:ext uri="{FF2B5EF4-FFF2-40B4-BE49-F238E27FC236}">
                <a16:creationId xmlns:a16="http://schemas.microsoft.com/office/drawing/2014/main" id="{1631E462-EE33-4AB6-A464-6B25CCA504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955" y="5706154"/>
            <a:ext cx="561838" cy="561838"/>
          </a:xfrm>
          <a:prstGeom prst="rect">
            <a:avLst/>
          </a:prstGeom>
        </p:spPr>
      </p:pic>
      <p:sp>
        <p:nvSpPr>
          <p:cNvPr id="29" name="Rechteck 9">
            <a:extLst>
              <a:ext uri="{FF2B5EF4-FFF2-40B4-BE49-F238E27FC236}">
                <a16:creationId xmlns:a16="http://schemas.microsoft.com/office/drawing/2014/main" id="{AB41C86C-F6F5-441D-84D2-DFAE09DDF234}"/>
              </a:ext>
            </a:extLst>
          </p:cNvPr>
          <p:cNvSpPr/>
          <p:nvPr/>
        </p:nvSpPr>
        <p:spPr>
          <a:xfrm>
            <a:off x="8006168" y="1467023"/>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027180"/>
              </a:solidFill>
              <a:effectLst/>
              <a:uLnTx/>
              <a:uFillTx/>
              <a:latin typeface="Source Sans Pro"/>
              <a:ea typeface="+mn-ea"/>
              <a:cs typeface="+mn-cs"/>
            </a:endParaRPr>
          </a:p>
        </p:txBody>
      </p:sp>
      <p:sp>
        <p:nvSpPr>
          <p:cNvPr id="30" name="Freihandform: Form 10">
            <a:extLst>
              <a:ext uri="{FF2B5EF4-FFF2-40B4-BE49-F238E27FC236}">
                <a16:creationId xmlns:a16="http://schemas.microsoft.com/office/drawing/2014/main" id="{CC1E925A-548B-4D33-94E9-1FEB3CD6FEE2}"/>
              </a:ext>
            </a:extLst>
          </p:cNvPr>
          <p:cNvSpPr/>
          <p:nvPr/>
        </p:nvSpPr>
        <p:spPr>
          <a:xfrm rot="152409">
            <a:off x="7818267" y="1297930"/>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sp>
        <p:nvSpPr>
          <p:cNvPr id="31" name="ZoneTexte 30">
            <a:extLst>
              <a:ext uri="{FF2B5EF4-FFF2-40B4-BE49-F238E27FC236}">
                <a16:creationId xmlns:a16="http://schemas.microsoft.com/office/drawing/2014/main" id="{261D6111-EDF7-4F77-8F58-05520F3C46F1}"/>
              </a:ext>
            </a:extLst>
          </p:cNvPr>
          <p:cNvSpPr txBox="1"/>
          <p:nvPr/>
        </p:nvSpPr>
        <p:spPr bwMode="auto">
          <a:xfrm>
            <a:off x="8162462" y="1926843"/>
            <a:ext cx="233931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27180"/>
                </a:solidFill>
                <a:effectLst/>
                <a:uLnTx/>
                <a:uFillTx/>
                <a:latin typeface="Source Sans Pro"/>
                <a:ea typeface="Source Sans Pro"/>
                <a:cs typeface="+mn-cs"/>
              </a:rPr>
              <a:t>TOM Builders’ community</a:t>
            </a:r>
          </a:p>
        </p:txBody>
      </p:sp>
      <p:sp>
        <p:nvSpPr>
          <p:cNvPr id="32" name="Rechteck 9">
            <a:extLst>
              <a:ext uri="{FF2B5EF4-FFF2-40B4-BE49-F238E27FC236}">
                <a16:creationId xmlns:a16="http://schemas.microsoft.com/office/drawing/2014/main" id="{60809F44-0BD7-4DF4-BE02-63BDC6716B5C}"/>
              </a:ext>
            </a:extLst>
          </p:cNvPr>
          <p:cNvSpPr/>
          <p:nvPr/>
        </p:nvSpPr>
        <p:spPr>
          <a:xfrm>
            <a:off x="8727879" y="4211852"/>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027180"/>
              </a:solidFill>
              <a:effectLst/>
              <a:uLnTx/>
              <a:uFillTx/>
              <a:latin typeface="Source Sans Pro"/>
              <a:ea typeface="+mn-ea"/>
              <a:cs typeface="+mn-cs"/>
            </a:endParaRPr>
          </a:p>
        </p:txBody>
      </p:sp>
      <p:sp>
        <p:nvSpPr>
          <p:cNvPr id="33" name="ZoneTexte 32">
            <a:extLst>
              <a:ext uri="{FF2B5EF4-FFF2-40B4-BE49-F238E27FC236}">
                <a16:creationId xmlns:a16="http://schemas.microsoft.com/office/drawing/2014/main" id="{E67EE6A9-AA92-49CF-8FE5-D063DB1BA4E6}"/>
              </a:ext>
            </a:extLst>
          </p:cNvPr>
          <p:cNvSpPr txBox="1"/>
          <p:nvPr/>
        </p:nvSpPr>
        <p:spPr bwMode="auto">
          <a:xfrm>
            <a:off x="8687121" y="4547698"/>
            <a:ext cx="259564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27180"/>
                </a:solidFill>
                <a:effectLst/>
                <a:uLnTx/>
                <a:uFillTx/>
                <a:latin typeface="Source Sans Pro"/>
                <a:ea typeface="Source Sans Pro"/>
                <a:cs typeface="+mn-cs"/>
              </a:rPr>
              <a:t>“Fly me to Agile” framework and associated trainings</a:t>
            </a:r>
          </a:p>
        </p:txBody>
      </p:sp>
      <p:sp>
        <p:nvSpPr>
          <p:cNvPr id="34" name="Freihandform: Form 10">
            <a:extLst>
              <a:ext uri="{FF2B5EF4-FFF2-40B4-BE49-F238E27FC236}">
                <a16:creationId xmlns:a16="http://schemas.microsoft.com/office/drawing/2014/main" id="{630BDE7C-C694-41B5-A79A-D63CDE39AFF8}"/>
              </a:ext>
            </a:extLst>
          </p:cNvPr>
          <p:cNvSpPr/>
          <p:nvPr/>
        </p:nvSpPr>
        <p:spPr>
          <a:xfrm rot="152409">
            <a:off x="10227344" y="4027072"/>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pic>
        <p:nvPicPr>
          <p:cNvPr id="35" name="Graphique 34" descr="Cerises avec un remplissage uni">
            <a:extLst>
              <a:ext uri="{FF2B5EF4-FFF2-40B4-BE49-F238E27FC236}">
                <a16:creationId xmlns:a16="http://schemas.microsoft.com/office/drawing/2014/main" id="{15E4A195-9323-481C-BEB3-32CBD0FE8E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21972" y="5660414"/>
            <a:ext cx="561838" cy="561838"/>
          </a:xfrm>
          <a:prstGeom prst="rect">
            <a:avLst/>
          </a:prstGeom>
        </p:spPr>
      </p:pic>
      <p:pic>
        <p:nvPicPr>
          <p:cNvPr id="36" name="Graphique 35" descr="Peau de banane avec un remplissage uni">
            <a:extLst>
              <a:ext uri="{FF2B5EF4-FFF2-40B4-BE49-F238E27FC236}">
                <a16:creationId xmlns:a16="http://schemas.microsoft.com/office/drawing/2014/main" id="{49AB5681-86E8-45EB-AF5C-A1A766EA96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5622" y="5700957"/>
            <a:ext cx="480753" cy="480753"/>
          </a:xfrm>
          <a:prstGeom prst="rect">
            <a:avLst/>
          </a:prstGeom>
        </p:spPr>
      </p:pic>
      <p:pic>
        <p:nvPicPr>
          <p:cNvPr id="37" name="Graphique 36" descr="Cerises avec un remplissage uni">
            <a:extLst>
              <a:ext uri="{FF2B5EF4-FFF2-40B4-BE49-F238E27FC236}">
                <a16:creationId xmlns:a16="http://schemas.microsoft.com/office/drawing/2014/main" id="{BA6A202A-7B7C-449E-8736-C27ED13B5B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2182" y="5660414"/>
            <a:ext cx="561838" cy="561838"/>
          </a:xfrm>
          <a:prstGeom prst="rect">
            <a:avLst/>
          </a:prstGeom>
        </p:spPr>
      </p:pic>
      <p:pic>
        <p:nvPicPr>
          <p:cNvPr id="38" name="Graphique 37" descr="Cerises avec un remplissage uni">
            <a:extLst>
              <a:ext uri="{FF2B5EF4-FFF2-40B4-BE49-F238E27FC236}">
                <a16:creationId xmlns:a16="http://schemas.microsoft.com/office/drawing/2014/main" id="{4B6C04AB-E378-40BC-BF16-189DFC986D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05858" y="5660414"/>
            <a:ext cx="561838" cy="561838"/>
          </a:xfrm>
          <a:prstGeom prst="rect">
            <a:avLst/>
          </a:prstGeom>
        </p:spPr>
      </p:pic>
      <p:sp>
        <p:nvSpPr>
          <p:cNvPr id="39" name="Rechteck 9">
            <a:extLst>
              <a:ext uri="{FF2B5EF4-FFF2-40B4-BE49-F238E27FC236}">
                <a16:creationId xmlns:a16="http://schemas.microsoft.com/office/drawing/2014/main" id="{398B4A9C-3828-4743-9CD4-AD0A6FC7F1AB}"/>
              </a:ext>
            </a:extLst>
          </p:cNvPr>
          <p:cNvSpPr/>
          <p:nvPr/>
        </p:nvSpPr>
        <p:spPr>
          <a:xfrm>
            <a:off x="3816189" y="1639901"/>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027180"/>
              </a:solidFill>
              <a:effectLst/>
              <a:uLnTx/>
              <a:uFillTx/>
              <a:latin typeface="Source Sans Pro"/>
              <a:ea typeface="+mn-ea"/>
              <a:cs typeface="+mn-cs"/>
            </a:endParaRPr>
          </a:p>
        </p:txBody>
      </p:sp>
      <p:sp>
        <p:nvSpPr>
          <p:cNvPr id="40" name="Freihandform: Form 10">
            <a:extLst>
              <a:ext uri="{FF2B5EF4-FFF2-40B4-BE49-F238E27FC236}">
                <a16:creationId xmlns:a16="http://schemas.microsoft.com/office/drawing/2014/main" id="{89467912-8885-46E1-9E41-5AB626B6835A}"/>
              </a:ext>
            </a:extLst>
          </p:cNvPr>
          <p:cNvSpPr/>
          <p:nvPr/>
        </p:nvSpPr>
        <p:spPr>
          <a:xfrm rot="21361001">
            <a:off x="5919170" y="3316044"/>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sp>
        <p:nvSpPr>
          <p:cNvPr id="41" name="ZoneTexte 40">
            <a:extLst>
              <a:ext uri="{FF2B5EF4-FFF2-40B4-BE49-F238E27FC236}">
                <a16:creationId xmlns:a16="http://schemas.microsoft.com/office/drawing/2014/main" id="{A547C069-86F7-4DF0-8921-0BEE44C5813B}"/>
              </a:ext>
            </a:extLst>
          </p:cNvPr>
          <p:cNvSpPr txBox="1"/>
          <p:nvPr/>
        </p:nvSpPr>
        <p:spPr bwMode="auto">
          <a:xfrm>
            <a:off x="3792389" y="2324923"/>
            <a:ext cx="25956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27180"/>
                </a:solidFill>
                <a:effectLst/>
                <a:uLnTx/>
                <a:uFillTx/>
                <a:latin typeface="Source Sans Pro"/>
                <a:ea typeface="Source Sans Pro"/>
                <a:cs typeface="+mn-cs"/>
              </a:rPr>
              <a:t>Agile Mates’ </a:t>
            </a:r>
            <a:r>
              <a:rPr lang="en-US" sz="2400">
                <a:solidFill>
                  <a:srgbClr val="027180"/>
                </a:solidFill>
                <a:latin typeface="Source Sans Pro"/>
                <a:ea typeface="Source Sans Pro"/>
              </a:rPr>
              <a:t>c</a:t>
            </a:r>
            <a:r>
              <a:rPr kumimoji="0" lang="en-US" sz="2400" b="0" i="0" u="none" strike="noStrike" kern="1200" cap="none" spc="0" normalizeH="0" baseline="0" noProof="0" err="1">
                <a:ln>
                  <a:noFill/>
                </a:ln>
                <a:solidFill>
                  <a:srgbClr val="027180"/>
                </a:solidFill>
                <a:effectLst/>
                <a:uLnTx/>
                <a:uFillTx/>
                <a:latin typeface="Source Sans Pro"/>
                <a:ea typeface="Source Sans Pro"/>
                <a:cs typeface="+mn-cs"/>
              </a:rPr>
              <a:t>ommunity</a:t>
            </a:r>
            <a:endParaRPr kumimoji="0" lang="en-US" sz="2400" b="0" i="0" u="none" strike="noStrike" kern="1200" cap="none" spc="0" normalizeH="0" baseline="0" noProof="0">
              <a:ln>
                <a:noFill/>
              </a:ln>
              <a:solidFill>
                <a:srgbClr val="027180"/>
              </a:solidFill>
              <a:effectLst/>
              <a:uLnTx/>
              <a:uFillTx/>
              <a:latin typeface="Source Sans Pro"/>
              <a:ea typeface="Source Sans Pro"/>
              <a:cs typeface="+mn-cs"/>
            </a:endParaRPr>
          </a:p>
        </p:txBody>
      </p:sp>
      <p:sp>
        <p:nvSpPr>
          <p:cNvPr id="42" name="Rechteck 9">
            <a:extLst>
              <a:ext uri="{FF2B5EF4-FFF2-40B4-BE49-F238E27FC236}">
                <a16:creationId xmlns:a16="http://schemas.microsoft.com/office/drawing/2014/main" id="{60E9BC10-A260-4843-8CD1-5D414D6F9B2F}"/>
              </a:ext>
            </a:extLst>
          </p:cNvPr>
          <p:cNvSpPr/>
          <p:nvPr/>
        </p:nvSpPr>
        <p:spPr>
          <a:xfrm>
            <a:off x="5816501" y="4602725"/>
            <a:ext cx="2595647"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027180"/>
              </a:solidFill>
              <a:effectLst/>
              <a:uLnTx/>
              <a:uFillTx/>
              <a:latin typeface="Source Sans Pro"/>
              <a:ea typeface="+mn-ea"/>
              <a:cs typeface="+mn-cs"/>
            </a:endParaRPr>
          </a:p>
        </p:txBody>
      </p:sp>
      <p:sp>
        <p:nvSpPr>
          <p:cNvPr id="43" name="ZoneTexte 42">
            <a:extLst>
              <a:ext uri="{FF2B5EF4-FFF2-40B4-BE49-F238E27FC236}">
                <a16:creationId xmlns:a16="http://schemas.microsoft.com/office/drawing/2014/main" id="{6C38BD85-A611-4CEC-88D3-EB1EC7DB3AAD}"/>
              </a:ext>
            </a:extLst>
          </p:cNvPr>
          <p:cNvSpPr txBox="1"/>
          <p:nvPr/>
        </p:nvSpPr>
        <p:spPr bwMode="auto">
          <a:xfrm>
            <a:off x="5770551" y="4711698"/>
            <a:ext cx="25956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27180"/>
              </a:solidFill>
              <a:effectLst/>
              <a:uLnTx/>
              <a:uFillTx/>
              <a:latin typeface="Source Sans Pro"/>
              <a:ea typeface="Source Sans Pro"/>
              <a:cs typeface="+mn-cs"/>
            </a:endParaRPr>
          </a:p>
          <a:p>
            <a:pPr marL="0" marR="0" lvl="0" indent="0" algn="ctr" defTabSz="1087546" rtl="0" eaLnBrk="0" fontAlgn="base" latinLnBrk="0" hangingPunct="0">
              <a:lnSpc>
                <a:spcPct val="100000"/>
              </a:lnSpc>
              <a:spcBef>
                <a:spcPct val="0"/>
              </a:spcBef>
              <a:spcAft>
                <a:spcPct val="0"/>
              </a:spcAft>
              <a:buClrTx/>
              <a:buSzTx/>
              <a:buFontTx/>
              <a:buNone/>
              <a:tabLst/>
              <a:defRPr/>
            </a:pPr>
            <a:endParaRPr lang="en-US" sz="2400">
              <a:solidFill>
                <a:srgbClr val="027180"/>
              </a:solidFill>
              <a:latin typeface="Source Sans Pro"/>
              <a:ea typeface="Source Sans Pro"/>
            </a:endParaRPr>
          </a:p>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27180"/>
                </a:solidFill>
                <a:effectLst/>
                <a:uLnTx/>
                <a:uFillTx/>
                <a:latin typeface="Source Sans Pro"/>
                <a:ea typeface="Source Sans Pro"/>
                <a:cs typeface="+mn-cs"/>
              </a:rPr>
              <a:t>Facilitation of Seminars</a:t>
            </a:r>
          </a:p>
        </p:txBody>
      </p:sp>
      <p:sp>
        <p:nvSpPr>
          <p:cNvPr id="44" name="Freihandform: Form 10">
            <a:extLst>
              <a:ext uri="{FF2B5EF4-FFF2-40B4-BE49-F238E27FC236}">
                <a16:creationId xmlns:a16="http://schemas.microsoft.com/office/drawing/2014/main" id="{ACA53251-0F6C-4B78-974F-002BF434DFA5}"/>
              </a:ext>
            </a:extLst>
          </p:cNvPr>
          <p:cNvSpPr/>
          <p:nvPr/>
        </p:nvSpPr>
        <p:spPr>
          <a:xfrm rot="20015258">
            <a:off x="7760390" y="6099359"/>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sp>
        <p:nvSpPr>
          <p:cNvPr id="45" name="Freihandform: Form 10">
            <a:extLst>
              <a:ext uri="{FF2B5EF4-FFF2-40B4-BE49-F238E27FC236}">
                <a16:creationId xmlns:a16="http://schemas.microsoft.com/office/drawing/2014/main" id="{232F0B9E-19B8-4D30-AE60-D58BF60283D8}"/>
              </a:ext>
            </a:extLst>
          </p:cNvPr>
          <p:cNvSpPr/>
          <p:nvPr/>
        </p:nvSpPr>
        <p:spPr>
          <a:xfrm rot="20015258">
            <a:off x="5614727" y="4622651"/>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pic>
        <p:nvPicPr>
          <p:cNvPr id="46" name="Graphique 45" descr="Cerises avec un remplissage uni">
            <a:extLst>
              <a:ext uri="{FF2B5EF4-FFF2-40B4-BE49-F238E27FC236}">
                <a16:creationId xmlns:a16="http://schemas.microsoft.com/office/drawing/2014/main" id="{7D634CD7-82E9-47AB-BBCE-4E4EEBE057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3083" y="6020129"/>
            <a:ext cx="561838" cy="561838"/>
          </a:xfrm>
          <a:prstGeom prst="rect">
            <a:avLst/>
          </a:prstGeom>
        </p:spPr>
      </p:pic>
      <p:pic>
        <p:nvPicPr>
          <p:cNvPr id="47" name="Graphique 46" descr="Cerises avec un remplissage uni">
            <a:extLst>
              <a:ext uri="{FF2B5EF4-FFF2-40B4-BE49-F238E27FC236}">
                <a16:creationId xmlns:a16="http://schemas.microsoft.com/office/drawing/2014/main" id="{4C9FE820-AA6B-4567-BA55-DB27A5C313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2629" y="6020129"/>
            <a:ext cx="561838" cy="561838"/>
          </a:xfrm>
          <a:prstGeom prst="rect">
            <a:avLst/>
          </a:prstGeom>
        </p:spPr>
      </p:pic>
      <p:pic>
        <p:nvPicPr>
          <p:cNvPr id="48" name="Graphique 47" descr="Peau de banane avec un remplissage uni">
            <a:extLst>
              <a:ext uri="{FF2B5EF4-FFF2-40B4-BE49-F238E27FC236}">
                <a16:creationId xmlns:a16="http://schemas.microsoft.com/office/drawing/2014/main" id="{75E7851B-3E1E-4ED9-95D3-7E52C319C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7389" y="6060672"/>
            <a:ext cx="480753" cy="480753"/>
          </a:xfrm>
          <a:prstGeom prst="rect">
            <a:avLst/>
          </a:prstGeom>
        </p:spPr>
      </p:pic>
      <p:pic>
        <p:nvPicPr>
          <p:cNvPr id="49" name="Image 48">
            <a:extLst>
              <a:ext uri="{FF2B5EF4-FFF2-40B4-BE49-F238E27FC236}">
                <a16:creationId xmlns:a16="http://schemas.microsoft.com/office/drawing/2014/main" id="{760DC47B-C4D9-49F6-9E8A-6F6D2C264A03}"/>
              </a:ext>
            </a:extLst>
          </p:cNvPr>
          <p:cNvPicPr>
            <a:picLocks noChangeAspect="1"/>
          </p:cNvPicPr>
          <p:nvPr/>
        </p:nvPicPr>
        <p:blipFill>
          <a:blip r:embed="rId7"/>
          <a:stretch>
            <a:fillRect/>
          </a:stretch>
        </p:blipFill>
        <p:spPr>
          <a:xfrm>
            <a:off x="10646896" y="14566"/>
            <a:ext cx="1767875" cy="1928401"/>
          </a:xfrm>
          <a:prstGeom prst="hexagon">
            <a:avLst/>
          </a:prstGeom>
          <a:noFill/>
        </p:spPr>
      </p:pic>
      <p:grpSp>
        <p:nvGrpSpPr>
          <p:cNvPr id="50" name="Groupe 49">
            <a:extLst>
              <a:ext uri="{FF2B5EF4-FFF2-40B4-BE49-F238E27FC236}">
                <a16:creationId xmlns:a16="http://schemas.microsoft.com/office/drawing/2014/main" id="{0BD7FD37-9D9A-4B9E-81C8-03AAD20A099C}"/>
              </a:ext>
            </a:extLst>
          </p:cNvPr>
          <p:cNvGrpSpPr/>
          <p:nvPr/>
        </p:nvGrpSpPr>
        <p:grpSpPr>
          <a:xfrm>
            <a:off x="9631752" y="2896672"/>
            <a:ext cx="1288575" cy="490164"/>
            <a:chOff x="5038146" y="3460715"/>
            <a:chExt cx="1288575" cy="490164"/>
          </a:xfrm>
        </p:grpSpPr>
        <p:pic>
          <p:nvPicPr>
            <p:cNvPr id="51" name="Graphique 50" descr="Aide avec un remplissage uni">
              <a:extLst>
                <a:ext uri="{FF2B5EF4-FFF2-40B4-BE49-F238E27FC236}">
                  <a16:creationId xmlns:a16="http://schemas.microsoft.com/office/drawing/2014/main" id="{2A226CEC-00D0-4E92-872D-507AD93D4D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8889" y="3463047"/>
              <a:ext cx="487832" cy="487832"/>
            </a:xfrm>
            <a:prstGeom prst="rect">
              <a:avLst/>
            </a:prstGeom>
          </p:spPr>
        </p:pic>
        <p:pic>
          <p:nvPicPr>
            <p:cNvPr id="52" name="Graphique 51" descr="Aide avec un remplissage uni">
              <a:extLst>
                <a:ext uri="{FF2B5EF4-FFF2-40B4-BE49-F238E27FC236}">
                  <a16:creationId xmlns:a16="http://schemas.microsoft.com/office/drawing/2014/main" id="{9C1B4A01-7A2B-489B-8A4A-A8C4421EC6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6878" y="3461038"/>
              <a:ext cx="487832" cy="487832"/>
            </a:xfrm>
            <a:prstGeom prst="rect">
              <a:avLst/>
            </a:prstGeom>
          </p:spPr>
        </p:pic>
        <p:pic>
          <p:nvPicPr>
            <p:cNvPr id="53" name="Graphique 52" descr="Aide avec un remplissage uni">
              <a:extLst>
                <a:ext uri="{FF2B5EF4-FFF2-40B4-BE49-F238E27FC236}">
                  <a16:creationId xmlns:a16="http://schemas.microsoft.com/office/drawing/2014/main" id="{D0D25C09-CA00-4A4B-A155-E4543888C8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38146" y="3460715"/>
              <a:ext cx="487832" cy="487832"/>
            </a:xfrm>
            <a:prstGeom prst="rect">
              <a:avLst/>
            </a:prstGeom>
          </p:spPr>
        </p:pic>
      </p:grpSp>
      <p:pic>
        <p:nvPicPr>
          <p:cNvPr id="54" name="Graphique 53" descr="Peau de banane avec un remplissage uni">
            <a:extLst>
              <a:ext uri="{FF2B5EF4-FFF2-40B4-BE49-F238E27FC236}">
                <a16:creationId xmlns:a16="http://schemas.microsoft.com/office/drawing/2014/main" id="{9043F118-73A8-4DBD-9FE7-274B5AABA9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9130" y="2869434"/>
            <a:ext cx="480753" cy="480753"/>
          </a:xfrm>
          <a:prstGeom prst="rect">
            <a:avLst/>
          </a:prstGeom>
        </p:spPr>
      </p:pic>
      <p:pic>
        <p:nvPicPr>
          <p:cNvPr id="55" name="Graphique 54" descr="Cerises avec un remplissage uni">
            <a:extLst>
              <a:ext uri="{FF2B5EF4-FFF2-40B4-BE49-F238E27FC236}">
                <a16:creationId xmlns:a16="http://schemas.microsoft.com/office/drawing/2014/main" id="{EF7BDF3F-E2CF-47BE-9599-375B482768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22034" y="2812831"/>
            <a:ext cx="561838" cy="561838"/>
          </a:xfrm>
          <a:prstGeom prst="rect">
            <a:avLst/>
          </a:prstGeom>
        </p:spPr>
      </p:pic>
      <p:pic>
        <p:nvPicPr>
          <p:cNvPr id="56" name="Graphique 55" descr="Peau de banane avec un remplissage uni">
            <a:extLst>
              <a:ext uri="{FF2B5EF4-FFF2-40B4-BE49-F238E27FC236}">
                <a16:creationId xmlns:a16="http://schemas.microsoft.com/office/drawing/2014/main" id="{556DEB06-7951-4F2F-8393-6FA27D7167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5560" y="2844604"/>
            <a:ext cx="480753" cy="480753"/>
          </a:xfrm>
          <a:prstGeom prst="rect">
            <a:avLst/>
          </a:prstGeom>
        </p:spPr>
      </p:pic>
      <p:pic>
        <p:nvPicPr>
          <p:cNvPr id="57" name="Graphique 56" descr="Peau de banane avec un remplissage uni">
            <a:extLst>
              <a:ext uri="{FF2B5EF4-FFF2-40B4-BE49-F238E27FC236}">
                <a16:creationId xmlns:a16="http://schemas.microsoft.com/office/drawing/2014/main" id="{E380B9EF-34AD-454C-A7AF-5077F2774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48754" y="2844604"/>
            <a:ext cx="480753" cy="480753"/>
          </a:xfrm>
          <a:prstGeom prst="rect">
            <a:avLst/>
          </a:prstGeom>
        </p:spPr>
      </p:pic>
      <p:grpSp>
        <p:nvGrpSpPr>
          <p:cNvPr id="58" name="Groupe 57">
            <a:extLst>
              <a:ext uri="{FF2B5EF4-FFF2-40B4-BE49-F238E27FC236}">
                <a16:creationId xmlns:a16="http://schemas.microsoft.com/office/drawing/2014/main" id="{A1974C3E-C836-4E34-B6B7-3DA6219587B1}"/>
              </a:ext>
            </a:extLst>
          </p:cNvPr>
          <p:cNvGrpSpPr/>
          <p:nvPr/>
        </p:nvGrpSpPr>
        <p:grpSpPr>
          <a:xfrm>
            <a:off x="5299495" y="3051036"/>
            <a:ext cx="1288575" cy="490164"/>
            <a:chOff x="5038146" y="3460715"/>
            <a:chExt cx="1288575" cy="490164"/>
          </a:xfrm>
        </p:grpSpPr>
        <p:pic>
          <p:nvPicPr>
            <p:cNvPr id="59" name="Graphique 58" descr="Aide avec un remplissage uni">
              <a:extLst>
                <a:ext uri="{FF2B5EF4-FFF2-40B4-BE49-F238E27FC236}">
                  <a16:creationId xmlns:a16="http://schemas.microsoft.com/office/drawing/2014/main" id="{CF8EC91B-39AD-4673-AB2C-0D81F65ADA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8889" y="3463047"/>
              <a:ext cx="487832" cy="487832"/>
            </a:xfrm>
            <a:prstGeom prst="rect">
              <a:avLst/>
            </a:prstGeom>
          </p:spPr>
        </p:pic>
        <p:pic>
          <p:nvPicPr>
            <p:cNvPr id="60" name="Graphique 59" descr="Aide avec un remplissage uni">
              <a:extLst>
                <a:ext uri="{FF2B5EF4-FFF2-40B4-BE49-F238E27FC236}">
                  <a16:creationId xmlns:a16="http://schemas.microsoft.com/office/drawing/2014/main" id="{DA33B5D4-68DB-4ADB-89D9-F0F73341A1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6878" y="3461038"/>
              <a:ext cx="487832" cy="487832"/>
            </a:xfrm>
            <a:prstGeom prst="rect">
              <a:avLst/>
            </a:prstGeom>
          </p:spPr>
        </p:pic>
        <p:pic>
          <p:nvPicPr>
            <p:cNvPr id="61" name="Graphique 60" descr="Aide avec un remplissage uni">
              <a:extLst>
                <a:ext uri="{FF2B5EF4-FFF2-40B4-BE49-F238E27FC236}">
                  <a16:creationId xmlns:a16="http://schemas.microsoft.com/office/drawing/2014/main" id="{85AEDF57-729F-482E-98B6-CBAD8BF994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38146" y="3460715"/>
              <a:ext cx="487832" cy="487832"/>
            </a:xfrm>
            <a:prstGeom prst="rect">
              <a:avLst/>
            </a:prstGeom>
          </p:spPr>
        </p:pic>
      </p:grpSp>
      <p:pic>
        <p:nvPicPr>
          <p:cNvPr id="62" name="Graphique 61" descr="Cerises avec un remplissage uni">
            <a:extLst>
              <a:ext uri="{FF2B5EF4-FFF2-40B4-BE49-F238E27FC236}">
                <a16:creationId xmlns:a16="http://schemas.microsoft.com/office/drawing/2014/main" id="{B62706E3-9A5E-4D71-B7F0-FD29EB0BD1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003" y="2913432"/>
            <a:ext cx="561838" cy="561838"/>
          </a:xfrm>
          <a:prstGeom prst="rect">
            <a:avLst/>
          </a:prstGeom>
        </p:spPr>
      </p:pic>
      <p:pic>
        <p:nvPicPr>
          <p:cNvPr id="63" name="Graphique 62" descr="Peau de banane avec un remplissage uni">
            <a:extLst>
              <a:ext uri="{FF2B5EF4-FFF2-40B4-BE49-F238E27FC236}">
                <a16:creationId xmlns:a16="http://schemas.microsoft.com/office/drawing/2014/main" id="{6B2BEE83-2252-4072-B6CE-82565B6E3C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1885" y="2953974"/>
            <a:ext cx="480753" cy="480753"/>
          </a:xfrm>
          <a:prstGeom prst="rect">
            <a:avLst/>
          </a:prstGeom>
        </p:spPr>
      </p:pic>
      <p:pic>
        <p:nvPicPr>
          <p:cNvPr id="64" name="Graphique 63" descr="Cerises avec un remplissage uni">
            <a:extLst>
              <a:ext uri="{FF2B5EF4-FFF2-40B4-BE49-F238E27FC236}">
                <a16:creationId xmlns:a16="http://schemas.microsoft.com/office/drawing/2014/main" id="{EEC92D91-4E25-468C-AEEA-AEA3AE640B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8213" y="2913432"/>
            <a:ext cx="561838" cy="561838"/>
          </a:xfrm>
          <a:prstGeom prst="rect">
            <a:avLst/>
          </a:prstGeom>
        </p:spPr>
      </p:pic>
      <p:pic>
        <p:nvPicPr>
          <p:cNvPr id="65" name="Graphique 64" descr="Cerises avec un remplissage uni">
            <a:extLst>
              <a:ext uri="{FF2B5EF4-FFF2-40B4-BE49-F238E27FC236}">
                <a16:creationId xmlns:a16="http://schemas.microsoft.com/office/drawing/2014/main" id="{DA5094BE-E52D-467E-BE13-C241C5D739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1889" y="2913432"/>
            <a:ext cx="561838" cy="561838"/>
          </a:xfrm>
          <a:prstGeom prst="rect">
            <a:avLst/>
          </a:prstGeom>
        </p:spPr>
      </p:pic>
      <p:pic>
        <p:nvPicPr>
          <p:cNvPr id="66" name="Image 65">
            <a:extLst>
              <a:ext uri="{FF2B5EF4-FFF2-40B4-BE49-F238E27FC236}">
                <a16:creationId xmlns:a16="http://schemas.microsoft.com/office/drawing/2014/main" id="{5BA43A62-2B6F-4827-9DD5-E99BA6FC987A}"/>
              </a:ext>
            </a:extLst>
          </p:cNvPr>
          <p:cNvPicPr>
            <a:picLocks noChangeAspect="1"/>
          </p:cNvPicPr>
          <p:nvPr/>
        </p:nvPicPr>
        <p:blipFill>
          <a:blip r:embed="rId10"/>
          <a:stretch>
            <a:fillRect/>
          </a:stretch>
        </p:blipFill>
        <p:spPr>
          <a:xfrm>
            <a:off x="1762493" y="1655468"/>
            <a:ext cx="1955091" cy="1818689"/>
          </a:xfrm>
          <a:prstGeom prst="rect">
            <a:avLst/>
          </a:prstGeom>
        </p:spPr>
      </p:pic>
      <p:sp>
        <p:nvSpPr>
          <p:cNvPr id="67" name="Freihandform: Form 10">
            <a:extLst>
              <a:ext uri="{FF2B5EF4-FFF2-40B4-BE49-F238E27FC236}">
                <a16:creationId xmlns:a16="http://schemas.microsoft.com/office/drawing/2014/main" id="{2556E10B-F6BA-4383-B422-1DE430D9136A}"/>
              </a:ext>
            </a:extLst>
          </p:cNvPr>
          <p:cNvSpPr/>
          <p:nvPr/>
        </p:nvSpPr>
        <p:spPr>
          <a:xfrm rot="21361001">
            <a:off x="3487742" y="1470780"/>
            <a:ext cx="951510"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306859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667" dirty="0">
                <a:solidFill>
                  <a:prstClr val="white"/>
                </a:solidFill>
                <a:latin typeface="+mj-lt"/>
              </a:rPr>
              <a:t>Zoom on the Fly me to agile framework cursus</a:t>
            </a:r>
            <a:endParaRPr lang="fr-FR" sz="2667" dirty="0">
              <a:solidFill>
                <a:prstClr val="white"/>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2" name="Rectangle 21">
            <a:extLst>
              <a:ext uri="{FF2B5EF4-FFF2-40B4-BE49-F238E27FC236}">
                <a16:creationId xmlns:a16="http://schemas.microsoft.com/office/drawing/2014/main" id="{CBDCF679-8812-47F4-AAC4-CB2FBAC47235}"/>
              </a:ext>
            </a:extLst>
          </p:cNvPr>
          <p:cNvSpPr/>
          <p:nvPr/>
        </p:nvSpPr>
        <p:spPr>
          <a:xfrm>
            <a:off x="2587557" y="5613400"/>
            <a:ext cx="8394971" cy="112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27180"/>
                </a:solidFill>
                <a:latin typeface="Source Sans Pro"/>
              </a:rPr>
              <a:t>Fly Me To Agile Framework “cursus”</a:t>
            </a:r>
          </a:p>
          <a:p>
            <a:r>
              <a:rPr lang="en-US">
                <a:solidFill>
                  <a:srgbClr val="027180"/>
                </a:solidFill>
                <a:latin typeface="Source Sans Pro"/>
              </a:rPr>
              <a:t>95 managers trained, ROTI 4.5, 40% used coaching voucher afterwards, &gt;30% implemented agile practices</a:t>
            </a:r>
            <a:endParaRPr lang="en-US">
              <a:solidFill>
                <a:srgbClr val="002060"/>
              </a:solidFill>
              <a:latin typeface="Source Sans Pro"/>
            </a:endParaRPr>
          </a:p>
        </p:txBody>
      </p:sp>
      <p:grpSp>
        <p:nvGrpSpPr>
          <p:cNvPr id="23" name="Groupe 22">
            <a:extLst>
              <a:ext uri="{FF2B5EF4-FFF2-40B4-BE49-F238E27FC236}">
                <a16:creationId xmlns:a16="http://schemas.microsoft.com/office/drawing/2014/main" id="{01B575E2-C5F4-4FE1-A1B5-2B2AAB9297A4}"/>
              </a:ext>
            </a:extLst>
          </p:cNvPr>
          <p:cNvGrpSpPr/>
          <p:nvPr/>
        </p:nvGrpSpPr>
        <p:grpSpPr>
          <a:xfrm>
            <a:off x="2587557" y="978646"/>
            <a:ext cx="8394971" cy="5763019"/>
            <a:chOff x="5378460" y="1921598"/>
            <a:chExt cx="5113949" cy="3586815"/>
          </a:xfrm>
        </p:grpSpPr>
        <p:sp>
          <p:nvSpPr>
            <p:cNvPr id="24" name="Rectangle 23">
              <a:extLst>
                <a:ext uri="{FF2B5EF4-FFF2-40B4-BE49-F238E27FC236}">
                  <a16:creationId xmlns:a16="http://schemas.microsoft.com/office/drawing/2014/main" id="{CE2EA6EB-4CA5-422A-A748-52665A1772B8}"/>
                </a:ext>
              </a:extLst>
            </p:cNvPr>
            <p:cNvSpPr/>
            <p:nvPr/>
          </p:nvSpPr>
          <p:spPr>
            <a:xfrm>
              <a:off x="5378460" y="1921598"/>
              <a:ext cx="5113949" cy="282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27180"/>
                </a:solidFill>
                <a:latin typeface="Source Sans Pro"/>
              </a:endParaRPr>
            </a:p>
          </p:txBody>
        </p:sp>
        <p:pic>
          <p:nvPicPr>
            <p:cNvPr id="25" name="Image 24">
              <a:extLst>
                <a:ext uri="{FF2B5EF4-FFF2-40B4-BE49-F238E27FC236}">
                  <a16:creationId xmlns:a16="http://schemas.microsoft.com/office/drawing/2014/main" id="{809DC0CF-3EB8-47CF-A599-87FFA55D4F24}"/>
                </a:ext>
              </a:extLst>
            </p:cNvPr>
            <p:cNvPicPr>
              <a:picLocks noChangeAspect="1"/>
            </p:cNvPicPr>
            <p:nvPr/>
          </p:nvPicPr>
          <p:blipFill>
            <a:blip r:embed="rId3"/>
            <a:stretch>
              <a:fillRect/>
            </a:stretch>
          </p:blipFill>
          <p:spPr>
            <a:xfrm>
              <a:off x="5420360" y="3462714"/>
              <a:ext cx="5018717" cy="1141845"/>
            </a:xfrm>
            <a:prstGeom prst="rect">
              <a:avLst/>
            </a:prstGeom>
            <a:solidFill>
              <a:schemeClr val="bg1"/>
            </a:solidFill>
          </p:spPr>
        </p:pic>
        <p:pic>
          <p:nvPicPr>
            <p:cNvPr id="26" name="Image 25">
              <a:extLst>
                <a:ext uri="{FF2B5EF4-FFF2-40B4-BE49-F238E27FC236}">
                  <a16:creationId xmlns:a16="http://schemas.microsoft.com/office/drawing/2014/main" id="{F7C9261E-2216-4728-BB8D-A6D4E48E57ED}"/>
                </a:ext>
              </a:extLst>
            </p:cNvPr>
            <p:cNvPicPr>
              <a:picLocks noChangeAspect="1"/>
            </p:cNvPicPr>
            <p:nvPr/>
          </p:nvPicPr>
          <p:blipFill>
            <a:blip r:embed="rId4"/>
            <a:stretch>
              <a:fillRect/>
            </a:stretch>
          </p:blipFill>
          <p:spPr>
            <a:xfrm>
              <a:off x="5511279" y="2034385"/>
              <a:ext cx="2329223" cy="1310983"/>
            </a:xfrm>
            <a:prstGeom prst="rect">
              <a:avLst/>
            </a:prstGeom>
          </p:spPr>
        </p:pic>
        <p:pic>
          <p:nvPicPr>
            <p:cNvPr id="27" name="Image 26">
              <a:extLst>
                <a:ext uri="{FF2B5EF4-FFF2-40B4-BE49-F238E27FC236}">
                  <a16:creationId xmlns:a16="http://schemas.microsoft.com/office/drawing/2014/main" id="{8D5A286F-D7D7-4D06-A907-3B0FA6F7DEB8}"/>
                </a:ext>
              </a:extLst>
            </p:cNvPr>
            <p:cNvPicPr>
              <a:picLocks noChangeAspect="1"/>
            </p:cNvPicPr>
            <p:nvPr/>
          </p:nvPicPr>
          <p:blipFill>
            <a:blip r:embed="rId5"/>
            <a:stretch>
              <a:fillRect/>
            </a:stretch>
          </p:blipFill>
          <p:spPr>
            <a:xfrm>
              <a:off x="7935434" y="2004737"/>
              <a:ext cx="2462043" cy="1382200"/>
            </a:xfrm>
            <a:prstGeom prst="rect">
              <a:avLst/>
            </a:prstGeom>
            <a:ln w="38100">
              <a:solidFill>
                <a:schemeClr val="tx1"/>
              </a:solidFill>
            </a:ln>
          </p:spPr>
        </p:pic>
        <p:sp>
          <p:nvSpPr>
            <p:cNvPr id="28" name="Rectangle 27">
              <a:extLst>
                <a:ext uri="{FF2B5EF4-FFF2-40B4-BE49-F238E27FC236}">
                  <a16:creationId xmlns:a16="http://schemas.microsoft.com/office/drawing/2014/main" id="{B3E68D68-0D6C-4F4D-9DDE-ACAE5600C73F}"/>
                </a:ext>
              </a:extLst>
            </p:cNvPr>
            <p:cNvSpPr/>
            <p:nvPr/>
          </p:nvSpPr>
          <p:spPr>
            <a:xfrm>
              <a:off x="5378460" y="4821109"/>
              <a:ext cx="5113949" cy="687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27180"/>
                  </a:solidFill>
                  <a:latin typeface="Source Sans Pro"/>
                </a:rPr>
                <a:t>Fly Me To Agile Framework “cursus”</a:t>
              </a:r>
            </a:p>
            <a:p>
              <a:r>
                <a:rPr lang="en-US">
                  <a:solidFill>
                    <a:srgbClr val="027180"/>
                  </a:solidFill>
                  <a:latin typeface="Source Sans Pro"/>
                </a:rPr>
                <a:t>95 managers trained, ROTI 4.5, 40% used coaching voucher afterwards, &gt;30% implemented agile practices</a:t>
              </a:r>
              <a:endParaRPr lang="en-US">
                <a:solidFill>
                  <a:srgbClr val="002060"/>
                </a:solidFill>
                <a:latin typeface="Source Sans Pro"/>
              </a:endParaRPr>
            </a:p>
          </p:txBody>
        </p:sp>
      </p:grpSp>
    </p:spTree>
    <p:extLst>
      <p:ext uri="{BB962C8B-B14F-4D97-AF65-F5344CB8AC3E}">
        <p14:creationId xmlns:p14="http://schemas.microsoft.com/office/powerpoint/2010/main" val="189800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FC1D9E51-B28D-45C4-A0CB-CF1BBA87D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 y="1318"/>
            <a:ext cx="12187320" cy="6855368"/>
          </a:xfrm>
          <a:prstGeom prst="rect">
            <a:avLst/>
          </a:prstGeom>
        </p:spPr>
      </p:pic>
      <p:sp>
        <p:nvSpPr>
          <p:cNvPr id="3" name="Titre 2">
            <a:extLst>
              <a:ext uri="{FF2B5EF4-FFF2-40B4-BE49-F238E27FC236}">
                <a16:creationId xmlns:a16="http://schemas.microsoft.com/office/drawing/2014/main" id="{21CC1968-C9FC-4EE3-A948-211077339387}"/>
              </a:ext>
            </a:extLst>
          </p:cNvPr>
          <p:cNvSpPr>
            <a:spLocks noGrp="1"/>
          </p:cNvSpPr>
          <p:nvPr>
            <p:ph type="title"/>
          </p:nvPr>
        </p:nvSpPr>
        <p:spPr/>
        <p:txBody>
          <a:bodyPr/>
          <a:lstStyle/>
          <a:p>
            <a:pPr algn="l"/>
            <a:r>
              <a:rPr lang="en-US"/>
              <a:t>The 12 elements of an « Agile Culture »</a:t>
            </a:r>
          </a:p>
        </p:txBody>
      </p:sp>
      <p:sp>
        <p:nvSpPr>
          <p:cNvPr id="44" name="Rectangle 43">
            <a:extLst>
              <a:ext uri="{FF2B5EF4-FFF2-40B4-BE49-F238E27FC236}">
                <a16:creationId xmlns:a16="http://schemas.microsoft.com/office/drawing/2014/main" id="{3AF8F6DF-015C-4019-8F24-2AA83DE863F9}"/>
              </a:ext>
            </a:extLst>
          </p:cNvPr>
          <p:cNvSpPr/>
          <p:nvPr/>
        </p:nvSpPr>
        <p:spPr>
          <a:xfrm>
            <a:off x="9543433" y="519157"/>
            <a:ext cx="2545312" cy="308546"/>
          </a:xfrm>
          <a:prstGeom prst="rect">
            <a:avLst/>
          </a:prstGeom>
        </p:spPr>
        <p:txBody>
          <a:bodyPr wrap="none">
            <a:spAutoFit/>
          </a:bodyPr>
          <a:lstStyle/>
          <a:p>
            <a:pPr defTabSz="1088195" eaLnBrk="0" fontAlgn="base" hangingPunct="0">
              <a:spcBef>
                <a:spcPct val="0"/>
              </a:spcBef>
              <a:spcAft>
                <a:spcPct val="0"/>
              </a:spcAft>
            </a:pPr>
            <a:r>
              <a:rPr lang="fr-FR" sz="1405" u="sng">
                <a:solidFill>
                  <a:srgbClr val="6264A7"/>
                </a:solidFill>
                <a:latin typeface="Segoe UI" panose="020B0502040204020203" pitchFamily="34" charset="0"/>
                <a:cs typeface="Arial" charset="0"/>
                <a:hlinkClick r:id="rId4" tooltip="Click here to see a short video presenting the Agile culture!"/>
              </a:rPr>
              <a:t>Agile culture - English version</a:t>
            </a:r>
            <a:endParaRPr lang="en-GB" sz="1405">
              <a:solidFill>
                <a:srgbClr val="103184"/>
              </a:solidFill>
              <a:latin typeface="Calibri" pitchFamily="34" charset="0"/>
              <a:cs typeface="Arial" charset="0"/>
            </a:endParaRPr>
          </a:p>
        </p:txBody>
      </p:sp>
    </p:spTree>
    <p:extLst>
      <p:ext uri="{BB962C8B-B14F-4D97-AF65-F5344CB8AC3E}">
        <p14:creationId xmlns:p14="http://schemas.microsoft.com/office/powerpoint/2010/main" val="279046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uto-organisation">
            <a:extLst>
              <a:ext uri="{FF2B5EF4-FFF2-40B4-BE49-F238E27FC236}">
                <a16:creationId xmlns:a16="http://schemas.microsoft.com/office/drawing/2014/main" id="{762778C2-0932-402F-B7D1-74E562C0B8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40" b="997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91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9">
            <a:extLst>
              <a:ext uri="{FF2B5EF4-FFF2-40B4-BE49-F238E27FC236}">
                <a16:creationId xmlns:a16="http://schemas.microsoft.com/office/drawing/2014/main" id="{188B2703-4B85-4DD2-8E1C-C67ACEB389F2}"/>
              </a:ext>
            </a:extLst>
          </p:cNvPr>
          <p:cNvSpPr/>
          <p:nvPr/>
        </p:nvSpPr>
        <p:spPr>
          <a:xfrm>
            <a:off x="3441845" y="2520126"/>
            <a:ext cx="6453934" cy="1816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1" fontAlgn="auto"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27180"/>
                </a:solidFill>
                <a:effectLst/>
                <a:uLnTx/>
                <a:uFillTx/>
                <a:latin typeface="Source Sans Pro"/>
                <a:ea typeface="Source Sans Pro"/>
                <a:cs typeface="+mn-cs"/>
              </a:rPr>
              <a:t>Questions and answers</a:t>
            </a:r>
          </a:p>
        </p:txBody>
      </p:sp>
      <p:sp>
        <p:nvSpPr>
          <p:cNvPr id="7" name="Freihandform: Form 10">
            <a:extLst>
              <a:ext uri="{FF2B5EF4-FFF2-40B4-BE49-F238E27FC236}">
                <a16:creationId xmlns:a16="http://schemas.microsoft.com/office/drawing/2014/main" id="{736BAFA9-AA0B-4CC1-8C10-3F1D0E4F45E6}"/>
              </a:ext>
            </a:extLst>
          </p:cNvPr>
          <p:cNvSpPr/>
          <p:nvPr/>
        </p:nvSpPr>
        <p:spPr>
          <a:xfrm rot="152409">
            <a:off x="8799596" y="2335346"/>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sp>
        <p:nvSpPr>
          <p:cNvPr id="8" name="Freihandform: Form 10">
            <a:extLst>
              <a:ext uri="{FF2B5EF4-FFF2-40B4-BE49-F238E27FC236}">
                <a16:creationId xmlns:a16="http://schemas.microsoft.com/office/drawing/2014/main" id="{DAFAD7B7-3333-474B-9140-26199E6E7ECA}"/>
              </a:ext>
            </a:extLst>
          </p:cNvPr>
          <p:cNvSpPr/>
          <p:nvPr/>
        </p:nvSpPr>
        <p:spPr>
          <a:xfrm rot="152409">
            <a:off x="3095726" y="4069966"/>
            <a:ext cx="1254184" cy="338183"/>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err="1">
              <a:ln>
                <a:noFill/>
              </a:ln>
              <a:solidFill>
                <a:prstClr val="white"/>
              </a:solidFill>
              <a:effectLst/>
              <a:uLnTx/>
              <a:uFillTx/>
              <a:latin typeface="Source Sans Pro"/>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1"/>
          </p:nvPr>
        </p:nvSpPr>
        <p:spPr>
          <a:prstGeom prst="rect">
            <a:avLst/>
          </a:prstGeom>
        </p:spPr>
        <p:txBody>
          <a:bodyPr/>
          <a:lstStyle/>
          <a:p>
            <a:r>
              <a:rPr lang="en-US" sz="9600"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AE235C-41D5-42CC-8176-F5BD11F61E10}"/>
              </a:ext>
            </a:extLst>
          </p:cNvPr>
          <p:cNvSpPr>
            <a:spLocks noGrp="1"/>
          </p:cNvSpPr>
          <p:nvPr>
            <p:ph type="title"/>
          </p:nvPr>
        </p:nvSpPr>
        <p:spPr/>
        <p:txBody>
          <a:bodyPr/>
          <a:lstStyle/>
          <a:p>
            <a:r>
              <a:rPr lang="en-GB" dirty="0">
                <a:solidFill>
                  <a:srgbClr val="668980"/>
                </a:solidFill>
                <a:cs typeface="Arial"/>
              </a:rPr>
              <a:t>AXA Partners</a:t>
            </a:r>
            <a:endParaRPr lang="en-GB" dirty="0">
              <a:solidFill>
                <a:srgbClr val="668980"/>
              </a:solidFill>
            </a:endParaRPr>
          </a:p>
        </p:txBody>
      </p:sp>
      <p:sp>
        <p:nvSpPr>
          <p:cNvPr id="5" name="Espace réservé du texte 4">
            <a:extLst>
              <a:ext uri="{FF2B5EF4-FFF2-40B4-BE49-F238E27FC236}">
                <a16:creationId xmlns:a16="http://schemas.microsoft.com/office/drawing/2014/main" id="{F33E28F3-FE70-45BA-9C2C-CBBBD2CA4EB3}"/>
              </a:ext>
            </a:extLst>
          </p:cNvPr>
          <p:cNvSpPr>
            <a:spLocks noGrp="1"/>
          </p:cNvSpPr>
          <p:nvPr>
            <p:ph type="body" sz="quarter" idx="12"/>
          </p:nvPr>
        </p:nvSpPr>
        <p:spPr/>
        <p:txBody>
          <a:bodyPr/>
          <a:lstStyle/>
          <a:p>
            <a:r>
              <a:rPr lang="en-GB" dirty="0"/>
              <a:t>Our mission</a:t>
            </a:r>
          </a:p>
        </p:txBody>
      </p:sp>
      <p:grpSp>
        <p:nvGrpSpPr>
          <p:cNvPr id="262" name="Group 3">
            <a:extLst>
              <a:ext uri="{FF2B5EF4-FFF2-40B4-BE49-F238E27FC236}">
                <a16:creationId xmlns:a16="http://schemas.microsoft.com/office/drawing/2014/main" id="{8464508F-7873-4480-BE45-46835B0E01BE}"/>
              </a:ext>
            </a:extLst>
          </p:cNvPr>
          <p:cNvGrpSpPr/>
          <p:nvPr/>
        </p:nvGrpSpPr>
        <p:grpSpPr>
          <a:xfrm>
            <a:off x="7033066" y="2691661"/>
            <a:ext cx="3561551" cy="2090360"/>
            <a:chOff x="-189360" y="2852640"/>
            <a:chExt cx="7106400" cy="4005000"/>
          </a:xfrm>
          <a:solidFill>
            <a:schemeClr val="bg1">
              <a:lumMod val="85000"/>
            </a:schemeClr>
          </a:solidFill>
        </p:grpSpPr>
        <p:sp>
          <p:nvSpPr>
            <p:cNvPr id="263" name="CustomShape 4">
              <a:extLst>
                <a:ext uri="{FF2B5EF4-FFF2-40B4-BE49-F238E27FC236}">
                  <a16:creationId xmlns:a16="http://schemas.microsoft.com/office/drawing/2014/main" id="{733A5E47-F336-45D9-A878-ABB21FAECBB8}"/>
                </a:ext>
              </a:extLst>
            </p:cNvPr>
            <p:cNvSpPr/>
            <p:nvPr/>
          </p:nvSpPr>
          <p:spPr>
            <a:xfrm>
              <a:off x="-189360" y="3173040"/>
              <a:ext cx="1108800" cy="821880"/>
            </a:xfrm>
            <a:custGeom>
              <a:avLst/>
              <a:gdLst/>
              <a:ahLst/>
              <a:cxnLst/>
              <a:rect l="l" t="t" r="r" b="b"/>
              <a:pathLst>
                <a:path w="473" h="361">
                  <a:moveTo>
                    <a:pt x="426" y="345"/>
                  </a:moveTo>
                  <a:cubicBezTo>
                    <a:pt x="426" y="344"/>
                    <a:pt x="426" y="344"/>
                    <a:pt x="426" y="344"/>
                  </a:cubicBezTo>
                  <a:cubicBezTo>
                    <a:pt x="426" y="343"/>
                    <a:pt x="426" y="343"/>
                    <a:pt x="426" y="343"/>
                  </a:cubicBezTo>
                  <a:cubicBezTo>
                    <a:pt x="427" y="343"/>
                    <a:pt x="427" y="343"/>
                    <a:pt x="427" y="343"/>
                  </a:cubicBezTo>
                  <a:cubicBezTo>
                    <a:pt x="426" y="342"/>
                    <a:pt x="426" y="342"/>
                    <a:pt x="426" y="342"/>
                  </a:cubicBezTo>
                  <a:cubicBezTo>
                    <a:pt x="427" y="341"/>
                    <a:pt x="427" y="341"/>
                    <a:pt x="427" y="341"/>
                  </a:cubicBezTo>
                  <a:cubicBezTo>
                    <a:pt x="426" y="340"/>
                    <a:pt x="426" y="340"/>
                    <a:pt x="426" y="340"/>
                  </a:cubicBezTo>
                  <a:cubicBezTo>
                    <a:pt x="426" y="340"/>
                    <a:pt x="426" y="340"/>
                    <a:pt x="426" y="340"/>
                  </a:cubicBezTo>
                  <a:cubicBezTo>
                    <a:pt x="425" y="338"/>
                    <a:pt x="425" y="338"/>
                    <a:pt x="425" y="338"/>
                  </a:cubicBezTo>
                  <a:cubicBezTo>
                    <a:pt x="425" y="336"/>
                    <a:pt x="425" y="336"/>
                    <a:pt x="425" y="336"/>
                  </a:cubicBezTo>
                  <a:cubicBezTo>
                    <a:pt x="423" y="335"/>
                    <a:pt x="423" y="335"/>
                    <a:pt x="423" y="335"/>
                  </a:cubicBezTo>
                  <a:cubicBezTo>
                    <a:pt x="422" y="334"/>
                    <a:pt x="422" y="334"/>
                    <a:pt x="422" y="334"/>
                  </a:cubicBezTo>
                  <a:cubicBezTo>
                    <a:pt x="421" y="333"/>
                    <a:pt x="421" y="333"/>
                    <a:pt x="421" y="333"/>
                  </a:cubicBezTo>
                  <a:cubicBezTo>
                    <a:pt x="420" y="331"/>
                    <a:pt x="420" y="331"/>
                    <a:pt x="420" y="331"/>
                  </a:cubicBezTo>
                  <a:cubicBezTo>
                    <a:pt x="418" y="330"/>
                    <a:pt x="418" y="330"/>
                    <a:pt x="418" y="330"/>
                  </a:cubicBezTo>
                  <a:cubicBezTo>
                    <a:pt x="417" y="330"/>
                    <a:pt x="417" y="330"/>
                    <a:pt x="417" y="330"/>
                  </a:cubicBezTo>
                  <a:cubicBezTo>
                    <a:pt x="417" y="330"/>
                    <a:pt x="417" y="330"/>
                    <a:pt x="417" y="330"/>
                  </a:cubicBezTo>
                  <a:cubicBezTo>
                    <a:pt x="417" y="329"/>
                    <a:pt x="417" y="329"/>
                    <a:pt x="417" y="329"/>
                  </a:cubicBezTo>
                  <a:cubicBezTo>
                    <a:pt x="417" y="328"/>
                    <a:pt x="417" y="328"/>
                    <a:pt x="417" y="328"/>
                  </a:cubicBezTo>
                  <a:cubicBezTo>
                    <a:pt x="416" y="327"/>
                    <a:pt x="416" y="327"/>
                    <a:pt x="416" y="327"/>
                  </a:cubicBezTo>
                  <a:cubicBezTo>
                    <a:pt x="416" y="326"/>
                    <a:pt x="416" y="326"/>
                    <a:pt x="416" y="326"/>
                  </a:cubicBezTo>
                  <a:cubicBezTo>
                    <a:pt x="417" y="325"/>
                    <a:pt x="417" y="325"/>
                    <a:pt x="417" y="325"/>
                  </a:cubicBezTo>
                  <a:cubicBezTo>
                    <a:pt x="418" y="325"/>
                    <a:pt x="418" y="325"/>
                    <a:pt x="418" y="325"/>
                  </a:cubicBezTo>
                  <a:cubicBezTo>
                    <a:pt x="417" y="324"/>
                    <a:pt x="417" y="324"/>
                    <a:pt x="417" y="324"/>
                  </a:cubicBezTo>
                  <a:cubicBezTo>
                    <a:pt x="416" y="323"/>
                    <a:pt x="416" y="323"/>
                    <a:pt x="416" y="323"/>
                  </a:cubicBezTo>
                  <a:cubicBezTo>
                    <a:pt x="415" y="323"/>
                    <a:pt x="415" y="323"/>
                    <a:pt x="415" y="323"/>
                  </a:cubicBezTo>
                  <a:cubicBezTo>
                    <a:pt x="415" y="322"/>
                    <a:pt x="415" y="322"/>
                    <a:pt x="415" y="322"/>
                  </a:cubicBezTo>
                  <a:cubicBezTo>
                    <a:pt x="417" y="321"/>
                    <a:pt x="417" y="321"/>
                    <a:pt x="417" y="321"/>
                  </a:cubicBezTo>
                  <a:cubicBezTo>
                    <a:pt x="417" y="315"/>
                    <a:pt x="417" y="315"/>
                    <a:pt x="417" y="315"/>
                  </a:cubicBezTo>
                  <a:cubicBezTo>
                    <a:pt x="417" y="309"/>
                    <a:pt x="417" y="309"/>
                    <a:pt x="417" y="309"/>
                  </a:cubicBezTo>
                  <a:cubicBezTo>
                    <a:pt x="417" y="304"/>
                    <a:pt x="417" y="304"/>
                    <a:pt x="417" y="304"/>
                  </a:cubicBezTo>
                  <a:cubicBezTo>
                    <a:pt x="417" y="302"/>
                    <a:pt x="417" y="302"/>
                    <a:pt x="417" y="302"/>
                  </a:cubicBezTo>
                  <a:cubicBezTo>
                    <a:pt x="417" y="301"/>
                    <a:pt x="417" y="301"/>
                    <a:pt x="417" y="301"/>
                  </a:cubicBezTo>
                  <a:cubicBezTo>
                    <a:pt x="417" y="299"/>
                    <a:pt x="417" y="299"/>
                    <a:pt x="417" y="299"/>
                  </a:cubicBezTo>
                  <a:cubicBezTo>
                    <a:pt x="417" y="297"/>
                    <a:pt x="417" y="297"/>
                    <a:pt x="417" y="297"/>
                  </a:cubicBezTo>
                  <a:cubicBezTo>
                    <a:pt x="416" y="296"/>
                    <a:pt x="416" y="296"/>
                    <a:pt x="416" y="296"/>
                  </a:cubicBezTo>
                  <a:cubicBezTo>
                    <a:pt x="416" y="293"/>
                    <a:pt x="416" y="293"/>
                    <a:pt x="416" y="293"/>
                  </a:cubicBezTo>
                  <a:cubicBezTo>
                    <a:pt x="414" y="291"/>
                    <a:pt x="414" y="291"/>
                    <a:pt x="414" y="291"/>
                  </a:cubicBezTo>
                  <a:cubicBezTo>
                    <a:pt x="413" y="287"/>
                    <a:pt x="413" y="287"/>
                    <a:pt x="413" y="287"/>
                  </a:cubicBezTo>
                  <a:cubicBezTo>
                    <a:pt x="414" y="286"/>
                    <a:pt x="414" y="286"/>
                    <a:pt x="414" y="286"/>
                  </a:cubicBezTo>
                  <a:cubicBezTo>
                    <a:pt x="412" y="281"/>
                    <a:pt x="412" y="281"/>
                    <a:pt x="412" y="281"/>
                  </a:cubicBezTo>
                  <a:cubicBezTo>
                    <a:pt x="412" y="280"/>
                    <a:pt x="412" y="280"/>
                    <a:pt x="412" y="280"/>
                  </a:cubicBezTo>
                  <a:cubicBezTo>
                    <a:pt x="414" y="277"/>
                    <a:pt x="414" y="277"/>
                    <a:pt x="414" y="277"/>
                  </a:cubicBezTo>
                  <a:cubicBezTo>
                    <a:pt x="413" y="276"/>
                    <a:pt x="413" y="276"/>
                    <a:pt x="413" y="276"/>
                  </a:cubicBezTo>
                  <a:cubicBezTo>
                    <a:pt x="413" y="274"/>
                    <a:pt x="413" y="274"/>
                    <a:pt x="413" y="274"/>
                  </a:cubicBezTo>
                  <a:cubicBezTo>
                    <a:pt x="411" y="273"/>
                    <a:pt x="411" y="273"/>
                    <a:pt x="411" y="273"/>
                  </a:cubicBezTo>
                  <a:cubicBezTo>
                    <a:pt x="409" y="273"/>
                    <a:pt x="409" y="273"/>
                    <a:pt x="409" y="273"/>
                  </a:cubicBezTo>
                  <a:cubicBezTo>
                    <a:pt x="406" y="274"/>
                    <a:pt x="406" y="274"/>
                    <a:pt x="406" y="274"/>
                  </a:cubicBezTo>
                  <a:cubicBezTo>
                    <a:pt x="405" y="274"/>
                    <a:pt x="405" y="274"/>
                    <a:pt x="405" y="274"/>
                  </a:cubicBezTo>
                  <a:cubicBezTo>
                    <a:pt x="402" y="275"/>
                    <a:pt x="402" y="275"/>
                    <a:pt x="402" y="275"/>
                  </a:cubicBezTo>
                  <a:cubicBezTo>
                    <a:pt x="400" y="277"/>
                    <a:pt x="400" y="277"/>
                    <a:pt x="400" y="277"/>
                  </a:cubicBezTo>
                  <a:cubicBezTo>
                    <a:pt x="397" y="281"/>
                    <a:pt x="397" y="281"/>
                    <a:pt x="397" y="281"/>
                  </a:cubicBezTo>
                  <a:cubicBezTo>
                    <a:pt x="395" y="282"/>
                    <a:pt x="395" y="282"/>
                    <a:pt x="395" y="282"/>
                  </a:cubicBezTo>
                  <a:cubicBezTo>
                    <a:pt x="392" y="282"/>
                    <a:pt x="392" y="282"/>
                    <a:pt x="392" y="282"/>
                  </a:cubicBezTo>
                  <a:cubicBezTo>
                    <a:pt x="389" y="283"/>
                    <a:pt x="389" y="283"/>
                    <a:pt x="389" y="283"/>
                  </a:cubicBezTo>
                  <a:cubicBezTo>
                    <a:pt x="388" y="283"/>
                    <a:pt x="388" y="283"/>
                    <a:pt x="388" y="283"/>
                  </a:cubicBezTo>
                  <a:cubicBezTo>
                    <a:pt x="388" y="282"/>
                    <a:pt x="388" y="282"/>
                    <a:pt x="388" y="282"/>
                  </a:cubicBezTo>
                  <a:cubicBezTo>
                    <a:pt x="390" y="279"/>
                    <a:pt x="390" y="279"/>
                    <a:pt x="390" y="279"/>
                  </a:cubicBezTo>
                  <a:cubicBezTo>
                    <a:pt x="389" y="277"/>
                    <a:pt x="389" y="277"/>
                    <a:pt x="389" y="277"/>
                  </a:cubicBezTo>
                  <a:cubicBezTo>
                    <a:pt x="387" y="267"/>
                    <a:pt x="387" y="267"/>
                    <a:pt x="387" y="267"/>
                  </a:cubicBezTo>
                  <a:cubicBezTo>
                    <a:pt x="385" y="262"/>
                    <a:pt x="385" y="262"/>
                    <a:pt x="385" y="262"/>
                  </a:cubicBezTo>
                  <a:cubicBezTo>
                    <a:pt x="384" y="260"/>
                    <a:pt x="384" y="260"/>
                    <a:pt x="384" y="260"/>
                  </a:cubicBezTo>
                  <a:cubicBezTo>
                    <a:pt x="386" y="256"/>
                    <a:pt x="386" y="256"/>
                    <a:pt x="386" y="256"/>
                  </a:cubicBezTo>
                  <a:cubicBezTo>
                    <a:pt x="382" y="256"/>
                    <a:pt x="382" y="256"/>
                    <a:pt x="382" y="256"/>
                  </a:cubicBezTo>
                  <a:cubicBezTo>
                    <a:pt x="378" y="258"/>
                    <a:pt x="378" y="258"/>
                    <a:pt x="378" y="258"/>
                  </a:cubicBezTo>
                  <a:cubicBezTo>
                    <a:pt x="377" y="257"/>
                    <a:pt x="377" y="257"/>
                    <a:pt x="377" y="257"/>
                  </a:cubicBezTo>
                  <a:cubicBezTo>
                    <a:pt x="371" y="257"/>
                    <a:pt x="371" y="257"/>
                    <a:pt x="371" y="257"/>
                  </a:cubicBezTo>
                  <a:cubicBezTo>
                    <a:pt x="473" y="71"/>
                    <a:pt x="473" y="71"/>
                    <a:pt x="473" y="71"/>
                  </a:cubicBezTo>
                  <a:cubicBezTo>
                    <a:pt x="472" y="70"/>
                    <a:pt x="472" y="70"/>
                    <a:pt x="472" y="70"/>
                  </a:cubicBezTo>
                  <a:cubicBezTo>
                    <a:pt x="471" y="70"/>
                    <a:pt x="471" y="70"/>
                    <a:pt x="471" y="70"/>
                  </a:cubicBezTo>
                  <a:cubicBezTo>
                    <a:pt x="469" y="70"/>
                    <a:pt x="469" y="70"/>
                    <a:pt x="469" y="70"/>
                  </a:cubicBezTo>
                  <a:cubicBezTo>
                    <a:pt x="468" y="69"/>
                    <a:pt x="468" y="69"/>
                    <a:pt x="468" y="69"/>
                  </a:cubicBezTo>
                  <a:cubicBezTo>
                    <a:pt x="468" y="65"/>
                    <a:pt x="468" y="65"/>
                    <a:pt x="468" y="65"/>
                  </a:cubicBezTo>
                  <a:cubicBezTo>
                    <a:pt x="467" y="64"/>
                    <a:pt x="467" y="64"/>
                    <a:pt x="467" y="64"/>
                  </a:cubicBezTo>
                  <a:cubicBezTo>
                    <a:pt x="465" y="63"/>
                    <a:pt x="465" y="63"/>
                    <a:pt x="465" y="63"/>
                  </a:cubicBezTo>
                  <a:cubicBezTo>
                    <a:pt x="465" y="61"/>
                    <a:pt x="465" y="61"/>
                    <a:pt x="465" y="61"/>
                  </a:cubicBezTo>
                  <a:cubicBezTo>
                    <a:pt x="464" y="59"/>
                    <a:pt x="464" y="59"/>
                    <a:pt x="464" y="59"/>
                  </a:cubicBezTo>
                  <a:cubicBezTo>
                    <a:pt x="463" y="58"/>
                    <a:pt x="463" y="58"/>
                    <a:pt x="463" y="58"/>
                  </a:cubicBezTo>
                  <a:cubicBezTo>
                    <a:pt x="460" y="58"/>
                    <a:pt x="460" y="58"/>
                    <a:pt x="460" y="58"/>
                  </a:cubicBezTo>
                  <a:cubicBezTo>
                    <a:pt x="460" y="58"/>
                    <a:pt x="460" y="58"/>
                    <a:pt x="460" y="58"/>
                  </a:cubicBezTo>
                  <a:cubicBezTo>
                    <a:pt x="457" y="58"/>
                    <a:pt x="457" y="58"/>
                    <a:pt x="457" y="58"/>
                  </a:cubicBezTo>
                  <a:cubicBezTo>
                    <a:pt x="455" y="58"/>
                    <a:pt x="455" y="58"/>
                    <a:pt x="455" y="58"/>
                  </a:cubicBezTo>
                  <a:cubicBezTo>
                    <a:pt x="454" y="58"/>
                    <a:pt x="454" y="58"/>
                    <a:pt x="454" y="58"/>
                  </a:cubicBezTo>
                  <a:cubicBezTo>
                    <a:pt x="453" y="58"/>
                    <a:pt x="453" y="58"/>
                    <a:pt x="453" y="58"/>
                  </a:cubicBezTo>
                  <a:cubicBezTo>
                    <a:pt x="452" y="58"/>
                    <a:pt x="452" y="58"/>
                    <a:pt x="452" y="58"/>
                  </a:cubicBezTo>
                  <a:cubicBezTo>
                    <a:pt x="452" y="58"/>
                    <a:pt x="452" y="58"/>
                    <a:pt x="452" y="58"/>
                  </a:cubicBezTo>
                  <a:cubicBezTo>
                    <a:pt x="451" y="58"/>
                    <a:pt x="451" y="58"/>
                    <a:pt x="451" y="58"/>
                  </a:cubicBezTo>
                  <a:cubicBezTo>
                    <a:pt x="451" y="57"/>
                    <a:pt x="451" y="57"/>
                    <a:pt x="451" y="57"/>
                  </a:cubicBezTo>
                  <a:cubicBezTo>
                    <a:pt x="451" y="57"/>
                    <a:pt x="451" y="57"/>
                    <a:pt x="451" y="57"/>
                  </a:cubicBezTo>
                  <a:cubicBezTo>
                    <a:pt x="452" y="56"/>
                    <a:pt x="452" y="56"/>
                    <a:pt x="452" y="56"/>
                  </a:cubicBezTo>
                  <a:cubicBezTo>
                    <a:pt x="450" y="55"/>
                    <a:pt x="450" y="55"/>
                    <a:pt x="450" y="55"/>
                  </a:cubicBezTo>
                  <a:cubicBezTo>
                    <a:pt x="449" y="56"/>
                    <a:pt x="449" y="56"/>
                    <a:pt x="449" y="56"/>
                  </a:cubicBezTo>
                  <a:cubicBezTo>
                    <a:pt x="448" y="56"/>
                    <a:pt x="448" y="56"/>
                    <a:pt x="448" y="56"/>
                  </a:cubicBezTo>
                  <a:cubicBezTo>
                    <a:pt x="448" y="55"/>
                    <a:pt x="448" y="55"/>
                    <a:pt x="448" y="55"/>
                  </a:cubicBezTo>
                  <a:cubicBezTo>
                    <a:pt x="449" y="54"/>
                    <a:pt x="449" y="54"/>
                    <a:pt x="449" y="54"/>
                  </a:cubicBezTo>
                  <a:cubicBezTo>
                    <a:pt x="448" y="54"/>
                    <a:pt x="448" y="54"/>
                    <a:pt x="448" y="54"/>
                  </a:cubicBezTo>
                  <a:cubicBezTo>
                    <a:pt x="447" y="54"/>
                    <a:pt x="447" y="54"/>
                    <a:pt x="447" y="54"/>
                  </a:cubicBezTo>
                  <a:cubicBezTo>
                    <a:pt x="446" y="54"/>
                    <a:pt x="446" y="54"/>
                    <a:pt x="446" y="54"/>
                  </a:cubicBezTo>
                  <a:cubicBezTo>
                    <a:pt x="446" y="53"/>
                    <a:pt x="446" y="53"/>
                    <a:pt x="446" y="53"/>
                  </a:cubicBezTo>
                  <a:cubicBezTo>
                    <a:pt x="445" y="51"/>
                    <a:pt x="445" y="51"/>
                    <a:pt x="445" y="51"/>
                  </a:cubicBezTo>
                  <a:cubicBezTo>
                    <a:pt x="442" y="50"/>
                    <a:pt x="442" y="50"/>
                    <a:pt x="442" y="50"/>
                  </a:cubicBezTo>
                  <a:cubicBezTo>
                    <a:pt x="442" y="50"/>
                    <a:pt x="442" y="50"/>
                    <a:pt x="442" y="50"/>
                  </a:cubicBezTo>
                  <a:cubicBezTo>
                    <a:pt x="441" y="49"/>
                    <a:pt x="441" y="49"/>
                    <a:pt x="441" y="49"/>
                  </a:cubicBezTo>
                  <a:cubicBezTo>
                    <a:pt x="440" y="49"/>
                    <a:pt x="440" y="49"/>
                    <a:pt x="440" y="49"/>
                  </a:cubicBezTo>
                  <a:cubicBezTo>
                    <a:pt x="439" y="50"/>
                    <a:pt x="439" y="50"/>
                    <a:pt x="439" y="50"/>
                  </a:cubicBezTo>
                  <a:cubicBezTo>
                    <a:pt x="440" y="49"/>
                    <a:pt x="440" y="49"/>
                    <a:pt x="440" y="49"/>
                  </a:cubicBezTo>
                  <a:cubicBezTo>
                    <a:pt x="439" y="49"/>
                    <a:pt x="439" y="49"/>
                    <a:pt x="439" y="49"/>
                  </a:cubicBezTo>
                  <a:cubicBezTo>
                    <a:pt x="438" y="48"/>
                    <a:pt x="438" y="48"/>
                    <a:pt x="438" y="48"/>
                  </a:cubicBezTo>
                  <a:cubicBezTo>
                    <a:pt x="437" y="50"/>
                    <a:pt x="437" y="50"/>
                    <a:pt x="437" y="50"/>
                  </a:cubicBezTo>
                  <a:cubicBezTo>
                    <a:pt x="436" y="49"/>
                    <a:pt x="436" y="49"/>
                    <a:pt x="436" y="49"/>
                  </a:cubicBezTo>
                  <a:cubicBezTo>
                    <a:pt x="436" y="48"/>
                    <a:pt x="436" y="48"/>
                    <a:pt x="436" y="48"/>
                  </a:cubicBezTo>
                  <a:cubicBezTo>
                    <a:pt x="437" y="47"/>
                    <a:pt x="437" y="47"/>
                    <a:pt x="437" y="47"/>
                  </a:cubicBezTo>
                  <a:cubicBezTo>
                    <a:pt x="436" y="47"/>
                    <a:pt x="436" y="47"/>
                    <a:pt x="436" y="47"/>
                  </a:cubicBezTo>
                  <a:cubicBezTo>
                    <a:pt x="435" y="46"/>
                    <a:pt x="435" y="46"/>
                    <a:pt x="435" y="46"/>
                  </a:cubicBezTo>
                  <a:cubicBezTo>
                    <a:pt x="434" y="46"/>
                    <a:pt x="434" y="46"/>
                    <a:pt x="434" y="46"/>
                  </a:cubicBezTo>
                  <a:cubicBezTo>
                    <a:pt x="434" y="46"/>
                    <a:pt x="434" y="46"/>
                    <a:pt x="434" y="46"/>
                  </a:cubicBezTo>
                  <a:cubicBezTo>
                    <a:pt x="434" y="45"/>
                    <a:pt x="434" y="45"/>
                    <a:pt x="434" y="45"/>
                  </a:cubicBezTo>
                  <a:cubicBezTo>
                    <a:pt x="433" y="44"/>
                    <a:pt x="433" y="44"/>
                    <a:pt x="433" y="44"/>
                  </a:cubicBezTo>
                  <a:cubicBezTo>
                    <a:pt x="431" y="42"/>
                    <a:pt x="431" y="42"/>
                    <a:pt x="431" y="42"/>
                  </a:cubicBezTo>
                  <a:cubicBezTo>
                    <a:pt x="432" y="42"/>
                    <a:pt x="432" y="42"/>
                    <a:pt x="432" y="42"/>
                  </a:cubicBezTo>
                  <a:cubicBezTo>
                    <a:pt x="431" y="41"/>
                    <a:pt x="431" y="41"/>
                    <a:pt x="431" y="41"/>
                  </a:cubicBezTo>
                  <a:cubicBezTo>
                    <a:pt x="430" y="41"/>
                    <a:pt x="430" y="41"/>
                    <a:pt x="430" y="41"/>
                  </a:cubicBezTo>
                  <a:cubicBezTo>
                    <a:pt x="429" y="42"/>
                    <a:pt x="429" y="42"/>
                    <a:pt x="429" y="42"/>
                  </a:cubicBezTo>
                  <a:cubicBezTo>
                    <a:pt x="426" y="45"/>
                    <a:pt x="426" y="45"/>
                    <a:pt x="426" y="45"/>
                  </a:cubicBezTo>
                  <a:cubicBezTo>
                    <a:pt x="422" y="47"/>
                    <a:pt x="422" y="47"/>
                    <a:pt x="422" y="47"/>
                  </a:cubicBezTo>
                  <a:cubicBezTo>
                    <a:pt x="425" y="44"/>
                    <a:pt x="425" y="44"/>
                    <a:pt x="425" y="44"/>
                  </a:cubicBezTo>
                  <a:cubicBezTo>
                    <a:pt x="427" y="41"/>
                    <a:pt x="427" y="41"/>
                    <a:pt x="427" y="41"/>
                  </a:cubicBezTo>
                  <a:cubicBezTo>
                    <a:pt x="429" y="40"/>
                    <a:pt x="429" y="40"/>
                    <a:pt x="429" y="40"/>
                  </a:cubicBezTo>
                  <a:cubicBezTo>
                    <a:pt x="430" y="37"/>
                    <a:pt x="430" y="37"/>
                    <a:pt x="430" y="37"/>
                  </a:cubicBezTo>
                  <a:cubicBezTo>
                    <a:pt x="429" y="37"/>
                    <a:pt x="429" y="37"/>
                    <a:pt x="429" y="37"/>
                  </a:cubicBezTo>
                  <a:cubicBezTo>
                    <a:pt x="426" y="35"/>
                    <a:pt x="426" y="35"/>
                    <a:pt x="426" y="35"/>
                  </a:cubicBezTo>
                  <a:cubicBezTo>
                    <a:pt x="424" y="35"/>
                    <a:pt x="424" y="35"/>
                    <a:pt x="424" y="35"/>
                  </a:cubicBezTo>
                  <a:cubicBezTo>
                    <a:pt x="422" y="36"/>
                    <a:pt x="422" y="36"/>
                    <a:pt x="422" y="36"/>
                  </a:cubicBezTo>
                  <a:cubicBezTo>
                    <a:pt x="420" y="36"/>
                    <a:pt x="420" y="36"/>
                    <a:pt x="420" y="36"/>
                  </a:cubicBezTo>
                  <a:cubicBezTo>
                    <a:pt x="420" y="36"/>
                    <a:pt x="420" y="36"/>
                    <a:pt x="420" y="36"/>
                  </a:cubicBezTo>
                  <a:cubicBezTo>
                    <a:pt x="417" y="37"/>
                    <a:pt x="417" y="37"/>
                    <a:pt x="417" y="37"/>
                  </a:cubicBezTo>
                  <a:cubicBezTo>
                    <a:pt x="415" y="39"/>
                    <a:pt x="415" y="39"/>
                    <a:pt x="415" y="39"/>
                  </a:cubicBezTo>
                  <a:cubicBezTo>
                    <a:pt x="413" y="41"/>
                    <a:pt x="413" y="41"/>
                    <a:pt x="413" y="41"/>
                  </a:cubicBezTo>
                  <a:cubicBezTo>
                    <a:pt x="415" y="39"/>
                    <a:pt x="415" y="39"/>
                    <a:pt x="415" y="39"/>
                  </a:cubicBezTo>
                  <a:cubicBezTo>
                    <a:pt x="414" y="37"/>
                    <a:pt x="414" y="37"/>
                    <a:pt x="414" y="37"/>
                  </a:cubicBezTo>
                  <a:cubicBezTo>
                    <a:pt x="415" y="35"/>
                    <a:pt x="415" y="35"/>
                    <a:pt x="415" y="35"/>
                  </a:cubicBezTo>
                  <a:cubicBezTo>
                    <a:pt x="415" y="33"/>
                    <a:pt x="415" y="33"/>
                    <a:pt x="415" y="33"/>
                  </a:cubicBezTo>
                  <a:cubicBezTo>
                    <a:pt x="412" y="31"/>
                    <a:pt x="412" y="31"/>
                    <a:pt x="412" y="31"/>
                  </a:cubicBezTo>
                  <a:cubicBezTo>
                    <a:pt x="412" y="31"/>
                    <a:pt x="412" y="31"/>
                    <a:pt x="412" y="31"/>
                  </a:cubicBezTo>
                  <a:cubicBezTo>
                    <a:pt x="413" y="30"/>
                    <a:pt x="413" y="30"/>
                    <a:pt x="413" y="30"/>
                  </a:cubicBezTo>
                  <a:cubicBezTo>
                    <a:pt x="415" y="30"/>
                    <a:pt x="415" y="30"/>
                    <a:pt x="415" y="30"/>
                  </a:cubicBezTo>
                  <a:cubicBezTo>
                    <a:pt x="415" y="29"/>
                    <a:pt x="415" y="29"/>
                    <a:pt x="415" y="29"/>
                  </a:cubicBezTo>
                  <a:cubicBezTo>
                    <a:pt x="410" y="27"/>
                    <a:pt x="410" y="27"/>
                    <a:pt x="410" y="27"/>
                  </a:cubicBezTo>
                  <a:cubicBezTo>
                    <a:pt x="410" y="26"/>
                    <a:pt x="410" y="26"/>
                    <a:pt x="410" y="26"/>
                  </a:cubicBezTo>
                  <a:cubicBezTo>
                    <a:pt x="411" y="25"/>
                    <a:pt x="411" y="25"/>
                    <a:pt x="411" y="25"/>
                  </a:cubicBezTo>
                  <a:cubicBezTo>
                    <a:pt x="413" y="23"/>
                    <a:pt x="413" y="23"/>
                    <a:pt x="413" y="23"/>
                  </a:cubicBezTo>
                  <a:cubicBezTo>
                    <a:pt x="414" y="22"/>
                    <a:pt x="414" y="22"/>
                    <a:pt x="414" y="22"/>
                  </a:cubicBezTo>
                  <a:cubicBezTo>
                    <a:pt x="414" y="21"/>
                    <a:pt x="414" y="21"/>
                    <a:pt x="414" y="21"/>
                  </a:cubicBezTo>
                  <a:cubicBezTo>
                    <a:pt x="413" y="19"/>
                    <a:pt x="413" y="19"/>
                    <a:pt x="413" y="19"/>
                  </a:cubicBezTo>
                  <a:cubicBezTo>
                    <a:pt x="412" y="19"/>
                    <a:pt x="412" y="19"/>
                    <a:pt x="412" y="19"/>
                  </a:cubicBezTo>
                  <a:cubicBezTo>
                    <a:pt x="411" y="20"/>
                    <a:pt x="411" y="20"/>
                    <a:pt x="411" y="20"/>
                  </a:cubicBezTo>
                  <a:cubicBezTo>
                    <a:pt x="410" y="18"/>
                    <a:pt x="410" y="18"/>
                    <a:pt x="410" y="18"/>
                  </a:cubicBezTo>
                  <a:cubicBezTo>
                    <a:pt x="409" y="18"/>
                    <a:pt x="409" y="18"/>
                    <a:pt x="409" y="18"/>
                  </a:cubicBezTo>
                  <a:cubicBezTo>
                    <a:pt x="407" y="18"/>
                    <a:pt x="407" y="18"/>
                    <a:pt x="407" y="18"/>
                  </a:cubicBezTo>
                  <a:cubicBezTo>
                    <a:pt x="405" y="17"/>
                    <a:pt x="405" y="17"/>
                    <a:pt x="405" y="17"/>
                  </a:cubicBezTo>
                  <a:cubicBezTo>
                    <a:pt x="404" y="17"/>
                    <a:pt x="404" y="17"/>
                    <a:pt x="404" y="17"/>
                  </a:cubicBezTo>
                  <a:cubicBezTo>
                    <a:pt x="403" y="17"/>
                    <a:pt x="403" y="17"/>
                    <a:pt x="403" y="17"/>
                  </a:cubicBezTo>
                  <a:cubicBezTo>
                    <a:pt x="401" y="17"/>
                    <a:pt x="401" y="17"/>
                    <a:pt x="401" y="17"/>
                  </a:cubicBezTo>
                  <a:cubicBezTo>
                    <a:pt x="400" y="19"/>
                    <a:pt x="400" y="19"/>
                    <a:pt x="400" y="19"/>
                  </a:cubicBezTo>
                  <a:cubicBezTo>
                    <a:pt x="400" y="19"/>
                    <a:pt x="400" y="19"/>
                    <a:pt x="400" y="19"/>
                  </a:cubicBezTo>
                  <a:cubicBezTo>
                    <a:pt x="399" y="18"/>
                    <a:pt x="399" y="18"/>
                    <a:pt x="399" y="18"/>
                  </a:cubicBezTo>
                  <a:cubicBezTo>
                    <a:pt x="400" y="16"/>
                    <a:pt x="400" y="16"/>
                    <a:pt x="400" y="16"/>
                  </a:cubicBezTo>
                  <a:cubicBezTo>
                    <a:pt x="400" y="16"/>
                    <a:pt x="400" y="16"/>
                    <a:pt x="400" y="16"/>
                  </a:cubicBezTo>
                  <a:cubicBezTo>
                    <a:pt x="400" y="15"/>
                    <a:pt x="400" y="15"/>
                    <a:pt x="400" y="15"/>
                  </a:cubicBezTo>
                  <a:cubicBezTo>
                    <a:pt x="401" y="13"/>
                    <a:pt x="401" y="13"/>
                    <a:pt x="401" y="13"/>
                  </a:cubicBezTo>
                  <a:cubicBezTo>
                    <a:pt x="402" y="13"/>
                    <a:pt x="402" y="13"/>
                    <a:pt x="402" y="13"/>
                  </a:cubicBezTo>
                  <a:cubicBezTo>
                    <a:pt x="402" y="11"/>
                    <a:pt x="402" y="11"/>
                    <a:pt x="402" y="11"/>
                  </a:cubicBezTo>
                  <a:cubicBezTo>
                    <a:pt x="402" y="10"/>
                    <a:pt x="402" y="10"/>
                    <a:pt x="402" y="10"/>
                  </a:cubicBezTo>
                  <a:cubicBezTo>
                    <a:pt x="402" y="9"/>
                    <a:pt x="402" y="9"/>
                    <a:pt x="402" y="9"/>
                  </a:cubicBezTo>
                  <a:cubicBezTo>
                    <a:pt x="401" y="9"/>
                    <a:pt x="401" y="9"/>
                    <a:pt x="401" y="9"/>
                  </a:cubicBezTo>
                  <a:cubicBezTo>
                    <a:pt x="399" y="11"/>
                    <a:pt x="399" y="11"/>
                    <a:pt x="399" y="11"/>
                  </a:cubicBezTo>
                  <a:cubicBezTo>
                    <a:pt x="399" y="12"/>
                    <a:pt x="399" y="12"/>
                    <a:pt x="399" y="12"/>
                  </a:cubicBezTo>
                  <a:cubicBezTo>
                    <a:pt x="398" y="12"/>
                    <a:pt x="398" y="12"/>
                    <a:pt x="398" y="12"/>
                  </a:cubicBezTo>
                  <a:cubicBezTo>
                    <a:pt x="397" y="11"/>
                    <a:pt x="397" y="11"/>
                    <a:pt x="397" y="11"/>
                  </a:cubicBezTo>
                  <a:cubicBezTo>
                    <a:pt x="395" y="12"/>
                    <a:pt x="395" y="12"/>
                    <a:pt x="395" y="12"/>
                  </a:cubicBezTo>
                  <a:cubicBezTo>
                    <a:pt x="395" y="13"/>
                    <a:pt x="395" y="13"/>
                    <a:pt x="395" y="13"/>
                  </a:cubicBezTo>
                  <a:cubicBezTo>
                    <a:pt x="395" y="15"/>
                    <a:pt x="395" y="15"/>
                    <a:pt x="395" y="15"/>
                  </a:cubicBezTo>
                  <a:cubicBezTo>
                    <a:pt x="394" y="16"/>
                    <a:pt x="394" y="16"/>
                    <a:pt x="394" y="16"/>
                  </a:cubicBezTo>
                  <a:cubicBezTo>
                    <a:pt x="394" y="16"/>
                    <a:pt x="394" y="16"/>
                    <a:pt x="394" y="16"/>
                  </a:cubicBezTo>
                  <a:cubicBezTo>
                    <a:pt x="393" y="15"/>
                    <a:pt x="393" y="15"/>
                    <a:pt x="393" y="15"/>
                  </a:cubicBezTo>
                  <a:cubicBezTo>
                    <a:pt x="392" y="17"/>
                    <a:pt x="392" y="17"/>
                    <a:pt x="392" y="17"/>
                  </a:cubicBezTo>
                  <a:cubicBezTo>
                    <a:pt x="392" y="19"/>
                    <a:pt x="392" y="19"/>
                    <a:pt x="392" y="19"/>
                  </a:cubicBezTo>
                  <a:cubicBezTo>
                    <a:pt x="391" y="17"/>
                    <a:pt x="391" y="17"/>
                    <a:pt x="391" y="17"/>
                  </a:cubicBezTo>
                  <a:cubicBezTo>
                    <a:pt x="391" y="16"/>
                    <a:pt x="391" y="16"/>
                    <a:pt x="391" y="16"/>
                  </a:cubicBezTo>
                  <a:cubicBezTo>
                    <a:pt x="392" y="14"/>
                    <a:pt x="392" y="14"/>
                    <a:pt x="392" y="14"/>
                  </a:cubicBezTo>
                  <a:cubicBezTo>
                    <a:pt x="391" y="14"/>
                    <a:pt x="391" y="14"/>
                    <a:pt x="391" y="14"/>
                  </a:cubicBezTo>
                  <a:cubicBezTo>
                    <a:pt x="390" y="15"/>
                    <a:pt x="390" y="15"/>
                    <a:pt x="390" y="15"/>
                  </a:cubicBezTo>
                  <a:cubicBezTo>
                    <a:pt x="390" y="16"/>
                    <a:pt x="390" y="16"/>
                    <a:pt x="390" y="16"/>
                  </a:cubicBezTo>
                  <a:cubicBezTo>
                    <a:pt x="388" y="17"/>
                    <a:pt x="388" y="17"/>
                    <a:pt x="388" y="17"/>
                  </a:cubicBezTo>
                  <a:cubicBezTo>
                    <a:pt x="389" y="14"/>
                    <a:pt x="389" y="14"/>
                    <a:pt x="389" y="14"/>
                  </a:cubicBezTo>
                  <a:cubicBezTo>
                    <a:pt x="388" y="12"/>
                    <a:pt x="388" y="12"/>
                    <a:pt x="388" y="12"/>
                  </a:cubicBezTo>
                  <a:cubicBezTo>
                    <a:pt x="387" y="12"/>
                    <a:pt x="387" y="12"/>
                    <a:pt x="387" y="12"/>
                  </a:cubicBezTo>
                  <a:cubicBezTo>
                    <a:pt x="387" y="11"/>
                    <a:pt x="387" y="11"/>
                    <a:pt x="387" y="11"/>
                  </a:cubicBezTo>
                  <a:cubicBezTo>
                    <a:pt x="389" y="10"/>
                    <a:pt x="389" y="10"/>
                    <a:pt x="389" y="10"/>
                  </a:cubicBezTo>
                  <a:cubicBezTo>
                    <a:pt x="391" y="9"/>
                    <a:pt x="391" y="9"/>
                    <a:pt x="391" y="9"/>
                  </a:cubicBezTo>
                  <a:cubicBezTo>
                    <a:pt x="393" y="11"/>
                    <a:pt x="393" y="11"/>
                    <a:pt x="393" y="11"/>
                  </a:cubicBezTo>
                  <a:cubicBezTo>
                    <a:pt x="395" y="10"/>
                    <a:pt x="395" y="10"/>
                    <a:pt x="395" y="10"/>
                  </a:cubicBezTo>
                  <a:cubicBezTo>
                    <a:pt x="397" y="9"/>
                    <a:pt x="397" y="9"/>
                    <a:pt x="397" y="9"/>
                  </a:cubicBezTo>
                  <a:cubicBezTo>
                    <a:pt x="399" y="8"/>
                    <a:pt x="399" y="8"/>
                    <a:pt x="399" y="8"/>
                  </a:cubicBezTo>
                  <a:cubicBezTo>
                    <a:pt x="399" y="7"/>
                    <a:pt x="399" y="7"/>
                    <a:pt x="399" y="7"/>
                  </a:cubicBezTo>
                  <a:cubicBezTo>
                    <a:pt x="399" y="6"/>
                    <a:pt x="399" y="6"/>
                    <a:pt x="399" y="6"/>
                  </a:cubicBezTo>
                  <a:cubicBezTo>
                    <a:pt x="399" y="5"/>
                    <a:pt x="399" y="5"/>
                    <a:pt x="399" y="5"/>
                  </a:cubicBezTo>
                  <a:cubicBezTo>
                    <a:pt x="397" y="4"/>
                    <a:pt x="397" y="4"/>
                    <a:pt x="397" y="4"/>
                  </a:cubicBezTo>
                  <a:cubicBezTo>
                    <a:pt x="396" y="4"/>
                    <a:pt x="396" y="4"/>
                    <a:pt x="396" y="4"/>
                  </a:cubicBezTo>
                  <a:cubicBezTo>
                    <a:pt x="396" y="3"/>
                    <a:pt x="396" y="3"/>
                    <a:pt x="396" y="3"/>
                  </a:cubicBezTo>
                  <a:cubicBezTo>
                    <a:pt x="395" y="2"/>
                    <a:pt x="395" y="2"/>
                    <a:pt x="395" y="2"/>
                  </a:cubicBezTo>
                  <a:cubicBezTo>
                    <a:pt x="395" y="2"/>
                    <a:pt x="395" y="2"/>
                    <a:pt x="395" y="2"/>
                  </a:cubicBezTo>
                  <a:cubicBezTo>
                    <a:pt x="395" y="1"/>
                    <a:pt x="395" y="1"/>
                    <a:pt x="395" y="1"/>
                  </a:cubicBezTo>
                  <a:cubicBezTo>
                    <a:pt x="396" y="1"/>
                    <a:pt x="396" y="1"/>
                    <a:pt x="396" y="1"/>
                  </a:cubicBezTo>
                  <a:cubicBezTo>
                    <a:pt x="396" y="0"/>
                    <a:pt x="396" y="0"/>
                    <a:pt x="396" y="0"/>
                  </a:cubicBezTo>
                  <a:cubicBezTo>
                    <a:pt x="395" y="0"/>
                    <a:pt x="395" y="0"/>
                    <a:pt x="395" y="0"/>
                  </a:cubicBezTo>
                  <a:cubicBezTo>
                    <a:pt x="392" y="2"/>
                    <a:pt x="392" y="2"/>
                    <a:pt x="392" y="2"/>
                  </a:cubicBezTo>
                  <a:cubicBezTo>
                    <a:pt x="391" y="2"/>
                    <a:pt x="391" y="2"/>
                    <a:pt x="391" y="2"/>
                  </a:cubicBezTo>
                  <a:cubicBezTo>
                    <a:pt x="389" y="3"/>
                    <a:pt x="389" y="3"/>
                    <a:pt x="389" y="3"/>
                  </a:cubicBezTo>
                  <a:cubicBezTo>
                    <a:pt x="387" y="4"/>
                    <a:pt x="387" y="4"/>
                    <a:pt x="387" y="4"/>
                  </a:cubicBezTo>
                  <a:cubicBezTo>
                    <a:pt x="384" y="7"/>
                    <a:pt x="384" y="7"/>
                    <a:pt x="384" y="7"/>
                  </a:cubicBezTo>
                  <a:cubicBezTo>
                    <a:pt x="381" y="8"/>
                    <a:pt x="381" y="8"/>
                    <a:pt x="381" y="8"/>
                  </a:cubicBezTo>
                  <a:cubicBezTo>
                    <a:pt x="377" y="8"/>
                    <a:pt x="377" y="8"/>
                    <a:pt x="377" y="8"/>
                  </a:cubicBezTo>
                  <a:cubicBezTo>
                    <a:pt x="375" y="6"/>
                    <a:pt x="375" y="6"/>
                    <a:pt x="375" y="6"/>
                  </a:cubicBezTo>
                  <a:cubicBezTo>
                    <a:pt x="374" y="5"/>
                    <a:pt x="374" y="5"/>
                    <a:pt x="374" y="5"/>
                  </a:cubicBezTo>
                  <a:cubicBezTo>
                    <a:pt x="374" y="6"/>
                    <a:pt x="374" y="6"/>
                    <a:pt x="374" y="6"/>
                  </a:cubicBezTo>
                  <a:cubicBezTo>
                    <a:pt x="373" y="6"/>
                    <a:pt x="373" y="6"/>
                    <a:pt x="373" y="6"/>
                  </a:cubicBezTo>
                  <a:cubicBezTo>
                    <a:pt x="371" y="5"/>
                    <a:pt x="371" y="5"/>
                    <a:pt x="371" y="5"/>
                  </a:cubicBezTo>
                  <a:cubicBezTo>
                    <a:pt x="369" y="5"/>
                    <a:pt x="369" y="5"/>
                    <a:pt x="369" y="5"/>
                  </a:cubicBezTo>
                  <a:cubicBezTo>
                    <a:pt x="369" y="7"/>
                    <a:pt x="369" y="7"/>
                    <a:pt x="369" y="7"/>
                  </a:cubicBezTo>
                  <a:cubicBezTo>
                    <a:pt x="368" y="7"/>
                    <a:pt x="368" y="7"/>
                    <a:pt x="368" y="7"/>
                  </a:cubicBezTo>
                  <a:cubicBezTo>
                    <a:pt x="367" y="6"/>
                    <a:pt x="367" y="6"/>
                    <a:pt x="367" y="6"/>
                  </a:cubicBezTo>
                  <a:cubicBezTo>
                    <a:pt x="368" y="5"/>
                    <a:pt x="368" y="5"/>
                    <a:pt x="368" y="5"/>
                  </a:cubicBezTo>
                  <a:cubicBezTo>
                    <a:pt x="369" y="4"/>
                    <a:pt x="369" y="4"/>
                    <a:pt x="369" y="4"/>
                  </a:cubicBezTo>
                  <a:cubicBezTo>
                    <a:pt x="369" y="3"/>
                    <a:pt x="369" y="3"/>
                    <a:pt x="369" y="3"/>
                  </a:cubicBezTo>
                  <a:cubicBezTo>
                    <a:pt x="366" y="4"/>
                    <a:pt x="366" y="4"/>
                    <a:pt x="366" y="4"/>
                  </a:cubicBezTo>
                  <a:cubicBezTo>
                    <a:pt x="363" y="6"/>
                    <a:pt x="363" y="6"/>
                    <a:pt x="363" y="6"/>
                  </a:cubicBezTo>
                  <a:cubicBezTo>
                    <a:pt x="361" y="7"/>
                    <a:pt x="361" y="7"/>
                    <a:pt x="361" y="7"/>
                  </a:cubicBezTo>
                  <a:cubicBezTo>
                    <a:pt x="360" y="9"/>
                    <a:pt x="360" y="9"/>
                    <a:pt x="360" y="9"/>
                  </a:cubicBezTo>
                  <a:cubicBezTo>
                    <a:pt x="360" y="10"/>
                    <a:pt x="360" y="10"/>
                    <a:pt x="360" y="10"/>
                  </a:cubicBezTo>
                  <a:cubicBezTo>
                    <a:pt x="362" y="11"/>
                    <a:pt x="362" y="11"/>
                    <a:pt x="362" y="11"/>
                  </a:cubicBezTo>
                  <a:cubicBezTo>
                    <a:pt x="361" y="12"/>
                    <a:pt x="361" y="12"/>
                    <a:pt x="361" y="12"/>
                  </a:cubicBezTo>
                  <a:cubicBezTo>
                    <a:pt x="359" y="12"/>
                    <a:pt x="359" y="12"/>
                    <a:pt x="359" y="12"/>
                  </a:cubicBezTo>
                  <a:cubicBezTo>
                    <a:pt x="357" y="14"/>
                    <a:pt x="357" y="14"/>
                    <a:pt x="357" y="14"/>
                  </a:cubicBezTo>
                  <a:cubicBezTo>
                    <a:pt x="355" y="17"/>
                    <a:pt x="355" y="17"/>
                    <a:pt x="355" y="17"/>
                  </a:cubicBezTo>
                  <a:cubicBezTo>
                    <a:pt x="354" y="20"/>
                    <a:pt x="354" y="20"/>
                    <a:pt x="354" y="20"/>
                  </a:cubicBezTo>
                  <a:cubicBezTo>
                    <a:pt x="353" y="21"/>
                    <a:pt x="353" y="21"/>
                    <a:pt x="353" y="21"/>
                  </a:cubicBezTo>
                  <a:cubicBezTo>
                    <a:pt x="353" y="20"/>
                    <a:pt x="353" y="20"/>
                    <a:pt x="353" y="20"/>
                  </a:cubicBezTo>
                  <a:cubicBezTo>
                    <a:pt x="353" y="17"/>
                    <a:pt x="353" y="17"/>
                    <a:pt x="353" y="17"/>
                  </a:cubicBezTo>
                  <a:cubicBezTo>
                    <a:pt x="356" y="13"/>
                    <a:pt x="356" y="13"/>
                    <a:pt x="356" y="13"/>
                  </a:cubicBezTo>
                  <a:cubicBezTo>
                    <a:pt x="356" y="12"/>
                    <a:pt x="356" y="12"/>
                    <a:pt x="356" y="12"/>
                  </a:cubicBezTo>
                  <a:cubicBezTo>
                    <a:pt x="355" y="12"/>
                    <a:pt x="355" y="12"/>
                    <a:pt x="355" y="12"/>
                  </a:cubicBezTo>
                  <a:cubicBezTo>
                    <a:pt x="351" y="14"/>
                    <a:pt x="351" y="14"/>
                    <a:pt x="351" y="14"/>
                  </a:cubicBezTo>
                  <a:cubicBezTo>
                    <a:pt x="349" y="14"/>
                    <a:pt x="349" y="14"/>
                    <a:pt x="349" y="14"/>
                  </a:cubicBezTo>
                  <a:cubicBezTo>
                    <a:pt x="348" y="13"/>
                    <a:pt x="348" y="13"/>
                    <a:pt x="348" y="13"/>
                  </a:cubicBezTo>
                  <a:cubicBezTo>
                    <a:pt x="346" y="11"/>
                    <a:pt x="346" y="11"/>
                    <a:pt x="346" y="11"/>
                  </a:cubicBezTo>
                  <a:cubicBezTo>
                    <a:pt x="344" y="11"/>
                    <a:pt x="344" y="11"/>
                    <a:pt x="344" y="11"/>
                  </a:cubicBezTo>
                  <a:cubicBezTo>
                    <a:pt x="343" y="11"/>
                    <a:pt x="343" y="11"/>
                    <a:pt x="343" y="11"/>
                  </a:cubicBezTo>
                  <a:cubicBezTo>
                    <a:pt x="343" y="12"/>
                    <a:pt x="343" y="12"/>
                    <a:pt x="343" y="12"/>
                  </a:cubicBezTo>
                  <a:cubicBezTo>
                    <a:pt x="346" y="13"/>
                    <a:pt x="346" y="13"/>
                    <a:pt x="346" y="13"/>
                  </a:cubicBezTo>
                  <a:cubicBezTo>
                    <a:pt x="347" y="14"/>
                    <a:pt x="347" y="14"/>
                    <a:pt x="347" y="14"/>
                  </a:cubicBezTo>
                  <a:cubicBezTo>
                    <a:pt x="346" y="14"/>
                    <a:pt x="346" y="14"/>
                    <a:pt x="346" y="14"/>
                  </a:cubicBezTo>
                  <a:cubicBezTo>
                    <a:pt x="344" y="14"/>
                    <a:pt x="344" y="14"/>
                    <a:pt x="344" y="14"/>
                  </a:cubicBezTo>
                  <a:cubicBezTo>
                    <a:pt x="341" y="13"/>
                    <a:pt x="341" y="13"/>
                    <a:pt x="341" y="13"/>
                  </a:cubicBezTo>
                  <a:cubicBezTo>
                    <a:pt x="337" y="15"/>
                    <a:pt x="337" y="15"/>
                    <a:pt x="337" y="15"/>
                  </a:cubicBezTo>
                  <a:cubicBezTo>
                    <a:pt x="332" y="19"/>
                    <a:pt x="332" y="19"/>
                    <a:pt x="332" y="19"/>
                  </a:cubicBezTo>
                  <a:cubicBezTo>
                    <a:pt x="327" y="21"/>
                    <a:pt x="327" y="21"/>
                    <a:pt x="327" y="21"/>
                  </a:cubicBezTo>
                  <a:cubicBezTo>
                    <a:pt x="324" y="24"/>
                    <a:pt x="324" y="24"/>
                    <a:pt x="324" y="24"/>
                  </a:cubicBezTo>
                  <a:cubicBezTo>
                    <a:pt x="320" y="27"/>
                    <a:pt x="320" y="27"/>
                    <a:pt x="320" y="27"/>
                  </a:cubicBezTo>
                  <a:cubicBezTo>
                    <a:pt x="316" y="31"/>
                    <a:pt x="316" y="31"/>
                    <a:pt x="316" y="31"/>
                  </a:cubicBezTo>
                  <a:cubicBezTo>
                    <a:pt x="313" y="32"/>
                    <a:pt x="313" y="32"/>
                    <a:pt x="313" y="32"/>
                  </a:cubicBezTo>
                  <a:cubicBezTo>
                    <a:pt x="311" y="33"/>
                    <a:pt x="311" y="33"/>
                    <a:pt x="311" y="33"/>
                  </a:cubicBezTo>
                  <a:cubicBezTo>
                    <a:pt x="309" y="34"/>
                    <a:pt x="309" y="34"/>
                    <a:pt x="309" y="34"/>
                  </a:cubicBezTo>
                  <a:cubicBezTo>
                    <a:pt x="307" y="34"/>
                    <a:pt x="307" y="34"/>
                    <a:pt x="307" y="34"/>
                  </a:cubicBezTo>
                  <a:cubicBezTo>
                    <a:pt x="304" y="36"/>
                    <a:pt x="304" y="36"/>
                    <a:pt x="304" y="36"/>
                  </a:cubicBezTo>
                  <a:cubicBezTo>
                    <a:pt x="301" y="36"/>
                    <a:pt x="301" y="36"/>
                    <a:pt x="301" y="36"/>
                  </a:cubicBezTo>
                  <a:cubicBezTo>
                    <a:pt x="300" y="35"/>
                    <a:pt x="300" y="35"/>
                    <a:pt x="300" y="35"/>
                  </a:cubicBezTo>
                  <a:cubicBezTo>
                    <a:pt x="297" y="35"/>
                    <a:pt x="297" y="35"/>
                    <a:pt x="297" y="35"/>
                  </a:cubicBezTo>
                  <a:cubicBezTo>
                    <a:pt x="295" y="33"/>
                    <a:pt x="295" y="33"/>
                    <a:pt x="295" y="33"/>
                  </a:cubicBezTo>
                  <a:cubicBezTo>
                    <a:pt x="293" y="32"/>
                    <a:pt x="293" y="32"/>
                    <a:pt x="293" y="32"/>
                  </a:cubicBezTo>
                  <a:cubicBezTo>
                    <a:pt x="291" y="31"/>
                    <a:pt x="291" y="31"/>
                    <a:pt x="291" y="31"/>
                  </a:cubicBezTo>
                  <a:cubicBezTo>
                    <a:pt x="290" y="31"/>
                    <a:pt x="290" y="31"/>
                    <a:pt x="290" y="31"/>
                  </a:cubicBezTo>
                  <a:cubicBezTo>
                    <a:pt x="287" y="33"/>
                    <a:pt x="287" y="33"/>
                    <a:pt x="287" y="33"/>
                  </a:cubicBezTo>
                  <a:cubicBezTo>
                    <a:pt x="284" y="37"/>
                    <a:pt x="284" y="37"/>
                    <a:pt x="284" y="37"/>
                  </a:cubicBezTo>
                  <a:cubicBezTo>
                    <a:pt x="284" y="39"/>
                    <a:pt x="284" y="39"/>
                    <a:pt x="284" y="39"/>
                  </a:cubicBezTo>
                  <a:cubicBezTo>
                    <a:pt x="282" y="40"/>
                    <a:pt x="282" y="40"/>
                    <a:pt x="282" y="40"/>
                  </a:cubicBezTo>
                  <a:cubicBezTo>
                    <a:pt x="281" y="43"/>
                    <a:pt x="281" y="43"/>
                    <a:pt x="281" y="43"/>
                  </a:cubicBezTo>
                  <a:cubicBezTo>
                    <a:pt x="280" y="42"/>
                    <a:pt x="280" y="42"/>
                    <a:pt x="280" y="42"/>
                  </a:cubicBezTo>
                  <a:cubicBezTo>
                    <a:pt x="279" y="42"/>
                    <a:pt x="279" y="42"/>
                    <a:pt x="279" y="42"/>
                  </a:cubicBezTo>
                  <a:cubicBezTo>
                    <a:pt x="277" y="42"/>
                    <a:pt x="277" y="42"/>
                    <a:pt x="277" y="42"/>
                  </a:cubicBezTo>
                  <a:cubicBezTo>
                    <a:pt x="279" y="46"/>
                    <a:pt x="279" y="46"/>
                    <a:pt x="279" y="46"/>
                  </a:cubicBezTo>
                  <a:cubicBezTo>
                    <a:pt x="281" y="54"/>
                    <a:pt x="281" y="54"/>
                    <a:pt x="281" y="54"/>
                  </a:cubicBezTo>
                  <a:cubicBezTo>
                    <a:pt x="283" y="60"/>
                    <a:pt x="283" y="60"/>
                    <a:pt x="283" y="60"/>
                  </a:cubicBezTo>
                  <a:cubicBezTo>
                    <a:pt x="284" y="65"/>
                    <a:pt x="284" y="65"/>
                    <a:pt x="284" y="65"/>
                  </a:cubicBezTo>
                  <a:cubicBezTo>
                    <a:pt x="284" y="70"/>
                    <a:pt x="284" y="70"/>
                    <a:pt x="284" y="70"/>
                  </a:cubicBezTo>
                  <a:cubicBezTo>
                    <a:pt x="282" y="73"/>
                    <a:pt x="282" y="73"/>
                    <a:pt x="282" y="73"/>
                  </a:cubicBezTo>
                  <a:cubicBezTo>
                    <a:pt x="280" y="76"/>
                    <a:pt x="280" y="76"/>
                    <a:pt x="280" y="76"/>
                  </a:cubicBezTo>
                  <a:cubicBezTo>
                    <a:pt x="280" y="77"/>
                    <a:pt x="280" y="77"/>
                    <a:pt x="280" y="77"/>
                  </a:cubicBezTo>
                  <a:cubicBezTo>
                    <a:pt x="284" y="81"/>
                    <a:pt x="284" y="81"/>
                    <a:pt x="284" y="81"/>
                  </a:cubicBezTo>
                  <a:cubicBezTo>
                    <a:pt x="285" y="81"/>
                    <a:pt x="285" y="81"/>
                    <a:pt x="285" y="81"/>
                  </a:cubicBezTo>
                  <a:cubicBezTo>
                    <a:pt x="285" y="80"/>
                    <a:pt x="285" y="80"/>
                    <a:pt x="285" y="80"/>
                  </a:cubicBezTo>
                  <a:cubicBezTo>
                    <a:pt x="286" y="80"/>
                    <a:pt x="286" y="80"/>
                    <a:pt x="286" y="80"/>
                  </a:cubicBezTo>
                  <a:cubicBezTo>
                    <a:pt x="288" y="79"/>
                    <a:pt x="288" y="79"/>
                    <a:pt x="288" y="79"/>
                  </a:cubicBezTo>
                  <a:cubicBezTo>
                    <a:pt x="289" y="79"/>
                    <a:pt x="289" y="79"/>
                    <a:pt x="289" y="79"/>
                  </a:cubicBezTo>
                  <a:cubicBezTo>
                    <a:pt x="288" y="81"/>
                    <a:pt x="288" y="81"/>
                    <a:pt x="288" y="81"/>
                  </a:cubicBezTo>
                  <a:cubicBezTo>
                    <a:pt x="287" y="82"/>
                    <a:pt x="287" y="82"/>
                    <a:pt x="287" y="82"/>
                  </a:cubicBezTo>
                  <a:cubicBezTo>
                    <a:pt x="292" y="85"/>
                    <a:pt x="292" y="85"/>
                    <a:pt x="292" y="85"/>
                  </a:cubicBezTo>
                  <a:cubicBezTo>
                    <a:pt x="291" y="86"/>
                    <a:pt x="291" y="86"/>
                    <a:pt x="291" y="86"/>
                  </a:cubicBezTo>
                  <a:cubicBezTo>
                    <a:pt x="289" y="86"/>
                    <a:pt x="289" y="86"/>
                    <a:pt x="289" y="86"/>
                  </a:cubicBezTo>
                  <a:cubicBezTo>
                    <a:pt x="288" y="87"/>
                    <a:pt x="288" y="87"/>
                    <a:pt x="288" y="87"/>
                  </a:cubicBezTo>
                  <a:cubicBezTo>
                    <a:pt x="288" y="91"/>
                    <a:pt x="288" y="91"/>
                    <a:pt x="288" y="91"/>
                  </a:cubicBezTo>
                  <a:cubicBezTo>
                    <a:pt x="288" y="93"/>
                    <a:pt x="288" y="93"/>
                    <a:pt x="288" y="93"/>
                  </a:cubicBezTo>
                  <a:cubicBezTo>
                    <a:pt x="289" y="94"/>
                    <a:pt x="289" y="94"/>
                    <a:pt x="289" y="94"/>
                  </a:cubicBezTo>
                  <a:cubicBezTo>
                    <a:pt x="290" y="93"/>
                    <a:pt x="290" y="93"/>
                    <a:pt x="290" y="93"/>
                  </a:cubicBezTo>
                  <a:cubicBezTo>
                    <a:pt x="292" y="92"/>
                    <a:pt x="292" y="92"/>
                    <a:pt x="292" y="92"/>
                  </a:cubicBezTo>
                  <a:cubicBezTo>
                    <a:pt x="294" y="93"/>
                    <a:pt x="294" y="93"/>
                    <a:pt x="294" y="93"/>
                  </a:cubicBezTo>
                  <a:cubicBezTo>
                    <a:pt x="294" y="94"/>
                    <a:pt x="294" y="94"/>
                    <a:pt x="294" y="94"/>
                  </a:cubicBezTo>
                  <a:cubicBezTo>
                    <a:pt x="297" y="94"/>
                    <a:pt x="297" y="94"/>
                    <a:pt x="297" y="94"/>
                  </a:cubicBezTo>
                  <a:cubicBezTo>
                    <a:pt x="299" y="94"/>
                    <a:pt x="299" y="94"/>
                    <a:pt x="299" y="94"/>
                  </a:cubicBezTo>
                  <a:cubicBezTo>
                    <a:pt x="302" y="96"/>
                    <a:pt x="302" y="96"/>
                    <a:pt x="302" y="96"/>
                  </a:cubicBezTo>
                  <a:cubicBezTo>
                    <a:pt x="300" y="97"/>
                    <a:pt x="300" y="97"/>
                    <a:pt x="300" y="97"/>
                  </a:cubicBezTo>
                  <a:cubicBezTo>
                    <a:pt x="300" y="99"/>
                    <a:pt x="300" y="99"/>
                    <a:pt x="300" y="99"/>
                  </a:cubicBezTo>
                  <a:cubicBezTo>
                    <a:pt x="299" y="101"/>
                    <a:pt x="299" y="101"/>
                    <a:pt x="299" y="101"/>
                  </a:cubicBezTo>
                  <a:cubicBezTo>
                    <a:pt x="297" y="101"/>
                    <a:pt x="297" y="101"/>
                    <a:pt x="297" y="101"/>
                  </a:cubicBezTo>
                  <a:cubicBezTo>
                    <a:pt x="297" y="100"/>
                    <a:pt x="297" y="100"/>
                    <a:pt x="297" y="100"/>
                  </a:cubicBezTo>
                  <a:cubicBezTo>
                    <a:pt x="295" y="99"/>
                    <a:pt x="295" y="99"/>
                    <a:pt x="295" y="99"/>
                  </a:cubicBezTo>
                  <a:cubicBezTo>
                    <a:pt x="294" y="99"/>
                    <a:pt x="294" y="99"/>
                    <a:pt x="294" y="99"/>
                  </a:cubicBezTo>
                  <a:cubicBezTo>
                    <a:pt x="292" y="99"/>
                    <a:pt x="292" y="99"/>
                    <a:pt x="292" y="99"/>
                  </a:cubicBezTo>
                  <a:cubicBezTo>
                    <a:pt x="291" y="98"/>
                    <a:pt x="291" y="98"/>
                    <a:pt x="291" y="98"/>
                  </a:cubicBezTo>
                  <a:cubicBezTo>
                    <a:pt x="290" y="96"/>
                    <a:pt x="290" y="96"/>
                    <a:pt x="290" y="96"/>
                  </a:cubicBezTo>
                  <a:cubicBezTo>
                    <a:pt x="288" y="95"/>
                    <a:pt x="288" y="95"/>
                    <a:pt x="288" y="95"/>
                  </a:cubicBezTo>
                  <a:cubicBezTo>
                    <a:pt x="288" y="95"/>
                    <a:pt x="288" y="95"/>
                    <a:pt x="288" y="95"/>
                  </a:cubicBezTo>
                  <a:cubicBezTo>
                    <a:pt x="285" y="94"/>
                    <a:pt x="285" y="94"/>
                    <a:pt x="285" y="94"/>
                  </a:cubicBezTo>
                  <a:cubicBezTo>
                    <a:pt x="286" y="91"/>
                    <a:pt x="286" y="91"/>
                    <a:pt x="286" y="91"/>
                  </a:cubicBezTo>
                  <a:cubicBezTo>
                    <a:pt x="288" y="86"/>
                    <a:pt x="288" y="86"/>
                    <a:pt x="288" y="86"/>
                  </a:cubicBezTo>
                  <a:cubicBezTo>
                    <a:pt x="287" y="84"/>
                    <a:pt x="287" y="84"/>
                    <a:pt x="287" y="84"/>
                  </a:cubicBezTo>
                  <a:cubicBezTo>
                    <a:pt x="287" y="84"/>
                    <a:pt x="287" y="84"/>
                    <a:pt x="287" y="84"/>
                  </a:cubicBezTo>
                  <a:cubicBezTo>
                    <a:pt x="285" y="86"/>
                    <a:pt x="285" y="86"/>
                    <a:pt x="285" y="86"/>
                  </a:cubicBezTo>
                  <a:cubicBezTo>
                    <a:pt x="285" y="91"/>
                    <a:pt x="285" y="91"/>
                    <a:pt x="285" y="91"/>
                  </a:cubicBezTo>
                  <a:cubicBezTo>
                    <a:pt x="284" y="94"/>
                    <a:pt x="284" y="94"/>
                    <a:pt x="284" y="94"/>
                  </a:cubicBezTo>
                  <a:cubicBezTo>
                    <a:pt x="283" y="96"/>
                    <a:pt x="283" y="96"/>
                    <a:pt x="283" y="96"/>
                  </a:cubicBezTo>
                  <a:cubicBezTo>
                    <a:pt x="283" y="97"/>
                    <a:pt x="283" y="97"/>
                    <a:pt x="283" y="97"/>
                  </a:cubicBezTo>
                  <a:cubicBezTo>
                    <a:pt x="284" y="95"/>
                    <a:pt x="284" y="95"/>
                    <a:pt x="284" y="95"/>
                  </a:cubicBezTo>
                  <a:cubicBezTo>
                    <a:pt x="285" y="95"/>
                    <a:pt x="285" y="95"/>
                    <a:pt x="285" y="95"/>
                  </a:cubicBezTo>
                  <a:cubicBezTo>
                    <a:pt x="286" y="96"/>
                    <a:pt x="286" y="96"/>
                    <a:pt x="286" y="96"/>
                  </a:cubicBezTo>
                  <a:cubicBezTo>
                    <a:pt x="288" y="96"/>
                    <a:pt x="288" y="96"/>
                    <a:pt x="288" y="96"/>
                  </a:cubicBezTo>
                  <a:cubicBezTo>
                    <a:pt x="289" y="98"/>
                    <a:pt x="289" y="98"/>
                    <a:pt x="289" y="98"/>
                  </a:cubicBezTo>
                  <a:cubicBezTo>
                    <a:pt x="289" y="101"/>
                    <a:pt x="289" y="101"/>
                    <a:pt x="289" y="101"/>
                  </a:cubicBezTo>
                  <a:cubicBezTo>
                    <a:pt x="287" y="103"/>
                    <a:pt x="287" y="103"/>
                    <a:pt x="287" y="103"/>
                  </a:cubicBezTo>
                  <a:cubicBezTo>
                    <a:pt x="284" y="104"/>
                    <a:pt x="284" y="104"/>
                    <a:pt x="284" y="104"/>
                  </a:cubicBezTo>
                  <a:cubicBezTo>
                    <a:pt x="287" y="101"/>
                    <a:pt x="287" y="101"/>
                    <a:pt x="287" y="101"/>
                  </a:cubicBezTo>
                  <a:cubicBezTo>
                    <a:pt x="286" y="100"/>
                    <a:pt x="286" y="100"/>
                    <a:pt x="286" y="100"/>
                  </a:cubicBezTo>
                  <a:cubicBezTo>
                    <a:pt x="285" y="100"/>
                    <a:pt x="285" y="100"/>
                    <a:pt x="285" y="100"/>
                  </a:cubicBezTo>
                  <a:cubicBezTo>
                    <a:pt x="285" y="99"/>
                    <a:pt x="285" y="99"/>
                    <a:pt x="285" y="99"/>
                  </a:cubicBezTo>
                  <a:cubicBezTo>
                    <a:pt x="284" y="100"/>
                    <a:pt x="284" y="100"/>
                    <a:pt x="284" y="100"/>
                  </a:cubicBezTo>
                  <a:cubicBezTo>
                    <a:pt x="281" y="102"/>
                    <a:pt x="281" y="102"/>
                    <a:pt x="281" y="102"/>
                  </a:cubicBezTo>
                  <a:cubicBezTo>
                    <a:pt x="281" y="104"/>
                    <a:pt x="281" y="104"/>
                    <a:pt x="281" y="104"/>
                  </a:cubicBezTo>
                  <a:cubicBezTo>
                    <a:pt x="279" y="104"/>
                    <a:pt x="279" y="104"/>
                    <a:pt x="279" y="104"/>
                  </a:cubicBezTo>
                  <a:cubicBezTo>
                    <a:pt x="278" y="105"/>
                    <a:pt x="278" y="105"/>
                    <a:pt x="278" y="105"/>
                  </a:cubicBezTo>
                  <a:cubicBezTo>
                    <a:pt x="277" y="103"/>
                    <a:pt x="277" y="103"/>
                    <a:pt x="277" y="103"/>
                  </a:cubicBezTo>
                  <a:cubicBezTo>
                    <a:pt x="276" y="103"/>
                    <a:pt x="276" y="103"/>
                    <a:pt x="276" y="103"/>
                  </a:cubicBezTo>
                  <a:cubicBezTo>
                    <a:pt x="274" y="103"/>
                    <a:pt x="274" y="103"/>
                    <a:pt x="274" y="103"/>
                  </a:cubicBezTo>
                  <a:cubicBezTo>
                    <a:pt x="273" y="103"/>
                    <a:pt x="273" y="103"/>
                    <a:pt x="273" y="103"/>
                  </a:cubicBezTo>
                  <a:cubicBezTo>
                    <a:pt x="273" y="101"/>
                    <a:pt x="273" y="101"/>
                    <a:pt x="273" y="101"/>
                  </a:cubicBezTo>
                  <a:cubicBezTo>
                    <a:pt x="272" y="100"/>
                    <a:pt x="272" y="100"/>
                    <a:pt x="272" y="100"/>
                  </a:cubicBezTo>
                  <a:cubicBezTo>
                    <a:pt x="271" y="101"/>
                    <a:pt x="271" y="101"/>
                    <a:pt x="271" y="101"/>
                  </a:cubicBezTo>
                  <a:cubicBezTo>
                    <a:pt x="269" y="101"/>
                    <a:pt x="269" y="101"/>
                    <a:pt x="269" y="101"/>
                  </a:cubicBezTo>
                  <a:cubicBezTo>
                    <a:pt x="269" y="99"/>
                    <a:pt x="269" y="99"/>
                    <a:pt x="269" y="99"/>
                  </a:cubicBezTo>
                  <a:cubicBezTo>
                    <a:pt x="268" y="99"/>
                    <a:pt x="268" y="99"/>
                    <a:pt x="268" y="99"/>
                  </a:cubicBezTo>
                  <a:cubicBezTo>
                    <a:pt x="267" y="99"/>
                    <a:pt x="267" y="99"/>
                    <a:pt x="267" y="99"/>
                  </a:cubicBezTo>
                  <a:cubicBezTo>
                    <a:pt x="266" y="99"/>
                    <a:pt x="266" y="99"/>
                    <a:pt x="266" y="99"/>
                  </a:cubicBezTo>
                  <a:cubicBezTo>
                    <a:pt x="266" y="97"/>
                    <a:pt x="266" y="97"/>
                    <a:pt x="266" y="97"/>
                  </a:cubicBezTo>
                  <a:cubicBezTo>
                    <a:pt x="265" y="96"/>
                    <a:pt x="265" y="96"/>
                    <a:pt x="265" y="96"/>
                  </a:cubicBezTo>
                  <a:cubicBezTo>
                    <a:pt x="265" y="95"/>
                    <a:pt x="265" y="95"/>
                    <a:pt x="265" y="95"/>
                  </a:cubicBezTo>
                  <a:cubicBezTo>
                    <a:pt x="267" y="94"/>
                    <a:pt x="267" y="94"/>
                    <a:pt x="267" y="94"/>
                  </a:cubicBezTo>
                  <a:cubicBezTo>
                    <a:pt x="269" y="92"/>
                    <a:pt x="269" y="92"/>
                    <a:pt x="269" y="92"/>
                  </a:cubicBezTo>
                  <a:cubicBezTo>
                    <a:pt x="270" y="91"/>
                    <a:pt x="270" y="91"/>
                    <a:pt x="270" y="91"/>
                  </a:cubicBezTo>
                  <a:cubicBezTo>
                    <a:pt x="271" y="90"/>
                    <a:pt x="271" y="90"/>
                    <a:pt x="271" y="90"/>
                  </a:cubicBezTo>
                  <a:cubicBezTo>
                    <a:pt x="270" y="89"/>
                    <a:pt x="270" y="89"/>
                    <a:pt x="270" y="89"/>
                  </a:cubicBezTo>
                  <a:cubicBezTo>
                    <a:pt x="268" y="87"/>
                    <a:pt x="268" y="87"/>
                    <a:pt x="268" y="87"/>
                  </a:cubicBezTo>
                  <a:cubicBezTo>
                    <a:pt x="267" y="86"/>
                    <a:pt x="267" y="86"/>
                    <a:pt x="267" y="86"/>
                  </a:cubicBezTo>
                  <a:cubicBezTo>
                    <a:pt x="265" y="86"/>
                    <a:pt x="265" y="86"/>
                    <a:pt x="265" y="86"/>
                  </a:cubicBezTo>
                  <a:cubicBezTo>
                    <a:pt x="262" y="87"/>
                    <a:pt x="262" y="87"/>
                    <a:pt x="262" y="87"/>
                  </a:cubicBezTo>
                  <a:cubicBezTo>
                    <a:pt x="261" y="87"/>
                    <a:pt x="261" y="87"/>
                    <a:pt x="261" y="87"/>
                  </a:cubicBezTo>
                  <a:cubicBezTo>
                    <a:pt x="259" y="86"/>
                    <a:pt x="259" y="86"/>
                    <a:pt x="259" y="86"/>
                  </a:cubicBezTo>
                  <a:cubicBezTo>
                    <a:pt x="258" y="87"/>
                    <a:pt x="258" y="87"/>
                    <a:pt x="258" y="87"/>
                  </a:cubicBezTo>
                  <a:cubicBezTo>
                    <a:pt x="252" y="89"/>
                    <a:pt x="252" y="89"/>
                    <a:pt x="252" y="89"/>
                  </a:cubicBezTo>
                  <a:cubicBezTo>
                    <a:pt x="252" y="90"/>
                    <a:pt x="252" y="90"/>
                    <a:pt x="252" y="90"/>
                  </a:cubicBezTo>
                  <a:cubicBezTo>
                    <a:pt x="253" y="90"/>
                    <a:pt x="253" y="90"/>
                    <a:pt x="253" y="90"/>
                  </a:cubicBezTo>
                  <a:cubicBezTo>
                    <a:pt x="255" y="92"/>
                    <a:pt x="255" y="92"/>
                    <a:pt x="255" y="92"/>
                  </a:cubicBezTo>
                  <a:cubicBezTo>
                    <a:pt x="255" y="93"/>
                    <a:pt x="255" y="93"/>
                    <a:pt x="255" y="93"/>
                  </a:cubicBezTo>
                  <a:cubicBezTo>
                    <a:pt x="253" y="93"/>
                    <a:pt x="253" y="93"/>
                    <a:pt x="253" y="93"/>
                  </a:cubicBezTo>
                  <a:cubicBezTo>
                    <a:pt x="252" y="93"/>
                    <a:pt x="252" y="93"/>
                    <a:pt x="252" y="93"/>
                  </a:cubicBezTo>
                  <a:cubicBezTo>
                    <a:pt x="251" y="92"/>
                    <a:pt x="251" y="92"/>
                    <a:pt x="251" y="92"/>
                  </a:cubicBezTo>
                  <a:cubicBezTo>
                    <a:pt x="249" y="91"/>
                    <a:pt x="249" y="91"/>
                    <a:pt x="249" y="91"/>
                  </a:cubicBezTo>
                  <a:cubicBezTo>
                    <a:pt x="246" y="91"/>
                    <a:pt x="246" y="91"/>
                    <a:pt x="246" y="91"/>
                  </a:cubicBezTo>
                  <a:cubicBezTo>
                    <a:pt x="243" y="91"/>
                    <a:pt x="243" y="91"/>
                    <a:pt x="243" y="91"/>
                  </a:cubicBezTo>
                  <a:cubicBezTo>
                    <a:pt x="242" y="92"/>
                    <a:pt x="242" y="92"/>
                    <a:pt x="242" y="92"/>
                  </a:cubicBezTo>
                  <a:cubicBezTo>
                    <a:pt x="242" y="93"/>
                    <a:pt x="242" y="93"/>
                    <a:pt x="242" y="93"/>
                  </a:cubicBezTo>
                  <a:cubicBezTo>
                    <a:pt x="240" y="93"/>
                    <a:pt x="240" y="93"/>
                    <a:pt x="240" y="93"/>
                  </a:cubicBezTo>
                  <a:cubicBezTo>
                    <a:pt x="239" y="92"/>
                    <a:pt x="239" y="92"/>
                    <a:pt x="239" y="92"/>
                  </a:cubicBezTo>
                  <a:cubicBezTo>
                    <a:pt x="238" y="92"/>
                    <a:pt x="238" y="92"/>
                    <a:pt x="238" y="92"/>
                  </a:cubicBezTo>
                  <a:cubicBezTo>
                    <a:pt x="236" y="94"/>
                    <a:pt x="236" y="94"/>
                    <a:pt x="236" y="94"/>
                  </a:cubicBezTo>
                  <a:cubicBezTo>
                    <a:pt x="236" y="95"/>
                    <a:pt x="236" y="95"/>
                    <a:pt x="236" y="95"/>
                  </a:cubicBezTo>
                  <a:cubicBezTo>
                    <a:pt x="234" y="95"/>
                    <a:pt x="234" y="95"/>
                    <a:pt x="234" y="95"/>
                  </a:cubicBezTo>
                  <a:cubicBezTo>
                    <a:pt x="232" y="97"/>
                    <a:pt x="232" y="97"/>
                    <a:pt x="232" y="97"/>
                  </a:cubicBezTo>
                  <a:cubicBezTo>
                    <a:pt x="230" y="98"/>
                    <a:pt x="230" y="98"/>
                    <a:pt x="230" y="98"/>
                  </a:cubicBezTo>
                  <a:cubicBezTo>
                    <a:pt x="229" y="98"/>
                    <a:pt x="229" y="98"/>
                    <a:pt x="229" y="98"/>
                  </a:cubicBezTo>
                  <a:cubicBezTo>
                    <a:pt x="229" y="97"/>
                    <a:pt x="229" y="97"/>
                    <a:pt x="229" y="97"/>
                  </a:cubicBezTo>
                  <a:cubicBezTo>
                    <a:pt x="230" y="96"/>
                    <a:pt x="230" y="96"/>
                    <a:pt x="230" y="96"/>
                  </a:cubicBezTo>
                  <a:cubicBezTo>
                    <a:pt x="228" y="97"/>
                    <a:pt x="228" y="97"/>
                    <a:pt x="228" y="97"/>
                  </a:cubicBezTo>
                  <a:cubicBezTo>
                    <a:pt x="227" y="99"/>
                    <a:pt x="227" y="99"/>
                    <a:pt x="227" y="99"/>
                  </a:cubicBezTo>
                  <a:cubicBezTo>
                    <a:pt x="227" y="100"/>
                    <a:pt x="227" y="100"/>
                    <a:pt x="227" y="100"/>
                  </a:cubicBezTo>
                  <a:cubicBezTo>
                    <a:pt x="229" y="103"/>
                    <a:pt x="229" y="103"/>
                    <a:pt x="229" y="103"/>
                  </a:cubicBezTo>
                  <a:cubicBezTo>
                    <a:pt x="231" y="106"/>
                    <a:pt x="231" y="106"/>
                    <a:pt x="231" y="106"/>
                  </a:cubicBezTo>
                  <a:cubicBezTo>
                    <a:pt x="234" y="107"/>
                    <a:pt x="234" y="107"/>
                    <a:pt x="234" y="107"/>
                  </a:cubicBezTo>
                  <a:cubicBezTo>
                    <a:pt x="236" y="109"/>
                    <a:pt x="236" y="109"/>
                    <a:pt x="236" y="109"/>
                  </a:cubicBezTo>
                  <a:cubicBezTo>
                    <a:pt x="238" y="110"/>
                    <a:pt x="238" y="110"/>
                    <a:pt x="238" y="110"/>
                  </a:cubicBezTo>
                  <a:cubicBezTo>
                    <a:pt x="238" y="112"/>
                    <a:pt x="238" y="112"/>
                    <a:pt x="238" y="112"/>
                  </a:cubicBezTo>
                  <a:cubicBezTo>
                    <a:pt x="240" y="113"/>
                    <a:pt x="240" y="113"/>
                    <a:pt x="240" y="113"/>
                  </a:cubicBezTo>
                  <a:cubicBezTo>
                    <a:pt x="242" y="114"/>
                    <a:pt x="242" y="114"/>
                    <a:pt x="242" y="114"/>
                  </a:cubicBezTo>
                  <a:cubicBezTo>
                    <a:pt x="242" y="114"/>
                    <a:pt x="242" y="114"/>
                    <a:pt x="242" y="114"/>
                  </a:cubicBezTo>
                  <a:cubicBezTo>
                    <a:pt x="239" y="114"/>
                    <a:pt x="239" y="114"/>
                    <a:pt x="239" y="114"/>
                  </a:cubicBezTo>
                  <a:cubicBezTo>
                    <a:pt x="238" y="113"/>
                    <a:pt x="238" y="113"/>
                    <a:pt x="238" y="113"/>
                  </a:cubicBezTo>
                  <a:cubicBezTo>
                    <a:pt x="236" y="111"/>
                    <a:pt x="236" y="111"/>
                    <a:pt x="236" y="111"/>
                  </a:cubicBezTo>
                  <a:cubicBezTo>
                    <a:pt x="235" y="110"/>
                    <a:pt x="235" y="110"/>
                    <a:pt x="235" y="110"/>
                  </a:cubicBezTo>
                  <a:cubicBezTo>
                    <a:pt x="234" y="110"/>
                    <a:pt x="234" y="110"/>
                    <a:pt x="234" y="110"/>
                  </a:cubicBezTo>
                  <a:cubicBezTo>
                    <a:pt x="232" y="112"/>
                    <a:pt x="232" y="112"/>
                    <a:pt x="232" y="112"/>
                  </a:cubicBezTo>
                  <a:cubicBezTo>
                    <a:pt x="231" y="112"/>
                    <a:pt x="231" y="112"/>
                    <a:pt x="231" y="112"/>
                  </a:cubicBezTo>
                  <a:cubicBezTo>
                    <a:pt x="230" y="111"/>
                    <a:pt x="230" y="111"/>
                    <a:pt x="230" y="111"/>
                  </a:cubicBezTo>
                  <a:cubicBezTo>
                    <a:pt x="231" y="109"/>
                    <a:pt x="231" y="109"/>
                    <a:pt x="231" y="109"/>
                  </a:cubicBezTo>
                  <a:cubicBezTo>
                    <a:pt x="231" y="108"/>
                    <a:pt x="231" y="108"/>
                    <a:pt x="231" y="108"/>
                  </a:cubicBezTo>
                  <a:cubicBezTo>
                    <a:pt x="230" y="109"/>
                    <a:pt x="230" y="109"/>
                    <a:pt x="230" y="109"/>
                  </a:cubicBezTo>
                  <a:cubicBezTo>
                    <a:pt x="229" y="110"/>
                    <a:pt x="229" y="110"/>
                    <a:pt x="229" y="110"/>
                  </a:cubicBezTo>
                  <a:cubicBezTo>
                    <a:pt x="229" y="114"/>
                    <a:pt x="229" y="114"/>
                    <a:pt x="229" y="114"/>
                  </a:cubicBezTo>
                  <a:cubicBezTo>
                    <a:pt x="230" y="115"/>
                    <a:pt x="230" y="115"/>
                    <a:pt x="230" y="115"/>
                  </a:cubicBezTo>
                  <a:cubicBezTo>
                    <a:pt x="230" y="116"/>
                    <a:pt x="230" y="116"/>
                    <a:pt x="230" y="116"/>
                  </a:cubicBezTo>
                  <a:cubicBezTo>
                    <a:pt x="228" y="118"/>
                    <a:pt x="228" y="118"/>
                    <a:pt x="228" y="118"/>
                  </a:cubicBezTo>
                  <a:cubicBezTo>
                    <a:pt x="226" y="120"/>
                    <a:pt x="226" y="120"/>
                    <a:pt x="226" y="120"/>
                  </a:cubicBezTo>
                  <a:cubicBezTo>
                    <a:pt x="226" y="122"/>
                    <a:pt x="226" y="122"/>
                    <a:pt x="226" y="122"/>
                  </a:cubicBezTo>
                  <a:cubicBezTo>
                    <a:pt x="226" y="125"/>
                    <a:pt x="226" y="125"/>
                    <a:pt x="226" y="125"/>
                  </a:cubicBezTo>
                  <a:cubicBezTo>
                    <a:pt x="229" y="128"/>
                    <a:pt x="229" y="128"/>
                    <a:pt x="229" y="128"/>
                  </a:cubicBezTo>
                  <a:cubicBezTo>
                    <a:pt x="232" y="129"/>
                    <a:pt x="232" y="129"/>
                    <a:pt x="232" y="129"/>
                  </a:cubicBezTo>
                  <a:cubicBezTo>
                    <a:pt x="234" y="131"/>
                    <a:pt x="234" y="131"/>
                    <a:pt x="234" y="131"/>
                  </a:cubicBezTo>
                  <a:cubicBezTo>
                    <a:pt x="235" y="131"/>
                    <a:pt x="235" y="131"/>
                    <a:pt x="235" y="131"/>
                  </a:cubicBezTo>
                  <a:cubicBezTo>
                    <a:pt x="237" y="130"/>
                    <a:pt x="237" y="130"/>
                    <a:pt x="237" y="130"/>
                  </a:cubicBezTo>
                  <a:cubicBezTo>
                    <a:pt x="240" y="129"/>
                    <a:pt x="240" y="129"/>
                    <a:pt x="240" y="129"/>
                  </a:cubicBezTo>
                  <a:cubicBezTo>
                    <a:pt x="242" y="130"/>
                    <a:pt x="242" y="130"/>
                    <a:pt x="242" y="130"/>
                  </a:cubicBezTo>
                  <a:cubicBezTo>
                    <a:pt x="246" y="131"/>
                    <a:pt x="246" y="131"/>
                    <a:pt x="246" y="131"/>
                  </a:cubicBezTo>
                  <a:cubicBezTo>
                    <a:pt x="247" y="132"/>
                    <a:pt x="247" y="132"/>
                    <a:pt x="247" y="132"/>
                  </a:cubicBezTo>
                  <a:cubicBezTo>
                    <a:pt x="248" y="134"/>
                    <a:pt x="248" y="134"/>
                    <a:pt x="248" y="134"/>
                  </a:cubicBezTo>
                  <a:cubicBezTo>
                    <a:pt x="249" y="134"/>
                    <a:pt x="249" y="134"/>
                    <a:pt x="249" y="134"/>
                  </a:cubicBezTo>
                  <a:cubicBezTo>
                    <a:pt x="250" y="133"/>
                    <a:pt x="250" y="133"/>
                    <a:pt x="250" y="133"/>
                  </a:cubicBezTo>
                  <a:cubicBezTo>
                    <a:pt x="250" y="131"/>
                    <a:pt x="250" y="131"/>
                    <a:pt x="250" y="131"/>
                  </a:cubicBezTo>
                  <a:cubicBezTo>
                    <a:pt x="250" y="130"/>
                    <a:pt x="250" y="130"/>
                    <a:pt x="250" y="130"/>
                  </a:cubicBezTo>
                  <a:cubicBezTo>
                    <a:pt x="252" y="131"/>
                    <a:pt x="252" y="131"/>
                    <a:pt x="252" y="131"/>
                  </a:cubicBezTo>
                  <a:cubicBezTo>
                    <a:pt x="252" y="132"/>
                    <a:pt x="252" y="132"/>
                    <a:pt x="252" y="132"/>
                  </a:cubicBezTo>
                  <a:cubicBezTo>
                    <a:pt x="250" y="134"/>
                    <a:pt x="250" y="134"/>
                    <a:pt x="250" y="134"/>
                  </a:cubicBezTo>
                  <a:cubicBezTo>
                    <a:pt x="250" y="136"/>
                    <a:pt x="250" y="136"/>
                    <a:pt x="250" y="136"/>
                  </a:cubicBezTo>
                  <a:cubicBezTo>
                    <a:pt x="251" y="136"/>
                    <a:pt x="251" y="136"/>
                    <a:pt x="251" y="136"/>
                  </a:cubicBezTo>
                  <a:cubicBezTo>
                    <a:pt x="253" y="134"/>
                    <a:pt x="253" y="134"/>
                    <a:pt x="253" y="134"/>
                  </a:cubicBezTo>
                  <a:cubicBezTo>
                    <a:pt x="254" y="133"/>
                    <a:pt x="254" y="133"/>
                    <a:pt x="254" y="133"/>
                  </a:cubicBezTo>
                  <a:cubicBezTo>
                    <a:pt x="257" y="132"/>
                    <a:pt x="257" y="132"/>
                    <a:pt x="257" y="132"/>
                  </a:cubicBezTo>
                  <a:cubicBezTo>
                    <a:pt x="260" y="130"/>
                    <a:pt x="260" y="130"/>
                    <a:pt x="260" y="130"/>
                  </a:cubicBezTo>
                  <a:cubicBezTo>
                    <a:pt x="263" y="130"/>
                    <a:pt x="263" y="130"/>
                    <a:pt x="263" y="130"/>
                  </a:cubicBezTo>
                  <a:cubicBezTo>
                    <a:pt x="264" y="128"/>
                    <a:pt x="264" y="128"/>
                    <a:pt x="264" y="128"/>
                  </a:cubicBezTo>
                  <a:cubicBezTo>
                    <a:pt x="265" y="128"/>
                    <a:pt x="265" y="128"/>
                    <a:pt x="265" y="128"/>
                  </a:cubicBezTo>
                  <a:cubicBezTo>
                    <a:pt x="265" y="129"/>
                    <a:pt x="265" y="129"/>
                    <a:pt x="265" y="129"/>
                  </a:cubicBezTo>
                  <a:cubicBezTo>
                    <a:pt x="266" y="129"/>
                    <a:pt x="266" y="129"/>
                    <a:pt x="266" y="129"/>
                  </a:cubicBezTo>
                  <a:cubicBezTo>
                    <a:pt x="269" y="127"/>
                    <a:pt x="269" y="127"/>
                    <a:pt x="269" y="127"/>
                  </a:cubicBezTo>
                  <a:cubicBezTo>
                    <a:pt x="271" y="127"/>
                    <a:pt x="271" y="127"/>
                    <a:pt x="271" y="127"/>
                  </a:cubicBezTo>
                  <a:cubicBezTo>
                    <a:pt x="272" y="127"/>
                    <a:pt x="272" y="127"/>
                    <a:pt x="272" y="127"/>
                  </a:cubicBezTo>
                  <a:cubicBezTo>
                    <a:pt x="271" y="128"/>
                    <a:pt x="271" y="128"/>
                    <a:pt x="271" y="128"/>
                  </a:cubicBezTo>
                  <a:cubicBezTo>
                    <a:pt x="269" y="129"/>
                    <a:pt x="269" y="129"/>
                    <a:pt x="269" y="129"/>
                  </a:cubicBezTo>
                  <a:cubicBezTo>
                    <a:pt x="269" y="130"/>
                    <a:pt x="269" y="130"/>
                    <a:pt x="269" y="130"/>
                  </a:cubicBezTo>
                  <a:cubicBezTo>
                    <a:pt x="270" y="130"/>
                    <a:pt x="270" y="130"/>
                    <a:pt x="270" y="130"/>
                  </a:cubicBezTo>
                  <a:cubicBezTo>
                    <a:pt x="269" y="133"/>
                    <a:pt x="269" y="133"/>
                    <a:pt x="269" y="133"/>
                  </a:cubicBezTo>
                  <a:cubicBezTo>
                    <a:pt x="266" y="134"/>
                    <a:pt x="266" y="134"/>
                    <a:pt x="266" y="134"/>
                  </a:cubicBezTo>
                  <a:cubicBezTo>
                    <a:pt x="265" y="133"/>
                    <a:pt x="265" y="133"/>
                    <a:pt x="265" y="133"/>
                  </a:cubicBezTo>
                  <a:cubicBezTo>
                    <a:pt x="264" y="133"/>
                    <a:pt x="264" y="133"/>
                    <a:pt x="264" y="133"/>
                  </a:cubicBezTo>
                  <a:cubicBezTo>
                    <a:pt x="262" y="135"/>
                    <a:pt x="262" y="135"/>
                    <a:pt x="262" y="135"/>
                  </a:cubicBezTo>
                  <a:cubicBezTo>
                    <a:pt x="262" y="135"/>
                    <a:pt x="262" y="135"/>
                    <a:pt x="262" y="135"/>
                  </a:cubicBezTo>
                  <a:cubicBezTo>
                    <a:pt x="264" y="135"/>
                    <a:pt x="264" y="135"/>
                    <a:pt x="264" y="135"/>
                  </a:cubicBezTo>
                  <a:cubicBezTo>
                    <a:pt x="265" y="137"/>
                    <a:pt x="265" y="137"/>
                    <a:pt x="265" y="137"/>
                  </a:cubicBezTo>
                  <a:cubicBezTo>
                    <a:pt x="265" y="139"/>
                    <a:pt x="265" y="139"/>
                    <a:pt x="265" y="139"/>
                  </a:cubicBezTo>
                  <a:cubicBezTo>
                    <a:pt x="262" y="142"/>
                    <a:pt x="262" y="142"/>
                    <a:pt x="262" y="142"/>
                  </a:cubicBezTo>
                  <a:cubicBezTo>
                    <a:pt x="262" y="144"/>
                    <a:pt x="262" y="144"/>
                    <a:pt x="262" y="144"/>
                  </a:cubicBezTo>
                  <a:cubicBezTo>
                    <a:pt x="261" y="145"/>
                    <a:pt x="261" y="145"/>
                    <a:pt x="261" y="145"/>
                  </a:cubicBezTo>
                  <a:cubicBezTo>
                    <a:pt x="260" y="146"/>
                    <a:pt x="260" y="146"/>
                    <a:pt x="260" y="146"/>
                  </a:cubicBezTo>
                  <a:cubicBezTo>
                    <a:pt x="261" y="147"/>
                    <a:pt x="261" y="147"/>
                    <a:pt x="261" y="147"/>
                  </a:cubicBezTo>
                  <a:cubicBezTo>
                    <a:pt x="261" y="149"/>
                    <a:pt x="261" y="149"/>
                    <a:pt x="261" y="149"/>
                  </a:cubicBezTo>
                  <a:cubicBezTo>
                    <a:pt x="261" y="150"/>
                    <a:pt x="261" y="150"/>
                    <a:pt x="261" y="150"/>
                  </a:cubicBezTo>
                  <a:cubicBezTo>
                    <a:pt x="259" y="153"/>
                    <a:pt x="259" y="153"/>
                    <a:pt x="259" y="153"/>
                  </a:cubicBezTo>
                  <a:cubicBezTo>
                    <a:pt x="258" y="154"/>
                    <a:pt x="258" y="154"/>
                    <a:pt x="258" y="154"/>
                  </a:cubicBezTo>
                  <a:cubicBezTo>
                    <a:pt x="256" y="153"/>
                    <a:pt x="256" y="153"/>
                    <a:pt x="256" y="153"/>
                  </a:cubicBezTo>
                  <a:cubicBezTo>
                    <a:pt x="255" y="154"/>
                    <a:pt x="255" y="154"/>
                    <a:pt x="255" y="154"/>
                  </a:cubicBezTo>
                  <a:cubicBezTo>
                    <a:pt x="253" y="156"/>
                    <a:pt x="253" y="156"/>
                    <a:pt x="253" y="156"/>
                  </a:cubicBezTo>
                  <a:cubicBezTo>
                    <a:pt x="252" y="156"/>
                    <a:pt x="252" y="156"/>
                    <a:pt x="252" y="156"/>
                  </a:cubicBezTo>
                  <a:cubicBezTo>
                    <a:pt x="250" y="156"/>
                    <a:pt x="250" y="156"/>
                    <a:pt x="250" y="156"/>
                  </a:cubicBezTo>
                  <a:cubicBezTo>
                    <a:pt x="247" y="154"/>
                    <a:pt x="247" y="154"/>
                    <a:pt x="247" y="154"/>
                  </a:cubicBezTo>
                  <a:cubicBezTo>
                    <a:pt x="246" y="155"/>
                    <a:pt x="246" y="155"/>
                    <a:pt x="246" y="155"/>
                  </a:cubicBezTo>
                  <a:cubicBezTo>
                    <a:pt x="246" y="154"/>
                    <a:pt x="246" y="154"/>
                    <a:pt x="246" y="154"/>
                  </a:cubicBezTo>
                  <a:cubicBezTo>
                    <a:pt x="244" y="152"/>
                    <a:pt x="244" y="152"/>
                    <a:pt x="244" y="152"/>
                  </a:cubicBezTo>
                  <a:cubicBezTo>
                    <a:pt x="244" y="153"/>
                    <a:pt x="244" y="153"/>
                    <a:pt x="244" y="153"/>
                  </a:cubicBezTo>
                  <a:cubicBezTo>
                    <a:pt x="242" y="155"/>
                    <a:pt x="242" y="155"/>
                    <a:pt x="242" y="155"/>
                  </a:cubicBezTo>
                  <a:cubicBezTo>
                    <a:pt x="240" y="156"/>
                    <a:pt x="240" y="156"/>
                    <a:pt x="240" y="156"/>
                  </a:cubicBezTo>
                  <a:cubicBezTo>
                    <a:pt x="239" y="158"/>
                    <a:pt x="239" y="158"/>
                    <a:pt x="239" y="158"/>
                  </a:cubicBezTo>
                  <a:cubicBezTo>
                    <a:pt x="235" y="159"/>
                    <a:pt x="235" y="159"/>
                    <a:pt x="235" y="159"/>
                  </a:cubicBezTo>
                  <a:cubicBezTo>
                    <a:pt x="234" y="160"/>
                    <a:pt x="234" y="160"/>
                    <a:pt x="234" y="160"/>
                  </a:cubicBezTo>
                  <a:cubicBezTo>
                    <a:pt x="233" y="160"/>
                    <a:pt x="233" y="160"/>
                    <a:pt x="233" y="160"/>
                  </a:cubicBezTo>
                  <a:cubicBezTo>
                    <a:pt x="231" y="160"/>
                    <a:pt x="231" y="160"/>
                    <a:pt x="231" y="160"/>
                  </a:cubicBezTo>
                  <a:cubicBezTo>
                    <a:pt x="228" y="160"/>
                    <a:pt x="228" y="160"/>
                    <a:pt x="228" y="160"/>
                  </a:cubicBezTo>
                  <a:cubicBezTo>
                    <a:pt x="226" y="161"/>
                    <a:pt x="226" y="161"/>
                    <a:pt x="226" y="161"/>
                  </a:cubicBezTo>
                  <a:cubicBezTo>
                    <a:pt x="224" y="161"/>
                    <a:pt x="224" y="161"/>
                    <a:pt x="224" y="161"/>
                  </a:cubicBezTo>
                  <a:cubicBezTo>
                    <a:pt x="223" y="162"/>
                    <a:pt x="223" y="162"/>
                    <a:pt x="223" y="162"/>
                  </a:cubicBezTo>
                  <a:cubicBezTo>
                    <a:pt x="223" y="164"/>
                    <a:pt x="223" y="164"/>
                    <a:pt x="223" y="164"/>
                  </a:cubicBezTo>
                  <a:cubicBezTo>
                    <a:pt x="222" y="167"/>
                    <a:pt x="222" y="167"/>
                    <a:pt x="222" y="167"/>
                  </a:cubicBezTo>
                  <a:cubicBezTo>
                    <a:pt x="220" y="169"/>
                    <a:pt x="220" y="169"/>
                    <a:pt x="220" y="169"/>
                  </a:cubicBezTo>
                  <a:cubicBezTo>
                    <a:pt x="220" y="168"/>
                    <a:pt x="220" y="168"/>
                    <a:pt x="220" y="168"/>
                  </a:cubicBezTo>
                  <a:cubicBezTo>
                    <a:pt x="218" y="165"/>
                    <a:pt x="218" y="165"/>
                    <a:pt x="218" y="165"/>
                  </a:cubicBezTo>
                  <a:cubicBezTo>
                    <a:pt x="216" y="165"/>
                    <a:pt x="216" y="165"/>
                    <a:pt x="216" y="165"/>
                  </a:cubicBezTo>
                  <a:cubicBezTo>
                    <a:pt x="215" y="166"/>
                    <a:pt x="215" y="166"/>
                    <a:pt x="215" y="166"/>
                  </a:cubicBezTo>
                  <a:cubicBezTo>
                    <a:pt x="215" y="167"/>
                    <a:pt x="215" y="167"/>
                    <a:pt x="215" y="167"/>
                  </a:cubicBezTo>
                  <a:cubicBezTo>
                    <a:pt x="216" y="168"/>
                    <a:pt x="216" y="168"/>
                    <a:pt x="216" y="168"/>
                  </a:cubicBezTo>
                  <a:cubicBezTo>
                    <a:pt x="215" y="170"/>
                    <a:pt x="215" y="170"/>
                    <a:pt x="215" y="170"/>
                  </a:cubicBezTo>
                  <a:cubicBezTo>
                    <a:pt x="214" y="170"/>
                    <a:pt x="214" y="170"/>
                    <a:pt x="214" y="170"/>
                  </a:cubicBezTo>
                  <a:cubicBezTo>
                    <a:pt x="214" y="168"/>
                    <a:pt x="214" y="168"/>
                    <a:pt x="214" y="168"/>
                  </a:cubicBezTo>
                  <a:cubicBezTo>
                    <a:pt x="212" y="166"/>
                    <a:pt x="212" y="166"/>
                    <a:pt x="212" y="166"/>
                  </a:cubicBezTo>
                  <a:cubicBezTo>
                    <a:pt x="211" y="166"/>
                    <a:pt x="211" y="166"/>
                    <a:pt x="211" y="166"/>
                  </a:cubicBezTo>
                  <a:cubicBezTo>
                    <a:pt x="209" y="169"/>
                    <a:pt x="209" y="169"/>
                    <a:pt x="209" y="169"/>
                  </a:cubicBezTo>
                  <a:cubicBezTo>
                    <a:pt x="208" y="171"/>
                    <a:pt x="208" y="171"/>
                    <a:pt x="208" y="171"/>
                  </a:cubicBezTo>
                  <a:cubicBezTo>
                    <a:pt x="207" y="171"/>
                    <a:pt x="207" y="171"/>
                    <a:pt x="207" y="171"/>
                  </a:cubicBezTo>
                  <a:cubicBezTo>
                    <a:pt x="206" y="171"/>
                    <a:pt x="206" y="171"/>
                    <a:pt x="206" y="171"/>
                  </a:cubicBezTo>
                  <a:cubicBezTo>
                    <a:pt x="202" y="175"/>
                    <a:pt x="202" y="175"/>
                    <a:pt x="202" y="175"/>
                  </a:cubicBezTo>
                  <a:cubicBezTo>
                    <a:pt x="201" y="178"/>
                    <a:pt x="201" y="178"/>
                    <a:pt x="201" y="178"/>
                  </a:cubicBezTo>
                  <a:cubicBezTo>
                    <a:pt x="201" y="178"/>
                    <a:pt x="201" y="178"/>
                    <a:pt x="201" y="178"/>
                  </a:cubicBezTo>
                  <a:cubicBezTo>
                    <a:pt x="199" y="179"/>
                    <a:pt x="199" y="179"/>
                    <a:pt x="199" y="179"/>
                  </a:cubicBezTo>
                  <a:cubicBezTo>
                    <a:pt x="197" y="178"/>
                    <a:pt x="197" y="178"/>
                    <a:pt x="197" y="178"/>
                  </a:cubicBezTo>
                  <a:cubicBezTo>
                    <a:pt x="197" y="178"/>
                    <a:pt x="197" y="178"/>
                    <a:pt x="197" y="178"/>
                  </a:cubicBezTo>
                  <a:cubicBezTo>
                    <a:pt x="198" y="180"/>
                    <a:pt x="198" y="180"/>
                    <a:pt x="198" y="180"/>
                  </a:cubicBezTo>
                  <a:cubicBezTo>
                    <a:pt x="198" y="182"/>
                    <a:pt x="198" y="182"/>
                    <a:pt x="198" y="182"/>
                  </a:cubicBezTo>
                  <a:cubicBezTo>
                    <a:pt x="197" y="182"/>
                    <a:pt x="197" y="182"/>
                    <a:pt x="197" y="182"/>
                  </a:cubicBezTo>
                  <a:cubicBezTo>
                    <a:pt x="196" y="180"/>
                    <a:pt x="196" y="180"/>
                    <a:pt x="196" y="180"/>
                  </a:cubicBezTo>
                  <a:cubicBezTo>
                    <a:pt x="195" y="180"/>
                    <a:pt x="195" y="180"/>
                    <a:pt x="195" y="180"/>
                  </a:cubicBezTo>
                  <a:cubicBezTo>
                    <a:pt x="194" y="182"/>
                    <a:pt x="194" y="182"/>
                    <a:pt x="194" y="182"/>
                  </a:cubicBezTo>
                  <a:cubicBezTo>
                    <a:pt x="192" y="185"/>
                    <a:pt x="192" y="185"/>
                    <a:pt x="192" y="185"/>
                  </a:cubicBezTo>
                  <a:cubicBezTo>
                    <a:pt x="192" y="186"/>
                    <a:pt x="192" y="186"/>
                    <a:pt x="192" y="186"/>
                  </a:cubicBezTo>
                  <a:cubicBezTo>
                    <a:pt x="194" y="188"/>
                    <a:pt x="194" y="188"/>
                    <a:pt x="194" y="188"/>
                  </a:cubicBezTo>
                  <a:cubicBezTo>
                    <a:pt x="194" y="190"/>
                    <a:pt x="194" y="190"/>
                    <a:pt x="194" y="190"/>
                  </a:cubicBezTo>
                  <a:cubicBezTo>
                    <a:pt x="194" y="191"/>
                    <a:pt x="194" y="191"/>
                    <a:pt x="194" y="191"/>
                  </a:cubicBezTo>
                  <a:cubicBezTo>
                    <a:pt x="193" y="193"/>
                    <a:pt x="193" y="193"/>
                    <a:pt x="193" y="193"/>
                  </a:cubicBezTo>
                  <a:cubicBezTo>
                    <a:pt x="193" y="194"/>
                    <a:pt x="193" y="194"/>
                    <a:pt x="193" y="194"/>
                  </a:cubicBezTo>
                  <a:cubicBezTo>
                    <a:pt x="194" y="194"/>
                    <a:pt x="194" y="194"/>
                    <a:pt x="194" y="194"/>
                  </a:cubicBezTo>
                  <a:cubicBezTo>
                    <a:pt x="195" y="193"/>
                    <a:pt x="195" y="193"/>
                    <a:pt x="195" y="193"/>
                  </a:cubicBezTo>
                  <a:cubicBezTo>
                    <a:pt x="196" y="194"/>
                    <a:pt x="196" y="194"/>
                    <a:pt x="196" y="194"/>
                  </a:cubicBezTo>
                  <a:cubicBezTo>
                    <a:pt x="196" y="196"/>
                    <a:pt x="196" y="196"/>
                    <a:pt x="196" y="196"/>
                  </a:cubicBezTo>
                  <a:cubicBezTo>
                    <a:pt x="195" y="197"/>
                    <a:pt x="195" y="197"/>
                    <a:pt x="195" y="197"/>
                  </a:cubicBezTo>
                  <a:cubicBezTo>
                    <a:pt x="195" y="198"/>
                    <a:pt x="195" y="198"/>
                    <a:pt x="195" y="198"/>
                  </a:cubicBezTo>
                  <a:cubicBezTo>
                    <a:pt x="195" y="198"/>
                    <a:pt x="195" y="198"/>
                    <a:pt x="195" y="198"/>
                  </a:cubicBezTo>
                  <a:cubicBezTo>
                    <a:pt x="196" y="198"/>
                    <a:pt x="196" y="198"/>
                    <a:pt x="196" y="198"/>
                  </a:cubicBezTo>
                  <a:cubicBezTo>
                    <a:pt x="197" y="197"/>
                    <a:pt x="197" y="197"/>
                    <a:pt x="197" y="197"/>
                  </a:cubicBezTo>
                  <a:cubicBezTo>
                    <a:pt x="198" y="197"/>
                    <a:pt x="198" y="197"/>
                    <a:pt x="198" y="197"/>
                  </a:cubicBezTo>
                  <a:cubicBezTo>
                    <a:pt x="199" y="198"/>
                    <a:pt x="199" y="198"/>
                    <a:pt x="199" y="198"/>
                  </a:cubicBezTo>
                  <a:cubicBezTo>
                    <a:pt x="199" y="199"/>
                    <a:pt x="199" y="199"/>
                    <a:pt x="199" y="199"/>
                  </a:cubicBezTo>
                  <a:cubicBezTo>
                    <a:pt x="201" y="199"/>
                    <a:pt x="201" y="199"/>
                    <a:pt x="201" y="199"/>
                  </a:cubicBezTo>
                  <a:cubicBezTo>
                    <a:pt x="202" y="200"/>
                    <a:pt x="202" y="200"/>
                    <a:pt x="202" y="200"/>
                  </a:cubicBezTo>
                  <a:cubicBezTo>
                    <a:pt x="204" y="200"/>
                    <a:pt x="204" y="200"/>
                    <a:pt x="204" y="200"/>
                  </a:cubicBezTo>
                  <a:cubicBezTo>
                    <a:pt x="205" y="199"/>
                    <a:pt x="205" y="199"/>
                    <a:pt x="205" y="199"/>
                  </a:cubicBezTo>
                  <a:cubicBezTo>
                    <a:pt x="206" y="196"/>
                    <a:pt x="206" y="196"/>
                    <a:pt x="206" y="196"/>
                  </a:cubicBezTo>
                  <a:cubicBezTo>
                    <a:pt x="207" y="194"/>
                    <a:pt x="207" y="194"/>
                    <a:pt x="207" y="194"/>
                  </a:cubicBezTo>
                  <a:cubicBezTo>
                    <a:pt x="210" y="194"/>
                    <a:pt x="210" y="194"/>
                    <a:pt x="210" y="194"/>
                  </a:cubicBezTo>
                  <a:cubicBezTo>
                    <a:pt x="212" y="193"/>
                    <a:pt x="212" y="193"/>
                    <a:pt x="212" y="193"/>
                  </a:cubicBezTo>
                  <a:cubicBezTo>
                    <a:pt x="210" y="195"/>
                    <a:pt x="210" y="195"/>
                    <a:pt x="210" y="195"/>
                  </a:cubicBezTo>
                  <a:cubicBezTo>
                    <a:pt x="209" y="195"/>
                    <a:pt x="209" y="195"/>
                    <a:pt x="209" y="195"/>
                  </a:cubicBezTo>
                  <a:cubicBezTo>
                    <a:pt x="206" y="198"/>
                    <a:pt x="206" y="198"/>
                    <a:pt x="206" y="198"/>
                  </a:cubicBezTo>
                  <a:cubicBezTo>
                    <a:pt x="206" y="200"/>
                    <a:pt x="206" y="200"/>
                    <a:pt x="206" y="200"/>
                  </a:cubicBezTo>
                  <a:cubicBezTo>
                    <a:pt x="205" y="201"/>
                    <a:pt x="205" y="201"/>
                    <a:pt x="205" y="201"/>
                  </a:cubicBezTo>
                  <a:cubicBezTo>
                    <a:pt x="206" y="203"/>
                    <a:pt x="206" y="203"/>
                    <a:pt x="206" y="203"/>
                  </a:cubicBezTo>
                  <a:cubicBezTo>
                    <a:pt x="206" y="204"/>
                    <a:pt x="206" y="204"/>
                    <a:pt x="206" y="204"/>
                  </a:cubicBezTo>
                  <a:cubicBezTo>
                    <a:pt x="204" y="205"/>
                    <a:pt x="204" y="205"/>
                    <a:pt x="204" y="205"/>
                  </a:cubicBezTo>
                  <a:cubicBezTo>
                    <a:pt x="203" y="204"/>
                    <a:pt x="203" y="204"/>
                    <a:pt x="203" y="204"/>
                  </a:cubicBezTo>
                  <a:cubicBezTo>
                    <a:pt x="203" y="203"/>
                    <a:pt x="203" y="203"/>
                    <a:pt x="203" y="203"/>
                  </a:cubicBezTo>
                  <a:cubicBezTo>
                    <a:pt x="202" y="202"/>
                    <a:pt x="202" y="202"/>
                    <a:pt x="202" y="202"/>
                  </a:cubicBezTo>
                  <a:cubicBezTo>
                    <a:pt x="201" y="202"/>
                    <a:pt x="201" y="202"/>
                    <a:pt x="201" y="202"/>
                  </a:cubicBezTo>
                  <a:cubicBezTo>
                    <a:pt x="200" y="201"/>
                    <a:pt x="200" y="201"/>
                    <a:pt x="200" y="201"/>
                  </a:cubicBezTo>
                  <a:cubicBezTo>
                    <a:pt x="198" y="200"/>
                    <a:pt x="198" y="200"/>
                    <a:pt x="198" y="200"/>
                  </a:cubicBezTo>
                  <a:cubicBezTo>
                    <a:pt x="197" y="199"/>
                    <a:pt x="197" y="199"/>
                    <a:pt x="197" y="199"/>
                  </a:cubicBezTo>
                  <a:cubicBezTo>
                    <a:pt x="195" y="200"/>
                    <a:pt x="195" y="200"/>
                    <a:pt x="195" y="200"/>
                  </a:cubicBezTo>
                  <a:cubicBezTo>
                    <a:pt x="194" y="200"/>
                    <a:pt x="194" y="200"/>
                    <a:pt x="194" y="200"/>
                  </a:cubicBezTo>
                  <a:cubicBezTo>
                    <a:pt x="193" y="202"/>
                    <a:pt x="193" y="202"/>
                    <a:pt x="193" y="202"/>
                  </a:cubicBezTo>
                  <a:cubicBezTo>
                    <a:pt x="192" y="203"/>
                    <a:pt x="192" y="203"/>
                    <a:pt x="192" y="203"/>
                  </a:cubicBezTo>
                  <a:cubicBezTo>
                    <a:pt x="190" y="202"/>
                    <a:pt x="190" y="202"/>
                    <a:pt x="190" y="202"/>
                  </a:cubicBezTo>
                  <a:cubicBezTo>
                    <a:pt x="190" y="203"/>
                    <a:pt x="190" y="203"/>
                    <a:pt x="190" y="203"/>
                  </a:cubicBezTo>
                  <a:cubicBezTo>
                    <a:pt x="191" y="205"/>
                    <a:pt x="191" y="205"/>
                    <a:pt x="191" y="205"/>
                  </a:cubicBezTo>
                  <a:cubicBezTo>
                    <a:pt x="192" y="205"/>
                    <a:pt x="192" y="205"/>
                    <a:pt x="192" y="205"/>
                  </a:cubicBezTo>
                  <a:cubicBezTo>
                    <a:pt x="191" y="206"/>
                    <a:pt x="191" y="206"/>
                    <a:pt x="191" y="206"/>
                  </a:cubicBezTo>
                  <a:cubicBezTo>
                    <a:pt x="190" y="209"/>
                    <a:pt x="190" y="209"/>
                    <a:pt x="190" y="209"/>
                  </a:cubicBezTo>
                  <a:cubicBezTo>
                    <a:pt x="191" y="210"/>
                    <a:pt x="191" y="210"/>
                    <a:pt x="191" y="210"/>
                  </a:cubicBezTo>
                  <a:cubicBezTo>
                    <a:pt x="192" y="210"/>
                    <a:pt x="192" y="210"/>
                    <a:pt x="192" y="210"/>
                  </a:cubicBezTo>
                  <a:cubicBezTo>
                    <a:pt x="192" y="213"/>
                    <a:pt x="192" y="213"/>
                    <a:pt x="192" y="213"/>
                  </a:cubicBezTo>
                  <a:cubicBezTo>
                    <a:pt x="193" y="214"/>
                    <a:pt x="193" y="214"/>
                    <a:pt x="193" y="214"/>
                  </a:cubicBezTo>
                  <a:cubicBezTo>
                    <a:pt x="192" y="216"/>
                    <a:pt x="192" y="216"/>
                    <a:pt x="192" y="216"/>
                  </a:cubicBezTo>
                  <a:cubicBezTo>
                    <a:pt x="194" y="217"/>
                    <a:pt x="194" y="217"/>
                    <a:pt x="194" y="217"/>
                  </a:cubicBezTo>
                  <a:cubicBezTo>
                    <a:pt x="194" y="218"/>
                    <a:pt x="194" y="218"/>
                    <a:pt x="194" y="218"/>
                  </a:cubicBezTo>
                  <a:cubicBezTo>
                    <a:pt x="192" y="218"/>
                    <a:pt x="192" y="218"/>
                    <a:pt x="192" y="218"/>
                  </a:cubicBezTo>
                  <a:cubicBezTo>
                    <a:pt x="192" y="219"/>
                    <a:pt x="192" y="219"/>
                    <a:pt x="192" y="219"/>
                  </a:cubicBezTo>
                  <a:cubicBezTo>
                    <a:pt x="197" y="221"/>
                    <a:pt x="197" y="221"/>
                    <a:pt x="197" y="221"/>
                  </a:cubicBezTo>
                  <a:cubicBezTo>
                    <a:pt x="200" y="221"/>
                    <a:pt x="200" y="221"/>
                    <a:pt x="200" y="221"/>
                  </a:cubicBezTo>
                  <a:cubicBezTo>
                    <a:pt x="202" y="220"/>
                    <a:pt x="202" y="220"/>
                    <a:pt x="202" y="220"/>
                  </a:cubicBezTo>
                  <a:cubicBezTo>
                    <a:pt x="204" y="220"/>
                    <a:pt x="204" y="220"/>
                    <a:pt x="204" y="220"/>
                  </a:cubicBezTo>
                  <a:cubicBezTo>
                    <a:pt x="205" y="220"/>
                    <a:pt x="205" y="220"/>
                    <a:pt x="205" y="220"/>
                  </a:cubicBezTo>
                  <a:cubicBezTo>
                    <a:pt x="206" y="220"/>
                    <a:pt x="206" y="220"/>
                    <a:pt x="206" y="220"/>
                  </a:cubicBezTo>
                  <a:cubicBezTo>
                    <a:pt x="208" y="217"/>
                    <a:pt x="208" y="217"/>
                    <a:pt x="208" y="217"/>
                  </a:cubicBezTo>
                  <a:cubicBezTo>
                    <a:pt x="208" y="216"/>
                    <a:pt x="208" y="216"/>
                    <a:pt x="208" y="216"/>
                  </a:cubicBezTo>
                  <a:cubicBezTo>
                    <a:pt x="207" y="214"/>
                    <a:pt x="207" y="214"/>
                    <a:pt x="207" y="214"/>
                  </a:cubicBezTo>
                  <a:cubicBezTo>
                    <a:pt x="207" y="214"/>
                    <a:pt x="207" y="214"/>
                    <a:pt x="207" y="214"/>
                  </a:cubicBezTo>
                  <a:cubicBezTo>
                    <a:pt x="210" y="212"/>
                    <a:pt x="210" y="212"/>
                    <a:pt x="210" y="212"/>
                  </a:cubicBezTo>
                  <a:cubicBezTo>
                    <a:pt x="212" y="210"/>
                    <a:pt x="212" y="210"/>
                    <a:pt x="212" y="210"/>
                  </a:cubicBezTo>
                  <a:cubicBezTo>
                    <a:pt x="216" y="208"/>
                    <a:pt x="216" y="208"/>
                    <a:pt x="216" y="208"/>
                  </a:cubicBezTo>
                  <a:cubicBezTo>
                    <a:pt x="218" y="208"/>
                    <a:pt x="218" y="208"/>
                    <a:pt x="218" y="208"/>
                  </a:cubicBezTo>
                  <a:cubicBezTo>
                    <a:pt x="216" y="208"/>
                    <a:pt x="216" y="208"/>
                    <a:pt x="216" y="208"/>
                  </a:cubicBezTo>
                  <a:cubicBezTo>
                    <a:pt x="212" y="212"/>
                    <a:pt x="212" y="212"/>
                    <a:pt x="212" y="212"/>
                  </a:cubicBezTo>
                  <a:cubicBezTo>
                    <a:pt x="210" y="213"/>
                    <a:pt x="210" y="213"/>
                    <a:pt x="210" y="213"/>
                  </a:cubicBezTo>
                  <a:cubicBezTo>
                    <a:pt x="210" y="214"/>
                    <a:pt x="210" y="214"/>
                    <a:pt x="210" y="214"/>
                  </a:cubicBezTo>
                  <a:cubicBezTo>
                    <a:pt x="211" y="216"/>
                    <a:pt x="211" y="216"/>
                    <a:pt x="211" y="216"/>
                  </a:cubicBezTo>
                  <a:cubicBezTo>
                    <a:pt x="211" y="217"/>
                    <a:pt x="211" y="217"/>
                    <a:pt x="211" y="217"/>
                  </a:cubicBezTo>
                  <a:cubicBezTo>
                    <a:pt x="210" y="219"/>
                    <a:pt x="210" y="219"/>
                    <a:pt x="210" y="219"/>
                  </a:cubicBezTo>
                  <a:cubicBezTo>
                    <a:pt x="208" y="220"/>
                    <a:pt x="208" y="220"/>
                    <a:pt x="208" y="220"/>
                  </a:cubicBezTo>
                  <a:cubicBezTo>
                    <a:pt x="208" y="222"/>
                    <a:pt x="208" y="222"/>
                    <a:pt x="208" y="222"/>
                  </a:cubicBezTo>
                  <a:cubicBezTo>
                    <a:pt x="208" y="225"/>
                    <a:pt x="208" y="225"/>
                    <a:pt x="208" y="225"/>
                  </a:cubicBezTo>
                  <a:cubicBezTo>
                    <a:pt x="208" y="226"/>
                    <a:pt x="208" y="226"/>
                    <a:pt x="208" y="226"/>
                  </a:cubicBezTo>
                  <a:cubicBezTo>
                    <a:pt x="208" y="227"/>
                    <a:pt x="208" y="227"/>
                    <a:pt x="208" y="227"/>
                  </a:cubicBezTo>
                  <a:cubicBezTo>
                    <a:pt x="208" y="229"/>
                    <a:pt x="208" y="229"/>
                    <a:pt x="208" y="229"/>
                  </a:cubicBezTo>
                  <a:cubicBezTo>
                    <a:pt x="208" y="230"/>
                    <a:pt x="208" y="230"/>
                    <a:pt x="208" y="230"/>
                  </a:cubicBezTo>
                  <a:cubicBezTo>
                    <a:pt x="205" y="231"/>
                    <a:pt x="205" y="231"/>
                    <a:pt x="205" y="231"/>
                  </a:cubicBezTo>
                  <a:cubicBezTo>
                    <a:pt x="204" y="232"/>
                    <a:pt x="204" y="232"/>
                    <a:pt x="204" y="232"/>
                  </a:cubicBezTo>
                  <a:cubicBezTo>
                    <a:pt x="204" y="233"/>
                    <a:pt x="204" y="233"/>
                    <a:pt x="204" y="233"/>
                  </a:cubicBezTo>
                  <a:cubicBezTo>
                    <a:pt x="203" y="233"/>
                    <a:pt x="203" y="233"/>
                    <a:pt x="203" y="233"/>
                  </a:cubicBezTo>
                  <a:cubicBezTo>
                    <a:pt x="202" y="234"/>
                    <a:pt x="202" y="234"/>
                    <a:pt x="202" y="234"/>
                  </a:cubicBezTo>
                  <a:cubicBezTo>
                    <a:pt x="203" y="235"/>
                    <a:pt x="203" y="235"/>
                    <a:pt x="203" y="235"/>
                  </a:cubicBezTo>
                  <a:cubicBezTo>
                    <a:pt x="203" y="237"/>
                    <a:pt x="203" y="237"/>
                    <a:pt x="203" y="237"/>
                  </a:cubicBezTo>
                  <a:cubicBezTo>
                    <a:pt x="204" y="238"/>
                    <a:pt x="204" y="238"/>
                    <a:pt x="204" y="238"/>
                  </a:cubicBezTo>
                  <a:cubicBezTo>
                    <a:pt x="205" y="237"/>
                    <a:pt x="205" y="237"/>
                    <a:pt x="205" y="237"/>
                  </a:cubicBezTo>
                  <a:cubicBezTo>
                    <a:pt x="207" y="237"/>
                    <a:pt x="207" y="237"/>
                    <a:pt x="207" y="237"/>
                  </a:cubicBezTo>
                  <a:cubicBezTo>
                    <a:pt x="207" y="238"/>
                    <a:pt x="207" y="238"/>
                    <a:pt x="207" y="238"/>
                  </a:cubicBezTo>
                  <a:cubicBezTo>
                    <a:pt x="206" y="239"/>
                    <a:pt x="206" y="239"/>
                    <a:pt x="206" y="239"/>
                  </a:cubicBezTo>
                  <a:cubicBezTo>
                    <a:pt x="204" y="239"/>
                    <a:pt x="204" y="239"/>
                    <a:pt x="204" y="239"/>
                  </a:cubicBezTo>
                  <a:cubicBezTo>
                    <a:pt x="203" y="240"/>
                    <a:pt x="203" y="240"/>
                    <a:pt x="203" y="240"/>
                  </a:cubicBezTo>
                  <a:cubicBezTo>
                    <a:pt x="204" y="241"/>
                    <a:pt x="204" y="241"/>
                    <a:pt x="204" y="241"/>
                  </a:cubicBezTo>
                  <a:cubicBezTo>
                    <a:pt x="203" y="241"/>
                    <a:pt x="203" y="241"/>
                    <a:pt x="203" y="241"/>
                  </a:cubicBezTo>
                  <a:cubicBezTo>
                    <a:pt x="204" y="243"/>
                    <a:pt x="204" y="243"/>
                    <a:pt x="204" y="243"/>
                  </a:cubicBezTo>
                  <a:cubicBezTo>
                    <a:pt x="203" y="244"/>
                    <a:pt x="203" y="244"/>
                    <a:pt x="203" y="244"/>
                  </a:cubicBezTo>
                  <a:cubicBezTo>
                    <a:pt x="202" y="244"/>
                    <a:pt x="202" y="244"/>
                    <a:pt x="202" y="244"/>
                  </a:cubicBezTo>
                  <a:cubicBezTo>
                    <a:pt x="200" y="245"/>
                    <a:pt x="200" y="245"/>
                    <a:pt x="200" y="245"/>
                  </a:cubicBezTo>
                  <a:cubicBezTo>
                    <a:pt x="199" y="244"/>
                    <a:pt x="199" y="244"/>
                    <a:pt x="199" y="244"/>
                  </a:cubicBezTo>
                  <a:cubicBezTo>
                    <a:pt x="198" y="245"/>
                    <a:pt x="198" y="245"/>
                    <a:pt x="198" y="245"/>
                  </a:cubicBezTo>
                  <a:cubicBezTo>
                    <a:pt x="199" y="246"/>
                    <a:pt x="199" y="246"/>
                    <a:pt x="199" y="246"/>
                  </a:cubicBezTo>
                  <a:cubicBezTo>
                    <a:pt x="201" y="246"/>
                    <a:pt x="201" y="246"/>
                    <a:pt x="201" y="246"/>
                  </a:cubicBezTo>
                  <a:cubicBezTo>
                    <a:pt x="202" y="247"/>
                    <a:pt x="202" y="247"/>
                    <a:pt x="202" y="247"/>
                  </a:cubicBezTo>
                  <a:cubicBezTo>
                    <a:pt x="204" y="245"/>
                    <a:pt x="204" y="245"/>
                    <a:pt x="204" y="245"/>
                  </a:cubicBezTo>
                  <a:cubicBezTo>
                    <a:pt x="207" y="243"/>
                    <a:pt x="207" y="243"/>
                    <a:pt x="207" y="243"/>
                  </a:cubicBezTo>
                  <a:cubicBezTo>
                    <a:pt x="208" y="243"/>
                    <a:pt x="208" y="243"/>
                    <a:pt x="208" y="243"/>
                  </a:cubicBezTo>
                  <a:cubicBezTo>
                    <a:pt x="209" y="243"/>
                    <a:pt x="209" y="243"/>
                    <a:pt x="209" y="243"/>
                  </a:cubicBezTo>
                  <a:cubicBezTo>
                    <a:pt x="211" y="242"/>
                    <a:pt x="211" y="242"/>
                    <a:pt x="211" y="242"/>
                  </a:cubicBezTo>
                  <a:cubicBezTo>
                    <a:pt x="214" y="241"/>
                    <a:pt x="214" y="241"/>
                    <a:pt x="214" y="241"/>
                  </a:cubicBezTo>
                  <a:cubicBezTo>
                    <a:pt x="213" y="242"/>
                    <a:pt x="213" y="242"/>
                    <a:pt x="213" y="242"/>
                  </a:cubicBezTo>
                  <a:cubicBezTo>
                    <a:pt x="212" y="243"/>
                    <a:pt x="212" y="243"/>
                    <a:pt x="212" y="243"/>
                  </a:cubicBezTo>
                  <a:cubicBezTo>
                    <a:pt x="212" y="243"/>
                    <a:pt x="212" y="243"/>
                    <a:pt x="212" y="243"/>
                  </a:cubicBezTo>
                  <a:cubicBezTo>
                    <a:pt x="213" y="244"/>
                    <a:pt x="213" y="244"/>
                    <a:pt x="213" y="244"/>
                  </a:cubicBezTo>
                  <a:cubicBezTo>
                    <a:pt x="214" y="245"/>
                    <a:pt x="214" y="245"/>
                    <a:pt x="214" y="245"/>
                  </a:cubicBezTo>
                  <a:cubicBezTo>
                    <a:pt x="213" y="246"/>
                    <a:pt x="213" y="246"/>
                    <a:pt x="213" y="246"/>
                  </a:cubicBezTo>
                  <a:cubicBezTo>
                    <a:pt x="215" y="247"/>
                    <a:pt x="215" y="247"/>
                    <a:pt x="215" y="247"/>
                  </a:cubicBezTo>
                  <a:cubicBezTo>
                    <a:pt x="216" y="246"/>
                    <a:pt x="216" y="246"/>
                    <a:pt x="216" y="246"/>
                  </a:cubicBezTo>
                  <a:cubicBezTo>
                    <a:pt x="217" y="245"/>
                    <a:pt x="217" y="245"/>
                    <a:pt x="217" y="245"/>
                  </a:cubicBezTo>
                  <a:cubicBezTo>
                    <a:pt x="218" y="245"/>
                    <a:pt x="218" y="245"/>
                    <a:pt x="218" y="245"/>
                  </a:cubicBezTo>
                  <a:cubicBezTo>
                    <a:pt x="217" y="246"/>
                    <a:pt x="217" y="246"/>
                    <a:pt x="217" y="246"/>
                  </a:cubicBezTo>
                  <a:cubicBezTo>
                    <a:pt x="218" y="248"/>
                    <a:pt x="218" y="248"/>
                    <a:pt x="218" y="248"/>
                  </a:cubicBezTo>
                  <a:cubicBezTo>
                    <a:pt x="219" y="251"/>
                    <a:pt x="219" y="251"/>
                    <a:pt x="219" y="251"/>
                  </a:cubicBezTo>
                  <a:cubicBezTo>
                    <a:pt x="218" y="253"/>
                    <a:pt x="218" y="253"/>
                    <a:pt x="218" y="253"/>
                  </a:cubicBezTo>
                  <a:cubicBezTo>
                    <a:pt x="219" y="255"/>
                    <a:pt x="219" y="255"/>
                    <a:pt x="219" y="255"/>
                  </a:cubicBezTo>
                  <a:cubicBezTo>
                    <a:pt x="220" y="255"/>
                    <a:pt x="220" y="255"/>
                    <a:pt x="220" y="255"/>
                  </a:cubicBezTo>
                  <a:cubicBezTo>
                    <a:pt x="221" y="253"/>
                    <a:pt x="221" y="253"/>
                    <a:pt x="221" y="253"/>
                  </a:cubicBezTo>
                  <a:cubicBezTo>
                    <a:pt x="221" y="251"/>
                    <a:pt x="221" y="251"/>
                    <a:pt x="221" y="251"/>
                  </a:cubicBezTo>
                  <a:cubicBezTo>
                    <a:pt x="222" y="249"/>
                    <a:pt x="222" y="249"/>
                    <a:pt x="222" y="249"/>
                  </a:cubicBezTo>
                  <a:cubicBezTo>
                    <a:pt x="223" y="247"/>
                    <a:pt x="223" y="247"/>
                    <a:pt x="223" y="247"/>
                  </a:cubicBezTo>
                  <a:cubicBezTo>
                    <a:pt x="224" y="246"/>
                    <a:pt x="224" y="246"/>
                    <a:pt x="224" y="246"/>
                  </a:cubicBezTo>
                  <a:cubicBezTo>
                    <a:pt x="225" y="246"/>
                    <a:pt x="225" y="246"/>
                    <a:pt x="225" y="246"/>
                  </a:cubicBezTo>
                  <a:cubicBezTo>
                    <a:pt x="227" y="244"/>
                    <a:pt x="227" y="244"/>
                    <a:pt x="227" y="244"/>
                  </a:cubicBezTo>
                  <a:cubicBezTo>
                    <a:pt x="229" y="244"/>
                    <a:pt x="229" y="244"/>
                    <a:pt x="229" y="244"/>
                  </a:cubicBezTo>
                  <a:cubicBezTo>
                    <a:pt x="227" y="245"/>
                    <a:pt x="227" y="245"/>
                    <a:pt x="227" y="245"/>
                  </a:cubicBezTo>
                  <a:cubicBezTo>
                    <a:pt x="225" y="248"/>
                    <a:pt x="225" y="248"/>
                    <a:pt x="225" y="248"/>
                  </a:cubicBezTo>
                  <a:cubicBezTo>
                    <a:pt x="225" y="249"/>
                    <a:pt x="225" y="249"/>
                    <a:pt x="225" y="249"/>
                  </a:cubicBezTo>
                  <a:cubicBezTo>
                    <a:pt x="227" y="251"/>
                    <a:pt x="227" y="251"/>
                    <a:pt x="227" y="251"/>
                  </a:cubicBezTo>
                  <a:cubicBezTo>
                    <a:pt x="228" y="252"/>
                    <a:pt x="228" y="252"/>
                    <a:pt x="228" y="252"/>
                  </a:cubicBezTo>
                  <a:cubicBezTo>
                    <a:pt x="230" y="250"/>
                    <a:pt x="230" y="250"/>
                    <a:pt x="230" y="250"/>
                  </a:cubicBezTo>
                  <a:cubicBezTo>
                    <a:pt x="234" y="250"/>
                    <a:pt x="234" y="250"/>
                    <a:pt x="234" y="250"/>
                  </a:cubicBezTo>
                  <a:cubicBezTo>
                    <a:pt x="235" y="249"/>
                    <a:pt x="235" y="249"/>
                    <a:pt x="235" y="249"/>
                  </a:cubicBezTo>
                  <a:cubicBezTo>
                    <a:pt x="237" y="248"/>
                    <a:pt x="237" y="248"/>
                    <a:pt x="237" y="248"/>
                  </a:cubicBezTo>
                  <a:cubicBezTo>
                    <a:pt x="240" y="247"/>
                    <a:pt x="240" y="247"/>
                    <a:pt x="240" y="247"/>
                  </a:cubicBezTo>
                  <a:cubicBezTo>
                    <a:pt x="241" y="247"/>
                    <a:pt x="241" y="247"/>
                    <a:pt x="241" y="247"/>
                  </a:cubicBezTo>
                  <a:cubicBezTo>
                    <a:pt x="240" y="248"/>
                    <a:pt x="240" y="248"/>
                    <a:pt x="240" y="248"/>
                  </a:cubicBezTo>
                  <a:cubicBezTo>
                    <a:pt x="238" y="250"/>
                    <a:pt x="238" y="250"/>
                    <a:pt x="238" y="250"/>
                  </a:cubicBezTo>
                  <a:cubicBezTo>
                    <a:pt x="238" y="251"/>
                    <a:pt x="238" y="251"/>
                    <a:pt x="238" y="251"/>
                  </a:cubicBezTo>
                  <a:cubicBezTo>
                    <a:pt x="236" y="252"/>
                    <a:pt x="236" y="252"/>
                    <a:pt x="236" y="252"/>
                  </a:cubicBezTo>
                  <a:cubicBezTo>
                    <a:pt x="232" y="254"/>
                    <a:pt x="232" y="254"/>
                    <a:pt x="232" y="254"/>
                  </a:cubicBezTo>
                  <a:cubicBezTo>
                    <a:pt x="229" y="256"/>
                    <a:pt x="229" y="256"/>
                    <a:pt x="229" y="256"/>
                  </a:cubicBezTo>
                  <a:cubicBezTo>
                    <a:pt x="228" y="259"/>
                    <a:pt x="228" y="259"/>
                    <a:pt x="228" y="259"/>
                  </a:cubicBezTo>
                  <a:cubicBezTo>
                    <a:pt x="228" y="261"/>
                    <a:pt x="228" y="261"/>
                    <a:pt x="228" y="261"/>
                  </a:cubicBezTo>
                  <a:cubicBezTo>
                    <a:pt x="228" y="262"/>
                    <a:pt x="228" y="262"/>
                    <a:pt x="228" y="262"/>
                  </a:cubicBezTo>
                  <a:cubicBezTo>
                    <a:pt x="230" y="263"/>
                    <a:pt x="230" y="263"/>
                    <a:pt x="230" y="263"/>
                  </a:cubicBezTo>
                  <a:cubicBezTo>
                    <a:pt x="227" y="263"/>
                    <a:pt x="227" y="263"/>
                    <a:pt x="227" y="263"/>
                  </a:cubicBezTo>
                  <a:cubicBezTo>
                    <a:pt x="226" y="263"/>
                    <a:pt x="226" y="263"/>
                    <a:pt x="226" y="263"/>
                  </a:cubicBezTo>
                  <a:cubicBezTo>
                    <a:pt x="224" y="265"/>
                    <a:pt x="224" y="265"/>
                    <a:pt x="224" y="265"/>
                  </a:cubicBezTo>
                  <a:cubicBezTo>
                    <a:pt x="224" y="267"/>
                    <a:pt x="224" y="267"/>
                    <a:pt x="224" y="267"/>
                  </a:cubicBezTo>
                  <a:cubicBezTo>
                    <a:pt x="222" y="270"/>
                    <a:pt x="222" y="270"/>
                    <a:pt x="222" y="270"/>
                  </a:cubicBezTo>
                  <a:cubicBezTo>
                    <a:pt x="221" y="272"/>
                    <a:pt x="221" y="272"/>
                    <a:pt x="221" y="272"/>
                  </a:cubicBezTo>
                  <a:cubicBezTo>
                    <a:pt x="221" y="272"/>
                    <a:pt x="221" y="272"/>
                    <a:pt x="221" y="272"/>
                  </a:cubicBezTo>
                  <a:cubicBezTo>
                    <a:pt x="222" y="273"/>
                    <a:pt x="222" y="273"/>
                    <a:pt x="222" y="273"/>
                  </a:cubicBezTo>
                  <a:cubicBezTo>
                    <a:pt x="221" y="274"/>
                    <a:pt x="221" y="274"/>
                    <a:pt x="221" y="274"/>
                  </a:cubicBezTo>
                  <a:cubicBezTo>
                    <a:pt x="220" y="274"/>
                    <a:pt x="220" y="274"/>
                    <a:pt x="220" y="274"/>
                  </a:cubicBezTo>
                  <a:cubicBezTo>
                    <a:pt x="220" y="273"/>
                    <a:pt x="220" y="273"/>
                    <a:pt x="220" y="273"/>
                  </a:cubicBezTo>
                  <a:cubicBezTo>
                    <a:pt x="219" y="273"/>
                    <a:pt x="219" y="273"/>
                    <a:pt x="219" y="273"/>
                  </a:cubicBezTo>
                  <a:cubicBezTo>
                    <a:pt x="217" y="274"/>
                    <a:pt x="217" y="274"/>
                    <a:pt x="217" y="274"/>
                  </a:cubicBezTo>
                  <a:cubicBezTo>
                    <a:pt x="215" y="276"/>
                    <a:pt x="215" y="276"/>
                    <a:pt x="215" y="276"/>
                  </a:cubicBezTo>
                  <a:cubicBezTo>
                    <a:pt x="216" y="277"/>
                    <a:pt x="216" y="277"/>
                    <a:pt x="216" y="277"/>
                  </a:cubicBezTo>
                  <a:cubicBezTo>
                    <a:pt x="215" y="278"/>
                    <a:pt x="215" y="278"/>
                    <a:pt x="215" y="278"/>
                  </a:cubicBezTo>
                  <a:cubicBezTo>
                    <a:pt x="214" y="278"/>
                    <a:pt x="214" y="278"/>
                    <a:pt x="214" y="278"/>
                  </a:cubicBezTo>
                  <a:cubicBezTo>
                    <a:pt x="213" y="277"/>
                    <a:pt x="213" y="277"/>
                    <a:pt x="213" y="277"/>
                  </a:cubicBezTo>
                  <a:cubicBezTo>
                    <a:pt x="212" y="278"/>
                    <a:pt x="212" y="278"/>
                    <a:pt x="212" y="278"/>
                  </a:cubicBezTo>
                  <a:cubicBezTo>
                    <a:pt x="208" y="281"/>
                    <a:pt x="208" y="281"/>
                    <a:pt x="208" y="281"/>
                  </a:cubicBezTo>
                  <a:cubicBezTo>
                    <a:pt x="207" y="282"/>
                    <a:pt x="207" y="282"/>
                    <a:pt x="207" y="282"/>
                  </a:cubicBezTo>
                  <a:cubicBezTo>
                    <a:pt x="208" y="283"/>
                    <a:pt x="208" y="283"/>
                    <a:pt x="208" y="283"/>
                  </a:cubicBezTo>
                  <a:cubicBezTo>
                    <a:pt x="207" y="284"/>
                    <a:pt x="207" y="284"/>
                    <a:pt x="207" y="284"/>
                  </a:cubicBezTo>
                  <a:cubicBezTo>
                    <a:pt x="206" y="284"/>
                    <a:pt x="206" y="284"/>
                    <a:pt x="206" y="284"/>
                  </a:cubicBezTo>
                  <a:cubicBezTo>
                    <a:pt x="206" y="282"/>
                    <a:pt x="206" y="282"/>
                    <a:pt x="206" y="282"/>
                  </a:cubicBezTo>
                  <a:cubicBezTo>
                    <a:pt x="203" y="283"/>
                    <a:pt x="203" y="283"/>
                    <a:pt x="203" y="283"/>
                  </a:cubicBezTo>
                  <a:cubicBezTo>
                    <a:pt x="201" y="284"/>
                    <a:pt x="201" y="284"/>
                    <a:pt x="201" y="284"/>
                  </a:cubicBezTo>
                  <a:cubicBezTo>
                    <a:pt x="200" y="285"/>
                    <a:pt x="200" y="285"/>
                    <a:pt x="200" y="285"/>
                  </a:cubicBezTo>
                  <a:cubicBezTo>
                    <a:pt x="199" y="286"/>
                    <a:pt x="199" y="286"/>
                    <a:pt x="199" y="286"/>
                  </a:cubicBezTo>
                  <a:cubicBezTo>
                    <a:pt x="198" y="287"/>
                    <a:pt x="198" y="287"/>
                    <a:pt x="198" y="287"/>
                  </a:cubicBezTo>
                  <a:cubicBezTo>
                    <a:pt x="195" y="287"/>
                    <a:pt x="195" y="287"/>
                    <a:pt x="195" y="287"/>
                  </a:cubicBezTo>
                  <a:cubicBezTo>
                    <a:pt x="193" y="289"/>
                    <a:pt x="193" y="289"/>
                    <a:pt x="193" y="289"/>
                  </a:cubicBezTo>
                  <a:cubicBezTo>
                    <a:pt x="189" y="291"/>
                    <a:pt x="189" y="291"/>
                    <a:pt x="189" y="291"/>
                  </a:cubicBezTo>
                  <a:cubicBezTo>
                    <a:pt x="186" y="293"/>
                    <a:pt x="186" y="293"/>
                    <a:pt x="186" y="293"/>
                  </a:cubicBezTo>
                  <a:cubicBezTo>
                    <a:pt x="185" y="295"/>
                    <a:pt x="185" y="295"/>
                    <a:pt x="185" y="295"/>
                  </a:cubicBezTo>
                  <a:cubicBezTo>
                    <a:pt x="185" y="296"/>
                    <a:pt x="185" y="296"/>
                    <a:pt x="185" y="296"/>
                  </a:cubicBezTo>
                  <a:cubicBezTo>
                    <a:pt x="186" y="298"/>
                    <a:pt x="186" y="298"/>
                    <a:pt x="186" y="298"/>
                  </a:cubicBezTo>
                  <a:cubicBezTo>
                    <a:pt x="186" y="299"/>
                    <a:pt x="186" y="299"/>
                    <a:pt x="186" y="299"/>
                  </a:cubicBezTo>
                  <a:cubicBezTo>
                    <a:pt x="185" y="299"/>
                    <a:pt x="185" y="299"/>
                    <a:pt x="185" y="299"/>
                  </a:cubicBezTo>
                  <a:cubicBezTo>
                    <a:pt x="184" y="298"/>
                    <a:pt x="184" y="298"/>
                    <a:pt x="184" y="298"/>
                  </a:cubicBezTo>
                  <a:cubicBezTo>
                    <a:pt x="183" y="298"/>
                    <a:pt x="183" y="298"/>
                    <a:pt x="183" y="298"/>
                  </a:cubicBezTo>
                  <a:cubicBezTo>
                    <a:pt x="183" y="299"/>
                    <a:pt x="183" y="299"/>
                    <a:pt x="183" y="299"/>
                  </a:cubicBezTo>
                  <a:cubicBezTo>
                    <a:pt x="183" y="300"/>
                    <a:pt x="183" y="300"/>
                    <a:pt x="183" y="300"/>
                  </a:cubicBezTo>
                  <a:cubicBezTo>
                    <a:pt x="182" y="300"/>
                    <a:pt x="182" y="300"/>
                    <a:pt x="182" y="300"/>
                  </a:cubicBezTo>
                  <a:cubicBezTo>
                    <a:pt x="181" y="299"/>
                    <a:pt x="181" y="299"/>
                    <a:pt x="181" y="299"/>
                  </a:cubicBezTo>
                  <a:cubicBezTo>
                    <a:pt x="181" y="298"/>
                    <a:pt x="181" y="298"/>
                    <a:pt x="181" y="298"/>
                  </a:cubicBezTo>
                  <a:cubicBezTo>
                    <a:pt x="182" y="296"/>
                    <a:pt x="182" y="296"/>
                    <a:pt x="182" y="296"/>
                  </a:cubicBezTo>
                  <a:cubicBezTo>
                    <a:pt x="181" y="296"/>
                    <a:pt x="181" y="296"/>
                    <a:pt x="181" y="296"/>
                  </a:cubicBezTo>
                  <a:cubicBezTo>
                    <a:pt x="179" y="296"/>
                    <a:pt x="179" y="296"/>
                    <a:pt x="179" y="296"/>
                  </a:cubicBezTo>
                  <a:cubicBezTo>
                    <a:pt x="178" y="296"/>
                    <a:pt x="178" y="296"/>
                    <a:pt x="178" y="296"/>
                  </a:cubicBezTo>
                  <a:cubicBezTo>
                    <a:pt x="176" y="296"/>
                    <a:pt x="176" y="296"/>
                    <a:pt x="176" y="296"/>
                  </a:cubicBezTo>
                  <a:cubicBezTo>
                    <a:pt x="174" y="296"/>
                    <a:pt x="174" y="296"/>
                    <a:pt x="174" y="296"/>
                  </a:cubicBezTo>
                  <a:cubicBezTo>
                    <a:pt x="172" y="297"/>
                    <a:pt x="172" y="297"/>
                    <a:pt x="172" y="297"/>
                  </a:cubicBezTo>
                  <a:cubicBezTo>
                    <a:pt x="171" y="298"/>
                    <a:pt x="171" y="298"/>
                    <a:pt x="171" y="298"/>
                  </a:cubicBezTo>
                  <a:cubicBezTo>
                    <a:pt x="169" y="299"/>
                    <a:pt x="169" y="299"/>
                    <a:pt x="169" y="299"/>
                  </a:cubicBezTo>
                  <a:cubicBezTo>
                    <a:pt x="167" y="301"/>
                    <a:pt x="167" y="301"/>
                    <a:pt x="167" y="301"/>
                  </a:cubicBezTo>
                  <a:cubicBezTo>
                    <a:pt x="165" y="303"/>
                    <a:pt x="165" y="303"/>
                    <a:pt x="165" y="303"/>
                  </a:cubicBezTo>
                  <a:cubicBezTo>
                    <a:pt x="165" y="304"/>
                    <a:pt x="165" y="304"/>
                    <a:pt x="165" y="304"/>
                  </a:cubicBezTo>
                  <a:cubicBezTo>
                    <a:pt x="165" y="305"/>
                    <a:pt x="165" y="305"/>
                    <a:pt x="165" y="305"/>
                  </a:cubicBezTo>
                  <a:cubicBezTo>
                    <a:pt x="164" y="304"/>
                    <a:pt x="164" y="304"/>
                    <a:pt x="164" y="304"/>
                  </a:cubicBezTo>
                  <a:cubicBezTo>
                    <a:pt x="162" y="305"/>
                    <a:pt x="162" y="305"/>
                    <a:pt x="162" y="305"/>
                  </a:cubicBezTo>
                  <a:cubicBezTo>
                    <a:pt x="160" y="306"/>
                    <a:pt x="160" y="306"/>
                    <a:pt x="160" y="306"/>
                  </a:cubicBezTo>
                  <a:cubicBezTo>
                    <a:pt x="160" y="307"/>
                    <a:pt x="160" y="307"/>
                    <a:pt x="160" y="307"/>
                  </a:cubicBezTo>
                  <a:cubicBezTo>
                    <a:pt x="159" y="307"/>
                    <a:pt x="159" y="307"/>
                    <a:pt x="159" y="307"/>
                  </a:cubicBezTo>
                  <a:cubicBezTo>
                    <a:pt x="158" y="307"/>
                    <a:pt x="158" y="307"/>
                    <a:pt x="158" y="307"/>
                  </a:cubicBezTo>
                  <a:cubicBezTo>
                    <a:pt x="156" y="307"/>
                    <a:pt x="156" y="307"/>
                    <a:pt x="156" y="307"/>
                  </a:cubicBezTo>
                  <a:cubicBezTo>
                    <a:pt x="156" y="308"/>
                    <a:pt x="156" y="308"/>
                    <a:pt x="156" y="308"/>
                  </a:cubicBezTo>
                  <a:cubicBezTo>
                    <a:pt x="155" y="310"/>
                    <a:pt x="155" y="310"/>
                    <a:pt x="155" y="310"/>
                  </a:cubicBezTo>
                  <a:cubicBezTo>
                    <a:pt x="156" y="311"/>
                    <a:pt x="156" y="311"/>
                    <a:pt x="156" y="311"/>
                  </a:cubicBezTo>
                  <a:cubicBezTo>
                    <a:pt x="157" y="311"/>
                    <a:pt x="157" y="311"/>
                    <a:pt x="157" y="311"/>
                  </a:cubicBezTo>
                  <a:cubicBezTo>
                    <a:pt x="157" y="310"/>
                    <a:pt x="157" y="310"/>
                    <a:pt x="157" y="310"/>
                  </a:cubicBezTo>
                  <a:cubicBezTo>
                    <a:pt x="157" y="309"/>
                    <a:pt x="157" y="309"/>
                    <a:pt x="157" y="309"/>
                  </a:cubicBezTo>
                  <a:cubicBezTo>
                    <a:pt x="158" y="308"/>
                    <a:pt x="158" y="308"/>
                    <a:pt x="158" y="308"/>
                  </a:cubicBezTo>
                  <a:cubicBezTo>
                    <a:pt x="159" y="309"/>
                    <a:pt x="159" y="309"/>
                    <a:pt x="159" y="309"/>
                  </a:cubicBezTo>
                  <a:cubicBezTo>
                    <a:pt x="159" y="310"/>
                    <a:pt x="159" y="310"/>
                    <a:pt x="159" y="310"/>
                  </a:cubicBezTo>
                  <a:cubicBezTo>
                    <a:pt x="159" y="310"/>
                    <a:pt x="159" y="310"/>
                    <a:pt x="159" y="310"/>
                  </a:cubicBezTo>
                  <a:cubicBezTo>
                    <a:pt x="160" y="310"/>
                    <a:pt x="160" y="310"/>
                    <a:pt x="160" y="310"/>
                  </a:cubicBezTo>
                  <a:cubicBezTo>
                    <a:pt x="162" y="308"/>
                    <a:pt x="162" y="308"/>
                    <a:pt x="162" y="308"/>
                  </a:cubicBezTo>
                  <a:cubicBezTo>
                    <a:pt x="163" y="307"/>
                    <a:pt x="163" y="307"/>
                    <a:pt x="163" y="307"/>
                  </a:cubicBezTo>
                  <a:cubicBezTo>
                    <a:pt x="163" y="308"/>
                    <a:pt x="163" y="308"/>
                    <a:pt x="163" y="308"/>
                  </a:cubicBezTo>
                  <a:cubicBezTo>
                    <a:pt x="163" y="309"/>
                    <a:pt x="163" y="309"/>
                    <a:pt x="163" y="309"/>
                  </a:cubicBezTo>
                  <a:cubicBezTo>
                    <a:pt x="163" y="310"/>
                    <a:pt x="163" y="310"/>
                    <a:pt x="163" y="310"/>
                  </a:cubicBezTo>
                  <a:cubicBezTo>
                    <a:pt x="165" y="310"/>
                    <a:pt x="165" y="310"/>
                    <a:pt x="165" y="310"/>
                  </a:cubicBezTo>
                  <a:cubicBezTo>
                    <a:pt x="166" y="308"/>
                    <a:pt x="166" y="308"/>
                    <a:pt x="166" y="308"/>
                  </a:cubicBezTo>
                  <a:cubicBezTo>
                    <a:pt x="166" y="309"/>
                    <a:pt x="166" y="309"/>
                    <a:pt x="166" y="309"/>
                  </a:cubicBezTo>
                  <a:cubicBezTo>
                    <a:pt x="166" y="310"/>
                    <a:pt x="166" y="310"/>
                    <a:pt x="166" y="310"/>
                  </a:cubicBezTo>
                  <a:cubicBezTo>
                    <a:pt x="167" y="308"/>
                    <a:pt x="167" y="308"/>
                    <a:pt x="167" y="308"/>
                  </a:cubicBezTo>
                  <a:cubicBezTo>
                    <a:pt x="168" y="308"/>
                    <a:pt x="168" y="308"/>
                    <a:pt x="168" y="308"/>
                  </a:cubicBezTo>
                  <a:cubicBezTo>
                    <a:pt x="169" y="308"/>
                    <a:pt x="169" y="308"/>
                    <a:pt x="169" y="308"/>
                  </a:cubicBezTo>
                  <a:cubicBezTo>
                    <a:pt x="171" y="307"/>
                    <a:pt x="171" y="307"/>
                    <a:pt x="171" y="307"/>
                  </a:cubicBezTo>
                  <a:cubicBezTo>
                    <a:pt x="172" y="305"/>
                    <a:pt x="172" y="305"/>
                    <a:pt x="172" y="305"/>
                  </a:cubicBezTo>
                  <a:cubicBezTo>
                    <a:pt x="172" y="303"/>
                    <a:pt x="172" y="303"/>
                    <a:pt x="172" y="303"/>
                  </a:cubicBezTo>
                  <a:cubicBezTo>
                    <a:pt x="173" y="302"/>
                    <a:pt x="173" y="302"/>
                    <a:pt x="173" y="302"/>
                  </a:cubicBezTo>
                  <a:cubicBezTo>
                    <a:pt x="175" y="301"/>
                    <a:pt x="175" y="301"/>
                    <a:pt x="175" y="301"/>
                  </a:cubicBezTo>
                  <a:cubicBezTo>
                    <a:pt x="176" y="301"/>
                    <a:pt x="176" y="301"/>
                    <a:pt x="176" y="301"/>
                  </a:cubicBezTo>
                  <a:cubicBezTo>
                    <a:pt x="177" y="302"/>
                    <a:pt x="177" y="302"/>
                    <a:pt x="177" y="302"/>
                  </a:cubicBezTo>
                  <a:cubicBezTo>
                    <a:pt x="177" y="303"/>
                    <a:pt x="177" y="303"/>
                    <a:pt x="177" y="303"/>
                  </a:cubicBezTo>
                  <a:cubicBezTo>
                    <a:pt x="176" y="303"/>
                    <a:pt x="176" y="303"/>
                    <a:pt x="176" y="303"/>
                  </a:cubicBezTo>
                  <a:cubicBezTo>
                    <a:pt x="175" y="305"/>
                    <a:pt x="175" y="305"/>
                    <a:pt x="175" y="305"/>
                  </a:cubicBezTo>
                  <a:cubicBezTo>
                    <a:pt x="175" y="306"/>
                    <a:pt x="175" y="306"/>
                    <a:pt x="175" y="306"/>
                  </a:cubicBezTo>
                  <a:cubicBezTo>
                    <a:pt x="175" y="307"/>
                    <a:pt x="175" y="307"/>
                    <a:pt x="175" y="307"/>
                  </a:cubicBezTo>
                  <a:cubicBezTo>
                    <a:pt x="178" y="305"/>
                    <a:pt x="178" y="305"/>
                    <a:pt x="178" y="305"/>
                  </a:cubicBezTo>
                  <a:cubicBezTo>
                    <a:pt x="178" y="304"/>
                    <a:pt x="178" y="304"/>
                    <a:pt x="178" y="304"/>
                  </a:cubicBezTo>
                  <a:cubicBezTo>
                    <a:pt x="179" y="303"/>
                    <a:pt x="179" y="303"/>
                    <a:pt x="179" y="303"/>
                  </a:cubicBezTo>
                  <a:cubicBezTo>
                    <a:pt x="179" y="304"/>
                    <a:pt x="179" y="304"/>
                    <a:pt x="179" y="304"/>
                  </a:cubicBezTo>
                  <a:cubicBezTo>
                    <a:pt x="180" y="303"/>
                    <a:pt x="180" y="303"/>
                    <a:pt x="180" y="303"/>
                  </a:cubicBezTo>
                  <a:cubicBezTo>
                    <a:pt x="181" y="303"/>
                    <a:pt x="181" y="303"/>
                    <a:pt x="181" y="303"/>
                  </a:cubicBezTo>
                  <a:cubicBezTo>
                    <a:pt x="181" y="304"/>
                    <a:pt x="181" y="304"/>
                    <a:pt x="181" y="304"/>
                  </a:cubicBezTo>
                  <a:cubicBezTo>
                    <a:pt x="181" y="305"/>
                    <a:pt x="181" y="305"/>
                    <a:pt x="181" y="305"/>
                  </a:cubicBezTo>
                  <a:cubicBezTo>
                    <a:pt x="181" y="305"/>
                    <a:pt x="181" y="305"/>
                    <a:pt x="181" y="305"/>
                  </a:cubicBezTo>
                  <a:cubicBezTo>
                    <a:pt x="182" y="304"/>
                    <a:pt x="182" y="304"/>
                    <a:pt x="182" y="304"/>
                  </a:cubicBezTo>
                  <a:cubicBezTo>
                    <a:pt x="184" y="304"/>
                    <a:pt x="184" y="304"/>
                    <a:pt x="184" y="304"/>
                  </a:cubicBezTo>
                  <a:cubicBezTo>
                    <a:pt x="185" y="303"/>
                    <a:pt x="185" y="303"/>
                    <a:pt x="185" y="303"/>
                  </a:cubicBezTo>
                  <a:cubicBezTo>
                    <a:pt x="187" y="303"/>
                    <a:pt x="187" y="303"/>
                    <a:pt x="187" y="303"/>
                  </a:cubicBezTo>
                  <a:cubicBezTo>
                    <a:pt x="188" y="300"/>
                    <a:pt x="188" y="300"/>
                    <a:pt x="188" y="300"/>
                  </a:cubicBezTo>
                  <a:cubicBezTo>
                    <a:pt x="190" y="299"/>
                    <a:pt x="190" y="299"/>
                    <a:pt x="190" y="299"/>
                  </a:cubicBezTo>
                  <a:cubicBezTo>
                    <a:pt x="191" y="300"/>
                    <a:pt x="191" y="300"/>
                    <a:pt x="191" y="300"/>
                  </a:cubicBezTo>
                  <a:cubicBezTo>
                    <a:pt x="191" y="301"/>
                    <a:pt x="191" y="301"/>
                    <a:pt x="191" y="301"/>
                  </a:cubicBezTo>
                  <a:cubicBezTo>
                    <a:pt x="190" y="302"/>
                    <a:pt x="190" y="302"/>
                    <a:pt x="190" y="302"/>
                  </a:cubicBezTo>
                  <a:cubicBezTo>
                    <a:pt x="189" y="304"/>
                    <a:pt x="189" y="304"/>
                    <a:pt x="189" y="304"/>
                  </a:cubicBezTo>
                  <a:cubicBezTo>
                    <a:pt x="189" y="305"/>
                    <a:pt x="189" y="305"/>
                    <a:pt x="189" y="305"/>
                  </a:cubicBezTo>
                  <a:cubicBezTo>
                    <a:pt x="190" y="305"/>
                    <a:pt x="190" y="305"/>
                    <a:pt x="190" y="305"/>
                  </a:cubicBezTo>
                  <a:cubicBezTo>
                    <a:pt x="192" y="303"/>
                    <a:pt x="192" y="303"/>
                    <a:pt x="192" y="303"/>
                  </a:cubicBezTo>
                  <a:cubicBezTo>
                    <a:pt x="192" y="300"/>
                    <a:pt x="192" y="300"/>
                    <a:pt x="192" y="300"/>
                  </a:cubicBezTo>
                  <a:cubicBezTo>
                    <a:pt x="192" y="299"/>
                    <a:pt x="192" y="299"/>
                    <a:pt x="192" y="299"/>
                  </a:cubicBezTo>
                  <a:cubicBezTo>
                    <a:pt x="193" y="300"/>
                    <a:pt x="193" y="300"/>
                    <a:pt x="193" y="300"/>
                  </a:cubicBezTo>
                  <a:cubicBezTo>
                    <a:pt x="194" y="300"/>
                    <a:pt x="194" y="300"/>
                    <a:pt x="194" y="300"/>
                  </a:cubicBezTo>
                  <a:cubicBezTo>
                    <a:pt x="196" y="300"/>
                    <a:pt x="196" y="300"/>
                    <a:pt x="196" y="300"/>
                  </a:cubicBezTo>
                  <a:cubicBezTo>
                    <a:pt x="197" y="300"/>
                    <a:pt x="197" y="300"/>
                    <a:pt x="197" y="300"/>
                  </a:cubicBezTo>
                  <a:cubicBezTo>
                    <a:pt x="199" y="298"/>
                    <a:pt x="199" y="298"/>
                    <a:pt x="199" y="298"/>
                  </a:cubicBezTo>
                  <a:cubicBezTo>
                    <a:pt x="200" y="298"/>
                    <a:pt x="200" y="298"/>
                    <a:pt x="200" y="298"/>
                  </a:cubicBezTo>
                  <a:cubicBezTo>
                    <a:pt x="200" y="298"/>
                    <a:pt x="200" y="298"/>
                    <a:pt x="200" y="298"/>
                  </a:cubicBezTo>
                  <a:cubicBezTo>
                    <a:pt x="201" y="297"/>
                    <a:pt x="201" y="297"/>
                    <a:pt x="201" y="297"/>
                  </a:cubicBezTo>
                  <a:cubicBezTo>
                    <a:pt x="202" y="296"/>
                    <a:pt x="202" y="296"/>
                    <a:pt x="202" y="296"/>
                  </a:cubicBezTo>
                  <a:cubicBezTo>
                    <a:pt x="202" y="296"/>
                    <a:pt x="202" y="296"/>
                    <a:pt x="202" y="296"/>
                  </a:cubicBezTo>
                  <a:cubicBezTo>
                    <a:pt x="202" y="297"/>
                    <a:pt x="202" y="297"/>
                    <a:pt x="202" y="297"/>
                  </a:cubicBezTo>
                  <a:cubicBezTo>
                    <a:pt x="202" y="299"/>
                    <a:pt x="202" y="299"/>
                    <a:pt x="202" y="299"/>
                  </a:cubicBezTo>
                  <a:cubicBezTo>
                    <a:pt x="203" y="298"/>
                    <a:pt x="203" y="298"/>
                    <a:pt x="203" y="298"/>
                  </a:cubicBezTo>
                  <a:cubicBezTo>
                    <a:pt x="204" y="297"/>
                    <a:pt x="204" y="297"/>
                    <a:pt x="204" y="297"/>
                  </a:cubicBezTo>
                  <a:cubicBezTo>
                    <a:pt x="204" y="297"/>
                    <a:pt x="204" y="297"/>
                    <a:pt x="204" y="297"/>
                  </a:cubicBezTo>
                  <a:cubicBezTo>
                    <a:pt x="205" y="296"/>
                    <a:pt x="205" y="296"/>
                    <a:pt x="205" y="296"/>
                  </a:cubicBezTo>
                  <a:cubicBezTo>
                    <a:pt x="205" y="295"/>
                    <a:pt x="205" y="295"/>
                    <a:pt x="205" y="295"/>
                  </a:cubicBezTo>
                  <a:cubicBezTo>
                    <a:pt x="202" y="295"/>
                    <a:pt x="202" y="295"/>
                    <a:pt x="202" y="295"/>
                  </a:cubicBezTo>
                  <a:cubicBezTo>
                    <a:pt x="202" y="294"/>
                    <a:pt x="202" y="294"/>
                    <a:pt x="202" y="294"/>
                  </a:cubicBezTo>
                  <a:cubicBezTo>
                    <a:pt x="204" y="294"/>
                    <a:pt x="204" y="294"/>
                    <a:pt x="204" y="294"/>
                  </a:cubicBezTo>
                  <a:cubicBezTo>
                    <a:pt x="206" y="292"/>
                    <a:pt x="206" y="292"/>
                    <a:pt x="206" y="292"/>
                  </a:cubicBezTo>
                  <a:cubicBezTo>
                    <a:pt x="210" y="292"/>
                    <a:pt x="210" y="292"/>
                    <a:pt x="210" y="292"/>
                  </a:cubicBezTo>
                  <a:cubicBezTo>
                    <a:pt x="211" y="291"/>
                    <a:pt x="211" y="291"/>
                    <a:pt x="211" y="291"/>
                  </a:cubicBezTo>
                  <a:cubicBezTo>
                    <a:pt x="211" y="290"/>
                    <a:pt x="211" y="290"/>
                    <a:pt x="211" y="290"/>
                  </a:cubicBezTo>
                  <a:cubicBezTo>
                    <a:pt x="210" y="290"/>
                    <a:pt x="210" y="290"/>
                    <a:pt x="210" y="290"/>
                  </a:cubicBezTo>
                  <a:cubicBezTo>
                    <a:pt x="211" y="290"/>
                    <a:pt x="211" y="290"/>
                    <a:pt x="211" y="290"/>
                  </a:cubicBezTo>
                  <a:cubicBezTo>
                    <a:pt x="212" y="289"/>
                    <a:pt x="212" y="289"/>
                    <a:pt x="212" y="289"/>
                  </a:cubicBezTo>
                  <a:cubicBezTo>
                    <a:pt x="213" y="289"/>
                    <a:pt x="213" y="289"/>
                    <a:pt x="213" y="289"/>
                  </a:cubicBezTo>
                  <a:cubicBezTo>
                    <a:pt x="214" y="289"/>
                    <a:pt x="214" y="289"/>
                    <a:pt x="214" y="289"/>
                  </a:cubicBezTo>
                  <a:cubicBezTo>
                    <a:pt x="214" y="290"/>
                    <a:pt x="214" y="290"/>
                    <a:pt x="214" y="290"/>
                  </a:cubicBezTo>
                  <a:cubicBezTo>
                    <a:pt x="215" y="290"/>
                    <a:pt x="215" y="290"/>
                    <a:pt x="215" y="290"/>
                  </a:cubicBezTo>
                  <a:cubicBezTo>
                    <a:pt x="216" y="289"/>
                    <a:pt x="216" y="289"/>
                    <a:pt x="216" y="289"/>
                  </a:cubicBezTo>
                  <a:cubicBezTo>
                    <a:pt x="216" y="288"/>
                    <a:pt x="216" y="288"/>
                    <a:pt x="216" y="288"/>
                  </a:cubicBezTo>
                  <a:cubicBezTo>
                    <a:pt x="217" y="287"/>
                    <a:pt x="217" y="287"/>
                    <a:pt x="217" y="287"/>
                  </a:cubicBezTo>
                  <a:cubicBezTo>
                    <a:pt x="217" y="286"/>
                    <a:pt x="217" y="286"/>
                    <a:pt x="217" y="286"/>
                  </a:cubicBezTo>
                  <a:cubicBezTo>
                    <a:pt x="218" y="285"/>
                    <a:pt x="218" y="285"/>
                    <a:pt x="218" y="285"/>
                  </a:cubicBezTo>
                  <a:cubicBezTo>
                    <a:pt x="218" y="286"/>
                    <a:pt x="218" y="286"/>
                    <a:pt x="218" y="286"/>
                  </a:cubicBezTo>
                  <a:cubicBezTo>
                    <a:pt x="218" y="287"/>
                    <a:pt x="218" y="287"/>
                    <a:pt x="218" y="287"/>
                  </a:cubicBezTo>
                  <a:cubicBezTo>
                    <a:pt x="219" y="288"/>
                    <a:pt x="219" y="288"/>
                    <a:pt x="219" y="288"/>
                  </a:cubicBezTo>
                  <a:cubicBezTo>
                    <a:pt x="221" y="286"/>
                    <a:pt x="221" y="286"/>
                    <a:pt x="221" y="286"/>
                  </a:cubicBezTo>
                  <a:cubicBezTo>
                    <a:pt x="222" y="285"/>
                    <a:pt x="222" y="285"/>
                    <a:pt x="222" y="285"/>
                  </a:cubicBezTo>
                  <a:cubicBezTo>
                    <a:pt x="223" y="285"/>
                    <a:pt x="223" y="285"/>
                    <a:pt x="223" y="285"/>
                  </a:cubicBezTo>
                  <a:cubicBezTo>
                    <a:pt x="224" y="284"/>
                    <a:pt x="224" y="284"/>
                    <a:pt x="224" y="284"/>
                  </a:cubicBezTo>
                  <a:cubicBezTo>
                    <a:pt x="225" y="283"/>
                    <a:pt x="225" y="283"/>
                    <a:pt x="225" y="283"/>
                  </a:cubicBezTo>
                  <a:cubicBezTo>
                    <a:pt x="226" y="284"/>
                    <a:pt x="226" y="284"/>
                    <a:pt x="226" y="284"/>
                  </a:cubicBezTo>
                  <a:cubicBezTo>
                    <a:pt x="227" y="284"/>
                    <a:pt x="227" y="284"/>
                    <a:pt x="227" y="284"/>
                  </a:cubicBezTo>
                  <a:cubicBezTo>
                    <a:pt x="229" y="282"/>
                    <a:pt x="229" y="282"/>
                    <a:pt x="229" y="282"/>
                  </a:cubicBezTo>
                  <a:cubicBezTo>
                    <a:pt x="229" y="280"/>
                    <a:pt x="229" y="280"/>
                    <a:pt x="229" y="280"/>
                  </a:cubicBezTo>
                  <a:cubicBezTo>
                    <a:pt x="228" y="280"/>
                    <a:pt x="228" y="280"/>
                    <a:pt x="228" y="280"/>
                  </a:cubicBezTo>
                  <a:cubicBezTo>
                    <a:pt x="227" y="280"/>
                    <a:pt x="227" y="280"/>
                    <a:pt x="227" y="280"/>
                  </a:cubicBezTo>
                  <a:cubicBezTo>
                    <a:pt x="227" y="280"/>
                    <a:pt x="227" y="280"/>
                    <a:pt x="227" y="280"/>
                  </a:cubicBezTo>
                  <a:cubicBezTo>
                    <a:pt x="229" y="278"/>
                    <a:pt x="229" y="278"/>
                    <a:pt x="229" y="278"/>
                  </a:cubicBezTo>
                  <a:cubicBezTo>
                    <a:pt x="231" y="278"/>
                    <a:pt x="231" y="278"/>
                    <a:pt x="231" y="278"/>
                  </a:cubicBezTo>
                  <a:cubicBezTo>
                    <a:pt x="232" y="276"/>
                    <a:pt x="232" y="276"/>
                    <a:pt x="232" y="276"/>
                  </a:cubicBezTo>
                  <a:cubicBezTo>
                    <a:pt x="233" y="276"/>
                    <a:pt x="233" y="276"/>
                    <a:pt x="233" y="276"/>
                  </a:cubicBezTo>
                  <a:cubicBezTo>
                    <a:pt x="233" y="277"/>
                    <a:pt x="233" y="277"/>
                    <a:pt x="233" y="277"/>
                  </a:cubicBezTo>
                  <a:cubicBezTo>
                    <a:pt x="235" y="275"/>
                    <a:pt x="235" y="275"/>
                    <a:pt x="235" y="275"/>
                  </a:cubicBezTo>
                  <a:cubicBezTo>
                    <a:pt x="237" y="274"/>
                    <a:pt x="237" y="274"/>
                    <a:pt x="237" y="274"/>
                  </a:cubicBezTo>
                  <a:cubicBezTo>
                    <a:pt x="237" y="273"/>
                    <a:pt x="237" y="273"/>
                    <a:pt x="237" y="273"/>
                  </a:cubicBezTo>
                  <a:cubicBezTo>
                    <a:pt x="238" y="273"/>
                    <a:pt x="238" y="273"/>
                    <a:pt x="238" y="273"/>
                  </a:cubicBezTo>
                  <a:cubicBezTo>
                    <a:pt x="239" y="272"/>
                    <a:pt x="239" y="272"/>
                    <a:pt x="239" y="272"/>
                  </a:cubicBezTo>
                  <a:cubicBezTo>
                    <a:pt x="240" y="272"/>
                    <a:pt x="240" y="272"/>
                    <a:pt x="240" y="272"/>
                  </a:cubicBezTo>
                  <a:cubicBezTo>
                    <a:pt x="241" y="273"/>
                    <a:pt x="241" y="273"/>
                    <a:pt x="241" y="273"/>
                  </a:cubicBezTo>
                  <a:cubicBezTo>
                    <a:pt x="241" y="273"/>
                    <a:pt x="241" y="273"/>
                    <a:pt x="241" y="273"/>
                  </a:cubicBezTo>
                  <a:cubicBezTo>
                    <a:pt x="242" y="272"/>
                    <a:pt x="242" y="272"/>
                    <a:pt x="242" y="272"/>
                  </a:cubicBezTo>
                  <a:cubicBezTo>
                    <a:pt x="243" y="272"/>
                    <a:pt x="243" y="272"/>
                    <a:pt x="243" y="272"/>
                  </a:cubicBezTo>
                  <a:cubicBezTo>
                    <a:pt x="244" y="271"/>
                    <a:pt x="244" y="271"/>
                    <a:pt x="244" y="271"/>
                  </a:cubicBezTo>
                  <a:cubicBezTo>
                    <a:pt x="244" y="270"/>
                    <a:pt x="244" y="270"/>
                    <a:pt x="244" y="270"/>
                  </a:cubicBezTo>
                  <a:cubicBezTo>
                    <a:pt x="245" y="270"/>
                    <a:pt x="245" y="270"/>
                    <a:pt x="245" y="270"/>
                  </a:cubicBezTo>
                  <a:cubicBezTo>
                    <a:pt x="246" y="269"/>
                    <a:pt x="246" y="269"/>
                    <a:pt x="246" y="269"/>
                  </a:cubicBezTo>
                  <a:cubicBezTo>
                    <a:pt x="246" y="270"/>
                    <a:pt x="246" y="270"/>
                    <a:pt x="246" y="270"/>
                  </a:cubicBezTo>
                  <a:cubicBezTo>
                    <a:pt x="249" y="270"/>
                    <a:pt x="249" y="270"/>
                    <a:pt x="249" y="270"/>
                  </a:cubicBezTo>
                  <a:cubicBezTo>
                    <a:pt x="249" y="268"/>
                    <a:pt x="249" y="268"/>
                    <a:pt x="249" y="268"/>
                  </a:cubicBezTo>
                  <a:cubicBezTo>
                    <a:pt x="250" y="268"/>
                    <a:pt x="250" y="268"/>
                    <a:pt x="250" y="268"/>
                  </a:cubicBezTo>
                  <a:cubicBezTo>
                    <a:pt x="250" y="269"/>
                    <a:pt x="250" y="269"/>
                    <a:pt x="250" y="269"/>
                  </a:cubicBezTo>
                  <a:cubicBezTo>
                    <a:pt x="251" y="269"/>
                    <a:pt x="251" y="269"/>
                    <a:pt x="251" y="269"/>
                  </a:cubicBezTo>
                  <a:cubicBezTo>
                    <a:pt x="252" y="268"/>
                    <a:pt x="252" y="268"/>
                    <a:pt x="252" y="268"/>
                  </a:cubicBezTo>
                  <a:cubicBezTo>
                    <a:pt x="253" y="269"/>
                    <a:pt x="253" y="269"/>
                    <a:pt x="253" y="269"/>
                  </a:cubicBezTo>
                  <a:cubicBezTo>
                    <a:pt x="253" y="269"/>
                    <a:pt x="253" y="269"/>
                    <a:pt x="253" y="269"/>
                  </a:cubicBezTo>
                  <a:cubicBezTo>
                    <a:pt x="254" y="266"/>
                    <a:pt x="254" y="266"/>
                    <a:pt x="254" y="266"/>
                  </a:cubicBezTo>
                  <a:cubicBezTo>
                    <a:pt x="253" y="266"/>
                    <a:pt x="253" y="266"/>
                    <a:pt x="253" y="266"/>
                  </a:cubicBezTo>
                  <a:cubicBezTo>
                    <a:pt x="252" y="266"/>
                    <a:pt x="252" y="266"/>
                    <a:pt x="252" y="266"/>
                  </a:cubicBezTo>
                  <a:cubicBezTo>
                    <a:pt x="253" y="265"/>
                    <a:pt x="253" y="265"/>
                    <a:pt x="253" y="265"/>
                  </a:cubicBezTo>
                  <a:cubicBezTo>
                    <a:pt x="255" y="264"/>
                    <a:pt x="255" y="264"/>
                    <a:pt x="255" y="264"/>
                  </a:cubicBezTo>
                  <a:cubicBezTo>
                    <a:pt x="256" y="264"/>
                    <a:pt x="256" y="264"/>
                    <a:pt x="256" y="264"/>
                  </a:cubicBezTo>
                  <a:cubicBezTo>
                    <a:pt x="256" y="264"/>
                    <a:pt x="256" y="264"/>
                    <a:pt x="256" y="264"/>
                  </a:cubicBezTo>
                  <a:cubicBezTo>
                    <a:pt x="257" y="264"/>
                    <a:pt x="257" y="264"/>
                    <a:pt x="257" y="264"/>
                  </a:cubicBezTo>
                  <a:cubicBezTo>
                    <a:pt x="256" y="263"/>
                    <a:pt x="256" y="263"/>
                    <a:pt x="256" y="263"/>
                  </a:cubicBezTo>
                  <a:cubicBezTo>
                    <a:pt x="255" y="262"/>
                    <a:pt x="255" y="262"/>
                    <a:pt x="255" y="262"/>
                  </a:cubicBezTo>
                  <a:cubicBezTo>
                    <a:pt x="256" y="262"/>
                    <a:pt x="256" y="262"/>
                    <a:pt x="256" y="262"/>
                  </a:cubicBezTo>
                  <a:cubicBezTo>
                    <a:pt x="257" y="262"/>
                    <a:pt x="257" y="262"/>
                    <a:pt x="257" y="262"/>
                  </a:cubicBezTo>
                  <a:cubicBezTo>
                    <a:pt x="259" y="261"/>
                    <a:pt x="259" y="261"/>
                    <a:pt x="259" y="261"/>
                  </a:cubicBezTo>
                  <a:cubicBezTo>
                    <a:pt x="261" y="261"/>
                    <a:pt x="261" y="261"/>
                    <a:pt x="261" y="261"/>
                  </a:cubicBezTo>
                  <a:cubicBezTo>
                    <a:pt x="263" y="259"/>
                    <a:pt x="263" y="259"/>
                    <a:pt x="263" y="259"/>
                  </a:cubicBezTo>
                  <a:cubicBezTo>
                    <a:pt x="264" y="259"/>
                    <a:pt x="264" y="259"/>
                    <a:pt x="264" y="259"/>
                  </a:cubicBezTo>
                  <a:cubicBezTo>
                    <a:pt x="266" y="257"/>
                    <a:pt x="266" y="257"/>
                    <a:pt x="266" y="257"/>
                  </a:cubicBezTo>
                  <a:cubicBezTo>
                    <a:pt x="266" y="254"/>
                    <a:pt x="266" y="254"/>
                    <a:pt x="266" y="254"/>
                  </a:cubicBezTo>
                  <a:cubicBezTo>
                    <a:pt x="266" y="254"/>
                    <a:pt x="266" y="254"/>
                    <a:pt x="266" y="254"/>
                  </a:cubicBezTo>
                  <a:cubicBezTo>
                    <a:pt x="265" y="254"/>
                    <a:pt x="265" y="254"/>
                    <a:pt x="265" y="254"/>
                  </a:cubicBezTo>
                  <a:cubicBezTo>
                    <a:pt x="265" y="252"/>
                    <a:pt x="265" y="252"/>
                    <a:pt x="265" y="252"/>
                  </a:cubicBezTo>
                  <a:cubicBezTo>
                    <a:pt x="264" y="251"/>
                    <a:pt x="264" y="251"/>
                    <a:pt x="264" y="251"/>
                  </a:cubicBezTo>
                  <a:cubicBezTo>
                    <a:pt x="261" y="251"/>
                    <a:pt x="261" y="251"/>
                    <a:pt x="261" y="251"/>
                  </a:cubicBezTo>
                  <a:cubicBezTo>
                    <a:pt x="262" y="250"/>
                    <a:pt x="262" y="250"/>
                    <a:pt x="262" y="250"/>
                  </a:cubicBezTo>
                  <a:cubicBezTo>
                    <a:pt x="262" y="248"/>
                    <a:pt x="262" y="248"/>
                    <a:pt x="262" y="248"/>
                  </a:cubicBezTo>
                  <a:cubicBezTo>
                    <a:pt x="264" y="247"/>
                    <a:pt x="264" y="247"/>
                    <a:pt x="264" y="247"/>
                  </a:cubicBezTo>
                  <a:cubicBezTo>
                    <a:pt x="264" y="246"/>
                    <a:pt x="264" y="246"/>
                    <a:pt x="264" y="246"/>
                  </a:cubicBezTo>
                  <a:cubicBezTo>
                    <a:pt x="266" y="246"/>
                    <a:pt x="266" y="246"/>
                    <a:pt x="266" y="246"/>
                  </a:cubicBezTo>
                  <a:cubicBezTo>
                    <a:pt x="266" y="245"/>
                    <a:pt x="266" y="245"/>
                    <a:pt x="266" y="245"/>
                  </a:cubicBezTo>
                  <a:cubicBezTo>
                    <a:pt x="266" y="245"/>
                    <a:pt x="266" y="245"/>
                    <a:pt x="266" y="245"/>
                  </a:cubicBezTo>
                  <a:cubicBezTo>
                    <a:pt x="267" y="244"/>
                    <a:pt x="267" y="244"/>
                    <a:pt x="267" y="244"/>
                  </a:cubicBezTo>
                  <a:cubicBezTo>
                    <a:pt x="268" y="244"/>
                    <a:pt x="268" y="244"/>
                    <a:pt x="268" y="244"/>
                  </a:cubicBezTo>
                  <a:cubicBezTo>
                    <a:pt x="271" y="243"/>
                    <a:pt x="271" y="243"/>
                    <a:pt x="271" y="243"/>
                  </a:cubicBezTo>
                  <a:cubicBezTo>
                    <a:pt x="272" y="244"/>
                    <a:pt x="272" y="244"/>
                    <a:pt x="272" y="244"/>
                  </a:cubicBezTo>
                  <a:cubicBezTo>
                    <a:pt x="274" y="243"/>
                    <a:pt x="274" y="243"/>
                    <a:pt x="274" y="243"/>
                  </a:cubicBezTo>
                  <a:cubicBezTo>
                    <a:pt x="274" y="244"/>
                    <a:pt x="274" y="244"/>
                    <a:pt x="274" y="244"/>
                  </a:cubicBezTo>
                  <a:cubicBezTo>
                    <a:pt x="274" y="245"/>
                    <a:pt x="274" y="245"/>
                    <a:pt x="274" y="245"/>
                  </a:cubicBezTo>
                  <a:cubicBezTo>
                    <a:pt x="275" y="245"/>
                    <a:pt x="275" y="245"/>
                    <a:pt x="275" y="245"/>
                  </a:cubicBezTo>
                  <a:cubicBezTo>
                    <a:pt x="277" y="243"/>
                    <a:pt x="277" y="243"/>
                    <a:pt x="277" y="243"/>
                  </a:cubicBezTo>
                  <a:cubicBezTo>
                    <a:pt x="277" y="242"/>
                    <a:pt x="277" y="242"/>
                    <a:pt x="277" y="242"/>
                  </a:cubicBezTo>
                  <a:cubicBezTo>
                    <a:pt x="276" y="242"/>
                    <a:pt x="276" y="242"/>
                    <a:pt x="276" y="242"/>
                  </a:cubicBezTo>
                  <a:cubicBezTo>
                    <a:pt x="276" y="241"/>
                    <a:pt x="276" y="241"/>
                    <a:pt x="276" y="241"/>
                  </a:cubicBezTo>
                  <a:cubicBezTo>
                    <a:pt x="277" y="241"/>
                    <a:pt x="277" y="241"/>
                    <a:pt x="277" y="241"/>
                  </a:cubicBezTo>
                  <a:cubicBezTo>
                    <a:pt x="278" y="241"/>
                    <a:pt x="278" y="241"/>
                    <a:pt x="278" y="241"/>
                  </a:cubicBezTo>
                  <a:cubicBezTo>
                    <a:pt x="281" y="240"/>
                    <a:pt x="281" y="240"/>
                    <a:pt x="281" y="240"/>
                  </a:cubicBezTo>
                  <a:cubicBezTo>
                    <a:pt x="282" y="238"/>
                    <a:pt x="282" y="238"/>
                    <a:pt x="282" y="238"/>
                  </a:cubicBezTo>
                  <a:cubicBezTo>
                    <a:pt x="281" y="236"/>
                    <a:pt x="281" y="236"/>
                    <a:pt x="281" y="236"/>
                  </a:cubicBezTo>
                  <a:cubicBezTo>
                    <a:pt x="279" y="234"/>
                    <a:pt x="279" y="234"/>
                    <a:pt x="279" y="234"/>
                  </a:cubicBezTo>
                  <a:cubicBezTo>
                    <a:pt x="278" y="234"/>
                    <a:pt x="278" y="234"/>
                    <a:pt x="278" y="234"/>
                  </a:cubicBezTo>
                  <a:cubicBezTo>
                    <a:pt x="277" y="235"/>
                    <a:pt x="277" y="235"/>
                    <a:pt x="277" y="235"/>
                  </a:cubicBezTo>
                  <a:cubicBezTo>
                    <a:pt x="277" y="235"/>
                    <a:pt x="277" y="235"/>
                    <a:pt x="277" y="235"/>
                  </a:cubicBezTo>
                  <a:cubicBezTo>
                    <a:pt x="278" y="234"/>
                    <a:pt x="278" y="234"/>
                    <a:pt x="278" y="234"/>
                  </a:cubicBezTo>
                  <a:cubicBezTo>
                    <a:pt x="280" y="234"/>
                    <a:pt x="280" y="234"/>
                    <a:pt x="280" y="234"/>
                  </a:cubicBezTo>
                  <a:cubicBezTo>
                    <a:pt x="281" y="235"/>
                    <a:pt x="281" y="235"/>
                    <a:pt x="281" y="235"/>
                  </a:cubicBezTo>
                  <a:cubicBezTo>
                    <a:pt x="284" y="235"/>
                    <a:pt x="284" y="235"/>
                    <a:pt x="284" y="235"/>
                  </a:cubicBezTo>
                  <a:cubicBezTo>
                    <a:pt x="285" y="233"/>
                    <a:pt x="285" y="233"/>
                    <a:pt x="285" y="233"/>
                  </a:cubicBezTo>
                  <a:cubicBezTo>
                    <a:pt x="285" y="232"/>
                    <a:pt x="285" y="232"/>
                    <a:pt x="285" y="232"/>
                  </a:cubicBezTo>
                  <a:cubicBezTo>
                    <a:pt x="289" y="230"/>
                    <a:pt x="289" y="230"/>
                    <a:pt x="289" y="230"/>
                  </a:cubicBezTo>
                  <a:cubicBezTo>
                    <a:pt x="291" y="228"/>
                    <a:pt x="291" y="228"/>
                    <a:pt x="291" y="228"/>
                  </a:cubicBezTo>
                  <a:cubicBezTo>
                    <a:pt x="293" y="228"/>
                    <a:pt x="293" y="228"/>
                    <a:pt x="293" y="228"/>
                  </a:cubicBezTo>
                  <a:cubicBezTo>
                    <a:pt x="294" y="227"/>
                    <a:pt x="294" y="227"/>
                    <a:pt x="294" y="227"/>
                  </a:cubicBezTo>
                  <a:cubicBezTo>
                    <a:pt x="294" y="226"/>
                    <a:pt x="294" y="226"/>
                    <a:pt x="294" y="226"/>
                  </a:cubicBezTo>
                  <a:cubicBezTo>
                    <a:pt x="298" y="223"/>
                    <a:pt x="298" y="223"/>
                    <a:pt x="298" y="223"/>
                  </a:cubicBezTo>
                  <a:cubicBezTo>
                    <a:pt x="301" y="223"/>
                    <a:pt x="301" y="223"/>
                    <a:pt x="301" y="223"/>
                  </a:cubicBezTo>
                  <a:cubicBezTo>
                    <a:pt x="305" y="220"/>
                    <a:pt x="305" y="220"/>
                    <a:pt x="305" y="220"/>
                  </a:cubicBezTo>
                  <a:cubicBezTo>
                    <a:pt x="307" y="220"/>
                    <a:pt x="307" y="220"/>
                    <a:pt x="307" y="220"/>
                  </a:cubicBezTo>
                  <a:cubicBezTo>
                    <a:pt x="310" y="216"/>
                    <a:pt x="310" y="216"/>
                    <a:pt x="310" y="216"/>
                  </a:cubicBezTo>
                  <a:cubicBezTo>
                    <a:pt x="309" y="218"/>
                    <a:pt x="309" y="218"/>
                    <a:pt x="309" y="218"/>
                  </a:cubicBezTo>
                  <a:cubicBezTo>
                    <a:pt x="309" y="220"/>
                    <a:pt x="309" y="220"/>
                    <a:pt x="309" y="220"/>
                  </a:cubicBezTo>
                  <a:cubicBezTo>
                    <a:pt x="310" y="221"/>
                    <a:pt x="310" y="221"/>
                    <a:pt x="310" y="221"/>
                  </a:cubicBezTo>
                  <a:cubicBezTo>
                    <a:pt x="311" y="221"/>
                    <a:pt x="311" y="221"/>
                    <a:pt x="311" y="221"/>
                  </a:cubicBezTo>
                  <a:cubicBezTo>
                    <a:pt x="312" y="222"/>
                    <a:pt x="312" y="222"/>
                    <a:pt x="312" y="222"/>
                  </a:cubicBezTo>
                  <a:cubicBezTo>
                    <a:pt x="314" y="219"/>
                    <a:pt x="314" y="219"/>
                    <a:pt x="314" y="219"/>
                  </a:cubicBezTo>
                  <a:cubicBezTo>
                    <a:pt x="316" y="218"/>
                    <a:pt x="316" y="218"/>
                    <a:pt x="316" y="218"/>
                  </a:cubicBezTo>
                  <a:cubicBezTo>
                    <a:pt x="320" y="217"/>
                    <a:pt x="320" y="217"/>
                    <a:pt x="320" y="217"/>
                  </a:cubicBezTo>
                  <a:cubicBezTo>
                    <a:pt x="321" y="216"/>
                    <a:pt x="321" y="216"/>
                    <a:pt x="321" y="216"/>
                  </a:cubicBezTo>
                  <a:cubicBezTo>
                    <a:pt x="320" y="218"/>
                    <a:pt x="320" y="218"/>
                    <a:pt x="320" y="218"/>
                  </a:cubicBezTo>
                  <a:cubicBezTo>
                    <a:pt x="317" y="220"/>
                    <a:pt x="317" y="220"/>
                    <a:pt x="317" y="220"/>
                  </a:cubicBezTo>
                  <a:cubicBezTo>
                    <a:pt x="315" y="220"/>
                    <a:pt x="315" y="220"/>
                    <a:pt x="315" y="220"/>
                  </a:cubicBezTo>
                  <a:cubicBezTo>
                    <a:pt x="311" y="224"/>
                    <a:pt x="311" y="224"/>
                    <a:pt x="311" y="224"/>
                  </a:cubicBezTo>
                  <a:cubicBezTo>
                    <a:pt x="311" y="225"/>
                    <a:pt x="311" y="225"/>
                    <a:pt x="311" y="225"/>
                  </a:cubicBezTo>
                  <a:cubicBezTo>
                    <a:pt x="313" y="228"/>
                    <a:pt x="313" y="228"/>
                    <a:pt x="313" y="228"/>
                  </a:cubicBezTo>
                  <a:cubicBezTo>
                    <a:pt x="313" y="230"/>
                    <a:pt x="313" y="230"/>
                    <a:pt x="313" y="230"/>
                  </a:cubicBezTo>
                  <a:cubicBezTo>
                    <a:pt x="312" y="229"/>
                    <a:pt x="312" y="229"/>
                    <a:pt x="312" y="229"/>
                  </a:cubicBezTo>
                  <a:cubicBezTo>
                    <a:pt x="310" y="228"/>
                    <a:pt x="310" y="228"/>
                    <a:pt x="310" y="228"/>
                  </a:cubicBezTo>
                  <a:cubicBezTo>
                    <a:pt x="309" y="229"/>
                    <a:pt x="309" y="229"/>
                    <a:pt x="309" y="229"/>
                  </a:cubicBezTo>
                  <a:cubicBezTo>
                    <a:pt x="308" y="229"/>
                    <a:pt x="308" y="229"/>
                    <a:pt x="308" y="229"/>
                  </a:cubicBezTo>
                  <a:cubicBezTo>
                    <a:pt x="306" y="228"/>
                    <a:pt x="306" y="228"/>
                    <a:pt x="306" y="228"/>
                  </a:cubicBezTo>
                  <a:cubicBezTo>
                    <a:pt x="306" y="225"/>
                    <a:pt x="306" y="225"/>
                    <a:pt x="306" y="225"/>
                  </a:cubicBezTo>
                  <a:cubicBezTo>
                    <a:pt x="303" y="227"/>
                    <a:pt x="303" y="227"/>
                    <a:pt x="303" y="227"/>
                  </a:cubicBezTo>
                  <a:cubicBezTo>
                    <a:pt x="302" y="227"/>
                    <a:pt x="302" y="227"/>
                    <a:pt x="302" y="227"/>
                  </a:cubicBezTo>
                  <a:cubicBezTo>
                    <a:pt x="299" y="229"/>
                    <a:pt x="299" y="229"/>
                    <a:pt x="299" y="229"/>
                  </a:cubicBezTo>
                  <a:cubicBezTo>
                    <a:pt x="297" y="229"/>
                    <a:pt x="297" y="229"/>
                    <a:pt x="297" y="229"/>
                  </a:cubicBezTo>
                  <a:cubicBezTo>
                    <a:pt x="295" y="230"/>
                    <a:pt x="295" y="230"/>
                    <a:pt x="295" y="230"/>
                  </a:cubicBezTo>
                  <a:cubicBezTo>
                    <a:pt x="295" y="232"/>
                    <a:pt x="295" y="232"/>
                    <a:pt x="295" y="232"/>
                  </a:cubicBezTo>
                  <a:cubicBezTo>
                    <a:pt x="295" y="233"/>
                    <a:pt x="295" y="233"/>
                    <a:pt x="295" y="233"/>
                  </a:cubicBezTo>
                  <a:cubicBezTo>
                    <a:pt x="294" y="236"/>
                    <a:pt x="294" y="236"/>
                    <a:pt x="294" y="236"/>
                  </a:cubicBezTo>
                  <a:cubicBezTo>
                    <a:pt x="292" y="237"/>
                    <a:pt x="292" y="237"/>
                    <a:pt x="292" y="237"/>
                  </a:cubicBezTo>
                  <a:cubicBezTo>
                    <a:pt x="291" y="239"/>
                    <a:pt x="291" y="239"/>
                    <a:pt x="291" y="239"/>
                  </a:cubicBezTo>
                  <a:cubicBezTo>
                    <a:pt x="286" y="244"/>
                    <a:pt x="286" y="244"/>
                    <a:pt x="286" y="244"/>
                  </a:cubicBezTo>
                  <a:cubicBezTo>
                    <a:pt x="285" y="245"/>
                    <a:pt x="285" y="245"/>
                    <a:pt x="285" y="245"/>
                  </a:cubicBezTo>
                  <a:cubicBezTo>
                    <a:pt x="285" y="247"/>
                    <a:pt x="285" y="247"/>
                    <a:pt x="285" y="247"/>
                  </a:cubicBezTo>
                  <a:cubicBezTo>
                    <a:pt x="286" y="249"/>
                    <a:pt x="286" y="249"/>
                    <a:pt x="286" y="249"/>
                  </a:cubicBezTo>
                  <a:cubicBezTo>
                    <a:pt x="287" y="248"/>
                    <a:pt x="287" y="248"/>
                    <a:pt x="287" y="248"/>
                  </a:cubicBezTo>
                  <a:cubicBezTo>
                    <a:pt x="288" y="248"/>
                    <a:pt x="288" y="248"/>
                    <a:pt x="288" y="248"/>
                  </a:cubicBezTo>
                  <a:cubicBezTo>
                    <a:pt x="290" y="247"/>
                    <a:pt x="290" y="247"/>
                    <a:pt x="290" y="247"/>
                  </a:cubicBezTo>
                  <a:cubicBezTo>
                    <a:pt x="291" y="247"/>
                    <a:pt x="291" y="247"/>
                    <a:pt x="291" y="247"/>
                  </a:cubicBezTo>
                  <a:cubicBezTo>
                    <a:pt x="291" y="248"/>
                    <a:pt x="291" y="248"/>
                    <a:pt x="291" y="248"/>
                  </a:cubicBezTo>
                  <a:cubicBezTo>
                    <a:pt x="288" y="250"/>
                    <a:pt x="288" y="250"/>
                    <a:pt x="288" y="250"/>
                  </a:cubicBezTo>
                  <a:cubicBezTo>
                    <a:pt x="287" y="250"/>
                    <a:pt x="287" y="250"/>
                    <a:pt x="287" y="250"/>
                  </a:cubicBezTo>
                  <a:cubicBezTo>
                    <a:pt x="286" y="252"/>
                    <a:pt x="286" y="252"/>
                    <a:pt x="286" y="252"/>
                  </a:cubicBezTo>
                  <a:cubicBezTo>
                    <a:pt x="284" y="251"/>
                    <a:pt x="284" y="251"/>
                    <a:pt x="284" y="251"/>
                  </a:cubicBezTo>
                  <a:cubicBezTo>
                    <a:pt x="283" y="251"/>
                    <a:pt x="283" y="251"/>
                    <a:pt x="283" y="251"/>
                  </a:cubicBezTo>
                  <a:cubicBezTo>
                    <a:pt x="282" y="252"/>
                    <a:pt x="282" y="252"/>
                    <a:pt x="282" y="252"/>
                  </a:cubicBezTo>
                  <a:cubicBezTo>
                    <a:pt x="282" y="253"/>
                    <a:pt x="282" y="253"/>
                    <a:pt x="282" y="253"/>
                  </a:cubicBezTo>
                  <a:cubicBezTo>
                    <a:pt x="281" y="253"/>
                    <a:pt x="281" y="253"/>
                    <a:pt x="281" y="253"/>
                  </a:cubicBezTo>
                  <a:cubicBezTo>
                    <a:pt x="279" y="253"/>
                    <a:pt x="279" y="253"/>
                    <a:pt x="279" y="253"/>
                  </a:cubicBezTo>
                  <a:cubicBezTo>
                    <a:pt x="279" y="255"/>
                    <a:pt x="279" y="255"/>
                    <a:pt x="279" y="255"/>
                  </a:cubicBezTo>
                  <a:cubicBezTo>
                    <a:pt x="282" y="258"/>
                    <a:pt x="282" y="258"/>
                    <a:pt x="282" y="258"/>
                  </a:cubicBezTo>
                  <a:cubicBezTo>
                    <a:pt x="282" y="258"/>
                    <a:pt x="282" y="258"/>
                    <a:pt x="282" y="258"/>
                  </a:cubicBezTo>
                  <a:cubicBezTo>
                    <a:pt x="283" y="256"/>
                    <a:pt x="283" y="256"/>
                    <a:pt x="283" y="256"/>
                  </a:cubicBezTo>
                  <a:cubicBezTo>
                    <a:pt x="284" y="257"/>
                    <a:pt x="284" y="257"/>
                    <a:pt x="284" y="257"/>
                  </a:cubicBezTo>
                  <a:cubicBezTo>
                    <a:pt x="285" y="255"/>
                    <a:pt x="285" y="255"/>
                    <a:pt x="285" y="255"/>
                  </a:cubicBezTo>
                  <a:cubicBezTo>
                    <a:pt x="286" y="255"/>
                    <a:pt x="286" y="255"/>
                    <a:pt x="286" y="255"/>
                  </a:cubicBezTo>
                  <a:cubicBezTo>
                    <a:pt x="286" y="257"/>
                    <a:pt x="286" y="257"/>
                    <a:pt x="286" y="257"/>
                  </a:cubicBezTo>
                  <a:cubicBezTo>
                    <a:pt x="287" y="256"/>
                    <a:pt x="287" y="256"/>
                    <a:pt x="287" y="256"/>
                  </a:cubicBezTo>
                  <a:cubicBezTo>
                    <a:pt x="287" y="255"/>
                    <a:pt x="287" y="255"/>
                    <a:pt x="287" y="255"/>
                  </a:cubicBezTo>
                  <a:cubicBezTo>
                    <a:pt x="289" y="255"/>
                    <a:pt x="289" y="255"/>
                    <a:pt x="289" y="255"/>
                  </a:cubicBezTo>
                  <a:cubicBezTo>
                    <a:pt x="290" y="253"/>
                    <a:pt x="290" y="253"/>
                    <a:pt x="290" y="253"/>
                  </a:cubicBezTo>
                  <a:cubicBezTo>
                    <a:pt x="291" y="251"/>
                    <a:pt x="291" y="251"/>
                    <a:pt x="291" y="251"/>
                  </a:cubicBezTo>
                  <a:cubicBezTo>
                    <a:pt x="292" y="250"/>
                    <a:pt x="292" y="250"/>
                    <a:pt x="292" y="250"/>
                  </a:cubicBezTo>
                  <a:cubicBezTo>
                    <a:pt x="292" y="251"/>
                    <a:pt x="292" y="251"/>
                    <a:pt x="292" y="251"/>
                  </a:cubicBezTo>
                  <a:cubicBezTo>
                    <a:pt x="291" y="252"/>
                    <a:pt x="291" y="252"/>
                    <a:pt x="291" y="252"/>
                  </a:cubicBezTo>
                  <a:cubicBezTo>
                    <a:pt x="292" y="253"/>
                    <a:pt x="292" y="253"/>
                    <a:pt x="292" y="253"/>
                  </a:cubicBezTo>
                  <a:cubicBezTo>
                    <a:pt x="294" y="253"/>
                    <a:pt x="294" y="253"/>
                    <a:pt x="294" y="253"/>
                  </a:cubicBezTo>
                  <a:cubicBezTo>
                    <a:pt x="297" y="251"/>
                    <a:pt x="297" y="251"/>
                    <a:pt x="297" y="251"/>
                  </a:cubicBezTo>
                  <a:cubicBezTo>
                    <a:pt x="299" y="251"/>
                    <a:pt x="299" y="251"/>
                    <a:pt x="299" y="251"/>
                  </a:cubicBezTo>
                  <a:cubicBezTo>
                    <a:pt x="299" y="252"/>
                    <a:pt x="299" y="252"/>
                    <a:pt x="299" y="252"/>
                  </a:cubicBezTo>
                  <a:cubicBezTo>
                    <a:pt x="300" y="251"/>
                    <a:pt x="300" y="251"/>
                    <a:pt x="300" y="251"/>
                  </a:cubicBezTo>
                  <a:cubicBezTo>
                    <a:pt x="301" y="248"/>
                    <a:pt x="301" y="248"/>
                    <a:pt x="301" y="248"/>
                  </a:cubicBezTo>
                  <a:cubicBezTo>
                    <a:pt x="303" y="247"/>
                    <a:pt x="303" y="247"/>
                    <a:pt x="303" y="247"/>
                  </a:cubicBezTo>
                  <a:cubicBezTo>
                    <a:pt x="304" y="247"/>
                    <a:pt x="304" y="247"/>
                    <a:pt x="304" y="247"/>
                  </a:cubicBezTo>
                  <a:cubicBezTo>
                    <a:pt x="302" y="249"/>
                    <a:pt x="302" y="249"/>
                    <a:pt x="302" y="249"/>
                  </a:cubicBezTo>
                  <a:cubicBezTo>
                    <a:pt x="302" y="250"/>
                    <a:pt x="302" y="250"/>
                    <a:pt x="302" y="250"/>
                  </a:cubicBezTo>
                  <a:cubicBezTo>
                    <a:pt x="303" y="250"/>
                    <a:pt x="303" y="250"/>
                    <a:pt x="303" y="250"/>
                  </a:cubicBezTo>
                  <a:cubicBezTo>
                    <a:pt x="305" y="247"/>
                    <a:pt x="305" y="247"/>
                    <a:pt x="305" y="247"/>
                  </a:cubicBezTo>
                  <a:cubicBezTo>
                    <a:pt x="306" y="244"/>
                    <a:pt x="306" y="244"/>
                    <a:pt x="306" y="244"/>
                  </a:cubicBezTo>
                  <a:cubicBezTo>
                    <a:pt x="307" y="244"/>
                    <a:pt x="307" y="244"/>
                    <a:pt x="307" y="244"/>
                  </a:cubicBezTo>
                  <a:cubicBezTo>
                    <a:pt x="307" y="245"/>
                    <a:pt x="307" y="245"/>
                    <a:pt x="307" y="245"/>
                  </a:cubicBezTo>
                  <a:cubicBezTo>
                    <a:pt x="306" y="247"/>
                    <a:pt x="306" y="247"/>
                    <a:pt x="306" y="247"/>
                  </a:cubicBezTo>
                  <a:cubicBezTo>
                    <a:pt x="306" y="248"/>
                    <a:pt x="306" y="248"/>
                    <a:pt x="306" y="248"/>
                  </a:cubicBezTo>
                  <a:cubicBezTo>
                    <a:pt x="308" y="245"/>
                    <a:pt x="308" y="245"/>
                    <a:pt x="308" y="245"/>
                  </a:cubicBezTo>
                  <a:cubicBezTo>
                    <a:pt x="309" y="247"/>
                    <a:pt x="309" y="247"/>
                    <a:pt x="309" y="247"/>
                  </a:cubicBezTo>
                  <a:cubicBezTo>
                    <a:pt x="309" y="248"/>
                    <a:pt x="309" y="248"/>
                    <a:pt x="309" y="248"/>
                  </a:cubicBezTo>
                  <a:cubicBezTo>
                    <a:pt x="310" y="248"/>
                    <a:pt x="310" y="248"/>
                    <a:pt x="310" y="248"/>
                  </a:cubicBezTo>
                  <a:cubicBezTo>
                    <a:pt x="311" y="249"/>
                    <a:pt x="311" y="249"/>
                    <a:pt x="311" y="249"/>
                  </a:cubicBezTo>
                  <a:cubicBezTo>
                    <a:pt x="313" y="247"/>
                    <a:pt x="313" y="247"/>
                    <a:pt x="313" y="247"/>
                  </a:cubicBezTo>
                  <a:cubicBezTo>
                    <a:pt x="313" y="245"/>
                    <a:pt x="313" y="245"/>
                    <a:pt x="313" y="245"/>
                  </a:cubicBezTo>
                  <a:cubicBezTo>
                    <a:pt x="316" y="245"/>
                    <a:pt x="316" y="245"/>
                    <a:pt x="316" y="245"/>
                  </a:cubicBezTo>
                  <a:cubicBezTo>
                    <a:pt x="317" y="244"/>
                    <a:pt x="317" y="244"/>
                    <a:pt x="317" y="244"/>
                  </a:cubicBezTo>
                  <a:cubicBezTo>
                    <a:pt x="316" y="244"/>
                    <a:pt x="316" y="244"/>
                    <a:pt x="316" y="244"/>
                  </a:cubicBezTo>
                  <a:cubicBezTo>
                    <a:pt x="317" y="242"/>
                    <a:pt x="317" y="242"/>
                    <a:pt x="317" y="242"/>
                  </a:cubicBezTo>
                  <a:cubicBezTo>
                    <a:pt x="320" y="241"/>
                    <a:pt x="320" y="241"/>
                    <a:pt x="320" y="241"/>
                  </a:cubicBezTo>
                  <a:cubicBezTo>
                    <a:pt x="320" y="239"/>
                    <a:pt x="320" y="239"/>
                    <a:pt x="320" y="239"/>
                  </a:cubicBezTo>
                  <a:cubicBezTo>
                    <a:pt x="321" y="238"/>
                    <a:pt x="321" y="238"/>
                    <a:pt x="321" y="238"/>
                  </a:cubicBezTo>
                  <a:cubicBezTo>
                    <a:pt x="319" y="238"/>
                    <a:pt x="319" y="238"/>
                    <a:pt x="319" y="238"/>
                  </a:cubicBezTo>
                  <a:cubicBezTo>
                    <a:pt x="318" y="237"/>
                    <a:pt x="318" y="237"/>
                    <a:pt x="318" y="237"/>
                  </a:cubicBezTo>
                  <a:cubicBezTo>
                    <a:pt x="316" y="237"/>
                    <a:pt x="316" y="237"/>
                    <a:pt x="316" y="237"/>
                  </a:cubicBezTo>
                  <a:cubicBezTo>
                    <a:pt x="317" y="236"/>
                    <a:pt x="317" y="236"/>
                    <a:pt x="317" y="236"/>
                  </a:cubicBezTo>
                  <a:cubicBezTo>
                    <a:pt x="318" y="236"/>
                    <a:pt x="318" y="236"/>
                    <a:pt x="318" y="236"/>
                  </a:cubicBezTo>
                  <a:cubicBezTo>
                    <a:pt x="319" y="236"/>
                    <a:pt x="319" y="236"/>
                    <a:pt x="319" y="236"/>
                  </a:cubicBezTo>
                  <a:cubicBezTo>
                    <a:pt x="320" y="235"/>
                    <a:pt x="320" y="235"/>
                    <a:pt x="320" y="235"/>
                  </a:cubicBezTo>
                  <a:cubicBezTo>
                    <a:pt x="320" y="234"/>
                    <a:pt x="320" y="234"/>
                    <a:pt x="320" y="234"/>
                  </a:cubicBezTo>
                  <a:cubicBezTo>
                    <a:pt x="319" y="234"/>
                    <a:pt x="319" y="234"/>
                    <a:pt x="319" y="234"/>
                  </a:cubicBezTo>
                  <a:cubicBezTo>
                    <a:pt x="317" y="233"/>
                    <a:pt x="317" y="233"/>
                    <a:pt x="317" y="233"/>
                  </a:cubicBezTo>
                  <a:cubicBezTo>
                    <a:pt x="317" y="232"/>
                    <a:pt x="317" y="232"/>
                    <a:pt x="317" y="232"/>
                  </a:cubicBezTo>
                  <a:cubicBezTo>
                    <a:pt x="319" y="231"/>
                    <a:pt x="319" y="231"/>
                    <a:pt x="319" y="231"/>
                  </a:cubicBezTo>
                  <a:cubicBezTo>
                    <a:pt x="320" y="231"/>
                    <a:pt x="320" y="231"/>
                    <a:pt x="320" y="231"/>
                  </a:cubicBezTo>
                  <a:cubicBezTo>
                    <a:pt x="321" y="231"/>
                    <a:pt x="321" y="231"/>
                    <a:pt x="321" y="231"/>
                  </a:cubicBezTo>
                  <a:cubicBezTo>
                    <a:pt x="321" y="231"/>
                    <a:pt x="321" y="231"/>
                    <a:pt x="321" y="231"/>
                  </a:cubicBezTo>
                  <a:cubicBezTo>
                    <a:pt x="320" y="229"/>
                    <a:pt x="320" y="229"/>
                    <a:pt x="320" y="229"/>
                  </a:cubicBezTo>
                  <a:cubicBezTo>
                    <a:pt x="323" y="227"/>
                    <a:pt x="323" y="227"/>
                    <a:pt x="323" y="227"/>
                  </a:cubicBezTo>
                  <a:cubicBezTo>
                    <a:pt x="325" y="229"/>
                    <a:pt x="325" y="229"/>
                    <a:pt x="325" y="229"/>
                  </a:cubicBezTo>
                  <a:cubicBezTo>
                    <a:pt x="326" y="228"/>
                    <a:pt x="326" y="228"/>
                    <a:pt x="326" y="228"/>
                  </a:cubicBezTo>
                  <a:cubicBezTo>
                    <a:pt x="328" y="228"/>
                    <a:pt x="328" y="228"/>
                    <a:pt x="328" y="228"/>
                  </a:cubicBezTo>
                  <a:cubicBezTo>
                    <a:pt x="325" y="230"/>
                    <a:pt x="325" y="230"/>
                    <a:pt x="325" y="230"/>
                  </a:cubicBezTo>
                  <a:cubicBezTo>
                    <a:pt x="325" y="232"/>
                    <a:pt x="325" y="232"/>
                    <a:pt x="325" y="232"/>
                  </a:cubicBezTo>
                  <a:cubicBezTo>
                    <a:pt x="326" y="235"/>
                    <a:pt x="326" y="235"/>
                    <a:pt x="326" y="235"/>
                  </a:cubicBezTo>
                  <a:cubicBezTo>
                    <a:pt x="327" y="235"/>
                    <a:pt x="327" y="235"/>
                    <a:pt x="327" y="235"/>
                  </a:cubicBezTo>
                  <a:cubicBezTo>
                    <a:pt x="328" y="231"/>
                    <a:pt x="328" y="231"/>
                    <a:pt x="328" y="231"/>
                  </a:cubicBezTo>
                  <a:cubicBezTo>
                    <a:pt x="329" y="230"/>
                    <a:pt x="329" y="230"/>
                    <a:pt x="329" y="230"/>
                  </a:cubicBezTo>
                  <a:cubicBezTo>
                    <a:pt x="330" y="230"/>
                    <a:pt x="330" y="230"/>
                    <a:pt x="330" y="230"/>
                  </a:cubicBezTo>
                  <a:cubicBezTo>
                    <a:pt x="329" y="231"/>
                    <a:pt x="329" y="231"/>
                    <a:pt x="329" y="231"/>
                  </a:cubicBezTo>
                  <a:cubicBezTo>
                    <a:pt x="328" y="233"/>
                    <a:pt x="328" y="233"/>
                    <a:pt x="328" y="233"/>
                  </a:cubicBezTo>
                  <a:cubicBezTo>
                    <a:pt x="329" y="234"/>
                    <a:pt x="329" y="234"/>
                    <a:pt x="329" y="234"/>
                  </a:cubicBezTo>
                  <a:cubicBezTo>
                    <a:pt x="331" y="232"/>
                    <a:pt x="331" y="232"/>
                    <a:pt x="331" y="232"/>
                  </a:cubicBezTo>
                  <a:cubicBezTo>
                    <a:pt x="331" y="231"/>
                    <a:pt x="331" y="231"/>
                    <a:pt x="331" y="231"/>
                  </a:cubicBezTo>
                  <a:cubicBezTo>
                    <a:pt x="333" y="232"/>
                    <a:pt x="333" y="232"/>
                    <a:pt x="333" y="232"/>
                  </a:cubicBezTo>
                  <a:cubicBezTo>
                    <a:pt x="334" y="231"/>
                    <a:pt x="334" y="231"/>
                    <a:pt x="334" y="231"/>
                  </a:cubicBezTo>
                  <a:cubicBezTo>
                    <a:pt x="335" y="231"/>
                    <a:pt x="335" y="231"/>
                    <a:pt x="335" y="231"/>
                  </a:cubicBezTo>
                  <a:cubicBezTo>
                    <a:pt x="337" y="230"/>
                    <a:pt x="337" y="230"/>
                    <a:pt x="337" y="230"/>
                  </a:cubicBezTo>
                  <a:cubicBezTo>
                    <a:pt x="339" y="229"/>
                    <a:pt x="339" y="229"/>
                    <a:pt x="339" y="229"/>
                  </a:cubicBezTo>
                  <a:cubicBezTo>
                    <a:pt x="340" y="230"/>
                    <a:pt x="340" y="230"/>
                    <a:pt x="340" y="230"/>
                  </a:cubicBezTo>
                  <a:cubicBezTo>
                    <a:pt x="340" y="231"/>
                    <a:pt x="340" y="231"/>
                    <a:pt x="340" y="231"/>
                  </a:cubicBezTo>
                  <a:cubicBezTo>
                    <a:pt x="338" y="231"/>
                    <a:pt x="338" y="231"/>
                    <a:pt x="338" y="231"/>
                  </a:cubicBezTo>
                  <a:cubicBezTo>
                    <a:pt x="336" y="233"/>
                    <a:pt x="336" y="233"/>
                    <a:pt x="336" y="233"/>
                  </a:cubicBezTo>
                  <a:cubicBezTo>
                    <a:pt x="335" y="233"/>
                    <a:pt x="335" y="233"/>
                    <a:pt x="335" y="233"/>
                  </a:cubicBezTo>
                  <a:cubicBezTo>
                    <a:pt x="334" y="234"/>
                    <a:pt x="334" y="234"/>
                    <a:pt x="334" y="234"/>
                  </a:cubicBezTo>
                  <a:cubicBezTo>
                    <a:pt x="335" y="235"/>
                    <a:pt x="335" y="235"/>
                    <a:pt x="335" y="235"/>
                  </a:cubicBezTo>
                  <a:cubicBezTo>
                    <a:pt x="338" y="235"/>
                    <a:pt x="338" y="235"/>
                    <a:pt x="338" y="235"/>
                  </a:cubicBezTo>
                  <a:cubicBezTo>
                    <a:pt x="339" y="237"/>
                    <a:pt x="339" y="237"/>
                    <a:pt x="339" y="237"/>
                  </a:cubicBezTo>
                  <a:cubicBezTo>
                    <a:pt x="339" y="237"/>
                    <a:pt x="339" y="237"/>
                    <a:pt x="339" y="237"/>
                  </a:cubicBezTo>
                  <a:cubicBezTo>
                    <a:pt x="337" y="236"/>
                    <a:pt x="337" y="236"/>
                    <a:pt x="337" y="236"/>
                  </a:cubicBezTo>
                  <a:cubicBezTo>
                    <a:pt x="335" y="236"/>
                    <a:pt x="335" y="236"/>
                    <a:pt x="335" y="236"/>
                  </a:cubicBezTo>
                  <a:cubicBezTo>
                    <a:pt x="333" y="236"/>
                    <a:pt x="333" y="236"/>
                    <a:pt x="333" y="236"/>
                  </a:cubicBezTo>
                  <a:cubicBezTo>
                    <a:pt x="333" y="238"/>
                    <a:pt x="333" y="238"/>
                    <a:pt x="333" y="238"/>
                  </a:cubicBezTo>
                  <a:cubicBezTo>
                    <a:pt x="334" y="238"/>
                    <a:pt x="334" y="238"/>
                    <a:pt x="334" y="238"/>
                  </a:cubicBezTo>
                  <a:cubicBezTo>
                    <a:pt x="336" y="237"/>
                    <a:pt x="336" y="237"/>
                    <a:pt x="336" y="237"/>
                  </a:cubicBezTo>
                  <a:cubicBezTo>
                    <a:pt x="337" y="238"/>
                    <a:pt x="337" y="238"/>
                    <a:pt x="337" y="238"/>
                  </a:cubicBezTo>
                  <a:cubicBezTo>
                    <a:pt x="336" y="239"/>
                    <a:pt x="336" y="239"/>
                    <a:pt x="336" y="239"/>
                  </a:cubicBezTo>
                  <a:cubicBezTo>
                    <a:pt x="335" y="239"/>
                    <a:pt x="335" y="239"/>
                    <a:pt x="335" y="239"/>
                  </a:cubicBezTo>
                  <a:cubicBezTo>
                    <a:pt x="335" y="240"/>
                    <a:pt x="335" y="240"/>
                    <a:pt x="335" y="240"/>
                  </a:cubicBezTo>
                  <a:cubicBezTo>
                    <a:pt x="337" y="241"/>
                    <a:pt x="337" y="241"/>
                    <a:pt x="337" y="241"/>
                  </a:cubicBezTo>
                  <a:cubicBezTo>
                    <a:pt x="338" y="242"/>
                    <a:pt x="338" y="242"/>
                    <a:pt x="338" y="242"/>
                  </a:cubicBezTo>
                  <a:cubicBezTo>
                    <a:pt x="337" y="242"/>
                    <a:pt x="337" y="242"/>
                    <a:pt x="337" y="242"/>
                  </a:cubicBezTo>
                  <a:cubicBezTo>
                    <a:pt x="335" y="243"/>
                    <a:pt x="335" y="243"/>
                    <a:pt x="335" y="243"/>
                  </a:cubicBezTo>
                  <a:cubicBezTo>
                    <a:pt x="335" y="244"/>
                    <a:pt x="335" y="244"/>
                    <a:pt x="335" y="244"/>
                  </a:cubicBezTo>
                  <a:cubicBezTo>
                    <a:pt x="337" y="244"/>
                    <a:pt x="337" y="244"/>
                    <a:pt x="337" y="244"/>
                  </a:cubicBezTo>
                  <a:cubicBezTo>
                    <a:pt x="339" y="243"/>
                    <a:pt x="339" y="243"/>
                    <a:pt x="339" y="243"/>
                  </a:cubicBezTo>
                  <a:cubicBezTo>
                    <a:pt x="340" y="244"/>
                    <a:pt x="340" y="244"/>
                    <a:pt x="340" y="244"/>
                  </a:cubicBezTo>
                  <a:cubicBezTo>
                    <a:pt x="342" y="245"/>
                    <a:pt x="342" y="245"/>
                    <a:pt x="342" y="245"/>
                  </a:cubicBezTo>
                  <a:cubicBezTo>
                    <a:pt x="344" y="244"/>
                    <a:pt x="344" y="244"/>
                    <a:pt x="344" y="244"/>
                  </a:cubicBezTo>
                  <a:cubicBezTo>
                    <a:pt x="345" y="245"/>
                    <a:pt x="345" y="245"/>
                    <a:pt x="345" y="245"/>
                  </a:cubicBezTo>
                  <a:cubicBezTo>
                    <a:pt x="345" y="246"/>
                    <a:pt x="345" y="246"/>
                    <a:pt x="345" y="246"/>
                  </a:cubicBezTo>
                  <a:cubicBezTo>
                    <a:pt x="344" y="247"/>
                    <a:pt x="344" y="247"/>
                    <a:pt x="344" y="247"/>
                  </a:cubicBezTo>
                  <a:cubicBezTo>
                    <a:pt x="344" y="248"/>
                    <a:pt x="344" y="248"/>
                    <a:pt x="344" y="248"/>
                  </a:cubicBezTo>
                  <a:cubicBezTo>
                    <a:pt x="345" y="248"/>
                    <a:pt x="345" y="248"/>
                    <a:pt x="345" y="248"/>
                  </a:cubicBezTo>
                  <a:cubicBezTo>
                    <a:pt x="345" y="249"/>
                    <a:pt x="345" y="249"/>
                    <a:pt x="345" y="249"/>
                  </a:cubicBezTo>
                  <a:cubicBezTo>
                    <a:pt x="347" y="250"/>
                    <a:pt x="347" y="250"/>
                    <a:pt x="347" y="250"/>
                  </a:cubicBezTo>
                  <a:cubicBezTo>
                    <a:pt x="348" y="248"/>
                    <a:pt x="348" y="248"/>
                    <a:pt x="348" y="248"/>
                  </a:cubicBezTo>
                  <a:cubicBezTo>
                    <a:pt x="347" y="247"/>
                    <a:pt x="347" y="247"/>
                    <a:pt x="347" y="247"/>
                  </a:cubicBezTo>
                  <a:cubicBezTo>
                    <a:pt x="348" y="246"/>
                    <a:pt x="348" y="246"/>
                    <a:pt x="348" y="246"/>
                  </a:cubicBezTo>
                  <a:cubicBezTo>
                    <a:pt x="350" y="246"/>
                    <a:pt x="350" y="246"/>
                    <a:pt x="350" y="246"/>
                  </a:cubicBezTo>
                  <a:cubicBezTo>
                    <a:pt x="349" y="248"/>
                    <a:pt x="349" y="248"/>
                    <a:pt x="349" y="248"/>
                  </a:cubicBezTo>
                  <a:cubicBezTo>
                    <a:pt x="349" y="249"/>
                    <a:pt x="349" y="249"/>
                    <a:pt x="349" y="249"/>
                  </a:cubicBezTo>
                  <a:cubicBezTo>
                    <a:pt x="347" y="251"/>
                    <a:pt x="347" y="251"/>
                    <a:pt x="347" y="251"/>
                  </a:cubicBezTo>
                  <a:cubicBezTo>
                    <a:pt x="348" y="253"/>
                    <a:pt x="348" y="253"/>
                    <a:pt x="348" y="253"/>
                  </a:cubicBezTo>
                  <a:cubicBezTo>
                    <a:pt x="348" y="253"/>
                    <a:pt x="348" y="253"/>
                    <a:pt x="348" y="253"/>
                  </a:cubicBezTo>
                  <a:cubicBezTo>
                    <a:pt x="347" y="253"/>
                    <a:pt x="347" y="253"/>
                    <a:pt x="347" y="253"/>
                  </a:cubicBezTo>
                  <a:cubicBezTo>
                    <a:pt x="346" y="253"/>
                    <a:pt x="346" y="253"/>
                    <a:pt x="346" y="253"/>
                  </a:cubicBezTo>
                  <a:cubicBezTo>
                    <a:pt x="346" y="255"/>
                    <a:pt x="346" y="255"/>
                    <a:pt x="346" y="255"/>
                  </a:cubicBezTo>
                  <a:cubicBezTo>
                    <a:pt x="350" y="255"/>
                    <a:pt x="350" y="255"/>
                    <a:pt x="350" y="255"/>
                  </a:cubicBezTo>
                  <a:cubicBezTo>
                    <a:pt x="352" y="255"/>
                    <a:pt x="352" y="255"/>
                    <a:pt x="352" y="255"/>
                  </a:cubicBezTo>
                  <a:cubicBezTo>
                    <a:pt x="353" y="255"/>
                    <a:pt x="353" y="255"/>
                    <a:pt x="353" y="255"/>
                  </a:cubicBezTo>
                  <a:cubicBezTo>
                    <a:pt x="355" y="255"/>
                    <a:pt x="355" y="255"/>
                    <a:pt x="355" y="255"/>
                  </a:cubicBezTo>
                  <a:cubicBezTo>
                    <a:pt x="357" y="255"/>
                    <a:pt x="357" y="255"/>
                    <a:pt x="357" y="255"/>
                  </a:cubicBezTo>
                  <a:cubicBezTo>
                    <a:pt x="359" y="255"/>
                    <a:pt x="359" y="255"/>
                    <a:pt x="359" y="255"/>
                  </a:cubicBezTo>
                  <a:cubicBezTo>
                    <a:pt x="360" y="255"/>
                    <a:pt x="360" y="255"/>
                    <a:pt x="360" y="255"/>
                  </a:cubicBezTo>
                  <a:cubicBezTo>
                    <a:pt x="360" y="256"/>
                    <a:pt x="360" y="256"/>
                    <a:pt x="360" y="256"/>
                  </a:cubicBezTo>
                  <a:cubicBezTo>
                    <a:pt x="361" y="256"/>
                    <a:pt x="361" y="256"/>
                    <a:pt x="361" y="256"/>
                  </a:cubicBezTo>
                  <a:cubicBezTo>
                    <a:pt x="362" y="258"/>
                    <a:pt x="362" y="258"/>
                    <a:pt x="362" y="258"/>
                  </a:cubicBezTo>
                  <a:cubicBezTo>
                    <a:pt x="363" y="259"/>
                    <a:pt x="363" y="259"/>
                    <a:pt x="363" y="259"/>
                  </a:cubicBezTo>
                  <a:cubicBezTo>
                    <a:pt x="364" y="260"/>
                    <a:pt x="364" y="260"/>
                    <a:pt x="364" y="260"/>
                  </a:cubicBezTo>
                  <a:cubicBezTo>
                    <a:pt x="365" y="260"/>
                    <a:pt x="365" y="260"/>
                    <a:pt x="365" y="260"/>
                  </a:cubicBezTo>
                  <a:cubicBezTo>
                    <a:pt x="367" y="259"/>
                    <a:pt x="367" y="259"/>
                    <a:pt x="367" y="259"/>
                  </a:cubicBezTo>
                  <a:cubicBezTo>
                    <a:pt x="368" y="258"/>
                    <a:pt x="368" y="258"/>
                    <a:pt x="368" y="258"/>
                  </a:cubicBezTo>
                  <a:cubicBezTo>
                    <a:pt x="369" y="258"/>
                    <a:pt x="369" y="258"/>
                    <a:pt x="369" y="258"/>
                  </a:cubicBezTo>
                  <a:cubicBezTo>
                    <a:pt x="369" y="260"/>
                    <a:pt x="369" y="260"/>
                    <a:pt x="369" y="260"/>
                  </a:cubicBezTo>
                  <a:cubicBezTo>
                    <a:pt x="367" y="261"/>
                    <a:pt x="367" y="261"/>
                    <a:pt x="367" y="261"/>
                  </a:cubicBezTo>
                  <a:cubicBezTo>
                    <a:pt x="366" y="261"/>
                    <a:pt x="366" y="261"/>
                    <a:pt x="366" y="261"/>
                  </a:cubicBezTo>
                  <a:cubicBezTo>
                    <a:pt x="366" y="262"/>
                    <a:pt x="366" y="262"/>
                    <a:pt x="366" y="262"/>
                  </a:cubicBezTo>
                  <a:cubicBezTo>
                    <a:pt x="369" y="263"/>
                    <a:pt x="369" y="263"/>
                    <a:pt x="369" y="263"/>
                  </a:cubicBezTo>
                  <a:cubicBezTo>
                    <a:pt x="369" y="264"/>
                    <a:pt x="369" y="264"/>
                    <a:pt x="369" y="264"/>
                  </a:cubicBezTo>
                  <a:cubicBezTo>
                    <a:pt x="370" y="265"/>
                    <a:pt x="370" y="265"/>
                    <a:pt x="370" y="265"/>
                  </a:cubicBezTo>
                  <a:cubicBezTo>
                    <a:pt x="373" y="266"/>
                    <a:pt x="373" y="266"/>
                    <a:pt x="373" y="266"/>
                  </a:cubicBezTo>
                  <a:cubicBezTo>
                    <a:pt x="376" y="265"/>
                    <a:pt x="376" y="265"/>
                    <a:pt x="376" y="265"/>
                  </a:cubicBezTo>
                  <a:cubicBezTo>
                    <a:pt x="377" y="265"/>
                    <a:pt x="377" y="265"/>
                    <a:pt x="377" y="265"/>
                  </a:cubicBezTo>
                  <a:cubicBezTo>
                    <a:pt x="378" y="266"/>
                    <a:pt x="378" y="266"/>
                    <a:pt x="378" y="266"/>
                  </a:cubicBezTo>
                  <a:cubicBezTo>
                    <a:pt x="379" y="264"/>
                    <a:pt x="379" y="264"/>
                    <a:pt x="379" y="264"/>
                  </a:cubicBezTo>
                  <a:cubicBezTo>
                    <a:pt x="381" y="263"/>
                    <a:pt x="381" y="263"/>
                    <a:pt x="381" y="263"/>
                  </a:cubicBezTo>
                  <a:cubicBezTo>
                    <a:pt x="382" y="263"/>
                    <a:pt x="382" y="263"/>
                    <a:pt x="382" y="263"/>
                  </a:cubicBezTo>
                  <a:cubicBezTo>
                    <a:pt x="381" y="264"/>
                    <a:pt x="381" y="264"/>
                    <a:pt x="381" y="264"/>
                  </a:cubicBezTo>
                  <a:cubicBezTo>
                    <a:pt x="380" y="265"/>
                    <a:pt x="380" y="265"/>
                    <a:pt x="380" y="265"/>
                  </a:cubicBezTo>
                  <a:cubicBezTo>
                    <a:pt x="379" y="268"/>
                    <a:pt x="379" y="268"/>
                    <a:pt x="379" y="268"/>
                  </a:cubicBezTo>
                  <a:cubicBezTo>
                    <a:pt x="379" y="270"/>
                    <a:pt x="379" y="270"/>
                    <a:pt x="379" y="270"/>
                  </a:cubicBezTo>
                  <a:cubicBezTo>
                    <a:pt x="377" y="270"/>
                    <a:pt x="377" y="270"/>
                    <a:pt x="377" y="270"/>
                  </a:cubicBezTo>
                  <a:cubicBezTo>
                    <a:pt x="376" y="269"/>
                    <a:pt x="376" y="269"/>
                    <a:pt x="376" y="269"/>
                  </a:cubicBezTo>
                  <a:cubicBezTo>
                    <a:pt x="375" y="269"/>
                    <a:pt x="375" y="269"/>
                    <a:pt x="375" y="269"/>
                  </a:cubicBezTo>
                  <a:cubicBezTo>
                    <a:pt x="376" y="272"/>
                    <a:pt x="376" y="272"/>
                    <a:pt x="376" y="272"/>
                  </a:cubicBezTo>
                  <a:cubicBezTo>
                    <a:pt x="377" y="273"/>
                    <a:pt x="377" y="273"/>
                    <a:pt x="377" y="273"/>
                  </a:cubicBezTo>
                  <a:cubicBezTo>
                    <a:pt x="378" y="274"/>
                    <a:pt x="378" y="274"/>
                    <a:pt x="378" y="274"/>
                  </a:cubicBezTo>
                  <a:cubicBezTo>
                    <a:pt x="379" y="274"/>
                    <a:pt x="379" y="274"/>
                    <a:pt x="379" y="274"/>
                  </a:cubicBezTo>
                  <a:cubicBezTo>
                    <a:pt x="380" y="274"/>
                    <a:pt x="380" y="274"/>
                    <a:pt x="380" y="274"/>
                  </a:cubicBezTo>
                  <a:cubicBezTo>
                    <a:pt x="380" y="275"/>
                    <a:pt x="380" y="275"/>
                    <a:pt x="380" y="275"/>
                  </a:cubicBezTo>
                  <a:cubicBezTo>
                    <a:pt x="379" y="275"/>
                    <a:pt x="379" y="275"/>
                    <a:pt x="379" y="275"/>
                  </a:cubicBezTo>
                  <a:cubicBezTo>
                    <a:pt x="379" y="276"/>
                    <a:pt x="379" y="276"/>
                    <a:pt x="379" y="276"/>
                  </a:cubicBezTo>
                  <a:cubicBezTo>
                    <a:pt x="381" y="278"/>
                    <a:pt x="381" y="278"/>
                    <a:pt x="381" y="278"/>
                  </a:cubicBezTo>
                  <a:cubicBezTo>
                    <a:pt x="382" y="278"/>
                    <a:pt x="382" y="278"/>
                    <a:pt x="382" y="278"/>
                  </a:cubicBezTo>
                  <a:cubicBezTo>
                    <a:pt x="384" y="278"/>
                    <a:pt x="384" y="278"/>
                    <a:pt x="384" y="278"/>
                  </a:cubicBezTo>
                  <a:cubicBezTo>
                    <a:pt x="385" y="276"/>
                    <a:pt x="385" y="276"/>
                    <a:pt x="385" y="276"/>
                  </a:cubicBezTo>
                  <a:cubicBezTo>
                    <a:pt x="387" y="273"/>
                    <a:pt x="387" y="273"/>
                    <a:pt x="387" y="273"/>
                  </a:cubicBezTo>
                  <a:cubicBezTo>
                    <a:pt x="386" y="276"/>
                    <a:pt x="386" y="276"/>
                    <a:pt x="386" y="276"/>
                  </a:cubicBezTo>
                  <a:cubicBezTo>
                    <a:pt x="386" y="278"/>
                    <a:pt x="386" y="278"/>
                    <a:pt x="386" y="278"/>
                  </a:cubicBezTo>
                  <a:cubicBezTo>
                    <a:pt x="385" y="279"/>
                    <a:pt x="385" y="279"/>
                    <a:pt x="385" y="279"/>
                  </a:cubicBezTo>
                  <a:cubicBezTo>
                    <a:pt x="385" y="279"/>
                    <a:pt x="385" y="279"/>
                    <a:pt x="385" y="279"/>
                  </a:cubicBezTo>
                  <a:cubicBezTo>
                    <a:pt x="383" y="281"/>
                    <a:pt x="383" y="281"/>
                    <a:pt x="383" y="281"/>
                  </a:cubicBezTo>
                  <a:cubicBezTo>
                    <a:pt x="384" y="282"/>
                    <a:pt x="384" y="282"/>
                    <a:pt x="384" y="282"/>
                  </a:cubicBezTo>
                  <a:cubicBezTo>
                    <a:pt x="385" y="283"/>
                    <a:pt x="385" y="283"/>
                    <a:pt x="385" y="283"/>
                  </a:cubicBezTo>
                  <a:cubicBezTo>
                    <a:pt x="384" y="284"/>
                    <a:pt x="384" y="284"/>
                    <a:pt x="384" y="284"/>
                  </a:cubicBezTo>
                  <a:cubicBezTo>
                    <a:pt x="384" y="288"/>
                    <a:pt x="384" y="288"/>
                    <a:pt x="384" y="288"/>
                  </a:cubicBezTo>
                  <a:cubicBezTo>
                    <a:pt x="385" y="289"/>
                    <a:pt x="385" y="289"/>
                    <a:pt x="385" y="289"/>
                  </a:cubicBezTo>
                  <a:cubicBezTo>
                    <a:pt x="386" y="289"/>
                    <a:pt x="386" y="289"/>
                    <a:pt x="386" y="289"/>
                  </a:cubicBezTo>
                  <a:cubicBezTo>
                    <a:pt x="386" y="290"/>
                    <a:pt x="386" y="290"/>
                    <a:pt x="386" y="290"/>
                  </a:cubicBezTo>
                  <a:cubicBezTo>
                    <a:pt x="386" y="292"/>
                    <a:pt x="386" y="292"/>
                    <a:pt x="386" y="292"/>
                  </a:cubicBezTo>
                  <a:cubicBezTo>
                    <a:pt x="389" y="295"/>
                    <a:pt x="389" y="295"/>
                    <a:pt x="389" y="295"/>
                  </a:cubicBezTo>
                  <a:cubicBezTo>
                    <a:pt x="390" y="295"/>
                    <a:pt x="390" y="295"/>
                    <a:pt x="390" y="295"/>
                  </a:cubicBezTo>
                  <a:cubicBezTo>
                    <a:pt x="390" y="296"/>
                    <a:pt x="390" y="296"/>
                    <a:pt x="390" y="296"/>
                  </a:cubicBezTo>
                  <a:cubicBezTo>
                    <a:pt x="391" y="295"/>
                    <a:pt x="391" y="295"/>
                    <a:pt x="391" y="295"/>
                  </a:cubicBezTo>
                  <a:cubicBezTo>
                    <a:pt x="392" y="296"/>
                    <a:pt x="392" y="296"/>
                    <a:pt x="392" y="296"/>
                  </a:cubicBezTo>
                  <a:cubicBezTo>
                    <a:pt x="393" y="296"/>
                    <a:pt x="393" y="296"/>
                    <a:pt x="393" y="296"/>
                  </a:cubicBezTo>
                  <a:cubicBezTo>
                    <a:pt x="393" y="295"/>
                    <a:pt x="393" y="295"/>
                    <a:pt x="393" y="295"/>
                  </a:cubicBezTo>
                  <a:cubicBezTo>
                    <a:pt x="393" y="294"/>
                    <a:pt x="393" y="294"/>
                    <a:pt x="393" y="294"/>
                  </a:cubicBezTo>
                  <a:cubicBezTo>
                    <a:pt x="394" y="295"/>
                    <a:pt x="394" y="295"/>
                    <a:pt x="394" y="295"/>
                  </a:cubicBezTo>
                  <a:cubicBezTo>
                    <a:pt x="395" y="296"/>
                    <a:pt x="395" y="296"/>
                    <a:pt x="395" y="296"/>
                  </a:cubicBezTo>
                  <a:cubicBezTo>
                    <a:pt x="396" y="294"/>
                    <a:pt x="396" y="294"/>
                    <a:pt x="396" y="294"/>
                  </a:cubicBezTo>
                  <a:cubicBezTo>
                    <a:pt x="394" y="292"/>
                    <a:pt x="394" y="292"/>
                    <a:pt x="394" y="292"/>
                  </a:cubicBezTo>
                  <a:cubicBezTo>
                    <a:pt x="394" y="292"/>
                    <a:pt x="394" y="292"/>
                    <a:pt x="394" y="292"/>
                  </a:cubicBezTo>
                  <a:cubicBezTo>
                    <a:pt x="393" y="292"/>
                    <a:pt x="393" y="292"/>
                    <a:pt x="393" y="292"/>
                  </a:cubicBezTo>
                  <a:cubicBezTo>
                    <a:pt x="392" y="292"/>
                    <a:pt x="392" y="292"/>
                    <a:pt x="392" y="292"/>
                  </a:cubicBezTo>
                  <a:cubicBezTo>
                    <a:pt x="394" y="290"/>
                    <a:pt x="394" y="290"/>
                    <a:pt x="394" y="290"/>
                  </a:cubicBezTo>
                  <a:cubicBezTo>
                    <a:pt x="393" y="289"/>
                    <a:pt x="393" y="289"/>
                    <a:pt x="393" y="289"/>
                  </a:cubicBezTo>
                  <a:cubicBezTo>
                    <a:pt x="393" y="288"/>
                    <a:pt x="393" y="288"/>
                    <a:pt x="393" y="288"/>
                  </a:cubicBezTo>
                  <a:cubicBezTo>
                    <a:pt x="392" y="287"/>
                    <a:pt x="392" y="287"/>
                    <a:pt x="392" y="287"/>
                  </a:cubicBezTo>
                  <a:cubicBezTo>
                    <a:pt x="392" y="286"/>
                    <a:pt x="392" y="286"/>
                    <a:pt x="392" y="286"/>
                  </a:cubicBezTo>
                  <a:cubicBezTo>
                    <a:pt x="392" y="285"/>
                    <a:pt x="392" y="285"/>
                    <a:pt x="392" y="285"/>
                  </a:cubicBezTo>
                  <a:cubicBezTo>
                    <a:pt x="393" y="283"/>
                    <a:pt x="393" y="283"/>
                    <a:pt x="393" y="283"/>
                  </a:cubicBezTo>
                  <a:cubicBezTo>
                    <a:pt x="394" y="284"/>
                    <a:pt x="394" y="284"/>
                    <a:pt x="394" y="284"/>
                  </a:cubicBezTo>
                  <a:cubicBezTo>
                    <a:pt x="394" y="285"/>
                    <a:pt x="394" y="285"/>
                    <a:pt x="394" y="285"/>
                  </a:cubicBezTo>
                  <a:cubicBezTo>
                    <a:pt x="394" y="286"/>
                    <a:pt x="394" y="286"/>
                    <a:pt x="394" y="286"/>
                  </a:cubicBezTo>
                  <a:cubicBezTo>
                    <a:pt x="395" y="285"/>
                    <a:pt x="395" y="285"/>
                    <a:pt x="395" y="285"/>
                  </a:cubicBezTo>
                  <a:cubicBezTo>
                    <a:pt x="396" y="286"/>
                    <a:pt x="396" y="286"/>
                    <a:pt x="396" y="286"/>
                  </a:cubicBezTo>
                  <a:cubicBezTo>
                    <a:pt x="396" y="287"/>
                    <a:pt x="396" y="287"/>
                    <a:pt x="396" y="287"/>
                  </a:cubicBezTo>
                  <a:cubicBezTo>
                    <a:pt x="396" y="289"/>
                    <a:pt x="396" y="289"/>
                    <a:pt x="396" y="289"/>
                  </a:cubicBezTo>
                  <a:cubicBezTo>
                    <a:pt x="396" y="290"/>
                    <a:pt x="396" y="290"/>
                    <a:pt x="396" y="290"/>
                  </a:cubicBezTo>
                  <a:cubicBezTo>
                    <a:pt x="397" y="290"/>
                    <a:pt x="397" y="290"/>
                    <a:pt x="397" y="290"/>
                  </a:cubicBezTo>
                  <a:cubicBezTo>
                    <a:pt x="399" y="289"/>
                    <a:pt x="399" y="289"/>
                    <a:pt x="399" y="289"/>
                  </a:cubicBezTo>
                  <a:cubicBezTo>
                    <a:pt x="399" y="289"/>
                    <a:pt x="399" y="289"/>
                    <a:pt x="399" y="289"/>
                  </a:cubicBezTo>
                  <a:cubicBezTo>
                    <a:pt x="399" y="290"/>
                    <a:pt x="399" y="290"/>
                    <a:pt x="399" y="290"/>
                  </a:cubicBezTo>
                  <a:cubicBezTo>
                    <a:pt x="398" y="291"/>
                    <a:pt x="398" y="291"/>
                    <a:pt x="398" y="291"/>
                  </a:cubicBezTo>
                  <a:cubicBezTo>
                    <a:pt x="398" y="293"/>
                    <a:pt x="398" y="293"/>
                    <a:pt x="398" y="293"/>
                  </a:cubicBezTo>
                  <a:cubicBezTo>
                    <a:pt x="398" y="294"/>
                    <a:pt x="398" y="294"/>
                    <a:pt x="398" y="294"/>
                  </a:cubicBezTo>
                  <a:cubicBezTo>
                    <a:pt x="397" y="296"/>
                    <a:pt x="397" y="296"/>
                    <a:pt x="397" y="296"/>
                  </a:cubicBezTo>
                  <a:cubicBezTo>
                    <a:pt x="398" y="297"/>
                    <a:pt x="398" y="297"/>
                    <a:pt x="398" y="297"/>
                  </a:cubicBezTo>
                  <a:cubicBezTo>
                    <a:pt x="400" y="297"/>
                    <a:pt x="400" y="297"/>
                    <a:pt x="400" y="297"/>
                  </a:cubicBezTo>
                  <a:cubicBezTo>
                    <a:pt x="400" y="297"/>
                    <a:pt x="400" y="297"/>
                    <a:pt x="400" y="297"/>
                  </a:cubicBezTo>
                  <a:cubicBezTo>
                    <a:pt x="401" y="295"/>
                    <a:pt x="401" y="295"/>
                    <a:pt x="401" y="295"/>
                  </a:cubicBezTo>
                  <a:cubicBezTo>
                    <a:pt x="401" y="296"/>
                    <a:pt x="401" y="296"/>
                    <a:pt x="401" y="296"/>
                  </a:cubicBezTo>
                  <a:cubicBezTo>
                    <a:pt x="401" y="297"/>
                    <a:pt x="401" y="297"/>
                    <a:pt x="401" y="297"/>
                  </a:cubicBezTo>
                  <a:cubicBezTo>
                    <a:pt x="401" y="299"/>
                    <a:pt x="401" y="299"/>
                    <a:pt x="401" y="299"/>
                  </a:cubicBezTo>
                  <a:cubicBezTo>
                    <a:pt x="402" y="300"/>
                    <a:pt x="402" y="300"/>
                    <a:pt x="402" y="300"/>
                  </a:cubicBezTo>
                  <a:cubicBezTo>
                    <a:pt x="404" y="297"/>
                    <a:pt x="404" y="297"/>
                    <a:pt x="404" y="297"/>
                  </a:cubicBezTo>
                  <a:cubicBezTo>
                    <a:pt x="404" y="295"/>
                    <a:pt x="404" y="295"/>
                    <a:pt x="404" y="295"/>
                  </a:cubicBezTo>
                  <a:cubicBezTo>
                    <a:pt x="405" y="294"/>
                    <a:pt x="405" y="294"/>
                    <a:pt x="405" y="294"/>
                  </a:cubicBezTo>
                  <a:cubicBezTo>
                    <a:pt x="405" y="290"/>
                    <a:pt x="405" y="290"/>
                    <a:pt x="405" y="290"/>
                  </a:cubicBezTo>
                  <a:cubicBezTo>
                    <a:pt x="406" y="286"/>
                    <a:pt x="406" y="286"/>
                    <a:pt x="406" y="286"/>
                  </a:cubicBezTo>
                  <a:cubicBezTo>
                    <a:pt x="406" y="282"/>
                    <a:pt x="406" y="282"/>
                    <a:pt x="406" y="282"/>
                  </a:cubicBezTo>
                  <a:cubicBezTo>
                    <a:pt x="406" y="280"/>
                    <a:pt x="406" y="280"/>
                    <a:pt x="406" y="280"/>
                  </a:cubicBezTo>
                  <a:cubicBezTo>
                    <a:pt x="405" y="278"/>
                    <a:pt x="405" y="278"/>
                    <a:pt x="405" y="278"/>
                  </a:cubicBezTo>
                  <a:cubicBezTo>
                    <a:pt x="405" y="278"/>
                    <a:pt x="405" y="278"/>
                    <a:pt x="405" y="278"/>
                  </a:cubicBezTo>
                  <a:cubicBezTo>
                    <a:pt x="406" y="278"/>
                    <a:pt x="406" y="278"/>
                    <a:pt x="406" y="278"/>
                  </a:cubicBezTo>
                  <a:cubicBezTo>
                    <a:pt x="407" y="280"/>
                    <a:pt x="407" y="280"/>
                    <a:pt x="407" y="280"/>
                  </a:cubicBezTo>
                  <a:cubicBezTo>
                    <a:pt x="408" y="281"/>
                    <a:pt x="408" y="281"/>
                    <a:pt x="408" y="281"/>
                  </a:cubicBezTo>
                  <a:cubicBezTo>
                    <a:pt x="409" y="279"/>
                    <a:pt x="409" y="279"/>
                    <a:pt x="409" y="279"/>
                  </a:cubicBezTo>
                  <a:cubicBezTo>
                    <a:pt x="410" y="277"/>
                    <a:pt x="410" y="277"/>
                    <a:pt x="410" y="277"/>
                  </a:cubicBezTo>
                  <a:cubicBezTo>
                    <a:pt x="409" y="280"/>
                    <a:pt x="409" y="280"/>
                    <a:pt x="409" y="280"/>
                  </a:cubicBezTo>
                  <a:cubicBezTo>
                    <a:pt x="409" y="283"/>
                    <a:pt x="409" y="283"/>
                    <a:pt x="409" y="283"/>
                  </a:cubicBezTo>
                  <a:cubicBezTo>
                    <a:pt x="409" y="285"/>
                    <a:pt x="409" y="285"/>
                    <a:pt x="409" y="285"/>
                  </a:cubicBezTo>
                  <a:cubicBezTo>
                    <a:pt x="407" y="288"/>
                    <a:pt x="407" y="288"/>
                    <a:pt x="407" y="288"/>
                  </a:cubicBezTo>
                  <a:cubicBezTo>
                    <a:pt x="407" y="291"/>
                    <a:pt x="407" y="291"/>
                    <a:pt x="407" y="291"/>
                  </a:cubicBezTo>
                  <a:cubicBezTo>
                    <a:pt x="408" y="292"/>
                    <a:pt x="408" y="292"/>
                    <a:pt x="408" y="292"/>
                  </a:cubicBezTo>
                  <a:cubicBezTo>
                    <a:pt x="407" y="293"/>
                    <a:pt x="407" y="293"/>
                    <a:pt x="407" y="293"/>
                  </a:cubicBezTo>
                  <a:cubicBezTo>
                    <a:pt x="407" y="295"/>
                    <a:pt x="407" y="295"/>
                    <a:pt x="407" y="295"/>
                  </a:cubicBezTo>
                  <a:cubicBezTo>
                    <a:pt x="407" y="297"/>
                    <a:pt x="407" y="297"/>
                    <a:pt x="407" y="297"/>
                  </a:cubicBezTo>
                  <a:cubicBezTo>
                    <a:pt x="407" y="298"/>
                    <a:pt x="407" y="298"/>
                    <a:pt x="407" y="298"/>
                  </a:cubicBezTo>
                  <a:cubicBezTo>
                    <a:pt x="409" y="300"/>
                    <a:pt x="409" y="300"/>
                    <a:pt x="409" y="300"/>
                  </a:cubicBezTo>
                  <a:cubicBezTo>
                    <a:pt x="409" y="302"/>
                    <a:pt x="409" y="302"/>
                    <a:pt x="409" y="302"/>
                  </a:cubicBezTo>
                  <a:cubicBezTo>
                    <a:pt x="410" y="302"/>
                    <a:pt x="410" y="302"/>
                    <a:pt x="410" y="302"/>
                  </a:cubicBezTo>
                  <a:cubicBezTo>
                    <a:pt x="410" y="304"/>
                    <a:pt x="410" y="304"/>
                    <a:pt x="410" y="304"/>
                  </a:cubicBezTo>
                  <a:cubicBezTo>
                    <a:pt x="411" y="305"/>
                    <a:pt x="411" y="305"/>
                    <a:pt x="411" y="305"/>
                  </a:cubicBezTo>
                  <a:cubicBezTo>
                    <a:pt x="412" y="304"/>
                    <a:pt x="412" y="304"/>
                    <a:pt x="412" y="304"/>
                  </a:cubicBezTo>
                  <a:cubicBezTo>
                    <a:pt x="413" y="305"/>
                    <a:pt x="413" y="305"/>
                    <a:pt x="413" y="305"/>
                  </a:cubicBezTo>
                  <a:cubicBezTo>
                    <a:pt x="415" y="304"/>
                    <a:pt x="415" y="304"/>
                    <a:pt x="415" y="304"/>
                  </a:cubicBezTo>
                  <a:cubicBezTo>
                    <a:pt x="417" y="304"/>
                    <a:pt x="417" y="304"/>
                    <a:pt x="417" y="304"/>
                  </a:cubicBezTo>
                  <a:cubicBezTo>
                    <a:pt x="417" y="305"/>
                    <a:pt x="417" y="305"/>
                    <a:pt x="417" y="305"/>
                  </a:cubicBezTo>
                  <a:cubicBezTo>
                    <a:pt x="414" y="306"/>
                    <a:pt x="414" y="306"/>
                    <a:pt x="414" y="306"/>
                  </a:cubicBezTo>
                  <a:cubicBezTo>
                    <a:pt x="413" y="306"/>
                    <a:pt x="413" y="306"/>
                    <a:pt x="413" y="306"/>
                  </a:cubicBezTo>
                  <a:cubicBezTo>
                    <a:pt x="413" y="307"/>
                    <a:pt x="413" y="307"/>
                    <a:pt x="413" y="307"/>
                  </a:cubicBezTo>
                  <a:cubicBezTo>
                    <a:pt x="415" y="308"/>
                    <a:pt x="415" y="308"/>
                    <a:pt x="415" y="308"/>
                  </a:cubicBezTo>
                  <a:cubicBezTo>
                    <a:pt x="414" y="309"/>
                    <a:pt x="414" y="309"/>
                    <a:pt x="414" y="309"/>
                  </a:cubicBezTo>
                  <a:cubicBezTo>
                    <a:pt x="412" y="309"/>
                    <a:pt x="412" y="309"/>
                    <a:pt x="412" y="309"/>
                  </a:cubicBezTo>
                  <a:cubicBezTo>
                    <a:pt x="413" y="310"/>
                    <a:pt x="413" y="310"/>
                    <a:pt x="413" y="310"/>
                  </a:cubicBezTo>
                  <a:cubicBezTo>
                    <a:pt x="414" y="312"/>
                    <a:pt x="414" y="312"/>
                    <a:pt x="414" y="312"/>
                  </a:cubicBezTo>
                  <a:cubicBezTo>
                    <a:pt x="414" y="314"/>
                    <a:pt x="414" y="314"/>
                    <a:pt x="414" y="314"/>
                  </a:cubicBezTo>
                  <a:cubicBezTo>
                    <a:pt x="413" y="314"/>
                    <a:pt x="413" y="314"/>
                    <a:pt x="413" y="314"/>
                  </a:cubicBezTo>
                  <a:cubicBezTo>
                    <a:pt x="412" y="313"/>
                    <a:pt x="412" y="313"/>
                    <a:pt x="412" y="313"/>
                  </a:cubicBezTo>
                  <a:cubicBezTo>
                    <a:pt x="411" y="311"/>
                    <a:pt x="411" y="311"/>
                    <a:pt x="411" y="311"/>
                  </a:cubicBezTo>
                  <a:cubicBezTo>
                    <a:pt x="411" y="312"/>
                    <a:pt x="411" y="312"/>
                    <a:pt x="411" y="312"/>
                  </a:cubicBezTo>
                  <a:cubicBezTo>
                    <a:pt x="411" y="313"/>
                    <a:pt x="411" y="313"/>
                    <a:pt x="411" y="313"/>
                  </a:cubicBezTo>
                  <a:cubicBezTo>
                    <a:pt x="410" y="315"/>
                    <a:pt x="410" y="315"/>
                    <a:pt x="410" y="315"/>
                  </a:cubicBezTo>
                  <a:cubicBezTo>
                    <a:pt x="410" y="316"/>
                    <a:pt x="410" y="316"/>
                    <a:pt x="410" y="316"/>
                  </a:cubicBezTo>
                  <a:cubicBezTo>
                    <a:pt x="411" y="317"/>
                    <a:pt x="411" y="317"/>
                    <a:pt x="411" y="317"/>
                  </a:cubicBezTo>
                  <a:cubicBezTo>
                    <a:pt x="410" y="318"/>
                    <a:pt x="410" y="318"/>
                    <a:pt x="410" y="318"/>
                  </a:cubicBezTo>
                  <a:cubicBezTo>
                    <a:pt x="409" y="318"/>
                    <a:pt x="409" y="318"/>
                    <a:pt x="409" y="318"/>
                  </a:cubicBezTo>
                  <a:cubicBezTo>
                    <a:pt x="408" y="319"/>
                    <a:pt x="408" y="319"/>
                    <a:pt x="408" y="319"/>
                  </a:cubicBezTo>
                  <a:cubicBezTo>
                    <a:pt x="409" y="320"/>
                    <a:pt x="409" y="320"/>
                    <a:pt x="409" y="320"/>
                  </a:cubicBezTo>
                  <a:cubicBezTo>
                    <a:pt x="410" y="320"/>
                    <a:pt x="410" y="320"/>
                    <a:pt x="410" y="320"/>
                  </a:cubicBezTo>
                  <a:cubicBezTo>
                    <a:pt x="411" y="320"/>
                    <a:pt x="411" y="320"/>
                    <a:pt x="411" y="320"/>
                  </a:cubicBezTo>
                  <a:cubicBezTo>
                    <a:pt x="411" y="322"/>
                    <a:pt x="411" y="322"/>
                    <a:pt x="411" y="322"/>
                  </a:cubicBezTo>
                  <a:cubicBezTo>
                    <a:pt x="412" y="323"/>
                    <a:pt x="412" y="323"/>
                    <a:pt x="412" y="323"/>
                  </a:cubicBezTo>
                  <a:cubicBezTo>
                    <a:pt x="413" y="323"/>
                    <a:pt x="413" y="323"/>
                    <a:pt x="413" y="323"/>
                  </a:cubicBezTo>
                  <a:cubicBezTo>
                    <a:pt x="414" y="323"/>
                    <a:pt x="414" y="323"/>
                    <a:pt x="414" y="323"/>
                  </a:cubicBezTo>
                  <a:cubicBezTo>
                    <a:pt x="414" y="324"/>
                    <a:pt x="414" y="324"/>
                    <a:pt x="414" y="324"/>
                  </a:cubicBezTo>
                  <a:cubicBezTo>
                    <a:pt x="413" y="324"/>
                    <a:pt x="413" y="324"/>
                    <a:pt x="413" y="324"/>
                  </a:cubicBezTo>
                  <a:cubicBezTo>
                    <a:pt x="412" y="324"/>
                    <a:pt x="412" y="324"/>
                    <a:pt x="412" y="324"/>
                  </a:cubicBezTo>
                  <a:cubicBezTo>
                    <a:pt x="412" y="325"/>
                    <a:pt x="412" y="325"/>
                    <a:pt x="412" y="325"/>
                  </a:cubicBezTo>
                  <a:cubicBezTo>
                    <a:pt x="414" y="326"/>
                    <a:pt x="414" y="326"/>
                    <a:pt x="414" y="326"/>
                  </a:cubicBezTo>
                  <a:cubicBezTo>
                    <a:pt x="414" y="327"/>
                    <a:pt x="414" y="327"/>
                    <a:pt x="414" y="327"/>
                  </a:cubicBezTo>
                  <a:cubicBezTo>
                    <a:pt x="416" y="329"/>
                    <a:pt x="416" y="329"/>
                    <a:pt x="416" y="329"/>
                  </a:cubicBezTo>
                  <a:cubicBezTo>
                    <a:pt x="417" y="329"/>
                    <a:pt x="417" y="329"/>
                    <a:pt x="417" y="329"/>
                  </a:cubicBezTo>
                  <a:cubicBezTo>
                    <a:pt x="416" y="329"/>
                    <a:pt x="416" y="329"/>
                    <a:pt x="416" y="329"/>
                  </a:cubicBezTo>
                  <a:cubicBezTo>
                    <a:pt x="414" y="329"/>
                    <a:pt x="414" y="329"/>
                    <a:pt x="414" y="329"/>
                  </a:cubicBezTo>
                  <a:cubicBezTo>
                    <a:pt x="413" y="331"/>
                    <a:pt x="413" y="331"/>
                    <a:pt x="413" y="331"/>
                  </a:cubicBezTo>
                  <a:cubicBezTo>
                    <a:pt x="414" y="333"/>
                    <a:pt x="414" y="333"/>
                    <a:pt x="414" y="333"/>
                  </a:cubicBezTo>
                  <a:cubicBezTo>
                    <a:pt x="415" y="335"/>
                    <a:pt x="415" y="335"/>
                    <a:pt x="415" y="335"/>
                  </a:cubicBezTo>
                  <a:cubicBezTo>
                    <a:pt x="416" y="336"/>
                    <a:pt x="416" y="336"/>
                    <a:pt x="416" y="336"/>
                  </a:cubicBezTo>
                  <a:cubicBezTo>
                    <a:pt x="418" y="336"/>
                    <a:pt x="418" y="336"/>
                    <a:pt x="418" y="336"/>
                  </a:cubicBezTo>
                  <a:cubicBezTo>
                    <a:pt x="419" y="336"/>
                    <a:pt x="419" y="336"/>
                    <a:pt x="419" y="336"/>
                  </a:cubicBezTo>
                  <a:cubicBezTo>
                    <a:pt x="418" y="337"/>
                    <a:pt x="418" y="337"/>
                    <a:pt x="418" y="337"/>
                  </a:cubicBezTo>
                  <a:cubicBezTo>
                    <a:pt x="416" y="337"/>
                    <a:pt x="416" y="337"/>
                    <a:pt x="416" y="337"/>
                  </a:cubicBezTo>
                  <a:cubicBezTo>
                    <a:pt x="414" y="337"/>
                    <a:pt x="414" y="337"/>
                    <a:pt x="414" y="337"/>
                  </a:cubicBezTo>
                  <a:cubicBezTo>
                    <a:pt x="413" y="340"/>
                    <a:pt x="413" y="340"/>
                    <a:pt x="413" y="340"/>
                  </a:cubicBezTo>
                  <a:cubicBezTo>
                    <a:pt x="411" y="342"/>
                    <a:pt x="411" y="342"/>
                    <a:pt x="411" y="342"/>
                  </a:cubicBezTo>
                  <a:cubicBezTo>
                    <a:pt x="409" y="344"/>
                    <a:pt x="409" y="344"/>
                    <a:pt x="409" y="344"/>
                  </a:cubicBezTo>
                  <a:cubicBezTo>
                    <a:pt x="409" y="346"/>
                    <a:pt x="409" y="346"/>
                    <a:pt x="409" y="346"/>
                  </a:cubicBezTo>
                  <a:cubicBezTo>
                    <a:pt x="409" y="347"/>
                    <a:pt x="409" y="347"/>
                    <a:pt x="409" y="347"/>
                  </a:cubicBezTo>
                  <a:cubicBezTo>
                    <a:pt x="411" y="346"/>
                    <a:pt x="411" y="346"/>
                    <a:pt x="411" y="346"/>
                  </a:cubicBezTo>
                  <a:cubicBezTo>
                    <a:pt x="412" y="343"/>
                    <a:pt x="412" y="343"/>
                    <a:pt x="412" y="343"/>
                  </a:cubicBezTo>
                  <a:cubicBezTo>
                    <a:pt x="412" y="343"/>
                    <a:pt x="412" y="343"/>
                    <a:pt x="412" y="343"/>
                  </a:cubicBezTo>
                  <a:cubicBezTo>
                    <a:pt x="414" y="342"/>
                    <a:pt x="414" y="342"/>
                    <a:pt x="414" y="342"/>
                  </a:cubicBezTo>
                  <a:cubicBezTo>
                    <a:pt x="416" y="340"/>
                    <a:pt x="416" y="340"/>
                    <a:pt x="416" y="340"/>
                  </a:cubicBezTo>
                  <a:cubicBezTo>
                    <a:pt x="416" y="341"/>
                    <a:pt x="416" y="341"/>
                    <a:pt x="416" y="341"/>
                  </a:cubicBezTo>
                  <a:cubicBezTo>
                    <a:pt x="418" y="341"/>
                    <a:pt x="418" y="341"/>
                    <a:pt x="418" y="341"/>
                  </a:cubicBezTo>
                  <a:cubicBezTo>
                    <a:pt x="420" y="341"/>
                    <a:pt x="420" y="341"/>
                    <a:pt x="420" y="341"/>
                  </a:cubicBezTo>
                  <a:cubicBezTo>
                    <a:pt x="418" y="342"/>
                    <a:pt x="418" y="342"/>
                    <a:pt x="418" y="342"/>
                  </a:cubicBezTo>
                  <a:cubicBezTo>
                    <a:pt x="419" y="343"/>
                    <a:pt x="419" y="343"/>
                    <a:pt x="419" y="343"/>
                  </a:cubicBezTo>
                  <a:cubicBezTo>
                    <a:pt x="421" y="343"/>
                    <a:pt x="421" y="343"/>
                    <a:pt x="421" y="343"/>
                  </a:cubicBezTo>
                  <a:cubicBezTo>
                    <a:pt x="421" y="344"/>
                    <a:pt x="421" y="344"/>
                    <a:pt x="421" y="344"/>
                  </a:cubicBezTo>
                  <a:cubicBezTo>
                    <a:pt x="419" y="345"/>
                    <a:pt x="419" y="345"/>
                    <a:pt x="419" y="345"/>
                  </a:cubicBezTo>
                  <a:cubicBezTo>
                    <a:pt x="419" y="347"/>
                    <a:pt x="419" y="347"/>
                    <a:pt x="419" y="347"/>
                  </a:cubicBezTo>
                  <a:cubicBezTo>
                    <a:pt x="419" y="348"/>
                    <a:pt x="419" y="348"/>
                    <a:pt x="419" y="348"/>
                  </a:cubicBezTo>
                  <a:cubicBezTo>
                    <a:pt x="418" y="350"/>
                    <a:pt x="418" y="350"/>
                    <a:pt x="418" y="350"/>
                  </a:cubicBezTo>
                  <a:cubicBezTo>
                    <a:pt x="417" y="351"/>
                    <a:pt x="417" y="351"/>
                    <a:pt x="417" y="351"/>
                  </a:cubicBezTo>
                  <a:cubicBezTo>
                    <a:pt x="418" y="352"/>
                    <a:pt x="418" y="352"/>
                    <a:pt x="418" y="352"/>
                  </a:cubicBezTo>
                  <a:cubicBezTo>
                    <a:pt x="418" y="353"/>
                    <a:pt x="418" y="353"/>
                    <a:pt x="418" y="353"/>
                  </a:cubicBezTo>
                  <a:cubicBezTo>
                    <a:pt x="417" y="353"/>
                    <a:pt x="417" y="353"/>
                    <a:pt x="417" y="353"/>
                  </a:cubicBezTo>
                  <a:cubicBezTo>
                    <a:pt x="415" y="353"/>
                    <a:pt x="415" y="353"/>
                    <a:pt x="415" y="353"/>
                  </a:cubicBezTo>
                  <a:cubicBezTo>
                    <a:pt x="414" y="354"/>
                    <a:pt x="414" y="354"/>
                    <a:pt x="414" y="354"/>
                  </a:cubicBezTo>
                  <a:cubicBezTo>
                    <a:pt x="414" y="355"/>
                    <a:pt x="414" y="355"/>
                    <a:pt x="414" y="355"/>
                  </a:cubicBezTo>
                  <a:cubicBezTo>
                    <a:pt x="416" y="355"/>
                    <a:pt x="416" y="355"/>
                    <a:pt x="416" y="355"/>
                  </a:cubicBezTo>
                  <a:cubicBezTo>
                    <a:pt x="416" y="355"/>
                    <a:pt x="416" y="355"/>
                    <a:pt x="416" y="355"/>
                  </a:cubicBezTo>
                  <a:cubicBezTo>
                    <a:pt x="418" y="355"/>
                    <a:pt x="418" y="355"/>
                    <a:pt x="418" y="355"/>
                  </a:cubicBezTo>
                  <a:cubicBezTo>
                    <a:pt x="418" y="355"/>
                    <a:pt x="418" y="355"/>
                    <a:pt x="418" y="355"/>
                  </a:cubicBezTo>
                  <a:cubicBezTo>
                    <a:pt x="417" y="356"/>
                    <a:pt x="417" y="356"/>
                    <a:pt x="417" y="356"/>
                  </a:cubicBezTo>
                  <a:cubicBezTo>
                    <a:pt x="416" y="356"/>
                    <a:pt x="416" y="356"/>
                    <a:pt x="416" y="356"/>
                  </a:cubicBezTo>
                  <a:cubicBezTo>
                    <a:pt x="415" y="356"/>
                    <a:pt x="415" y="356"/>
                    <a:pt x="415" y="356"/>
                  </a:cubicBezTo>
                  <a:cubicBezTo>
                    <a:pt x="414" y="357"/>
                    <a:pt x="414" y="357"/>
                    <a:pt x="414" y="357"/>
                  </a:cubicBezTo>
                  <a:cubicBezTo>
                    <a:pt x="414" y="359"/>
                    <a:pt x="414" y="359"/>
                    <a:pt x="414" y="359"/>
                  </a:cubicBezTo>
                  <a:cubicBezTo>
                    <a:pt x="414" y="361"/>
                    <a:pt x="414" y="361"/>
                    <a:pt x="414" y="361"/>
                  </a:cubicBezTo>
                  <a:cubicBezTo>
                    <a:pt x="415" y="360"/>
                    <a:pt x="415" y="360"/>
                    <a:pt x="415" y="360"/>
                  </a:cubicBezTo>
                  <a:cubicBezTo>
                    <a:pt x="416" y="359"/>
                    <a:pt x="416" y="359"/>
                    <a:pt x="416" y="359"/>
                  </a:cubicBezTo>
                  <a:cubicBezTo>
                    <a:pt x="417" y="359"/>
                    <a:pt x="417" y="359"/>
                    <a:pt x="417" y="359"/>
                  </a:cubicBezTo>
                  <a:cubicBezTo>
                    <a:pt x="418" y="359"/>
                    <a:pt x="418" y="359"/>
                    <a:pt x="418" y="359"/>
                  </a:cubicBezTo>
                  <a:cubicBezTo>
                    <a:pt x="421" y="356"/>
                    <a:pt x="421" y="356"/>
                    <a:pt x="421" y="356"/>
                  </a:cubicBezTo>
                  <a:cubicBezTo>
                    <a:pt x="422" y="353"/>
                    <a:pt x="422" y="353"/>
                    <a:pt x="422" y="353"/>
                  </a:cubicBezTo>
                  <a:cubicBezTo>
                    <a:pt x="423" y="350"/>
                    <a:pt x="423" y="350"/>
                    <a:pt x="423" y="350"/>
                  </a:cubicBezTo>
                  <a:cubicBezTo>
                    <a:pt x="425" y="346"/>
                    <a:pt x="425" y="346"/>
                    <a:pt x="425" y="346"/>
                  </a:cubicBezTo>
                  <a:cubicBezTo>
                    <a:pt x="426" y="345"/>
                    <a:pt x="426" y="345"/>
                    <a:pt x="426" y="345"/>
                  </a:cubicBezTo>
                  <a:cubicBezTo>
                    <a:pt x="426" y="345"/>
                    <a:pt x="426" y="345"/>
                    <a:pt x="426" y="345"/>
                  </a:cubicBezTo>
                  <a:close/>
                  <a:moveTo>
                    <a:pt x="400" y="355"/>
                  </a:moveTo>
                  <a:cubicBezTo>
                    <a:pt x="399" y="354"/>
                    <a:pt x="399" y="354"/>
                    <a:pt x="399" y="354"/>
                  </a:cubicBezTo>
                  <a:cubicBezTo>
                    <a:pt x="400" y="353"/>
                    <a:pt x="400" y="353"/>
                    <a:pt x="400" y="353"/>
                  </a:cubicBezTo>
                  <a:cubicBezTo>
                    <a:pt x="400" y="354"/>
                    <a:pt x="400" y="354"/>
                    <a:pt x="400" y="354"/>
                  </a:cubicBezTo>
                  <a:cubicBezTo>
                    <a:pt x="400" y="355"/>
                    <a:pt x="400" y="355"/>
                    <a:pt x="400" y="355"/>
                  </a:cubicBezTo>
                  <a:close/>
                  <a:moveTo>
                    <a:pt x="409" y="358"/>
                  </a:moveTo>
                  <a:cubicBezTo>
                    <a:pt x="411" y="357"/>
                    <a:pt x="411" y="357"/>
                    <a:pt x="411" y="357"/>
                  </a:cubicBezTo>
                  <a:cubicBezTo>
                    <a:pt x="412" y="358"/>
                    <a:pt x="412" y="358"/>
                    <a:pt x="412" y="358"/>
                  </a:cubicBezTo>
                  <a:cubicBezTo>
                    <a:pt x="411" y="359"/>
                    <a:pt x="411" y="359"/>
                    <a:pt x="411" y="359"/>
                  </a:cubicBezTo>
                  <a:cubicBezTo>
                    <a:pt x="409" y="358"/>
                    <a:pt x="409" y="358"/>
                    <a:pt x="409" y="358"/>
                  </a:cubicBezTo>
                  <a:close/>
                  <a:moveTo>
                    <a:pt x="410" y="353"/>
                  </a:moveTo>
                  <a:cubicBezTo>
                    <a:pt x="412" y="352"/>
                    <a:pt x="412" y="352"/>
                    <a:pt x="412" y="352"/>
                  </a:cubicBezTo>
                  <a:cubicBezTo>
                    <a:pt x="412" y="354"/>
                    <a:pt x="412" y="354"/>
                    <a:pt x="412" y="354"/>
                  </a:cubicBezTo>
                  <a:cubicBezTo>
                    <a:pt x="411" y="356"/>
                    <a:pt x="411" y="356"/>
                    <a:pt x="411" y="356"/>
                  </a:cubicBezTo>
                  <a:cubicBezTo>
                    <a:pt x="410" y="355"/>
                    <a:pt x="410" y="355"/>
                    <a:pt x="410" y="355"/>
                  </a:cubicBezTo>
                  <a:cubicBezTo>
                    <a:pt x="411" y="354"/>
                    <a:pt x="411" y="354"/>
                    <a:pt x="411" y="354"/>
                  </a:cubicBezTo>
                  <a:cubicBezTo>
                    <a:pt x="410" y="353"/>
                    <a:pt x="410" y="353"/>
                    <a:pt x="410" y="353"/>
                  </a:cubicBezTo>
                  <a:close/>
                  <a:moveTo>
                    <a:pt x="410" y="349"/>
                  </a:moveTo>
                  <a:cubicBezTo>
                    <a:pt x="411" y="351"/>
                    <a:pt x="411" y="351"/>
                    <a:pt x="411" y="351"/>
                  </a:cubicBezTo>
                  <a:cubicBezTo>
                    <a:pt x="410" y="352"/>
                    <a:pt x="410" y="352"/>
                    <a:pt x="410" y="352"/>
                  </a:cubicBezTo>
                  <a:cubicBezTo>
                    <a:pt x="410" y="351"/>
                    <a:pt x="410" y="351"/>
                    <a:pt x="410" y="351"/>
                  </a:cubicBezTo>
                  <a:cubicBezTo>
                    <a:pt x="409" y="350"/>
                    <a:pt x="409" y="350"/>
                    <a:pt x="409" y="350"/>
                  </a:cubicBezTo>
                  <a:cubicBezTo>
                    <a:pt x="410" y="349"/>
                    <a:pt x="410" y="349"/>
                    <a:pt x="410" y="349"/>
                  </a:cubicBezTo>
                  <a:close/>
                  <a:moveTo>
                    <a:pt x="411" y="349"/>
                  </a:moveTo>
                  <a:cubicBezTo>
                    <a:pt x="413" y="347"/>
                    <a:pt x="413" y="347"/>
                    <a:pt x="413" y="347"/>
                  </a:cubicBezTo>
                  <a:cubicBezTo>
                    <a:pt x="413" y="347"/>
                    <a:pt x="413" y="347"/>
                    <a:pt x="413" y="347"/>
                  </a:cubicBezTo>
                  <a:cubicBezTo>
                    <a:pt x="414" y="344"/>
                    <a:pt x="414" y="344"/>
                    <a:pt x="414" y="344"/>
                  </a:cubicBezTo>
                  <a:cubicBezTo>
                    <a:pt x="415" y="343"/>
                    <a:pt x="415" y="343"/>
                    <a:pt x="415" y="343"/>
                  </a:cubicBezTo>
                  <a:cubicBezTo>
                    <a:pt x="415" y="343"/>
                    <a:pt x="415" y="343"/>
                    <a:pt x="415" y="343"/>
                  </a:cubicBezTo>
                  <a:cubicBezTo>
                    <a:pt x="417" y="342"/>
                    <a:pt x="417" y="342"/>
                    <a:pt x="417" y="342"/>
                  </a:cubicBezTo>
                  <a:cubicBezTo>
                    <a:pt x="418" y="344"/>
                    <a:pt x="418" y="344"/>
                    <a:pt x="418" y="344"/>
                  </a:cubicBezTo>
                  <a:cubicBezTo>
                    <a:pt x="417" y="346"/>
                    <a:pt x="417" y="346"/>
                    <a:pt x="417" y="346"/>
                  </a:cubicBezTo>
                  <a:cubicBezTo>
                    <a:pt x="418" y="348"/>
                    <a:pt x="418" y="348"/>
                    <a:pt x="418" y="348"/>
                  </a:cubicBezTo>
                  <a:cubicBezTo>
                    <a:pt x="416" y="351"/>
                    <a:pt x="416" y="351"/>
                    <a:pt x="416" y="351"/>
                  </a:cubicBezTo>
                  <a:cubicBezTo>
                    <a:pt x="413" y="353"/>
                    <a:pt x="413" y="353"/>
                    <a:pt x="413" y="353"/>
                  </a:cubicBezTo>
                  <a:cubicBezTo>
                    <a:pt x="412" y="352"/>
                    <a:pt x="412" y="352"/>
                    <a:pt x="412" y="352"/>
                  </a:cubicBezTo>
                  <a:cubicBezTo>
                    <a:pt x="413" y="350"/>
                    <a:pt x="413" y="350"/>
                    <a:pt x="413" y="350"/>
                  </a:cubicBezTo>
                  <a:cubicBezTo>
                    <a:pt x="415" y="349"/>
                    <a:pt x="415" y="349"/>
                    <a:pt x="415" y="349"/>
                  </a:cubicBezTo>
                  <a:cubicBezTo>
                    <a:pt x="415" y="348"/>
                    <a:pt x="415" y="348"/>
                    <a:pt x="415" y="348"/>
                  </a:cubicBezTo>
                  <a:cubicBezTo>
                    <a:pt x="412" y="350"/>
                    <a:pt x="412" y="350"/>
                    <a:pt x="412" y="350"/>
                  </a:cubicBezTo>
                  <a:cubicBezTo>
                    <a:pt x="411" y="349"/>
                    <a:pt x="411" y="349"/>
                    <a:pt x="411" y="349"/>
                  </a:cubicBezTo>
                  <a:close/>
                  <a:moveTo>
                    <a:pt x="396" y="354"/>
                  </a:moveTo>
                  <a:cubicBezTo>
                    <a:pt x="397" y="354"/>
                    <a:pt x="397" y="354"/>
                    <a:pt x="397" y="354"/>
                  </a:cubicBezTo>
                  <a:cubicBezTo>
                    <a:pt x="398" y="355"/>
                    <a:pt x="398" y="355"/>
                    <a:pt x="398" y="355"/>
                  </a:cubicBezTo>
                  <a:cubicBezTo>
                    <a:pt x="398" y="356"/>
                    <a:pt x="398" y="356"/>
                    <a:pt x="398" y="356"/>
                  </a:cubicBezTo>
                  <a:cubicBezTo>
                    <a:pt x="399" y="358"/>
                    <a:pt x="399" y="358"/>
                    <a:pt x="399" y="358"/>
                  </a:cubicBezTo>
                  <a:cubicBezTo>
                    <a:pt x="397" y="360"/>
                    <a:pt x="397" y="360"/>
                    <a:pt x="397" y="360"/>
                  </a:cubicBezTo>
                  <a:cubicBezTo>
                    <a:pt x="397" y="359"/>
                    <a:pt x="397" y="359"/>
                    <a:pt x="397" y="359"/>
                  </a:cubicBezTo>
                  <a:cubicBezTo>
                    <a:pt x="397" y="358"/>
                    <a:pt x="397" y="358"/>
                    <a:pt x="397" y="358"/>
                  </a:cubicBezTo>
                  <a:cubicBezTo>
                    <a:pt x="395" y="356"/>
                    <a:pt x="395" y="356"/>
                    <a:pt x="395" y="356"/>
                  </a:cubicBezTo>
                  <a:cubicBezTo>
                    <a:pt x="396" y="354"/>
                    <a:pt x="396" y="354"/>
                    <a:pt x="396" y="354"/>
                  </a:cubicBezTo>
                  <a:close/>
                  <a:moveTo>
                    <a:pt x="396" y="352"/>
                  </a:moveTo>
                  <a:cubicBezTo>
                    <a:pt x="397" y="352"/>
                    <a:pt x="397" y="352"/>
                    <a:pt x="397" y="352"/>
                  </a:cubicBezTo>
                  <a:cubicBezTo>
                    <a:pt x="398" y="352"/>
                    <a:pt x="398" y="352"/>
                    <a:pt x="398" y="352"/>
                  </a:cubicBezTo>
                  <a:cubicBezTo>
                    <a:pt x="398" y="353"/>
                    <a:pt x="398" y="353"/>
                    <a:pt x="398" y="353"/>
                  </a:cubicBezTo>
                  <a:cubicBezTo>
                    <a:pt x="397" y="354"/>
                    <a:pt x="397" y="354"/>
                    <a:pt x="397" y="354"/>
                  </a:cubicBezTo>
                  <a:cubicBezTo>
                    <a:pt x="396" y="352"/>
                    <a:pt x="396" y="352"/>
                    <a:pt x="396" y="352"/>
                  </a:cubicBezTo>
                  <a:close/>
                  <a:moveTo>
                    <a:pt x="395" y="350"/>
                  </a:moveTo>
                  <a:cubicBezTo>
                    <a:pt x="397" y="349"/>
                    <a:pt x="397" y="349"/>
                    <a:pt x="397" y="349"/>
                  </a:cubicBezTo>
                  <a:cubicBezTo>
                    <a:pt x="397" y="351"/>
                    <a:pt x="397" y="351"/>
                    <a:pt x="397" y="351"/>
                  </a:cubicBezTo>
                  <a:cubicBezTo>
                    <a:pt x="395" y="350"/>
                    <a:pt x="395" y="350"/>
                    <a:pt x="395" y="350"/>
                  </a:cubicBezTo>
                  <a:close/>
                  <a:moveTo>
                    <a:pt x="394" y="347"/>
                  </a:moveTo>
                  <a:cubicBezTo>
                    <a:pt x="395" y="348"/>
                    <a:pt x="395" y="348"/>
                    <a:pt x="395" y="348"/>
                  </a:cubicBezTo>
                  <a:cubicBezTo>
                    <a:pt x="394" y="350"/>
                    <a:pt x="394" y="350"/>
                    <a:pt x="394" y="350"/>
                  </a:cubicBezTo>
                  <a:cubicBezTo>
                    <a:pt x="394" y="347"/>
                    <a:pt x="394" y="347"/>
                    <a:pt x="394" y="347"/>
                  </a:cubicBezTo>
                  <a:close/>
                  <a:moveTo>
                    <a:pt x="393" y="339"/>
                  </a:moveTo>
                  <a:cubicBezTo>
                    <a:pt x="393" y="338"/>
                    <a:pt x="393" y="338"/>
                    <a:pt x="393" y="338"/>
                  </a:cubicBezTo>
                  <a:cubicBezTo>
                    <a:pt x="394" y="339"/>
                    <a:pt x="394" y="339"/>
                    <a:pt x="394" y="339"/>
                  </a:cubicBezTo>
                  <a:cubicBezTo>
                    <a:pt x="393" y="339"/>
                    <a:pt x="393" y="339"/>
                    <a:pt x="393" y="339"/>
                  </a:cubicBezTo>
                  <a:close/>
                  <a:moveTo>
                    <a:pt x="398" y="341"/>
                  </a:moveTo>
                  <a:cubicBezTo>
                    <a:pt x="399" y="341"/>
                    <a:pt x="399" y="341"/>
                    <a:pt x="399" y="341"/>
                  </a:cubicBezTo>
                  <a:cubicBezTo>
                    <a:pt x="399" y="342"/>
                    <a:pt x="399" y="342"/>
                    <a:pt x="399" y="342"/>
                  </a:cubicBezTo>
                  <a:cubicBezTo>
                    <a:pt x="399" y="342"/>
                    <a:pt x="399" y="342"/>
                    <a:pt x="399" y="342"/>
                  </a:cubicBezTo>
                  <a:cubicBezTo>
                    <a:pt x="398" y="341"/>
                    <a:pt x="398" y="341"/>
                    <a:pt x="398" y="341"/>
                  </a:cubicBezTo>
                  <a:close/>
                  <a:moveTo>
                    <a:pt x="398" y="339"/>
                  </a:moveTo>
                  <a:cubicBezTo>
                    <a:pt x="400" y="337"/>
                    <a:pt x="400" y="337"/>
                    <a:pt x="400" y="337"/>
                  </a:cubicBezTo>
                  <a:cubicBezTo>
                    <a:pt x="401" y="336"/>
                    <a:pt x="401" y="336"/>
                    <a:pt x="401" y="336"/>
                  </a:cubicBezTo>
                  <a:cubicBezTo>
                    <a:pt x="402" y="337"/>
                    <a:pt x="402" y="337"/>
                    <a:pt x="402" y="337"/>
                  </a:cubicBezTo>
                  <a:cubicBezTo>
                    <a:pt x="401" y="338"/>
                    <a:pt x="401" y="338"/>
                    <a:pt x="401" y="338"/>
                  </a:cubicBezTo>
                  <a:cubicBezTo>
                    <a:pt x="400" y="338"/>
                    <a:pt x="400" y="338"/>
                    <a:pt x="400" y="338"/>
                  </a:cubicBezTo>
                  <a:cubicBezTo>
                    <a:pt x="399" y="339"/>
                    <a:pt x="399" y="339"/>
                    <a:pt x="399" y="339"/>
                  </a:cubicBezTo>
                  <a:cubicBezTo>
                    <a:pt x="398" y="339"/>
                    <a:pt x="398" y="339"/>
                    <a:pt x="398" y="339"/>
                  </a:cubicBezTo>
                  <a:close/>
                  <a:moveTo>
                    <a:pt x="402" y="340"/>
                  </a:moveTo>
                  <a:cubicBezTo>
                    <a:pt x="403" y="338"/>
                    <a:pt x="403" y="338"/>
                    <a:pt x="403" y="338"/>
                  </a:cubicBezTo>
                  <a:cubicBezTo>
                    <a:pt x="403" y="336"/>
                    <a:pt x="403" y="336"/>
                    <a:pt x="403" y="336"/>
                  </a:cubicBezTo>
                  <a:cubicBezTo>
                    <a:pt x="401" y="334"/>
                    <a:pt x="401" y="334"/>
                    <a:pt x="401" y="334"/>
                  </a:cubicBezTo>
                  <a:cubicBezTo>
                    <a:pt x="402" y="334"/>
                    <a:pt x="402" y="334"/>
                    <a:pt x="402" y="334"/>
                  </a:cubicBezTo>
                  <a:cubicBezTo>
                    <a:pt x="404" y="334"/>
                    <a:pt x="404" y="334"/>
                    <a:pt x="404" y="334"/>
                  </a:cubicBezTo>
                  <a:cubicBezTo>
                    <a:pt x="405" y="336"/>
                    <a:pt x="405" y="336"/>
                    <a:pt x="405" y="336"/>
                  </a:cubicBezTo>
                  <a:cubicBezTo>
                    <a:pt x="404" y="337"/>
                    <a:pt x="404" y="337"/>
                    <a:pt x="404" y="337"/>
                  </a:cubicBezTo>
                  <a:cubicBezTo>
                    <a:pt x="403" y="338"/>
                    <a:pt x="403" y="338"/>
                    <a:pt x="403" y="338"/>
                  </a:cubicBezTo>
                  <a:cubicBezTo>
                    <a:pt x="404" y="340"/>
                    <a:pt x="404" y="340"/>
                    <a:pt x="404" y="340"/>
                  </a:cubicBezTo>
                  <a:cubicBezTo>
                    <a:pt x="405" y="339"/>
                    <a:pt x="405" y="339"/>
                    <a:pt x="405" y="339"/>
                  </a:cubicBezTo>
                  <a:cubicBezTo>
                    <a:pt x="407" y="340"/>
                    <a:pt x="407" y="340"/>
                    <a:pt x="407" y="340"/>
                  </a:cubicBezTo>
                  <a:cubicBezTo>
                    <a:pt x="407" y="343"/>
                    <a:pt x="407" y="343"/>
                    <a:pt x="407" y="343"/>
                  </a:cubicBezTo>
                  <a:cubicBezTo>
                    <a:pt x="406" y="343"/>
                    <a:pt x="406" y="343"/>
                    <a:pt x="406" y="343"/>
                  </a:cubicBezTo>
                  <a:cubicBezTo>
                    <a:pt x="407" y="345"/>
                    <a:pt x="407" y="345"/>
                    <a:pt x="407" y="345"/>
                  </a:cubicBezTo>
                  <a:cubicBezTo>
                    <a:pt x="407" y="346"/>
                    <a:pt x="407" y="346"/>
                    <a:pt x="407" y="346"/>
                  </a:cubicBezTo>
                  <a:cubicBezTo>
                    <a:pt x="406" y="346"/>
                    <a:pt x="406" y="346"/>
                    <a:pt x="406" y="346"/>
                  </a:cubicBezTo>
                  <a:cubicBezTo>
                    <a:pt x="405" y="346"/>
                    <a:pt x="405" y="346"/>
                    <a:pt x="405" y="346"/>
                  </a:cubicBezTo>
                  <a:cubicBezTo>
                    <a:pt x="405" y="347"/>
                    <a:pt x="405" y="347"/>
                    <a:pt x="405" y="347"/>
                  </a:cubicBezTo>
                  <a:cubicBezTo>
                    <a:pt x="407" y="349"/>
                    <a:pt x="407" y="349"/>
                    <a:pt x="407" y="349"/>
                  </a:cubicBezTo>
                  <a:cubicBezTo>
                    <a:pt x="408" y="350"/>
                    <a:pt x="408" y="350"/>
                    <a:pt x="408" y="350"/>
                  </a:cubicBezTo>
                  <a:cubicBezTo>
                    <a:pt x="406" y="351"/>
                    <a:pt x="406" y="351"/>
                    <a:pt x="406" y="351"/>
                  </a:cubicBezTo>
                  <a:cubicBezTo>
                    <a:pt x="406" y="352"/>
                    <a:pt x="406" y="352"/>
                    <a:pt x="406" y="352"/>
                  </a:cubicBezTo>
                  <a:cubicBezTo>
                    <a:pt x="407" y="352"/>
                    <a:pt x="407" y="352"/>
                    <a:pt x="407" y="352"/>
                  </a:cubicBezTo>
                  <a:cubicBezTo>
                    <a:pt x="407" y="352"/>
                    <a:pt x="407" y="352"/>
                    <a:pt x="407" y="352"/>
                  </a:cubicBezTo>
                  <a:cubicBezTo>
                    <a:pt x="407" y="353"/>
                    <a:pt x="407" y="353"/>
                    <a:pt x="407" y="353"/>
                  </a:cubicBezTo>
                  <a:cubicBezTo>
                    <a:pt x="406" y="354"/>
                    <a:pt x="406" y="354"/>
                    <a:pt x="406" y="354"/>
                  </a:cubicBezTo>
                  <a:cubicBezTo>
                    <a:pt x="405" y="355"/>
                    <a:pt x="405" y="355"/>
                    <a:pt x="405" y="355"/>
                  </a:cubicBezTo>
                  <a:cubicBezTo>
                    <a:pt x="404" y="356"/>
                    <a:pt x="404" y="356"/>
                    <a:pt x="404" y="356"/>
                  </a:cubicBezTo>
                  <a:cubicBezTo>
                    <a:pt x="405" y="356"/>
                    <a:pt x="405" y="356"/>
                    <a:pt x="405" y="356"/>
                  </a:cubicBezTo>
                  <a:cubicBezTo>
                    <a:pt x="406" y="357"/>
                    <a:pt x="406" y="357"/>
                    <a:pt x="406" y="357"/>
                  </a:cubicBezTo>
                  <a:cubicBezTo>
                    <a:pt x="405" y="358"/>
                    <a:pt x="405" y="358"/>
                    <a:pt x="405" y="358"/>
                  </a:cubicBezTo>
                  <a:cubicBezTo>
                    <a:pt x="406" y="359"/>
                    <a:pt x="406" y="359"/>
                    <a:pt x="406" y="359"/>
                  </a:cubicBezTo>
                  <a:cubicBezTo>
                    <a:pt x="405" y="360"/>
                    <a:pt x="405" y="360"/>
                    <a:pt x="405" y="360"/>
                  </a:cubicBezTo>
                  <a:cubicBezTo>
                    <a:pt x="403" y="360"/>
                    <a:pt x="403" y="360"/>
                    <a:pt x="403" y="360"/>
                  </a:cubicBezTo>
                  <a:cubicBezTo>
                    <a:pt x="402" y="359"/>
                    <a:pt x="402" y="359"/>
                    <a:pt x="402" y="359"/>
                  </a:cubicBezTo>
                  <a:cubicBezTo>
                    <a:pt x="403" y="358"/>
                    <a:pt x="403" y="358"/>
                    <a:pt x="403" y="358"/>
                  </a:cubicBezTo>
                  <a:cubicBezTo>
                    <a:pt x="401" y="356"/>
                    <a:pt x="401" y="356"/>
                    <a:pt x="401" y="356"/>
                  </a:cubicBezTo>
                  <a:cubicBezTo>
                    <a:pt x="401" y="355"/>
                    <a:pt x="401" y="355"/>
                    <a:pt x="401" y="355"/>
                  </a:cubicBezTo>
                  <a:cubicBezTo>
                    <a:pt x="403" y="354"/>
                    <a:pt x="403" y="354"/>
                    <a:pt x="403" y="354"/>
                  </a:cubicBezTo>
                  <a:cubicBezTo>
                    <a:pt x="402" y="353"/>
                    <a:pt x="402" y="353"/>
                    <a:pt x="402" y="353"/>
                  </a:cubicBezTo>
                  <a:cubicBezTo>
                    <a:pt x="402" y="352"/>
                    <a:pt x="402" y="352"/>
                    <a:pt x="402" y="352"/>
                  </a:cubicBezTo>
                  <a:cubicBezTo>
                    <a:pt x="403" y="351"/>
                    <a:pt x="403" y="351"/>
                    <a:pt x="403" y="351"/>
                  </a:cubicBezTo>
                  <a:cubicBezTo>
                    <a:pt x="402" y="350"/>
                    <a:pt x="402" y="350"/>
                    <a:pt x="402" y="350"/>
                  </a:cubicBezTo>
                  <a:cubicBezTo>
                    <a:pt x="401" y="351"/>
                    <a:pt x="401" y="351"/>
                    <a:pt x="401" y="351"/>
                  </a:cubicBezTo>
                  <a:cubicBezTo>
                    <a:pt x="401" y="352"/>
                    <a:pt x="401" y="352"/>
                    <a:pt x="401" y="352"/>
                  </a:cubicBezTo>
                  <a:cubicBezTo>
                    <a:pt x="400" y="351"/>
                    <a:pt x="400" y="351"/>
                    <a:pt x="400" y="351"/>
                  </a:cubicBezTo>
                  <a:cubicBezTo>
                    <a:pt x="399" y="351"/>
                    <a:pt x="399" y="351"/>
                    <a:pt x="399" y="351"/>
                  </a:cubicBezTo>
                  <a:cubicBezTo>
                    <a:pt x="398" y="350"/>
                    <a:pt x="398" y="350"/>
                    <a:pt x="398" y="350"/>
                  </a:cubicBezTo>
                  <a:cubicBezTo>
                    <a:pt x="399" y="349"/>
                    <a:pt x="399" y="349"/>
                    <a:pt x="399" y="349"/>
                  </a:cubicBezTo>
                  <a:cubicBezTo>
                    <a:pt x="400" y="349"/>
                    <a:pt x="400" y="349"/>
                    <a:pt x="400" y="349"/>
                  </a:cubicBezTo>
                  <a:cubicBezTo>
                    <a:pt x="400" y="348"/>
                    <a:pt x="400" y="348"/>
                    <a:pt x="400" y="348"/>
                  </a:cubicBezTo>
                  <a:cubicBezTo>
                    <a:pt x="400" y="347"/>
                    <a:pt x="400" y="347"/>
                    <a:pt x="400" y="347"/>
                  </a:cubicBezTo>
                  <a:cubicBezTo>
                    <a:pt x="402" y="346"/>
                    <a:pt x="402" y="346"/>
                    <a:pt x="402" y="346"/>
                  </a:cubicBezTo>
                  <a:cubicBezTo>
                    <a:pt x="402" y="345"/>
                    <a:pt x="402" y="345"/>
                    <a:pt x="402" y="345"/>
                  </a:cubicBezTo>
                  <a:cubicBezTo>
                    <a:pt x="401" y="345"/>
                    <a:pt x="401" y="345"/>
                    <a:pt x="401" y="345"/>
                  </a:cubicBezTo>
                  <a:cubicBezTo>
                    <a:pt x="400" y="345"/>
                    <a:pt x="400" y="345"/>
                    <a:pt x="400" y="345"/>
                  </a:cubicBezTo>
                  <a:cubicBezTo>
                    <a:pt x="400" y="344"/>
                    <a:pt x="400" y="344"/>
                    <a:pt x="400" y="344"/>
                  </a:cubicBezTo>
                  <a:cubicBezTo>
                    <a:pt x="400" y="343"/>
                    <a:pt x="400" y="343"/>
                    <a:pt x="400" y="343"/>
                  </a:cubicBezTo>
                  <a:cubicBezTo>
                    <a:pt x="402" y="343"/>
                    <a:pt x="402" y="343"/>
                    <a:pt x="402" y="343"/>
                  </a:cubicBezTo>
                  <a:cubicBezTo>
                    <a:pt x="402" y="341"/>
                    <a:pt x="402" y="341"/>
                    <a:pt x="402" y="341"/>
                  </a:cubicBezTo>
                  <a:cubicBezTo>
                    <a:pt x="402" y="340"/>
                    <a:pt x="402" y="340"/>
                    <a:pt x="402" y="340"/>
                  </a:cubicBezTo>
                  <a:close/>
                  <a:moveTo>
                    <a:pt x="413" y="338"/>
                  </a:moveTo>
                  <a:cubicBezTo>
                    <a:pt x="412" y="337"/>
                    <a:pt x="412" y="337"/>
                    <a:pt x="412" y="337"/>
                  </a:cubicBezTo>
                  <a:cubicBezTo>
                    <a:pt x="412" y="336"/>
                    <a:pt x="412" y="336"/>
                    <a:pt x="412" y="336"/>
                  </a:cubicBezTo>
                  <a:cubicBezTo>
                    <a:pt x="413" y="335"/>
                    <a:pt x="413" y="335"/>
                    <a:pt x="413" y="335"/>
                  </a:cubicBezTo>
                  <a:cubicBezTo>
                    <a:pt x="414" y="335"/>
                    <a:pt x="414" y="335"/>
                    <a:pt x="414" y="335"/>
                  </a:cubicBezTo>
                  <a:cubicBezTo>
                    <a:pt x="414" y="337"/>
                    <a:pt x="414" y="337"/>
                    <a:pt x="414" y="337"/>
                  </a:cubicBezTo>
                  <a:cubicBezTo>
                    <a:pt x="413" y="338"/>
                    <a:pt x="413" y="338"/>
                    <a:pt x="413" y="338"/>
                  </a:cubicBezTo>
                  <a:close/>
                  <a:moveTo>
                    <a:pt x="409" y="341"/>
                  </a:moveTo>
                  <a:cubicBezTo>
                    <a:pt x="410" y="338"/>
                    <a:pt x="410" y="338"/>
                    <a:pt x="410" y="338"/>
                  </a:cubicBezTo>
                  <a:cubicBezTo>
                    <a:pt x="411" y="338"/>
                    <a:pt x="411" y="338"/>
                    <a:pt x="411" y="338"/>
                  </a:cubicBezTo>
                  <a:cubicBezTo>
                    <a:pt x="411" y="340"/>
                    <a:pt x="411" y="340"/>
                    <a:pt x="411" y="340"/>
                  </a:cubicBezTo>
                  <a:cubicBezTo>
                    <a:pt x="410" y="341"/>
                    <a:pt x="410" y="341"/>
                    <a:pt x="410" y="341"/>
                  </a:cubicBezTo>
                  <a:cubicBezTo>
                    <a:pt x="409" y="341"/>
                    <a:pt x="409" y="341"/>
                    <a:pt x="409" y="341"/>
                  </a:cubicBezTo>
                  <a:close/>
                  <a:moveTo>
                    <a:pt x="408" y="339"/>
                  </a:moveTo>
                  <a:cubicBezTo>
                    <a:pt x="408" y="337"/>
                    <a:pt x="408" y="337"/>
                    <a:pt x="408" y="337"/>
                  </a:cubicBezTo>
                  <a:cubicBezTo>
                    <a:pt x="411" y="335"/>
                    <a:pt x="411" y="335"/>
                    <a:pt x="411" y="335"/>
                  </a:cubicBezTo>
                  <a:cubicBezTo>
                    <a:pt x="411" y="336"/>
                    <a:pt x="411" y="336"/>
                    <a:pt x="411" y="336"/>
                  </a:cubicBezTo>
                  <a:cubicBezTo>
                    <a:pt x="410" y="337"/>
                    <a:pt x="410" y="337"/>
                    <a:pt x="410" y="337"/>
                  </a:cubicBezTo>
                  <a:cubicBezTo>
                    <a:pt x="409" y="339"/>
                    <a:pt x="409" y="339"/>
                    <a:pt x="409" y="339"/>
                  </a:cubicBezTo>
                  <a:cubicBezTo>
                    <a:pt x="408" y="339"/>
                    <a:pt x="408" y="339"/>
                    <a:pt x="408" y="339"/>
                  </a:cubicBezTo>
                  <a:close/>
                  <a:moveTo>
                    <a:pt x="406" y="334"/>
                  </a:moveTo>
                  <a:cubicBezTo>
                    <a:pt x="408" y="333"/>
                    <a:pt x="408" y="333"/>
                    <a:pt x="408" y="333"/>
                  </a:cubicBezTo>
                  <a:cubicBezTo>
                    <a:pt x="410" y="333"/>
                    <a:pt x="410" y="333"/>
                    <a:pt x="410" y="333"/>
                  </a:cubicBezTo>
                  <a:cubicBezTo>
                    <a:pt x="410" y="334"/>
                    <a:pt x="410" y="334"/>
                    <a:pt x="410" y="334"/>
                  </a:cubicBezTo>
                  <a:cubicBezTo>
                    <a:pt x="409" y="336"/>
                    <a:pt x="409" y="336"/>
                    <a:pt x="409" y="336"/>
                  </a:cubicBezTo>
                  <a:cubicBezTo>
                    <a:pt x="407" y="336"/>
                    <a:pt x="407" y="336"/>
                    <a:pt x="407" y="336"/>
                  </a:cubicBezTo>
                  <a:cubicBezTo>
                    <a:pt x="406" y="334"/>
                    <a:pt x="406" y="334"/>
                    <a:pt x="406" y="334"/>
                  </a:cubicBezTo>
                  <a:close/>
                  <a:moveTo>
                    <a:pt x="409" y="330"/>
                  </a:moveTo>
                  <a:cubicBezTo>
                    <a:pt x="410" y="327"/>
                    <a:pt x="410" y="327"/>
                    <a:pt x="410" y="327"/>
                  </a:cubicBezTo>
                  <a:cubicBezTo>
                    <a:pt x="412" y="327"/>
                    <a:pt x="412" y="327"/>
                    <a:pt x="412" y="327"/>
                  </a:cubicBezTo>
                  <a:cubicBezTo>
                    <a:pt x="412" y="330"/>
                    <a:pt x="412" y="330"/>
                    <a:pt x="412" y="330"/>
                  </a:cubicBezTo>
                  <a:cubicBezTo>
                    <a:pt x="411" y="331"/>
                    <a:pt x="411" y="331"/>
                    <a:pt x="411" y="331"/>
                  </a:cubicBezTo>
                  <a:cubicBezTo>
                    <a:pt x="409" y="332"/>
                    <a:pt x="409" y="332"/>
                    <a:pt x="409" y="332"/>
                  </a:cubicBezTo>
                  <a:cubicBezTo>
                    <a:pt x="409" y="331"/>
                    <a:pt x="409" y="331"/>
                    <a:pt x="409" y="331"/>
                  </a:cubicBezTo>
                  <a:cubicBezTo>
                    <a:pt x="409" y="330"/>
                    <a:pt x="409" y="330"/>
                    <a:pt x="409" y="330"/>
                  </a:cubicBezTo>
                  <a:close/>
                  <a:moveTo>
                    <a:pt x="403" y="332"/>
                  </a:moveTo>
                  <a:cubicBezTo>
                    <a:pt x="403" y="330"/>
                    <a:pt x="403" y="330"/>
                    <a:pt x="403" y="330"/>
                  </a:cubicBezTo>
                  <a:cubicBezTo>
                    <a:pt x="404" y="326"/>
                    <a:pt x="404" y="326"/>
                    <a:pt x="404" y="326"/>
                  </a:cubicBezTo>
                  <a:cubicBezTo>
                    <a:pt x="405" y="325"/>
                    <a:pt x="405" y="325"/>
                    <a:pt x="405" y="325"/>
                  </a:cubicBezTo>
                  <a:cubicBezTo>
                    <a:pt x="403" y="324"/>
                    <a:pt x="403" y="324"/>
                    <a:pt x="403" y="324"/>
                  </a:cubicBezTo>
                  <a:cubicBezTo>
                    <a:pt x="404" y="323"/>
                    <a:pt x="404" y="323"/>
                    <a:pt x="404" y="323"/>
                  </a:cubicBezTo>
                  <a:cubicBezTo>
                    <a:pt x="403" y="322"/>
                    <a:pt x="403" y="322"/>
                    <a:pt x="403" y="322"/>
                  </a:cubicBezTo>
                  <a:cubicBezTo>
                    <a:pt x="403" y="321"/>
                    <a:pt x="403" y="321"/>
                    <a:pt x="403" y="321"/>
                  </a:cubicBezTo>
                  <a:cubicBezTo>
                    <a:pt x="405" y="321"/>
                    <a:pt x="405" y="321"/>
                    <a:pt x="405" y="321"/>
                  </a:cubicBezTo>
                  <a:cubicBezTo>
                    <a:pt x="407" y="323"/>
                    <a:pt x="407" y="323"/>
                    <a:pt x="407" y="323"/>
                  </a:cubicBezTo>
                  <a:cubicBezTo>
                    <a:pt x="409" y="323"/>
                    <a:pt x="409" y="323"/>
                    <a:pt x="409" y="323"/>
                  </a:cubicBezTo>
                  <a:cubicBezTo>
                    <a:pt x="410" y="324"/>
                    <a:pt x="410" y="324"/>
                    <a:pt x="410" y="324"/>
                  </a:cubicBezTo>
                  <a:cubicBezTo>
                    <a:pt x="410" y="326"/>
                    <a:pt x="410" y="326"/>
                    <a:pt x="410" y="326"/>
                  </a:cubicBezTo>
                  <a:cubicBezTo>
                    <a:pt x="409" y="329"/>
                    <a:pt x="409" y="329"/>
                    <a:pt x="409" y="329"/>
                  </a:cubicBezTo>
                  <a:cubicBezTo>
                    <a:pt x="408" y="329"/>
                    <a:pt x="408" y="329"/>
                    <a:pt x="408" y="329"/>
                  </a:cubicBezTo>
                  <a:cubicBezTo>
                    <a:pt x="408" y="327"/>
                    <a:pt x="408" y="327"/>
                    <a:pt x="408" y="327"/>
                  </a:cubicBezTo>
                  <a:cubicBezTo>
                    <a:pt x="407" y="327"/>
                    <a:pt x="407" y="327"/>
                    <a:pt x="407" y="327"/>
                  </a:cubicBezTo>
                  <a:cubicBezTo>
                    <a:pt x="407" y="329"/>
                    <a:pt x="407" y="329"/>
                    <a:pt x="407" y="329"/>
                  </a:cubicBezTo>
                  <a:cubicBezTo>
                    <a:pt x="406" y="330"/>
                    <a:pt x="406" y="330"/>
                    <a:pt x="406" y="330"/>
                  </a:cubicBezTo>
                  <a:cubicBezTo>
                    <a:pt x="407" y="331"/>
                    <a:pt x="407" y="331"/>
                    <a:pt x="407" y="331"/>
                  </a:cubicBezTo>
                  <a:cubicBezTo>
                    <a:pt x="406" y="332"/>
                    <a:pt x="406" y="332"/>
                    <a:pt x="406" y="332"/>
                  </a:cubicBezTo>
                  <a:cubicBezTo>
                    <a:pt x="405" y="331"/>
                    <a:pt x="405" y="331"/>
                    <a:pt x="405" y="331"/>
                  </a:cubicBezTo>
                  <a:cubicBezTo>
                    <a:pt x="404" y="332"/>
                    <a:pt x="404" y="332"/>
                    <a:pt x="404" y="332"/>
                  </a:cubicBezTo>
                  <a:cubicBezTo>
                    <a:pt x="403" y="332"/>
                    <a:pt x="403" y="332"/>
                    <a:pt x="403" y="332"/>
                  </a:cubicBezTo>
                  <a:close/>
                  <a:moveTo>
                    <a:pt x="398" y="330"/>
                  </a:moveTo>
                  <a:cubicBezTo>
                    <a:pt x="397" y="329"/>
                    <a:pt x="397" y="329"/>
                    <a:pt x="397" y="329"/>
                  </a:cubicBezTo>
                  <a:cubicBezTo>
                    <a:pt x="398" y="327"/>
                    <a:pt x="398" y="327"/>
                    <a:pt x="398" y="327"/>
                  </a:cubicBezTo>
                  <a:cubicBezTo>
                    <a:pt x="397" y="326"/>
                    <a:pt x="397" y="326"/>
                    <a:pt x="397" y="326"/>
                  </a:cubicBezTo>
                  <a:cubicBezTo>
                    <a:pt x="398" y="324"/>
                    <a:pt x="398" y="324"/>
                    <a:pt x="398" y="324"/>
                  </a:cubicBezTo>
                  <a:cubicBezTo>
                    <a:pt x="398" y="323"/>
                    <a:pt x="398" y="323"/>
                    <a:pt x="398" y="323"/>
                  </a:cubicBezTo>
                  <a:cubicBezTo>
                    <a:pt x="400" y="324"/>
                    <a:pt x="400" y="324"/>
                    <a:pt x="400" y="324"/>
                  </a:cubicBezTo>
                  <a:cubicBezTo>
                    <a:pt x="400" y="322"/>
                    <a:pt x="400" y="322"/>
                    <a:pt x="400" y="322"/>
                  </a:cubicBezTo>
                  <a:cubicBezTo>
                    <a:pt x="401" y="322"/>
                    <a:pt x="401" y="322"/>
                    <a:pt x="401" y="322"/>
                  </a:cubicBezTo>
                  <a:cubicBezTo>
                    <a:pt x="402" y="324"/>
                    <a:pt x="402" y="324"/>
                    <a:pt x="402" y="324"/>
                  </a:cubicBezTo>
                  <a:cubicBezTo>
                    <a:pt x="401" y="326"/>
                    <a:pt x="401" y="326"/>
                    <a:pt x="401" y="326"/>
                  </a:cubicBezTo>
                  <a:cubicBezTo>
                    <a:pt x="402" y="327"/>
                    <a:pt x="402" y="327"/>
                    <a:pt x="402" y="327"/>
                  </a:cubicBezTo>
                  <a:cubicBezTo>
                    <a:pt x="402" y="326"/>
                    <a:pt x="402" y="326"/>
                    <a:pt x="402" y="326"/>
                  </a:cubicBezTo>
                  <a:cubicBezTo>
                    <a:pt x="403" y="327"/>
                    <a:pt x="403" y="327"/>
                    <a:pt x="403" y="327"/>
                  </a:cubicBezTo>
                  <a:cubicBezTo>
                    <a:pt x="402" y="330"/>
                    <a:pt x="402" y="330"/>
                    <a:pt x="402" y="330"/>
                  </a:cubicBezTo>
                  <a:cubicBezTo>
                    <a:pt x="399" y="333"/>
                    <a:pt x="399" y="333"/>
                    <a:pt x="399" y="333"/>
                  </a:cubicBezTo>
                  <a:cubicBezTo>
                    <a:pt x="399" y="334"/>
                    <a:pt x="399" y="334"/>
                    <a:pt x="399" y="334"/>
                  </a:cubicBezTo>
                  <a:cubicBezTo>
                    <a:pt x="398" y="336"/>
                    <a:pt x="398" y="336"/>
                    <a:pt x="398" y="336"/>
                  </a:cubicBezTo>
                  <a:cubicBezTo>
                    <a:pt x="397" y="336"/>
                    <a:pt x="397" y="336"/>
                    <a:pt x="397" y="336"/>
                  </a:cubicBezTo>
                  <a:cubicBezTo>
                    <a:pt x="397" y="335"/>
                    <a:pt x="397" y="335"/>
                    <a:pt x="397" y="335"/>
                  </a:cubicBezTo>
                  <a:cubicBezTo>
                    <a:pt x="397" y="334"/>
                    <a:pt x="397" y="334"/>
                    <a:pt x="397" y="334"/>
                  </a:cubicBezTo>
                  <a:cubicBezTo>
                    <a:pt x="396" y="337"/>
                    <a:pt x="396" y="337"/>
                    <a:pt x="396" y="337"/>
                  </a:cubicBezTo>
                  <a:cubicBezTo>
                    <a:pt x="395" y="336"/>
                    <a:pt x="395" y="336"/>
                    <a:pt x="395" y="336"/>
                  </a:cubicBezTo>
                  <a:cubicBezTo>
                    <a:pt x="395" y="335"/>
                    <a:pt x="395" y="335"/>
                    <a:pt x="395" y="335"/>
                  </a:cubicBezTo>
                  <a:cubicBezTo>
                    <a:pt x="396" y="333"/>
                    <a:pt x="396" y="333"/>
                    <a:pt x="396" y="333"/>
                  </a:cubicBezTo>
                  <a:cubicBezTo>
                    <a:pt x="396" y="332"/>
                    <a:pt x="396" y="332"/>
                    <a:pt x="396" y="332"/>
                  </a:cubicBezTo>
                  <a:cubicBezTo>
                    <a:pt x="396" y="331"/>
                    <a:pt x="396" y="331"/>
                    <a:pt x="396" y="331"/>
                  </a:cubicBezTo>
                  <a:cubicBezTo>
                    <a:pt x="397" y="332"/>
                    <a:pt x="397" y="332"/>
                    <a:pt x="397" y="332"/>
                  </a:cubicBezTo>
                  <a:cubicBezTo>
                    <a:pt x="398" y="331"/>
                    <a:pt x="398" y="331"/>
                    <a:pt x="398" y="331"/>
                  </a:cubicBezTo>
                  <a:cubicBezTo>
                    <a:pt x="398" y="330"/>
                    <a:pt x="398" y="330"/>
                    <a:pt x="398" y="330"/>
                  </a:cubicBezTo>
                  <a:close/>
                  <a:moveTo>
                    <a:pt x="397" y="314"/>
                  </a:moveTo>
                  <a:cubicBezTo>
                    <a:pt x="399" y="315"/>
                    <a:pt x="399" y="315"/>
                    <a:pt x="399" y="315"/>
                  </a:cubicBezTo>
                  <a:cubicBezTo>
                    <a:pt x="398" y="316"/>
                    <a:pt x="398" y="316"/>
                    <a:pt x="398" y="316"/>
                  </a:cubicBezTo>
                  <a:cubicBezTo>
                    <a:pt x="397" y="314"/>
                    <a:pt x="397" y="314"/>
                    <a:pt x="397" y="314"/>
                  </a:cubicBezTo>
                  <a:close/>
                  <a:moveTo>
                    <a:pt x="393" y="315"/>
                  </a:moveTo>
                  <a:cubicBezTo>
                    <a:pt x="395" y="314"/>
                    <a:pt x="395" y="314"/>
                    <a:pt x="395" y="314"/>
                  </a:cubicBezTo>
                  <a:cubicBezTo>
                    <a:pt x="395" y="313"/>
                    <a:pt x="395" y="313"/>
                    <a:pt x="395" y="313"/>
                  </a:cubicBezTo>
                  <a:cubicBezTo>
                    <a:pt x="396" y="314"/>
                    <a:pt x="396" y="314"/>
                    <a:pt x="396" y="314"/>
                  </a:cubicBezTo>
                  <a:cubicBezTo>
                    <a:pt x="397" y="316"/>
                    <a:pt x="397" y="316"/>
                    <a:pt x="397" y="316"/>
                  </a:cubicBezTo>
                  <a:cubicBezTo>
                    <a:pt x="397" y="319"/>
                    <a:pt x="397" y="319"/>
                    <a:pt x="397" y="319"/>
                  </a:cubicBezTo>
                  <a:cubicBezTo>
                    <a:pt x="397" y="322"/>
                    <a:pt x="397" y="322"/>
                    <a:pt x="397" y="322"/>
                  </a:cubicBezTo>
                  <a:cubicBezTo>
                    <a:pt x="396" y="323"/>
                    <a:pt x="396" y="323"/>
                    <a:pt x="396" y="323"/>
                  </a:cubicBezTo>
                  <a:cubicBezTo>
                    <a:pt x="395" y="326"/>
                    <a:pt x="395" y="326"/>
                    <a:pt x="395" y="326"/>
                  </a:cubicBezTo>
                  <a:cubicBezTo>
                    <a:pt x="394" y="327"/>
                    <a:pt x="394" y="327"/>
                    <a:pt x="394" y="327"/>
                  </a:cubicBezTo>
                  <a:cubicBezTo>
                    <a:pt x="394" y="329"/>
                    <a:pt x="394" y="329"/>
                    <a:pt x="394" y="329"/>
                  </a:cubicBezTo>
                  <a:cubicBezTo>
                    <a:pt x="394" y="331"/>
                    <a:pt x="394" y="331"/>
                    <a:pt x="394" y="331"/>
                  </a:cubicBezTo>
                  <a:cubicBezTo>
                    <a:pt x="393" y="333"/>
                    <a:pt x="393" y="333"/>
                    <a:pt x="393" y="333"/>
                  </a:cubicBezTo>
                  <a:cubicBezTo>
                    <a:pt x="392" y="333"/>
                    <a:pt x="392" y="333"/>
                    <a:pt x="392" y="333"/>
                  </a:cubicBezTo>
                  <a:cubicBezTo>
                    <a:pt x="392" y="332"/>
                    <a:pt x="392" y="332"/>
                    <a:pt x="392" y="332"/>
                  </a:cubicBezTo>
                  <a:cubicBezTo>
                    <a:pt x="392" y="331"/>
                    <a:pt x="392" y="331"/>
                    <a:pt x="392" y="331"/>
                  </a:cubicBezTo>
                  <a:cubicBezTo>
                    <a:pt x="392" y="330"/>
                    <a:pt x="392" y="330"/>
                    <a:pt x="392" y="330"/>
                  </a:cubicBezTo>
                  <a:cubicBezTo>
                    <a:pt x="391" y="328"/>
                    <a:pt x="391" y="328"/>
                    <a:pt x="391" y="328"/>
                  </a:cubicBezTo>
                  <a:cubicBezTo>
                    <a:pt x="392" y="326"/>
                    <a:pt x="392" y="326"/>
                    <a:pt x="392" y="326"/>
                  </a:cubicBezTo>
                  <a:cubicBezTo>
                    <a:pt x="393" y="326"/>
                    <a:pt x="393" y="326"/>
                    <a:pt x="393" y="326"/>
                  </a:cubicBezTo>
                  <a:cubicBezTo>
                    <a:pt x="394" y="325"/>
                    <a:pt x="394" y="325"/>
                    <a:pt x="394" y="325"/>
                  </a:cubicBezTo>
                  <a:cubicBezTo>
                    <a:pt x="394" y="325"/>
                    <a:pt x="394" y="325"/>
                    <a:pt x="394" y="325"/>
                  </a:cubicBezTo>
                  <a:cubicBezTo>
                    <a:pt x="393" y="325"/>
                    <a:pt x="393" y="325"/>
                    <a:pt x="393" y="325"/>
                  </a:cubicBezTo>
                  <a:cubicBezTo>
                    <a:pt x="392" y="325"/>
                    <a:pt x="392" y="325"/>
                    <a:pt x="392" y="325"/>
                  </a:cubicBezTo>
                  <a:cubicBezTo>
                    <a:pt x="392" y="324"/>
                    <a:pt x="392" y="324"/>
                    <a:pt x="392" y="324"/>
                  </a:cubicBezTo>
                  <a:cubicBezTo>
                    <a:pt x="392" y="324"/>
                    <a:pt x="392" y="324"/>
                    <a:pt x="392" y="324"/>
                  </a:cubicBezTo>
                  <a:cubicBezTo>
                    <a:pt x="393" y="323"/>
                    <a:pt x="393" y="323"/>
                    <a:pt x="393" y="323"/>
                  </a:cubicBezTo>
                  <a:cubicBezTo>
                    <a:pt x="391" y="322"/>
                    <a:pt x="391" y="322"/>
                    <a:pt x="391" y="322"/>
                  </a:cubicBezTo>
                  <a:cubicBezTo>
                    <a:pt x="391" y="321"/>
                    <a:pt x="391" y="321"/>
                    <a:pt x="391" y="321"/>
                  </a:cubicBezTo>
                  <a:cubicBezTo>
                    <a:pt x="393" y="321"/>
                    <a:pt x="393" y="321"/>
                    <a:pt x="393" y="321"/>
                  </a:cubicBezTo>
                  <a:cubicBezTo>
                    <a:pt x="393" y="320"/>
                    <a:pt x="393" y="320"/>
                    <a:pt x="393" y="320"/>
                  </a:cubicBezTo>
                  <a:cubicBezTo>
                    <a:pt x="394" y="318"/>
                    <a:pt x="394" y="318"/>
                    <a:pt x="394" y="318"/>
                  </a:cubicBezTo>
                  <a:cubicBezTo>
                    <a:pt x="395" y="317"/>
                    <a:pt x="395" y="317"/>
                    <a:pt x="395" y="317"/>
                  </a:cubicBezTo>
                  <a:cubicBezTo>
                    <a:pt x="393" y="316"/>
                    <a:pt x="393" y="316"/>
                    <a:pt x="393" y="316"/>
                  </a:cubicBezTo>
                  <a:cubicBezTo>
                    <a:pt x="393" y="315"/>
                    <a:pt x="393" y="315"/>
                    <a:pt x="393" y="315"/>
                  </a:cubicBezTo>
                  <a:close/>
                  <a:moveTo>
                    <a:pt x="390" y="315"/>
                  </a:moveTo>
                  <a:cubicBezTo>
                    <a:pt x="391" y="314"/>
                    <a:pt x="391" y="314"/>
                    <a:pt x="391" y="314"/>
                  </a:cubicBezTo>
                  <a:cubicBezTo>
                    <a:pt x="391" y="316"/>
                    <a:pt x="391" y="316"/>
                    <a:pt x="391" y="316"/>
                  </a:cubicBezTo>
                  <a:cubicBezTo>
                    <a:pt x="391" y="317"/>
                    <a:pt x="391" y="317"/>
                    <a:pt x="391" y="317"/>
                  </a:cubicBezTo>
                  <a:cubicBezTo>
                    <a:pt x="391" y="319"/>
                    <a:pt x="391" y="319"/>
                    <a:pt x="391" y="319"/>
                  </a:cubicBezTo>
                  <a:cubicBezTo>
                    <a:pt x="389" y="319"/>
                    <a:pt x="389" y="319"/>
                    <a:pt x="389" y="319"/>
                  </a:cubicBezTo>
                  <a:cubicBezTo>
                    <a:pt x="389" y="318"/>
                    <a:pt x="389" y="318"/>
                    <a:pt x="389" y="318"/>
                  </a:cubicBezTo>
                  <a:cubicBezTo>
                    <a:pt x="390" y="317"/>
                    <a:pt x="390" y="317"/>
                    <a:pt x="390" y="317"/>
                  </a:cubicBezTo>
                  <a:cubicBezTo>
                    <a:pt x="390" y="317"/>
                    <a:pt x="390" y="317"/>
                    <a:pt x="390" y="317"/>
                  </a:cubicBezTo>
                  <a:cubicBezTo>
                    <a:pt x="390" y="315"/>
                    <a:pt x="390" y="315"/>
                    <a:pt x="390" y="315"/>
                  </a:cubicBezTo>
                  <a:close/>
                  <a:moveTo>
                    <a:pt x="398" y="319"/>
                  </a:moveTo>
                  <a:cubicBezTo>
                    <a:pt x="399" y="318"/>
                    <a:pt x="399" y="318"/>
                    <a:pt x="399" y="318"/>
                  </a:cubicBezTo>
                  <a:cubicBezTo>
                    <a:pt x="399" y="316"/>
                    <a:pt x="399" y="316"/>
                    <a:pt x="399" y="316"/>
                  </a:cubicBezTo>
                  <a:cubicBezTo>
                    <a:pt x="400" y="315"/>
                    <a:pt x="400" y="315"/>
                    <a:pt x="400" y="315"/>
                  </a:cubicBezTo>
                  <a:cubicBezTo>
                    <a:pt x="402" y="315"/>
                    <a:pt x="402" y="315"/>
                    <a:pt x="402" y="315"/>
                  </a:cubicBezTo>
                  <a:cubicBezTo>
                    <a:pt x="402" y="313"/>
                    <a:pt x="402" y="313"/>
                    <a:pt x="402" y="313"/>
                  </a:cubicBezTo>
                  <a:cubicBezTo>
                    <a:pt x="403" y="312"/>
                    <a:pt x="403" y="312"/>
                    <a:pt x="403" y="312"/>
                  </a:cubicBezTo>
                  <a:cubicBezTo>
                    <a:pt x="401" y="312"/>
                    <a:pt x="401" y="312"/>
                    <a:pt x="401" y="312"/>
                  </a:cubicBezTo>
                  <a:cubicBezTo>
                    <a:pt x="401" y="309"/>
                    <a:pt x="401" y="309"/>
                    <a:pt x="401" y="309"/>
                  </a:cubicBezTo>
                  <a:cubicBezTo>
                    <a:pt x="403" y="306"/>
                    <a:pt x="403" y="306"/>
                    <a:pt x="403" y="306"/>
                  </a:cubicBezTo>
                  <a:cubicBezTo>
                    <a:pt x="404" y="301"/>
                    <a:pt x="404" y="301"/>
                    <a:pt x="404" y="301"/>
                  </a:cubicBezTo>
                  <a:cubicBezTo>
                    <a:pt x="405" y="299"/>
                    <a:pt x="405" y="299"/>
                    <a:pt x="405" y="299"/>
                  </a:cubicBezTo>
                  <a:cubicBezTo>
                    <a:pt x="405" y="300"/>
                    <a:pt x="405" y="300"/>
                    <a:pt x="405" y="300"/>
                  </a:cubicBezTo>
                  <a:cubicBezTo>
                    <a:pt x="405" y="301"/>
                    <a:pt x="405" y="301"/>
                    <a:pt x="405" y="301"/>
                  </a:cubicBezTo>
                  <a:cubicBezTo>
                    <a:pt x="408" y="303"/>
                    <a:pt x="408" y="303"/>
                    <a:pt x="408" y="303"/>
                  </a:cubicBezTo>
                  <a:cubicBezTo>
                    <a:pt x="409" y="304"/>
                    <a:pt x="409" y="304"/>
                    <a:pt x="409" y="304"/>
                  </a:cubicBezTo>
                  <a:cubicBezTo>
                    <a:pt x="409" y="310"/>
                    <a:pt x="409" y="310"/>
                    <a:pt x="409" y="310"/>
                  </a:cubicBezTo>
                  <a:cubicBezTo>
                    <a:pt x="408" y="313"/>
                    <a:pt x="408" y="313"/>
                    <a:pt x="408" y="313"/>
                  </a:cubicBezTo>
                  <a:cubicBezTo>
                    <a:pt x="407" y="312"/>
                    <a:pt x="407" y="312"/>
                    <a:pt x="407" y="312"/>
                  </a:cubicBezTo>
                  <a:cubicBezTo>
                    <a:pt x="408" y="308"/>
                    <a:pt x="408" y="308"/>
                    <a:pt x="408" y="308"/>
                  </a:cubicBezTo>
                  <a:cubicBezTo>
                    <a:pt x="407" y="305"/>
                    <a:pt x="407" y="305"/>
                    <a:pt x="407" y="305"/>
                  </a:cubicBezTo>
                  <a:cubicBezTo>
                    <a:pt x="407" y="306"/>
                    <a:pt x="407" y="306"/>
                    <a:pt x="407" y="306"/>
                  </a:cubicBezTo>
                  <a:cubicBezTo>
                    <a:pt x="406" y="312"/>
                    <a:pt x="406" y="312"/>
                    <a:pt x="406" y="312"/>
                  </a:cubicBezTo>
                  <a:cubicBezTo>
                    <a:pt x="406" y="314"/>
                    <a:pt x="406" y="314"/>
                    <a:pt x="406" y="314"/>
                  </a:cubicBezTo>
                  <a:cubicBezTo>
                    <a:pt x="406" y="315"/>
                    <a:pt x="406" y="315"/>
                    <a:pt x="406" y="315"/>
                  </a:cubicBezTo>
                  <a:cubicBezTo>
                    <a:pt x="405" y="316"/>
                    <a:pt x="405" y="316"/>
                    <a:pt x="405" y="316"/>
                  </a:cubicBezTo>
                  <a:cubicBezTo>
                    <a:pt x="403" y="315"/>
                    <a:pt x="403" y="315"/>
                    <a:pt x="403" y="315"/>
                  </a:cubicBezTo>
                  <a:cubicBezTo>
                    <a:pt x="403" y="318"/>
                    <a:pt x="403" y="318"/>
                    <a:pt x="403" y="318"/>
                  </a:cubicBezTo>
                  <a:cubicBezTo>
                    <a:pt x="401" y="319"/>
                    <a:pt x="401" y="319"/>
                    <a:pt x="401" y="319"/>
                  </a:cubicBezTo>
                  <a:cubicBezTo>
                    <a:pt x="399" y="321"/>
                    <a:pt x="399" y="321"/>
                    <a:pt x="399" y="321"/>
                  </a:cubicBezTo>
                  <a:cubicBezTo>
                    <a:pt x="398" y="319"/>
                    <a:pt x="398" y="319"/>
                    <a:pt x="398" y="319"/>
                  </a:cubicBezTo>
                  <a:close/>
                  <a:moveTo>
                    <a:pt x="394" y="299"/>
                  </a:moveTo>
                  <a:cubicBezTo>
                    <a:pt x="396" y="299"/>
                    <a:pt x="396" y="299"/>
                    <a:pt x="396" y="299"/>
                  </a:cubicBezTo>
                  <a:cubicBezTo>
                    <a:pt x="398" y="300"/>
                    <a:pt x="398" y="300"/>
                    <a:pt x="398" y="300"/>
                  </a:cubicBezTo>
                  <a:cubicBezTo>
                    <a:pt x="398" y="301"/>
                    <a:pt x="398" y="301"/>
                    <a:pt x="398" y="301"/>
                  </a:cubicBezTo>
                  <a:cubicBezTo>
                    <a:pt x="397" y="302"/>
                    <a:pt x="397" y="302"/>
                    <a:pt x="397" y="302"/>
                  </a:cubicBezTo>
                  <a:cubicBezTo>
                    <a:pt x="398" y="303"/>
                    <a:pt x="398" y="303"/>
                    <a:pt x="398" y="303"/>
                  </a:cubicBezTo>
                  <a:cubicBezTo>
                    <a:pt x="398" y="302"/>
                    <a:pt x="398" y="302"/>
                    <a:pt x="398" y="302"/>
                  </a:cubicBezTo>
                  <a:cubicBezTo>
                    <a:pt x="400" y="302"/>
                    <a:pt x="400" y="302"/>
                    <a:pt x="400" y="302"/>
                  </a:cubicBezTo>
                  <a:cubicBezTo>
                    <a:pt x="402" y="303"/>
                    <a:pt x="402" y="303"/>
                    <a:pt x="402" y="303"/>
                  </a:cubicBezTo>
                  <a:cubicBezTo>
                    <a:pt x="402" y="305"/>
                    <a:pt x="402" y="305"/>
                    <a:pt x="402" y="305"/>
                  </a:cubicBezTo>
                  <a:cubicBezTo>
                    <a:pt x="400" y="305"/>
                    <a:pt x="400" y="305"/>
                    <a:pt x="400" y="305"/>
                  </a:cubicBezTo>
                  <a:cubicBezTo>
                    <a:pt x="401" y="306"/>
                    <a:pt x="401" y="306"/>
                    <a:pt x="401" y="306"/>
                  </a:cubicBezTo>
                  <a:cubicBezTo>
                    <a:pt x="400" y="307"/>
                    <a:pt x="400" y="307"/>
                    <a:pt x="400" y="307"/>
                  </a:cubicBezTo>
                  <a:cubicBezTo>
                    <a:pt x="398" y="307"/>
                    <a:pt x="398" y="307"/>
                    <a:pt x="398" y="307"/>
                  </a:cubicBezTo>
                  <a:cubicBezTo>
                    <a:pt x="397" y="305"/>
                    <a:pt x="397" y="305"/>
                    <a:pt x="397" y="305"/>
                  </a:cubicBezTo>
                  <a:cubicBezTo>
                    <a:pt x="395" y="303"/>
                    <a:pt x="395" y="303"/>
                    <a:pt x="395" y="303"/>
                  </a:cubicBezTo>
                  <a:cubicBezTo>
                    <a:pt x="395" y="303"/>
                    <a:pt x="395" y="303"/>
                    <a:pt x="395" y="303"/>
                  </a:cubicBezTo>
                  <a:cubicBezTo>
                    <a:pt x="397" y="307"/>
                    <a:pt x="397" y="307"/>
                    <a:pt x="397" y="307"/>
                  </a:cubicBezTo>
                  <a:cubicBezTo>
                    <a:pt x="397" y="308"/>
                    <a:pt x="397" y="308"/>
                    <a:pt x="397" y="308"/>
                  </a:cubicBezTo>
                  <a:cubicBezTo>
                    <a:pt x="399" y="308"/>
                    <a:pt x="399" y="308"/>
                    <a:pt x="399" y="308"/>
                  </a:cubicBezTo>
                  <a:cubicBezTo>
                    <a:pt x="400" y="310"/>
                    <a:pt x="400" y="310"/>
                    <a:pt x="400" y="310"/>
                  </a:cubicBezTo>
                  <a:cubicBezTo>
                    <a:pt x="399" y="311"/>
                    <a:pt x="399" y="311"/>
                    <a:pt x="399" y="311"/>
                  </a:cubicBezTo>
                  <a:cubicBezTo>
                    <a:pt x="399" y="313"/>
                    <a:pt x="399" y="313"/>
                    <a:pt x="399" y="313"/>
                  </a:cubicBezTo>
                  <a:cubicBezTo>
                    <a:pt x="398" y="313"/>
                    <a:pt x="398" y="313"/>
                    <a:pt x="398" y="313"/>
                  </a:cubicBezTo>
                  <a:cubicBezTo>
                    <a:pt x="396" y="312"/>
                    <a:pt x="396" y="312"/>
                    <a:pt x="396" y="312"/>
                  </a:cubicBezTo>
                  <a:cubicBezTo>
                    <a:pt x="396" y="310"/>
                    <a:pt x="396" y="310"/>
                    <a:pt x="396" y="310"/>
                  </a:cubicBezTo>
                  <a:cubicBezTo>
                    <a:pt x="394" y="306"/>
                    <a:pt x="394" y="306"/>
                    <a:pt x="394" y="306"/>
                  </a:cubicBezTo>
                  <a:cubicBezTo>
                    <a:pt x="394" y="308"/>
                    <a:pt x="394" y="308"/>
                    <a:pt x="394" y="308"/>
                  </a:cubicBezTo>
                  <a:cubicBezTo>
                    <a:pt x="395" y="310"/>
                    <a:pt x="395" y="310"/>
                    <a:pt x="395" y="310"/>
                  </a:cubicBezTo>
                  <a:cubicBezTo>
                    <a:pt x="395" y="312"/>
                    <a:pt x="395" y="312"/>
                    <a:pt x="395" y="312"/>
                  </a:cubicBezTo>
                  <a:cubicBezTo>
                    <a:pt x="394" y="313"/>
                    <a:pt x="394" y="313"/>
                    <a:pt x="394" y="313"/>
                  </a:cubicBezTo>
                  <a:cubicBezTo>
                    <a:pt x="392" y="313"/>
                    <a:pt x="392" y="313"/>
                    <a:pt x="392" y="313"/>
                  </a:cubicBezTo>
                  <a:cubicBezTo>
                    <a:pt x="391" y="312"/>
                    <a:pt x="391" y="312"/>
                    <a:pt x="391" y="312"/>
                  </a:cubicBezTo>
                  <a:cubicBezTo>
                    <a:pt x="392" y="310"/>
                    <a:pt x="392" y="310"/>
                    <a:pt x="392" y="310"/>
                  </a:cubicBezTo>
                  <a:cubicBezTo>
                    <a:pt x="391" y="309"/>
                    <a:pt x="391" y="309"/>
                    <a:pt x="391" y="309"/>
                  </a:cubicBezTo>
                  <a:cubicBezTo>
                    <a:pt x="391" y="308"/>
                    <a:pt x="391" y="308"/>
                    <a:pt x="391" y="308"/>
                  </a:cubicBezTo>
                  <a:cubicBezTo>
                    <a:pt x="390" y="305"/>
                    <a:pt x="390" y="305"/>
                    <a:pt x="390" y="305"/>
                  </a:cubicBezTo>
                  <a:cubicBezTo>
                    <a:pt x="391" y="304"/>
                    <a:pt x="391" y="304"/>
                    <a:pt x="391" y="304"/>
                  </a:cubicBezTo>
                  <a:cubicBezTo>
                    <a:pt x="392" y="305"/>
                    <a:pt x="392" y="305"/>
                    <a:pt x="392" y="305"/>
                  </a:cubicBezTo>
                  <a:cubicBezTo>
                    <a:pt x="392" y="304"/>
                    <a:pt x="392" y="304"/>
                    <a:pt x="392" y="304"/>
                  </a:cubicBezTo>
                  <a:cubicBezTo>
                    <a:pt x="391" y="303"/>
                    <a:pt x="391" y="303"/>
                    <a:pt x="391" y="303"/>
                  </a:cubicBezTo>
                  <a:cubicBezTo>
                    <a:pt x="391" y="301"/>
                    <a:pt x="391" y="301"/>
                    <a:pt x="391" y="301"/>
                  </a:cubicBezTo>
                  <a:cubicBezTo>
                    <a:pt x="392" y="299"/>
                    <a:pt x="392" y="299"/>
                    <a:pt x="392" y="299"/>
                  </a:cubicBezTo>
                  <a:cubicBezTo>
                    <a:pt x="393" y="301"/>
                    <a:pt x="393" y="301"/>
                    <a:pt x="393" y="301"/>
                  </a:cubicBezTo>
                  <a:cubicBezTo>
                    <a:pt x="394" y="300"/>
                    <a:pt x="394" y="300"/>
                    <a:pt x="394" y="300"/>
                  </a:cubicBezTo>
                  <a:cubicBezTo>
                    <a:pt x="394" y="299"/>
                    <a:pt x="394" y="299"/>
                    <a:pt x="394" y="299"/>
                  </a:cubicBezTo>
                  <a:close/>
                  <a:moveTo>
                    <a:pt x="394" y="297"/>
                  </a:moveTo>
                  <a:cubicBezTo>
                    <a:pt x="396" y="296"/>
                    <a:pt x="396" y="296"/>
                    <a:pt x="396" y="296"/>
                  </a:cubicBezTo>
                  <a:cubicBezTo>
                    <a:pt x="396" y="297"/>
                    <a:pt x="396" y="297"/>
                    <a:pt x="396" y="297"/>
                  </a:cubicBezTo>
                  <a:cubicBezTo>
                    <a:pt x="395" y="298"/>
                    <a:pt x="395" y="298"/>
                    <a:pt x="395" y="298"/>
                  </a:cubicBezTo>
                  <a:cubicBezTo>
                    <a:pt x="394" y="297"/>
                    <a:pt x="394" y="297"/>
                    <a:pt x="394" y="297"/>
                  </a:cubicBezTo>
                  <a:close/>
                  <a:moveTo>
                    <a:pt x="131" y="189"/>
                  </a:moveTo>
                  <a:cubicBezTo>
                    <a:pt x="131" y="188"/>
                    <a:pt x="131" y="188"/>
                    <a:pt x="131" y="188"/>
                  </a:cubicBezTo>
                  <a:cubicBezTo>
                    <a:pt x="132" y="187"/>
                    <a:pt x="132" y="187"/>
                    <a:pt x="132" y="187"/>
                  </a:cubicBezTo>
                  <a:cubicBezTo>
                    <a:pt x="132" y="189"/>
                    <a:pt x="132" y="189"/>
                    <a:pt x="132" y="189"/>
                  </a:cubicBezTo>
                  <a:cubicBezTo>
                    <a:pt x="131" y="189"/>
                    <a:pt x="131" y="189"/>
                    <a:pt x="131" y="189"/>
                  </a:cubicBezTo>
                  <a:close/>
                  <a:moveTo>
                    <a:pt x="131" y="190"/>
                  </a:moveTo>
                  <a:cubicBezTo>
                    <a:pt x="132" y="191"/>
                    <a:pt x="132" y="191"/>
                    <a:pt x="132" y="191"/>
                  </a:cubicBezTo>
                  <a:cubicBezTo>
                    <a:pt x="132" y="192"/>
                    <a:pt x="132" y="192"/>
                    <a:pt x="132" y="192"/>
                  </a:cubicBezTo>
                  <a:cubicBezTo>
                    <a:pt x="135" y="195"/>
                    <a:pt x="135" y="195"/>
                    <a:pt x="135" y="195"/>
                  </a:cubicBezTo>
                  <a:cubicBezTo>
                    <a:pt x="134" y="196"/>
                    <a:pt x="134" y="196"/>
                    <a:pt x="134" y="196"/>
                  </a:cubicBezTo>
                  <a:cubicBezTo>
                    <a:pt x="131" y="194"/>
                    <a:pt x="131" y="194"/>
                    <a:pt x="131" y="194"/>
                  </a:cubicBezTo>
                  <a:cubicBezTo>
                    <a:pt x="131" y="192"/>
                    <a:pt x="131" y="192"/>
                    <a:pt x="131" y="192"/>
                  </a:cubicBezTo>
                  <a:cubicBezTo>
                    <a:pt x="130" y="191"/>
                    <a:pt x="130" y="191"/>
                    <a:pt x="130" y="191"/>
                  </a:cubicBezTo>
                  <a:cubicBezTo>
                    <a:pt x="130" y="191"/>
                    <a:pt x="131" y="190"/>
                    <a:pt x="131" y="190"/>
                  </a:cubicBezTo>
                  <a:close/>
                  <a:moveTo>
                    <a:pt x="222" y="160"/>
                  </a:moveTo>
                  <a:cubicBezTo>
                    <a:pt x="221" y="163"/>
                    <a:pt x="221" y="163"/>
                    <a:pt x="221" y="163"/>
                  </a:cubicBezTo>
                  <a:cubicBezTo>
                    <a:pt x="221" y="166"/>
                    <a:pt x="221" y="166"/>
                    <a:pt x="221" y="166"/>
                  </a:cubicBezTo>
                  <a:cubicBezTo>
                    <a:pt x="220" y="166"/>
                    <a:pt x="220" y="166"/>
                    <a:pt x="220" y="166"/>
                  </a:cubicBezTo>
                  <a:cubicBezTo>
                    <a:pt x="220" y="164"/>
                    <a:pt x="220" y="164"/>
                    <a:pt x="220" y="164"/>
                  </a:cubicBezTo>
                  <a:cubicBezTo>
                    <a:pt x="219" y="164"/>
                    <a:pt x="219" y="164"/>
                    <a:pt x="219" y="164"/>
                  </a:cubicBezTo>
                  <a:cubicBezTo>
                    <a:pt x="217" y="164"/>
                    <a:pt x="217" y="164"/>
                    <a:pt x="217" y="164"/>
                  </a:cubicBezTo>
                  <a:cubicBezTo>
                    <a:pt x="215" y="163"/>
                    <a:pt x="215" y="163"/>
                    <a:pt x="215" y="163"/>
                  </a:cubicBezTo>
                  <a:cubicBezTo>
                    <a:pt x="215" y="162"/>
                    <a:pt x="215" y="162"/>
                    <a:pt x="215" y="162"/>
                  </a:cubicBezTo>
                  <a:cubicBezTo>
                    <a:pt x="220" y="157"/>
                    <a:pt x="220" y="157"/>
                    <a:pt x="220" y="157"/>
                  </a:cubicBezTo>
                  <a:cubicBezTo>
                    <a:pt x="222" y="156"/>
                    <a:pt x="222" y="156"/>
                    <a:pt x="222" y="156"/>
                  </a:cubicBezTo>
                  <a:cubicBezTo>
                    <a:pt x="223" y="157"/>
                    <a:pt x="223" y="157"/>
                    <a:pt x="223" y="157"/>
                  </a:cubicBezTo>
                  <a:cubicBezTo>
                    <a:pt x="222" y="160"/>
                    <a:pt x="222" y="160"/>
                    <a:pt x="222" y="160"/>
                  </a:cubicBezTo>
                  <a:close/>
                  <a:moveTo>
                    <a:pt x="224" y="160"/>
                  </a:moveTo>
                  <a:cubicBezTo>
                    <a:pt x="224" y="160"/>
                    <a:pt x="225" y="159"/>
                    <a:pt x="225" y="159"/>
                  </a:cubicBezTo>
                  <a:cubicBezTo>
                    <a:pt x="225" y="159"/>
                    <a:pt x="225" y="159"/>
                    <a:pt x="225" y="159"/>
                  </a:cubicBezTo>
                  <a:cubicBezTo>
                    <a:pt x="224" y="157"/>
                    <a:pt x="224" y="157"/>
                    <a:pt x="224" y="157"/>
                  </a:cubicBezTo>
                  <a:cubicBezTo>
                    <a:pt x="224" y="156"/>
                    <a:pt x="224" y="156"/>
                    <a:pt x="224" y="156"/>
                  </a:cubicBezTo>
                  <a:cubicBezTo>
                    <a:pt x="223" y="155"/>
                    <a:pt x="223" y="155"/>
                    <a:pt x="223" y="155"/>
                  </a:cubicBezTo>
                  <a:cubicBezTo>
                    <a:pt x="224" y="154"/>
                    <a:pt x="224" y="154"/>
                    <a:pt x="224" y="154"/>
                  </a:cubicBezTo>
                  <a:cubicBezTo>
                    <a:pt x="227" y="154"/>
                    <a:pt x="227" y="154"/>
                    <a:pt x="227" y="154"/>
                  </a:cubicBezTo>
                  <a:cubicBezTo>
                    <a:pt x="230" y="156"/>
                    <a:pt x="230" y="156"/>
                    <a:pt x="230" y="156"/>
                  </a:cubicBezTo>
                  <a:cubicBezTo>
                    <a:pt x="230" y="157"/>
                    <a:pt x="230" y="157"/>
                    <a:pt x="230" y="157"/>
                  </a:cubicBezTo>
                  <a:cubicBezTo>
                    <a:pt x="229" y="158"/>
                    <a:pt x="229" y="158"/>
                    <a:pt x="229" y="158"/>
                  </a:cubicBezTo>
                  <a:cubicBezTo>
                    <a:pt x="225" y="161"/>
                    <a:pt x="225" y="161"/>
                    <a:pt x="225" y="161"/>
                  </a:cubicBezTo>
                  <a:cubicBezTo>
                    <a:pt x="224" y="160"/>
                    <a:pt x="224" y="160"/>
                    <a:pt x="224" y="160"/>
                  </a:cubicBezTo>
                  <a:close/>
                  <a:moveTo>
                    <a:pt x="241" y="149"/>
                  </a:moveTo>
                  <a:cubicBezTo>
                    <a:pt x="242" y="149"/>
                    <a:pt x="242" y="149"/>
                    <a:pt x="242" y="149"/>
                  </a:cubicBezTo>
                  <a:cubicBezTo>
                    <a:pt x="244" y="149"/>
                    <a:pt x="244" y="149"/>
                    <a:pt x="244" y="149"/>
                  </a:cubicBezTo>
                  <a:cubicBezTo>
                    <a:pt x="245" y="150"/>
                    <a:pt x="245" y="150"/>
                    <a:pt x="245" y="150"/>
                  </a:cubicBezTo>
                  <a:cubicBezTo>
                    <a:pt x="244" y="151"/>
                    <a:pt x="244" y="151"/>
                    <a:pt x="244" y="151"/>
                  </a:cubicBezTo>
                  <a:cubicBezTo>
                    <a:pt x="243" y="151"/>
                    <a:pt x="243" y="151"/>
                    <a:pt x="243" y="151"/>
                  </a:cubicBezTo>
                  <a:cubicBezTo>
                    <a:pt x="241" y="149"/>
                    <a:pt x="241" y="149"/>
                    <a:pt x="241" y="149"/>
                  </a:cubicBezTo>
                  <a:close/>
                  <a:moveTo>
                    <a:pt x="330" y="234"/>
                  </a:moveTo>
                  <a:cubicBezTo>
                    <a:pt x="331" y="233"/>
                    <a:pt x="331" y="233"/>
                    <a:pt x="331" y="233"/>
                  </a:cubicBezTo>
                  <a:cubicBezTo>
                    <a:pt x="332" y="234"/>
                    <a:pt x="332" y="234"/>
                    <a:pt x="332" y="234"/>
                  </a:cubicBezTo>
                  <a:cubicBezTo>
                    <a:pt x="332" y="234"/>
                    <a:pt x="332" y="234"/>
                    <a:pt x="332" y="234"/>
                  </a:cubicBezTo>
                  <a:cubicBezTo>
                    <a:pt x="330" y="234"/>
                    <a:pt x="330" y="234"/>
                    <a:pt x="330" y="234"/>
                  </a:cubicBezTo>
                  <a:close/>
                  <a:moveTo>
                    <a:pt x="322" y="260"/>
                  </a:moveTo>
                  <a:cubicBezTo>
                    <a:pt x="323" y="259"/>
                    <a:pt x="323" y="259"/>
                    <a:pt x="323" y="259"/>
                  </a:cubicBezTo>
                  <a:cubicBezTo>
                    <a:pt x="324" y="260"/>
                    <a:pt x="324" y="260"/>
                    <a:pt x="324" y="260"/>
                  </a:cubicBezTo>
                  <a:cubicBezTo>
                    <a:pt x="322" y="260"/>
                    <a:pt x="322" y="260"/>
                    <a:pt x="322" y="260"/>
                  </a:cubicBezTo>
                  <a:close/>
                  <a:moveTo>
                    <a:pt x="341" y="256"/>
                  </a:moveTo>
                  <a:cubicBezTo>
                    <a:pt x="343" y="255"/>
                    <a:pt x="343" y="255"/>
                    <a:pt x="343" y="255"/>
                  </a:cubicBezTo>
                  <a:cubicBezTo>
                    <a:pt x="344" y="255"/>
                    <a:pt x="344" y="255"/>
                    <a:pt x="344" y="255"/>
                  </a:cubicBezTo>
                  <a:cubicBezTo>
                    <a:pt x="343" y="257"/>
                    <a:pt x="343" y="257"/>
                    <a:pt x="343" y="257"/>
                  </a:cubicBezTo>
                  <a:cubicBezTo>
                    <a:pt x="341" y="257"/>
                    <a:pt x="341" y="257"/>
                    <a:pt x="341" y="257"/>
                  </a:cubicBezTo>
                  <a:cubicBezTo>
                    <a:pt x="341" y="256"/>
                    <a:pt x="341" y="256"/>
                    <a:pt x="341" y="256"/>
                  </a:cubicBezTo>
                  <a:close/>
                  <a:moveTo>
                    <a:pt x="327" y="238"/>
                  </a:moveTo>
                  <a:cubicBezTo>
                    <a:pt x="327" y="236"/>
                    <a:pt x="327" y="236"/>
                    <a:pt x="327" y="236"/>
                  </a:cubicBezTo>
                  <a:cubicBezTo>
                    <a:pt x="329" y="237"/>
                    <a:pt x="329" y="237"/>
                    <a:pt x="329" y="237"/>
                  </a:cubicBezTo>
                  <a:cubicBezTo>
                    <a:pt x="329" y="238"/>
                    <a:pt x="329" y="238"/>
                    <a:pt x="329" y="238"/>
                  </a:cubicBezTo>
                  <a:cubicBezTo>
                    <a:pt x="327" y="238"/>
                    <a:pt x="327" y="238"/>
                    <a:pt x="327" y="238"/>
                  </a:cubicBezTo>
                  <a:close/>
                  <a:moveTo>
                    <a:pt x="329" y="245"/>
                  </a:moveTo>
                  <a:cubicBezTo>
                    <a:pt x="329" y="242"/>
                    <a:pt x="329" y="242"/>
                    <a:pt x="329" y="242"/>
                  </a:cubicBezTo>
                  <a:cubicBezTo>
                    <a:pt x="330" y="241"/>
                    <a:pt x="330" y="241"/>
                    <a:pt x="330" y="241"/>
                  </a:cubicBezTo>
                  <a:cubicBezTo>
                    <a:pt x="332" y="242"/>
                    <a:pt x="332" y="242"/>
                    <a:pt x="332" y="242"/>
                  </a:cubicBezTo>
                  <a:cubicBezTo>
                    <a:pt x="332" y="243"/>
                    <a:pt x="332" y="243"/>
                    <a:pt x="332" y="243"/>
                  </a:cubicBezTo>
                  <a:cubicBezTo>
                    <a:pt x="333" y="243"/>
                    <a:pt x="333" y="243"/>
                    <a:pt x="333" y="243"/>
                  </a:cubicBezTo>
                  <a:cubicBezTo>
                    <a:pt x="333" y="244"/>
                    <a:pt x="333" y="244"/>
                    <a:pt x="333" y="244"/>
                  </a:cubicBezTo>
                  <a:cubicBezTo>
                    <a:pt x="332" y="245"/>
                    <a:pt x="332" y="245"/>
                    <a:pt x="332" y="245"/>
                  </a:cubicBezTo>
                  <a:cubicBezTo>
                    <a:pt x="329" y="245"/>
                    <a:pt x="329" y="245"/>
                    <a:pt x="329" y="245"/>
                  </a:cubicBezTo>
                  <a:close/>
                  <a:moveTo>
                    <a:pt x="315" y="252"/>
                  </a:moveTo>
                  <a:cubicBezTo>
                    <a:pt x="317" y="251"/>
                    <a:pt x="317" y="251"/>
                    <a:pt x="317" y="251"/>
                  </a:cubicBezTo>
                  <a:cubicBezTo>
                    <a:pt x="317" y="251"/>
                    <a:pt x="317" y="251"/>
                    <a:pt x="317" y="251"/>
                  </a:cubicBezTo>
                  <a:cubicBezTo>
                    <a:pt x="317" y="250"/>
                    <a:pt x="317" y="250"/>
                    <a:pt x="317" y="250"/>
                  </a:cubicBezTo>
                  <a:cubicBezTo>
                    <a:pt x="321" y="247"/>
                    <a:pt x="321" y="247"/>
                    <a:pt x="321" y="247"/>
                  </a:cubicBezTo>
                  <a:cubicBezTo>
                    <a:pt x="322" y="247"/>
                    <a:pt x="322" y="247"/>
                    <a:pt x="322" y="247"/>
                  </a:cubicBezTo>
                  <a:cubicBezTo>
                    <a:pt x="324" y="245"/>
                    <a:pt x="324" y="245"/>
                    <a:pt x="324" y="245"/>
                  </a:cubicBezTo>
                  <a:cubicBezTo>
                    <a:pt x="325" y="245"/>
                    <a:pt x="325" y="245"/>
                    <a:pt x="325" y="245"/>
                  </a:cubicBezTo>
                  <a:cubicBezTo>
                    <a:pt x="326" y="243"/>
                    <a:pt x="326" y="243"/>
                    <a:pt x="326" y="243"/>
                  </a:cubicBezTo>
                  <a:cubicBezTo>
                    <a:pt x="327" y="243"/>
                    <a:pt x="327" y="243"/>
                    <a:pt x="327" y="243"/>
                  </a:cubicBezTo>
                  <a:cubicBezTo>
                    <a:pt x="326" y="244"/>
                    <a:pt x="326" y="244"/>
                    <a:pt x="326" y="244"/>
                  </a:cubicBezTo>
                  <a:cubicBezTo>
                    <a:pt x="327" y="245"/>
                    <a:pt x="327" y="245"/>
                    <a:pt x="327" y="245"/>
                  </a:cubicBezTo>
                  <a:cubicBezTo>
                    <a:pt x="326" y="246"/>
                    <a:pt x="326" y="246"/>
                    <a:pt x="326" y="246"/>
                  </a:cubicBezTo>
                  <a:cubicBezTo>
                    <a:pt x="324" y="247"/>
                    <a:pt x="324" y="247"/>
                    <a:pt x="324" y="247"/>
                  </a:cubicBezTo>
                  <a:cubicBezTo>
                    <a:pt x="322" y="250"/>
                    <a:pt x="322" y="250"/>
                    <a:pt x="322" y="250"/>
                  </a:cubicBezTo>
                  <a:cubicBezTo>
                    <a:pt x="320" y="250"/>
                    <a:pt x="320" y="250"/>
                    <a:pt x="320" y="250"/>
                  </a:cubicBezTo>
                  <a:cubicBezTo>
                    <a:pt x="320" y="251"/>
                    <a:pt x="320" y="251"/>
                    <a:pt x="320" y="251"/>
                  </a:cubicBezTo>
                  <a:cubicBezTo>
                    <a:pt x="320" y="252"/>
                    <a:pt x="320" y="252"/>
                    <a:pt x="320" y="252"/>
                  </a:cubicBezTo>
                  <a:cubicBezTo>
                    <a:pt x="318" y="252"/>
                    <a:pt x="318" y="252"/>
                    <a:pt x="318" y="252"/>
                  </a:cubicBezTo>
                  <a:cubicBezTo>
                    <a:pt x="317" y="253"/>
                    <a:pt x="317" y="253"/>
                    <a:pt x="317" y="253"/>
                  </a:cubicBezTo>
                  <a:cubicBezTo>
                    <a:pt x="315" y="253"/>
                    <a:pt x="315" y="253"/>
                    <a:pt x="315" y="253"/>
                  </a:cubicBezTo>
                  <a:cubicBezTo>
                    <a:pt x="315" y="252"/>
                    <a:pt x="315" y="252"/>
                    <a:pt x="315" y="252"/>
                  </a:cubicBezTo>
                  <a:close/>
                  <a:moveTo>
                    <a:pt x="315" y="248"/>
                  </a:moveTo>
                  <a:cubicBezTo>
                    <a:pt x="317" y="247"/>
                    <a:pt x="317" y="247"/>
                    <a:pt x="317" y="247"/>
                  </a:cubicBezTo>
                  <a:cubicBezTo>
                    <a:pt x="317" y="248"/>
                    <a:pt x="317" y="248"/>
                    <a:pt x="317" y="248"/>
                  </a:cubicBezTo>
                  <a:cubicBezTo>
                    <a:pt x="316" y="249"/>
                    <a:pt x="316" y="249"/>
                    <a:pt x="316" y="249"/>
                  </a:cubicBezTo>
                  <a:cubicBezTo>
                    <a:pt x="316" y="249"/>
                    <a:pt x="315" y="249"/>
                    <a:pt x="315" y="248"/>
                  </a:cubicBezTo>
                  <a:close/>
                  <a:moveTo>
                    <a:pt x="319" y="244"/>
                  </a:moveTo>
                  <a:cubicBezTo>
                    <a:pt x="322" y="242"/>
                    <a:pt x="322" y="242"/>
                    <a:pt x="322" y="242"/>
                  </a:cubicBezTo>
                  <a:cubicBezTo>
                    <a:pt x="322" y="241"/>
                    <a:pt x="322" y="241"/>
                    <a:pt x="322" y="241"/>
                  </a:cubicBezTo>
                  <a:cubicBezTo>
                    <a:pt x="323" y="239"/>
                    <a:pt x="323" y="239"/>
                    <a:pt x="323" y="239"/>
                  </a:cubicBezTo>
                  <a:cubicBezTo>
                    <a:pt x="324" y="240"/>
                    <a:pt x="324" y="240"/>
                    <a:pt x="324" y="240"/>
                  </a:cubicBezTo>
                  <a:cubicBezTo>
                    <a:pt x="324" y="240"/>
                    <a:pt x="324" y="240"/>
                    <a:pt x="324" y="240"/>
                  </a:cubicBezTo>
                  <a:cubicBezTo>
                    <a:pt x="323" y="241"/>
                    <a:pt x="323" y="241"/>
                    <a:pt x="323" y="241"/>
                  </a:cubicBezTo>
                  <a:cubicBezTo>
                    <a:pt x="323" y="243"/>
                    <a:pt x="323" y="243"/>
                    <a:pt x="323" y="243"/>
                  </a:cubicBezTo>
                  <a:cubicBezTo>
                    <a:pt x="321" y="244"/>
                    <a:pt x="321" y="244"/>
                    <a:pt x="321" y="244"/>
                  </a:cubicBezTo>
                  <a:cubicBezTo>
                    <a:pt x="321" y="245"/>
                    <a:pt x="321" y="245"/>
                    <a:pt x="321" y="245"/>
                  </a:cubicBezTo>
                  <a:cubicBezTo>
                    <a:pt x="320" y="245"/>
                    <a:pt x="320" y="245"/>
                    <a:pt x="320" y="245"/>
                  </a:cubicBezTo>
                  <a:cubicBezTo>
                    <a:pt x="319" y="244"/>
                    <a:pt x="319" y="244"/>
                    <a:pt x="319" y="244"/>
                  </a:cubicBezTo>
                  <a:close/>
                  <a:moveTo>
                    <a:pt x="322" y="233"/>
                  </a:moveTo>
                  <a:cubicBezTo>
                    <a:pt x="323" y="232"/>
                    <a:pt x="323" y="232"/>
                    <a:pt x="323" y="232"/>
                  </a:cubicBezTo>
                  <a:cubicBezTo>
                    <a:pt x="324" y="232"/>
                    <a:pt x="324" y="232"/>
                    <a:pt x="324" y="232"/>
                  </a:cubicBezTo>
                  <a:cubicBezTo>
                    <a:pt x="324" y="233"/>
                    <a:pt x="324" y="233"/>
                    <a:pt x="324" y="233"/>
                  </a:cubicBezTo>
                  <a:cubicBezTo>
                    <a:pt x="324" y="234"/>
                    <a:pt x="324" y="234"/>
                    <a:pt x="324" y="234"/>
                  </a:cubicBezTo>
                  <a:cubicBezTo>
                    <a:pt x="323" y="235"/>
                    <a:pt x="323" y="235"/>
                    <a:pt x="323" y="235"/>
                  </a:cubicBezTo>
                  <a:cubicBezTo>
                    <a:pt x="322" y="233"/>
                    <a:pt x="322" y="233"/>
                    <a:pt x="322" y="233"/>
                  </a:cubicBezTo>
                  <a:close/>
                  <a:moveTo>
                    <a:pt x="216" y="111"/>
                  </a:moveTo>
                  <a:cubicBezTo>
                    <a:pt x="216" y="111"/>
                    <a:pt x="217" y="110"/>
                    <a:pt x="217" y="110"/>
                  </a:cubicBezTo>
                  <a:cubicBezTo>
                    <a:pt x="219" y="111"/>
                    <a:pt x="219" y="111"/>
                    <a:pt x="219" y="111"/>
                  </a:cubicBezTo>
                  <a:cubicBezTo>
                    <a:pt x="217" y="112"/>
                    <a:pt x="217" y="112"/>
                    <a:pt x="217" y="112"/>
                  </a:cubicBezTo>
                  <a:cubicBezTo>
                    <a:pt x="216" y="111"/>
                    <a:pt x="216" y="111"/>
                    <a:pt x="216" y="111"/>
                  </a:cubicBezTo>
                  <a:close/>
                  <a:moveTo>
                    <a:pt x="182" y="147"/>
                  </a:moveTo>
                  <a:cubicBezTo>
                    <a:pt x="184" y="145"/>
                    <a:pt x="184" y="145"/>
                    <a:pt x="184" y="145"/>
                  </a:cubicBezTo>
                  <a:cubicBezTo>
                    <a:pt x="183" y="143"/>
                    <a:pt x="183" y="143"/>
                    <a:pt x="183" y="143"/>
                  </a:cubicBezTo>
                  <a:cubicBezTo>
                    <a:pt x="181" y="142"/>
                    <a:pt x="181" y="142"/>
                    <a:pt x="181" y="142"/>
                  </a:cubicBezTo>
                  <a:cubicBezTo>
                    <a:pt x="182" y="140"/>
                    <a:pt x="182" y="140"/>
                    <a:pt x="182" y="140"/>
                  </a:cubicBezTo>
                  <a:cubicBezTo>
                    <a:pt x="181" y="137"/>
                    <a:pt x="181" y="137"/>
                    <a:pt x="181" y="137"/>
                  </a:cubicBezTo>
                  <a:cubicBezTo>
                    <a:pt x="179" y="135"/>
                    <a:pt x="179" y="135"/>
                    <a:pt x="179" y="135"/>
                  </a:cubicBezTo>
                  <a:cubicBezTo>
                    <a:pt x="176" y="135"/>
                    <a:pt x="176" y="135"/>
                    <a:pt x="176" y="135"/>
                  </a:cubicBezTo>
                  <a:cubicBezTo>
                    <a:pt x="175" y="137"/>
                    <a:pt x="175" y="137"/>
                    <a:pt x="175" y="137"/>
                  </a:cubicBezTo>
                  <a:cubicBezTo>
                    <a:pt x="174" y="137"/>
                    <a:pt x="174" y="137"/>
                    <a:pt x="174" y="137"/>
                  </a:cubicBezTo>
                  <a:cubicBezTo>
                    <a:pt x="172" y="135"/>
                    <a:pt x="172" y="135"/>
                    <a:pt x="172" y="135"/>
                  </a:cubicBezTo>
                  <a:cubicBezTo>
                    <a:pt x="172" y="133"/>
                    <a:pt x="172" y="133"/>
                    <a:pt x="172" y="133"/>
                  </a:cubicBezTo>
                  <a:cubicBezTo>
                    <a:pt x="176" y="129"/>
                    <a:pt x="176" y="129"/>
                    <a:pt x="176" y="129"/>
                  </a:cubicBezTo>
                  <a:cubicBezTo>
                    <a:pt x="177" y="125"/>
                    <a:pt x="177" y="125"/>
                    <a:pt x="177" y="125"/>
                  </a:cubicBezTo>
                  <a:cubicBezTo>
                    <a:pt x="178" y="125"/>
                    <a:pt x="178" y="125"/>
                    <a:pt x="178" y="125"/>
                  </a:cubicBezTo>
                  <a:cubicBezTo>
                    <a:pt x="178" y="129"/>
                    <a:pt x="178" y="129"/>
                    <a:pt x="178" y="129"/>
                  </a:cubicBezTo>
                  <a:cubicBezTo>
                    <a:pt x="178" y="130"/>
                    <a:pt x="178" y="130"/>
                    <a:pt x="178" y="130"/>
                  </a:cubicBezTo>
                  <a:cubicBezTo>
                    <a:pt x="180" y="131"/>
                    <a:pt x="180" y="131"/>
                    <a:pt x="180" y="131"/>
                  </a:cubicBezTo>
                  <a:cubicBezTo>
                    <a:pt x="180" y="132"/>
                    <a:pt x="180" y="132"/>
                    <a:pt x="180" y="132"/>
                  </a:cubicBezTo>
                  <a:cubicBezTo>
                    <a:pt x="182" y="132"/>
                    <a:pt x="182" y="132"/>
                    <a:pt x="182" y="132"/>
                  </a:cubicBezTo>
                  <a:cubicBezTo>
                    <a:pt x="183" y="131"/>
                    <a:pt x="183" y="131"/>
                    <a:pt x="183" y="131"/>
                  </a:cubicBezTo>
                  <a:cubicBezTo>
                    <a:pt x="186" y="132"/>
                    <a:pt x="186" y="132"/>
                    <a:pt x="186" y="132"/>
                  </a:cubicBezTo>
                  <a:cubicBezTo>
                    <a:pt x="188" y="133"/>
                    <a:pt x="188" y="133"/>
                    <a:pt x="188" y="133"/>
                  </a:cubicBezTo>
                  <a:cubicBezTo>
                    <a:pt x="188" y="134"/>
                    <a:pt x="188" y="134"/>
                    <a:pt x="188" y="134"/>
                  </a:cubicBezTo>
                  <a:cubicBezTo>
                    <a:pt x="187" y="135"/>
                    <a:pt x="187" y="135"/>
                    <a:pt x="187" y="135"/>
                  </a:cubicBezTo>
                  <a:cubicBezTo>
                    <a:pt x="188" y="138"/>
                    <a:pt x="188" y="138"/>
                    <a:pt x="188" y="138"/>
                  </a:cubicBezTo>
                  <a:cubicBezTo>
                    <a:pt x="189" y="139"/>
                    <a:pt x="189" y="139"/>
                    <a:pt x="189" y="139"/>
                  </a:cubicBezTo>
                  <a:cubicBezTo>
                    <a:pt x="189" y="140"/>
                    <a:pt x="189" y="140"/>
                    <a:pt x="189" y="140"/>
                  </a:cubicBezTo>
                  <a:cubicBezTo>
                    <a:pt x="193" y="144"/>
                    <a:pt x="193" y="144"/>
                    <a:pt x="193" y="144"/>
                  </a:cubicBezTo>
                  <a:cubicBezTo>
                    <a:pt x="193" y="145"/>
                    <a:pt x="193" y="145"/>
                    <a:pt x="193" y="145"/>
                  </a:cubicBezTo>
                  <a:cubicBezTo>
                    <a:pt x="192" y="146"/>
                    <a:pt x="192" y="146"/>
                    <a:pt x="192" y="146"/>
                  </a:cubicBezTo>
                  <a:cubicBezTo>
                    <a:pt x="189" y="145"/>
                    <a:pt x="189" y="145"/>
                    <a:pt x="189" y="145"/>
                  </a:cubicBezTo>
                  <a:cubicBezTo>
                    <a:pt x="188" y="145"/>
                    <a:pt x="188" y="145"/>
                    <a:pt x="188" y="145"/>
                  </a:cubicBezTo>
                  <a:cubicBezTo>
                    <a:pt x="188" y="146"/>
                    <a:pt x="188" y="146"/>
                    <a:pt x="188" y="146"/>
                  </a:cubicBezTo>
                  <a:cubicBezTo>
                    <a:pt x="186" y="146"/>
                    <a:pt x="186" y="146"/>
                    <a:pt x="186" y="146"/>
                  </a:cubicBezTo>
                  <a:cubicBezTo>
                    <a:pt x="183" y="148"/>
                    <a:pt x="183" y="148"/>
                    <a:pt x="183" y="148"/>
                  </a:cubicBezTo>
                  <a:cubicBezTo>
                    <a:pt x="182" y="147"/>
                    <a:pt x="182" y="147"/>
                    <a:pt x="182" y="147"/>
                  </a:cubicBezTo>
                  <a:close/>
                  <a:moveTo>
                    <a:pt x="170" y="207"/>
                  </a:moveTo>
                  <a:cubicBezTo>
                    <a:pt x="172" y="207"/>
                    <a:pt x="172" y="207"/>
                    <a:pt x="172" y="207"/>
                  </a:cubicBezTo>
                  <a:cubicBezTo>
                    <a:pt x="174" y="208"/>
                    <a:pt x="174" y="208"/>
                    <a:pt x="174" y="208"/>
                  </a:cubicBezTo>
                  <a:cubicBezTo>
                    <a:pt x="176" y="207"/>
                    <a:pt x="176" y="207"/>
                    <a:pt x="176" y="207"/>
                  </a:cubicBezTo>
                  <a:cubicBezTo>
                    <a:pt x="177" y="208"/>
                    <a:pt x="177" y="208"/>
                    <a:pt x="177" y="208"/>
                  </a:cubicBezTo>
                  <a:cubicBezTo>
                    <a:pt x="180" y="206"/>
                    <a:pt x="180" y="206"/>
                    <a:pt x="180" y="206"/>
                  </a:cubicBezTo>
                  <a:cubicBezTo>
                    <a:pt x="182" y="206"/>
                    <a:pt x="182" y="206"/>
                    <a:pt x="182" y="206"/>
                  </a:cubicBezTo>
                  <a:cubicBezTo>
                    <a:pt x="182" y="207"/>
                    <a:pt x="182" y="207"/>
                    <a:pt x="182" y="207"/>
                  </a:cubicBezTo>
                  <a:cubicBezTo>
                    <a:pt x="184" y="209"/>
                    <a:pt x="184" y="209"/>
                    <a:pt x="184" y="209"/>
                  </a:cubicBezTo>
                  <a:cubicBezTo>
                    <a:pt x="184" y="210"/>
                    <a:pt x="184" y="210"/>
                    <a:pt x="184" y="210"/>
                  </a:cubicBezTo>
                  <a:cubicBezTo>
                    <a:pt x="182" y="212"/>
                    <a:pt x="182" y="212"/>
                    <a:pt x="182" y="212"/>
                  </a:cubicBezTo>
                  <a:cubicBezTo>
                    <a:pt x="182" y="215"/>
                    <a:pt x="182" y="215"/>
                    <a:pt x="182" y="215"/>
                  </a:cubicBezTo>
                  <a:cubicBezTo>
                    <a:pt x="179" y="215"/>
                    <a:pt x="179" y="215"/>
                    <a:pt x="179" y="215"/>
                  </a:cubicBezTo>
                  <a:cubicBezTo>
                    <a:pt x="178" y="214"/>
                    <a:pt x="178" y="214"/>
                    <a:pt x="178" y="214"/>
                  </a:cubicBezTo>
                  <a:cubicBezTo>
                    <a:pt x="176" y="215"/>
                    <a:pt x="176" y="215"/>
                    <a:pt x="176" y="215"/>
                  </a:cubicBezTo>
                  <a:cubicBezTo>
                    <a:pt x="175" y="214"/>
                    <a:pt x="175" y="214"/>
                    <a:pt x="175" y="214"/>
                  </a:cubicBezTo>
                  <a:cubicBezTo>
                    <a:pt x="173" y="213"/>
                    <a:pt x="173" y="213"/>
                    <a:pt x="173" y="213"/>
                  </a:cubicBezTo>
                  <a:cubicBezTo>
                    <a:pt x="171" y="210"/>
                    <a:pt x="171" y="210"/>
                    <a:pt x="171" y="210"/>
                  </a:cubicBezTo>
                  <a:cubicBezTo>
                    <a:pt x="170" y="207"/>
                    <a:pt x="170" y="207"/>
                    <a:pt x="170" y="207"/>
                  </a:cubicBezTo>
                  <a:close/>
                  <a:moveTo>
                    <a:pt x="287" y="234"/>
                  </a:moveTo>
                  <a:cubicBezTo>
                    <a:pt x="289" y="231"/>
                    <a:pt x="289" y="231"/>
                    <a:pt x="289" y="231"/>
                  </a:cubicBezTo>
                  <a:cubicBezTo>
                    <a:pt x="291" y="231"/>
                    <a:pt x="291" y="231"/>
                    <a:pt x="291" y="231"/>
                  </a:cubicBezTo>
                  <a:cubicBezTo>
                    <a:pt x="291" y="233"/>
                    <a:pt x="291" y="233"/>
                    <a:pt x="291" y="233"/>
                  </a:cubicBezTo>
                  <a:cubicBezTo>
                    <a:pt x="288" y="234"/>
                    <a:pt x="288" y="234"/>
                    <a:pt x="288" y="234"/>
                  </a:cubicBezTo>
                  <a:cubicBezTo>
                    <a:pt x="287" y="234"/>
                    <a:pt x="287" y="234"/>
                    <a:pt x="287" y="234"/>
                  </a:cubicBezTo>
                  <a:close/>
                  <a:moveTo>
                    <a:pt x="268" y="247"/>
                  </a:moveTo>
                  <a:cubicBezTo>
                    <a:pt x="270" y="246"/>
                    <a:pt x="270" y="246"/>
                    <a:pt x="270" y="246"/>
                  </a:cubicBezTo>
                  <a:cubicBezTo>
                    <a:pt x="271" y="247"/>
                    <a:pt x="271" y="247"/>
                    <a:pt x="271" y="247"/>
                  </a:cubicBezTo>
                  <a:cubicBezTo>
                    <a:pt x="270" y="247"/>
                    <a:pt x="270" y="247"/>
                    <a:pt x="270" y="247"/>
                  </a:cubicBezTo>
                  <a:cubicBezTo>
                    <a:pt x="268" y="247"/>
                    <a:pt x="268" y="247"/>
                    <a:pt x="268" y="247"/>
                  </a:cubicBezTo>
                  <a:close/>
                  <a:moveTo>
                    <a:pt x="268" y="261"/>
                  </a:moveTo>
                  <a:cubicBezTo>
                    <a:pt x="269" y="261"/>
                    <a:pt x="269" y="261"/>
                    <a:pt x="269" y="261"/>
                  </a:cubicBezTo>
                  <a:cubicBezTo>
                    <a:pt x="270" y="261"/>
                    <a:pt x="270" y="261"/>
                    <a:pt x="270" y="261"/>
                  </a:cubicBezTo>
                  <a:cubicBezTo>
                    <a:pt x="270" y="263"/>
                    <a:pt x="270" y="263"/>
                    <a:pt x="270" y="263"/>
                  </a:cubicBezTo>
                  <a:cubicBezTo>
                    <a:pt x="269" y="264"/>
                    <a:pt x="269" y="264"/>
                    <a:pt x="269" y="264"/>
                  </a:cubicBezTo>
                  <a:cubicBezTo>
                    <a:pt x="268" y="263"/>
                    <a:pt x="268" y="263"/>
                    <a:pt x="268" y="263"/>
                  </a:cubicBezTo>
                  <a:cubicBezTo>
                    <a:pt x="268" y="261"/>
                    <a:pt x="268" y="261"/>
                    <a:pt x="268" y="261"/>
                  </a:cubicBezTo>
                  <a:close/>
                  <a:moveTo>
                    <a:pt x="261" y="270"/>
                  </a:moveTo>
                  <a:cubicBezTo>
                    <a:pt x="261" y="269"/>
                    <a:pt x="261" y="269"/>
                    <a:pt x="261" y="269"/>
                  </a:cubicBezTo>
                  <a:cubicBezTo>
                    <a:pt x="262" y="268"/>
                    <a:pt x="262" y="268"/>
                    <a:pt x="262" y="268"/>
                  </a:cubicBezTo>
                  <a:cubicBezTo>
                    <a:pt x="263" y="269"/>
                    <a:pt x="263" y="269"/>
                    <a:pt x="263" y="269"/>
                  </a:cubicBezTo>
                  <a:cubicBezTo>
                    <a:pt x="264" y="268"/>
                    <a:pt x="264" y="268"/>
                    <a:pt x="264" y="268"/>
                  </a:cubicBezTo>
                  <a:cubicBezTo>
                    <a:pt x="265" y="269"/>
                    <a:pt x="265" y="269"/>
                    <a:pt x="265" y="269"/>
                  </a:cubicBezTo>
                  <a:cubicBezTo>
                    <a:pt x="266" y="267"/>
                    <a:pt x="266" y="267"/>
                    <a:pt x="266" y="267"/>
                  </a:cubicBezTo>
                  <a:cubicBezTo>
                    <a:pt x="265" y="266"/>
                    <a:pt x="265" y="266"/>
                    <a:pt x="265" y="266"/>
                  </a:cubicBezTo>
                  <a:cubicBezTo>
                    <a:pt x="266" y="265"/>
                    <a:pt x="266" y="265"/>
                    <a:pt x="266" y="265"/>
                  </a:cubicBezTo>
                  <a:cubicBezTo>
                    <a:pt x="267" y="265"/>
                    <a:pt x="267" y="265"/>
                    <a:pt x="267" y="265"/>
                  </a:cubicBezTo>
                  <a:cubicBezTo>
                    <a:pt x="268" y="265"/>
                    <a:pt x="268" y="265"/>
                    <a:pt x="268" y="265"/>
                  </a:cubicBezTo>
                  <a:cubicBezTo>
                    <a:pt x="268" y="267"/>
                    <a:pt x="268" y="267"/>
                    <a:pt x="268" y="267"/>
                  </a:cubicBezTo>
                  <a:cubicBezTo>
                    <a:pt x="269" y="267"/>
                    <a:pt x="269" y="267"/>
                    <a:pt x="269" y="267"/>
                  </a:cubicBezTo>
                  <a:cubicBezTo>
                    <a:pt x="269" y="266"/>
                    <a:pt x="269" y="266"/>
                    <a:pt x="269" y="266"/>
                  </a:cubicBezTo>
                  <a:cubicBezTo>
                    <a:pt x="270" y="266"/>
                    <a:pt x="270" y="266"/>
                    <a:pt x="270" y="266"/>
                  </a:cubicBezTo>
                  <a:cubicBezTo>
                    <a:pt x="271" y="267"/>
                    <a:pt x="271" y="267"/>
                    <a:pt x="271" y="267"/>
                  </a:cubicBezTo>
                  <a:cubicBezTo>
                    <a:pt x="270" y="268"/>
                    <a:pt x="270" y="268"/>
                    <a:pt x="270" y="268"/>
                  </a:cubicBezTo>
                  <a:cubicBezTo>
                    <a:pt x="269" y="269"/>
                    <a:pt x="269" y="269"/>
                    <a:pt x="269" y="269"/>
                  </a:cubicBezTo>
                  <a:cubicBezTo>
                    <a:pt x="270" y="269"/>
                    <a:pt x="270" y="269"/>
                    <a:pt x="270" y="269"/>
                  </a:cubicBezTo>
                  <a:cubicBezTo>
                    <a:pt x="271" y="270"/>
                    <a:pt x="271" y="270"/>
                    <a:pt x="271" y="270"/>
                  </a:cubicBezTo>
                  <a:cubicBezTo>
                    <a:pt x="270" y="271"/>
                    <a:pt x="270" y="271"/>
                    <a:pt x="270" y="271"/>
                  </a:cubicBezTo>
                  <a:cubicBezTo>
                    <a:pt x="269" y="270"/>
                    <a:pt x="269" y="270"/>
                    <a:pt x="269" y="270"/>
                  </a:cubicBezTo>
                  <a:cubicBezTo>
                    <a:pt x="267" y="272"/>
                    <a:pt x="267" y="272"/>
                    <a:pt x="267" y="272"/>
                  </a:cubicBezTo>
                  <a:cubicBezTo>
                    <a:pt x="267" y="272"/>
                    <a:pt x="267" y="272"/>
                    <a:pt x="267" y="272"/>
                  </a:cubicBezTo>
                  <a:cubicBezTo>
                    <a:pt x="266" y="270"/>
                    <a:pt x="266" y="270"/>
                    <a:pt x="266" y="270"/>
                  </a:cubicBezTo>
                  <a:cubicBezTo>
                    <a:pt x="264" y="272"/>
                    <a:pt x="264" y="272"/>
                    <a:pt x="264" y="272"/>
                  </a:cubicBezTo>
                  <a:cubicBezTo>
                    <a:pt x="263" y="272"/>
                    <a:pt x="263" y="272"/>
                    <a:pt x="263" y="272"/>
                  </a:cubicBezTo>
                  <a:cubicBezTo>
                    <a:pt x="261" y="270"/>
                    <a:pt x="261" y="270"/>
                    <a:pt x="261" y="270"/>
                  </a:cubicBezTo>
                  <a:close/>
                  <a:moveTo>
                    <a:pt x="243" y="288"/>
                  </a:moveTo>
                  <a:cubicBezTo>
                    <a:pt x="243" y="289"/>
                    <a:pt x="243" y="289"/>
                    <a:pt x="243" y="289"/>
                  </a:cubicBezTo>
                  <a:cubicBezTo>
                    <a:pt x="242" y="290"/>
                    <a:pt x="242" y="290"/>
                    <a:pt x="242" y="290"/>
                  </a:cubicBezTo>
                  <a:cubicBezTo>
                    <a:pt x="240" y="289"/>
                    <a:pt x="240" y="289"/>
                    <a:pt x="240" y="289"/>
                  </a:cubicBezTo>
                  <a:cubicBezTo>
                    <a:pt x="240" y="287"/>
                    <a:pt x="240" y="287"/>
                    <a:pt x="240" y="287"/>
                  </a:cubicBezTo>
                  <a:cubicBezTo>
                    <a:pt x="241" y="286"/>
                    <a:pt x="241" y="286"/>
                    <a:pt x="241" y="286"/>
                  </a:cubicBezTo>
                  <a:cubicBezTo>
                    <a:pt x="242" y="284"/>
                    <a:pt x="242" y="284"/>
                    <a:pt x="242" y="284"/>
                  </a:cubicBezTo>
                  <a:cubicBezTo>
                    <a:pt x="241" y="282"/>
                    <a:pt x="241" y="282"/>
                    <a:pt x="241" y="282"/>
                  </a:cubicBezTo>
                  <a:cubicBezTo>
                    <a:pt x="241" y="281"/>
                    <a:pt x="241" y="281"/>
                    <a:pt x="241" y="281"/>
                  </a:cubicBezTo>
                  <a:cubicBezTo>
                    <a:pt x="241" y="280"/>
                    <a:pt x="241" y="280"/>
                    <a:pt x="241" y="280"/>
                  </a:cubicBezTo>
                  <a:cubicBezTo>
                    <a:pt x="244" y="278"/>
                    <a:pt x="244" y="278"/>
                    <a:pt x="244" y="278"/>
                  </a:cubicBezTo>
                  <a:cubicBezTo>
                    <a:pt x="247" y="277"/>
                    <a:pt x="247" y="277"/>
                    <a:pt x="247" y="277"/>
                  </a:cubicBezTo>
                  <a:cubicBezTo>
                    <a:pt x="250" y="276"/>
                    <a:pt x="250" y="276"/>
                    <a:pt x="250" y="276"/>
                  </a:cubicBezTo>
                  <a:cubicBezTo>
                    <a:pt x="250" y="277"/>
                    <a:pt x="250" y="277"/>
                    <a:pt x="250" y="277"/>
                  </a:cubicBezTo>
                  <a:cubicBezTo>
                    <a:pt x="250" y="280"/>
                    <a:pt x="250" y="280"/>
                    <a:pt x="250" y="280"/>
                  </a:cubicBezTo>
                  <a:cubicBezTo>
                    <a:pt x="251" y="280"/>
                    <a:pt x="251" y="280"/>
                    <a:pt x="251" y="280"/>
                  </a:cubicBezTo>
                  <a:cubicBezTo>
                    <a:pt x="253" y="278"/>
                    <a:pt x="253" y="278"/>
                    <a:pt x="253" y="278"/>
                  </a:cubicBezTo>
                  <a:cubicBezTo>
                    <a:pt x="252" y="277"/>
                    <a:pt x="252" y="277"/>
                    <a:pt x="252" y="277"/>
                  </a:cubicBezTo>
                  <a:cubicBezTo>
                    <a:pt x="252" y="277"/>
                    <a:pt x="252" y="277"/>
                    <a:pt x="252" y="277"/>
                  </a:cubicBezTo>
                  <a:cubicBezTo>
                    <a:pt x="254" y="277"/>
                    <a:pt x="254" y="277"/>
                    <a:pt x="254" y="277"/>
                  </a:cubicBezTo>
                  <a:cubicBezTo>
                    <a:pt x="254" y="276"/>
                    <a:pt x="254" y="276"/>
                    <a:pt x="254" y="276"/>
                  </a:cubicBezTo>
                  <a:cubicBezTo>
                    <a:pt x="253" y="275"/>
                    <a:pt x="253" y="275"/>
                    <a:pt x="253" y="275"/>
                  </a:cubicBezTo>
                  <a:cubicBezTo>
                    <a:pt x="252" y="274"/>
                    <a:pt x="252" y="274"/>
                    <a:pt x="252" y="274"/>
                  </a:cubicBezTo>
                  <a:cubicBezTo>
                    <a:pt x="254" y="272"/>
                    <a:pt x="254" y="272"/>
                    <a:pt x="254" y="272"/>
                  </a:cubicBezTo>
                  <a:cubicBezTo>
                    <a:pt x="255" y="272"/>
                    <a:pt x="255" y="272"/>
                    <a:pt x="255" y="272"/>
                  </a:cubicBezTo>
                  <a:cubicBezTo>
                    <a:pt x="256" y="273"/>
                    <a:pt x="256" y="273"/>
                    <a:pt x="256" y="273"/>
                  </a:cubicBezTo>
                  <a:cubicBezTo>
                    <a:pt x="256" y="275"/>
                    <a:pt x="256" y="275"/>
                    <a:pt x="256" y="275"/>
                  </a:cubicBezTo>
                  <a:cubicBezTo>
                    <a:pt x="255" y="276"/>
                    <a:pt x="255" y="276"/>
                    <a:pt x="255" y="276"/>
                  </a:cubicBezTo>
                  <a:cubicBezTo>
                    <a:pt x="255" y="277"/>
                    <a:pt x="255" y="277"/>
                    <a:pt x="255" y="277"/>
                  </a:cubicBezTo>
                  <a:cubicBezTo>
                    <a:pt x="256" y="277"/>
                    <a:pt x="256" y="277"/>
                    <a:pt x="256" y="277"/>
                  </a:cubicBezTo>
                  <a:cubicBezTo>
                    <a:pt x="257" y="275"/>
                    <a:pt x="257" y="275"/>
                    <a:pt x="257" y="275"/>
                  </a:cubicBezTo>
                  <a:cubicBezTo>
                    <a:pt x="258" y="275"/>
                    <a:pt x="258" y="275"/>
                    <a:pt x="258" y="275"/>
                  </a:cubicBezTo>
                  <a:cubicBezTo>
                    <a:pt x="259" y="275"/>
                    <a:pt x="259" y="275"/>
                    <a:pt x="259" y="275"/>
                  </a:cubicBezTo>
                  <a:cubicBezTo>
                    <a:pt x="259" y="274"/>
                    <a:pt x="259" y="274"/>
                    <a:pt x="259" y="274"/>
                  </a:cubicBezTo>
                  <a:cubicBezTo>
                    <a:pt x="259" y="273"/>
                    <a:pt x="259" y="273"/>
                    <a:pt x="259" y="273"/>
                  </a:cubicBezTo>
                  <a:cubicBezTo>
                    <a:pt x="259" y="272"/>
                    <a:pt x="259" y="272"/>
                    <a:pt x="259" y="272"/>
                  </a:cubicBezTo>
                  <a:cubicBezTo>
                    <a:pt x="261" y="273"/>
                    <a:pt x="261" y="273"/>
                    <a:pt x="261" y="273"/>
                  </a:cubicBezTo>
                  <a:cubicBezTo>
                    <a:pt x="261" y="275"/>
                    <a:pt x="261" y="275"/>
                    <a:pt x="261" y="275"/>
                  </a:cubicBezTo>
                  <a:cubicBezTo>
                    <a:pt x="260" y="275"/>
                    <a:pt x="260" y="275"/>
                    <a:pt x="260" y="275"/>
                  </a:cubicBezTo>
                  <a:cubicBezTo>
                    <a:pt x="260" y="276"/>
                    <a:pt x="260" y="276"/>
                    <a:pt x="260" y="276"/>
                  </a:cubicBezTo>
                  <a:cubicBezTo>
                    <a:pt x="261" y="276"/>
                    <a:pt x="261" y="276"/>
                    <a:pt x="261" y="276"/>
                  </a:cubicBezTo>
                  <a:cubicBezTo>
                    <a:pt x="263" y="274"/>
                    <a:pt x="263" y="274"/>
                    <a:pt x="263" y="274"/>
                  </a:cubicBezTo>
                  <a:cubicBezTo>
                    <a:pt x="264" y="274"/>
                    <a:pt x="264" y="274"/>
                    <a:pt x="264" y="274"/>
                  </a:cubicBezTo>
                  <a:cubicBezTo>
                    <a:pt x="265" y="274"/>
                    <a:pt x="265" y="274"/>
                    <a:pt x="265" y="274"/>
                  </a:cubicBezTo>
                  <a:cubicBezTo>
                    <a:pt x="266" y="276"/>
                    <a:pt x="266" y="276"/>
                    <a:pt x="266" y="276"/>
                  </a:cubicBezTo>
                  <a:cubicBezTo>
                    <a:pt x="265" y="276"/>
                    <a:pt x="265" y="276"/>
                    <a:pt x="265" y="276"/>
                  </a:cubicBezTo>
                  <a:cubicBezTo>
                    <a:pt x="263" y="277"/>
                    <a:pt x="263" y="277"/>
                    <a:pt x="263" y="277"/>
                  </a:cubicBezTo>
                  <a:cubicBezTo>
                    <a:pt x="263" y="278"/>
                    <a:pt x="263" y="278"/>
                    <a:pt x="263" y="278"/>
                  </a:cubicBezTo>
                  <a:cubicBezTo>
                    <a:pt x="264" y="278"/>
                    <a:pt x="264" y="278"/>
                    <a:pt x="264" y="278"/>
                  </a:cubicBezTo>
                  <a:cubicBezTo>
                    <a:pt x="264" y="279"/>
                    <a:pt x="264" y="279"/>
                    <a:pt x="264" y="279"/>
                  </a:cubicBezTo>
                  <a:cubicBezTo>
                    <a:pt x="263" y="281"/>
                    <a:pt x="263" y="281"/>
                    <a:pt x="263" y="281"/>
                  </a:cubicBezTo>
                  <a:cubicBezTo>
                    <a:pt x="262" y="281"/>
                    <a:pt x="262" y="281"/>
                    <a:pt x="262" y="281"/>
                  </a:cubicBezTo>
                  <a:cubicBezTo>
                    <a:pt x="261" y="280"/>
                    <a:pt x="261" y="280"/>
                    <a:pt x="261" y="280"/>
                  </a:cubicBezTo>
                  <a:cubicBezTo>
                    <a:pt x="260" y="280"/>
                    <a:pt x="260" y="280"/>
                    <a:pt x="260" y="280"/>
                  </a:cubicBezTo>
                  <a:cubicBezTo>
                    <a:pt x="259" y="280"/>
                    <a:pt x="259" y="280"/>
                    <a:pt x="259" y="280"/>
                  </a:cubicBezTo>
                  <a:cubicBezTo>
                    <a:pt x="258" y="280"/>
                    <a:pt x="258" y="280"/>
                    <a:pt x="258" y="280"/>
                  </a:cubicBezTo>
                  <a:cubicBezTo>
                    <a:pt x="257" y="281"/>
                    <a:pt x="257" y="281"/>
                    <a:pt x="257" y="281"/>
                  </a:cubicBezTo>
                  <a:cubicBezTo>
                    <a:pt x="259" y="281"/>
                    <a:pt x="259" y="281"/>
                    <a:pt x="259" y="281"/>
                  </a:cubicBezTo>
                  <a:cubicBezTo>
                    <a:pt x="260" y="283"/>
                    <a:pt x="260" y="283"/>
                    <a:pt x="260" y="283"/>
                  </a:cubicBezTo>
                  <a:cubicBezTo>
                    <a:pt x="259" y="285"/>
                    <a:pt x="259" y="285"/>
                    <a:pt x="259" y="285"/>
                  </a:cubicBezTo>
                  <a:cubicBezTo>
                    <a:pt x="257" y="284"/>
                    <a:pt x="257" y="284"/>
                    <a:pt x="257" y="284"/>
                  </a:cubicBezTo>
                  <a:cubicBezTo>
                    <a:pt x="256" y="283"/>
                    <a:pt x="256" y="283"/>
                    <a:pt x="256" y="283"/>
                  </a:cubicBezTo>
                  <a:cubicBezTo>
                    <a:pt x="254" y="283"/>
                    <a:pt x="254" y="283"/>
                    <a:pt x="254" y="283"/>
                  </a:cubicBezTo>
                  <a:cubicBezTo>
                    <a:pt x="253" y="283"/>
                    <a:pt x="253" y="283"/>
                    <a:pt x="253" y="283"/>
                  </a:cubicBezTo>
                  <a:cubicBezTo>
                    <a:pt x="254" y="284"/>
                    <a:pt x="254" y="284"/>
                    <a:pt x="254" y="284"/>
                  </a:cubicBezTo>
                  <a:cubicBezTo>
                    <a:pt x="255" y="285"/>
                    <a:pt x="255" y="285"/>
                    <a:pt x="255" y="285"/>
                  </a:cubicBezTo>
                  <a:cubicBezTo>
                    <a:pt x="254" y="286"/>
                    <a:pt x="254" y="286"/>
                    <a:pt x="254" y="286"/>
                  </a:cubicBezTo>
                  <a:cubicBezTo>
                    <a:pt x="253" y="285"/>
                    <a:pt x="253" y="285"/>
                    <a:pt x="253" y="285"/>
                  </a:cubicBezTo>
                  <a:cubicBezTo>
                    <a:pt x="251" y="286"/>
                    <a:pt x="251" y="286"/>
                    <a:pt x="251" y="286"/>
                  </a:cubicBezTo>
                  <a:cubicBezTo>
                    <a:pt x="250" y="286"/>
                    <a:pt x="250" y="286"/>
                    <a:pt x="250" y="286"/>
                  </a:cubicBezTo>
                  <a:cubicBezTo>
                    <a:pt x="249" y="288"/>
                    <a:pt x="249" y="288"/>
                    <a:pt x="249" y="288"/>
                  </a:cubicBezTo>
                  <a:cubicBezTo>
                    <a:pt x="248" y="288"/>
                    <a:pt x="248" y="288"/>
                    <a:pt x="248" y="288"/>
                  </a:cubicBezTo>
                  <a:cubicBezTo>
                    <a:pt x="247" y="288"/>
                    <a:pt x="247" y="288"/>
                    <a:pt x="247" y="288"/>
                  </a:cubicBezTo>
                  <a:cubicBezTo>
                    <a:pt x="248" y="289"/>
                    <a:pt x="248" y="289"/>
                    <a:pt x="248" y="289"/>
                  </a:cubicBezTo>
                  <a:cubicBezTo>
                    <a:pt x="246" y="290"/>
                    <a:pt x="246" y="290"/>
                    <a:pt x="246" y="290"/>
                  </a:cubicBezTo>
                  <a:cubicBezTo>
                    <a:pt x="246" y="292"/>
                    <a:pt x="246" y="292"/>
                    <a:pt x="246" y="292"/>
                  </a:cubicBezTo>
                  <a:cubicBezTo>
                    <a:pt x="245" y="292"/>
                    <a:pt x="245" y="292"/>
                    <a:pt x="245" y="292"/>
                  </a:cubicBezTo>
                  <a:cubicBezTo>
                    <a:pt x="244" y="293"/>
                    <a:pt x="244" y="293"/>
                    <a:pt x="244" y="293"/>
                  </a:cubicBezTo>
                  <a:cubicBezTo>
                    <a:pt x="242" y="293"/>
                    <a:pt x="242" y="293"/>
                    <a:pt x="242" y="293"/>
                  </a:cubicBezTo>
                  <a:cubicBezTo>
                    <a:pt x="243" y="292"/>
                    <a:pt x="243" y="292"/>
                    <a:pt x="243" y="292"/>
                  </a:cubicBezTo>
                  <a:cubicBezTo>
                    <a:pt x="246" y="290"/>
                    <a:pt x="246" y="290"/>
                    <a:pt x="246" y="290"/>
                  </a:cubicBezTo>
                  <a:cubicBezTo>
                    <a:pt x="246" y="289"/>
                    <a:pt x="246" y="289"/>
                    <a:pt x="246" y="289"/>
                  </a:cubicBezTo>
                  <a:cubicBezTo>
                    <a:pt x="247" y="287"/>
                    <a:pt x="247" y="287"/>
                    <a:pt x="247" y="287"/>
                  </a:cubicBezTo>
                  <a:cubicBezTo>
                    <a:pt x="246" y="287"/>
                    <a:pt x="246" y="287"/>
                    <a:pt x="246" y="287"/>
                  </a:cubicBezTo>
                  <a:cubicBezTo>
                    <a:pt x="245" y="288"/>
                    <a:pt x="245" y="288"/>
                    <a:pt x="245" y="288"/>
                  </a:cubicBezTo>
                  <a:cubicBezTo>
                    <a:pt x="244" y="287"/>
                    <a:pt x="244" y="287"/>
                    <a:pt x="244" y="287"/>
                  </a:cubicBezTo>
                  <a:cubicBezTo>
                    <a:pt x="244" y="287"/>
                    <a:pt x="244" y="287"/>
                    <a:pt x="244" y="287"/>
                  </a:cubicBezTo>
                  <a:cubicBezTo>
                    <a:pt x="243" y="287"/>
                    <a:pt x="243" y="287"/>
                    <a:pt x="243" y="287"/>
                  </a:cubicBezTo>
                  <a:cubicBezTo>
                    <a:pt x="242" y="287"/>
                    <a:pt x="242" y="287"/>
                    <a:pt x="242" y="287"/>
                  </a:cubicBezTo>
                  <a:cubicBezTo>
                    <a:pt x="243" y="288"/>
                    <a:pt x="243" y="288"/>
                    <a:pt x="243" y="288"/>
                  </a:cubicBezTo>
                  <a:cubicBezTo>
                    <a:pt x="243" y="288"/>
                    <a:pt x="243" y="288"/>
                    <a:pt x="243" y="288"/>
                  </a:cubicBezTo>
                  <a:close/>
                  <a:moveTo>
                    <a:pt x="240" y="295"/>
                  </a:moveTo>
                  <a:cubicBezTo>
                    <a:pt x="241" y="295"/>
                    <a:pt x="241" y="295"/>
                    <a:pt x="241" y="295"/>
                  </a:cubicBezTo>
                  <a:cubicBezTo>
                    <a:pt x="240" y="296"/>
                    <a:pt x="240" y="296"/>
                    <a:pt x="240" y="296"/>
                  </a:cubicBezTo>
                  <a:cubicBezTo>
                    <a:pt x="240" y="295"/>
                    <a:pt x="240" y="295"/>
                    <a:pt x="240" y="295"/>
                  </a:cubicBezTo>
                  <a:close/>
                  <a:moveTo>
                    <a:pt x="235" y="297"/>
                  </a:moveTo>
                  <a:cubicBezTo>
                    <a:pt x="236" y="295"/>
                    <a:pt x="236" y="295"/>
                    <a:pt x="236" y="295"/>
                  </a:cubicBezTo>
                  <a:cubicBezTo>
                    <a:pt x="239" y="293"/>
                    <a:pt x="239" y="293"/>
                    <a:pt x="239" y="293"/>
                  </a:cubicBezTo>
                  <a:cubicBezTo>
                    <a:pt x="236" y="297"/>
                    <a:pt x="236" y="297"/>
                    <a:pt x="236" y="297"/>
                  </a:cubicBezTo>
                  <a:cubicBezTo>
                    <a:pt x="235" y="297"/>
                    <a:pt x="235" y="297"/>
                    <a:pt x="235" y="297"/>
                  </a:cubicBezTo>
                  <a:close/>
                  <a:moveTo>
                    <a:pt x="223" y="307"/>
                  </a:moveTo>
                  <a:cubicBezTo>
                    <a:pt x="222" y="307"/>
                    <a:pt x="222" y="307"/>
                    <a:pt x="222" y="307"/>
                  </a:cubicBezTo>
                  <a:cubicBezTo>
                    <a:pt x="222" y="306"/>
                    <a:pt x="222" y="306"/>
                    <a:pt x="222" y="306"/>
                  </a:cubicBezTo>
                  <a:cubicBezTo>
                    <a:pt x="224" y="305"/>
                    <a:pt x="224" y="305"/>
                    <a:pt x="224" y="305"/>
                  </a:cubicBezTo>
                  <a:cubicBezTo>
                    <a:pt x="224" y="307"/>
                    <a:pt x="224" y="307"/>
                    <a:pt x="224" y="307"/>
                  </a:cubicBezTo>
                  <a:cubicBezTo>
                    <a:pt x="223" y="307"/>
                    <a:pt x="223" y="307"/>
                    <a:pt x="223" y="307"/>
                  </a:cubicBezTo>
                  <a:close/>
                  <a:moveTo>
                    <a:pt x="216" y="291"/>
                  </a:moveTo>
                  <a:cubicBezTo>
                    <a:pt x="218" y="291"/>
                    <a:pt x="218" y="291"/>
                    <a:pt x="218" y="291"/>
                  </a:cubicBezTo>
                  <a:cubicBezTo>
                    <a:pt x="219" y="292"/>
                    <a:pt x="219" y="292"/>
                    <a:pt x="219" y="292"/>
                  </a:cubicBezTo>
                  <a:cubicBezTo>
                    <a:pt x="218" y="293"/>
                    <a:pt x="218" y="293"/>
                    <a:pt x="218" y="293"/>
                  </a:cubicBezTo>
                  <a:cubicBezTo>
                    <a:pt x="216" y="291"/>
                    <a:pt x="216" y="291"/>
                    <a:pt x="216" y="291"/>
                  </a:cubicBezTo>
                  <a:close/>
                  <a:moveTo>
                    <a:pt x="182" y="307"/>
                  </a:moveTo>
                  <a:cubicBezTo>
                    <a:pt x="182" y="307"/>
                    <a:pt x="183" y="306"/>
                    <a:pt x="183" y="306"/>
                  </a:cubicBezTo>
                  <a:cubicBezTo>
                    <a:pt x="183" y="307"/>
                    <a:pt x="183" y="307"/>
                    <a:pt x="183" y="307"/>
                  </a:cubicBezTo>
                  <a:cubicBezTo>
                    <a:pt x="182" y="307"/>
                    <a:pt x="182" y="307"/>
                    <a:pt x="182" y="307"/>
                  </a:cubicBezTo>
                  <a:close/>
                  <a:moveTo>
                    <a:pt x="180" y="307"/>
                  </a:moveTo>
                  <a:cubicBezTo>
                    <a:pt x="181" y="308"/>
                    <a:pt x="181" y="308"/>
                    <a:pt x="181" y="308"/>
                  </a:cubicBezTo>
                  <a:cubicBezTo>
                    <a:pt x="180" y="309"/>
                    <a:pt x="180" y="309"/>
                    <a:pt x="180" y="309"/>
                  </a:cubicBezTo>
                  <a:cubicBezTo>
                    <a:pt x="180" y="307"/>
                    <a:pt x="180" y="307"/>
                    <a:pt x="180" y="307"/>
                  </a:cubicBezTo>
                  <a:close/>
                  <a:moveTo>
                    <a:pt x="188" y="314"/>
                  </a:moveTo>
                  <a:cubicBezTo>
                    <a:pt x="188" y="315"/>
                    <a:pt x="188" y="315"/>
                    <a:pt x="188" y="315"/>
                  </a:cubicBezTo>
                  <a:cubicBezTo>
                    <a:pt x="187" y="316"/>
                    <a:pt x="187" y="316"/>
                    <a:pt x="187" y="316"/>
                  </a:cubicBezTo>
                  <a:cubicBezTo>
                    <a:pt x="187" y="315"/>
                    <a:pt x="187" y="315"/>
                    <a:pt x="187" y="315"/>
                  </a:cubicBezTo>
                  <a:cubicBezTo>
                    <a:pt x="188" y="314"/>
                    <a:pt x="188" y="314"/>
                    <a:pt x="188" y="314"/>
                  </a:cubicBezTo>
                  <a:close/>
                  <a:moveTo>
                    <a:pt x="186" y="313"/>
                  </a:moveTo>
                  <a:cubicBezTo>
                    <a:pt x="187" y="311"/>
                    <a:pt x="187" y="311"/>
                    <a:pt x="187" y="311"/>
                  </a:cubicBezTo>
                  <a:cubicBezTo>
                    <a:pt x="187" y="313"/>
                    <a:pt x="187" y="313"/>
                    <a:pt x="187" y="313"/>
                  </a:cubicBezTo>
                  <a:cubicBezTo>
                    <a:pt x="187" y="313"/>
                    <a:pt x="186" y="313"/>
                    <a:pt x="186" y="313"/>
                  </a:cubicBezTo>
                  <a:close/>
                  <a:moveTo>
                    <a:pt x="179" y="315"/>
                  </a:moveTo>
                  <a:cubicBezTo>
                    <a:pt x="180" y="313"/>
                    <a:pt x="180" y="313"/>
                    <a:pt x="180" y="313"/>
                  </a:cubicBezTo>
                  <a:cubicBezTo>
                    <a:pt x="182" y="311"/>
                    <a:pt x="182" y="311"/>
                    <a:pt x="182" y="311"/>
                  </a:cubicBezTo>
                  <a:cubicBezTo>
                    <a:pt x="182" y="311"/>
                    <a:pt x="182" y="311"/>
                    <a:pt x="182" y="311"/>
                  </a:cubicBezTo>
                  <a:cubicBezTo>
                    <a:pt x="184" y="311"/>
                    <a:pt x="184" y="311"/>
                    <a:pt x="184" y="311"/>
                  </a:cubicBezTo>
                  <a:cubicBezTo>
                    <a:pt x="183" y="312"/>
                    <a:pt x="183" y="312"/>
                    <a:pt x="183" y="312"/>
                  </a:cubicBezTo>
                  <a:cubicBezTo>
                    <a:pt x="183" y="313"/>
                    <a:pt x="183" y="313"/>
                    <a:pt x="183" y="313"/>
                  </a:cubicBezTo>
                  <a:cubicBezTo>
                    <a:pt x="180" y="314"/>
                    <a:pt x="180" y="314"/>
                    <a:pt x="180" y="314"/>
                  </a:cubicBezTo>
                  <a:cubicBezTo>
                    <a:pt x="179" y="315"/>
                    <a:pt x="179" y="315"/>
                    <a:pt x="179" y="315"/>
                  </a:cubicBezTo>
                  <a:close/>
                  <a:moveTo>
                    <a:pt x="177" y="310"/>
                  </a:moveTo>
                  <a:cubicBezTo>
                    <a:pt x="176" y="309"/>
                    <a:pt x="176" y="309"/>
                    <a:pt x="176" y="309"/>
                  </a:cubicBezTo>
                  <a:cubicBezTo>
                    <a:pt x="177" y="307"/>
                    <a:pt x="177" y="307"/>
                    <a:pt x="177" y="307"/>
                  </a:cubicBezTo>
                  <a:cubicBezTo>
                    <a:pt x="178" y="307"/>
                    <a:pt x="178" y="307"/>
                    <a:pt x="178" y="307"/>
                  </a:cubicBezTo>
                  <a:cubicBezTo>
                    <a:pt x="179" y="308"/>
                    <a:pt x="179" y="308"/>
                    <a:pt x="179" y="308"/>
                  </a:cubicBezTo>
                  <a:cubicBezTo>
                    <a:pt x="178" y="309"/>
                    <a:pt x="178" y="309"/>
                    <a:pt x="178" y="309"/>
                  </a:cubicBezTo>
                  <a:cubicBezTo>
                    <a:pt x="178" y="310"/>
                    <a:pt x="178" y="310"/>
                    <a:pt x="178" y="310"/>
                  </a:cubicBezTo>
                  <a:cubicBezTo>
                    <a:pt x="177" y="310"/>
                    <a:pt x="177" y="310"/>
                    <a:pt x="177" y="310"/>
                  </a:cubicBezTo>
                  <a:close/>
                  <a:moveTo>
                    <a:pt x="168" y="309"/>
                  </a:moveTo>
                  <a:cubicBezTo>
                    <a:pt x="169" y="309"/>
                    <a:pt x="169" y="309"/>
                    <a:pt x="169" y="309"/>
                  </a:cubicBezTo>
                  <a:cubicBezTo>
                    <a:pt x="170" y="310"/>
                    <a:pt x="170" y="310"/>
                    <a:pt x="170" y="310"/>
                  </a:cubicBezTo>
                  <a:cubicBezTo>
                    <a:pt x="169" y="311"/>
                    <a:pt x="169" y="311"/>
                    <a:pt x="169" y="311"/>
                  </a:cubicBezTo>
                  <a:cubicBezTo>
                    <a:pt x="168" y="309"/>
                    <a:pt x="168" y="309"/>
                    <a:pt x="168" y="309"/>
                  </a:cubicBezTo>
                  <a:close/>
                  <a:moveTo>
                    <a:pt x="162" y="313"/>
                  </a:moveTo>
                  <a:cubicBezTo>
                    <a:pt x="162" y="312"/>
                    <a:pt x="162" y="312"/>
                    <a:pt x="162" y="312"/>
                  </a:cubicBezTo>
                  <a:cubicBezTo>
                    <a:pt x="163" y="311"/>
                    <a:pt x="163" y="311"/>
                    <a:pt x="163" y="311"/>
                  </a:cubicBezTo>
                  <a:cubicBezTo>
                    <a:pt x="164" y="312"/>
                    <a:pt x="164" y="312"/>
                    <a:pt x="164" y="312"/>
                  </a:cubicBezTo>
                  <a:cubicBezTo>
                    <a:pt x="162" y="313"/>
                    <a:pt x="162" y="313"/>
                    <a:pt x="162" y="313"/>
                  </a:cubicBezTo>
                  <a:close/>
                  <a:moveTo>
                    <a:pt x="156" y="317"/>
                  </a:moveTo>
                  <a:cubicBezTo>
                    <a:pt x="158" y="319"/>
                    <a:pt x="158" y="319"/>
                    <a:pt x="158" y="319"/>
                  </a:cubicBezTo>
                  <a:cubicBezTo>
                    <a:pt x="156" y="320"/>
                    <a:pt x="156" y="320"/>
                    <a:pt x="156" y="320"/>
                  </a:cubicBezTo>
                  <a:cubicBezTo>
                    <a:pt x="155" y="319"/>
                    <a:pt x="155" y="319"/>
                    <a:pt x="155" y="319"/>
                  </a:cubicBezTo>
                  <a:cubicBezTo>
                    <a:pt x="156" y="317"/>
                    <a:pt x="156" y="317"/>
                    <a:pt x="156" y="317"/>
                  </a:cubicBezTo>
                  <a:close/>
                  <a:moveTo>
                    <a:pt x="1" y="348"/>
                  </a:moveTo>
                  <a:cubicBezTo>
                    <a:pt x="0" y="349"/>
                    <a:pt x="0" y="349"/>
                    <a:pt x="0" y="349"/>
                  </a:cubicBezTo>
                  <a:cubicBezTo>
                    <a:pt x="2" y="349"/>
                    <a:pt x="2" y="349"/>
                    <a:pt x="2" y="349"/>
                  </a:cubicBezTo>
                  <a:cubicBezTo>
                    <a:pt x="1" y="348"/>
                    <a:pt x="1" y="348"/>
                    <a:pt x="1" y="348"/>
                  </a:cubicBezTo>
                  <a:close/>
                  <a:moveTo>
                    <a:pt x="2" y="344"/>
                  </a:moveTo>
                  <a:cubicBezTo>
                    <a:pt x="1" y="345"/>
                    <a:pt x="1" y="345"/>
                    <a:pt x="1" y="345"/>
                  </a:cubicBezTo>
                  <a:cubicBezTo>
                    <a:pt x="2" y="346"/>
                    <a:pt x="2" y="346"/>
                    <a:pt x="2" y="346"/>
                  </a:cubicBezTo>
                  <a:cubicBezTo>
                    <a:pt x="4" y="345"/>
                    <a:pt x="4" y="345"/>
                    <a:pt x="4" y="345"/>
                  </a:cubicBezTo>
                  <a:cubicBezTo>
                    <a:pt x="2" y="344"/>
                    <a:pt x="2" y="344"/>
                    <a:pt x="2" y="344"/>
                  </a:cubicBezTo>
                  <a:close/>
                  <a:moveTo>
                    <a:pt x="5" y="340"/>
                  </a:moveTo>
                  <a:cubicBezTo>
                    <a:pt x="6" y="341"/>
                    <a:pt x="6" y="341"/>
                    <a:pt x="6" y="341"/>
                  </a:cubicBezTo>
                  <a:cubicBezTo>
                    <a:pt x="6" y="339"/>
                    <a:pt x="6" y="339"/>
                    <a:pt x="6" y="339"/>
                  </a:cubicBezTo>
                  <a:cubicBezTo>
                    <a:pt x="5" y="340"/>
                    <a:pt x="5" y="340"/>
                    <a:pt x="5" y="340"/>
                  </a:cubicBezTo>
                  <a:close/>
                  <a:moveTo>
                    <a:pt x="16" y="341"/>
                  </a:moveTo>
                  <a:cubicBezTo>
                    <a:pt x="14" y="339"/>
                    <a:pt x="14" y="339"/>
                    <a:pt x="14" y="339"/>
                  </a:cubicBezTo>
                  <a:cubicBezTo>
                    <a:pt x="12" y="339"/>
                    <a:pt x="12" y="339"/>
                    <a:pt x="12" y="339"/>
                  </a:cubicBezTo>
                  <a:cubicBezTo>
                    <a:pt x="11" y="340"/>
                    <a:pt x="11" y="340"/>
                    <a:pt x="11" y="340"/>
                  </a:cubicBezTo>
                  <a:cubicBezTo>
                    <a:pt x="11" y="341"/>
                    <a:pt x="11" y="341"/>
                    <a:pt x="11" y="341"/>
                  </a:cubicBezTo>
                  <a:cubicBezTo>
                    <a:pt x="13" y="342"/>
                    <a:pt x="13" y="342"/>
                    <a:pt x="13" y="342"/>
                  </a:cubicBezTo>
                  <a:cubicBezTo>
                    <a:pt x="12" y="342"/>
                    <a:pt x="12" y="342"/>
                    <a:pt x="12" y="342"/>
                  </a:cubicBezTo>
                  <a:cubicBezTo>
                    <a:pt x="12" y="343"/>
                    <a:pt x="12" y="343"/>
                    <a:pt x="12" y="343"/>
                  </a:cubicBezTo>
                  <a:cubicBezTo>
                    <a:pt x="13" y="343"/>
                    <a:pt x="13" y="343"/>
                    <a:pt x="13" y="343"/>
                  </a:cubicBezTo>
                  <a:cubicBezTo>
                    <a:pt x="15" y="342"/>
                    <a:pt x="15" y="342"/>
                    <a:pt x="15" y="342"/>
                  </a:cubicBezTo>
                  <a:cubicBezTo>
                    <a:pt x="16" y="341"/>
                    <a:pt x="16" y="341"/>
                    <a:pt x="16" y="341"/>
                  </a:cubicBezTo>
                  <a:close/>
                  <a:moveTo>
                    <a:pt x="17" y="345"/>
                  </a:moveTo>
                  <a:cubicBezTo>
                    <a:pt x="18" y="345"/>
                    <a:pt x="18" y="345"/>
                    <a:pt x="18" y="345"/>
                  </a:cubicBezTo>
                  <a:cubicBezTo>
                    <a:pt x="20" y="344"/>
                    <a:pt x="20" y="344"/>
                    <a:pt x="20" y="344"/>
                  </a:cubicBezTo>
                  <a:cubicBezTo>
                    <a:pt x="20" y="342"/>
                    <a:pt x="20" y="342"/>
                    <a:pt x="20" y="342"/>
                  </a:cubicBezTo>
                  <a:cubicBezTo>
                    <a:pt x="21" y="341"/>
                    <a:pt x="21" y="341"/>
                    <a:pt x="21" y="341"/>
                  </a:cubicBezTo>
                  <a:cubicBezTo>
                    <a:pt x="20" y="340"/>
                    <a:pt x="20" y="340"/>
                    <a:pt x="20" y="340"/>
                  </a:cubicBezTo>
                  <a:cubicBezTo>
                    <a:pt x="19" y="342"/>
                    <a:pt x="19" y="342"/>
                    <a:pt x="19" y="342"/>
                  </a:cubicBezTo>
                  <a:cubicBezTo>
                    <a:pt x="18" y="343"/>
                    <a:pt x="18" y="343"/>
                    <a:pt x="18" y="343"/>
                  </a:cubicBezTo>
                  <a:cubicBezTo>
                    <a:pt x="17" y="345"/>
                    <a:pt x="17" y="345"/>
                    <a:pt x="17" y="345"/>
                  </a:cubicBezTo>
                  <a:close/>
                  <a:moveTo>
                    <a:pt x="26" y="343"/>
                  </a:moveTo>
                  <a:cubicBezTo>
                    <a:pt x="25" y="341"/>
                    <a:pt x="25" y="341"/>
                    <a:pt x="25" y="341"/>
                  </a:cubicBezTo>
                  <a:cubicBezTo>
                    <a:pt x="24" y="341"/>
                    <a:pt x="24" y="341"/>
                    <a:pt x="24" y="341"/>
                  </a:cubicBezTo>
                  <a:cubicBezTo>
                    <a:pt x="24" y="343"/>
                    <a:pt x="24" y="343"/>
                    <a:pt x="24" y="343"/>
                  </a:cubicBezTo>
                  <a:cubicBezTo>
                    <a:pt x="23" y="343"/>
                    <a:pt x="23" y="343"/>
                    <a:pt x="23" y="343"/>
                  </a:cubicBezTo>
                  <a:cubicBezTo>
                    <a:pt x="22" y="345"/>
                    <a:pt x="22" y="345"/>
                    <a:pt x="22" y="345"/>
                  </a:cubicBezTo>
                  <a:cubicBezTo>
                    <a:pt x="24" y="345"/>
                    <a:pt x="24" y="345"/>
                    <a:pt x="24" y="345"/>
                  </a:cubicBezTo>
                  <a:cubicBezTo>
                    <a:pt x="26" y="343"/>
                    <a:pt x="26" y="343"/>
                    <a:pt x="26" y="343"/>
                  </a:cubicBezTo>
                  <a:close/>
                  <a:moveTo>
                    <a:pt x="47" y="343"/>
                  </a:moveTo>
                  <a:cubicBezTo>
                    <a:pt x="47" y="341"/>
                    <a:pt x="47" y="341"/>
                    <a:pt x="47" y="341"/>
                  </a:cubicBezTo>
                  <a:cubicBezTo>
                    <a:pt x="48" y="340"/>
                    <a:pt x="48" y="340"/>
                    <a:pt x="48" y="340"/>
                  </a:cubicBezTo>
                  <a:cubicBezTo>
                    <a:pt x="48" y="338"/>
                    <a:pt x="48" y="338"/>
                    <a:pt x="48" y="338"/>
                  </a:cubicBezTo>
                  <a:cubicBezTo>
                    <a:pt x="46" y="338"/>
                    <a:pt x="46" y="338"/>
                    <a:pt x="46" y="338"/>
                  </a:cubicBezTo>
                  <a:cubicBezTo>
                    <a:pt x="45" y="339"/>
                    <a:pt x="45" y="339"/>
                    <a:pt x="45" y="339"/>
                  </a:cubicBezTo>
                  <a:cubicBezTo>
                    <a:pt x="45" y="340"/>
                    <a:pt x="45" y="340"/>
                    <a:pt x="45" y="340"/>
                  </a:cubicBezTo>
                  <a:cubicBezTo>
                    <a:pt x="44" y="341"/>
                    <a:pt x="44" y="341"/>
                    <a:pt x="44" y="341"/>
                  </a:cubicBezTo>
                  <a:cubicBezTo>
                    <a:pt x="43" y="341"/>
                    <a:pt x="43" y="341"/>
                    <a:pt x="43" y="341"/>
                  </a:cubicBezTo>
                  <a:cubicBezTo>
                    <a:pt x="42" y="342"/>
                    <a:pt x="42" y="342"/>
                    <a:pt x="42" y="342"/>
                  </a:cubicBezTo>
                  <a:cubicBezTo>
                    <a:pt x="41" y="342"/>
                    <a:pt x="41" y="342"/>
                    <a:pt x="41" y="342"/>
                  </a:cubicBezTo>
                  <a:cubicBezTo>
                    <a:pt x="39" y="341"/>
                    <a:pt x="39" y="341"/>
                    <a:pt x="39" y="341"/>
                  </a:cubicBezTo>
                  <a:cubicBezTo>
                    <a:pt x="39" y="342"/>
                    <a:pt x="39" y="342"/>
                    <a:pt x="39" y="342"/>
                  </a:cubicBezTo>
                  <a:cubicBezTo>
                    <a:pt x="40" y="343"/>
                    <a:pt x="40" y="343"/>
                    <a:pt x="40" y="343"/>
                  </a:cubicBezTo>
                  <a:cubicBezTo>
                    <a:pt x="41" y="343"/>
                    <a:pt x="41" y="343"/>
                    <a:pt x="41" y="343"/>
                  </a:cubicBezTo>
                  <a:cubicBezTo>
                    <a:pt x="43" y="343"/>
                    <a:pt x="43" y="343"/>
                    <a:pt x="43" y="343"/>
                  </a:cubicBezTo>
                  <a:cubicBezTo>
                    <a:pt x="45" y="342"/>
                    <a:pt x="45" y="342"/>
                    <a:pt x="45" y="342"/>
                  </a:cubicBezTo>
                  <a:cubicBezTo>
                    <a:pt x="47" y="343"/>
                    <a:pt x="47" y="343"/>
                    <a:pt x="47" y="343"/>
                  </a:cubicBezTo>
                  <a:close/>
                  <a:moveTo>
                    <a:pt x="50" y="343"/>
                  </a:moveTo>
                  <a:cubicBezTo>
                    <a:pt x="54" y="344"/>
                    <a:pt x="54" y="344"/>
                    <a:pt x="54" y="344"/>
                  </a:cubicBezTo>
                  <a:cubicBezTo>
                    <a:pt x="55" y="344"/>
                    <a:pt x="55" y="344"/>
                    <a:pt x="55" y="344"/>
                  </a:cubicBezTo>
                  <a:cubicBezTo>
                    <a:pt x="57" y="345"/>
                    <a:pt x="57" y="345"/>
                    <a:pt x="57" y="345"/>
                  </a:cubicBezTo>
                  <a:cubicBezTo>
                    <a:pt x="54" y="345"/>
                    <a:pt x="54" y="345"/>
                    <a:pt x="54" y="345"/>
                  </a:cubicBezTo>
                  <a:cubicBezTo>
                    <a:pt x="50" y="344"/>
                    <a:pt x="50" y="344"/>
                    <a:pt x="50" y="344"/>
                  </a:cubicBezTo>
                  <a:cubicBezTo>
                    <a:pt x="49" y="345"/>
                    <a:pt x="49" y="345"/>
                    <a:pt x="49" y="345"/>
                  </a:cubicBezTo>
                  <a:cubicBezTo>
                    <a:pt x="48" y="344"/>
                    <a:pt x="48" y="344"/>
                    <a:pt x="48" y="344"/>
                  </a:cubicBezTo>
                  <a:cubicBezTo>
                    <a:pt x="48" y="344"/>
                    <a:pt x="50" y="343"/>
                    <a:pt x="50" y="343"/>
                  </a:cubicBezTo>
                  <a:close/>
                  <a:moveTo>
                    <a:pt x="64" y="341"/>
                  </a:moveTo>
                  <a:cubicBezTo>
                    <a:pt x="63" y="340"/>
                    <a:pt x="63" y="340"/>
                    <a:pt x="63" y="340"/>
                  </a:cubicBezTo>
                  <a:cubicBezTo>
                    <a:pt x="60" y="340"/>
                    <a:pt x="60" y="340"/>
                    <a:pt x="60" y="340"/>
                  </a:cubicBezTo>
                  <a:cubicBezTo>
                    <a:pt x="60" y="342"/>
                    <a:pt x="60" y="342"/>
                    <a:pt x="60" y="342"/>
                  </a:cubicBezTo>
                  <a:cubicBezTo>
                    <a:pt x="62" y="342"/>
                    <a:pt x="62" y="342"/>
                    <a:pt x="62" y="342"/>
                  </a:cubicBezTo>
                  <a:cubicBezTo>
                    <a:pt x="64" y="341"/>
                    <a:pt x="64" y="341"/>
                    <a:pt x="64" y="341"/>
                  </a:cubicBezTo>
                  <a:close/>
                  <a:moveTo>
                    <a:pt x="74" y="340"/>
                  </a:moveTo>
                  <a:cubicBezTo>
                    <a:pt x="73" y="338"/>
                    <a:pt x="73" y="338"/>
                    <a:pt x="73" y="338"/>
                  </a:cubicBezTo>
                  <a:cubicBezTo>
                    <a:pt x="72" y="340"/>
                    <a:pt x="72" y="340"/>
                    <a:pt x="72" y="340"/>
                  </a:cubicBezTo>
                  <a:cubicBezTo>
                    <a:pt x="74" y="340"/>
                    <a:pt x="74" y="340"/>
                    <a:pt x="74" y="340"/>
                  </a:cubicBezTo>
                  <a:close/>
                  <a:moveTo>
                    <a:pt x="81" y="338"/>
                  </a:moveTo>
                  <a:cubicBezTo>
                    <a:pt x="79" y="336"/>
                    <a:pt x="79" y="336"/>
                    <a:pt x="79" y="336"/>
                  </a:cubicBezTo>
                  <a:cubicBezTo>
                    <a:pt x="77" y="337"/>
                    <a:pt x="77" y="337"/>
                    <a:pt x="77" y="337"/>
                  </a:cubicBezTo>
                  <a:cubicBezTo>
                    <a:pt x="77" y="339"/>
                    <a:pt x="77" y="339"/>
                    <a:pt x="77" y="339"/>
                  </a:cubicBezTo>
                  <a:cubicBezTo>
                    <a:pt x="79" y="337"/>
                    <a:pt x="79" y="337"/>
                    <a:pt x="79" y="337"/>
                  </a:cubicBezTo>
                  <a:cubicBezTo>
                    <a:pt x="81" y="338"/>
                    <a:pt x="81" y="338"/>
                    <a:pt x="81" y="338"/>
                  </a:cubicBezTo>
                  <a:close/>
                  <a:moveTo>
                    <a:pt x="85" y="337"/>
                  </a:moveTo>
                  <a:cubicBezTo>
                    <a:pt x="84" y="336"/>
                    <a:pt x="84" y="336"/>
                    <a:pt x="84" y="336"/>
                  </a:cubicBezTo>
                  <a:cubicBezTo>
                    <a:pt x="83" y="337"/>
                    <a:pt x="83" y="337"/>
                    <a:pt x="83" y="337"/>
                  </a:cubicBezTo>
                  <a:cubicBezTo>
                    <a:pt x="84" y="338"/>
                    <a:pt x="84" y="338"/>
                    <a:pt x="84" y="338"/>
                  </a:cubicBezTo>
                  <a:cubicBezTo>
                    <a:pt x="85" y="337"/>
                    <a:pt x="85" y="337"/>
                    <a:pt x="85" y="337"/>
                  </a:cubicBezTo>
                  <a:close/>
                  <a:moveTo>
                    <a:pt x="86" y="335"/>
                  </a:moveTo>
                  <a:cubicBezTo>
                    <a:pt x="85" y="334"/>
                    <a:pt x="85" y="334"/>
                    <a:pt x="85" y="334"/>
                  </a:cubicBezTo>
                  <a:cubicBezTo>
                    <a:pt x="84" y="335"/>
                    <a:pt x="84" y="335"/>
                    <a:pt x="84" y="335"/>
                  </a:cubicBezTo>
                  <a:cubicBezTo>
                    <a:pt x="86" y="335"/>
                    <a:pt x="86" y="335"/>
                    <a:pt x="86" y="335"/>
                  </a:cubicBezTo>
                  <a:close/>
                  <a:moveTo>
                    <a:pt x="86" y="336"/>
                  </a:moveTo>
                  <a:cubicBezTo>
                    <a:pt x="87" y="337"/>
                    <a:pt x="87" y="337"/>
                    <a:pt x="87" y="337"/>
                  </a:cubicBezTo>
                  <a:cubicBezTo>
                    <a:pt x="88" y="336"/>
                    <a:pt x="88" y="336"/>
                    <a:pt x="88" y="336"/>
                  </a:cubicBezTo>
                  <a:cubicBezTo>
                    <a:pt x="88" y="335"/>
                    <a:pt x="88" y="335"/>
                    <a:pt x="88" y="335"/>
                  </a:cubicBezTo>
                  <a:cubicBezTo>
                    <a:pt x="86" y="336"/>
                    <a:pt x="86" y="336"/>
                    <a:pt x="86" y="336"/>
                  </a:cubicBezTo>
                  <a:close/>
                  <a:moveTo>
                    <a:pt x="106" y="326"/>
                  </a:moveTo>
                  <a:cubicBezTo>
                    <a:pt x="107" y="328"/>
                    <a:pt x="107" y="328"/>
                    <a:pt x="107" y="328"/>
                  </a:cubicBezTo>
                  <a:cubicBezTo>
                    <a:pt x="108" y="328"/>
                    <a:pt x="108" y="328"/>
                    <a:pt x="108" y="328"/>
                  </a:cubicBezTo>
                  <a:cubicBezTo>
                    <a:pt x="106" y="329"/>
                    <a:pt x="106" y="329"/>
                    <a:pt x="106" y="329"/>
                  </a:cubicBezTo>
                  <a:cubicBezTo>
                    <a:pt x="106" y="331"/>
                    <a:pt x="106" y="331"/>
                    <a:pt x="106" y="331"/>
                  </a:cubicBezTo>
                  <a:cubicBezTo>
                    <a:pt x="103" y="332"/>
                    <a:pt x="103" y="332"/>
                    <a:pt x="103" y="332"/>
                  </a:cubicBezTo>
                  <a:cubicBezTo>
                    <a:pt x="100" y="335"/>
                    <a:pt x="100" y="335"/>
                    <a:pt x="100" y="335"/>
                  </a:cubicBezTo>
                  <a:cubicBezTo>
                    <a:pt x="98" y="335"/>
                    <a:pt x="98" y="335"/>
                    <a:pt x="98" y="335"/>
                  </a:cubicBezTo>
                  <a:cubicBezTo>
                    <a:pt x="96" y="337"/>
                    <a:pt x="96" y="337"/>
                    <a:pt x="96" y="337"/>
                  </a:cubicBezTo>
                  <a:cubicBezTo>
                    <a:pt x="93" y="337"/>
                    <a:pt x="93" y="337"/>
                    <a:pt x="93" y="337"/>
                  </a:cubicBezTo>
                  <a:cubicBezTo>
                    <a:pt x="94" y="336"/>
                    <a:pt x="94" y="336"/>
                    <a:pt x="94" y="336"/>
                  </a:cubicBezTo>
                  <a:cubicBezTo>
                    <a:pt x="95" y="336"/>
                    <a:pt x="95" y="336"/>
                    <a:pt x="95" y="336"/>
                  </a:cubicBezTo>
                  <a:cubicBezTo>
                    <a:pt x="97" y="334"/>
                    <a:pt x="97" y="334"/>
                    <a:pt x="97" y="334"/>
                  </a:cubicBezTo>
                  <a:cubicBezTo>
                    <a:pt x="98" y="333"/>
                    <a:pt x="98" y="333"/>
                    <a:pt x="98" y="333"/>
                  </a:cubicBezTo>
                  <a:cubicBezTo>
                    <a:pt x="98" y="332"/>
                    <a:pt x="98" y="332"/>
                    <a:pt x="98" y="332"/>
                  </a:cubicBezTo>
                  <a:cubicBezTo>
                    <a:pt x="100" y="330"/>
                    <a:pt x="100" y="330"/>
                    <a:pt x="100" y="330"/>
                  </a:cubicBezTo>
                  <a:cubicBezTo>
                    <a:pt x="102" y="330"/>
                    <a:pt x="102" y="330"/>
                    <a:pt x="102" y="330"/>
                  </a:cubicBezTo>
                  <a:cubicBezTo>
                    <a:pt x="102" y="328"/>
                    <a:pt x="102" y="328"/>
                    <a:pt x="102" y="328"/>
                  </a:cubicBezTo>
                  <a:cubicBezTo>
                    <a:pt x="102" y="327"/>
                    <a:pt x="102" y="327"/>
                    <a:pt x="102" y="327"/>
                  </a:cubicBezTo>
                  <a:cubicBezTo>
                    <a:pt x="105" y="327"/>
                    <a:pt x="105" y="327"/>
                    <a:pt x="105" y="327"/>
                  </a:cubicBezTo>
                  <a:cubicBezTo>
                    <a:pt x="105" y="327"/>
                    <a:pt x="106" y="326"/>
                    <a:pt x="106" y="326"/>
                  </a:cubicBezTo>
                  <a:close/>
                  <a:moveTo>
                    <a:pt x="121" y="320"/>
                  </a:moveTo>
                  <a:cubicBezTo>
                    <a:pt x="119" y="321"/>
                    <a:pt x="119" y="321"/>
                    <a:pt x="119" y="321"/>
                  </a:cubicBezTo>
                  <a:cubicBezTo>
                    <a:pt x="118" y="322"/>
                    <a:pt x="118" y="322"/>
                    <a:pt x="118" y="322"/>
                  </a:cubicBezTo>
                  <a:cubicBezTo>
                    <a:pt x="118" y="323"/>
                    <a:pt x="118" y="323"/>
                    <a:pt x="118" y="323"/>
                  </a:cubicBezTo>
                  <a:cubicBezTo>
                    <a:pt x="119" y="325"/>
                    <a:pt x="119" y="325"/>
                    <a:pt x="119" y="325"/>
                  </a:cubicBezTo>
                  <a:cubicBezTo>
                    <a:pt x="118" y="325"/>
                    <a:pt x="118" y="325"/>
                    <a:pt x="118" y="325"/>
                  </a:cubicBezTo>
                  <a:cubicBezTo>
                    <a:pt x="117" y="324"/>
                    <a:pt x="117" y="324"/>
                    <a:pt x="117" y="324"/>
                  </a:cubicBezTo>
                  <a:cubicBezTo>
                    <a:pt x="115" y="326"/>
                    <a:pt x="115" y="326"/>
                    <a:pt x="115" y="326"/>
                  </a:cubicBezTo>
                  <a:cubicBezTo>
                    <a:pt x="115" y="327"/>
                    <a:pt x="115" y="327"/>
                    <a:pt x="115" y="327"/>
                  </a:cubicBezTo>
                  <a:cubicBezTo>
                    <a:pt x="114" y="327"/>
                    <a:pt x="114" y="327"/>
                    <a:pt x="114" y="327"/>
                  </a:cubicBezTo>
                  <a:cubicBezTo>
                    <a:pt x="113" y="329"/>
                    <a:pt x="113" y="329"/>
                    <a:pt x="113" y="329"/>
                  </a:cubicBezTo>
                  <a:cubicBezTo>
                    <a:pt x="112" y="329"/>
                    <a:pt x="112" y="329"/>
                    <a:pt x="112" y="329"/>
                  </a:cubicBezTo>
                  <a:cubicBezTo>
                    <a:pt x="110" y="331"/>
                    <a:pt x="110" y="331"/>
                    <a:pt x="110" y="331"/>
                  </a:cubicBezTo>
                  <a:cubicBezTo>
                    <a:pt x="108" y="330"/>
                    <a:pt x="108" y="330"/>
                    <a:pt x="108" y="330"/>
                  </a:cubicBezTo>
                  <a:cubicBezTo>
                    <a:pt x="107" y="331"/>
                    <a:pt x="107" y="331"/>
                    <a:pt x="107" y="331"/>
                  </a:cubicBezTo>
                  <a:cubicBezTo>
                    <a:pt x="108" y="332"/>
                    <a:pt x="108" y="332"/>
                    <a:pt x="108" y="332"/>
                  </a:cubicBezTo>
                  <a:cubicBezTo>
                    <a:pt x="111" y="332"/>
                    <a:pt x="111" y="332"/>
                    <a:pt x="111" y="332"/>
                  </a:cubicBezTo>
                  <a:cubicBezTo>
                    <a:pt x="113" y="331"/>
                    <a:pt x="113" y="331"/>
                    <a:pt x="113" y="331"/>
                  </a:cubicBezTo>
                  <a:cubicBezTo>
                    <a:pt x="115" y="329"/>
                    <a:pt x="115" y="329"/>
                    <a:pt x="115" y="329"/>
                  </a:cubicBezTo>
                  <a:cubicBezTo>
                    <a:pt x="116" y="330"/>
                    <a:pt x="116" y="330"/>
                    <a:pt x="116" y="330"/>
                  </a:cubicBezTo>
                  <a:cubicBezTo>
                    <a:pt x="116" y="331"/>
                    <a:pt x="116" y="331"/>
                    <a:pt x="116" y="331"/>
                  </a:cubicBezTo>
                  <a:cubicBezTo>
                    <a:pt x="117" y="329"/>
                    <a:pt x="117" y="329"/>
                    <a:pt x="117" y="329"/>
                  </a:cubicBezTo>
                  <a:cubicBezTo>
                    <a:pt x="118" y="328"/>
                    <a:pt x="118" y="328"/>
                    <a:pt x="118" y="328"/>
                  </a:cubicBezTo>
                  <a:cubicBezTo>
                    <a:pt x="119" y="328"/>
                    <a:pt x="119" y="328"/>
                    <a:pt x="119" y="328"/>
                  </a:cubicBezTo>
                  <a:cubicBezTo>
                    <a:pt x="119" y="329"/>
                    <a:pt x="119" y="329"/>
                    <a:pt x="119" y="329"/>
                  </a:cubicBezTo>
                  <a:cubicBezTo>
                    <a:pt x="120" y="329"/>
                    <a:pt x="120" y="329"/>
                    <a:pt x="120" y="329"/>
                  </a:cubicBezTo>
                  <a:cubicBezTo>
                    <a:pt x="121" y="327"/>
                    <a:pt x="121" y="327"/>
                    <a:pt x="121" y="327"/>
                  </a:cubicBezTo>
                  <a:cubicBezTo>
                    <a:pt x="124" y="326"/>
                    <a:pt x="124" y="326"/>
                    <a:pt x="124" y="326"/>
                  </a:cubicBezTo>
                  <a:cubicBezTo>
                    <a:pt x="124" y="325"/>
                    <a:pt x="124" y="325"/>
                    <a:pt x="124" y="325"/>
                  </a:cubicBezTo>
                  <a:cubicBezTo>
                    <a:pt x="122" y="325"/>
                    <a:pt x="122" y="325"/>
                    <a:pt x="122" y="325"/>
                  </a:cubicBezTo>
                  <a:cubicBezTo>
                    <a:pt x="124" y="324"/>
                    <a:pt x="124" y="324"/>
                    <a:pt x="124" y="324"/>
                  </a:cubicBezTo>
                  <a:cubicBezTo>
                    <a:pt x="124" y="322"/>
                    <a:pt x="124" y="322"/>
                    <a:pt x="124" y="322"/>
                  </a:cubicBezTo>
                  <a:cubicBezTo>
                    <a:pt x="122" y="321"/>
                    <a:pt x="122" y="321"/>
                    <a:pt x="122" y="321"/>
                  </a:cubicBezTo>
                  <a:cubicBezTo>
                    <a:pt x="121" y="320"/>
                    <a:pt x="121" y="320"/>
                    <a:pt x="121" y="320"/>
                  </a:cubicBezTo>
                  <a:close/>
                  <a:moveTo>
                    <a:pt x="127" y="323"/>
                  </a:moveTo>
                  <a:cubicBezTo>
                    <a:pt x="126" y="322"/>
                    <a:pt x="126" y="322"/>
                    <a:pt x="126" y="322"/>
                  </a:cubicBezTo>
                  <a:cubicBezTo>
                    <a:pt x="125" y="321"/>
                    <a:pt x="125" y="321"/>
                    <a:pt x="125" y="321"/>
                  </a:cubicBezTo>
                  <a:cubicBezTo>
                    <a:pt x="125" y="322"/>
                    <a:pt x="125" y="322"/>
                    <a:pt x="125" y="322"/>
                  </a:cubicBezTo>
                  <a:cubicBezTo>
                    <a:pt x="127" y="323"/>
                    <a:pt x="127" y="323"/>
                    <a:pt x="127" y="323"/>
                  </a:cubicBezTo>
                  <a:close/>
                  <a:moveTo>
                    <a:pt x="135" y="321"/>
                  </a:moveTo>
                  <a:cubicBezTo>
                    <a:pt x="135" y="321"/>
                    <a:pt x="135" y="321"/>
                    <a:pt x="135" y="321"/>
                  </a:cubicBezTo>
                  <a:cubicBezTo>
                    <a:pt x="137" y="321"/>
                    <a:pt x="137" y="321"/>
                    <a:pt x="137" y="321"/>
                  </a:cubicBezTo>
                  <a:cubicBezTo>
                    <a:pt x="137" y="322"/>
                    <a:pt x="137" y="322"/>
                    <a:pt x="137" y="322"/>
                  </a:cubicBezTo>
                  <a:cubicBezTo>
                    <a:pt x="136" y="322"/>
                    <a:pt x="136" y="322"/>
                    <a:pt x="136" y="322"/>
                  </a:cubicBezTo>
                  <a:cubicBezTo>
                    <a:pt x="135" y="321"/>
                    <a:pt x="135" y="321"/>
                    <a:pt x="135" y="321"/>
                  </a:cubicBezTo>
                  <a:close/>
                  <a:moveTo>
                    <a:pt x="132" y="322"/>
                  </a:moveTo>
                  <a:cubicBezTo>
                    <a:pt x="133" y="321"/>
                    <a:pt x="133" y="321"/>
                    <a:pt x="133" y="321"/>
                  </a:cubicBezTo>
                  <a:cubicBezTo>
                    <a:pt x="134" y="322"/>
                    <a:pt x="134" y="322"/>
                    <a:pt x="134" y="322"/>
                  </a:cubicBezTo>
                  <a:cubicBezTo>
                    <a:pt x="132" y="322"/>
                    <a:pt x="132" y="322"/>
                    <a:pt x="132" y="322"/>
                  </a:cubicBezTo>
                  <a:close/>
                  <a:moveTo>
                    <a:pt x="131" y="320"/>
                  </a:moveTo>
                  <a:cubicBezTo>
                    <a:pt x="132" y="319"/>
                    <a:pt x="132" y="319"/>
                    <a:pt x="132" y="319"/>
                  </a:cubicBezTo>
                  <a:cubicBezTo>
                    <a:pt x="132" y="317"/>
                    <a:pt x="132" y="317"/>
                    <a:pt x="132" y="317"/>
                  </a:cubicBezTo>
                  <a:cubicBezTo>
                    <a:pt x="132" y="318"/>
                    <a:pt x="132" y="318"/>
                    <a:pt x="132" y="318"/>
                  </a:cubicBezTo>
                  <a:cubicBezTo>
                    <a:pt x="133" y="319"/>
                    <a:pt x="133" y="319"/>
                    <a:pt x="133" y="319"/>
                  </a:cubicBezTo>
                  <a:cubicBezTo>
                    <a:pt x="131" y="320"/>
                    <a:pt x="131" y="320"/>
                    <a:pt x="131" y="320"/>
                  </a:cubicBezTo>
                  <a:close/>
                  <a:moveTo>
                    <a:pt x="129" y="319"/>
                  </a:moveTo>
                  <a:cubicBezTo>
                    <a:pt x="127" y="319"/>
                    <a:pt x="127" y="319"/>
                    <a:pt x="127" y="319"/>
                  </a:cubicBezTo>
                  <a:cubicBezTo>
                    <a:pt x="127" y="320"/>
                    <a:pt x="127" y="320"/>
                    <a:pt x="127" y="320"/>
                  </a:cubicBezTo>
                  <a:cubicBezTo>
                    <a:pt x="128" y="322"/>
                    <a:pt x="128" y="322"/>
                    <a:pt x="128" y="322"/>
                  </a:cubicBezTo>
                  <a:cubicBezTo>
                    <a:pt x="130" y="321"/>
                    <a:pt x="130" y="321"/>
                    <a:pt x="130" y="321"/>
                  </a:cubicBezTo>
                  <a:cubicBezTo>
                    <a:pt x="130" y="320"/>
                    <a:pt x="130" y="320"/>
                    <a:pt x="130" y="320"/>
                  </a:cubicBezTo>
                  <a:cubicBezTo>
                    <a:pt x="129" y="320"/>
                    <a:pt x="129" y="320"/>
                    <a:pt x="129" y="320"/>
                  </a:cubicBezTo>
                  <a:cubicBezTo>
                    <a:pt x="129" y="319"/>
                    <a:pt x="129" y="319"/>
                    <a:pt x="129" y="319"/>
                  </a:cubicBezTo>
                  <a:close/>
                  <a:moveTo>
                    <a:pt x="210" y="247"/>
                  </a:moveTo>
                  <a:cubicBezTo>
                    <a:pt x="209" y="246"/>
                    <a:pt x="209" y="246"/>
                    <a:pt x="209" y="246"/>
                  </a:cubicBezTo>
                  <a:cubicBezTo>
                    <a:pt x="211" y="246"/>
                    <a:pt x="211" y="246"/>
                    <a:pt x="211" y="246"/>
                  </a:cubicBezTo>
                  <a:cubicBezTo>
                    <a:pt x="210" y="247"/>
                    <a:pt x="210" y="247"/>
                    <a:pt x="210" y="247"/>
                  </a:cubicBezTo>
                  <a:cubicBezTo>
                    <a:pt x="210" y="247"/>
                    <a:pt x="210" y="247"/>
                    <a:pt x="210" y="247"/>
                  </a:cubicBezTo>
                  <a:close/>
                  <a:moveTo>
                    <a:pt x="206" y="248"/>
                  </a:moveTo>
                  <a:cubicBezTo>
                    <a:pt x="205" y="247"/>
                    <a:pt x="205" y="247"/>
                    <a:pt x="205" y="247"/>
                  </a:cubicBezTo>
                  <a:cubicBezTo>
                    <a:pt x="205" y="246"/>
                    <a:pt x="205" y="246"/>
                    <a:pt x="205" y="246"/>
                  </a:cubicBezTo>
                  <a:cubicBezTo>
                    <a:pt x="207" y="245"/>
                    <a:pt x="207" y="245"/>
                    <a:pt x="207" y="245"/>
                  </a:cubicBezTo>
                  <a:cubicBezTo>
                    <a:pt x="209" y="244"/>
                    <a:pt x="209" y="244"/>
                    <a:pt x="209" y="244"/>
                  </a:cubicBezTo>
                  <a:cubicBezTo>
                    <a:pt x="209" y="245"/>
                    <a:pt x="209" y="245"/>
                    <a:pt x="209" y="245"/>
                  </a:cubicBezTo>
                  <a:cubicBezTo>
                    <a:pt x="207" y="247"/>
                    <a:pt x="207" y="247"/>
                    <a:pt x="207" y="247"/>
                  </a:cubicBezTo>
                  <a:cubicBezTo>
                    <a:pt x="206" y="248"/>
                    <a:pt x="206" y="248"/>
                    <a:pt x="206" y="248"/>
                  </a:cubicBezTo>
                  <a:close/>
                  <a:moveTo>
                    <a:pt x="139" y="315"/>
                  </a:moveTo>
                  <a:cubicBezTo>
                    <a:pt x="139" y="313"/>
                    <a:pt x="139" y="313"/>
                    <a:pt x="139" y="313"/>
                  </a:cubicBezTo>
                  <a:cubicBezTo>
                    <a:pt x="140" y="312"/>
                    <a:pt x="140" y="312"/>
                    <a:pt x="140" y="312"/>
                  </a:cubicBezTo>
                  <a:cubicBezTo>
                    <a:pt x="141" y="312"/>
                    <a:pt x="141" y="312"/>
                    <a:pt x="141" y="312"/>
                  </a:cubicBezTo>
                  <a:cubicBezTo>
                    <a:pt x="142" y="311"/>
                    <a:pt x="142" y="311"/>
                    <a:pt x="142" y="311"/>
                  </a:cubicBezTo>
                  <a:cubicBezTo>
                    <a:pt x="143" y="311"/>
                    <a:pt x="143" y="311"/>
                    <a:pt x="143" y="311"/>
                  </a:cubicBezTo>
                  <a:cubicBezTo>
                    <a:pt x="144" y="308"/>
                    <a:pt x="144" y="308"/>
                    <a:pt x="144" y="308"/>
                  </a:cubicBezTo>
                  <a:cubicBezTo>
                    <a:pt x="145" y="308"/>
                    <a:pt x="145" y="308"/>
                    <a:pt x="145" y="308"/>
                  </a:cubicBezTo>
                  <a:cubicBezTo>
                    <a:pt x="147" y="309"/>
                    <a:pt x="147" y="309"/>
                    <a:pt x="147" y="309"/>
                  </a:cubicBezTo>
                  <a:cubicBezTo>
                    <a:pt x="148" y="309"/>
                    <a:pt x="148" y="309"/>
                    <a:pt x="148" y="309"/>
                  </a:cubicBezTo>
                  <a:cubicBezTo>
                    <a:pt x="149" y="309"/>
                    <a:pt x="149" y="309"/>
                    <a:pt x="149" y="309"/>
                  </a:cubicBezTo>
                  <a:cubicBezTo>
                    <a:pt x="151" y="308"/>
                    <a:pt x="151" y="308"/>
                    <a:pt x="151" y="308"/>
                  </a:cubicBezTo>
                  <a:cubicBezTo>
                    <a:pt x="151" y="308"/>
                    <a:pt x="151" y="308"/>
                    <a:pt x="151" y="308"/>
                  </a:cubicBezTo>
                  <a:cubicBezTo>
                    <a:pt x="153" y="308"/>
                    <a:pt x="153" y="308"/>
                    <a:pt x="153" y="308"/>
                  </a:cubicBezTo>
                  <a:cubicBezTo>
                    <a:pt x="155" y="309"/>
                    <a:pt x="155" y="309"/>
                    <a:pt x="155" y="309"/>
                  </a:cubicBezTo>
                  <a:cubicBezTo>
                    <a:pt x="154" y="311"/>
                    <a:pt x="154" y="311"/>
                    <a:pt x="154" y="311"/>
                  </a:cubicBezTo>
                  <a:cubicBezTo>
                    <a:pt x="156" y="313"/>
                    <a:pt x="156" y="313"/>
                    <a:pt x="156" y="313"/>
                  </a:cubicBezTo>
                  <a:cubicBezTo>
                    <a:pt x="156" y="314"/>
                    <a:pt x="156" y="314"/>
                    <a:pt x="156" y="314"/>
                  </a:cubicBezTo>
                  <a:cubicBezTo>
                    <a:pt x="154" y="313"/>
                    <a:pt x="154" y="313"/>
                    <a:pt x="154" y="313"/>
                  </a:cubicBezTo>
                  <a:cubicBezTo>
                    <a:pt x="153" y="315"/>
                    <a:pt x="153" y="315"/>
                    <a:pt x="153" y="315"/>
                  </a:cubicBezTo>
                  <a:cubicBezTo>
                    <a:pt x="150" y="315"/>
                    <a:pt x="150" y="315"/>
                    <a:pt x="150" y="315"/>
                  </a:cubicBezTo>
                  <a:cubicBezTo>
                    <a:pt x="148" y="314"/>
                    <a:pt x="148" y="314"/>
                    <a:pt x="148" y="314"/>
                  </a:cubicBezTo>
                  <a:cubicBezTo>
                    <a:pt x="145" y="314"/>
                    <a:pt x="145" y="314"/>
                    <a:pt x="145" y="314"/>
                  </a:cubicBezTo>
                  <a:cubicBezTo>
                    <a:pt x="143" y="316"/>
                    <a:pt x="143" y="316"/>
                    <a:pt x="143" y="316"/>
                  </a:cubicBezTo>
                  <a:cubicBezTo>
                    <a:pt x="142" y="316"/>
                    <a:pt x="142" y="316"/>
                    <a:pt x="142" y="316"/>
                  </a:cubicBezTo>
                  <a:cubicBezTo>
                    <a:pt x="141" y="317"/>
                    <a:pt x="141" y="317"/>
                    <a:pt x="141" y="317"/>
                  </a:cubicBezTo>
                  <a:cubicBezTo>
                    <a:pt x="139" y="316"/>
                    <a:pt x="139" y="316"/>
                    <a:pt x="139" y="316"/>
                  </a:cubicBezTo>
                  <a:lnTo>
                    <a:pt x="139" y="315"/>
                  </a:lnTo>
                  <a:close/>
                </a:path>
              </a:pathLst>
            </a:custGeom>
            <a:grpFill/>
            <a:ln w="0">
              <a:noFill/>
            </a:ln>
          </p:spPr>
          <p:style>
            <a:lnRef idx="0">
              <a:scrgbClr r="0" g="0" b="0"/>
            </a:lnRef>
            <a:fillRef idx="0">
              <a:scrgbClr r="0" g="0" b="0"/>
            </a:fillRef>
            <a:effectRef idx="0">
              <a:scrgbClr r="0" g="0" b="0"/>
            </a:effectRef>
            <a:fontRef idx="minor"/>
          </p:style>
        </p:sp>
        <p:sp>
          <p:nvSpPr>
            <p:cNvPr id="264" name="CustomShape 5">
              <a:extLst>
                <a:ext uri="{FF2B5EF4-FFF2-40B4-BE49-F238E27FC236}">
                  <a16:creationId xmlns:a16="http://schemas.microsoft.com/office/drawing/2014/main" id="{DC1F7C12-1374-4C3A-914A-7BFBFC8C2CEA}"/>
                </a:ext>
              </a:extLst>
            </p:cNvPr>
            <p:cNvSpPr/>
            <p:nvPr/>
          </p:nvSpPr>
          <p:spPr>
            <a:xfrm>
              <a:off x="4131000" y="5654520"/>
              <a:ext cx="6120" cy="11160"/>
            </a:xfrm>
            <a:custGeom>
              <a:avLst/>
              <a:gdLst/>
              <a:ahLst/>
              <a:cxnLst/>
              <a:rect l="l" t="t" r="r" b="b"/>
              <a:pathLst>
                <a:path w="6" h="11">
                  <a:moveTo>
                    <a:pt x="0" y="9"/>
                  </a:moveTo>
                  <a:lnTo>
                    <a:pt x="2" y="4"/>
                  </a:lnTo>
                  <a:lnTo>
                    <a:pt x="2" y="2"/>
                  </a:lnTo>
                  <a:lnTo>
                    <a:pt x="4" y="0"/>
                  </a:lnTo>
                  <a:lnTo>
                    <a:pt x="6" y="4"/>
                  </a:lnTo>
                  <a:lnTo>
                    <a:pt x="2" y="11"/>
                  </a:lnTo>
                  <a:lnTo>
                    <a:pt x="0" y="9"/>
                  </a:lnTo>
                  <a:close/>
                </a:path>
              </a:pathLst>
            </a:custGeom>
            <a:grpFill/>
            <a:ln w="0">
              <a:noFill/>
            </a:ln>
          </p:spPr>
          <p:style>
            <a:lnRef idx="0">
              <a:scrgbClr r="0" g="0" b="0"/>
            </a:lnRef>
            <a:fillRef idx="0">
              <a:scrgbClr r="0" g="0" b="0"/>
            </a:fillRef>
            <a:effectRef idx="0">
              <a:scrgbClr r="0" g="0" b="0"/>
            </a:effectRef>
            <a:fontRef idx="minor"/>
          </p:style>
        </p:sp>
        <p:sp>
          <p:nvSpPr>
            <p:cNvPr id="265" name="CustomShape 6">
              <a:extLst>
                <a:ext uri="{FF2B5EF4-FFF2-40B4-BE49-F238E27FC236}">
                  <a16:creationId xmlns:a16="http://schemas.microsoft.com/office/drawing/2014/main" id="{1D834140-6C26-4B5A-A9A2-2F170A5AF0DF}"/>
                </a:ext>
              </a:extLst>
            </p:cNvPr>
            <p:cNvSpPr/>
            <p:nvPr/>
          </p:nvSpPr>
          <p:spPr>
            <a:xfrm>
              <a:off x="4090680" y="5626440"/>
              <a:ext cx="32760" cy="22320"/>
            </a:xfrm>
            <a:custGeom>
              <a:avLst/>
              <a:gdLst/>
              <a:ahLst/>
              <a:cxnLst/>
              <a:rect l="l" t="t" r="r" b="b"/>
              <a:pathLst>
                <a:path w="31" h="22">
                  <a:moveTo>
                    <a:pt x="7" y="14"/>
                  </a:moveTo>
                  <a:lnTo>
                    <a:pt x="7" y="11"/>
                  </a:lnTo>
                  <a:lnTo>
                    <a:pt x="7" y="7"/>
                  </a:lnTo>
                  <a:lnTo>
                    <a:pt x="9" y="5"/>
                  </a:lnTo>
                  <a:lnTo>
                    <a:pt x="7" y="0"/>
                  </a:lnTo>
                  <a:lnTo>
                    <a:pt x="5" y="0"/>
                  </a:lnTo>
                  <a:lnTo>
                    <a:pt x="0" y="5"/>
                  </a:lnTo>
                  <a:lnTo>
                    <a:pt x="3" y="7"/>
                  </a:lnTo>
                  <a:lnTo>
                    <a:pt x="3" y="11"/>
                  </a:lnTo>
                  <a:lnTo>
                    <a:pt x="5" y="14"/>
                  </a:lnTo>
                  <a:lnTo>
                    <a:pt x="7" y="14"/>
                  </a:lnTo>
                  <a:lnTo>
                    <a:pt x="7" y="14"/>
                  </a:lnTo>
                  <a:close/>
                  <a:moveTo>
                    <a:pt x="9" y="20"/>
                  </a:moveTo>
                  <a:lnTo>
                    <a:pt x="11" y="20"/>
                  </a:lnTo>
                  <a:lnTo>
                    <a:pt x="11" y="22"/>
                  </a:lnTo>
                  <a:lnTo>
                    <a:pt x="9" y="22"/>
                  </a:lnTo>
                  <a:lnTo>
                    <a:pt x="7" y="22"/>
                  </a:lnTo>
                  <a:lnTo>
                    <a:pt x="9" y="20"/>
                  </a:lnTo>
                  <a:lnTo>
                    <a:pt x="9" y="20"/>
                  </a:lnTo>
                  <a:close/>
                  <a:moveTo>
                    <a:pt x="29" y="22"/>
                  </a:moveTo>
                  <a:lnTo>
                    <a:pt x="31" y="20"/>
                  </a:lnTo>
                  <a:lnTo>
                    <a:pt x="29" y="18"/>
                  </a:lnTo>
                  <a:lnTo>
                    <a:pt x="27" y="18"/>
                  </a:lnTo>
                  <a:lnTo>
                    <a:pt x="25" y="20"/>
                  </a:lnTo>
                  <a:lnTo>
                    <a:pt x="27" y="20"/>
                  </a:lnTo>
                  <a:lnTo>
                    <a:pt x="29" y="22"/>
                  </a:lnTo>
                  <a:close/>
                </a:path>
              </a:pathLst>
            </a:custGeom>
            <a:grpFill/>
            <a:ln w="0">
              <a:noFill/>
            </a:ln>
          </p:spPr>
          <p:style>
            <a:lnRef idx="0">
              <a:scrgbClr r="0" g="0" b="0"/>
            </a:lnRef>
            <a:fillRef idx="0">
              <a:scrgbClr r="0" g="0" b="0"/>
            </a:fillRef>
            <a:effectRef idx="0">
              <a:scrgbClr r="0" g="0" b="0"/>
            </a:effectRef>
            <a:fontRef idx="minor"/>
          </p:style>
        </p:sp>
        <p:sp>
          <p:nvSpPr>
            <p:cNvPr id="266" name="CustomShape 7">
              <a:extLst>
                <a:ext uri="{FF2B5EF4-FFF2-40B4-BE49-F238E27FC236}">
                  <a16:creationId xmlns:a16="http://schemas.microsoft.com/office/drawing/2014/main" id="{A451B5A5-1FC9-4D9C-B3D6-E98500705FD6}"/>
                </a:ext>
              </a:extLst>
            </p:cNvPr>
            <p:cNvSpPr/>
            <p:nvPr/>
          </p:nvSpPr>
          <p:spPr>
            <a:xfrm>
              <a:off x="4158720" y="5492160"/>
              <a:ext cx="196920" cy="105120"/>
            </a:xfrm>
            <a:custGeom>
              <a:avLst/>
              <a:gdLst/>
              <a:ahLst/>
              <a:cxnLst/>
              <a:rect l="l" t="t" r="r" b="b"/>
              <a:pathLst>
                <a:path w="185" h="102">
                  <a:moveTo>
                    <a:pt x="181" y="7"/>
                  </a:moveTo>
                  <a:lnTo>
                    <a:pt x="185" y="5"/>
                  </a:lnTo>
                  <a:lnTo>
                    <a:pt x="183" y="3"/>
                  </a:lnTo>
                  <a:lnTo>
                    <a:pt x="181" y="0"/>
                  </a:lnTo>
                  <a:lnTo>
                    <a:pt x="179" y="5"/>
                  </a:lnTo>
                  <a:lnTo>
                    <a:pt x="181" y="7"/>
                  </a:lnTo>
                  <a:lnTo>
                    <a:pt x="181" y="7"/>
                  </a:lnTo>
                  <a:close/>
                  <a:moveTo>
                    <a:pt x="5" y="100"/>
                  </a:moveTo>
                  <a:lnTo>
                    <a:pt x="7" y="100"/>
                  </a:lnTo>
                  <a:lnTo>
                    <a:pt x="7" y="102"/>
                  </a:lnTo>
                  <a:lnTo>
                    <a:pt x="5" y="100"/>
                  </a:lnTo>
                  <a:lnTo>
                    <a:pt x="5" y="100"/>
                  </a:lnTo>
                  <a:close/>
                  <a:moveTo>
                    <a:pt x="0" y="93"/>
                  </a:moveTo>
                  <a:lnTo>
                    <a:pt x="2" y="91"/>
                  </a:lnTo>
                  <a:lnTo>
                    <a:pt x="5" y="93"/>
                  </a:lnTo>
                  <a:lnTo>
                    <a:pt x="7" y="93"/>
                  </a:lnTo>
                  <a:lnTo>
                    <a:pt x="7" y="93"/>
                  </a:lnTo>
                  <a:lnTo>
                    <a:pt x="2" y="95"/>
                  </a:lnTo>
                  <a:lnTo>
                    <a:pt x="0" y="93"/>
                  </a:lnTo>
                  <a:close/>
                </a:path>
              </a:pathLst>
            </a:custGeom>
            <a:grpFill/>
            <a:ln w="0">
              <a:noFill/>
            </a:ln>
          </p:spPr>
          <p:style>
            <a:lnRef idx="0">
              <a:scrgbClr r="0" g="0" b="0"/>
            </a:lnRef>
            <a:fillRef idx="0">
              <a:scrgbClr r="0" g="0" b="0"/>
            </a:fillRef>
            <a:effectRef idx="0">
              <a:scrgbClr r="0" g="0" b="0"/>
            </a:effectRef>
            <a:fontRef idx="minor"/>
          </p:style>
        </p:sp>
        <p:sp>
          <p:nvSpPr>
            <p:cNvPr id="267" name="CustomShape 8">
              <a:extLst>
                <a:ext uri="{FF2B5EF4-FFF2-40B4-BE49-F238E27FC236}">
                  <a16:creationId xmlns:a16="http://schemas.microsoft.com/office/drawing/2014/main" id="{9AE78E14-DFE1-4A39-B69C-26EA77256BD1}"/>
                </a:ext>
              </a:extLst>
            </p:cNvPr>
            <p:cNvSpPr/>
            <p:nvPr/>
          </p:nvSpPr>
          <p:spPr>
            <a:xfrm>
              <a:off x="5109120" y="5117400"/>
              <a:ext cx="44280" cy="145440"/>
            </a:xfrm>
            <a:custGeom>
              <a:avLst/>
              <a:gdLst/>
              <a:ahLst/>
              <a:cxnLst/>
              <a:rect l="l" t="t" r="r" b="b"/>
              <a:pathLst>
                <a:path w="19" h="64">
                  <a:moveTo>
                    <a:pt x="6" y="12"/>
                  </a:moveTo>
                  <a:cubicBezTo>
                    <a:pt x="7" y="11"/>
                    <a:pt x="7" y="11"/>
                    <a:pt x="7" y="11"/>
                  </a:cubicBezTo>
                  <a:cubicBezTo>
                    <a:pt x="7" y="8"/>
                    <a:pt x="7" y="8"/>
                    <a:pt x="7" y="8"/>
                  </a:cubicBezTo>
                  <a:cubicBezTo>
                    <a:pt x="6" y="7"/>
                    <a:pt x="6" y="7"/>
                    <a:pt x="6" y="7"/>
                  </a:cubicBezTo>
                  <a:cubicBezTo>
                    <a:pt x="8" y="5"/>
                    <a:pt x="8" y="5"/>
                    <a:pt x="8" y="5"/>
                  </a:cubicBezTo>
                  <a:cubicBezTo>
                    <a:pt x="8" y="4"/>
                    <a:pt x="8" y="4"/>
                    <a:pt x="8" y="4"/>
                  </a:cubicBezTo>
                  <a:cubicBezTo>
                    <a:pt x="7" y="3"/>
                    <a:pt x="7" y="3"/>
                    <a:pt x="7" y="3"/>
                  </a:cubicBezTo>
                  <a:cubicBezTo>
                    <a:pt x="8" y="1"/>
                    <a:pt x="8" y="1"/>
                    <a:pt x="8" y="1"/>
                  </a:cubicBezTo>
                  <a:cubicBezTo>
                    <a:pt x="7" y="0"/>
                    <a:pt x="7" y="0"/>
                    <a:pt x="7" y="0"/>
                  </a:cubicBezTo>
                  <a:cubicBezTo>
                    <a:pt x="6" y="2"/>
                    <a:pt x="6" y="2"/>
                    <a:pt x="6" y="2"/>
                  </a:cubicBezTo>
                  <a:cubicBezTo>
                    <a:pt x="6" y="5"/>
                    <a:pt x="6" y="5"/>
                    <a:pt x="6" y="5"/>
                  </a:cubicBezTo>
                  <a:cubicBezTo>
                    <a:pt x="5" y="6"/>
                    <a:pt x="5" y="6"/>
                    <a:pt x="5" y="6"/>
                  </a:cubicBezTo>
                  <a:cubicBezTo>
                    <a:pt x="6" y="8"/>
                    <a:pt x="6" y="8"/>
                    <a:pt x="6" y="8"/>
                  </a:cubicBezTo>
                  <a:cubicBezTo>
                    <a:pt x="5" y="11"/>
                    <a:pt x="5" y="11"/>
                    <a:pt x="5" y="11"/>
                  </a:cubicBezTo>
                  <a:cubicBezTo>
                    <a:pt x="6" y="12"/>
                    <a:pt x="6" y="12"/>
                    <a:pt x="6" y="12"/>
                  </a:cubicBezTo>
                  <a:close/>
                  <a:moveTo>
                    <a:pt x="5" y="22"/>
                  </a:moveTo>
                  <a:cubicBezTo>
                    <a:pt x="6" y="20"/>
                    <a:pt x="6" y="20"/>
                    <a:pt x="6" y="20"/>
                  </a:cubicBezTo>
                  <a:cubicBezTo>
                    <a:pt x="6" y="18"/>
                    <a:pt x="6" y="18"/>
                    <a:pt x="6" y="18"/>
                  </a:cubicBezTo>
                  <a:cubicBezTo>
                    <a:pt x="5" y="17"/>
                    <a:pt x="5" y="17"/>
                    <a:pt x="5" y="17"/>
                  </a:cubicBezTo>
                  <a:cubicBezTo>
                    <a:pt x="6" y="15"/>
                    <a:pt x="6" y="15"/>
                    <a:pt x="6" y="15"/>
                  </a:cubicBezTo>
                  <a:cubicBezTo>
                    <a:pt x="7" y="14"/>
                    <a:pt x="7" y="14"/>
                    <a:pt x="7" y="14"/>
                  </a:cubicBezTo>
                  <a:cubicBezTo>
                    <a:pt x="7" y="13"/>
                    <a:pt x="7" y="13"/>
                    <a:pt x="7" y="13"/>
                  </a:cubicBezTo>
                  <a:cubicBezTo>
                    <a:pt x="4" y="14"/>
                    <a:pt x="4" y="14"/>
                    <a:pt x="4" y="14"/>
                  </a:cubicBezTo>
                  <a:cubicBezTo>
                    <a:pt x="4" y="17"/>
                    <a:pt x="4" y="17"/>
                    <a:pt x="4" y="17"/>
                  </a:cubicBezTo>
                  <a:cubicBezTo>
                    <a:pt x="4" y="18"/>
                    <a:pt x="4" y="18"/>
                    <a:pt x="4" y="18"/>
                  </a:cubicBezTo>
                  <a:cubicBezTo>
                    <a:pt x="5" y="20"/>
                    <a:pt x="5" y="20"/>
                    <a:pt x="5" y="20"/>
                  </a:cubicBezTo>
                  <a:cubicBezTo>
                    <a:pt x="4" y="21"/>
                    <a:pt x="4" y="21"/>
                    <a:pt x="4" y="21"/>
                  </a:cubicBezTo>
                  <a:cubicBezTo>
                    <a:pt x="5" y="22"/>
                    <a:pt x="5" y="22"/>
                    <a:pt x="5" y="22"/>
                  </a:cubicBezTo>
                  <a:close/>
                  <a:moveTo>
                    <a:pt x="0" y="21"/>
                  </a:moveTo>
                  <a:cubicBezTo>
                    <a:pt x="2" y="21"/>
                    <a:pt x="2" y="21"/>
                    <a:pt x="2" y="21"/>
                  </a:cubicBezTo>
                  <a:cubicBezTo>
                    <a:pt x="1" y="20"/>
                    <a:pt x="1" y="20"/>
                    <a:pt x="1" y="20"/>
                  </a:cubicBezTo>
                  <a:cubicBezTo>
                    <a:pt x="0" y="21"/>
                    <a:pt x="0" y="21"/>
                    <a:pt x="0" y="21"/>
                  </a:cubicBezTo>
                  <a:close/>
                  <a:moveTo>
                    <a:pt x="3" y="30"/>
                  </a:moveTo>
                  <a:cubicBezTo>
                    <a:pt x="5" y="30"/>
                    <a:pt x="5" y="30"/>
                    <a:pt x="5" y="30"/>
                  </a:cubicBezTo>
                  <a:cubicBezTo>
                    <a:pt x="6" y="28"/>
                    <a:pt x="6" y="28"/>
                    <a:pt x="6" y="28"/>
                  </a:cubicBezTo>
                  <a:cubicBezTo>
                    <a:pt x="5" y="26"/>
                    <a:pt x="5" y="26"/>
                    <a:pt x="5" y="26"/>
                  </a:cubicBezTo>
                  <a:cubicBezTo>
                    <a:pt x="3" y="27"/>
                    <a:pt x="3" y="27"/>
                    <a:pt x="3" y="27"/>
                  </a:cubicBezTo>
                  <a:cubicBezTo>
                    <a:pt x="3" y="29"/>
                    <a:pt x="3" y="29"/>
                    <a:pt x="3" y="29"/>
                  </a:cubicBezTo>
                  <a:cubicBezTo>
                    <a:pt x="3" y="29"/>
                    <a:pt x="3" y="30"/>
                    <a:pt x="3" y="30"/>
                  </a:cubicBezTo>
                  <a:close/>
                  <a:moveTo>
                    <a:pt x="8" y="41"/>
                  </a:moveTo>
                  <a:cubicBezTo>
                    <a:pt x="6" y="42"/>
                    <a:pt x="6" y="42"/>
                    <a:pt x="6" y="42"/>
                  </a:cubicBezTo>
                  <a:cubicBezTo>
                    <a:pt x="8" y="42"/>
                    <a:pt x="8" y="42"/>
                    <a:pt x="8" y="42"/>
                  </a:cubicBezTo>
                  <a:cubicBezTo>
                    <a:pt x="8" y="41"/>
                    <a:pt x="8" y="41"/>
                    <a:pt x="8" y="41"/>
                  </a:cubicBezTo>
                  <a:close/>
                  <a:moveTo>
                    <a:pt x="10" y="48"/>
                  </a:moveTo>
                  <a:cubicBezTo>
                    <a:pt x="11" y="49"/>
                    <a:pt x="11" y="49"/>
                    <a:pt x="11" y="49"/>
                  </a:cubicBezTo>
                  <a:cubicBezTo>
                    <a:pt x="12" y="51"/>
                    <a:pt x="12" y="51"/>
                    <a:pt x="12" y="51"/>
                  </a:cubicBezTo>
                  <a:cubicBezTo>
                    <a:pt x="11" y="49"/>
                    <a:pt x="11" y="49"/>
                    <a:pt x="11" y="49"/>
                  </a:cubicBezTo>
                  <a:cubicBezTo>
                    <a:pt x="11" y="49"/>
                    <a:pt x="10" y="48"/>
                    <a:pt x="10" y="48"/>
                  </a:cubicBezTo>
                  <a:close/>
                  <a:moveTo>
                    <a:pt x="15" y="49"/>
                  </a:moveTo>
                  <a:cubicBezTo>
                    <a:pt x="14" y="51"/>
                    <a:pt x="14" y="51"/>
                    <a:pt x="14" y="51"/>
                  </a:cubicBezTo>
                  <a:cubicBezTo>
                    <a:pt x="15" y="52"/>
                    <a:pt x="15" y="52"/>
                    <a:pt x="15" y="52"/>
                  </a:cubicBezTo>
                  <a:cubicBezTo>
                    <a:pt x="16" y="51"/>
                    <a:pt x="16" y="51"/>
                    <a:pt x="16" y="51"/>
                  </a:cubicBezTo>
                  <a:cubicBezTo>
                    <a:pt x="15" y="50"/>
                    <a:pt x="15" y="50"/>
                    <a:pt x="15" y="50"/>
                  </a:cubicBezTo>
                  <a:cubicBezTo>
                    <a:pt x="15" y="49"/>
                    <a:pt x="15" y="49"/>
                    <a:pt x="15" y="49"/>
                  </a:cubicBezTo>
                  <a:close/>
                  <a:moveTo>
                    <a:pt x="13" y="54"/>
                  </a:moveTo>
                  <a:cubicBezTo>
                    <a:pt x="14" y="55"/>
                    <a:pt x="14" y="55"/>
                    <a:pt x="14" y="55"/>
                  </a:cubicBezTo>
                  <a:cubicBezTo>
                    <a:pt x="15" y="54"/>
                    <a:pt x="15" y="54"/>
                    <a:pt x="15" y="54"/>
                  </a:cubicBezTo>
                  <a:cubicBezTo>
                    <a:pt x="14" y="52"/>
                    <a:pt x="14" y="52"/>
                    <a:pt x="14" y="52"/>
                  </a:cubicBezTo>
                  <a:cubicBezTo>
                    <a:pt x="12" y="53"/>
                    <a:pt x="12" y="53"/>
                    <a:pt x="12" y="53"/>
                  </a:cubicBezTo>
                  <a:cubicBezTo>
                    <a:pt x="13" y="54"/>
                    <a:pt x="13" y="54"/>
                    <a:pt x="13" y="54"/>
                  </a:cubicBezTo>
                  <a:close/>
                  <a:moveTo>
                    <a:pt x="16" y="58"/>
                  </a:moveTo>
                  <a:cubicBezTo>
                    <a:pt x="17" y="57"/>
                    <a:pt x="17" y="57"/>
                    <a:pt x="17" y="57"/>
                  </a:cubicBezTo>
                  <a:cubicBezTo>
                    <a:pt x="16" y="57"/>
                    <a:pt x="16" y="57"/>
                    <a:pt x="16" y="57"/>
                  </a:cubicBezTo>
                  <a:cubicBezTo>
                    <a:pt x="15" y="58"/>
                    <a:pt x="15" y="58"/>
                    <a:pt x="15" y="58"/>
                  </a:cubicBezTo>
                  <a:cubicBezTo>
                    <a:pt x="16" y="58"/>
                    <a:pt x="16" y="58"/>
                    <a:pt x="16" y="58"/>
                  </a:cubicBezTo>
                  <a:close/>
                  <a:moveTo>
                    <a:pt x="17" y="59"/>
                  </a:moveTo>
                  <a:cubicBezTo>
                    <a:pt x="16" y="60"/>
                    <a:pt x="16" y="60"/>
                    <a:pt x="16" y="60"/>
                  </a:cubicBezTo>
                  <a:cubicBezTo>
                    <a:pt x="16" y="62"/>
                    <a:pt x="16" y="62"/>
                    <a:pt x="16" y="62"/>
                  </a:cubicBezTo>
                  <a:cubicBezTo>
                    <a:pt x="16" y="62"/>
                    <a:pt x="17" y="62"/>
                    <a:pt x="17" y="62"/>
                  </a:cubicBezTo>
                  <a:cubicBezTo>
                    <a:pt x="17" y="63"/>
                    <a:pt x="18" y="64"/>
                    <a:pt x="18" y="64"/>
                  </a:cubicBezTo>
                  <a:cubicBezTo>
                    <a:pt x="19" y="63"/>
                    <a:pt x="19" y="63"/>
                    <a:pt x="19" y="63"/>
                  </a:cubicBezTo>
                  <a:cubicBezTo>
                    <a:pt x="18" y="61"/>
                    <a:pt x="18" y="61"/>
                    <a:pt x="18" y="61"/>
                  </a:cubicBezTo>
                  <a:cubicBezTo>
                    <a:pt x="18" y="60"/>
                    <a:pt x="18" y="60"/>
                    <a:pt x="18" y="60"/>
                  </a:cubicBezTo>
                  <a:lnTo>
                    <a:pt x="17" y="59"/>
                  </a:lnTo>
                  <a:close/>
                </a:path>
              </a:pathLst>
            </a:custGeom>
            <a:grpFill/>
            <a:ln w="0">
              <a:noFill/>
            </a:ln>
          </p:spPr>
          <p:style>
            <a:lnRef idx="0">
              <a:scrgbClr r="0" g="0" b="0"/>
            </a:lnRef>
            <a:fillRef idx="0">
              <a:scrgbClr r="0" g="0" b="0"/>
            </a:fillRef>
            <a:effectRef idx="0">
              <a:scrgbClr r="0" g="0" b="0"/>
            </a:effectRef>
            <a:fontRef idx="minor"/>
          </p:style>
        </p:sp>
        <p:sp>
          <p:nvSpPr>
            <p:cNvPr id="268" name="CustomShape 9">
              <a:extLst>
                <a:ext uri="{FF2B5EF4-FFF2-40B4-BE49-F238E27FC236}">
                  <a16:creationId xmlns:a16="http://schemas.microsoft.com/office/drawing/2014/main" id="{092B5D19-C9C9-49E0-A06D-F4C793DDD4B9}"/>
                </a:ext>
              </a:extLst>
            </p:cNvPr>
            <p:cNvSpPr/>
            <p:nvPr/>
          </p:nvSpPr>
          <p:spPr>
            <a:xfrm>
              <a:off x="6190560" y="5073840"/>
              <a:ext cx="23040" cy="49320"/>
            </a:xfrm>
            <a:custGeom>
              <a:avLst/>
              <a:gdLst/>
              <a:ahLst/>
              <a:cxnLst/>
              <a:rect l="l" t="t" r="r" b="b"/>
              <a:pathLst>
                <a:path w="22" h="48">
                  <a:moveTo>
                    <a:pt x="22" y="0"/>
                  </a:moveTo>
                  <a:lnTo>
                    <a:pt x="17" y="4"/>
                  </a:lnTo>
                  <a:lnTo>
                    <a:pt x="19" y="9"/>
                  </a:lnTo>
                  <a:lnTo>
                    <a:pt x="19" y="7"/>
                  </a:lnTo>
                  <a:lnTo>
                    <a:pt x="22" y="2"/>
                  </a:lnTo>
                  <a:lnTo>
                    <a:pt x="22" y="0"/>
                  </a:lnTo>
                  <a:lnTo>
                    <a:pt x="22" y="0"/>
                  </a:lnTo>
                  <a:close/>
                  <a:moveTo>
                    <a:pt x="11" y="29"/>
                  </a:moveTo>
                  <a:lnTo>
                    <a:pt x="13" y="26"/>
                  </a:lnTo>
                  <a:lnTo>
                    <a:pt x="15" y="29"/>
                  </a:lnTo>
                  <a:lnTo>
                    <a:pt x="13" y="29"/>
                  </a:lnTo>
                  <a:lnTo>
                    <a:pt x="11" y="29"/>
                  </a:lnTo>
                  <a:lnTo>
                    <a:pt x="11" y="29"/>
                  </a:lnTo>
                  <a:close/>
                  <a:moveTo>
                    <a:pt x="0" y="44"/>
                  </a:moveTo>
                  <a:lnTo>
                    <a:pt x="2" y="40"/>
                  </a:lnTo>
                  <a:lnTo>
                    <a:pt x="4" y="40"/>
                  </a:lnTo>
                  <a:lnTo>
                    <a:pt x="6" y="40"/>
                  </a:lnTo>
                  <a:lnTo>
                    <a:pt x="4" y="46"/>
                  </a:lnTo>
                  <a:lnTo>
                    <a:pt x="0" y="48"/>
                  </a:lnTo>
                  <a:lnTo>
                    <a:pt x="0" y="46"/>
                  </a:lnTo>
                  <a:lnTo>
                    <a:pt x="0" y="44"/>
                  </a:lnTo>
                  <a:close/>
                </a:path>
              </a:pathLst>
            </a:custGeom>
            <a:grpFill/>
            <a:ln w="0">
              <a:noFill/>
            </a:ln>
          </p:spPr>
          <p:style>
            <a:lnRef idx="0">
              <a:scrgbClr r="0" g="0" b="0"/>
            </a:lnRef>
            <a:fillRef idx="0">
              <a:scrgbClr r="0" g="0" b="0"/>
            </a:fillRef>
            <a:effectRef idx="0">
              <a:scrgbClr r="0" g="0" b="0"/>
            </a:effectRef>
            <a:fontRef idx="minor"/>
          </p:style>
        </p:sp>
        <p:sp>
          <p:nvSpPr>
            <p:cNvPr id="269" name="CustomShape 10">
              <a:extLst>
                <a:ext uri="{FF2B5EF4-FFF2-40B4-BE49-F238E27FC236}">
                  <a16:creationId xmlns:a16="http://schemas.microsoft.com/office/drawing/2014/main" id="{E10C3FE7-4D46-40DF-9EAC-1D3AF12C413B}"/>
                </a:ext>
              </a:extLst>
            </p:cNvPr>
            <p:cNvSpPr/>
            <p:nvPr/>
          </p:nvSpPr>
          <p:spPr>
            <a:xfrm>
              <a:off x="3659040" y="2925000"/>
              <a:ext cx="2716560" cy="1588680"/>
            </a:xfrm>
            <a:custGeom>
              <a:avLst/>
              <a:gdLst/>
              <a:ahLst/>
              <a:cxnLst/>
              <a:rect l="l" t="t" r="r" b="b"/>
              <a:pathLst>
                <a:path w="1158" h="698">
                  <a:moveTo>
                    <a:pt x="898" y="641"/>
                  </a:moveTo>
                  <a:cubicBezTo>
                    <a:pt x="898" y="640"/>
                    <a:pt x="898" y="640"/>
                    <a:pt x="898" y="640"/>
                  </a:cubicBezTo>
                  <a:cubicBezTo>
                    <a:pt x="897" y="639"/>
                    <a:pt x="897" y="639"/>
                    <a:pt x="897" y="639"/>
                  </a:cubicBezTo>
                  <a:cubicBezTo>
                    <a:pt x="897" y="639"/>
                    <a:pt x="897" y="639"/>
                    <a:pt x="897" y="639"/>
                  </a:cubicBezTo>
                  <a:cubicBezTo>
                    <a:pt x="897" y="638"/>
                    <a:pt x="897" y="638"/>
                    <a:pt x="897" y="638"/>
                  </a:cubicBezTo>
                  <a:cubicBezTo>
                    <a:pt x="897" y="637"/>
                    <a:pt x="897" y="637"/>
                    <a:pt x="897" y="637"/>
                  </a:cubicBezTo>
                  <a:cubicBezTo>
                    <a:pt x="896" y="637"/>
                    <a:pt x="896" y="637"/>
                    <a:pt x="896" y="637"/>
                  </a:cubicBezTo>
                  <a:cubicBezTo>
                    <a:pt x="896" y="635"/>
                    <a:pt x="896" y="635"/>
                    <a:pt x="896" y="635"/>
                  </a:cubicBezTo>
                  <a:cubicBezTo>
                    <a:pt x="896" y="635"/>
                    <a:pt x="896" y="635"/>
                    <a:pt x="896" y="635"/>
                  </a:cubicBezTo>
                  <a:cubicBezTo>
                    <a:pt x="897" y="634"/>
                    <a:pt x="897" y="634"/>
                    <a:pt x="897" y="634"/>
                  </a:cubicBezTo>
                  <a:cubicBezTo>
                    <a:pt x="899" y="634"/>
                    <a:pt x="899" y="634"/>
                    <a:pt x="899" y="634"/>
                  </a:cubicBezTo>
                  <a:cubicBezTo>
                    <a:pt x="900" y="634"/>
                    <a:pt x="900" y="634"/>
                    <a:pt x="900" y="634"/>
                  </a:cubicBezTo>
                  <a:cubicBezTo>
                    <a:pt x="900" y="632"/>
                    <a:pt x="900" y="632"/>
                    <a:pt x="900" y="632"/>
                  </a:cubicBezTo>
                  <a:cubicBezTo>
                    <a:pt x="900" y="632"/>
                    <a:pt x="900" y="632"/>
                    <a:pt x="900" y="632"/>
                  </a:cubicBezTo>
                  <a:cubicBezTo>
                    <a:pt x="900" y="630"/>
                    <a:pt x="900" y="630"/>
                    <a:pt x="900" y="630"/>
                  </a:cubicBezTo>
                  <a:cubicBezTo>
                    <a:pt x="900" y="630"/>
                    <a:pt x="900" y="630"/>
                    <a:pt x="900" y="630"/>
                  </a:cubicBezTo>
                  <a:cubicBezTo>
                    <a:pt x="900" y="628"/>
                    <a:pt x="900" y="628"/>
                    <a:pt x="900" y="628"/>
                  </a:cubicBezTo>
                  <a:cubicBezTo>
                    <a:pt x="900" y="626"/>
                    <a:pt x="900" y="626"/>
                    <a:pt x="900" y="626"/>
                  </a:cubicBezTo>
                  <a:cubicBezTo>
                    <a:pt x="899" y="626"/>
                    <a:pt x="899" y="626"/>
                    <a:pt x="899" y="626"/>
                  </a:cubicBezTo>
                  <a:cubicBezTo>
                    <a:pt x="899" y="623"/>
                    <a:pt x="899" y="623"/>
                    <a:pt x="899" y="623"/>
                  </a:cubicBezTo>
                  <a:cubicBezTo>
                    <a:pt x="899" y="621"/>
                    <a:pt x="899" y="621"/>
                    <a:pt x="899" y="621"/>
                  </a:cubicBezTo>
                  <a:cubicBezTo>
                    <a:pt x="898" y="619"/>
                    <a:pt x="898" y="619"/>
                    <a:pt x="898" y="619"/>
                  </a:cubicBezTo>
                  <a:cubicBezTo>
                    <a:pt x="899" y="617"/>
                    <a:pt x="899" y="617"/>
                    <a:pt x="899" y="617"/>
                  </a:cubicBezTo>
                  <a:cubicBezTo>
                    <a:pt x="897" y="616"/>
                    <a:pt x="897" y="616"/>
                    <a:pt x="897" y="616"/>
                  </a:cubicBezTo>
                  <a:cubicBezTo>
                    <a:pt x="897" y="615"/>
                    <a:pt x="897" y="615"/>
                    <a:pt x="897" y="615"/>
                  </a:cubicBezTo>
                  <a:cubicBezTo>
                    <a:pt x="896" y="614"/>
                    <a:pt x="896" y="614"/>
                    <a:pt x="896" y="614"/>
                  </a:cubicBezTo>
                  <a:cubicBezTo>
                    <a:pt x="894" y="610"/>
                    <a:pt x="894" y="610"/>
                    <a:pt x="894" y="610"/>
                  </a:cubicBezTo>
                  <a:cubicBezTo>
                    <a:pt x="894" y="609"/>
                    <a:pt x="894" y="609"/>
                    <a:pt x="894" y="609"/>
                  </a:cubicBezTo>
                  <a:cubicBezTo>
                    <a:pt x="894" y="608"/>
                    <a:pt x="894" y="608"/>
                    <a:pt x="894" y="608"/>
                  </a:cubicBezTo>
                  <a:cubicBezTo>
                    <a:pt x="895" y="607"/>
                    <a:pt x="895" y="607"/>
                    <a:pt x="895" y="607"/>
                  </a:cubicBezTo>
                  <a:cubicBezTo>
                    <a:pt x="896" y="607"/>
                    <a:pt x="896" y="607"/>
                    <a:pt x="896" y="607"/>
                  </a:cubicBezTo>
                  <a:cubicBezTo>
                    <a:pt x="897" y="606"/>
                    <a:pt x="897" y="606"/>
                    <a:pt x="897" y="606"/>
                  </a:cubicBezTo>
                  <a:cubicBezTo>
                    <a:pt x="897" y="605"/>
                    <a:pt x="897" y="605"/>
                    <a:pt x="897" y="605"/>
                  </a:cubicBezTo>
                  <a:cubicBezTo>
                    <a:pt x="899" y="603"/>
                    <a:pt x="899" y="603"/>
                    <a:pt x="899" y="603"/>
                  </a:cubicBezTo>
                  <a:cubicBezTo>
                    <a:pt x="900" y="602"/>
                    <a:pt x="900" y="602"/>
                    <a:pt x="900" y="602"/>
                  </a:cubicBezTo>
                  <a:cubicBezTo>
                    <a:pt x="901" y="603"/>
                    <a:pt x="901" y="603"/>
                    <a:pt x="901" y="603"/>
                  </a:cubicBezTo>
                  <a:cubicBezTo>
                    <a:pt x="902" y="603"/>
                    <a:pt x="902" y="603"/>
                    <a:pt x="902" y="603"/>
                  </a:cubicBezTo>
                  <a:cubicBezTo>
                    <a:pt x="908" y="604"/>
                    <a:pt x="908" y="604"/>
                    <a:pt x="908" y="604"/>
                  </a:cubicBezTo>
                  <a:cubicBezTo>
                    <a:pt x="909" y="604"/>
                    <a:pt x="909" y="604"/>
                    <a:pt x="909" y="604"/>
                  </a:cubicBezTo>
                  <a:cubicBezTo>
                    <a:pt x="910" y="604"/>
                    <a:pt x="910" y="604"/>
                    <a:pt x="910" y="604"/>
                  </a:cubicBezTo>
                  <a:cubicBezTo>
                    <a:pt x="910" y="604"/>
                    <a:pt x="910" y="604"/>
                    <a:pt x="910" y="604"/>
                  </a:cubicBezTo>
                  <a:cubicBezTo>
                    <a:pt x="910" y="602"/>
                    <a:pt x="910" y="602"/>
                    <a:pt x="910" y="602"/>
                  </a:cubicBezTo>
                  <a:cubicBezTo>
                    <a:pt x="910" y="601"/>
                    <a:pt x="910" y="601"/>
                    <a:pt x="910" y="601"/>
                  </a:cubicBezTo>
                  <a:cubicBezTo>
                    <a:pt x="909" y="600"/>
                    <a:pt x="909" y="600"/>
                    <a:pt x="909" y="600"/>
                  </a:cubicBezTo>
                  <a:cubicBezTo>
                    <a:pt x="910" y="600"/>
                    <a:pt x="910" y="600"/>
                    <a:pt x="910" y="600"/>
                  </a:cubicBezTo>
                  <a:cubicBezTo>
                    <a:pt x="909" y="599"/>
                    <a:pt x="909" y="599"/>
                    <a:pt x="909" y="599"/>
                  </a:cubicBezTo>
                  <a:cubicBezTo>
                    <a:pt x="909" y="598"/>
                    <a:pt x="909" y="598"/>
                    <a:pt x="909" y="598"/>
                  </a:cubicBezTo>
                  <a:cubicBezTo>
                    <a:pt x="910" y="596"/>
                    <a:pt x="910" y="596"/>
                    <a:pt x="910" y="596"/>
                  </a:cubicBezTo>
                  <a:cubicBezTo>
                    <a:pt x="911" y="595"/>
                    <a:pt x="911" y="595"/>
                    <a:pt x="911" y="595"/>
                  </a:cubicBezTo>
                  <a:cubicBezTo>
                    <a:pt x="910" y="594"/>
                    <a:pt x="910" y="594"/>
                    <a:pt x="910" y="594"/>
                  </a:cubicBezTo>
                  <a:cubicBezTo>
                    <a:pt x="910" y="593"/>
                    <a:pt x="910" y="593"/>
                    <a:pt x="910" y="593"/>
                  </a:cubicBezTo>
                  <a:cubicBezTo>
                    <a:pt x="910" y="593"/>
                    <a:pt x="910" y="593"/>
                    <a:pt x="910" y="593"/>
                  </a:cubicBezTo>
                  <a:cubicBezTo>
                    <a:pt x="911" y="592"/>
                    <a:pt x="911" y="592"/>
                    <a:pt x="911" y="592"/>
                  </a:cubicBezTo>
                  <a:cubicBezTo>
                    <a:pt x="911" y="591"/>
                    <a:pt x="911" y="591"/>
                    <a:pt x="911" y="591"/>
                  </a:cubicBezTo>
                  <a:cubicBezTo>
                    <a:pt x="911" y="590"/>
                    <a:pt x="911" y="590"/>
                    <a:pt x="911" y="590"/>
                  </a:cubicBezTo>
                  <a:cubicBezTo>
                    <a:pt x="910" y="589"/>
                    <a:pt x="910" y="589"/>
                    <a:pt x="910" y="589"/>
                  </a:cubicBezTo>
                  <a:cubicBezTo>
                    <a:pt x="911" y="588"/>
                    <a:pt x="911" y="588"/>
                    <a:pt x="911" y="588"/>
                  </a:cubicBezTo>
                  <a:cubicBezTo>
                    <a:pt x="911" y="587"/>
                    <a:pt x="911" y="587"/>
                    <a:pt x="911" y="587"/>
                  </a:cubicBezTo>
                  <a:cubicBezTo>
                    <a:pt x="911" y="587"/>
                    <a:pt x="911" y="587"/>
                    <a:pt x="911" y="587"/>
                  </a:cubicBezTo>
                  <a:cubicBezTo>
                    <a:pt x="911" y="586"/>
                    <a:pt x="911" y="586"/>
                    <a:pt x="911" y="586"/>
                  </a:cubicBezTo>
                  <a:cubicBezTo>
                    <a:pt x="910" y="584"/>
                    <a:pt x="910" y="584"/>
                    <a:pt x="910" y="584"/>
                  </a:cubicBezTo>
                  <a:cubicBezTo>
                    <a:pt x="910" y="582"/>
                    <a:pt x="910" y="582"/>
                    <a:pt x="910" y="582"/>
                  </a:cubicBezTo>
                  <a:cubicBezTo>
                    <a:pt x="911" y="582"/>
                    <a:pt x="911" y="582"/>
                    <a:pt x="911" y="582"/>
                  </a:cubicBezTo>
                  <a:cubicBezTo>
                    <a:pt x="911" y="581"/>
                    <a:pt x="911" y="581"/>
                    <a:pt x="911" y="581"/>
                  </a:cubicBezTo>
                  <a:cubicBezTo>
                    <a:pt x="911" y="581"/>
                    <a:pt x="911" y="581"/>
                    <a:pt x="911" y="581"/>
                  </a:cubicBezTo>
                  <a:cubicBezTo>
                    <a:pt x="911" y="580"/>
                    <a:pt x="911" y="580"/>
                    <a:pt x="911" y="580"/>
                  </a:cubicBezTo>
                  <a:cubicBezTo>
                    <a:pt x="911" y="579"/>
                    <a:pt x="911" y="579"/>
                    <a:pt x="911" y="579"/>
                  </a:cubicBezTo>
                  <a:cubicBezTo>
                    <a:pt x="910" y="579"/>
                    <a:pt x="910" y="579"/>
                    <a:pt x="910" y="579"/>
                  </a:cubicBezTo>
                  <a:cubicBezTo>
                    <a:pt x="909" y="578"/>
                    <a:pt x="909" y="578"/>
                    <a:pt x="909" y="578"/>
                  </a:cubicBezTo>
                  <a:cubicBezTo>
                    <a:pt x="910" y="577"/>
                    <a:pt x="910" y="577"/>
                    <a:pt x="910" y="577"/>
                  </a:cubicBezTo>
                  <a:cubicBezTo>
                    <a:pt x="910" y="575"/>
                    <a:pt x="910" y="575"/>
                    <a:pt x="910" y="575"/>
                  </a:cubicBezTo>
                  <a:cubicBezTo>
                    <a:pt x="910" y="575"/>
                    <a:pt x="910" y="575"/>
                    <a:pt x="910" y="575"/>
                  </a:cubicBezTo>
                  <a:cubicBezTo>
                    <a:pt x="909" y="574"/>
                    <a:pt x="909" y="574"/>
                    <a:pt x="909" y="574"/>
                  </a:cubicBezTo>
                  <a:cubicBezTo>
                    <a:pt x="909" y="573"/>
                    <a:pt x="909" y="573"/>
                    <a:pt x="909" y="573"/>
                  </a:cubicBezTo>
                  <a:cubicBezTo>
                    <a:pt x="910" y="571"/>
                    <a:pt x="910" y="571"/>
                    <a:pt x="910" y="571"/>
                  </a:cubicBezTo>
                  <a:cubicBezTo>
                    <a:pt x="911" y="571"/>
                    <a:pt x="911" y="571"/>
                    <a:pt x="911" y="571"/>
                  </a:cubicBezTo>
                  <a:cubicBezTo>
                    <a:pt x="912" y="570"/>
                    <a:pt x="912" y="570"/>
                    <a:pt x="912" y="570"/>
                  </a:cubicBezTo>
                  <a:cubicBezTo>
                    <a:pt x="912" y="569"/>
                    <a:pt x="912" y="569"/>
                    <a:pt x="912" y="569"/>
                  </a:cubicBezTo>
                  <a:cubicBezTo>
                    <a:pt x="912" y="567"/>
                    <a:pt x="912" y="567"/>
                    <a:pt x="912" y="567"/>
                  </a:cubicBezTo>
                  <a:cubicBezTo>
                    <a:pt x="911" y="566"/>
                    <a:pt x="911" y="566"/>
                    <a:pt x="911" y="566"/>
                  </a:cubicBezTo>
                  <a:cubicBezTo>
                    <a:pt x="910" y="565"/>
                    <a:pt x="910" y="565"/>
                    <a:pt x="910" y="565"/>
                  </a:cubicBezTo>
                  <a:cubicBezTo>
                    <a:pt x="910" y="564"/>
                    <a:pt x="910" y="564"/>
                    <a:pt x="910" y="564"/>
                  </a:cubicBezTo>
                  <a:cubicBezTo>
                    <a:pt x="909" y="563"/>
                    <a:pt x="909" y="563"/>
                    <a:pt x="909" y="563"/>
                  </a:cubicBezTo>
                  <a:cubicBezTo>
                    <a:pt x="908" y="562"/>
                    <a:pt x="908" y="562"/>
                    <a:pt x="908" y="562"/>
                  </a:cubicBezTo>
                  <a:cubicBezTo>
                    <a:pt x="909" y="561"/>
                    <a:pt x="909" y="561"/>
                    <a:pt x="909" y="561"/>
                  </a:cubicBezTo>
                  <a:cubicBezTo>
                    <a:pt x="908" y="559"/>
                    <a:pt x="908" y="559"/>
                    <a:pt x="908" y="559"/>
                  </a:cubicBezTo>
                  <a:cubicBezTo>
                    <a:pt x="908" y="558"/>
                    <a:pt x="908" y="558"/>
                    <a:pt x="908" y="558"/>
                  </a:cubicBezTo>
                  <a:cubicBezTo>
                    <a:pt x="906" y="558"/>
                    <a:pt x="906" y="558"/>
                    <a:pt x="906" y="558"/>
                  </a:cubicBezTo>
                  <a:cubicBezTo>
                    <a:pt x="905" y="558"/>
                    <a:pt x="905" y="558"/>
                    <a:pt x="905" y="558"/>
                  </a:cubicBezTo>
                  <a:cubicBezTo>
                    <a:pt x="904" y="557"/>
                    <a:pt x="904" y="557"/>
                    <a:pt x="904" y="557"/>
                  </a:cubicBezTo>
                  <a:cubicBezTo>
                    <a:pt x="903" y="558"/>
                    <a:pt x="903" y="558"/>
                    <a:pt x="903" y="558"/>
                  </a:cubicBezTo>
                  <a:cubicBezTo>
                    <a:pt x="901" y="558"/>
                    <a:pt x="901" y="558"/>
                    <a:pt x="901" y="558"/>
                  </a:cubicBezTo>
                  <a:cubicBezTo>
                    <a:pt x="900" y="559"/>
                    <a:pt x="900" y="559"/>
                    <a:pt x="900" y="559"/>
                  </a:cubicBezTo>
                  <a:cubicBezTo>
                    <a:pt x="900" y="560"/>
                    <a:pt x="900" y="560"/>
                    <a:pt x="900" y="560"/>
                  </a:cubicBezTo>
                  <a:cubicBezTo>
                    <a:pt x="899" y="560"/>
                    <a:pt x="899" y="560"/>
                    <a:pt x="899" y="560"/>
                  </a:cubicBezTo>
                  <a:cubicBezTo>
                    <a:pt x="898" y="561"/>
                    <a:pt x="898" y="561"/>
                    <a:pt x="898" y="561"/>
                  </a:cubicBezTo>
                  <a:cubicBezTo>
                    <a:pt x="898" y="562"/>
                    <a:pt x="898" y="562"/>
                    <a:pt x="898" y="562"/>
                  </a:cubicBezTo>
                  <a:cubicBezTo>
                    <a:pt x="896" y="562"/>
                    <a:pt x="896" y="562"/>
                    <a:pt x="896" y="562"/>
                  </a:cubicBezTo>
                  <a:cubicBezTo>
                    <a:pt x="895" y="563"/>
                    <a:pt x="895" y="563"/>
                    <a:pt x="895" y="563"/>
                  </a:cubicBezTo>
                  <a:cubicBezTo>
                    <a:pt x="895" y="564"/>
                    <a:pt x="895" y="564"/>
                    <a:pt x="895" y="564"/>
                  </a:cubicBezTo>
                  <a:cubicBezTo>
                    <a:pt x="895" y="565"/>
                    <a:pt x="895" y="565"/>
                    <a:pt x="895" y="565"/>
                  </a:cubicBezTo>
                  <a:cubicBezTo>
                    <a:pt x="893" y="566"/>
                    <a:pt x="893" y="566"/>
                    <a:pt x="893" y="566"/>
                  </a:cubicBezTo>
                  <a:cubicBezTo>
                    <a:pt x="893" y="568"/>
                    <a:pt x="893" y="568"/>
                    <a:pt x="893" y="568"/>
                  </a:cubicBezTo>
                  <a:cubicBezTo>
                    <a:pt x="893" y="568"/>
                    <a:pt x="893" y="568"/>
                    <a:pt x="893" y="568"/>
                  </a:cubicBezTo>
                  <a:cubicBezTo>
                    <a:pt x="892" y="569"/>
                    <a:pt x="892" y="569"/>
                    <a:pt x="892" y="569"/>
                  </a:cubicBezTo>
                  <a:cubicBezTo>
                    <a:pt x="891" y="570"/>
                    <a:pt x="891" y="570"/>
                    <a:pt x="891" y="570"/>
                  </a:cubicBezTo>
                  <a:cubicBezTo>
                    <a:pt x="889" y="570"/>
                    <a:pt x="889" y="570"/>
                    <a:pt x="889" y="570"/>
                  </a:cubicBezTo>
                  <a:cubicBezTo>
                    <a:pt x="888" y="571"/>
                    <a:pt x="888" y="571"/>
                    <a:pt x="888" y="571"/>
                  </a:cubicBezTo>
                  <a:cubicBezTo>
                    <a:pt x="887" y="570"/>
                    <a:pt x="887" y="570"/>
                    <a:pt x="887" y="570"/>
                  </a:cubicBezTo>
                  <a:cubicBezTo>
                    <a:pt x="886" y="571"/>
                    <a:pt x="886" y="571"/>
                    <a:pt x="886" y="571"/>
                  </a:cubicBezTo>
                  <a:cubicBezTo>
                    <a:pt x="885" y="571"/>
                    <a:pt x="885" y="571"/>
                    <a:pt x="885" y="571"/>
                  </a:cubicBezTo>
                  <a:cubicBezTo>
                    <a:pt x="884" y="570"/>
                    <a:pt x="884" y="570"/>
                    <a:pt x="884" y="570"/>
                  </a:cubicBezTo>
                  <a:cubicBezTo>
                    <a:pt x="883" y="569"/>
                    <a:pt x="883" y="569"/>
                    <a:pt x="883" y="569"/>
                  </a:cubicBezTo>
                  <a:cubicBezTo>
                    <a:pt x="882" y="569"/>
                    <a:pt x="882" y="569"/>
                    <a:pt x="882" y="569"/>
                  </a:cubicBezTo>
                  <a:cubicBezTo>
                    <a:pt x="881" y="570"/>
                    <a:pt x="881" y="570"/>
                    <a:pt x="881" y="570"/>
                  </a:cubicBezTo>
                  <a:cubicBezTo>
                    <a:pt x="880" y="570"/>
                    <a:pt x="880" y="570"/>
                    <a:pt x="880" y="570"/>
                  </a:cubicBezTo>
                  <a:cubicBezTo>
                    <a:pt x="879" y="569"/>
                    <a:pt x="879" y="569"/>
                    <a:pt x="879" y="569"/>
                  </a:cubicBezTo>
                  <a:cubicBezTo>
                    <a:pt x="878" y="568"/>
                    <a:pt x="878" y="568"/>
                    <a:pt x="878" y="568"/>
                  </a:cubicBezTo>
                  <a:cubicBezTo>
                    <a:pt x="877" y="567"/>
                    <a:pt x="877" y="567"/>
                    <a:pt x="877" y="567"/>
                  </a:cubicBezTo>
                  <a:cubicBezTo>
                    <a:pt x="875" y="565"/>
                    <a:pt x="875" y="565"/>
                    <a:pt x="875" y="565"/>
                  </a:cubicBezTo>
                  <a:cubicBezTo>
                    <a:pt x="875" y="564"/>
                    <a:pt x="875" y="564"/>
                    <a:pt x="875" y="564"/>
                  </a:cubicBezTo>
                  <a:cubicBezTo>
                    <a:pt x="876" y="563"/>
                    <a:pt x="876" y="563"/>
                    <a:pt x="876" y="563"/>
                  </a:cubicBezTo>
                  <a:cubicBezTo>
                    <a:pt x="876" y="562"/>
                    <a:pt x="876" y="562"/>
                    <a:pt x="876" y="562"/>
                  </a:cubicBezTo>
                  <a:cubicBezTo>
                    <a:pt x="876" y="560"/>
                    <a:pt x="876" y="560"/>
                    <a:pt x="876" y="560"/>
                  </a:cubicBezTo>
                  <a:cubicBezTo>
                    <a:pt x="875" y="559"/>
                    <a:pt x="875" y="559"/>
                    <a:pt x="875" y="559"/>
                  </a:cubicBezTo>
                  <a:cubicBezTo>
                    <a:pt x="874" y="559"/>
                    <a:pt x="874" y="559"/>
                    <a:pt x="874" y="559"/>
                  </a:cubicBezTo>
                  <a:cubicBezTo>
                    <a:pt x="874" y="558"/>
                    <a:pt x="874" y="558"/>
                    <a:pt x="874" y="558"/>
                  </a:cubicBezTo>
                  <a:cubicBezTo>
                    <a:pt x="874" y="557"/>
                    <a:pt x="874" y="557"/>
                    <a:pt x="874" y="557"/>
                  </a:cubicBezTo>
                  <a:cubicBezTo>
                    <a:pt x="874" y="555"/>
                    <a:pt x="874" y="555"/>
                    <a:pt x="874" y="555"/>
                  </a:cubicBezTo>
                  <a:cubicBezTo>
                    <a:pt x="875" y="554"/>
                    <a:pt x="875" y="554"/>
                    <a:pt x="875" y="554"/>
                  </a:cubicBezTo>
                  <a:cubicBezTo>
                    <a:pt x="874" y="554"/>
                    <a:pt x="874" y="554"/>
                    <a:pt x="874" y="554"/>
                  </a:cubicBezTo>
                  <a:cubicBezTo>
                    <a:pt x="873" y="554"/>
                    <a:pt x="873" y="554"/>
                    <a:pt x="873" y="554"/>
                  </a:cubicBezTo>
                  <a:cubicBezTo>
                    <a:pt x="872" y="555"/>
                    <a:pt x="872" y="555"/>
                    <a:pt x="872" y="555"/>
                  </a:cubicBezTo>
                  <a:cubicBezTo>
                    <a:pt x="871" y="555"/>
                    <a:pt x="871" y="555"/>
                    <a:pt x="871" y="555"/>
                  </a:cubicBezTo>
                  <a:cubicBezTo>
                    <a:pt x="870" y="555"/>
                    <a:pt x="870" y="555"/>
                    <a:pt x="870" y="555"/>
                  </a:cubicBezTo>
                  <a:cubicBezTo>
                    <a:pt x="869" y="555"/>
                    <a:pt x="869" y="555"/>
                    <a:pt x="869" y="555"/>
                  </a:cubicBezTo>
                  <a:cubicBezTo>
                    <a:pt x="868" y="554"/>
                    <a:pt x="868" y="554"/>
                    <a:pt x="868" y="554"/>
                  </a:cubicBezTo>
                  <a:cubicBezTo>
                    <a:pt x="867" y="554"/>
                    <a:pt x="867" y="554"/>
                    <a:pt x="867" y="554"/>
                  </a:cubicBezTo>
                  <a:cubicBezTo>
                    <a:pt x="867" y="554"/>
                    <a:pt x="867" y="554"/>
                    <a:pt x="867" y="554"/>
                  </a:cubicBezTo>
                  <a:cubicBezTo>
                    <a:pt x="865" y="553"/>
                    <a:pt x="865" y="553"/>
                    <a:pt x="865" y="553"/>
                  </a:cubicBezTo>
                  <a:cubicBezTo>
                    <a:pt x="865" y="552"/>
                    <a:pt x="865" y="552"/>
                    <a:pt x="865" y="552"/>
                  </a:cubicBezTo>
                  <a:cubicBezTo>
                    <a:pt x="864" y="551"/>
                    <a:pt x="864" y="551"/>
                    <a:pt x="864" y="551"/>
                  </a:cubicBezTo>
                  <a:cubicBezTo>
                    <a:pt x="863" y="551"/>
                    <a:pt x="863" y="551"/>
                    <a:pt x="863" y="551"/>
                  </a:cubicBezTo>
                  <a:cubicBezTo>
                    <a:pt x="863" y="551"/>
                    <a:pt x="863" y="551"/>
                    <a:pt x="863" y="551"/>
                  </a:cubicBezTo>
                  <a:cubicBezTo>
                    <a:pt x="862" y="550"/>
                    <a:pt x="862" y="550"/>
                    <a:pt x="862" y="550"/>
                  </a:cubicBezTo>
                  <a:cubicBezTo>
                    <a:pt x="861" y="550"/>
                    <a:pt x="861" y="550"/>
                    <a:pt x="861" y="550"/>
                  </a:cubicBezTo>
                  <a:cubicBezTo>
                    <a:pt x="860" y="549"/>
                    <a:pt x="860" y="549"/>
                    <a:pt x="860" y="549"/>
                  </a:cubicBezTo>
                  <a:cubicBezTo>
                    <a:pt x="860" y="548"/>
                    <a:pt x="860" y="548"/>
                    <a:pt x="860" y="548"/>
                  </a:cubicBezTo>
                  <a:cubicBezTo>
                    <a:pt x="859" y="547"/>
                    <a:pt x="859" y="547"/>
                    <a:pt x="859" y="547"/>
                  </a:cubicBezTo>
                  <a:cubicBezTo>
                    <a:pt x="859" y="547"/>
                    <a:pt x="859" y="547"/>
                    <a:pt x="859" y="547"/>
                  </a:cubicBezTo>
                  <a:cubicBezTo>
                    <a:pt x="858" y="548"/>
                    <a:pt x="858" y="548"/>
                    <a:pt x="858" y="548"/>
                  </a:cubicBezTo>
                  <a:cubicBezTo>
                    <a:pt x="857" y="548"/>
                    <a:pt x="857" y="548"/>
                    <a:pt x="857" y="548"/>
                  </a:cubicBezTo>
                  <a:cubicBezTo>
                    <a:pt x="856" y="548"/>
                    <a:pt x="856" y="548"/>
                    <a:pt x="856" y="548"/>
                  </a:cubicBezTo>
                  <a:cubicBezTo>
                    <a:pt x="856" y="549"/>
                    <a:pt x="856" y="549"/>
                    <a:pt x="856" y="549"/>
                  </a:cubicBezTo>
                  <a:cubicBezTo>
                    <a:pt x="855" y="548"/>
                    <a:pt x="855" y="548"/>
                    <a:pt x="855" y="548"/>
                  </a:cubicBezTo>
                  <a:cubicBezTo>
                    <a:pt x="854" y="547"/>
                    <a:pt x="854" y="547"/>
                    <a:pt x="854" y="547"/>
                  </a:cubicBezTo>
                  <a:cubicBezTo>
                    <a:pt x="854" y="547"/>
                    <a:pt x="854" y="547"/>
                    <a:pt x="854" y="547"/>
                  </a:cubicBezTo>
                  <a:cubicBezTo>
                    <a:pt x="852" y="547"/>
                    <a:pt x="852" y="547"/>
                    <a:pt x="852" y="547"/>
                  </a:cubicBezTo>
                  <a:cubicBezTo>
                    <a:pt x="851" y="546"/>
                    <a:pt x="851" y="546"/>
                    <a:pt x="851" y="546"/>
                  </a:cubicBezTo>
                  <a:cubicBezTo>
                    <a:pt x="852" y="546"/>
                    <a:pt x="852" y="546"/>
                    <a:pt x="852" y="546"/>
                  </a:cubicBezTo>
                  <a:cubicBezTo>
                    <a:pt x="852" y="545"/>
                    <a:pt x="852" y="545"/>
                    <a:pt x="852" y="545"/>
                  </a:cubicBezTo>
                  <a:cubicBezTo>
                    <a:pt x="851" y="545"/>
                    <a:pt x="851" y="545"/>
                    <a:pt x="851" y="545"/>
                  </a:cubicBezTo>
                  <a:cubicBezTo>
                    <a:pt x="850" y="546"/>
                    <a:pt x="850" y="546"/>
                    <a:pt x="850" y="546"/>
                  </a:cubicBezTo>
                  <a:cubicBezTo>
                    <a:pt x="848" y="546"/>
                    <a:pt x="848" y="546"/>
                    <a:pt x="848" y="546"/>
                  </a:cubicBezTo>
                  <a:cubicBezTo>
                    <a:pt x="847" y="546"/>
                    <a:pt x="847" y="546"/>
                    <a:pt x="847" y="546"/>
                  </a:cubicBezTo>
                  <a:cubicBezTo>
                    <a:pt x="846" y="546"/>
                    <a:pt x="846" y="546"/>
                    <a:pt x="846" y="546"/>
                  </a:cubicBezTo>
                  <a:cubicBezTo>
                    <a:pt x="845" y="546"/>
                    <a:pt x="845" y="546"/>
                    <a:pt x="845" y="546"/>
                  </a:cubicBezTo>
                  <a:cubicBezTo>
                    <a:pt x="844" y="546"/>
                    <a:pt x="844" y="546"/>
                    <a:pt x="844" y="546"/>
                  </a:cubicBezTo>
                  <a:cubicBezTo>
                    <a:pt x="844" y="545"/>
                    <a:pt x="844" y="545"/>
                    <a:pt x="844" y="545"/>
                  </a:cubicBezTo>
                  <a:cubicBezTo>
                    <a:pt x="842" y="544"/>
                    <a:pt x="842" y="544"/>
                    <a:pt x="842" y="544"/>
                  </a:cubicBezTo>
                  <a:cubicBezTo>
                    <a:pt x="840" y="542"/>
                    <a:pt x="840" y="542"/>
                    <a:pt x="840" y="542"/>
                  </a:cubicBezTo>
                  <a:cubicBezTo>
                    <a:pt x="839" y="540"/>
                    <a:pt x="839" y="540"/>
                    <a:pt x="839" y="540"/>
                  </a:cubicBezTo>
                  <a:cubicBezTo>
                    <a:pt x="839" y="539"/>
                    <a:pt x="839" y="539"/>
                    <a:pt x="839" y="539"/>
                  </a:cubicBezTo>
                  <a:cubicBezTo>
                    <a:pt x="839" y="538"/>
                    <a:pt x="839" y="538"/>
                    <a:pt x="839" y="538"/>
                  </a:cubicBezTo>
                  <a:cubicBezTo>
                    <a:pt x="838" y="537"/>
                    <a:pt x="838" y="537"/>
                    <a:pt x="838" y="537"/>
                  </a:cubicBezTo>
                  <a:cubicBezTo>
                    <a:pt x="837" y="537"/>
                    <a:pt x="837" y="537"/>
                    <a:pt x="837" y="537"/>
                  </a:cubicBezTo>
                  <a:cubicBezTo>
                    <a:pt x="837" y="535"/>
                    <a:pt x="837" y="535"/>
                    <a:pt x="837" y="535"/>
                  </a:cubicBezTo>
                  <a:cubicBezTo>
                    <a:pt x="836" y="534"/>
                    <a:pt x="836" y="534"/>
                    <a:pt x="836" y="534"/>
                  </a:cubicBezTo>
                  <a:cubicBezTo>
                    <a:pt x="836" y="533"/>
                    <a:pt x="836" y="533"/>
                    <a:pt x="836" y="533"/>
                  </a:cubicBezTo>
                  <a:cubicBezTo>
                    <a:pt x="835" y="531"/>
                    <a:pt x="835" y="531"/>
                    <a:pt x="835" y="531"/>
                  </a:cubicBezTo>
                  <a:cubicBezTo>
                    <a:pt x="832" y="529"/>
                    <a:pt x="832" y="529"/>
                    <a:pt x="832" y="529"/>
                  </a:cubicBezTo>
                  <a:cubicBezTo>
                    <a:pt x="831" y="527"/>
                    <a:pt x="831" y="527"/>
                    <a:pt x="831" y="527"/>
                  </a:cubicBezTo>
                  <a:cubicBezTo>
                    <a:pt x="830" y="526"/>
                    <a:pt x="830" y="526"/>
                    <a:pt x="830" y="526"/>
                  </a:cubicBezTo>
                  <a:cubicBezTo>
                    <a:pt x="829" y="524"/>
                    <a:pt x="829" y="524"/>
                    <a:pt x="829" y="524"/>
                  </a:cubicBezTo>
                  <a:cubicBezTo>
                    <a:pt x="829" y="525"/>
                    <a:pt x="829" y="525"/>
                    <a:pt x="829" y="525"/>
                  </a:cubicBezTo>
                  <a:cubicBezTo>
                    <a:pt x="828" y="524"/>
                    <a:pt x="828" y="524"/>
                    <a:pt x="828" y="524"/>
                  </a:cubicBezTo>
                  <a:cubicBezTo>
                    <a:pt x="828" y="523"/>
                    <a:pt x="828" y="523"/>
                    <a:pt x="828" y="523"/>
                  </a:cubicBezTo>
                  <a:cubicBezTo>
                    <a:pt x="828" y="523"/>
                    <a:pt x="828" y="523"/>
                    <a:pt x="828" y="523"/>
                  </a:cubicBezTo>
                  <a:cubicBezTo>
                    <a:pt x="827" y="522"/>
                    <a:pt x="827" y="522"/>
                    <a:pt x="827" y="522"/>
                  </a:cubicBezTo>
                  <a:cubicBezTo>
                    <a:pt x="827" y="520"/>
                    <a:pt x="827" y="520"/>
                    <a:pt x="827" y="520"/>
                  </a:cubicBezTo>
                  <a:cubicBezTo>
                    <a:pt x="826" y="520"/>
                    <a:pt x="826" y="520"/>
                    <a:pt x="826" y="520"/>
                  </a:cubicBezTo>
                  <a:cubicBezTo>
                    <a:pt x="826" y="519"/>
                    <a:pt x="826" y="519"/>
                    <a:pt x="826" y="519"/>
                  </a:cubicBezTo>
                  <a:cubicBezTo>
                    <a:pt x="824" y="517"/>
                    <a:pt x="824" y="517"/>
                    <a:pt x="824" y="517"/>
                  </a:cubicBezTo>
                  <a:cubicBezTo>
                    <a:pt x="824" y="516"/>
                    <a:pt x="824" y="516"/>
                    <a:pt x="824" y="516"/>
                  </a:cubicBezTo>
                  <a:cubicBezTo>
                    <a:pt x="822" y="515"/>
                    <a:pt x="822" y="515"/>
                    <a:pt x="822" y="515"/>
                  </a:cubicBezTo>
                  <a:cubicBezTo>
                    <a:pt x="822" y="514"/>
                    <a:pt x="822" y="514"/>
                    <a:pt x="822" y="514"/>
                  </a:cubicBezTo>
                  <a:cubicBezTo>
                    <a:pt x="822" y="513"/>
                    <a:pt x="822" y="513"/>
                    <a:pt x="822" y="513"/>
                  </a:cubicBezTo>
                  <a:cubicBezTo>
                    <a:pt x="822" y="512"/>
                    <a:pt x="822" y="512"/>
                    <a:pt x="822" y="512"/>
                  </a:cubicBezTo>
                  <a:cubicBezTo>
                    <a:pt x="820" y="511"/>
                    <a:pt x="820" y="511"/>
                    <a:pt x="820" y="511"/>
                  </a:cubicBezTo>
                  <a:cubicBezTo>
                    <a:pt x="819" y="511"/>
                    <a:pt x="819" y="511"/>
                    <a:pt x="819" y="511"/>
                  </a:cubicBezTo>
                  <a:cubicBezTo>
                    <a:pt x="819" y="510"/>
                    <a:pt x="819" y="510"/>
                    <a:pt x="819" y="510"/>
                  </a:cubicBezTo>
                  <a:cubicBezTo>
                    <a:pt x="819" y="509"/>
                    <a:pt x="819" y="509"/>
                    <a:pt x="819" y="509"/>
                  </a:cubicBezTo>
                  <a:cubicBezTo>
                    <a:pt x="819" y="508"/>
                    <a:pt x="819" y="508"/>
                    <a:pt x="819" y="508"/>
                  </a:cubicBezTo>
                  <a:cubicBezTo>
                    <a:pt x="818" y="507"/>
                    <a:pt x="818" y="507"/>
                    <a:pt x="818" y="507"/>
                  </a:cubicBezTo>
                  <a:cubicBezTo>
                    <a:pt x="817" y="506"/>
                    <a:pt x="817" y="506"/>
                    <a:pt x="817" y="506"/>
                  </a:cubicBezTo>
                  <a:cubicBezTo>
                    <a:pt x="817" y="505"/>
                    <a:pt x="817" y="505"/>
                    <a:pt x="817" y="505"/>
                  </a:cubicBezTo>
                  <a:cubicBezTo>
                    <a:pt x="817" y="505"/>
                    <a:pt x="817" y="505"/>
                    <a:pt x="817" y="505"/>
                  </a:cubicBezTo>
                  <a:cubicBezTo>
                    <a:pt x="816" y="505"/>
                    <a:pt x="816" y="505"/>
                    <a:pt x="816" y="505"/>
                  </a:cubicBezTo>
                  <a:cubicBezTo>
                    <a:pt x="814" y="505"/>
                    <a:pt x="814" y="505"/>
                    <a:pt x="814" y="505"/>
                  </a:cubicBezTo>
                  <a:cubicBezTo>
                    <a:pt x="814" y="504"/>
                    <a:pt x="814" y="504"/>
                    <a:pt x="814" y="504"/>
                  </a:cubicBezTo>
                  <a:cubicBezTo>
                    <a:pt x="814" y="503"/>
                    <a:pt x="814" y="503"/>
                    <a:pt x="814" y="503"/>
                  </a:cubicBezTo>
                  <a:cubicBezTo>
                    <a:pt x="814" y="502"/>
                    <a:pt x="814" y="502"/>
                    <a:pt x="814" y="502"/>
                  </a:cubicBezTo>
                  <a:cubicBezTo>
                    <a:pt x="813" y="502"/>
                    <a:pt x="813" y="502"/>
                    <a:pt x="813" y="502"/>
                  </a:cubicBezTo>
                  <a:cubicBezTo>
                    <a:pt x="812" y="503"/>
                    <a:pt x="812" y="503"/>
                    <a:pt x="812" y="503"/>
                  </a:cubicBezTo>
                  <a:cubicBezTo>
                    <a:pt x="812" y="502"/>
                    <a:pt x="812" y="502"/>
                    <a:pt x="812" y="502"/>
                  </a:cubicBezTo>
                  <a:cubicBezTo>
                    <a:pt x="811" y="502"/>
                    <a:pt x="811" y="502"/>
                    <a:pt x="811" y="502"/>
                  </a:cubicBezTo>
                  <a:cubicBezTo>
                    <a:pt x="810" y="501"/>
                    <a:pt x="810" y="501"/>
                    <a:pt x="810" y="501"/>
                  </a:cubicBezTo>
                  <a:cubicBezTo>
                    <a:pt x="810" y="500"/>
                    <a:pt x="810" y="500"/>
                    <a:pt x="810" y="500"/>
                  </a:cubicBezTo>
                  <a:cubicBezTo>
                    <a:pt x="810" y="499"/>
                    <a:pt x="810" y="499"/>
                    <a:pt x="810" y="499"/>
                  </a:cubicBezTo>
                  <a:cubicBezTo>
                    <a:pt x="809" y="499"/>
                    <a:pt x="809" y="499"/>
                    <a:pt x="809" y="499"/>
                  </a:cubicBezTo>
                  <a:cubicBezTo>
                    <a:pt x="808" y="499"/>
                    <a:pt x="808" y="499"/>
                    <a:pt x="808" y="499"/>
                  </a:cubicBezTo>
                  <a:cubicBezTo>
                    <a:pt x="807" y="498"/>
                    <a:pt x="807" y="498"/>
                    <a:pt x="807" y="498"/>
                  </a:cubicBezTo>
                  <a:cubicBezTo>
                    <a:pt x="806" y="498"/>
                    <a:pt x="806" y="498"/>
                    <a:pt x="806" y="498"/>
                  </a:cubicBezTo>
                  <a:cubicBezTo>
                    <a:pt x="805" y="498"/>
                    <a:pt x="805" y="498"/>
                    <a:pt x="805" y="498"/>
                  </a:cubicBezTo>
                  <a:cubicBezTo>
                    <a:pt x="804" y="498"/>
                    <a:pt x="804" y="498"/>
                    <a:pt x="804" y="498"/>
                  </a:cubicBezTo>
                  <a:cubicBezTo>
                    <a:pt x="804" y="498"/>
                    <a:pt x="804" y="498"/>
                    <a:pt x="804" y="498"/>
                  </a:cubicBezTo>
                  <a:cubicBezTo>
                    <a:pt x="804" y="499"/>
                    <a:pt x="804" y="499"/>
                    <a:pt x="804" y="499"/>
                  </a:cubicBezTo>
                  <a:cubicBezTo>
                    <a:pt x="803" y="500"/>
                    <a:pt x="803" y="500"/>
                    <a:pt x="803" y="500"/>
                  </a:cubicBezTo>
                  <a:cubicBezTo>
                    <a:pt x="801" y="499"/>
                    <a:pt x="801" y="499"/>
                    <a:pt x="801" y="499"/>
                  </a:cubicBezTo>
                  <a:cubicBezTo>
                    <a:pt x="801" y="498"/>
                    <a:pt x="801" y="498"/>
                    <a:pt x="801" y="498"/>
                  </a:cubicBezTo>
                  <a:cubicBezTo>
                    <a:pt x="800" y="499"/>
                    <a:pt x="800" y="499"/>
                    <a:pt x="800" y="499"/>
                  </a:cubicBezTo>
                  <a:cubicBezTo>
                    <a:pt x="798" y="499"/>
                    <a:pt x="798" y="499"/>
                    <a:pt x="798" y="499"/>
                  </a:cubicBezTo>
                  <a:cubicBezTo>
                    <a:pt x="797" y="498"/>
                    <a:pt x="797" y="498"/>
                    <a:pt x="797" y="498"/>
                  </a:cubicBezTo>
                  <a:cubicBezTo>
                    <a:pt x="796" y="497"/>
                    <a:pt x="796" y="497"/>
                    <a:pt x="796" y="497"/>
                  </a:cubicBezTo>
                  <a:cubicBezTo>
                    <a:pt x="793" y="497"/>
                    <a:pt x="793" y="497"/>
                    <a:pt x="793" y="497"/>
                  </a:cubicBezTo>
                  <a:cubicBezTo>
                    <a:pt x="792" y="496"/>
                    <a:pt x="792" y="496"/>
                    <a:pt x="792" y="496"/>
                  </a:cubicBezTo>
                  <a:cubicBezTo>
                    <a:pt x="791" y="496"/>
                    <a:pt x="791" y="496"/>
                    <a:pt x="791" y="496"/>
                  </a:cubicBezTo>
                  <a:cubicBezTo>
                    <a:pt x="790" y="496"/>
                    <a:pt x="790" y="496"/>
                    <a:pt x="790" y="496"/>
                  </a:cubicBezTo>
                  <a:cubicBezTo>
                    <a:pt x="789" y="496"/>
                    <a:pt x="789" y="496"/>
                    <a:pt x="789" y="496"/>
                  </a:cubicBezTo>
                  <a:cubicBezTo>
                    <a:pt x="787" y="496"/>
                    <a:pt x="787" y="496"/>
                    <a:pt x="787" y="496"/>
                  </a:cubicBezTo>
                  <a:cubicBezTo>
                    <a:pt x="786" y="498"/>
                    <a:pt x="786" y="498"/>
                    <a:pt x="786" y="498"/>
                  </a:cubicBezTo>
                  <a:cubicBezTo>
                    <a:pt x="786" y="498"/>
                    <a:pt x="786" y="498"/>
                    <a:pt x="786" y="498"/>
                  </a:cubicBezTo>
                  <a:cubicBezTo>
                    <a:pt x="785" y="498"/>
                    <a:pt x="785" y="498"/>
                    <a:pt x="785" y="498"/>
                  </a:cubicBezTo>
                  <a:cubicBezTo>
                    <a:pt x="783" y="498"/>
                    <a:pt x="783" y="498"/>
                    <a:pt x="783" y="498"/>
                  </a:cubicBezTo>
                  <a:cubicBezTo>
                    <a:pt x="782" y="498"/>
                    <a:pt x="782" y="498"/>
                    <a:pt x="782" y="498"/>
                  </a:cubicBezTo>
                  <a:cubicBezTo>
                    <a:pt x="780" y="498"/>
                    <a:pt x="780" y="498"/>
                    <a:pt x="780" y="498"/>
                  </a:cubicBezTo>
                  <a:cubicBezTo>
                    <a:pt x="779" y="499"/>
                    <a:pt x="779" y="499"/>
                    <a:pt x="779" y="499"/>
                  </a:cubicBezTo>
                  <a:cubicBezTo>
                    <a:pt x="777" y="499"/>
                    <a:pt x="777" y="499"/>
                    <a:pt x="777" y="499"/>
                  </a:cubicBezTo>
                  <a:cubicBezTo>
                    <a:pt x="777" y="501"/>
                    <a:pt x="777" y="501"/>
                    <a:pt x="777" y="501"/>
                  </a:cubicBezTo>
                  <a:cubicBezTo>
                    <a:pt x="775" y="501"/>
                    <a:pt x="775" y="501"/>
                    <a:pt x="775" y="501"/>
                  </a:cubicBezTo>
                  <a:cubicBezTo>
                    <a:pt x="774" y="501"/>
                    <a:pt x="774" y="501"/>
                    <a:pt x="774" y="501"/>
                  </a:cubicBezTo>
                  <a:cubicBezTo>
                    <a:pt x="774" y="501"/>
                    <a:pt x="774" y="501"/>
                    <a:pt x="774" y="501"/>
                  </a:cubicBezTo>
                  <a:cubicBezTo>
                    <a:pt x="773" y="501"/>
                    <a:pt x="773" y="501"/>
                    <a:pt x="773" y="501"/>
                  </a:cubicBezTo>
                  <a:cubicBezTo>
                    <a:pt x="772" y="502"/>
                    <a:pt x="772" y="502"/>
                    <a:pt x="772" y="502"/>
                  </a:cubicBezTo>
                  <a:cubicBezTo>
                    <a:pt x="769" y="502"/>
                    <a:pt x="769" y="502"/>
                    <a:pt x="769" y="502"/>
                  </a:cubicBezTo>
                  <a:cubicBezTo>
                    <a:pt x="768" y="503"/>
                    <a:pt x="768" y="503"/>
                    <a:pt x="768" y="503"/>
                  </a:cubicBezTo>
                  <a:cubicBezTo>
                    <a:pt x="768" y="504"/>
                    <a:pt x="768" y="504"/>
                    <a:pt x="768" y="504"/>
                  </a:cubicBezTo>
                  <a:cubicBezTo>
                    <a:pt x="767" y="505"/>
                    <a:pt x="767" y="505"/>
                    <a:pt x="767" y="505"/>
                  </a:cubicBezTo>
                  <a:cubicBezTo>
                    <a:pt x="767" y="507"/>
                    <a:pt x="767" y="507"/>
                    <a:pt x="767" y="507"/>
                  </a:cubicBezTo>
                  <a:cubicBezTo>
                    <a:pt x="766" y="508"/>
                    <a:pt x="766" y="508"/>
                    <a:pt x="766" y="508"/>
                  </a:cubicBezTo>
                  <a:cubicBezTo>
                    <a:pt x="766" y="509"/>
                    <a:pt x="766" y="509"/>
                    <a:pt x="766" y="509"/>
                  </a:cubicBezTo>
                  <a:cubicBezTo>
                    <a:pt x="765" y="510"/>
                    <a:pt x="765" y="510"/>
                    <a:pt x="765" y="510"/>
                  </a:cubicBezTo>
                  <a:cubicBezTo>
                    <a:pt x="765" y="512"/>
                    <a:pt x="765" y="512"/>
                    <a:pt x="765" y="512"/>
                  </a:cubicBezTo>
                  <a:cubicBezTo>
                    <a:pt x="766" y="512"/>
                    <a:pt x="766" y="512"/>
                    <a:pt x="766" y="512"/>
                  </a:cubicBezTo>
                  <a:cubicBezTo>
                    <a:pt x="767" y="513"/>
                    <a:pt x="767" y="513"/>
                    <a:pt x="767" y="513"/>
                  </a:cubicBezTo>
                  <a:cubicBezTo>
                    <a:pt x="769" y="511"/>
                    <a:pt x="769" y="511"/>
                    <a:pt x="769" y="511"/>
                  </a:cubicBezTo>
                  <a:cubicBezTo>
                    <a:pt x="770" y="511"/>
                    <a:pt x="770" y="511"/>
                    <a:pt x="770" y="511"/>
                  </a:cubicBezTo>
                  <a:cubicBezTo>
                    <a:pt x="771" y="511"/>
                    <a:pt x="771" y="511"/>
                    <a:pt x="771" y="511"/>
                  </a:cubicBezTo>
                  <a:cubicBezTo>
                    <a:pt x="772" y="513"/>
                    <a:pt x="772" y="513"/>
                    <a:pt x="772" y="513"/>
                  </a:cubicBezTo>
                  <a:cubicBezTo>
                    <a:pt x="773" y="515"/>
                    <a:pt x="773" y="515"/>
                    <a:pt x="773" y="515"/>
                  </a:cubicBezTo>
                  <a:cubicBezTo>
                    <a:pt x="774" y="516"/>
                    <a:pt x="774" y="516"/>
                    <a:pt x="774" y="516"/>
                  </a:cubicBezTo>
                  <a:cubicBezTo>
                    <a:pt x="774" y="517"/>
                    <a:pt x="774" y="517"/>
                    <a:pt x="774" y="517"/>
                  </a:cubicBezTo>
                  <a:cubicBezTo>
                    <a:pt x="775" y="518"/>
                    <a:pt x="775" y="518"/>
                    <a:pt x="775" y="518"/>
                  </a:cubicBezTo>
                  <a:cubicBezTo>
                    <a:pt x="775" y="520"/>
                    <a:pt x="775" y="520"/>
                    <a:pt x="775" y="520"/>
                  </a:cubicBezTo>
                  <a:cubicBezTo>
                    <a:pt x="774" y="521"/>
                    <a:pt x="774" y="521"/>
                    <a:pt x="774" y="521"/>
                  </a:cubicBezTo>
                  <a:cubicBezTo>
                    <a:pt x="772" y="523"/>
                    <a:pt x="772" y="523"/>
                    <a:pt x="772" y="523"/>
                  </a:cubicBezTo>
                  <a:cubicBezTo>
                    <a:pt x="772" y="525"/>
                    <a:pt x="772" y="525"/>
                    <a:pt x="772" y="525"/>
                  </a:cubicBezTo>
                  <a:cubicBezTo>
                    <a:pt x="771" y="526"/>
                    <a:pt x="771" y="526"/>
                    <a:pt x="771" y="526"/>
                  </a:cubicBezTo>
                  <a:cubicBezTo>
                    <a:pt x="770" y="527"/>
                    <a:pt x="770" y="527"/>
                    <a:pt x="770" y="527"/>
                  </a:cubicBezTo>
                  <a:cubicBezTo>
                    <a:pt x="770" y="529"/>
                    <a:pt x="770" y="529"/>
                    <a:pt x="770" y="529"/>
                  </a:cubicBezTo>
                  <a:cubicBezTo>
                    <a:pt x="771" y="530"/>
                    <a:pt x="771" y="530"/>
                    <a:pt x="771" y="530"/>
                  </a:cubicBezTo>
                  <a:cubicBezTo>
                    <a:pt x="770" y="531"/>
                    <a:pt x="770" y="531"/>
                    <a:pt x="770" y="531"/>
                  </a:cubicBezTo>
                  <a:cubicBezTo>
                    <a:pt x="771" y="533"/>
                    <a:pt x="771" y="533"/>
                    <a:pt x="771" y="533"/>
                  </a:cubicBezTo>
                  <a:cubicBezTo>
                    <a:pt x="772" y="534"/>
                    <a:pt x="772" y="534"/>
                    <a:pt x="772" y="534"/>
                  </a:cubicBezTo>
                  <a:cubicBezTo>
                    <a:pt x="771" y="536"/>
                    <a:pt x="771" y="536"/>
                    <a:pt x="771" y="536"/>
                  </a:cubicBezTo>
                  <a:cubicBezTo>
                    <a:pt x="770" y="537"/>
                    <a:pt x="770" y="537"/>
                    <a:pt x="770" y="537"/>
                  </a:cubicBezTo>
                  <a:cubicBezTo>
                    <a:pt x="770" y="538"/>
                    <a:pt x="770" y="538"/>
                    <a:pt x="770" y="538"/>
                  </a:cubicBezTo>
                  <a:cubicBezTo>
                    <a:pt x="771" y="539"/>
                    <a:pt x="771" y="539"/>
                    <a:pt x="771" y="539"/>
                  </a:cubicBezTo>
                  <a:cubicBezTo>
                    <a:pt x="771" y="542"/>
                    <a:pt x="771" y="542"/>
                    <a:pt x="771" y="542"/>
                  </a:cubicBezTo>
                  <a:cubicBezTo>
                    <a:pt x="770" y="542"/>
                    <a:pt x="770" y="542"/>
                    <a:pt x="770" y="542"/>
                  </a:cubicBezTo>
                  <a:cubicBezTo>
                    <a:pt x="770" y="545"/>
                    <a:pt x="770" y="545"/>
                    <a:pt x="770" y="545"/>
                  </a:cubicBezTo>
                  <a:cubicBezTo>
                    <a:pt x="771" y="545"/>
                    <a:pt x="771" y="545"/>
                    <a:pt x="771" y="545"/>
                  </a:cubicBezTo>
                  <a:cubicBezTo>
                    <a:pt x="772" y="546"/>
                    <a:pt x="772" y="546"/>
                    <a:pt x="772" y="546"/>
                  </a:cubicBezTo>
                  <a:cubicBezTo>
                    <a:pt x="773" y="545"/>
                    <a:pt x="773" y="545"/>
                    <a:pt x="773" y="545"/>
                  </a:cubicBezTo>
                  <a:cubicBezTo>
                    <a:pt x="773" y="545"/>
                    <a:pt x="773" y="545"/>
                    <a:pt x="773" y="545"/>
                  </a:cubicBezTo>
                  <a:cubicBezTo>
                    <a:pt x="774" y="547"/>
                    <a:pt x="774" y="547"/>
                    <a:pt x="774" y="547"/>
                  </a:cubicBezTo>
                  <a:cubicBezTo>
                    <a:pt x="773" y="549"/>
                    <a:pt x="773" y="549"/>
                    <a:pt x="773" y="549"/>
                  </a:cubicBezTo>
                  <a:cubicBezTo>
                    <a:pt x="772" y="550"/>
                    <a:pt x="772" y="550"/>
                    <a:pt x="772" y="550"/>
                  </a:cubicBezTo>
                  <a:cubicBezTo>
                    <a:pt x="769" y="551"/>
                    <a:pt x="769" y="551"/>
                    <a:pt x="769" y="551"/>
                  </a:cubicBezTo>
                  <a:cubicBezTo>
                    <a:pt x="767" y="552"/>
                    <a:pt x="767" y="552"/>
                    <a:pt x="767" y="552"/>
                  </a:cubicBezTo>
                  <a:cubicBezTo>
                    <a:pt x="762" y="556"/>
                    <a:pt x="762" y="556"/>
                    <a:pt x="762" y="556"/>
                  </a:cubicBezTo>
                  <a:cubicBezTo>
                    <a:pt x="761" y="556"/>
                    <a:pt x="761" y="556"/>
                    <a:pt x="761" y="556"/>
                  </a:cubicBezTo>
                  <a:cubicBezTo>
                    <a:pt x="760" y="555"/>
                    <a:pt x="760" y="555"/>
                    <a:pt x="760" y="555"/>
                  </a:cubicBezTo>
                  <a:cubicBezTo>
                    <a:pt x="758" y="555"/>
                    <a:pt x="758" y="555"/>
                    <a:pt x="758" y="555"/>
                  </a:cubicBezTo>
                  <a:cubicBezTo>
                    <a:pt x="756" y="555"/>
                    <a:pt x="756" y="555"/>
                    <a:pt x="756" y="555"/>
                  </a:cubicBezTo>
                  <a:cubicBezTo>
                    <a:pt x="756" y="555"/>
                    <a:pt x="756" y="555"/>
                    <a:pt x="756" y="555"/>
                  </a:cubicBezTo>
                  <a:cubicBezTo>
                    <a:pt x="755" y="554"/>
                    <a:pt x="755" y="554"/>
                    <a:pt x="755" y="554"/>
                  </a:cubicBezTo>
                  <a:cubicBezTo>
                    <a:pt x="754" y="555"/>
                    <a:pt x="754" y="555"/>
                    <a:pt x="754" y="555"/>
                  </a:cubicBezTo>
                  <a:cubicBezTo>
                    <a:pt x="753" y="554"/>
                    <a:pt x="753" y="554"/>
                    <a:pt x="753" y="554"/>
                  </a:cubicBezTo>
                  <a:cubicBezTo>
                    <a:pt x="749" y="553"/>
                    <a:pt x="749" y="553"/>
                    <a:pt x="749" y="553"/>
                  </a:cubicBezTo>
                  <a:cubicBezTo>
                    <a:pt x="747" y="553"/>
                    <a:pt x="747" y="553"/>
                    <a:pt x="747" y="553"/>
                  </a:cubicBezTo>
                  <a:cubicBezTo>
                    <a:pt x="746" y="554"/>
                    <a:pt x="746" y="554"/>
                    <a:pt x="746" y="554"/>
                  </a:cubicBezTo>
                  <a:cubicBezTo>
                    <a:pt x="745" y="555"/>
                    <a:pt x="745" y="555"/>
                    <a:pt x="745" y="555"/>
                  </a:cubicBezTo>
                  <a:cubicBezTo>
                    <a:pt x="743" y="555"/>
                    <a:pt x="743" y="555"/>
                    <a:pt x="743" y="555"/>
                  </a:cubicBezTo>
                  <a:cubicBezTo>
                    <a:pt x="742" y="555"/>
                    <a:pt x="742" y="555"/>
                    <a:pt x="742" y="555"/>
                  </a:cubicBezTo>
                  <a:cubicBezTo>
                    <a:pt x="740" y="556"/>
                    <a:pt x="740" y="556"/>
                    <a:pt x="740" y="556"/>
                  </a:cubicBezTo>
                  <a:cubicBezTo>
                    <a:pt x="739" y="555"/>
                    <a:pt x="739" y="555"/>
                    <a:pt x="739" y="555"/>
                  </a:cubicBezTo>
                  <a:cubicBezTo>
                    <a:pt x="738" y="554"/>
                    <a:pt x="738" y="554"/>
                    <a:pt x="738" y="554"/>
                  </a:cubicBezTo>
                  <a:cubicBezTo>
                    <a:pt x="736" y="552"/>
                    <a:pt x="736" y="552"/>
                    <a:pt x="736" y="552"/>
                  </a:cubicBezTo>
                  <a:cubicBezTo>
                    <a:pt x="734" y="552"/>
                    <a:pt x="734" y="552"/>
                    <a:pt x="734" y="552"/>
                  </a:cubicBezTo>
                  <a:cubicBezTo>
                    <a:pt x="732" y="553"/>
                    <a:pt x="732" y="553"/>
                    <a:pt x="732" y="553"/>
                  </a:cubicBezTo>
                  <a:cubicBezTo>
                    <a:pt x="731" y="552"/>
                    <a:pt x="731" y="552"/>
                    <a:pt x="731" y="552"/>
                  </a:cubicBezTo>
                  <a:cubicBezTo>
                    <a:pt x="730" y="552"/>
                    <a:pt x="730" y="552"/>
                    <a:pt x="730" y="552"/>
                  </a:cubicBezTo>
                  <a:cubicBezTo>
                    <a:pt x="728" y="554"/>
                    <a:pt x="728" y="554"/>
                    <a:pt x="728" y="554"/>
                  </a:cubicBezTo>
                  <a:cubicBezTo>
                    <a:pt x="728" y="555"/>
                    <a:pt x="728" y="555"/>
                    <a:pt x="728" y="555"/>
                  </a:cubicBezTo>
                  <a:cubicBezTo>
                    <a:pt x="726" y="557"/>
                    <a:pt x="726" y="557"/>
                    <a:pt x="726" y="557"/>
                  </a:cubicBezTo>
                  <a:cubicBezTo>
                    <a:pt x="725" y="557"/>
                    <a:pt x="725" y="557"/>
                    <a:pt x="725" y="557"/>
                  </a:cubicBezTo>
                  <a:cubicBezTo>
                    <a:pt x="723" y="559"/>
                    <a:pt x="723" y="559"/>
                    <a:pt x="723" y="559"/>
                  </a:cubicBezTo>
                  <a:cubicBezTo>
                    <a:pt x="723" y="560"/>
                    <a:pt x="723" y="560"/>
                    <a:pt x="723" y="560"/>
                  </a:cubicBezTo>
                  <a:cubicBezTo>
                    <a:pt x="723" y="562"/>
                    <a:pt x="723" y="562"/>
                    <a:pt x="723" y="562"/>
                  </a:cubicBezTo>
                  <a:cubicBezTo>
                    <a:pt x="721" y="563"/>
                    <a:pt x="721" y="563"/>
                    <a:pt x="721" y="563"/>
                  </a:cubicBezTo>
                  <a:cubicBezTo>
                    <a:pt x="717" y="563"/>
                    <a:pt x="717" y="563"/>
                    <a:pt x="717" y="563"/>
                  </a:cubicBezTo>
                  <a:cubicBezTo>
                    <a:pt x="716" y="563"/>
                    <a:pt x="716" y="563"/>
                    <a:pt x="716" y="563"/>
                  </a:cubicBezTo>
                  <a:cubicBezTo>
                    <a:pt x="714" y="565"/>
                    <a:pt x="714" y="565"/>
                    <a:pt x="714" y="565"/>
                  </a:cubicBezTo>
                  <a:cubicBezTo>
                    <a:pt x="712" y="565"/>
                    <a:pt x="712" y="565"/>
                    <a:pt x="712" y="565"/>
                  </a:cubicBezTo>
                  <a:cubicBezTo>
                    <a:pt x="709" y="567"/>
                    <a:pt x="709" y="567"/>
                    <a:pt x="709" y="567"/>
                  </a:cubicBezTo>
                  <a:cubicBezTo>
                    <a:pt x="708" y="569"/>
                    <a:pt x="708" y="569"/>
                    <a:pt x="708" y="569"/>
                  </a:cubicBezTo>
                  <a:cubicBezTo>
                    <a:pt x="707" y="569"/>
                    <a:pt x="707" y="569"/>
                    <a:pt x="707" y="569"/>
                  </a:cubicBezTo>
                  <a:cubicBezTo>
                    <a:pt x="705" y="568"/>
                    <a:pt x="705" y="568"/>
                    <a:pt x="705" y="568"/>
                  </a:cubicBezTo>
                  <a:cubicBezTo>
                    <a:pt x="703" y="568"/>
                    <a:pt x="703" y="568"/>
                    <a:pt x="703" y="568"/>
                  </a:cubicBezTo>
                  <a:cubicBezTo>
                    <a:pt x="702" y="569"/>
                    <a:pt x="702" y="569"/>
                    <a:pt x="702" y="569"/>
                  </a:cubicBezTo>
                  <a:cubicBezTo>
                    <a:pt x="700" y="569"/>
                    <a:pt x="700" y="569"/>
                    <a:pt x="700" y="569"/>
                  </a:cubicBezTo>
                  <a:cubicBezTo>
                    <a:pt x="695" y="569"/>
                    <a:pt x="695" y="569"/>
                    <a:pt x="695" y="569"/>
                  </a:cubicBezTo>
                  <a:cubicBezTo>
                    <a:pt x="691" y="568"/>
                    <a:pt x="691" y="568"/>
                    <a:pt x="691" y="568"/>
                  </a:cubicBezTo>
                  <a:cubicBezTo>
                    <a:pt x="687" y="569"/>
                    <a:pt x="687" y="569"/>
                    <a:pt x="687" y="569"/>
                  </a:cubicBezTo>
                  <a:cubicBezTo>
                    <a:pt x="686" y="569"/>
                    <a:pt x="686" y="569"/>
                    <a:pt x="686" y="569"/>
                  </a:cubicBezTo>
                  <a:cubicBezTo>
                    <a:pt x="684" y="567"/>
                    <a:pt x="684" y="567"/>
                    <a:pt x="684" y="567"/>
                  </a:cubicBezTo>
                  <a:cubicBezTo>
                    <a:pt x="683" y="567"/>
                    <a:pt x="683" y="567"/>
                    <a:pt x="683" y="567"/>
                  </a:cubicBezTo>
                  <a:cubicBezTo>
                    <a:pt x="682" y="566"/>
                    <a:pt x="682" y="566"/>
                    <a:pt x="682" y="566"/>
                  </a:cubicBezTo>
                  <a:cubicBezTo>
                    <a:pt x="680" y="565"/>
                    <a:pt x="680" y="565"/>
                    <a:pt x="680" y="565"/>
                  </a:cubicBezTo>
                  <a:cubicBezTo>
                    <a:pt x="679" y="562"/>
                    <a:pt x="679" y="562"/>
                    <a:pt x="679" y="562"/>
                  </a:cubicBezTo>
                  <a:cubicBezTo>
                    <a:pt x="678" y="561"/>
                    <a:pt x="678" y="561"/>
                    <a:pt x="678" y="561"/>
                  </a:cubicBezTo>
                  <a:cubicBezTo>
                    <a:pt x="677" y="562"/>
                    <a:pt x="677" y="562"/>
                    <a:pt x="677" y="562"/>
                  </a:cubicBezTo>
                  <a:cubicBezTo>
                    <a:pt x="674" y="562"/>
                    <a:pt x="674" y="562"/>
                    <a:pt x="674" y="562"/>
                  </a:cubicBezTo>
                  <a:cubicBezTo>
                    <a:pt x="671" y="561"/>
                    <a:pt x="671" y="561"/>
                    <a:pt x="671" y="561"/>
                  </a:cubicBezTo>
                  <a:cubicBezTo>
                    <a:pt x="669" y="558"/>
                    <a:pt x="669" y="558"/>
                    <a:pt x="669" y="558"/>
                  </a:cubicBezTo>
                  <a:cubicBezTo>
                    <a:pt x="666" y="558"/>
                    <a:pt x="666" y="558"/>
                    <a:pt x="666" y="558"/>
                  </a:cubicBezTo>
                  <a:cubicBezTo>
                    <a:pt x="663" y="558"/>
                    <a:pt x="663" y="558"/>
                    <a:pt x="663" y="558"/>
                  </a:cubicBezTo>
                  <a:cubicBezTo>
                    <a:pt x="661" y="557"/>
                    <a:pt x="661" y="557"/>
                    <a:pt x="661" y="557"/>
                  </a:cubicBezTo>
                  <a:cubicBezTo>
                    <a:pt x="659" y="557"/>
                    <a:pt x="659" y="557"/>
                    <a:pt x="659" y="557"/>
                  </a:cubicBezTo>
                  <a:cubicBezTo>
                    <a:pt x="657" y="558"/>
                    <a:pt x="657" y="558"/>
                    <a:pt x="657" y="558"/>
                  </a:cubicBezTo>
                  <a:cubicBezTo>
                    <a:pt x="655" y="559"/>
                    <a:pt x="655" y="559"/>
                    <a:pt x="655" y="559"/>
                  </a:cubicBezTo>
                  <a:cubicBezTo>
                    <a:pt x="651" y="559"/>
                    <a:pt x="651" y="559"/>
                    <a:pt x="651" y="559"/>
                  </a:cubicBezTo>
                  <a:cubicBezTo>
                    <a:pt x="649" y="560"/>
                    <a:pt x="649" y="560"/>
                    <a:pt x="649" y="560"/>
                  </a:cubicBezTo>
                  <a:cubicBezTo>
                    <a:pt x="647" y="561"/>
                    <a:pt x="647" y="561"/>
                    <a:pt x="647" y="561"/>
                  </a:cubicBezTo>
                  <a:cubicBezTo>
                    <a:pt x="646" y="562"/>
                    <a:pt x="646" y="562"/>
                    <a:pt x="646" y="562"/>
                  </a:cubicBezTo>
                  <a:cubicBezTo>
                    <a:pt x="645" y="561"/>
                    <a:pt x="645" y="561"/>
                    <a:pt x="645" y="561"/>
                  </a:cubicBezTo>
                  <a:cubicBezTo>
                    <a:pt x="644" y="561"/>
                    <a:pt x="644" y="561"/>
                    <a:pt x="644" y="561"/>
                  </a:cubicBezTo>
                  <a:cubicBezTo>
                    <a:pt x="643" y="562"/>
                    <a:pt x="643" y="562"/>
                    <a:pt x="643" y="562"/>
                  </a:cubicBezTo>
                  <a:cubicBezTo>
                    <a:pt x="640" y="562"/>
                    <a:pt x="640" y="562"/>
                    <a:pt x="640" y="562"/>
                  </a:cubicBezTo>
                  <a:cubicBezTo>
                    <a:pt x="639" y="563"/>
                    <a:pt x="639" y="563"/>
                    <a:pt x="639" y="563"/>
                  </a:cubicBezTo>
                  <a:cubicBezTo>
                    <a:pt x="638" y="562"/>
                    <a:pt x="638" y="562"/>
                    <a:pt x="638" y="562"/>
                  </a:cubicBezTo>
                  <a:cubicBezTo>
                    <a:pt x="635" y="561"/>
                    <a:pt x="635" y="561"/>
                    <a:pt x="635" y="561"/>
                  </a:cubicBezTo>
                  <a:cubicBezTo>
                    <a:pt x="633" y="560"/>
                    <a:pt x="633" y="560"/>
                    <a:pt x="633" y="560"/>
                  </a:cubicBezTo>
                  <a:cubicBezTo>
                    <a:pt x="632" y="559"/>
                    <a:pt x="632" y="559"/>
                    <a:pt x="632" y="559"/>
                  </a:cubicBezTo>
                  <a:cubicBezTo>
                    <a:pt x="631" y="558"/>
                    <a:pt x="631" y="558"/>
                    <a:pt x="631" y="558"/>
                  </a:cubicBezTo>
                  <a:cubicBezTo>
                    <a:pt x="629" y="558"/>
                    <a:pt x="629" y="558"/>
                    <a:pt x="629" y="558"/>
                  </a:cubicBezTo>
                  <a:cubicBezTo>
                    <a:pt x="628" y="557"/>
                    <a:pt x="628" y="557"/>
                    <a:pt x="628" y="557"/>
                  </a:cubicBezTo>
                  <a:cubicBezTo>
                    <a:pt x="628" y="555"/>
                    <a:pt x="628" y="555"/>
                    <a:pt x="628" y="555"/>
                  </a:cubicBezTo>
                  <a:cubicBezTo>
                    <a:pt x="628" y="553"/>
                    <a:pt x="628" y="553"/>
                    <a:pt x="628" y="553"/>
                  </a:cubicBezTo>
                  <a:cubicBezTo>
                    <a:pt x="627" y="552"/>
                    <a:pt x="627" y="552"/>
                    <a:pt x="627" y="552"/>
                  </a:cubicBezTo>
                  <a:cubicBezTo>
                    <a:pt x="627" y="551"/>
                    <a:pt x="627" y="551"/>
                    <a:pt x="627" y="551"/>
                  </a:cubicBezTo>
                  <a:cubicBezTo>
                    <a:pt x="626" y="550"/>
                    <a:pt x="626" y="550"/>
                    <a:pt x="626" y="550"/>
                  </a:cubicBezTo>
                  <a:cubicBezTo>
                    <a:pt x="626" y="549"/>
                    <a:pt x="626" y="549"/>
                    <a:pt x="626" y="549"/>
                  </a:cubicBezTo>
                  <a:cubicBezTo>
                    <a:pt x="625" y="547"/>
                    <a:pt x="625" y="547"/>
                    <a:pt x="625" y="547"/>
                  </a:cubicBezTo>
                  <a:cubicBezTo>
                    <a:pt x="624" y="547"/>
                    <a:pt x="624" y="547"/>
                    <a:pt x="624" y="547"/>
                  </a:cubicBezTo>
                  <a:cubicBezTo>
                    <a:pt x="620" y="547"/>
                    <a:pt x="620" y="547"/>
                    <a:pt x="620" y="547"/>
                  </a:cubicBezTo>
                  <a:cubicBezTo>
                    <a:pt x="619" y="547"/>
                    <a:pt x="619" y="547"/>
                    <a:pt x="619" y="547"/>
                  </a:cubicBezTo>
                  <a:cubicBezTo>
                    <a:pt x="617" y="546"/>
                    <a:pt x="617" y="546"/>
                    <a:pt x="617" y="546"/>
                  </a:cubicBezTo>
                  <a:cubicBezTo>
                    <a:pt x="615" y="546"/>
                    <a:pt x="615" y="546"/>
                    <a:pt x="615" y="546"/>
                  </a:cubicBezTo>
                  <a:cubicBezTo>
                    <a:pt x="614" y="545"/>
                    <a:pt x="614" y="545"/>
                    <a:pt x="614" y="545"/>
                  </a:cubicBezTo>
                  <a:cubicBezTo>
                    <a:pt x="613" y="544"/>
                    <a:pt x="613" y="544"/>
                    <a:pt x="613" y="544"/>
                  </a:cubicBezTo>
                  <a:cubicBezTo>
                    <a:pt x="610" y="544"/>
                    <a:pt x="610" y="544"/>
                    <a:pt x="610" y="544"/>
                  </a:cubicBezTo>
                  <a:cubicBezTo>
                    <a:pt x="608" y="544"/>
                    <a:pt x="608" y="544"/>
                    <a:pt x="608" y="544"/>
                  </a:cubicBezTo>
                  <a:cubicBezTo>
                    <a:pt x="606" y="543"/>
                    <a:pt x="606" y="543"/>
                    <a:pt x="606" y="543"/>
                  </a:cubicBezTo>
                  <a:cubicBezTo>
                    <a:pt x="605" y="543"/>
                    <a:pt x="605" y="543"/>
                    <a:pt x="605" y="543"/>
                  </a:cubicBezTo>
                  <a:cubicBezTo>
                    <a:pt x="603" y="542"/>
                    <a:pt x="603" y="542"/>
                    <a:pt x="603" y="542"/>
                  </a:cubicBezTo>
                  <a:cubicBezTo>
                    <a:pt x="601" y="541"/>
                    <a:pt x="601" y="541"/>
                    <a:pt x="601" y="541"/>
                  </a:cubicBezTo>
                  <a:cubicBezTo>
                    <a:pt x="600" y="540"/>
                    <a:pt x="600" y="540"/>
                    <a:pt x="600" y="540"/>
                  </a:cubicBezTo>
                  <a:cubicBezTo>
                    <a:pt x="598" y="540"/>
                    <a:pt x="598" y="540"/>
                    <a:pt x="598" y="540"/>
                  </a:cubicBezTo>
                  <a:cubicBezTo>
                    <a:pt x="597" y="541"/>
                    <a:pt x="597" y="541"/>
                    <a:pt x="597" y="541"/>
                  </a:cubicBezTo>
                  <a:cubicBezTo>
                    <a:pt x="596" y="543"/>
                    <a:pt x="596" y="543"/>
                    <a:pt x="596" y="543"/>
                  </a:cubicBezTo>
                  <a:cubicBezTo>
                    <a:pt x="597" y="544"/>
                    <a:pt x="597" y="544"/>
                    <a:pt x="597" y="544"/>
                  </a:cubicBezTo>
                  <a:cubicBezTo>
                    <a:pt x="596" y="546"/>
                    <a:pt x="596" y="546"/>
                    <a:pt x="596" y="546"/>
                  </a:cubicBezTo>
                  <a:cubicBezTo>
                    <a:pt x="595" y="545"/>
                    <a:pt x="595" y="545"/>
                    <a:pt x="595" y="545"/>
                  </a:cubicBezTo>
                  <a:cubicBezTo>
                    <a:pt x="594" y="546"/>
                    <a:pt x="594" y="546"/>
                    <a:pt x="594" y="546"/>
                  </a:cubicBezTo>
                  <a:cubicBezTo>
                    <a:pt x="593" y="547"/>
                    <a:pt x="593" y="547"/>
                    <a:pt x="593" y="547"/>
                  </a:cubicBezTo>
                  <a:cubicBezTo>
                    <a:pt x="593" y="549"/>
                    <a:pt x="593" y="549"/>
                    <a:pt x="593" y="549"/>
                  </a:cubicBezTo>
                  <a:cubicBezTo>
                    <a:pt x="591" y="551"/>
                    <a:pt x="591" y="551"/>
                    <a:pt x="591" y="551"/>
                  </a:cubicBezTo>
                  <a:cubicBezTo>
                    <a:pt x="591" y="555"/>
                    <a:pt x="591" y="555"/>
                    <a:pt x="591" y="555"/>
                  </a:cubicBezTo>
                  <a:cubicBezTo>
                    <a:pt x="592" y="557"/>
                    <a:pt x="592" y="557"/>
                    <a:pt x="592" y="557"/>
                  </a:cubicBezTo>
                  <a:cubicBezTo>
                    <a:pt x="595" y="558"/>
                    <a:pt x="595" y="558"/>
                    <a:pt x="595" y="558"/>
                  </a:cubicBezTo>
                  <a:cubicBezTo>
                    <a:pt x="595" y="559"/>
                    <a:pt x="595" y="559"/>
                    <a:pt x="595" y="559"/>
                  </a:cubicBezTo>
                  <a:cubicBezTo>
                    <a:pt x="597" y="559"/>
                    <a:pt x="597" y="559"/>
                    <a:pt x="597" y="559"/>
                  </a:cubicBezTo>
                  <a:cubicBezTo>
                    <a:pt x="597" y="561"/>
                    <a:pt x="597" y="561"/>
                    <a:pt x="597" y="561"/>
                  </a:cubicBezTo>
                  <a:cubicBezTo>
                    <a:pt x="597" y="563"/>
                    <a:pt x="597" y="563"/>
                    <a:pt x="597" y="563"/>
                  </a:cubicBezTo>
                  <a:cubicBezTo>
                    <a:pt x="597" y="566"/>
                    <a:pt x="597" y="566"/>
                    <a:pt x="597" y="566"/>
                  </a:cubicBezTo>
                  <a:cubicBezTo>
                    <a:pt x="599" y="567"/>
                    <a:pt x="599" y="567"/>
                    <a:pt x="599" y="567"/>
                  </a:cubicBezTo>
                  <a:cubicBezTo>
                    <a:pt x="600" y="568"/>
                    <a:pt x="600" y="568"/>
                    <a:pt x="600" y="568"/>
                  </a:cubicBezTo>
                  <a:cubicBezTo>
                    <a:pt x="598" y="571"/>
                    <a:pt x="598" y="571"/>
                    <a:pt x="598" y="571"/>
                  </a:cubicBezTo>
                  <a:cubicBezTo>
                    <a:pt x="595" y="571"/>
                    <a:pt x="595" y="571"/>
                    <a:pt x="595" y="571"/>
                  </a:cubicBezTo>
                  <a:cubicBezTo>
                    <a:pt x="593" y="571"/>
                    <a:pt x="593" y="571"/>
                    <a:pt x="593" y="571"/>
                  </a:cubicBezTo>
                  <a:cubicBezTo>
                    <a:pt x="593" y="571"/>
                    <a:pt x="593" y="571"/>
                    <a:pt x="593" y="571"/>
                  </a:cubicBezTo>
                  <a:cubicBezTo>
                    <a:pt x="591" y="572"/>
                    <a:pt x="591" y="572"/>
                    <a:pt x="591" y="572"/>
                  </a:cubicBezTo>
                  <a:cubicBezTo>
                    <a:pt x="590" y="571"/>
                    <a:pt x="590" y="571"/>
                    <a:pt x="590" y="571"/>
                  </a:cubicBezTo>
                  <a:cubicBezTo>
                    <a:pt x="586" y="571"/>
                    <a:pt x="586" y="571"/>
                    <a:pt x="586" y="571"/>
                  </a:cubicBezTo>
                  <a:cubicBezTo>
                    <a:pt x="585" y="571"/>
                    <a:pt x="585" y="571"/>
                    <a:pt x="585" y="571"/>
                  </a:cubicBezTo>
                  <a:cubicBezTo>
                    <a:pt x="583" y="570"/>
                    <a:pt x="583" y="570"/>
                    <a:pt x="583" y="570"/>
                  </a:cubicBezTo>
                  <a:cubicBezTo>
                    <a:pt x="582" y="570"/>
                    <a:pt x="582" y="570"/>
                    <a:pt x="582" y="570"/>
                  </a:cubicBezTo>
                  <a:cubicBezTo>
                    <a:pt x="580" y="570"/>
                    <a:pt x="580" y="570"/>
                    <a:pt x="580" y="570"/>
                  </a:cubicBezTo>
                  <a:cubicBezTo>
                    <a:pt x="578" y="572"/>
                    <a:pt x="578" y="572"/>
                    <a:pt x="578" y="572"/>
                  </a:cubicBezTo>
                  <a:cubicBezTo>
                    <a:pt x="576" y="572"/>
                    <a:pt x="576" y="572"/>
                    <a:pt x="576" y="572"/>
                  </a:cubicBezTo>
                  <a:cubicBezTo>
                    <a:pt x="575" y="573"/>
                    <a:pt x="575" y="573"/>
                    <a:pt x="575" y="573"/>
                  </a:cubicBezTo>
                  <a:cubicBezTo>
                    <a:pt x="572" y="571"/>
                    <a:pt x="572" y="571"/>
                    <a:pt x="572" y="571"/>
                  </a:cubicBezTo>
                  <a:cubicBezTo>
                    <a:pt x="570" y="570"/>
                    <a:pt x="570" y="570"/>
                    <a:pt x="570" y="570"/>
                  </a:cubicBezTo>
                  <a:cubicBezTo>
                    <a:pt x="566" y="568"/>
                    <a:pt x="566" y="568"/>
                    <a:pt x="566" y="568"/>
                  </a:cubicBezTo>
                  <a:cubicBezTo>
                    <a:pt x="566" y="566"/>
                    <a:pt x="566" y="566"/>
                    <a:pt x="566" y="566"/>
                  </a:cubicBezTo>
                  <a:cubicBezTo>
                    <a:pt x="565" y="565"/>
                    <a:pt x="565" y="565"/>
                    <a:pt x="565" y="565"/>
                  </a:cubicBezTo>
                  <a:cubicBezTo>
                    <a:pt x="565" y="564"/>
                    <a:pt x="565" y="564"/>
                    <a:pt x="565" y="564"/>
                  </a:cubicBezTo>
                  <a:cubicBezTo>
                    <a:pt x="562" y="564"/>
                    <a:pt x="562" y="564"/>
                    <a:pt x="562" y="564"/>
                  </a:cubicBezTo>
                  <a:cubicBezTo>
                    <a:pt x="561" y="565"/>
                    <a:pt x="561" y="565"/>
                    <a:pt x="561" y="565"/>
                  </a:cubicBezTo>
                  <a:cubicBezTo>
                    <a:pt x="559" y="565"/>
                    <a:pt x="559" y="565"/>
                    <a:pt x="559" y="565"/>
                  </a:cubicBezTo>
                  <a:cubicBezTo>
                    <a:pt x="558" y="565"/>
                    <a:pt x="558" y="565"/>
                    <a:pt x="558" y="565"/>
                  </a:cubicBezTo>
                  <a:cubicBezTo>
                    <a:pt x="556" y="565"/>
                    <a:pt x="556" y="565"/>
                    <a:pt x="556" y="565"/>
                  </a:cubicBezTo>
                  <a:cubicBezTo>
                    <a:pt x="555" y="564"/>
                    <a:pt x="555" y="564"/>
                    <a:pt x="555" y="564"/>
                  </a:cubicBezTo>
                  <a:cubicBezTo>
                    <a:pt x="555" y="563"/>
                    <a:pt x="555" y="563"/>
                    <a:pt x="555" y="563"/>
                  </a:cubicBezTo>
                  <a:cubicBezTo>
                    <a:pt x="554" y="561"/>
                    <a:pt x="554" y="561"/>
                    <a:pt x="554" y="561"/>
                  </a:cubicBezTo>
                  <a:cubicBezTo>
                    <a:pt x="554" y="561"/>
                    <a:pt x="554" y="561"/>
                    <a:pt x="554" y="561"/>
                  </a:cubicBezTo>
                  <a:cubicBezTo>
                    <a:pt x="552" y="562"/>
                    <a:pt x="552" y="562"/>
                    <a:pt x="552" y="562"/>
                  </a:cubicBezTo>
                  <a:cubicBezTo>
                    <a:pt x="550" y="562"/>
                    <a:pt x="550" y="562"/>
                    <a:pt x="550" y="562"/>
                  </a:cubicBezTo>
                  <a:cubicBezTo>
                    <a:pt x="549" y="562"/>
                    <a:pt x="549" y="562"/>
                    <a:pt x="549" y="562"/>
                  </a:cubicBezTo>
                  <a:cubicBezTo>
                    <a:pt x="547" y="563"/>
                    <a:pt x="547" y="563"/>
                    <a:pt x="547" y="563"/>
                  </a:cubicBezTo>
                  <a:cubicBezTo>
                    <a:pt x="544" y="563"/>
                    <a:pt x="544" y="563"/>
                    <a:pt x="544" y="563"/>
                  </a:cubicBezTo>
                  <a:cubicBezTo>
                    <a:pt x="543" y="564"/>
                    <a:pt x="543" y="564"/>
                    <a:pt x="543" y="564"/>
                  </a:cubicBezTo>
                  <a:cubicBezTo>
                    <a:pt x="542" y="566"/>
                    <a:pt x="542" y="566"/>
                    <a:pt x="542" y="566"/>
                  </a:cubicBezTo>
                  <a:cubicBezTo>
                    <a:pt x="540" y="566"/>
                    <a:pt x="540" y="566"/>
                    <a:pt x="540" y="566"/>
                  </a:cubicBezTo>
                  <a:cubicBezTo>
                    <a:pt x="538" y="566"/>
                    <a:pt x="538" y="566"/>
                    <a:pt x="538" y="566"/>
                  </a:cubicBezTo>
                  <a:cubicBezTo>
                    <a:pt x="537" y="566"/>
                    <a:pt x="537" y="566"/>
                    <a:pt x="537" y="566"/>
                  </a:cubicBezTo>
                  <a:cubicBezTo>
                    <a:pt x="537" y="568"/>
                    <a:pt x="537" y="568"/>
                    <a:pt x="537" y="568"/>
                  </a:cubicBezTo>
                  <a:cubicBezTo>
                    <a:pt x="538" y="568"/>
                    <a:pt x="538" y="568"/>
                    <a:pt x="538" y="568"/>
                  </a:cubicBezTo>
                  <a:cubicBezTo>
                    <a:pt x="537" y="569"/>
                    <a:pt x="537" y="569"/>
                    <a:pt x="537" y="569"/>
                  </a:cubicBezTo>
                  <a:cubicBezTo>
                    <a:pt x="536" y="571"/>
                    <a:pt x="536" y="571"/>
                    <a:pt x="536" y="571"/>
                  </a:cubicBezTo>
                  <a:cubicBezTo>
                    <a:pt x="535" y="571"/>
                    <a:pt x="535" y="571"/>
                    <a:pt x="535" y="571"/>
                  </a:cubicBezTo>
                  <a:cubicBezTo>
                    <a:pt x="533" y="572"/>
                    <a:pt x="533" y="572"/>
                    <a:pt x="533" y="572"/>
                  </a:cubicBezTo>
                  <a:cubicBezTo>
                    <a:pt x="533" y="574"/>
                    <a:pt x="533" y="574"/>
                    <a:pt x="533" y="574"/>
                  </a:cubicBezTo>
                  <a:cubicBezTo>
                    <a:pt x="531" y="575"/>
                    <a:pt x="531" y="575"/>
                    <a:pt x="531" y="575"/>
                  </a:cubicBezTo>
                  <a:cubicBezTo>
                    <a:pt x="530" y="577"/>
                    <a:pt x="530" y="577"/>
                    <a:pt x="530" y="577"/>
                  </a:cubicBezTo>
                  <a:cubicBezTo>
                    <a:pt x="530" y="578"/>
                    <a:pt x="530" y="578"/>
                    <a:pt x="530" y="578"/>
                  </a:cubicBezTo>
                  <a:cubicBezTo>
                    <a:pt x="527" y="579"/>
                    <a:pt x="527" y="579"/>
                    <a:pt x="527" y="579"/>
                  </a:cubicBezTo>
                  <a:cubicBezTo>
                    <a:pt x="526" y="581"/>
                    <a:pt x="526" y="581"/>
                    <a:pt x="526" y="581"/>
                  </a:cubicBezTo>
                  <a:cubicBezTo>
                    <a:pt x="525" y="582"/>
                    <a:pt x="525" y="582"/>
                    <a:pt x="525" y="582"/>
                  </a:cubicBezTo>
                  <a:cubicBezTo>
                    <a:pt x="521" y="582"/>
                    <a:pt x="521" y="582"/>
                    <a:pt x="521" y="582"/>
                  </a:cubicBezTo>
                  <a:cubicBezTo>
                    <a:pt x="519" y="583"/>
                    <a:pt x="519" y="583"/>
                    <a:pt x="519" y="583"/>
                  </a:cubicBezTo>
                  <a:cubicBezTo>
                    <a:pt x="518" y="586"/>
                    <a:pt x="518" y="586"/>
                    <a:pt x="518" y="586"/>
                  </a:cubicBezTo>
                  <a:cubicBezTo>
                    <a:pt x="518" y="586"/>
                    <a:pt x="518" y="586"/>
                    <a:pt x="518" y="586"/>
                  </a:cubicBezTo>
                  <a:cubicBezTo>
                    <a:pt x="517" y="586"/>
                    <a:pt x="517" y="586"/>
                    <a:pt x="517" y="586"/>
                  </a:cubicBezTo>
                  <a:cubicBezTo>
                    <a:pt x="516" y="585"/>
                    <a:pt x="516" y="585"/>
                    <a:pt x="516" y="585"/>
                  </a:cubicBezTo>
                  <a:cubicBezTo>
                    <a:pt x="515" y="585"/>
                    <a:pt x="515" y="585"/>
                    <a:pt x="515" y="585"/>
                  </a:cubicBezTo>
                  <a:cubicBezTo>
                    <a:pt x="514" y="585"/>
                    <a:pt x="514" y="585"/>
                    <a:pt x="514" y="585"/>
                  </a:cubicBezTo>
                  <a:cubicBezTo>
                    <a:pt x="512" y="584"/>
                    <a:pt x="512" y="584"/>
                    <a:pt x="512" y="584"/>
                  </a:cubicBezTo>
                  <a:cubicBezTo>
                    <a:pt x="510" y="582"/>
                    <a:pt x="510" y="582"/>
                    <a:pt x="510" y="582"/>
                  </a:cubicBezTo>
                  <a:cubicBezTo>
                    <a:pt x="508" y="582"/>
                    <a:pt x="508" y="582"/>
                    <a:pt x="508" y="582"/>
                  </a:cubicBezTo>
                  <a:cubicBezTo>
                    <a:pt x="508" y="580"/>
                    <a:pt x="508" y="580"/>
                    <a:pt x="508" y="580"/>
                  </a:cubicBezTo>
                  <a:cubicBezTo>
                    <a:pt x="509" y="578"/>
                    <a:pt x="509" y="578"/>
                    <a:pt x="509" y="578"/>
                  </a:cubicBezTo>
                  <a:cubicBezTo>
                    <a:pt x="508" y="578"/>
                    <a:pt x="508" y="578"/>
                    <a:pt x="508" y="578"/>
                  </a:cubicBezTo>
                  <a:cubicBezTo>
                    <a:pt x="506" y="579"/>
                    <a:pt x="506" y="579"/>
                    <a:pt x="506" y="579"/>
                  </a:cubicBezTo>
                  <a:cubicBezTo>
                    <a:pt x="505" y="580"/>
                    <a:pt x="505" y="580"/>
                    <a:pt x="505" y="580"/>
                  </a:cubicBezTo>
                  <a:cubicBezTo>
                    <a:pt x="503" y="581"/>
                    <a:pt x="503" y="581"/>
                    <a:pt x="503" y="581"/>
                  </a:cubicBezTo>
                  <a:cubicBezTo>
                    <a:pt x="499" y="581"/>
                    <a:pt x="499" y="581"/>
                    <a:pt x="499" y="581"/>
                  </a:cubicBezTo>
                  <a:cubicBezTo>
                    <a:pt x="498" y="582"/>
                    <a:pt x="498" y="582"/>
                    <a:pt x="498" y="582"/>
                  </a:cubicBezTo>
                  <a:cubicBezTo>
                    <a:pt x="497" y="583"/>
                    <a:pt x="497" y="583"/>
                    <a:pt x="497" y="583"/>
                  </a:cubicBezTo>
                  <a:cubicBezTo>
                    <a:pt x="496" y="582"/>
                    <a:pt x="496" y="582"/>
                    <a:pt x="496" y="582"/>
                  </a:cubicBezTo>
                  <a:cubicBezTo>
                    <a:pt x="494" y="581"/>
                    <a:pt x="494" y="581"/>
                    <a:pt x="494" y="581"/>
                  </a:cubicBezTo>
                  <a:cubicBezTo>
                    <a:pt x="493" y="581"/>
                    <a:pt x="493" y="581"/>
                    <a:pt x="493" y="581"/>
                  </a:cubicBezTo>
                  <a:cubicBezTo>
                    <a:pt x="493" y="581"/>
                    <a:pt x="493" y="581"/>
                    <a:pt x="493" y="581"/>
                  </a:cubicBezTo>
                  <a:cubicBezTo>
                    <a:pt x="492" y="580"/>
                    <a:pt x="492" y="580"/>
                    <a:pt x="492" y="580"/>
                  </a:cubicBezTo>
                  <a:cubicBezTo>
                    <a:pt x="491" y="579"/>
                    <a:pt x="491" y="579"/>
                    <a:pt x="491" y="579"/>
                  </a:cubicBezTo>
                  <a:cubicBezTo>
                    <a:pt x="491" y="578"/>
                    <a:pt x="491" y="578"/>
                    <a:pt x="491" y="578"/>
                  </a:cubicBezTo>
                  <a:cubicBezTo>
                    <a:pt x="492" y="577"/>
                    <a:pt x="492" y="577"/>
                    <a:pt x="492" y="577"/>
                  </a:cubicBezTo>
                  <a:cubicBezTo>
                    <a:pt x="492" y="576"/>
                    <a:pt x="492" y="576"/>
                    <a:pt x="492" y="576"/>
                  </a:cubicBezTo>
                  <a:cubicBezTo>
                    <a:pt x="490" y="575"/>
                    <a:pt x="490" y="575"/>
                    <a:pt x="490" y="575"/>
                  </a:cubicBezTo>
                  <a:cubicBezTo>
                    <a:pt x="490" y="575"/>
                    <a:pt x="490" y="575"/>
                    <a:pt x="490" y="575"/>
                  </a:cubicBezTo>
                  <a:cubicBezTo>
                    <a:pt x="488" y="574"/>
                    <a:pt x="488" y="574"/>
                    <a:pt x="488" y="574"/>
                  </a:cubicBezTo>
                  <a:cubicBezTo>
                    <a:pt x="486" y="573"/>
                    <a:pt x="486" y="573"/>
                    <a:pt x="486" y="573"/>
                  </a:cubicBezTo>
                  <a:cubicBezTo>
                    <a:pt x="485" y="573"/>
                    <a:pt x="485" y="573"/>
                    <a:pt x="485" y="573"/>
                  </a:cubicBezTo>
                  <a:cubicBezTo>
                    <a:pt x="484" y="571"/>
                    <a:pt x="484" y="571"/>
                    <a:pt x="484" y="571"/>
                  </a:cubicBezTo>
                  <a:cubicBezTo>
                    <a:pt x="483" y="569"/>
                    <a:pt x="483" y="569"/>
                    <a:pt x="483" y="569"/>
                  </a:cubicBezTo>
                  <a:cubicBezTo>
                    <a:pt x="480" y="567"/>
                    <a:pt x="480" y="567"/>
                    <a:pt x="480" y="567"/>
                  </a:cubicBezTo>
                  <a:cubicBezTo>
                    <a:pt x="477" y="566"/>
                    <a:pt x="477" y="566"/>
                    <a:pt x="477" y="566"/>
                  </a:cubicBezTo>
                  <a:cubicBezTo>
                    <a:pt x="474" y="566"/>
                    <a:pt x="474" y="566"/>
                    <a:pt x="474" y="566"/>
                  </a:cubicBezTo>
                  <a:cubicBezTo>
                    <a:pt x="471" y="566"/>
                    <a:pt x="471" y="566"/>
                    <a:pt x="471" y="566"/>
                  </a:cubicBezTo>
                  <a:cubicBezTo>
                    <a:pt x="471" y="567"/>
                    <a:pt x="471" y="567"/>
                    <a:pt x="471" y="567"/>
                  </a:cubicBezTo>
                  <a:cubicBezTo>
                    <a:pt x="472" y="568"/>
                    <a:pt x="472" y="568"/>
                    <a:pt x="472" y="568"/>
                  </a:cubicBezTo>
                  <a:cubicBezTo>
                    <a:pt x="471" y="569"/>
                    <a:pt x="471" y="569"/>
                    <a:pt x="471" y="569"/>
                  </a:cubicBezTo>
                  <a:cubicBezTo>
                    <a:pt x="469" y="570"/>
                    <a:pt x="469" y="570"/>
                    <a:pt x="469" y="570"/>
                  </a:cubicBezTo>
                  <a:cubicBezTo>
                    <a:pt x="468" y="569"/>
                    <a:pt x="468" y="569"/>
                    <a:pt x="468" y="569"/>
                  </a:cubicBezTo>
                  <a:cubicBezTo>
                    <a:pt x="466" y="570"/>
                    <a:pt x="466" y="570"/>
                    <a:pt x="466" y="570"/>
                  </a:cubicBezTo>
                  <a:cubicBezTo>
                    <a:pt x="464" y="569"/>
                    <a:pt x="464" y="569"/>
                    <a:pt x="464" y="569"/>
                  </a:cubicBezTo>
                  <a:cubicBezTo>
                    <a:pt x="462" y="569"/>
                    <a:pt x="462" y="569"/>
                    <a:pt x="462" y="569"/>
                  </a:cubicBezTo>
                  <a:cubicBezTo>
                    <a:pt x="461" y="570"/>
                    <a:pt x="461" y="570"/>
                    <a:pt x="461" y="570"/>
                  </a:cubicBezTo>
                  <a:cubicBezTo>
                    <a:pt x="460" y="570"/>
                    <a:pt x="460" y="570"/>
                    <a:pt x="460" y="570"/>
                  </a:cubicBezTo>
                  <a:cubicBezTo>
                    <a:pt x="458" y="569"/>
                    <a:pt x="458" y="569"/>
                    <a:pt x="458" y="569"/>
                  </a:cubicBezTo>
                  <a:cubicBezTo>
                    <a:pt x="456" y="568"/>
                    <a:pt x="456" y="568"/>
                    <a:pt x="456" y="568"/>
                  </a:cubicBezTo>
                  <a:cubicBezTo>
                    <a:pt x="456" y="567"/>
                    <a:pt x="456" y="567"/>
                    <a:pt x="456" y="567"/>
                  </a:cubicBezTo>
                  <a:cubicBezTo>
                    <a:pt x="456" y="566"/>
                    <a:pt x="456" y="566"/>
                    <a:pt x="456" y="566"/>
                  </a:cubicBezTo>
                  <a:cubicBezTo>
                    <a:pt x="454" y="565"/>
                    <a:pt x="454" y="565"/>
                    <a:pt x="454" y="565"/>
                  </a:cubicBezTo>
                  <a:cubicBezTo>
                    <a:pt x="453" y="565"/>
                    <a:pt x="453" y="565"/>
                    <a:pt x="453" y="565"/>
                  </a:cubicBezTo>
                  <a:cubicBezTo>
                    <a:pt x="453" y="567"/>
                    <a:pt x="453" y="567"/>
                    <a:pt x="453" y="567"/>
                  </a:cubicBezTo>
                  <a:cubicBezTo>
                    <a:pt x="453" y="568"/>
                    <a:pt x="453" y="568"/>
                    <a:pt x="453" y="568"/>
                  </a:cubicBezTo>
                  <a:cubicBezTo>
                    <a:pt x="453" y="569"/>
                    <a:pt x="453" y="569"/>
                    <a:pt x="453" y="569"/>
                  </a:cubicBezTo>
                  <a:cubicBezTo>
                    <a:pt x="451" y="570"/>
                    <a:pt x="451" y="570"/>
                    <a:pt x="451" y="570"/>
                  </a:cubicBezTo>
                  <a:cubicBezTo>
                    <a:pt x="449" y="570"/>
                    <a:pt x="449" y="570"/>
                    <a:pt x="449" y="570"/>
                  </a:cubicBezTo>
                  <a:cubicBezTo>
                    <a:pt x="428" y="543"/>
                    <a:pt x="428" y="543"/>
                    <a:pt x="428" y="543"/>
                  </a:cubicBezTo>
                  <a:cubicBezTo>
                    <a:pt x="412" y="531"/>
                    <a:pt x="412" y="531"/>
                    <a:pt x="412" y="531"/>
                  </a:cubicBezTo>
                  <a:cubicBezTo>
                    <a:pt x="411" y="530"/>
                    <a:pt x="411" y="530"/>
                    <a:pt x="411" y="530"/>
                  </a:cubicBezTo>
                  <a:cubicBezTo>
                    <a:pt x="412" y="529"/>
                    <a:pt x="412" y="529"/>
                    <a:pt x="412" y="529"/>
                  </a:cubicBezTo>
                  <a:cubicBezTo>
                    <a:pt x="414" y="528"/>
                    <a:pt x="414" y="528"/>
                    <a:pt x="414" y="528"/>
                  </a:cubicBezTo>
                  <a:cubicBezTo>
                    <a:pt x="414" y="526"/>
                    <a:pt x="414" y="526"/>
                    <a:pt x="414" y="526"/>
                  </a:cubicBezTo>
                  <a:cubicBezTo>
                    <a:pt x="413" y="526"/>
                    <a:pt x="413" y="526"/>
                    <a:pt x="413" y="526"/>
                  </a:cubicBezTo>
                  <a:cubicBezTo>
                    <a:pt x="411" y="526"/>
                    <a:pt x="411" y="526"/>
                    <a:pt x="411" y="526"/>
                  </a:cubicBezTo>
                  <a:cubicBezTo>
                    <a:pt x="409" y="527"/>
                    <a:pt x="409" y="527"/>
                    <a:pt x="409" y="527"/>
                  </a:cubicBezTo>
                  <a:cubicBezTo>
                    <a:pt x="407" y="528"/>
                    <a:pt x="407" y="528"/>
                    <a:pt x="407" y="528"/>
                  </a:cubicBezTo>
                  <a:cubicBezTo>
                    <a:pt x="406" y="529"/>
                    <a:pt x="406" y="529"/>
                    <a:pt x="406" y="529"/>
                  </a:cubicBezTo>
                  <a:cubicBezTo>
                    <a:pt x="404" y="531"/>
                    <a:pt x="404" y="531"/>
                    <a:pt x="404" y="531"/>
                  </a:cubicBezTo>
                  <a:cubicBezTo>
                    <a:pt x="404" y="532"/>
                    <a:pt x="404" y="532"/>
                    <a:pt x="404" y="532"/>
                  </a:cubicBezTo>
                  <a:cubicBezTo>
                    <a:pt x="403" y="533"/>
                    <a:pt x="403" y="533"/>
                    <a:pt x="403" y="533"/>
                  </a:cubicBezTo>
                  <a:cubicBezTo>
                    <a:pt x="402" y="534"/>
                    <a:pt x="402" y="534"/>
                    <a:pt x="402" y="534"/>
                  </a:cubicBezTo>
                  <a:cubicBezTo>
                    <a:pt x="400" y="536"/>
                    <a:pt x="400" y="536"/>
                    <a:pt x="400" y="536"/>
                  </a:cubicBezTo>
                  <a:cubicBezTo>
                    <a:pt x="398" y="536"/>
                    <a:pt x="398" y="536"/>
                    <a:pt x="398" y="536"/>
                  </a:cubicBezTo>
                  <a:cubicBezTo>
                    <a:pt x="396" y="537"/>
                    <a:pt x="396" y="537"/>
                    <a:pt x="396" y="537"/>
                  </a:cubicBezTo>
                  <a:cubicBezTo>
                    <a:pt x="396" y="539"/>
                    <a:pt x="396" y="539"/>
                    <a:pt x="396" y="539"/>
                  </a:cubicBezTo>
                  <a:cubicBezTo>
                    <a:pt x="395" y="539"/>
                    <a:pt x="395" y="539"/>
                    <a:pt x="395" y="539"/>
                  </a:cubicBezTo>
                  <a:cubicBezTo>
                    <a:pt x="394" y="539"/>
                    <a:pt x="394" y="539"/>
                    <a:pt x="394" y="539"/>
                  </a:cubicBezTo>
                  <a:cubicBezTo>
                    <a:pt x="391" y="538"/>
                    <a:pt x="391" y="538"/>
                    <a:pt x="391" y="538"/>
                  </a:cubicBezTo>
                  <a:cubicBezTo>
                    <a:pt x="389" y="538"/>
                    <a:pt x="389" y="538"/>
                    <a:pt x="389" y="538"/>
                  </a:cubicBezTo>
                  <a:cubicBezTo>
                    <a:pt x="388" y="540"/>
                    <a:pt x="388" y="540"/>
                    <a:pt x="388" y="540"/>
                  </a:cubicBezTo>
                  <a:cubicBezTo>
                    <a:pt x="387" y="540"/>
                    <a:pt x="387" y="540"/>
                    <a:pt x="387" y="540"/>
                  </a:cubicBezTo>
                  <a:cubicBezTo>
                    <a:pt x="386" y="538"/>
                    <a:pt x="386" y="538"/>
                    <a:pt x="386" y="538"/>
                  </a:cubicBezTo>
                  <a:cubicBezTo>
                    <a:pt x="386" y="536"/>
                    <a:pt x="386" y="536"/>
                    <a:pt x="386" y="536"/>
                  </a:cubicBezTo>
                  <a:cubicBezTo>
                    <a:pt x="387" y="535"/>
                    <a:pt x="387" y="535"/>
                    <a:pt x="387" y="535"/>
                  </a:cubicBezTo>
                  <a:cubicBezTo>
                    <a:pt x="387" y="533"/>
                    <a:pt x="387" y="533"/>
                    <a:pt x="387" y="533"/>
                  </a:cubicBezTo>
                  <a:cubicBezTo>
                    <a:pt x="386" y="533"/>
                    <a:pt x="386" y="533"/>
                    <a:pt x="386" y="533"/>
                  </a:cubicBezTo>
                  <a:cubicBezTo>
                    <a:pt x="385" y="534"/>
                    <a:pt x="385" y="534"/>
                    <a:pt x="385" y="534"/>
                  </a:cubicBezTo>
                  <a:cubicBezTo>
                    <a:pt x="384" y="534"/>
                    <a:pt x="384" y="534"/>
                    <a:pt x="384" y="534"/>
                  </a:cubicBezTo>
                  <a:cubicBezTo>
                    <a:pt x="381" y="532"/>
                    <a:pt x="381" y="532"/>
                    <a:pt x="381" y="532"/>
                  </a:cubicBezTo>
                  <a:cubicBezTo>
                    <a:pt x="379" y="533"/>
                    <a:pt x="379" y="533"/>
                    <a:pt x="379" y="533"/>
                  </a:cubicBezTo>
                  <a:cubicBezTo>
                    <a:pt x="379" y="534"/>
                    <a:pt x="379" y="534"/>
                    <a:pt x="379" y="534"/>
                  </a:cubicBezTo>
                  <a:cubicBezTo>
                    <a:pt x="380" y="534"/>
                    <a:pt x="380" y="534"/>
                    <a:pt x="380" y="534"/>
                  </a:cubicBezTo>
                  <a:cubicBezTo>
                    <a:pt x="379" y="535"/>
                    <a:pt x="379" y="535"/>
                    <a:pt x="379" y="535"/>
                  </a:cubicBezTo>
                  <a:cubicBezTo>
                    <a:pt x="378" y="536"/>
                    <a:pt x="378" y="536"/>
                    <a:pt x="378" y="536"/>
                  </a:cubicBezTo>
                  <a:cubicBezTo>
                    <a:pt x="377" y="533"/>
                    <a:pt x="377" y="533"/>
                    <a:pt x="377" y="533"/>
                  </a:cubicBezTo>
                  <a:cubicBezTo>
                    <a:pt x="376" y="530"/>
                    <a:pt x="376" y="530"/>
                    <a:pt x="376" y="530"/>
                  </a:cubicBezTo>
                  <a:cubicBezTo>
                    <a:pt x="373" y="528"/>
                    <a:pt x="373" y="528"/>
                    <a:pt x="373" y="528"/>
                  </a:cubicBezTo>
                  <a:cubicBezTo>
                    <a:pt x="373" y="529"/>
                    <a:pt x="373" y="529"/>
                    <a:pt x="373" y="529"/>
                  </a:cubicBezTo>
                  <a:cubicBezTo>
                    <a:pt x="373" y="530"/>
                    <a:pt x="373" y="530"/>
                    <a:pt x="373" y="530"/>
                  </a:cubicBezTo>
                  <a:cubicBezTo>
                    <a:pt x="373" y="532"/>
                    <a:pt x="373" y="532"/>
                    <a:pt x="373" y="532"/>
                  </a:cubicBezTo>
                  <a:cubicBezTo>
                    <a:pt x="372" y="532"/>
                    <a:pt x="372" y="532"/>
                    <a:pt x="372" y="532"/>
                  </a:cubicBezTo>
                  <a:cubicBezTo>
                    <a:pt x="372" y="530"/>
                    <a:pt x="372" y="530"/>
                    <a:pt x="372" y="530"/>
                  </a:cubicBezTo>
                  <a:cubicBezTo>
                    <a:pt x="370" y="531"/>
                    <a:pt x="370" y="531"/>
                    <a:pt x="370" y="531"/>
                  </a:cubicBezTo>
                  <a:cubicBezTo>
                    <a:pt x="370" y="532"/>
                    <a:pt x="370" y="532"/>
                    <a:pt x="370" y="532"/>
                  </a:cubicBezTo>
                  <a:cubicBezTo>
                    <a:pt x="369" y="533"/>
                    <a:pt x="369" y="533"/>
                    <a:pt x="369" y="533"/>
                  </a:cubicBezTo>
                  <a:cubicBezTo>
                    <a:pt x="368" y="531"/>
                    <a:pt x="368" y="531"/>
                    <a:pt x="368" y="531"/>
                  </a:cubicBezTo>
                  <a:cubicBezTo>
                    <a:pt x="366" y="533"/>
                    <a:pt x="366" y="533"/>
                    <a:pt x="366" y="533"/>
                  </a:cubicBezTo>
                  <a:cubicBezTo>
                    <a:pt x="365" y="532"/>
                    <a:pt x="365" y="532"/>
                    <a:pt x="365" y="532"/>
                  </a:cubicBezTo>
                  <a:cubicBezTo>
                    <a:pt x="364" y="530"/>
                    <a:pt x="364" y="530"/>
                    <a:pt x="364" y="530"/>
                  </a:cubicBezTo>
                  <a:cubicBezTo>
                    <a:pt x="365" y="530"/>
                    <a:pt x="365" y="530"/>
                    <a:pt x="365" y="530"/>
                  </a:cubicBezTo>
                  <a:cubicBezTo>
                    <a:pt x="365" y="529"/>
                    <a:pt x="365" y="529"/>
                    <a:pt x="365" y="529"/>
                  </a:cubicBezTo>
                  <a:cubicBezTo>
                    <a:pt x="365" y="528"/>
                    <a:pt x="365" y="528"/>
                    <a:pt x="365" y="528"/>
                  </a:cubicBezTo>
                  <a:cubicBezTo>
                    <a:pt x="366" y="526"/>
                    <a:pt x="366" y="526"/>
                    <a:pt x="366" y="526"/>
                  </a:cubicBezTo>
                  <a:cubicBezTo>
                    <a:pt x="365" y="525"/>
                    <a:pt x="365" y="525"/>
                    <a:pt x="365" y="525"/>
                  </a:cubicBezTo>
                  <a:cubicBezTo>
                    <a:pt x="364" y="524"/>
                    <a:pt x="364" y="524"/>
                    <a:pt x="364" y="524"/>
                  </a:cubicBezTo>
                  <a:cubicBezTo>
                    <a:pt x="363" y="523"/>
                    <a:pt x="363" y="523"/>
                    <a:pt x="363" y="523"/>
                  </a:cubicBezTo>
                  <a:cubicBezTo>
                    <a:pt x="362" y="521"/>
                    <a:pt x="362" y="521"/>
                    <a:pt x="362" y="521"/>
                  </a:cubicBezTo>
                  <a:cubicBezTo>
                    <a:pt x="362" y="520"/>
                    <a:pt x="362" y="520"/>
                    <a:pt x="362" y="520"/>
                  </a:cubicBezTo>
                  <a:cubicBezTo>
                    <a:pt x="361" y="518"/>
                    <a:pt x="361" y="518"/>
                    <a:pt x="361" y="518"/>
                  </a:cubicBezTo>
                  <a:cubicBezTo>
                    <a:pt x="359" y="518"/>
                    <a:pt x="359" y="518"/>
                    <a:pt x="359" y="518"/>
                  </a:cubicBezTo>
                  <a:cubicBezTo>
                    <a:pt x="357" y="519"/>
                    <a:pt x="357" y="519"/>
                    <a:pt x="357" y="519"/>
                  </a:cubicBezTo>
                  <a:cubicBezTo>
                    <a:pt x="355" y="519"/>
                    <a:pt x="355" y="519"/>
                    <a:pt x="355" y="519"/>
                  </a:cubicBezTo>
                  <a:cubicBezTo>
                    <a:pt x="353" y="518"/>
                    <a:pt x="353" y="518"/>
                    <a:pt x="353" y="518"/>
                  </a:cubicBezTo>
                  <a:cubicBezTo>
                    <a:pt x="351" y="518"/>
                    <a:pt x="351" y="518"/>
                    <a:pt x="351" y="518"/>
                  </a:cubicBezTo>
                  <a:cubicBezTo>
                    <a:pt x="348" y="517"/>
                    <a:pt x="348" y="517"/>
                    <a:pt x="348" y="517"/>
                  </a:cubicBezTo>
                  <a:cubicBezTo>
                    <a:pt x="347" y="517"/>
                    <a:pt x="347" y="517"/>
                    <a:pt x="347" y="517"/>
                  </a:cubicBezTo>
                  <a:cubicBezTo>
                    <a:pt x="346" y="517"/>
                    <a:pt x="346" y="517"/>
                    <a:pt x="346" y="517"/>
                  </a:cubicBezTo>
                  <a:cubicBezTo>
                    <a:pt x="344" y="518"/>
                    <a:pt x="344" y="518"/>
                    <a:pt x="344" y="518"/>
                  </a:cubicBezTo>
                  <a:cubicBezTo>
                    <a:pt x="344" y="520"/>
                    <a:pt x="344" y="520"/>
                    <a:pt x="344" y="520"/>
                  </a:cubicBezTo>
                  <a:cubicBezTo>
                    <a:pt x="342" y="520"/>
                    <a:pt x="342" y="520"/>
                    <a:pt x="342" y="520"/>
                  </a:cubicBezTo>
                  <a:cubicBezTo>
                    <a:pt x="341" y="520"/>
                    <a:pt x="341" y="520"/>
                    <a:pt x="341" y="520"/>
                  </a:cubicBezTo>
                  <a:cubicBezTo>
                    <a:pt x="341" y="522"/>
                    <a:pt x="341" y="522"/>
                    <a:pt x="341" y="522"/>
                  </a:cubicBezTo>
                  <a:cubicBezTo>
                    <a:pt x="342" y="523"/>
                    <a:pt x="342" y="523"/>
                    <a:pt x="342" y="523"/>
                  </a:cubicBezTo>
                  <a:cubicBezTo>
                    <a:pt x="339" y="524"/>
                    <a:pt x="339" y="524"/>
                    <a:pt x="339" y="524"/>
                  </a:cubicBezTo>
                  <a:cubicBezTo>
                    <a:pt x="338" y="523"/>
                    <a:pt x="338" y="523"/>
                    <a:pt x="338" y="523"/>
                  </a:cubicBezTo>
                  <a:cubicBezTo>
                    <a:pt x="337" y="525"/>
                    <a:pt x="337" y="525"/>
                    <a:pt x="337" y="525"/>
                  </a:cubicBezTo>
                  <a:cubicBezTo>
                    <a:pt x="335" y="525"/>
                    <a:pt x="335" y="525"/>
                    <a:pt x="335" y="525"/>
                  </a:cubicBezTo>
                  <a:cubicBezTo>
                    <a:pt x="334" y="526"/>
                    <a:pt x="334" y="526"/>
                    <a:pt x="334" y="526"/>
                  </a:cubicBezTo>
                  <a:cubicBezTo>
                    <a:pt x="333" y="526"/>
                    <a:pt x="333" y="526"/>
                    <a:pt x="333" y="526"/>
                  </a:cubicBezTo>
                  <a:cubicBezTo>
                    <a:pt x="329" y="528"/>
                    <a:pt x="329" y="528"/>
                    <a:pt x="329" y="528"/>
                  </a:cubicBezTo>
                  <a:cubicBezTo>
                    <a:pt x="327" y="529"/>
                    <a:pt x="327" y="529"/>
                    <a:pt x="327" y="529"/>
                  </a:cubicBezTo>
                  <a:cubicBezTo>
                    <a:pt x="326" y="530"/>
                    <a:pt x="326" y="530"/>
                    <a:pt x="326" y="530"/>
                  </a:cubicBezTo>
                  <a:cubicBezTo>
                    <a:pt x="324" y="530"/>
                    <a:pt x="324" y="530"/>
                    <a:pt x="324" y="530"/>
                  </a:cubicBezTo>
                  <a:cubicBezTo>
                    <a:pt x="324" y="529"/>
                    <a:pt x="324" y="529"/>
                    <a:pt x="324" y="529"/>
                  </a:cubicBezTo>
                  <a:cubicBezTo>
                    <a:pt x="322" y="530"/>
                    <a:pt x="322" y="530"/>
                    <a:pt x="322" y="530"/>
                  </a:cubicBezTo>
                  <a:cubicBezTo>
                    <a:pt x="322" y="531"/>
                    <a:pt x="322" y="531"/>
                    <a:pt x="322" y="531"/>
                  </a:cubicBezTo>
                  <a:cubicBezTo>
                    <a:pt x="320" y="531"/>
                    <a:pt x="320" y="531"/>
                    <a:pt x="320" y="531"/>
                  </a:cubicBezTo>
                  <a:cubicBezTo>
                    <a:pt x="319" y="532"/>
                    <a:pt x="319" y="532"/>
                    <a:pt x="319" y="532"/>
                  </a:cubicBezTo>
                  <a:cubicBezTo>
                    <a:pt x="319" y="534"/>
                    <a:pt x="319" y="534"/>
                    <a:pt x="319" y="534"/>
                  </a:cubicBezTo>
                  <a:cubicBezTo>
                    <a:pt x="319" y="534"/>
                    <a:pt x="319" y="534"/>
                    <a:pt x="319" y="534"/>
                  </a:cubicBezTo>
                  <a:cubicBezTo>
                    <a:pt x="317" y="534"/>
                    <a:pt x="317" y="534"/>
                    <a:pt x="317" y="534"/>
                  </a:cubicBezTo>
                  <a:cubicBezTo>
                    <a:pt x="316" y="534"/>
                    <a:pt x="316" y="534"/>
                    <a:pt x="316" y="534"/>
                  </a:cubicBezTo>
                  <a:cubicBezTo>
                    <a:pt x="315" y="535"/>
                    <a:pt x="315" y="535"/>
                    <a:pt x="315" y="535"/>
                  </a:cubicBezTo>
                  <a:cubicBezTo>
                    <a:pt x="313" y="535"/>
                    <a:pt x="313" y="535"/>
                    <a:pt x="313" y="535"/>
                  </a:cubicBezTo>
                  <a:cubicBezTo>
                    <a:pt x="310" y="536"/>
                    <a:pt x="310" y="536"/>
                    <a:pt x="310" y="536"/>
                  </a:cubicBezTo>
                  <a:cubicBezTo>
                    <a:pt x="310" y="537"/>
                    <a:pt x="310" y="537"/>
                    <a:pt x="310" y="537"/>
                  </a:cubicBezTo>
                  <a:cubicBezTo>
                    <a:pt x="307" y="537"/>
                    <a:pt x="307" y="537"/>
                    <a:pt x="307" y="537"/>
                  </a:cubicBezTo>
                  <a:cubicBezTo>
                    <a:pt x="305" y="538"/>
                    <a:pt x="305" y="538"/>
                    <a:pt x="305" y="538"/>
                  </a:cubicBezTo>
                  <a:cubicBezTo>
                    <a:pt x="303" y="539"/>
                    <a:pt x="303" y="539"/>
                    <a:pt x="303" y="539"/>
                  </a:cubicBezTo>
                  <a:cubicBezTo>
                    <a:pt x="300" y="539"/>
                    <a:pt x="300" y="539"/>
                    <a:pt x="300" y="539"/>
                  </a:cubicBezTo>
                  <a:cubicBezTo>
                    <a:pt x="300" y="541"/>
                    <a:pt x="300" y="541"/>
                    <a:pt x="300" y="541"/>
                  </a:cubicBezTo>
                  <a:cubicBezTo>
                    <a:pt x="299" y="542"/>
                    <a:pt x="299" y="542"/>
                    <a:pt x="299" y="542"/>
                  </a:cubicBezTo>
                  <a:cubicBezTo>
                    <a:pt x="298" y="540"/>
                    <a:pt x="298" y="540"/>
                    <a:pt x="298" y="540"/>
                  </a:cubicBezTo>
                  <a:cubicBezTo>
                    <a:pt x="297" y="540"/>
                    <a:pt x="297" y="540"/>
                    <a:pt x="297" y="540"/>
                  </a:cubicBezTo>
                  <a:cubicBezTo>
                    <a:pt x="295" y="541"/>
                    <a:pt x="295" y="541"/>
                    <a:pt x="295" y="541"/>
                  </a:cubicBezTo>
                  <a:cubicBezTo>
                    <a:pt x="295" y="542"/>
                    <a:pt x="295" y="542"/>
                    <a:pt x="295" y="542"/>
                  </a:cubicBezTo>
                  <a:cubicBezTo>
                    <a:pt x="294" y="543"/>
                    <a:pt x="294" y="543"/>
                    <a:pt x="294" y="543"/>
                  </a:cubicBezTo>
                  <a:cubicBezTo>
                    <a:pt x="293" y="542"/>
                    <a:pt x="293" y="542"/>
                    <a:pt x="293" y="542"/>
                  </a:cubicBezTo>
                  <a:cubicBezTo>
                    <a:pt x="291" y="542"/>
                    <a:pt x="291" y="542"/>
                    <a:pt x="291" y="542"/>
                  </a:cubicBezTo>
                  <a:cubicBezTo>
                    <a:pt x="290" y="541"/>
                    <a:pt x="290" y="541"/>
                    <a:pt x="290" y="541"/>
                  </a:cubicBezTo>
                  <a:cubicBezTo>
                    <a:pt x="289" y="541"/>
                    <a:pt x="289" y="541"/>
                    <a:pt x="289" y="541"/>
                  </a:cubicBezTo>
                  <a:cubicBezTo>
                    <a:pt x="288" y="542"/>
                    <a:pt x="288" y="542"/>
                    <a:pt x="288" y="542"/>
                  </a:cubicBezTo>
                  <a:cubicBezTo>
                    <a:pt x="286" y="542"/>
                    <a:pt x="286" y="542"/>
                    <a:pt x="286" y="542"/>
                  </a:cubicBezTo>
                  <a:cubicBezTo>
                    <a:pt x="286" y="543"/>
                    <a:pt x="286" y="543"/>
                    <a:pt x="286" y="543"/>
                  </a:cubicBezTo>
                  <a:cubicBezTo>
                    <a:pt x="286" y="545"/>
                    <a:pt x="286" y="545"/>
                    <a:pt x="286" y="545"/>
                  </a:cubicBezTo>
                  <a:cubicBezTo>
                    <a:pt x="286" y="546"/>
                    <a:pt x="286" y="546"/>
                    <a:pt x="286" y="546"/>
                  </a:cubicBezTo>
                  <a:cubicBezTo>
                    <a:pt x="287" y="546"/>
                    <a:pt x="287" y="546"/>
                    <a:pt x="287" y="546"/>
                  </a:cubicBezTo>
                  <a:cubicBezTo>
                    <a:pt x="289" y="546"/>
                    <a:pt x="289" y="546"/>
                    <a:pt x="289" y="546"/>
                  </a:cubicBezTo>
                  <a:cubicBezTo>
                    <a:pt x="290" y="548"/>
                    <a:pt x="290" y="548"/>
                    <a:pt x="290" y="548"/>
                  </a:cubicBezTo>
                  <a:cubicBezTo>
                    <a:pt x="288" y="548"/>
                    <a:pt x="288" y="548"/>
                    <a:pt x="288" y="548"/>
                  </a:cubicBezTo>
                  <a:cubicBezTo>
                    <a:pt x="287" y="549"/>
                    <a:pt x="287" y="549"/>
                    <a:pt x="287" y="549"/>
                  </a:cubicBezTo>
                  <a:cubicBezTo>
                    <a:pt x="287" y="550"/>
                    <a:pt x="287" y="550"/>
                    <a:pt x="287" y="550"/>
                  </a:cubicBezTo>
                  <a:cubicBezTo>
                    <a:pt x="289" y="550"/>
                    <a:pt x="289" y="550"/>
                    <a:pt x="289" y="550"/>
                  </a:cubicBezTo>
                  <a:cubicBezTo>
                    <a:pt x="291" y="551"/>
                    <a:pt x="291" y="551"/>
                    <a:pt x="291" y="551"/>
                  </a:cubicBezTo>
                  <a:cubicBezTo>
                    <a:pt x="292" y="550"/>
                    <a:pt x="292" y="550"/>
                    <a:pt x="292" y="550"/>
                  </a:cubicBezTo>
                  <a:cubicBezTo>
                    <a:pt x="294" y="550"/>
                    <a:pt x="294" y="550"/>
                    <a:pt x="294" y="550"/>
                  </a:cubicBezTo>
                  <a:cubicBezTo>
                    <a:pt x="295" y="551"/>
                    <a:pt x="295" y="551"/>
                    <a:pt x="295" y="551"/>
                  </a:cubicBezTo>
                  <a:cubicBezTo>
                    <a:pt x="297" y="552"/>
                    <a:pt x="297" y="552"/>
                    <a:pt x="297" y="552"/>
                  </a:cubicBezTo>
                  <a:cubicBezTo>
                    <a:pt x="297" y="554"/>
                    <a:pt x="297" y="554"/>
                    <a:pt x="297" y="554"/>
                  </a:cubicBezTo>
                  <a:cubicBezTo>
                    <a:pt x="296" y="554"/>
                    <a:pt x="296" y="554"/>
                    <a:pt x="296" y="554"/>
                  </a:cubicBezTo>
                  <a:cubicBezTo>
                    <a:pt x="294" y="554"/>
                    <a:pt x="294" y="554"/>
                    <a:pt x="294" y="554"/>
                  </a:cubicBezTo>
                  <a:cubicBezTo>
                    <a:pt x="291" y="554"/>
                    <a:pt x="291" y="554"/>
                    <a:pt x="291" y="554"/>
                  </a:cubicBezTo>
                  <a:cubicBezTo>
                    <a:pt x="289" y="556"/>
                    <a:pt x="289" y="556"/>
                    <a:pt x="289" y="556"/>
                  </a:cubicBezTo>
                  <a:cubicBezTo>
                    <a:pt x="287" y="559"/>
                    <a:pt x="287" y="559"/>
                    <a:pt x="287" y="559"/>
                  </a:cubicBezTo>
                  <a:cubicBezTo>
                    <a:pt x="287" y="561"/>
                    <a:pt x="287" y="561"/>
                    <a:pt x="287" y="561"/>
                  </a:cubicBezTo>
                  <a:cubicBezTo>
                    <a:pt x="288" y="561"/>
                    <a:pt x="288" y="561"/>
                    <a:pt x="288" y="561"/>
                  </a:cubicBezTo>
                  <a:cubicBezTo>
                    <a:pt x="288" y="563"/>
                    <a:pt x="288" y="563"/>
                    <a:pt x="288" y="563"/>
                  </a:cubicBezTo>
                  <a:cubicBezTo>
                    <a:pt x="287" y="564"/>
                    <a:pt x="287" y="564"/>
                    <a:pt x="287" y="564"/>
                  </a:cubicBezTo>
                  <a:cubicBezTo>
                    <a:pt x="287" y="566"/>
                    <a:pt x="287" y="566"/>
                    <a:pt x="287" y="566"/>
                  </a:cubicBezTo>
                  <a:cubicBezTo>
                    <a:pt x="285" y="566"/>
                    <a:pt x="285" y="566"/>
                    <a:pt x="285" y="566"/>
                  </a:cubicBezTo>
                  <a:cubicBezTo>
                    <a:pt x="285" y="567"/>
                    <a:pt x="285" y="567"/>
                    <a:pt x="285" y="567"/>
                  </a:cubicBezTo>
                  <a:cubicBezTo>
                    <a:pt x="286" y="568"/>
                    <a:pt x="286" y="568"/>
                    <a:pt x="286" y="568"/>
                  </a:cubicBezTo>
                  <a:cubicBezTo>
                    <a:pt x="286" y="570"/>
                    <a:pt x="286" y="570"/>
                    <a:pt x="286" y="570"/>
                  </a:cubicBezTo>
                  <a:cubicBezTo>
                    <a:pt x="288" y="570"/>
                    <a:pt x="288" y="570"/>
                    <a:pt x="288" y="570"/>
                  </a:cubicBezTo>
                  <a:cubicBezTo>
                    <a:pt x="289" y="571"/>
                    <a:pt x="289" y="571"/>
                    <a:pt x="289" y="571"/>
                  </a:cubicBezTo>
                  <a:cubicBezTo>
                    <a:pt x="291" y="571"/>
                    <a:pt x="291" y="571"/>
                    <a:pt x="291" y="571"/>
                  </a:cubicBezTo>
                  <a:cubicBezTo>
                    <a:pt x="291" y="572"/>
                    <a:pt x="291" y="572"/>
                    <a:pt x="291" y="572"/>
                  </a:cubicBezTo>
                  <a:cubicBezTo>
                    <a:pt x="293" y="573"/>
                    <a:pt x="293" y="573"/>
                    <a:pt x="293" y="573"/>
                  </a:cubicBezTo>
                  <a:cubicBezTo>
                    <a:pt x="296" y="574"/>
                    <a:pt x="296" y="574"/>
                    <a:pt x="296" y="574"/>
                  </a:cubicBezTo>
                  <a:cubicBezTo>
                    <a:pt x="296" y="574"/>
                    <a:pt x="296" y="574"/>
                    <a:pt x="296" y="574"/>
                  </a:cubicBezTo>
                  <a:cubicBezTo>
                    <a:pt x="297" y="581"/>
                    <a:pt x="297" y="581"/>
                    <a:pt x="297" y="581"/>
                  </a:cubicBezTo>
                  <a:cubicBezTo>
                    <a:pt x="296" y="583"/>
                    <a:pt x="296" y="583"/>
                    <a:pt x="296" y="583"/>
                  </a:cubicBezTo>
                  <a:cubicBezTo>
                    <a:pt x="293" y="584"/>
                    <a:pt x="293" y="584"/>
                    <a:pt x="293" y="584"/>
                  </a:cubicBezTo>
                  <a:cubicBezTo>
                    <a:pt x="291" y="583"/>
                    <a:pt x="291" y="583"/>
                    <a:pt x="291" y="583"/>
                  </a:cubicBezTo>
                  <a:cubicBezTo>
                    <a:pt x="288" y="582"/>
                    <a:pt x="288" y="582"/>
                    <a:pt x="288" y="582"/>
                  </a:cubicBezTo>
                  <a:cubicBezTo>
                    <a:pt x="287" y="582"/>
                    <a:pt x="287" y="582"/>
                    <a:pt x="287" y="582"/>
                  </a:cubicBezTo>
                  <a:cubicBezTo>
                    <a:pt x="287" y="584"/>
                    <a:pt x="287" y="584"/>
                    <a:pt x="287" y="584"/>
                  </a:cubicBezTo>
                  <a:cubicBezTo>
                    <a:pt x="286" y="586"/>
                    <a:pt x="286" y="586"/>
                    <a:pt x="286" y="586"/>
                  </a:cubicBezTo>
                  <a:cubicBezTo>
                    <a:pt x="284" y="586"/>
                    <a:pt x="284" y="586"/>
                    <a:pt x="284" y="586"/>
                  </a:cubicBezTo>
                  <a:cubicBezTo>
                    <a:pt x="281" y="585"/>
                    <a:pt x="281" y="585"/>
                    <a:pt x="281" y="585"/>
                  </a:cubicBezTo>
                  <a:cubicBezTo>
                    <a:pt x="278" y="585"/>
                    <a:pt x="278" y="585"/>
                    <a:pt x="278" y="585"/>
                  </a:cubicBezTo>
                  <a:cubicBezTo>
                    <a:pt x="277" y="584"/>
                    <a:pt x="277" y="584"/>
                    <a:pt x="277" y="584"/>
                  </a:cubicBezTo>
                  <a:cubicBezTo>
                    <a:pt x="276" y="585"/>
                    <a:pt x="276" y="585"/>
                    <a:pt x="276" y="585"/>
                  </a:cubicBezTo>
                  <a:cubicBezTo>
                    <a:pt x="275" y="584"/>
                    <a:pt x="275" y="584"/>
                    <a:pt x="275" y="584"/>
                  </a:cubicBezTo>
                  <a:cubicBezTo>
                    <a:pt x="273" y="582"/>
                    <a:pt x="273" y="582"/>
                    <a:pt x="273" y="582"/>
                  </a:cubicBezTo>
                  <a:cubicBezTo>
                    <a:pt x="274" y="581"/>
                    <a:pt x="274" y="581"/>
                    <a:pt x="274" y="581"/>
                  </a:cubicBezTo>
                  <a:cubicBezTo>
                    <a:pt x="275" y="580"/>
                    <a:pt x="275" y="580"/>
                    <a:pt x="275" y="580"/>
                  </a:cubicBezTo>
                  <a:cubicBezTo>
                    <a:pt x="274" y="580"/>
                    <a:pt x="274" y="580"/>
                    <a:pt x="274" y="580"/>
                  </a:cubicBezTo>
                  <a:cubicBezTo>
                    <a:pt x="271" y="578"/>
                    <a:pt x="271" y="578"/>
                    <a:pt x="271" y="578"/>
                  </a:cubicBezTo>
                  <a:cubicBezTo>
                    <a:pt x="270" y="580"/>
                    <a:pt x="270" y="580"/>
                    <a:pt x="270" y="580"/>
                  </a:cubicBezTo>
                  <a:cubicBezTo>
                    <a:pt x="269" y="579"/>
                    <a:pt x="269" y="579"/>
                    <a:pt x="269" y="579"/>
                  </a:cubicBezTo>
                  <a:cubicBezTo>
                    <a:pt x="267" y="580"/>
                    <a:pt x="267" y="580"/>
                    <a:pt x="267" y="580"/>
                  </a:cubicBezTo>
                  <a:cubicBezTo>
                    <a:pt x="267" y="582"/>
                    <a:pt x="267" y="582"/>
                    <a:pt x="267" y="582"/>
                  </a:cubicBezTo>
                  <a:cubicBezTo>
                    <a:pt x="265" y="582"/>
                    <a:pt x="265" y="582"/>
                    <a:pt x="265" y="582"/>
                  </a:cubicBezTo>
                  <a:cubicBezTo>
                    <a:pt x="264" y="581"/>
                    <a:pt x="264" y="581"/>
                    <a:pt x="264" y="581"/>
                  </a:cubicBezTo>
                  <a:cubicBezTo>
                    <a:pt x="262" y="579"/>
                    <a:pt x="262" y="579"/>
                    <a:pt x="262" y="579"/>
                  </a:cubicBezTo>
                  <a:cubicBezTo>
                    <a:pt x="260" y="579"/>
                    <a:pt x="260" y="579"/>
                    <a:pt x="260" y="579"/>
                  </a:cubicBezTo>
                  <a:cubicBezTo>
                    <a:pt x="259" y="581"/>
                    <a:pt x="259" y="581"/>
                    <a:pt x="259" y="581"/>
                  </a:cubicBezTo>
                  <a:cubicBezTo>
                    <a:pt x="258" y="579"/>
                    <a:pt x="258" y="579"/>
                    <a:pt x="258" y="579"/>
                  </a:cubicBezTo>
                  <a:cubicBezTo>
                    <a:pt x="257" y="580"/>
                    <a:pt x="257" y="580"/>
                    <a:pt x="257" y="580"/>
                  </a:cubicBezTo>
                  <a:cubicBezTo>
                    <a:pt x="257" y="581"/>
                    <a:pt x="257" y="581"/>
                    <a:pt x="257" y="581"/>
                  </a:cubicBezTo>
                  <a:cubicBezTo>
                    <a:pt x="255" y="582"/>
                    <a:pt x="255" y="582"/>
                    <a:pt x="255" y="582"/>
                  </a:cubicBezTo>
                  <a:cubicBezTo>
                    <a:pt x="255" y="585"/>
                    <a:pt x="255" y="585"/>
                    <a:pt x="255" y="585"/>
                  </a:cubicBezTo>
                  <a:cubicBezTo>
                    <a:pt x="252" y="587"/>
                    <a:pt x="252" y="587"/>
                    <a:pt x="252" y="587"/>
                  </a:cubicBezTo>
                  <a:cubicBezTo>
                    <a:pt x="251" y="586"/>
                    <a:pt x="251" y="586"/>
                    <a:pt x="251" y="586"/>
                  </a:cubicBezTo>
                  <a:cubicBezTo>
                    <a:pt x="250" y="584"/>
                    <a:pt x="250" y="584"/>
                    <a:pt x="250" y="584"/>
                  </a:cubicBezTo>
                  <a:cubicBezTo>
                    <a:pt x="247" y="584"/>
                    <a:pt x="247" y="584"/>
                    <a:pt x="247" y="584"/>
                  </a:cubicBezTo>
                  <a:cubicBezTo>
                    <a:pt x="245" y="582"/>
                    <a:pt x="245" y="582"/>
                    <a:pt x="245" y="582"/>
                  </a:cubicBezTo>
                  <a:cubicBezTo>
                    <a:pt x="244" y="583"/>
                    <a:pt x="244" y="583"/>
                    <a:pt x="244" y="583"/>
                  </a:cubicBezTo>
                  <a:cubicBezTo>
                    <a:pt x="244" y="585"/>
                    <a:pt x="244" y="585"/>
                    <a:pt x="244" y="585"/>
                  </a:cubicBezTo>
                  <a:cubicBezTo>
                    <a:pt x="243" y="587"/>
                    <a:pt x="243" y="587"/>
                    <a:pt x="243" y="587"/>
                  </a:cubicBezTo>
                  <a:cubicBezTo>
                    <a:pt x="242" y="587"/>
                    <a:pt x="242" y="587"/>
                    <a:pt x="242" y="587"/>
                  </a:cubicBezTo>
                  <a:cubicBezTo>
                    <a:pt x="242" y="585"/>
                    <a:pt x="242" y="585"/>
                    <a:pt x="242" y="585"/>
                  </a:cubicBezTo>
                  <a:cubicBezTo>
                    <a:pt x="241" y="584"/>
                    <a:pt x="241" y="584"/>
                    <a:pt x="241" y="584"/>
                  </a:cubicBezTo>
                  <a:cubicBezTo>
                    <a:pt x="240" y="583"/>
                    <a:pt x="240" y="583"/>
                    <a:pt x="240" y="583"/>
                  </a:cubicBezTo>
                  <a:cubicBezTo>
                    <a:pt x="237" y="582"/>
                    <a:pt x="237" y="582"/>
                    <a:pt x="237" y="582"/>
                  </a:cubicBezTo>
                  <a:cubicBezTo>
                    <a:pt x="236" y="580"/>
                    <a:pt x="236" y="580"/>
                    <a:pt x="236" y="580"/>
                  </a:cubicBezTo>
                  <a:cubicBezTo>
                    <a:pt x="234" y="580"/>
                    <a:pt x="234" y="580"/>
                    <a:pt x="234" y="580"/>
                  </a:cubicBezTo>
                  <a:cubicBezTo>
                    <a:pt x="232" y="577"/>
                    <a:pt x="232" y="577"/>
                    <a:pt x="232" y="577"/>
                  </a:cubicBezTo>
                  <a:cubicBezTo>
                    <a:pt x="231" y="577"/>
                    <a:pt x="231" y="577"/>
                    <a:pt x="231" y="577"/>
                  </a:cubicBezTo>
                  <a:cubicBezTo>
                    <a:pt x="230" y="576"/>
                    <a:pt x="230" y="576"/>
                    <a:pt x="230" y="576"/>
                  </a:cubicBezTo>
                  <a:cubicBezTo>
                    <a:pt x="229" y="576"/>
                    <a:pt x="229" y="576"/>
                    <a:pt x="229" y="576"/>
                  </a:cubicBezTo>
                  <a:cubicBezTo>
                    <a:pt x="226" y="577"/>
                    <a:pt x="226" y="577"/>
                    <a:pt x="226" y="577"/>
                  </a:cubicBezTo>
                  <a:cubicBezTo>
                    <a:pt x="224" y="576"/>
                    <a:pt x="224" y="576"/>
                    <a:pt x="224" y="576"/>
                  </a:cubicBezTo>
                  <a:cubicBezTo>
                    <a:pt x="223" y="573"/>
                    <a:pt x="223" y="573"/>
                    <a:pt x="223" y="573"/>
                  </a:cubicBezTo>
                  <a:cubicBezTo>
                    <a:pt x="221" y="573"/>
                    <a:pt x="221" y="573"/>
                    <a:pt x="221" y="573"/>
                  </a:cubicBezTo>
                  <a:cubicBezTo>
                    <a:pt x="219" y="575"/>
                    <a:pt x="219" y="575"/>
                    <a:pt x="219" y="575"/>
                  </a:cubicBezTo>
                  <a:cubicBezTo>
                    <a:pt x="218" y="575"/>
                    <a:pt x="218" y="575"/>
                    <a:pt x="218" y="575"/>
                  </a:cubicBezTo>
                  <a:cubicBezTo>
                    <a:pt x="217" y="576"/>
                    <a:pt x="217" y="576"/>
                    <a:pt x="217" y="576"/>
                  </a:cubicBezTo>
                  <a:cubicBezTo>
                    <a:pt x="216" y="577"/>
                    <a:pt x="216" y="577"/>
                    <a:pt x="216" y="577"/>
                  </a:cubicBezTo>
                  <a:cubicBezTo>
                    <a:pt x="216" y="576"/>
                    <a:pt x="216" y="576"/>
                    <a:pt x="216" y="576"/>
                  </a:cubicBezTo>
                  <a:cubicBezTo>
                    <a:pt x="215" y="576"/>
                    <a:pt x="215" y="576"/>
                    <a:pt x="215" y="576"/>
                  </a:cubicBezTo>
                  <a:cubicBezTo>
                    <a:pt x="214" y="578"/>
                    <a:pt x="214" y="578"/>
                    <a:pt x="214" y="578"/>
                  </a:cubicBezTo>
                  <a:cubicBezTo>
                    <a:pt x="213" y="579"/>
                    <a:pt x="213" y="579"/>
                    <a:pt x="213" y="579"/>
                  </a:cubicBezTo>
                  <a:cubicBezTo>
                    <a:pt x="212" y="578"/>
                    <a:pt x="212" y="578"/>
                    <a:pt x="212" y="578"/>
                  </a:cubicBezTo>
                  <a:cubicBezTo>
                    <a:pt x="213" y="576"/>
                    <a:pt x="213" y="576"/>
                    <a:pt x="213" y="576"/>
                  </a:cubicBezTo>
                  <a:cubicBezTo>
                    <a:pt x="213" y="575"/>
                    <a:pt x="213" y="575"/>
                    <a:pt x="213" y="575"/>
                  </a:cubicBezTo>
                  <a:cubicBezTo>
                    <a:pt x="211" y="574"/>
                    <a:pt x="211" y="574"/>
                    <a:pt x="211" y="574"/>
                  </a:cubicBezTo>
                  <a:cubicBezTo>
                    <a:pt x="209" y="573"/>
                    <a:pt x="209" y="573"/>
                    <a:pt x="209" y="573"/>
                  </a:cubicBezTo>
                  <a:cubicBezTo>
                    <a:pt x="208" y="574"/>
                    <a:pt x="208" y="574"/>
                    <a:pt x="208" y="574"/>
                  </a:cubicBezTo>
                  <a:cubicBezTo>
                    <a:pt x="209" y="576"/>
                    <a:pt x="209" y="576"/>
                    <a:pt x="209" y="576"/>
                  </a:cubicBezTo>
                  <a:cubicBezTo>
                    <a:pt x="208" y="577"/>
                    <a:pt x="208" y="577"/>
                    <a:pt x="208" y="577"/>
                  </a:cubicBezTo>
                  <a:cubicBezTo>
                    <a:pt x="207" y="577"/>
                    <a:pt x="207" y="577"/>
                    <a:pt x="207" y="577"/>
                  </a:cubicBezTo>
                  <a:cubicBezTo>
                    <a:pt x="205" y="578"/>
                    <a:pt x="205" y="578"/>
                    <a:pt x="205" y="578"/>
                  </a:cubicBezTo>
                  <a:cubicBezTo>
                    <a:pt x="204" y="580"/>
                    <a:pt x="204" y="580"/>
                    <a:pt x="204" y="580"/>
                  </a:cubicBezTo>
                  <a:cubicBezTo>
                    <a:pt x="203" y="580"/>
                    <a:pt x="203" y="580"/>
                    <a:pt x="203" y="580"/>
                  </a:cubicBezTo>
                  <a:cubicBezTo>
                    <a:pt x="201" y="582"/>
                    <a:pt x="201" y="582"/>
                    <a:pt x="201" y="582"/>
                  </a:cubicBezTo>
                  <a:cubicBezTo>
                    <a:pt x="200" y="584"/>
                    <a:pt x="200" y="584"/>
                    <a:pt x="200" y="584"/>
                  </a:cubicBezTo>
                  <a:cubicBezTo>
                    <a:pt x="201" y="585"/>
                    <a:pt x="201" y="585"/>
                    <a:pt x="201" y="585"/>
                  </a:cubicBezTo>
                  <a:cubicBezTo>
                    <a:pt x="201" y="587"/>
                    <a:pt x="201" y="587"/>
                    <a:pt x="201" y="587"/>
                  </a:cubicBezTo>
                  <a:cubicBezTo>
                    <a:pt x="198" y="587"/>
                    <a:pt x="198" y="587"/>
                    <a:pt x="198" y="587"/>
                  </a:cubicBezTo>
                  <a:cubicBezTo>
                    <a:pt x="196" y="588"/>
                    <a:pt x="196" y="588"/>
                    <a:pt x="196" y="588"/>
                  </a:cubicBezTo>
                  <a:cubicBezTo>
                    <a:pt x="198" y="595"/>
                    <a:pt x="198" y="595"/>
                    <a:pt x="198" y="595"/>
                  </a:cubicBezTo>
                  <a:cubicBezTo>
                    <a:pt x="197" y="596"/>
                    <a:pt x="197" y="596"/>
                    <a:pt x="197" y="596"/>
                  </a:cubicBezTo>
                  <a:cubicBezTo>
                    <a:pt x="197" y="598"/>
                    <a:pt x="197" y="598"/>
                    <a:pt x="197" y="598"/>
                  </a:cubicBezTo>
                  <a:cubicBezTo>
                    <a:pt x="194" y="599"/>
                    <a:pt x="194" y="599"/>
                    <a:pt x="194" y="599"/>
                  </a:cubicBezTo>
                  <a:cubicBezTo>
                    <a:pt x="192" y="597"/>
                    <a:pt x="192" y="597"/>
                    <a:pt x="192" y="597"/>
                  </a:cubicBezTo>
                  <a:cubicBezTo>
                    <a:pt x="191" y="595"/>
                    <a:pt x="191" y="595"/>
                    <a:pt x="191" y="595"/>
                  </a:cubicBezTo>
                  <a:cubicBezTo>
                    <a:pt x="186" y="591"/>
                    <a:pt x="186" y="591"/>
                    <a:pt x="186" y="591"/>
                  </a:cubicBezTo>
                  <a:cubicBezTo>
                    <a:pt x="185" y="593"/>
                    <a:pt x="185" y="593"/>
                    <a:pt x="185" y="593"/>
                  </a:cubicBezTo>
                  <a:cubicBezTo>
                    <a:pt x="185" y="595"/>
                    <a:pt x="185" y="595"/>
                    <a:pt x="185" y="595"/>
                  </a:cubicBezTo>
                  <a:cubicBezTo>
                    <a:pt x="183" y="598"/>
                    <a:pt x="183" y="598"/>
                    <a:pt x="183" y="598"/>
                  </a:cubicBezTo>
                  <a:cubicBezTo>
                    <a:pt x="181" y="599"/>
                    <a:pt x="181" y="599"/>
                    <a:pt x="181" y="599"/>
                  </a:cubicBezTo>
                  <a:cubicBezTo>
                    <a:pt x="181" y="603"/>
                    <a:pt x="181" y="603"/>
                    <a:pt x="181" y="603"/>
                  </a:cubicBezTo>
                  <a:cubicBezTo>
                    <a:pt x="183" y="604"/>
                    <a:pt x="183" y="604"/>
                    <a:pt x="183" y="604"/>
                  </a:cubicBezTo>
                  <a:cubicBezTo>
                    <a:pt x="182" y="610"/>
                    <a:pt x="182" y="610"/>
                    <a:pt x="182" y="610"/>
                  </a:cubicBezTo>
                  <a:cubicBezTo>
                    <a:pt x="181" y="613"/>
                    <a:pt x="181" y="613"/>
                    <a:pt x="181" y="613"/>
                  </a:cubicBezTo>
                  <a:cubicBezTo>
                    <a:pt x="184" y="614"/>
                    <a:pt x="184" y="614"/>
                    <a:pt x="184" y="614"/>
                  </a:cubicBezTo>
                  <a:cubicBezTo>
                    <a:pt x="186" y="617"/>
                    <a:pt x="186" y="617"/>
                    <a:pt x="186" y="617"/>
                  </a:cubicBezTo>
                  <a:cubicBezTo>
                    <a:pt x="185" y="618"/>
                    <a:pt x="185" y="618"/>
                    <a:pt x="185" y="618"/>
                  </a:cubicBezTo>
                  <a:cubicBezTo>
                    <a:pt x="188" y="620"/>
                    <a:pt x="188" y="620"/>
                    <a:pt x="188" y="620"/>
                  </a:cubicBezTo>
                  <a:cubicBezTo>
                    <a:pt x="189" y="619"/>
                    <a:pt x="189" y="619"/>
                    <a:pt x="189" y="619"/>
                  </a:cubicBezTo>
                  <a:cubicBezTo>
                    <a:pt x="195" y="621"/>
                    <a:pt x="195" y="621"/>
                    <a:pt x="195" y="621"/>
                  </a:cubicBezTo>
                  <a:cubicBezTo>
                    <a:pt x="199" y="624"/>
                    <a:pt x="199" y="624"/>
                    <a:pt x="199" y="624"/>
                  </a:cubicBezTo>
                  <a:cubicBezTo>
                    <a:pt x="202" y="630"/>
                    <a:pt x="202" y="630"/>
                    <a:pt x="202" y="630"/>
                  </a:cubicBezTo>
                  <a:cubicBezTo>
                    <a:pt x="199" y="630"/>
                    <a:pt x="199" y="630"/>
                    <a:pt x="199" y="630"/>
                  </a:cubicBezTo>
                  <a:cubicBezTo>
                    <a:pt x="199" y="632"/>
                    <a:pt x="199" y="632"/>
                    <a:pt x="199" y="632"/>
                  </a:cubicBezTo>
                  <a:cubicBezTo>
                    <a:pt x="202" y="634"/>
                    <a:pt x="202" y="634"/>
                    <a:pt x="202" y="634"/>
                  </a:cubicBezTo>
                  <a:cubicBezTo>
                    <a:pt x="204" y="633"/>
                    <a:pt x="204" y="633"/>
                    <a:pt x="204" y="633"/>
                  </a:cubicBezTo>
                  <a:cubicBezTo>
                    <a:pt x="206" y="635"/>
                    <a:pt x="206" y="635"/>
                    <a:pt x="206" y="635"/>
                  </a:cubicBezTo>
                  <a:cubicBezTo>
                    <a:pt x="206" y="635"/>
                    <a:pt x="206" y="635"/>
                    <a:pt x="206" y="635"/>
                  </a:cubicBezTo>
                  <a:cubicBezTo>
                    <a:pt x="206" y="635"/>
                    <a:pt x="206" y="635"/>
                    <a:pt x="206" y="635"/>
                  </a:cubicBezTo>
                  <a:cubicBezTo>
                    <a:pt x="206" y="635"/>
                    <a:pt x="206" y="635"/>
                    <a:pt x="206" y="635"/>
                  </a:cubicBezTo>
                  <a:cubicBezTo>
                    <a:pt x="206" y="636"/>
                    <a:pt x="206" y="636"/>
                    <a:pt x="206" y="636"/>
                  </a:cubicBezTo>
                  <a:cubicBezTo>
                    <a:pt x="205" y="636"/>
                    <a:pt x="205" y="636"/>
                    <a:pt x="205" y="636"/>
                  </a:cubicBezTo>
                  <a:cubicBezTo>
                    <a:pt x="205" y="637"/>
                    <a:pt x="205" y="637"/>
                    <a:pt x="205" y="637"/>
                  </a:cubicBezTo>
                  <a:cubicBezTo>
                    <a:pt x="205" y="638"/>
                    <a:pt x="205" y="638"/>
                    <a:pt x="205" y="638"/>
                  </a:cubicBezTo>
                  <a:cubicBezTo>
                    <a:pt x="204" y="638"/>
                    <a:pt x="204" y="638"/>
                    <a:pt x="204" y="638"/>
                  </a:cubicBezTo>
                  <a:cubicBezTo>
                    <a:pt x="205" y="639"/>
                    <a:pt x="205" y="639"/>
                    <a:pt x="205" y="639"/>
                  </a:cubicBezTo>
                  <a:cubicBezTo>
                    <a:pt x="205" y="640"/>
                    <a:pt x="205" y="640"/>
                    <a:pt x="205" y="640"/>
                  </a:cubicBezTo>
                  <a:cubicBezTo>
                    <a:pt x="204" y="639"/>
                    <a:pt x="204" y="639"/>
                    <a:pt x="204" y="639"/>
                  </a:cubicBezTo>
                  <a:cubicBezTo>
                    <a:pt x="203" y="640"/>
                    <a:pt x="203" y="640"/>
                    <a:pt x="203" y="640"/>
                  </a:cubicBezTo>
                  <a:cubicBezTo>
                    <a:pt x="202" y="639"/>
                    <a:pt x="202" y="639"/>
                    <a:pt x="202" y="639"/>
                  </a:cubicBezTo>
                  <a:cubicBezTo>
                    <a:pt x="201" y="639"/>
                    <a:pt x="201" y="639"/>
                    <a:pt x="201" y="639"/>
                  </a:cubicBezTo>
                  <a:cubicBezTo>
                    <a:pt x="203" y="641"/>
                    <a:pt x="203" y="641"/>
                    <a:pt x="203" y="641"/>
                  </a:cubicBezTo>
                  <a:cubicBezTo>
                    <a:pt x="203" y="642"/>
                    <a:pt x="203" y="642"/>
                    <a:pt x="203" y="642"/>
                  </a:cubicBezTo>
                  <a:cubicBezTo>
                    <a:pt x="203" y="643"/>
                    <a:pt x="203" y="643"/>
                    <a:pt x="203" y="643"/>
                  </a:cubicBezTo>
                  <a:cubicBezTo>
                    <a:pt x="202" y="642"/>
                    <a:pt x="202" y="642"/>
                    <a:pt x="202" y="642"/>
                  </a:cubicBezTo>
                  <a:cubicBezTo>
                    <a:pt x="202" y="642"/>
                    <a:pt x="201" y="642"/>
                    <a:pt x="201" y="642"/>
                  </a:cubicBezTo>
                  <a:cubicBezTo>
                    <a:pt x="200" y="642"/>
                    <a:pt x="200" y="642"/>
                    <a:pt x="200" y="642"/>
                  </a:cubicBezTo>
                  <a:cubicBezTo>
                    <a:pt x="199" y="642"/>
                    <a:pt x="199" y="642"/>
                    <a:pt x="199" y="642"/>
                  </a:cubicBezTo>
                  <a:cubicBezTo>
                    <a:pt x="200" y="642"/>
                    <a:pt x="200" y="642"/>
                    <a:pt x="200" y="642"/>
                  </a:cubicBezTo>
                  <a:cubicBezTo>
                    <a:pt x="200" y="643"/>
                    <a:pt x="200" y="643"/>
                    <a:pt x="200" y="643"/>
                  </a:cubicBezTo>
                  <a:cubicBezTo>
                    <a:pt x="199" y="644"/>
                    <a:pt x="199" y="644"/>
                    <a:pt x="199" y="644"/>
                  </a:cubicBezTo>
                  <a:cubicBezTo>
                    <a:pt x="198" y="644"/>
                    <a:pt x="198" y="644"/>
                    <a:pt x="198" y="644"/>
                  </a:cubicBezTo>
                  <a:cubicBezTo>
                    <a:pt x="197" y="645"/>
                    <a:pt x="197" y="645"/>
                    <a:pt x="197" y="645"/>
                  </a:cubicBezTo>
                  <a:cubicBezTo>
                    <a:pt x="197" y="644"/>
                    <a:pt x="197" y="644"/>
                    <a:pt x="197" y="644"/>
                  </a:cubicBezTo>
                  <a:cubicBezTo>
                    <a:pt x="196" y="645"/>
                    <a:pt x="196" y="645"/>
                    <a:pt x="196" y="645"/>
                  </a:cubicBezTo>
                  <a:cubicBezTo>
                    <a:pt x="195" y="645"/>
                    <a:pt x="195" y="645"/>
                    <a:pt x="195" y="645"/>
                  </a:cubicBezTo>
                  <a:cubicBezTo>
                    <a:pt x="195" y="644"/>
                    <a:pt x="195" y="644"/>
                    <a:pt x="195" y="644"/>
                  </a:cubicBezTo>
                  <a:cubicBezTo>
                    <a:pt x="194" y="644"/>
                    <a:pt x="194" y="644"/>
                    <a:pt x="194" y="644"/>
                  </a:cubicBezTo>
                  <a:cubicBezTo>
                    <a:pt x="194" y="645"/>
                    <a:pt x="194" y="645"/>
                    <a:pt x="194" y="645"/>
                  </a:cubicBezTo>
                  <a:cubicBezTo>
                    <a:pt x="193" y="647"/>
                    <a:pt x="193" y="647"/>
                    <a:pt x="193" y="647"/>
                  </a:cubicBezTo>
                  <a:cubicBezTo>
                    <a:pt x="192" y="649"/>
                    <a:pt x="192" y="649"/>
                    <a:pt x="192" y="649"/>
                  </a:cubicBezTo>
                  <a:cubicBezTo>
                    <a:pt x="192" y="649"/>
                    <a:pt x="192" y="649"/>
                    <a:pt x="192" y="649"/>
                  </a:cubicBezTo>
                  <a:cubicBezTo>
                    <a:pt x="191" y="651"/>
                    <a:pt x="191" y="651"/>
                    <a:pt x="191" y="651"/>
                  </a:cubicBezTo>
                  <a:cubicBezTo>
                    <a:pt x="190" y="652"/>
                    <a:pt x="190" y="652"/>
                    <a:pt x="190" y="652"/>
                  </a:cubicBezTo>
                  <a:cubicBezTo>
                    <a:pt x="190" y="656"/>
                    <a:pt x="190" y="656"/>
                    <a:pt x="190" y="656"/>
                  </a:cubicBezTo>
                  <a:cubicBezTo>
                    <a:pt x="189" y="656"/>
                    <a:pt x="189" y="656"/>
                    <a:pt x="189" y="656"/>
                  </a:cubicBezTo>
                  <a:cubicBezTo>
                    <a:pt x="189" y="658"/>
                    <a:pt x="189" y="658"/>
                    <a:pt x="189" y="658"/>
                  </a:cubicBezTo>
                  <a:cubicBezTo>
                    <a:pt x="190" y="661"/>
                    <a:pt x="190" y="661"/>
                    <a:pt x="190" y="661"/>
                  </a:cubicBezTo>
                  <a:cubicBezTo>
                    <a:pt x="191" y="661"/>
                    <a:pt x="191" y="661"/>
                    <a:pt x="191" y="661"/>
                  </a:cubicBezTo>
                  <a:cubicBezTo>
                    <a:pt x="192" y="661"/>
                    <a:pt x="192" y="661"/>
                    <a:pt x="192" y="661"/>
                  </a:cubicBezTo>
                  <a:cubicBezTo>
                    <a:pt x="193" y="662"/>
                    <a:pt x="193" y="662"/>
                    <a:pt x="193" y="662"/>
                  </a:cubicBezTo>
                  <a:cubicBezTo>
                    <a:pt x="195" y="663"/>
                    <a:pt x="195" y="663"/>
                    <a:pt x="195" y="663"/>
                  </a:cubicBezTo>
                  <a:cubicBezTo>
                    <a:pt x="195" y="666"/>
                    <a:pt x="195" y="666"/>
                    <a:pt x="195" y="666"/>
                  </a:cubicBezTo>
                  <a:cubicBezTo>
                    <a:pt x="197" y="667"/>
                    <a:pt x="197" y="667"/>
                    <a:pt x="197" y="667"/>
                  </a:cubicBezTo>
                  <a:cubicBezTo>
                    <a:pt x="198" y="666"/>
                    <a:pt x="198" y="666"/>
                    <a:pt x="198" y="666"/>
                  </a:cubicBezTo>
                  <a:cubicBezTo>
                    <a:pt x="199" y="666"/>
                    <a:pt x="199" y="666"/>
                    <a:pt x="199" y="666"/>
                  </a:cubicBezTo>
                  <a:cubicBezTo>
                    <a:pt x="198" y="668"/>
                    <a:pt x="198" y="668"/>
                    <a:pt x="198" y="668"/>
                  </a:cubicBezTo>
                  <a:cubicBezTo>
                    <a:pt x="198" y="669"/>
                    <a:pt x="198" y="669"/>
                    <a:pt x="198" y="669"/>
                  </a:cubicBezTo>
                  <a:cubicBezTo>
                    <a:pt x="197" y="669"/>
                    <a:pt x="197" y="669"/>
                    <a:pt x="197" y="669"/>
                  </a:cubicBezTo>
                  <a:cubicBezTo>
                    <a:pt x="197" y="670"/>
                    <a:pt x="197" y="670"/>
                    <a:pt x="197" y="670"/>
                  </a:cubicBezTo>
                  <a:cubicBezTo>
                    <a:pt x="198" y="670"/>
                    <a:pt x="198" y="670"/>
                    <a:pt x="198" y="670"/>
                  </a:cubicBezTo>
                  <a:cubicBezTo>
                    <a:pt x="198" y="671"/>
                    <a:pt x="198" y="671"/>
                    <a:pt x="198" y="671"/>
                  </a:cubicBezTo>
                  <a:cubicBezTo>
                    <a:pt x="199" y="672"/>
                    <a:pt x="199" y="672"/>
                    <a:pt x="199" y="672"/>
                  </a:cubicBezTo>
                  <a:cubicBezTo>
                    <a:pt x="199" y="675"/>
                    <a:pt x="199" y="675"/>
                    <a:pt x="199" y="675"/>
                  </a:cubicBezTo>
                  <a:cubicBezTo>
                    <a:pt x="200" y="677"/>
                    <a:pt x="200" y="677"/>
                    <a:pt x="200" y="677"/>
                  </a:cubicBezTo>
                  <a:cubicBezTo>
                    <a:pt x="201" y="679"/>
                    <a:pt x="201" y="679"/>
                    <a:pt x="201" y="679"/>
                  </a:cubicBezTo>
                  <a:cubicBezTo>
                    <a:pt x="204" y="683"/>
                    <a:pt x="204" y="683"/>
                    <a:pt x="204" y="683"/>
                  </a:cubicBezTo>
                  <a:cubicBezTo>
                    <a:pt x="209" y="687"/>
                    <a:pt x="209" y="687"/>
                    <a:pt x="209" y="687"/>
                  </a:cubicBezTo>
                  <a:cubicBezTo>
                    <a:pt x="209" y="687"/>
                    <a:pt x="209" y="687"/>
                    <a:pt x="209" y="687"/>
                  </a:cubicBezTo>
                  <a:cubicBezTo>
                    <a:pt x="209" y="688"/>
                    <a:pt x="209" y="688"/>
                    <a:pt x="209" y="688"/>
                  </a:cubicBezTo>
                  <a:cubicBezTo>
                    <a:pt x="206" y="691"/>
                    <a:pt x="206" y="691"/>
                    <a:pt x="206" y="691"/>
                  </a:cubicBezTo>
                  <a:cubicBezTo>
                    <a:pt x="204" y="693"/>
                    <a:pt x="204" y="693"/>
                    <a:pt x="204" y="693"/>
                  </a:cubicBezTo>
                  <a:cubicBezTo>
                    <a:pt x="203" y="694"/>
                    <a:pt x="203" y="694"/>
                    <a:pt x="203" y="694"/>
                  </a:cubicBezTo>
                  <a:cubicBezTo>
                    <a:pt x="199" y="694"/>
                    <a:pt x="199" y="694"/>
                    <a:pt x="199" y="694"/>
                  </a:cubicBezTo>
                  <a:cubicBezTo>
                    <a:pt x="198" y="692"/>
                    <a:pt x="198" y="692"/>
                    <a:pt x="198" y="692"/>
                  </a:cubicBezTo>
                  <a:cubicBezTo>
                    <a:pt x="194" y="688"/>
                    <a:pt x="194" y="688"/>
                    <a:pt x="194" y="688"/>
                  </a:cubicBezTo>
                  <a:cubicBezTo>
                    <a:pt x="191" y="688"/>
                    <a:pt x="191" y="688"/>
                    <a:pt x="191" y="688"/>
                  </a:cubicBezTo>
                  <a:cubicBezTo>
                    <a:pt x="190" y="691"/>
                    <a:pt x="190" y="691"/>
                    <a:pt x="190" y="691"/>
                  </a:cubicBezTo>
                  <a:cubicBezTo>
                    <a:pt x="193" y="693"/>
                    <a:pt x="193" y="693"/>
                    <a:pt x="193" y="693"/>
                  </a:cubicBezTo>
                  <a:cubicBezTo>
                    <a:pt x="194" y="694"/>
                    <a:pt x="194" y="694"/>
                    <a:pt x="194" y="694"/>
                  </a:cubicBezTo>
                  <a:cubicBezTo>
                    <a:pt x="193" y="698"/>
                    <a:pt x="193" y="698"/>
                    <a:pt x="193" y="698"/>
                  </a:cubicBezTo>
                  <a:cubicBezTo>
                    <a:pt x="190" y="696"/>
                    <a:pt x="190" y="696"/>
                    <a:pt x="190" y="696"/>
                  </a:cubicBezTo>
                  <a:cubicBezTo>
                    <a:pt x="187" y="696"/>
                    <a:pt x="187" y="696"/>
                    <a:pt x="187" y="696"/>
                  </a:cubicBezTo>
                  <a:cubicBezTo>
                    <a:pt x="182" y="693"/>
                    <a:pt x="182" y="693"/>
                    <a:pt x="182" y="693"/>
                  </a:cubicBezTo>
                  <a:cubicBezTo>
                    <a:pt x="179" y="694"/>
                    <a:pt x="179" y="694"/>
                    <a:pt x="179" y="694"/>
                  </a:cubicBezTo>
                  <a:cubicBezTo>
                    <a:pt x="179" y="696"/>
                    <a:pt x="179" y="696"/>
                    <a:pt x="179" y="696"/>
                  </a:cubicBezTo>
                  <a:cubicBezTo>
                    <a:pt x="180" y="697"/>
                    <a:pt x="180" y="697"/>
                    <a:pt x="180" y="697"/>
                  </a:cubicBezTo>
                  <a:cubicBezTo>
                    <a:pt x="178" y="695"/>
                    <a:pt x="178" y="695"/>
                    <a:pt x="178" y="695"/>
                  </a:cubicBezTo>
                  <a:cubicBezTo>
                    <a:pt x="173" y="695"/>
                    <a:pt x="173" y="695"/>
                    <a:pt x="173" y="695"/>
                  </a:cubicBezTo>
                  <a:cubicBezTo>
                    <a:pt x="172" y="695"/>
                    <a:pt x="172" y="695"/>
                    <a:pt x="172" y="695"/>
                  </a:cubicBezTo>
                  <a:cubicBezTo>
                    <a:pt x="168" y="696"/>
                    <a:pt x="168" y="696"/>
                    <a:pt x="168" y="696"/>
                  </a:cubicBezTo>
                  <a:cubicBezTo>
                    <a:pt x="165" y="697"/>
                    <a:pt x="165" y="697"/>
                    <a:pt x="165" y="697"/>
                  </a:cubicBezTo>
                  <a:cubicBezTo>
                    <a:pt x="165" y="697"/>
                    <a:pt x="165" y="697"/>
                    <a:pt x="165" y="697"/>
                  </a:cubicBezTo>
                  <a:cubicBezTo>
                    <a:pt x="164" y="696"/>
                    <a:pt x="164" y="696"/>
                    <a:pt x="164" y="696"/>
                  </a:cubicBezTo>
                  <a:cubicBezTo>
                    <a:pt x="160" y="693"/>
                    <a:pt x="160" y="693"/>
                    <a:pt x="160" y="693"/>
                  </a:cubicBezTo>
                  <a:cubicBezTo>
                    <a:pt x="158" y="693"/>
                    <a:pt x="158" y="693"/>
                    <a:pt x="158" y="693"/>
                  </a:cubicBezTo>
                  <a:cubicBezTo>
                    <a:pt x="157" y="694"/>
                    <a:pt x="157" y="694"/>
                    <a:pt x="157" y="694"/>
                  </a:cubicBezTo>
                  <a:cubicBezTo>
                    <a:pt x="156" y="694"/>
                    <a:pt x="156" y="694"/>
                    <a:pt x="156" y="694"/>
                  </a:cubicBezTo>
                  <a:cubicBezTo>
                    <a:pt x="154" y="693"/>
                    <a:pt x="154" y="693"/>
                    <a:pt x="154" y="693"/>
                  </a:cubicBezTo>
                  <a:cubicBezTo>
                    <a:pt x="153" y="694"/>
                    <a:pt x="153" y="694"/>
                    <a:pt x="153" y="694"/>
                  </a:cubicBezTo>
                  <a:cubicBezTo>
                    <a:pt x="152" y="694"/>
                    <a:pt x="152" y="694"/>
                    <a:pt x="152" y="694"/>
                  </a:cubicBezTo>
                  <a:cubicBezTo>
                    <a:pt x="152" y="693"/>
                    <a:pt x="152" y="693"/>
                    <a:pt x="152" y="693"/>
                  </a:cubicBezTo>
                  <a:cubicBezTo>
                    <a:pt x="151" y="692"/>
                    <a:pt x="151" y="692"/>
                    <a:pt x="151" y="692"/>
                  </a:cubicBezTo>
                  <a:cubicBezTo>
                    <a:pt x="151" y="692"/>
                    <a:pt x="151" y="692"/>
                    <a:pt x="151" y="692"/>
                  </a:cubicBezTo>
                  <a:cubicBezTo>
                    <a:pt x="151" y="692"/>
                    <a:pt x="151" y="692"/>
                    <a:pt x="151" y="692"/>
                  </a:cubicBezTo>
                  <a:cubicBezTo>
                    <a:pt x="150" y="690"/>
                    <a:pt x="150" y="690"/>
                    <a:pt x="150" y="690"/>
                  </a:cubicBezTo>
                  <a:cubicBezTo>
                    <a:pt x="151" y="689"/>
                    <a:pt x="151" y="689"/>
                    <a:pt x="151" y="689"/>
                  </a:cubicBezTo>
                  <a:cubicBezTo>
                    <a:pt x="149" y="687"/>
                    <a:pt x="149" y="687"/>
                    <a:pt x="149" y="687"/>
                  </a:cubicBezTo>
                  <a:cubicBezTo>
                    <a:pt x="149" y="683"/>
                    <a:pt x="149" y="683"/>
                    <a:pt x="149" y="683"/>
                  </a:cubicBezTo>
                  <a:cubicBezTo>
                    <a:pt x="148" y="682"/>
                    <a:pt x="148" y="682"/>
                    <a:pt x="148" y="682"/>
                  </a:cubicBezTo>
                  <a:cubicBezTo>
                    <a:pt x="146" y="679"/>
                    <a:pt x="146" y="679"/>
                    <a:pt x="146" y="679"/>
                  </a:cubicBezTo>
                  <a:cubicBezTo>
                    <a:pt x="144" y="679"/>
                    <a:pt x="144" y="679"/>
                    <a:pt x="144" y="679"/>
                  </a:cubicBezTo>
                  <a:cubicBezTo>
                    <a:pt x="144" y="677"/>
                    <a:pt x="144" y="677"/>
                    <a:pt x="144" y="677"/>
                  </a:cubicBezTo>
                  <a:cubicBezTo>
                    <a:pt x="142" y="675"/>
                    <a:pt x="142" y="675"/>
                    <a:pt x="142" y="675"/>
                  </a:cubicBezTo>
                  <a:cubicBezTo>
                    <a:pt x="141" y="676"/>
                    <a:pt x="141" y="676"/>
                    <a:pt x="141" y="676"/>
                  </a:cubicBezTo>
                  <a:cubicBezTo>
                    <a:pt x="140" y="676"/>
                    <a:pt x="140" y="676"/>
                    <a:pt x="140" y="676"/>
                  </a:cubicBezTo>
                  <a:cubicBezTo>
                    <a:pt x="138" y="675"/>
                    <a:pt x="138" y="675"/>
                    <a:pt x="138" y="675"/>
                  </a:cubicBezTo>
                  <a:cubicBezTo>
                    <a:pt x="137" y="673"/>
                    <a:pt x="137" y="673"/>
                    <a:pt x="137" y="673"/>
                  </a:cubicBezTo>
                  <a:cubicBezTo>
                    <a:pt x="136" y="673"/>
                    <a:pt x="136" y="673"/>
                    <a:pt x="136" y="673"/>
                  </a:cubicBezTo>
                  <a:cubicBezTo>
                    <a:pt x="134" y="673"/>
                    <a:pt x="134" y="673"/>
                    <a:pt x="134" y="673"/>
                  </a:cubicBezTo>
                  <a:cubicBezTo>
                    <a:pt x="134" y="671"/>
                    <a:pt x="134" y="671"/>
                    <a:pt x="134" y="671"/>
                  </a:cubicBezTo>
                  <a:cubicBezTo>
                    <a:pt x="132" y="671"/>
                    <a:pt x="132" y="671"/>
                    <a:pt x="132" y="671"/>
                  </a:cubicBezTo>
                  <a:cubicBezTo>
                    <a:pt x="131" y="670"/>
                    <a:pt x="131" y="670"/>
                    <a:pt x="131" y="670"/>
                  </a:cubicBezTo>
                  <a:cubicBezTo>
                    <a:pt x="130" y="669"/>
                    <a:pt x="130" y="669"/>
                    <a:pt x="130" y="669"/>
                  </a:cubicBezTo>
                  <a:cubicBezTo>
                    <a:pt x="129" y="669"/>
                    <a:pt x="129" y="669"/>
                    <a:pt x="129" y="669"/>
                  </a:cubicBezTo>
                  <a:cubicBezTo>
                    <a:pt x="127" y="666"/>
                    <a:pt x="127" y="666"/>
                    <a:pt x="127" y="666"/>
                  </a:cubicBezTo>
                  <a:cubicBezTo>
                    <a:pt x="122" y="662"/>
                    <a:pt x="122" y="662"/>
                    <a:pt x="122" y="662"/>
                  </a:cubicBezTo>
                  <a:cubicBezTo>
                    <a:pt x="120" y="662"/>
                    <a:pt x="120" y="662"/>
                    <a:pt x="120" y="662"/>
                  </a:cubicBezTo>
                  <a:cubicBezTo>
                    <a:pt x="116" y="660"/>
                    <a:pt x="116" y="660"/>
                    <a:pt x="116" y="660"/>
                  </a:cubicBezTo>
                  <a:cubicBezTo>
                    <a:pt x="113" y="660"/>
                    <a:pt x="113" y="660"/>
                    <a:pt x="113" y="660"/>
                  </a:cubicBezTo>
                  <a:cubicBezTo>
                    <a:pt x="111" y="658"/>
                    <a:pt x="111" y="658"/>
                    <a:pt x="111" y="658"/>
                  </a:cubicBezTo>
                  <a:cubicBezTo>
                    <a:pt x="111" y="657"/>
                    <a:pt x="111" y="657"/>
                    <a:pt x="111" y="657"/>
                  </a:cubicBezTo>
                  <a:cubicBezTo>
                    <a:pt x="108" y="655"/>
                    <a:pt x="108" y="655"/>
                    <a:pt x="108" y="655"/>
                  </a:cubicBezTo>
                  <a:cubicBezTo>
                    <a:pt x="107" y="655"/>
                    <a:pt x="107" y="655"/>
                    <a:pt x="107" y="655"/>
                  </a:cubicBezTo>
                  <a:cubicBezTo>
                    <a:pt x="105" y="654"/>
                    <a:pt x="105" y="654"/>
                    <a:pt x="105" y="654"/>
                  </a:cubicBezTo>
                  <a:cubicBezTo>
                    <a:pt x="107" y="653"/>
                    <a:pt x="107" y="653"/>
                    <a:pt x="107" y="653"/>
                  </a:cubicBezTo>
                  <a:cubicBezTo>
                    <a:pt x="108" y="653"/>
                    <a:pt x="108" y="653"/>
                    <a:pt x="108" y="653"/>
                  </a:cubicBezTo>
                  <a:cubicBezTo>
                    <a:pt x="107" y="652"/>
                    <a:pt x="107" y="652"/>
                    <a:pt x="107" y="652"/>
                  </a:cubicBezTo>
                  <a:cubicBezTo>
                    <a:pt x="107" y="651"/>
                    <a:pt x="107" y="651"/>
                    <a:pt x="107" y="651"/>
                  </a:cubicBezTo>
                  <a:cubicBezTo>
                    <a:pt x="109" y="651"/>
                    <a:pt x="109" y="651"/>
                    <a:pt x="109" y="651"/>
                  </a:cubicBezTo>
                  <a:cubicBezTo>
                    <a:pt x="111" y="652"/>
                    <a:pt x="111" y="652"/>
                    <a:pt x="111" y="652"/>
                  </a:cubicBezTo>
                  <a:cubicBezTo>
                    <a:pt x="111" y="652"/>
                    <a:pt x="111" y="652"/>
                    <a:pt x="111" y="652"/>
                  </a:cubicBezTo>
                  <a:cubicBezTo>
                    <a:pt x="113" y="652"/>
                    <a:pt x="113" y="652"/>
                    <a:pt x="113" y="652"/>
                  </a:cubicBezTo>
                  <a:cubicBezTo>
                    <a:pt x="113" y="650"/>
                    <a:pt x="113" y="650"/>
                    <a:pt x="113" y="650"/>
                  </a:cubicBezTo>
                  <a:cubicBezTo>
                    <a:pt x="112" y="649"/>
                    <a:pt x="112" y="649"/>
                    <a:pt x="112" y="649"/>
                  </a:cubicBezTo>
                  <a:cubicBezTo>
                    <a:pt x="112" y="647"/>
                    <a:pt x="112" y="647"/>
                    <a:pt x="112" y="647"/>
                  </a:cubicBezTo>
                  <a:cubicBezTo>
                    <a:pt x="114" y="645"/>
                    <a:pt x="114" y="645"/>
                    <a:pt x="114" y="645"/>
                  </a:cubicBezTo>
                  <a:cubicBezTo>
                    <a:pt x="114" y="645"/>
                    <a:pt x="114" y="645"/>
                    <a:pt x="114" y="645"/>
                  </a:cubicBezTo>
                  <a:cubicBezTo>
                    <a:pt x="115" y="644"/>
                    <a:pt x="115" y="644"/>
                    <a:pt x="115" y="644"/>
                  </a:cubicBezTo>
                  <a:cubicBezTo>
                    <a:pt x="116" y="644"/>
                    <a:pt x="116" y="644"/>
                    <a:pt x="116" y="644"/>
                  </a:cubicBezTo>
                  <a:cubicBezTo>
                    <a:pt x="117" y="643"/>
                    <a:pt x="117" y="643"/>
                    <a:pt x="117" y="643"/>
                  </a:cubicBezTo>
                  <a:cubicBezTo>
                    <a:pt x="118" y="643"/>
                    <a:pt x="118" y="643"/>
                    <a:pt x="118" y="643"/>
                  </a:cubicBezTo>
                  <a:cubicBezTo>
                    <a:pt x="118" y="642"/>
                    <a:pt x="118" y="642"/>
                    <a:pt x="118" y="642"/>
                  </a:cubicBezTo>
                  <a:cubicBezTo>
                    <a:pt x="116" y="642"/>
                    <a:pt x="116" y="642"/>
                    <a:pt x="116" y="642"/>
                  </a:cubicBezTo>
                  <a:cubicBezTo>
                    <a:pt x="116" y="641"/>
                    <a:pt x="116" y="641"/>
                    <a:pt x="116" y="641"/>
                  </a:cubicBezTo>
                  <a:cubicBezTo>
                    <a:pt x="115" y="642"/>
                    <a:pt x="115" y="642"/>
                    <a:pt x="115" y="642"/>
                  </a:cubicBezTo>
                  <a:cubicBezTo>
                    <a:pt x="113" y="640"/>
                    <a:pt x="113" y="640"/>
                    <a:pt x="113" y="640"/>
                  </a:cubicBezTo>
                  <a:cubicBezTo>
                    <a:pt x="112" y="638"/>
                    <a:pt x="112" y="638"/>
                    <a:pt x="112" y="638"/>
                  </a:cubicBezTo>
                  <a:cubicBezTo>
                    <a:pt x="115" y="637"/>
                    <a:pt x="115" y="637"/>
                    <a:pt x="115" y="637"/>
                  </a:cubicBezTo>
                  <a:cubicBezTo>
                    <a:pt x="117" y="638"/>
                    <a:pt x="117" y="638"/>
                    <a:pt x="117" y="638"/>
                  </a:cubicBezTo>
                  <a:cubicBezTo>
                    <a:pt x="119" y="637"/>
                    <a:pt x="119" y="637"/>
                    <a:pt x="119" y="637"/>
                  </a:cubicBezTo>
                  <a:cubicBezTo>
                    <a:pt x="117" y="637"/>
                    <a:pt x="117" y="637"/>
                    <a:pt x="117" y="637"/>
                  </a:cubicBezTo>
                  <a:cubicBezTo>
                    <a:pt x="117" y="636"/>
                    <a:pt x="117" y="636"/>
                    <a:pt x="117" y="636"/>
                  </a:cubicBezTo>
                  <a:cubicBezTo>
                    <a:pt x="118" y="634"/>
                    <a:pt x="118" y="634"/>
                    <a:pt x="118" y="634"/>
                  </a:cubicBezTo>
                  <a:cubicBezTo>
                    <a:pt x="123" y="632"/>
                    <a:pt x="123" y="632"/>
                    <a:pt x="123" y="632"/>
                  </a:cubicBezTo>
                  <a:cubicBezTo>
                    <a:pt x="124" y="631"/>
                    <a:pt x="124" y="631"/>
                    <a:pt x="124" y="631"/>
                  </a:cubicBezTo>
                  <a:cubicBezTo>
                    <a:pt x="123" y="630"/>
                    <a:pt x="123" y="630"/>
                    <a:pt x="123" y="630"/>
                  </a:cubicBezTo>
                  <a:cubicBezTo>
                    <a:pt x="121" y="630"/>
                    <a:pt x="121" y="630"/>
                    <a:pt x="121" y="630"/>
                  </a:cubicBezTo>
                  <a:cubicBezTo>
                    <a:pt x="119" y="631"/>
                    <a:pt x="119" y="631"/>
                    <a:pt x="119" y="631"/>
                  </a:cubicBezTo>
                  <a:cubicBezTo>
                    <a:pt x="117" y="631"/>
                    <a:pt x="117" y="631"/>
                    <a:pt x="117" y="631"/>
                  </a:cubicBezTo>
                  <a:cubicBezTo>
                    <a:pt x="117" y="631"/>
                    <a:pt x="117" y="631"/>
                    <a:pt x="117" y="631"/>
                  </a:cubicBezTo>
                  <a:cubicBezTo>
                    <a:pt x="117" y="631"/>
                    <a:pt x="117" y="631"/>
                    <a:pt x="117" y="631"/>
                  </a:cubicBezTo>
                  <a:cubicBezTo>
                    <a:pt x="117" y="627"/>
                    <a:pt x="117" y="627"/>
                    <a:pt x="117" y="627"/>
                  </a:cubicBezTo>
                  <a:cubicBezTo>
                    <a:pt x="118" y="627"/>
                    <a:pt x="118" y="627"/>
                    <a:pt x="118" y="627"/>
                  </a:cubicBezTo>
                  <a:cubicBezTo>
                    <a:pt x="120" y="623"/>
                    <a:pt x="120" y="623"/>
                    <a:pt x="120" y="623"/>
                  </a:cubicBezTo>
                  <a:cubicBezTo>
                    <a:pt x="124" y="623"/>
                    <a:pt x="124" y="623"/>
                    <a:pt x="124" y="623"/>
                  </a:cubicBezTo>
                  <a:cubicBezTo>
                    <a:pt x="126" y="622"/>
                    <a:pt x="126" y="622"/>
                    <a:pt x="126" y="622"/>
                  </a:cubicBezTo>
                  <a:cubicBezTo>
                    <a:pt x="126" y="620"/>
                    <a:pt x="126" y="620"/>
                    <a:pt x="126" y="620"/>
                  </a:cubicBezTo>
                  <a:cubicBezTo>
                    <a:pt x="127" y="617"/>
                    <a:pt x="127" y="617"/>
                    <a:pt x="127" y="617"/>
                  </a:cubicBezTo>
                  <a:cubicBezTo>
                    <a:pt x="126" y="614"/>
                    <a:pt x="126" y="614"/>
                    <a:pt x="126" y="614"/>
                  </a:cubicBezTo>
                  <a:cubicBezTo>
                    <a:pt x="124" y="612"/>
                    <a:pt x="124" y="612"/>
                    <a:pt x="124" y="612"/>
                  </a:cubicBezTo>
                  <a:cubicBezTo>
                    <a:pt x="124" y="608"/>
                    <a:pt x="124" y="608"/>
                    <a:pt x="124" y="608"/>
                  </a:cubicBezTo>
                  <a:cubicBezTo>
                    <a:pt x="126" y="608"/>
                    <a:pt x="126" y="608"/>
                    <a:pt x="126" y="608"/>
                  </a:cubicBezTo>
                  <a:cubicBezTo>
                    <a:pt x="128" y="606"/>
                    <a:pt x="128" y="606"/>
                    <a:pt x="128" y="606"/>
                  </a:cubicBezTo>
                  <a:cubicBezTo>
                    <a:pt x="128" y="604"/>
                    <a:pt x="128" y="604"/>
                    <a:pt x="128" y="604"/>
                  </a:cubicBezTo>
                  <a:cubicBezTo>
                    <a:pt x="126" y="603"/>
                    <a:pt x="126" y="603"/>
                    <a:pt x="126" y="603"/>
                  </a:cubicBezTo>
                  <a:cubicBezTo>
                    <a:pt x="126" y="601"/>
                    <a:pt x="126" y="601"/>
                    <a:pt x="126" y="601"/>
                  </a:cubicBezTo>
                  <a:cubicBezTo>
                    <a:pt x="124" y="602"/>
                    <a:pt x="124" y="602"/>
                    <a:pt x="124" y="602"/>
                  </a:cubicBezTo>
                  <a:cubicBezTo>
                    <a:pt x="122" y="602"/>
                    <a:pt x="122" y="602"/>
                    <a:pt x="122" y="602"/>
                  </a:cubicBezTo>
                  <a:cubicBezTo>
                    <a:pt x="119" y="600"/>
                    <a:pt x="119" y="600"/>
                    <a:pt x="119" y="600"/>
                  </a:cubicBezTo>
                  <a:cubicBezTo>
                    <a:pt x="117" y="601"/>
                    <a:pt x="117" y="601"/>
                    <a:pt x="117" y="601"/>
                  </a:cubicBezTo>
                  <a:cubicBezTo>
                    <a:pt x="116" y="600"/>
                    <a:pt x="116" y="600"/>
                    <a:pt x="116" y="600"/>
                  </a:cubicBezTo>
                  <a:cubicBezTo>
                    <a:pt x="113" y="600"/>
                    <a:pt x="113" y="600"/>
                    <a:pt x="113" y="600"/>
                  </a:cubicBezTo>
                  <a:cubicBezTo>
                    <a:pt x="110" y="599"/>
                    <a:pt x="110" y="599"/>
                    <a:pt x="110" y="599"/>
                  </a:cubicBezTo>
                  <a:cubicBezTo>
                    <a:pt x="109" y="600"/>
                    <a:pt x="109" y="600"/>
                    <a:pt x="109" y="600"/>
                  </a:cubicBezTo>
                  <a:cubicBezTo>
                    <a:pt x="108" y="599"/>
                    <a:pt x="108" y="599"/>
                    <a:pt x="108" y="599"/>
                  </a:cubicBezTo>
                  <a:cubicBezTo>
                    <a:pt x="106" y="597"/>
                    <a:pt x="106" y="597"/>
                    <a:pt x="106" y="597"/>
                  </a:cubicBezTo>
                  <a:cubicBezTo>
                    <a:pt x="104" y="593"/>
                    <a:pt x="104" y="593"/>
                    <a:pt x="104" y="593"/>
                  </a:cubicBezTo>
                  <a:cubicBezTo>
                    <a:pt x="102" y="593"/>
                    <a:pt x="102" y="593"/>
                    <a:pt x="102" y="593"/>
                  </a:cubicBezTo>
                  <a:cubicBezTo>
                    <a:pt x="99" y="595"/>
                    <a:pt x="99" y="595"/>
                    <a:pt x="99" y="595"/>
                  </a:cubicBezTo>
                  <a:cubicBezTo>
                    <a:pt x="97" y="595"/>
                    <a:pt x="97" y="595"/>
                    <a:pt x="97" y="595"/>
                  </a:cubicBezTo>
                  <a:cubicBezTo>
                    <a:pt x="95" y="595"/>
                    <a:pt x="95" y="595"/>
                    <a:pt x="95" y="595"/>
                  </a:cubicBezTo>
                  <a:cubicBezTo>
                    <a:pt x="93" y="594"/>
                    <a:pt x="93" y="594"/>
                    <a:pt x="93" y="594"/>
                  </a:cubicBezTo>
                  <a:cubicBezTo>
                    <a:pt x="91" y="596"/>
                    <a:pt x="91" y="596"/>
                    <a:pt x="91" y="596"/>
                  </a:cubicBezTo>
                  <a:cubicBezTo>
                    <a:pt x="87" y="592"/>
                    <a:pt x="87" y="592"/>
                    <a:pt x="87" y="592"/>
                  </a:cubicBezTo>
                  <a:cubicBezTo>
                    <a:pt x="86" y="589"/>
                    <a:pt x="86" y="589"/>
                    <a:pt x="86" y="589"/>
                  </a:cubicBezTo>
                  <a:cubicBezTo>
                    <a:pt x="86" y="586"/>
                    <a:pt x="86" y="586"/>
                    <a:pt x="86" y="586"/>
                  </a:cubicBezTo>
                  <a:cubicBezTo>
                    <a:pt x="85" y="586"/>
                    <a:pt x="85" y="586"/>
                    <a:pt x="85" y="586"/>
                  </a:cubicBezTo>
                  <a:cubicBezTo>
                    <a:pt x="84" y="584"/>
                    <a:pt x="84" y="584"/>
                    <a:pt x="84" y="584"/>
                  </a:cubicBezTo>
                  <a:cubicBezTo>
                    <a:pt x="83" y="583"/>
                    <a:pt x="83" y="583"/>
                    <a:pt x="83" y="583"/>
                  </a:cubicBezTo>
                  <a:cubicBezTo>
                    <a:pt x="78" y="584"/>
                    <a:pt x="78" y="584"/>
                    <a:pt x="78" y="584"/>
                  </a:cubicBezTo>
                  <a:cubicBezTo>
                    <a:pt x="75" y="580"/>
                    <a:pt x="75" y="580"/>
                    <a:pt x="75" y="580"/>
                  </a:cubicBezTo>
                  <a:cubicBezTo>
                    <a:pt x="76" y="578"/>
                    <a:pt x="76" y="578"/>
                    <a:pt x="76" y="578"/>
                  </a:cubicBezTo>
                  <a:cubicBezTo>
                    <a:pt x="74" y="577"/>
                    <a:pt x="74" y="577"/>
                    <a:pt x="74" y="577"/>
                  </a:cubicBezTo>
                  <a:cubicBezTo>
                    <a:pt x="73" y="573"/>
                    <a:pt x="73" y="573"/>
                    <a:pt x="73" y="573"/>
                  </a:cubicBezTo>
                  <a:cubicBezTo>
                    <a:pt x="71" y="573"/>
                    <a:pt x="71" y="573"/>
                    <a:pt x="71" y="573"/>
                  </a:cubicBezTo>
                  <a:cubicBezTo>
                    <a:pt x="69" y="574"/>
                    <a:pt x="69" y="574"/>
                    <a:pt x="69" y="574"/>
                  </a:cubicBezTo>
                  <a:cubicBezTo>
                    <a:pt x="64" y="574"/>
                    <a:pt x="64" y="574"/>
                    <a:pt x="64" y="574"/>
                  </a:cubicBezTo>
                  <a:cubicBezTo>
                    <a:pt x="60" y="572"/>
                    <a:pt x="60" y="572"/>
                    <a:pt x="60" y="572"/>
                  </a:cubicBezTo>
                  <a:cubicBezTo>
                    <a:pt x="59" y="574"/>
                    <a:pt x="59" y="574"/>
                    <a:pt x="59" y="574"/>
                  </a:cubicBezTo>
                  <a:cubicBezTo>
                    <a:pt x="59" y="576"/>
                    <a:pt x="59" y="576"/>
                    <a:pt x="59" y="576"/>
                  </a:cubicBezTo>
                  <a:cubicBezTo>
                    <a:pt x="57" y="576"/>
                    <a:pt x="57" y="576"/>
                    <a:pt x="57" y="576"/>
                  </a:cubicBezTo>
                  <a:cubicBezTo>
                    <a:pt x="55" y="576"/>
                    <a:pt x="55" y="576"/>
                    <a:pt x="55" y="576"/>
                  </a:cubicBezTo>
                  <a:cubicBezTo>
                    <a:pt x="55" y="573"/>
                    <a:pt x="55" y="573"/>
                    <a:pt x="55" y="573"/>
                  </a:cubicBezTo>
                  <a:cubicBezTo>
                    <a:pt x="53" y="571"/>
                    <a:pt x="53" y="571"/>
                    <a:pt x="53" y="571"/>
                  </a:cubicBezTo>
                  <a:cubicBezTo>
                    <a:pt x="54" y="569"/>
                    <a:pt x="54" y="569"/>
                    <a:pt x="54" y="569"/>
                  </a:cubicBezTo>
                  <a:cubicBezTo>
                    <a:pt x="52" y="566"/>
                    <a:pt x="52" y="566"/>
                    <a:pt x="52" y="566"/>
                  </a:cubicBezTo>
                  <a:cubicBezTo>
                    <a:pt x="52" y="564"/>
                    <a:pt x="52" y="564"/>
                    <a:pt x="52" y="564"/>
                  </a:cubicBezTo>
                  <a:cubicBezTo>
                    <a:pt x="53" y="562"/>
                    <a:pt x="53" y="562"/>
                    <a:pt x="53" y="562"/>
                  </a:cubicBezTo>
                  <a:cubicBezTo>
                    <a:pt x="54" y="564"/>
                    <a:pt x="54" y="564"/>
                    <a:pt x="54" y="564"/>
                  </a:cubicBezTo>
                  <a:cubicBezTo>
                    <a:pt x="59" y="564"/>
                    <a:pt x="59" y="564"/>
                    <a:pt x="59" y="564"/>
                  </a:cubicBezTo>
                  <a:cubicBezTo>
                    <a:pt x="61" y="561"/>
                    <a:pt x="61" y="561"/>
                    <a:pt x="61" y="561"/>
                  </a:cubicBezTo>
                  <a:cubicBezTo>
                    <a:pt x="62" y="560"/>
                    <a:pt x="62" y="560"/>
                    <a:pt x="62" y="560"/>
                  </a:cubicBezTo>
                  <a:cubicBezTo>
                    <a:pt x="60" y="558"/>
                    <a:pt x="60" y="558"/>
                    <a:pt x="60" y="558"/>
                  </a:cubicBezTo>
                  <a:cubicBezTo>
                    <a:pt x="59" y="557"/>
                    <a:pt x="59" y="557"/>
                    <a:pt x="59" y="557"/>
                  </a:cubicBezTo>
                  <a:cubicBezTo>
                    <a:pt x="56" y="554"/>
                    <a:pt x="56" y="554"/>
                    <a:pt x="56" y="554"/>
                  </a:cubicBezTo>
                  <a:cubicBezTo>
                    <a:pt x="53" y="553"/>
                    <a:pt x="53" y="553"/>
                    <a:pt x="53" y="553"/>
                  </a:cubicBezTo>
                  <a:cubicBezTo>
                    <a:pt x="52" y="550"/>
                    <a:pt x="52" y="550"/>
                    <a:pt x="52" y="550"/>
                  </a:cubicBezTo>
                  <a:cubicBezTo>
                    <a:pt x="51" y="549"/>
                    <a:pt x="51" y="549"/>
                    <a:pt x="51" y="549"/>
                  </a:cubicBezTo>
                  <a:cubicBezTo>
                    <a:pt x="48" y="546"/>
                    <a:pt x="48" y="546"/>
                    <a:pt x="48" y="546"/>
                  </a:cubicBezTo>
                  <a:cubicBezTo>
                    <a:pt x="47" y="543"/>
                    <a:pt x="47" y="543"/>
                    <a:pt x="47" y="543"/>
                  </a:cubicBezTo>
                  <a:cubicBezTo>
                    <a:pt x="45" y="541"/>
                    <a:pt x="45" y="541"/>
                    <a:pt x="45" y="541"/>
                  </a:cubicBezTo>
                  <a:cubicBezTo>
                    <a:pt x="45" y="538"/>
                    <a:pt x="45" y="538"/>
                    <a:pt x="45" y="538"/>
                  </a:cubicBezTo>
                  <a:cubicBezTo>
                    <a:pt x="44" y="537"/>
                    <a:pt x="44" y="537"/>
                    <a:pt x="44" y="537"/>
                  </a:cubicBezTo>
                  <a:cubicBezTo>
                    <a:pt x="44" y="534"/>
                    <a:pt x="44" y="534"/>
                    <a:pt x="44" y="534"/>
                  </a:cubicBezTo>
                  <a:cubicBezTo>
                    <a:pt x="44" y="532"/>
                    <a:pt x="44" y="532"/>
                    <a:pt x="44" y="532"/>
                  </a:cubicBezTo>
                  <a:cubicBezTo>
                    <a:pt x="40" y="531"/>
                    <a:pt x="40" y="531"/>
                    <a:pt x="40" y="531"/>
                  </a:cubicBezTo>
                  <a:cubicBezTo>
                    <a:pt x="39" y="531"/>
                    <a:pt x="39" y="531"/>
                    <a:pt x="39" y="531"/>
                  </a:cubicBezTo>
                  <a:cubicBezTo>
                    <a:pt x="38" y="530"/>
                    <a:pt x="38" y="530"/>
                    <a:pt x="38" y="530"/>
                  </a:cubicBezTo>
                  <a:cubicBezTo>
                    <a:pt x="35" y="530"/>
                    <a:pt x="35" y="530"/>
                    <a:pt x="35" y="530"/>
                  </a:cubicBezTo>
                  <a:cubicBezTo>
                    <a:pt x="33" y="532"/>
                    <a:pt x="33" y="532"/>
                    <a:pt x="33" y="532"/>
                  </a:cubicBezTo>
                  <a:cubicBezTo>
                    <a:pt x="31" y="529"/>
                    <a:pt x="31" y="529"/>
                    <a:pt x="31" y="529"/>
                  </a:cubicBezTo>
                  <a:cubicBezTo>
                    <a:pt x="29" y="529"/>
                    <a:pt x="29" y="529"/>
                    <a:pt x="29" y="529"/>
                  </a:cubicBezTo>
                  <a:cubicBezTo>
                    <a:pt x="27" y="530"/>
                    <a:pt x="27" y="530"/>
                    <a:pt x="27" y="530"/>
                  </a:cubicBezTo>
                  <a:cubicBezTo>
                    <a:pt x="25" y="527"/>
                    <a:pt x="25" y="527"/>
                    <a:pt x="25" y="527"/>
                  </a:cubicBezTo>
                  <a:cubicBezTo>
                    <a:pt x="24" y="528"/>
                    <a:pt x="24" y="528"/>
                    <a:pt x="24" y="528"/>
                  </a:cubicBezTo>
                  <a:cubicBezTo>
                    <a:pt x="22" y="527"/>
                    <a:pt x="22" y="527"/>
                    <a:pt x="22" y="527"/>
                  </a:cubicBezTo>
                  <a:cubicBezTo>
                    <a:pt x="21" y="527"/>
                    <a:pt x="21" y="527"/>
                    <a:pt x="21" y="527"/>
                  </a:cubicBezTo>
                  <a:cubicBezTo>
                    <a:pt x="21" y="525"/>
                    <a:pt x="21" y="525"/>
                    <a:pt x="21" y="525"/>
                  </a:cubicBezTo>
                  <a:cubicBezTo>
                    <a:pt x="20" y="523"/>
                    <a:pt x="20" y="523"/>
                    <a:pt x="20" y="523"/>
                  </a:cubicBezTo>
                  <a:cubicBezTo>
                    <a:pt x="19" y="521"/>
                    <a:pt x="19" y="521"/>
                    <a:pt x="19" y="521"/>
                  </a:cubicBezTo>
                  <a:cubicBezTo>
                    <a:pt x="18" y="520"/>
                    <a:pt x="18" y="520"/>
                    <a:pt x="18" y="520"/>
                  </a:cubicBezTo>
                  <a:cubicBezTo>
                    <a:pt x="17" y="518"/>
                    <a:pt x="17" y="518"/>
                    <a:pt x="17" y="518"/>
                  </a:cubicBezTo>
                  <a:cubicBezTo>
                    <a:pt x="17" y="517"/>
                    <a:pt x="17" y="517"/>
                    <a:pt x="17" y="517"/>
                  </a:cubicBezTo>
                  <a:cubicBezTo>
                    <a:pt x="17" y="515"/>
                    <a:pt x="17" y="515"/>
                    <a:pt x="17" y="515"/>
                  </a:cubicBezTo>
                  <a:cubicBezTo>
                    <a:pt x="16" y="515"/>
                    <a:pt x="16" y="515"/>
                    <a:pt x="16" y="515"/>
                  </a:cubicBezTo>
                  <a:cubicBezTo>
                    <a:pt x="16" y="514"/>
                    <a:pt x="16" y="514"/>
                    <a:pt x="16" y="514"/>
                  </a:cubicBezTo>
                  <a:cubicBezTo>
                    <a:pt x="16" y="512"/>
                    <a:pt x="16" y="512"/>
                    <a:pt x="16" y="512"/>
                  </a:cubicBezTo>
                  <a:cubicBezTo>
                    <a:pt x="14" y="512"/>
                    <a:pt x="14" y="512"/>
                    <a:pt x="14" y="512"/>
                  </a:cubicBezTo>
                  <a:cubicBezTo>
                    <a:pt x="16" y="510"/>
                    <a:pt x="16" y="510"/>
                    <a:pt x="16" y="510"/>
                  </a:cubicBezTo>
                  <a:cubicBezTo>
                    <a:pt x="16" y="508"/>
                    <a:pt x="16" y="508"/>
                    <a:pt x="16" y="508"/>
                  </a:cubicBezTo>
                  <a:cubicBezTo>
                    <a:pt x="17" y="507"/>
                    <a:pt x="17" y="507"/>
                    <a:pt x="17" y="507"/>
                  </a:cubicBezTo>
                  <a:cubicBezTo>
                    <a:pt x="17" y="505"/>
                    <a:pt x="17" y="505"/>
                    <a:pt x="17" y="505"/>
                  </a:cubicBezTo>
                  <a:cubicBezTo>
                    <a:pt x="13" y="498"/>
                    <a:pt x="13" y="498"/>
                    <a:pt x="13" y="498"/>
                  </a:cubicBezTo>
                  <a:cubicBezTo>
                    <a:pt x="14" y="491"/>
                    <a:pt x="14" y="491"/>
                    <a:pt x="14" y="491"/>
                  </a:cubicBezTo>
                  <a:cubicBezTo>
                    <a:pt x="15" y="491"/>
                    <a:pt x="15" y="491"/>
                    <a:pt x="15" y="491"/>
                  </a:cubicBezTo>
                  <a:cubicBezTo>
                    <a:pt x="15" y="488"/>
                    <a:pt x="15" y="488"/>
                    <a:pt x="15" y="488"/>
                  </a:cubicBezTo>
                  <a:cubicBezTo>
                    <a:pt x="17" y="486"/>
                    <a:pt x="17" y="486"/>
                    <a:pt x="17" y="486"/>
                  </a:cubicBezTo>
                  <a:cubicBezTo>
                    <a:pt x="17" y="486"/>
                    <a:pt x="17" y="486"/>
                    <a:pt x="17" y="486"/>
                  </a:cubicBezTo>
                  <a:cubicBezTo>
                    <a:pt x="17" y="486"/>
                    <a:pt x="17" y="486"/>
                    <a:pt x="17" y="486"/>
                  </a:cubicBezTo>
                  <a:cubicBezTo>
                    <a:pt x="16" y="484"/>
                    <a:pt x="16" y="484"/>
                    <a:pt x="16" y="484"/>
                  </a:cubicBezTo>
                  <a:cubicBezTo>
                    <a:pt x="16" y="484"/>
                    <a:pt x="16" y="484"/>
                    <a:pt x="16" y="484"/>
                  </a:cubicBezTo>
                  <a:cubicBezTo>
                    <a:pt x="16" y="482"/>
                    <a:pt x="16" y="482"/>
                    <a:pt x="16" y="482"/>
                  </a:cubicBezTo>
                  <a:cubicBezTo>
                    <a:pt x="16" y="481"/>
                    <a:pt x="16" y="481"/>
                    <a:pt x="16" y="481"/>
                  </a:cubicBezTo>
                  <a:cubicBezTo>
                    <a:pt x="16" y="480"/>
                    <a:pt x="16" y="480"/>
                    <a:pt x="16" y="480"/>
                  </a:cubicBezTo>
                  <a:cubicBezTo>
                    <a:pt x="16" y="480"/>
                    <a:pt x="16" y="480"/>
                    <a:pt x="16" y="480"/>
                  </a:cubicBezTo>
                  <a:cubicBezTo>
                    <a:pt x="17" y="481"/>
                    <a:pt x="17" y="481"/>
                    <a:pt x="17" y="481"/>
                  </a:cubicBezTo>
                  <a:cubicBezTo>
                    <a:pt x="19" y="480"/>
                    <a:pt x="19" y="480"/>
                    <a:pt x="19" y="480"/>
                  </a:cubicBezTo>
                  <a:cubicBezTo>
                    <a:pt x="19" y="479"/>
                    <a:pt x="19" y="479"/>
                    <a:pt x="19" y="479"/>
                  </a:cubicBezTo>
                  <a:cubicBezTo>
                    <a:pt x="20" y="478"/>
                    <a:pt x="20" y="478"/>
                    <a:pt x="20" y="478"/>
                  </a:cubicBezTo>
                  <a:cubicBezTo>
                    <a:pt x="21" y="479"/>
                    <a:pt x="21" y="479"/>
                    <a:pt x="21" y="479"/>
                  </a:cubicBezTo>
                  <a:cubicBezTo>
                    <a:pt x="23" y="477"/>
                    <a:pt x="23" y="477"/>
                    <a:pt x="23" y="477"/>
                  </a:cubicBezTo>
                  <a:cubicBezTo>
                    <a:pt x="24" y="476"/>
                    <a:pt x="24" y="476"/>
                    <a:pt x="24" y="476"/>
                  </a:cubicBezTo>
                  <a:cubicBezTo>
                    <a:pt x="25" y="475"/>
                    <a:pt x="25" y="475"/>
                    <a:pt x="25" y="475"/>
                  </a:cubicBezTo>
                  <a:cubicBezTo>
                    <a:pt x="28" y="476"/>
                    <a:pt x="28" y="476"/>
                    <a:pt x="28" y="476"/>
                  </a:cubicBezTo>
                  <a:cubicBezTo>
                    <a:pt x="29" y="475"/>
                    <a:pt x="29" y="475"/>
                    <a:pt x="29" y="475"/>
                  </a:cubicBezTo>
                  <a:cubicBezTo>
                    <a:pt x="27" y="473"/>
                    <a:pt x="27" y="473"/>
                    <a:pt x="27" y="473"/>
                  </a:cubicBezTo>
                  <a:cubicBezTo>
                    <a:pt x="26" y="473"/>
                    <a:pt x="26" y="473"/>
                    <a:pt x="26" y="473"/>
                  </a:cubicBezTo>
                  <a:cubicBezTo>
                    <a:pt x="25" y="473"/>
                    <a:pt x="25" y="473"/>
                    <a:pt x="25" y="473"/>
                  </a:cubicBezTo>
                  <a:cubicBezTo>
                    <a:pt x="23" y="473"/>
                    <a:pt x="23" y="473"/>
                    <a:pt x="23" y="473"/>
                  </a:cubicBezTo>
                  <a:cubicBezTo>
                    <a:pt x="22" y="472"/>
                    <a:pt x="22" y="472"/>
                    <a:pt x="22" y="472"/>
                  </a:cubicBezTo>
                  <a:cubicBezTo>
                    <a:pt x="20" y="471"/>
                    <a:pt x="20" y="471"/>
                    <a:pt x="20" y="471"/>
                  </a:cubicBezTo>
                  <a:cubicBezTo>
                    <a:pt x="18" y="469"/>
                    <a:pt x="18" y="469"/>
                    <a:pt x="18" y="469"/>
                  </a:cubicBezTo>
                  <a:cubicBezTo>
                    <a:pt x="18" y="468"/>
                    <a:pt x="18" y="468"/>
                    <a:pt x="18" y="468"/>
                  </a:cubicBezTo>
                  <a:cubicBezTo>
                    <a:pt x="20" y="470"/>
                    <a:pt x="20" y="470"/>
                    <a:pt x="20" y="470"/>
                  </a:cubicBezTo>
                  <a:cubicBezTo>
                    <a:pt x="20" y="468"/>
                    <a:pt x="20" y="468"/>
                    <a:pt x="20" y="468"/>
                  </a:cubicBezTo>
                  <a:cubicBezTo>
                    <a:pt x="19" y="467"/>
                    <a:pt x="19" y="467"/>
                    <a:pt x="19" y="467"/>
                  </a:cubicBezTo>
                  <a:cubicBezTo>
                    <a:pt x="21" y="466"/>
                    <a:pt x="21" y="466"/>
                    <a:pt x="21" y="466"/>
                  </a:cubicBezTo>
                  <a:cubicBezTo>
                    <a:pt x="19" y="466"/>
                    <a:pt x="19" y="466"/>
                    <a:pt x="19" y="466"/>
                  </a:cubicBezTo>
                  <a:cubicBezTo>
                    <a:pt x="19" y="466"/>
                    <a:pt x="17" y="467"/>
                    <a:pt x="16" y="468"/>
                  </a:cubicBezTo>
                  <a:cubicBezTo>
                    <a:pt x="16" y="468"/>
                    <a:pt x="16" y="468"/>
                    <a:pt x="16" y="468"/>
                  </a:cubicBezTo>
                  <a:cubicBezTo>
                    <a:pt x="16" y="468"/>
                    <a:pt x="16" y="468"/>
                    <a:pt x="16" y="468"/>
                  </a:cubicBezTo>
                  <a:cubicBezTo>
                    <a:pt x="15" y="466"/>
                    <a:pt x="15" y="466"/>
                    <a:pt x="15" y="466"/>
                  </a:cubicBezTo>
                  <a:cubicBezTo>
                    <a:pt x="19" y="462"/>
                    <a:pt x="19" y="462"/>
                    <a:pt x="19" y="462"/>
                  </a:cubicBezTo>
                  <a:cubicBezTo>
                    <a:pt x="22" y="461"/>
                    <a:pt x="22" y="461"/>
                    <a:pt x="22" y="461"/>
                  </a:cubicBezTo>
                  <a:cubicBezTo>
                    <a:pt x="24" y="457"/>
                    <a:pt x="24" y="457"/>
                    <a:pt x="24" y="457"/>
                  </a:cubicBezTo>
                  <a:cubicBezTo>
                    <a:pt x="26" y="453"/>
                    <a:pt x="26" y="453"/>
                    <a:pt x="26" y="453"/>
                  </a:cubicBezTo>
                  <a:cubicBezTo>
                    <a:pt x="28" y="448"/>
                    <a:pt x="28" y="448"/>
                    <a:pt x="28" y="448"/>
                  </a:cubicBezTo>
                  <a:cubicBezTo>
                    <a:pt x="32" y="442"/>
                    <a:pt x="32" y="442"/>
                    <a:pt x="32" y="442"/>
                  </a:cubicBezTo>
                  <a:cubicBezTo>
                    <a:pt x="34" y="436"/>
                    <a:pt x="34" y="436"/>
                    <a:pt x="34" y="436"/>
                  </a:cubicBezTo>
                  <a:cubicBezTo>
                    <a:pt x="34" y="434"/>
                    <a:pt x="34" y="434"/>
                    <a:pt x="34" y="434"/>
                  </a:cubicBezTo>
                  <a:cubicBezTo>
                    <a:pt x="30" y="429"/>
                    <a:pt x="30" y="429"/>
                    <a:pt x="30" y="429"/>
                  </a:cubicBezTo>
                  <a:cubicBezTo>
                    <a:pt x="28" y="428"/>
                    <a:pt x="28" y="428"/>
                    <a:pt x="28" y="428"/>
                  </a:cubicBezTo>
                  <a:cubicBezTo>
                    <a:pt x="24" y="423"/>
                    <a:pt x="24" y="423"/>
                    <a:pt x="24" y="423"/>
                  </a:cubicBezTo>
                  <a:cubicBezTo>
                    <a:pt x="24" y="420"/>
                    <a:pt x="24" y="420"/>
                    <a:pt x="24" y="420"/>
                  </a:cubicBezTo>
                  <a:cubicBezTo>
                    <a:pt x="26" y="418"/>
                    <a:pt x="26" y="418"/>
                    <a:pt x="26" y="418"/>
                  </a:cubicBezTo>
                  <a:cubicBezTo>
                    <a:pt x="26" y="415"/>
                    <a:pt x="26" y="415"/>
                    <a:pt x="26" y="415"/>
                  </a:cubicBezTo>
                  <a:cubicBezTo>
                    <a:pt x="23" y="413"/>
                    <a:pt x="23" y="413"/>
                    <a:pt x="23" y="413"/>
                  </a:cubicBezTo>
                  <a:cubicBezTo>
                    <a:pt x="22" y="411"/>
                    <a:pt x="22" y="411"/>
                    <a:pt x="22" y="411"/>
                  </a:cubicBezTo>
                  <a:cubicBezTo>
                    <a:pt x="22" y="408"/>
                    <a:pt x="22" y="408"/>
                    <a:pt x="22" y="408"/>
                  </a:cubicBezTo>
                  <a:cubicBezTo>
                    <a:pt x="23" y="407"/>
                    <a:pt x="23" y="407"/>
                    <a:pt x="23" y="407"/>
                  </a:cubicBezTo>
                  <a:cubicBezTo>
                    <a:pt x="22" y="406"/>
                    <a:pt x="22" y="406"/>
                    <a:pt x="22" y="406"/>
                  </a:cubicBezTo>
                  <a:cubicBezTo>
                    <a:pt x="20" y="405"/>
                    <a:pt x="20" y="405"/>
                    <a:pt x="20" y="405"/>
                  </a:cubicBezTo>
                  <a:cubicBezTo>
                    <a:pt x="19" y="404"/>
                    <a:pt x="19" y="404"/>
                    <a:pt x="19" y="404"/>
                  </a:cubicBezTo>
                  <a:cubicBezTo>
                    <a:pt x="19" y="401"/>
                    <a:pt x="19" y="401"/>
                    <a:pt x="19" y="401"/>
                  </a:cubicBezTo>
                  <a:cubicBezTo>
                    <a:pt x="20" y="399"/>
                    <a:pt x="20" y="399"/>
                    <a:pt x="20" y="399"/>
                  </a:cubicBezTo>
                  <a:cubicBezTo>
                    <a:pt x="18" y="399"/>
                    <a:pt x="18" y="399"/>
                    <a:pt x="18" y="399"/>
                  </a:cubicBezTo>
                  <a:cubicBezTo>
                    <a:pt x="18" y="397"/>
                    <a:pt x="18" y="397"/>
                    <a:pt x="18" y="397"/>
                  </a:cubicBezTo>
                  <a:cubicBezTo>
                    <a:pt x="18" y="392"/>
                    <a:pt x="18" y="392"/>
                    <a:pt x="18" y="392"/>
                  </a:cubicBezTo>
                  <a:cubicBezTo>
                    <a:pt x="20" y="391"/>
                    <a:pt x="20" y="391"/>
                    <a:pt x="20" y="391"/>
                  </a:cubicBezTo>
                  <a:cubicBezTo>
                    <a:pt x="16" y="382"/>
                    <a:pt x="16" y="382"/>
                    <a:pt x="16" y="382"/>
                  </a:cubicBezTo>
                  <a:cubicBezTo>
                    <a:pt x="13" y="376"/>
                    <a:pt x="13" y="376"/>
                    <a:pt x="13" y="376"/>
                  </a:cubicBezTo>
                  <a:cubicBezTo>
                    <a:pt x="12" y="373"/>
                    <a:pt x="12" y="373"/>
                    <a:pt x="12" y="373"/>
                  </a:cubicBezTo>
                  <a:cubicBezTo>
                    <a:pt x="10" y="371"/>
                    <a:pt x="10" y="371"/>
                    <a:pt x="10" y="371"/>
                  </a:cubicBezTo>
                  <a:cubicBezTo>
                    <a:pt x="11" y="367"/>
                    <a:pt x="11" y="367"/>
                    <a:pt x="11" y="367"/>
                  </a:cubicBezTo>
                  <a:cubicBezTo>
                    <a:pt x="13" y="364"/>
                    <a:pt x="13" y="364"/>
                    <a:pt x="13" y="364"/>
                  </a:cubicBezTo>
                  <a:cubicBezTo>
                    <a:pt x="14" y="361"/>
                    <a:pt x="14" y="361"/>
                    <a:pt x="14" y="361"/>
                  </a:cubicBezTo>
                  <a:cubicBezTo>
                    <a:pt x="13" y="360"/>
                    <a:pt x="13" y="360"/>
                    <a:pt x="13" y="360"/>
                  </a:cubicBezTo>
                  <a:cubicBezTo>
                    <a:pt x="9" y="358"/>
                    <a:pt x="9" y="358"/>
                    <a:pt x="9" y="358"/>
                  </a:cubicBezTo>
                  <a:cubicBezTo>
                    <a:pt x="8" y="356"/>
                    <a:pt x="8" y="356"/>
                    <a:pt x="8" y="356"/>
                  </a:cubicBezTo>
                  <a:cubicBezTo>
                    <a:pt x="7" y="354"/>
                    <a:pt x="7" y="354"/>
                    <a:pt x="7" y="354"/>
                  </a:cubicBezTo>
                  <a:cubicBezTo>
                    <a:pt x="4" y="353"/>
                    <a:pt x="4" y="353"/>
                    <a:pt x="4" y="353"/>
                  </a:cubicBezTo>
                  <a:cubicBezTo>
                    <a:pt x="3" y="352"/>
                    <a:pt x="3" y="352"/>
                    <a:pt x="3" y="352"/>
                  </a:cubicBezTo>
                  <a:cubicBezTo>
                    <a:pt x="1" y="348"/>
                    <a:pt x="1" y="348"/>
                    <a:pt x="1" y="348"/>
                  </a:cubicBezTo>
                  <a:cubicBezTo>
                    <a:pt x="0" y="347"/>
                    <a:pt x="0" y="347"/>
                    <a:pt x="0" y="347"/>
                  </a:cubicBezTo>
                  <a:cubicBezTo>
                    <a:pt x="1" y="344"/>
                    <a:pt x="1" y="344"/>
                    <a:pt x="1" y="344"/>
                  </a:cubicBezTo>
                  <a:cubicBezTo>
                    <a:pt x="1" y="342"/>
                    <a:pt x="1" y="342"/>
                    <a:pt x="1" y="342"/>
                  </a:cubicBezTo>
                  <a:cubicBezTo>
                    <a:pt x="0" y="341"/>
                    <a:pt x="0" y="341"/>
                    <a:pt x="0" y="341"/>
                  </a:cubicBezTo>
                  <a:cubicBezTo>
                    <a:pt x="1" y="340"/>
                    <a:pt x="1" y="340"/>
                    <a:pt x="1" y="340"/>
                  </a:cubicBezTo>
                  <a:cubicBezTo>
                    <a:pt x="4" y="339"/>
                    <a:pt x="4" y="339"/>
                    <a:pt x="4" y="339"/>
                  </a:cubicBezTo>
                  <a:cubicBezTo>
                    <a:pt x="4" y="339"/>
                    <a:pt x="4" y="339"/>
                    <a:pt x="4" y="339"/>
                  </a:cubicBezTo>
                  <a:cubicBezTo>
                    <a:pt x="5" y="339"/>
                    <a:pt x="5" y="339"/>
                    <a:pt x="5" y="339"/>
                  </a:cubicBezTo>
                  <a:cubicBezTo>
                    <a:pt x="5" y="336"/>
                    <a:pt x="5" y="336"/>
                    <a:pt x="5" y="336"/>
                  </a:cubicBezTo>
                  <a:cubicBezTo>
                    <a:pt x="7" y="334"/>
                    <a:pt x="7" y="334"/>
                    <a:pt x="7" y="334"/>
                  </a:cubicBezTo>
                  <a:cubicBezTo>
                    <a:pt x="9" y="333"/>
                    <a:pt x="9" y="333"/>
                    <a:pt x="9" y="333"/>
                  </a:cubicBezTo>
                  <a:cubicBezTo>
                    <a:pt x="11" y="332"/>
                    <a:pt x="11" y="332"/>
                    <a:pt x="11" y="332"/>
                  </a:cubicBezTo>
                  <a:cubicBezTo>
                    <a:pt x="10" y="329"/>
                    <a:pt x="10" y="329"/>
                    <a:pt x="10" y="329"/>
                  </a:cubicBezTo>
                  <a:cubicBezTo>
                    <a:pt x="12" y="329"/>
                    <a:pt x="12" y="329"/>
                    <a:pt x="12" y="329"/>
                  </a:cubicBezTo>
                  <a:cubicBezTo>
                    <a:pt x="14" y="330"/>
                    <a:pt x="14" y="330"/>
                    <a:pt x="14" y="330"/>
                  </a:cubicBezTo>
                  <a:cubicBezTo>
                    <a:pt x="15" y="328"/>
                    <a:pt x="15" y="328"/>
                    <a:pt x="15" y="328"/>
                  </a:cubicBezTo>
                  <a:cubicBezTo>
                    <a:pt x="15" y="326"/>
                    <a:pt x="15" y="326"/>
                    <a:pt x="15" y="326"/>
                  </a:cubicBezTo>
                  <a:cubicBezTo>
                    <a:pt x="15" y="326"/>
                    <a:pt x="15" y="326"/>
                    <a:pt x="15" y="326"/>
                  </a:cubicBezTo>
                  <a:cubicBezTo>
                    <a:pt x="17" y="327"/>
                    <a:pt x="17" y="327"/>
                    <a:pt x="17" y="327"/>
                  </a:cubicBezTo>
                  <a:cubicBezTo>
                    <a:pt x="17" y="327"/>
                    <a:pt x="17" y="327"/>
                    <a:pt x="17" y="327"/>
                  </a:cubicBezTo>
                  <a:cubicBezTo>
                    <a:pt x="17" y="329"/>
                    <a:pt x="17" y="329"/>
                    <a:pt x="17" y="329"/>
                  </a:cubicBezTo>
                  <a:cubicBezTo>
                    <a:pt x="18" y="330"/>
                    <a:pt x="18" y="330"/>
                    <a:pt x="18" y="330"/>
                  </a:cubicBezTo>
                  <a:cubicBezTo>
                    <a:pt x="18" y="328"/>
                    <a:pt x="18" y="328"/>
                    <a:pt x="18" y="328"/>
                  </a:cubicBezTo>
                  <a:cubicBezTo>
                    <a:pt x="19" y="327"/>
                    <a:pt x="19" y="327"/>
                    <a:pt x="19" y="327"/>
                  </a:cubicBezTo>
                  <a:cubicBezTo>
                    <a:pt x="20" y="327"/>
                    <a:pt x="20" y="327"/>
                    <a:pt x="20" y="327"/>
                  </a:cubicBezTo>
                  <a:cubicBezTo>
                    <a:pt x="21" y="327"/>
                    <a:pt x="21" y="327"/>
                    <a:pt x="21" y="327"/>
                  </a:cubicBezTo>
                  <a:cubicBezTo>
                    <a:pt x="19" y="326"/>
                    <a:pt x="19" y="326"/>
                    <a:pt x="19" y="326"/>
                  </a:cubicBezTo>
                  <a:cubicBezTo>
                    <a:pt x="19" y="325"/>
                    <a:pt x="19" y="325"/>
                    <a:pt x="19" y="325"/>
                  </a:cubicBezTo>
                  <a:cubicBezTo>
                    <a:pt x="20" y="325"/>
                    <a:pt x="20" y="325"/>
                    <a:pt x="20" y="325"/>
                  </a:cubicBezTo>
                  <a:cubicBezTo>
                    <a:pt x="21" y="325"/>
                    <a:pt x="21" y="325"/>
                    <a:pt x="21" y="325"/>
                  </a:cubicBezTo>
                  <a:cubicBezTo>
                    <a:pt x="21" y="324"/>
                    <a:pt x="21" y="324"/>
                    <a:pt x="21" y="324"/>
                  </a:cubicBezTo>
                  <a:cubicBezTo>
                    <a:pt x="21" y="324"/>
                    <a:pt x="21" y="324"/>
                    <a:pt x="21" y="324"/>
                  </a:cubicBezTo>
                  <a:cubicBezTo>
                    <a:pt x="20" y="323"/>
                    <a:pt x="20" y="323"/>
                    <a:pt x="20" y="323"/>
                  </a:cubicBezTo>
                  <a:cubicBezTo>
                    <a:pt x="21" y="322"/>
                    <a:pt x="21" y="322"/>
                    <a:pt x="21" y="322"/>
                  </a:cubicBezTo>
                  <a:cubicBezTo>
                    <a:pt x="22" y="323"/>
                    <a:pt x="22" y="323"/>
                    <a:pt x="22" y="323"/>
                  </a:cubicBezTo>
                  <a:cubicBezTo>
                    <a:pt x="24" y="323"/>
                    <a:pt x="24" y="323"/>
                    <a:pt x="24" y="323"/>
                  </a:cubicBezTo>
                  <a:cubicBezTo>
                    <a:pt x="25" y="325"/>
                    <a:pt x="25" y="325"/>
                    <a:pt x="25" y="325"/>
                  </a:cubicBezTo>
                  <a:cubicBezTo>
                    <a:pt x="26" y="326"/>
                    <a:pt x="26" y="326"/>
                    <a:pt x="26" y="326"/>
                  </a:cubicBezTo>
                  <a:cubicBezTo>
                    <a:pt x="27" y="325"/>
                    <a:pt x="27" y="325"/>
                    <a:pt x="27" y="325"/>
                  </a:cubicBezTo>
                  <a:cubicBezTo>
                    <a:pt x="28" y="325"/>
                    <a:pt x="28" y="325"/>
                    <a:pt x="28" y="325"/>
                  </a:cubicBezTo>
                  <a:cubicBezTo>
                    <a:pt x="28" y="326"/>
                    <a:pt x="28" y="326"/>
                    <a:pt x="28" y="326"/>
                  </a:cubicBezTo>
                  <a:cubicBezTo>
                    <a:pt x="29" y="327"/>
                    <a:pt x="29" y="327"/>
                    <a:pt x="29" y="327"/>
                  </a:cubicBezTo>
                  <a:cubicBezTo>
                    <a:pt x="30" y="328"/>
                    <a:pt x="30" y="328"/>
                    <a:pt x="30" y="328"/>
                  </a:cubicBezTo>
                  <a:cubicBezTo>
                    <a:pt x="28" y="329"/>
                    <a:pt x="28" y="329"/>
                    <a:pt x="28" y="329"/>
                  </a:cubicBezTo>
                  <a:cubicBezTo>
                    <a:pt x="27" y="328"/>
                    <a:pt x="27" y="328"/>
                    <a:pt x="27" y="328"/>
                  </a:cubicBezTo>
                  <a:cubicBezTo>
                    <a:pt x="25" y="328"/>
                    <a:pt x="25" y="328"/>
                    <a:pt x="25" y="328"/>
                  </a:cubicBezTo>
                  <a:cubicBezTo>
                    <a:pt x="23" y="327"/>
                    <a:pt x="23" y="327"/>
                    <a:pt x="23" y="327"/>
                  </a:cubicBezTo>
                  <a:cubicBezTo>
                    <a:pt x="23" y="326"/>
                    <a:pt x="23" y="326"/>
                    <a:pt x="23" y="326"/>
                  </a:cubicBezTo>
                  <a:cubicBezTo>
                    <a:pt x="22" y="327"/>
                    <a:pt x="22" y="327"/>
                    <a:pt x="22" y="327"/>
                  </a:cubicBezTo>
                  <a:cubicBezTo>
                    <a:pt x="22" y="329"/>
                    <a:pt x="22" y="329"/>
                    <a:pt x="22" y="329"/>
                  </a:cubicBezTo>
                  <a:cubicBezTo>
                    <a:pt x="23" y="331"/>
                    <a:pt x="23" y="331"/>
                    <a:pt x="23" y="331"/>
                  </a:cubicBezTo>
                  <a:cubicBezTo>
                    <a:pt x="24" y="330"/>
                    <a:pt x="24" y="330"/>
                    <a:pt x="24" y="330"/>
                  </a:cubicBezTo>
                  <a:cubicBezTo>
                    <a:pt x="25" y="330"/>
                    <a:pt x="25" y="330"/>
                    <a:pt x="25" y="330"/>
                  </a:cubicBezTo>
                  <a:cubicBezTo>
                    <a:pt x="25" y="332"/>
                    <a:pt x="25" y="332"/>
                    <a:pt x="25" y="332"/>
                  </a:cubicBezTo>
                  <a:cubicBezTo>
                    <a:pt x="27" y="330"/>
                    <a:pt x="27" y="330"/>
                    <a:pt x="27" y="330"/>
                  </a:cubicBezTo>
                  <a:cubicBezTo>
                    <a:pt x="28" y="331"/>
                    <a:pt x="28" y="331"/>
                    <a:pt x="28" y="331"/>
                  </a:cubicBezTo>
                  <a:cubicBezTo>
                    <a:pt x="28" y="332"/>
                    <a:pt x="28" y="332"/>
                    <a:pt x="28" y="332"/>
                  </a:cubicBezTo>
                  <a:cubicBezTo>
                    <a:pt x="29" y="332"/>
                    <a:pt x="29" y="332"/>
                    <a:pt x="29" y="332"/>
                  </a:cubicBezTo>
                  <a:cubicBezTo>
                    <a:pt x="29" y="331"/>
                    <a:pt x="29" y="331"/>
                    <a:pt x="29" y="331"/>
                  </a:cubicBezTo>
                  <a:cubicBezTo>
                    <a:pt x="30" y="332"/>
                    <a:pt x="30" y="332"/>
                    <a:pt x="30" y="332"/>
                  </a:cubicBezTo>
                  <a:cubicBezTo>
                    <a:pt x="30" y="332"/>
                    <a:pt x="30" y="332"/>
                    <a:pt x="30" y="332"/>
                  </a:cubicBezTo>
                  <a:cubicBezTo>
                    <a:pt x="30" y="333"/>
                    <a:pt x="30" y="333"/>
                    <a:pt x="30" y="333"/>
                  </a:cubicBezTo>
                  <a:cubicBezTo>
                    <a:pt x="31" y="331"/>
                    <a:pt x="31" y="331"/>
                    <a:pt x="31" y="331"/>
                  </a:cubicBezTo>
                  <a:cubicBezTo>
                    <a:pt x="32" y="331"/>
                    <a:pt x="32" y="331"/>
                    <a:pt x="32" y="331"/>
                  </a:cubicBezTo>
                  <a:cubicBezTo>
                    <a:pt x="33" y="331"/>
                    <a:pt x="33" y="331"/>
                    <a:pt x="33" y="331"/>
                  </a:cubicBezTo>
                  <a:cubicBezTo>
                    <a:pt x="32" y="332"/>
                    <a:pt x="32" y="332"/>
                    <a:pt x="32" y="332"/>
                  </a:cubicBezTo>
                  <a:cubicBezTo>
                    <a:pt x="32" y="333"/>
                    <a:pt x="32" y="333"/>
                    <a:pt x="32" y="333"/>
                  </a:cubicBezTo>
                  <a:cubicBezTo>
                    <a:pt x="33" y="333"/>
                    <a:pt x="33" y="333"/>
                    <a:pt x="33" y="333"/>
                  </a:cubicBezTo>
                  <a:cubicBezTo>
                    <a:pt x="34" y="333"/>
                    <a:pt x="34" y="333"/>
                    <a:pt x="34" y="333"/>
                  </a:cubicBezTo>
                  <a:cubicBezTo>
                    <a:pt x="33" y="334"/>
                    <a:pt x="33" y="334"/>
                    <a:pt x="33" y="334"/>
                  </a:cubicBezTo>
                  <a:cubicBezTo>
                    <a:pt x="32" y="336"/>
                    <a:pt x="32" y="336"/>
                    <a:pt x="32" y="336"/>
                  </a:cubicBezTo>
                  <a:cubicBezTo>
                    <a:pt x="34" y="336"/>
                    <a:pt x="34" y="336"/>
                    <a:pt x="34" y="336"/>
                  </a:cubicBezTo>
                  <a:cubicBezTo>
                    <a:pt x="35" y="333"/>
                    <a:pt x="35" y="333"/>
                    <a:pt x="35" y="333"/>
                  </a:cubicBezTo>
                  <a:cubicBezTo>
                    <a:pt x="34" y="332"/>
                    <a:pt x="34" y="332"/>
                    <a:pt x="34" y="332"/>
                  </a:cubicBezTo>
                  <a:cubicBezTo>
                    <a:pt x="35" y="332"/>
                    <a:pt x="35" y="332"/>
                    <a:pt x="35" y="332"/>
                  </a:cubicBezTo>
                  <a:cubicBezTo>
                    <a:pt x="37" y="331"/>
                    <a:pt x="37" y="331"/>
                    <a:pt x="37" y="331"/>
                  </a:cubicBezTo>
                  <a:cubicBezTo>
                    <a:pt x="38" y="332"/>
                    <a:pt x="38" y="332"/>
                    <a:pt x="38" y="332"/>
                  </a:cubicBezTo>
                  <a:cubicBezTo>
                    <a:pt x="38" y="332"/>
                    <a:pt x="38" y="332"/>
                    <a:pt x="38" y="332"/>
                  </a:cubicBezTo>
                  <a:cubicBezTo>
                    <a:pt x="37" y="330"/>
                    <a:pt x="37" y="330"/>
                    <a:pt x="37" y="330"/>
                  </a:cubicBezTo>
                  <a:cubicBezTo>
                    <a:pt x="37" y="330"/>
                    <a:pt x="37" y="330"/>
                    <a:pt x="37" y="330"/>
                  </a:cubicBezTo>
                  <a:cubicBezTo>
                    <a:pt x="39" y="331"/>
                    <a:pt x="39" y="331"/>
                    <a:pt x="39" y="331"/>
                  </a:cubicBezTo>
                  <a:cubicBezTo>
                    <a:pt x="40" y="332"/>
                    <a:pt x="40" y="332"/>
                    <a:pt x="40" y="332"/>
                  </a:cubicBezTo>
                  <a:cubicBezTo>
                    <a:pt x="43" y="332"/>
                    <a:pt x="43" y="332"/>
                    <a:pt x="43" y="332"/>
                  </a:cubicBezTo>
                  <a:cubicBezTo>
                    <a:pt x="44" y="333"/>
                    <a:pt x="44" y="333"/>
                    <a:pt x="44" y="333"/>
                  </a:cubicBezTo>
                  <a:cubicBezTo>
                    <a:pt x="46" y="332"/>
                    <a:pt x="46" y="332"/>
                    <a:pt x="46" y="332"/>
                  </a:cubicBezTo>
                  <a:cubicBezTo>
                    <a:pt x="46" y="331"/>
                    <a:pt x="46" y="331"/>
                    <a:pt x="46" y="331"/>
                  </a:cubicBezTo>
                  <a:cubicBezTo>
                    <a:pt x="48" y="332"/>
                    <a:pt x="48" y="332"/>
                    <a:pt x="48" y="332"/>
                  </a:cubicBezTo>
                  <a:cubicBezTo>
                    <a:pt x="50" y="333"/>
                    <a:pt x="50" y="333"/>
                    <a:pt x="50" y="333"/>
                  </a:cubicBezTo>
                  <a:cubicBezTo>
                    <a:pt x="50" y="332"/>
                    <a:pt x="50" y="332"/>
                    <a:pt x="50" y="332"/>
                  </a:cubicBezTo>
                  <a:cubicBezTo>
                    <a:pt x="52" y="333"/>
                    <a:pt x="52" y="333"/>
                    <a:pt x="52" y="333"/>
                  </a:cubicBezTo>
                  <a:cubicBezTo>
                    <a:pt x="61" y="338"/>
                    <a:pt x="61" y="338"/>
                    <a:pt x="61" y="338"/>
                  </a:cubicBezTo>
                  <a:cubicBezTo>
                    <a:pt x="67" y="342"/>
                    <a:pt x="67" y="342"/>
                    <a:pt x="67" y="342"/>
                  </a:cubicBezTo>
                  <a:cubicBezTo>
                    <a:pt x="68" y="343"/>
                    <a:pt x="68" y="343"/>
                    <a:pt x="68" y="343"/>
                  </a:cubicBezTo>
                  <a:cubicBezTo>
                    <a:pt x="70" y="344"/>
                    <a:pt x="70" y="344"/>
                    <a:pt x="70" y="344"/>
                  </a:cubicBezTo>
                  <a:cubicBezTo>
                    <a:pt x="72" y="347"/>
                    <a:pt x="72" y="347"/>
                    <a:pt x="72" y="347"/>
                  </a:cubicBezTo>
                  <a:cubicBezTo>
                    <a:pt x="73" y="347"/>
                    <a:pt x="73" y="347"/>
                    <a:pt x="73" y="347"/>
                  </a:cubicBezTo>
                  <a:cubicBezTo>
                    <a:pt x="73" y="346"/>
                    <a:pt x="73" y="346"/>
                    <a:pt x="73" y="346"/>
                  </a:cubicBezTo>
                  <a:cubicBezTo>
                    <a:pt x="73" y="345"/>
                    <a:pt x="73" y="345"/>
                    <a:pt x="73" y="345"/>
                  </a:cubicBezTo>
                  <a:cubicBezTo>
                    <a:pt x="74" y="345"/>
                    <a:pt x="74" y="345"/>
                    <a:pt x="74" y="345"/>
                  </a:cubicBezTo>
                  <a:cubicBezTo>
                    <a:pt x="76" y="348"/>
                    <a:pt x="76" y="348"/>
                    <a:pt x="76" y="348"/>
                  </a:cubicBezTo>
                  <a:cubicBezTo>
                    <a:pt x="78" y="348"/>
                    <a:pt x="78" y="348"/>
                    <a:pt x="78" y="348"/>
                  </a:cubicBezTo>
                  <a:cubicBezTo>
                    <a:pt x="80" y="350"/>
                    <a:pt x="80" y="350"/>
                    <a:pt x="80" y="350"/>
                  </a:cubicBezTo>
                  <a:cubicBezTo>
                    <a:pt x="81" y="349"/>
                    <a:pt x="81" y="349"/>
                    <a:pt x="81" y="349"/>
                  </a:cubicBezTo>
                  <a:cubicBezTo>
                    <a:pt x="80" y="347"/>
                    <a:pt x="80" y="347"/>
                    <a:pt x="80" y="347"/>
                  </a:cubicBezTo>
                  <a:cubicBezTo>
                    <a:pt x="79" y="346"/>
                    <a:pt x="79" y="346"/>
                    <a:pt x="79" y="346"/>
                  </a:cubicBezTo>
                  <a:cubicBezTo>
                    <a:pt x="80" y="346"/>
                    <a:pt x="80" y="346"/>
                    <a:pt x="80" y="346"/>
                  </a:cubicBezTo>
                  <a:cubicBezTo>
                    <a:pt x="82" y="348"/>
                    <a:pt x="82" y="348"/>
                    <a:pt x="82" y="348"/>
                  </a:cubicBezTo>
                  <a:cubicBezTo>
                    <a:pt x="82" y="350"/>
                    <a:pt x="82" y="350"/>
                    <a:pt x="82" y="350"/>
                  </a:cubicBezTo>
                  <a:cubicBezTo>
                    <a:pt x="85" y="352"/>
                    <a:pt x="85" y="352"/>
                    <a:pt x="85" y="352"/>
                  </a:cubicBezTo>
                  <a:cubicBezTo>
                    <a:pt x="85" y="354"/>
                    <a:pt x="85" y="354"/>
                    <a:pt x="85" y="354"/>
                  </a:cubicBezTo>
                  <a:cubicBezTo>
                    <a:pt x="87" y="354"/>
                    <a:pt x="87" y="354"/>
                    <a:pt x="87" y="354"/>
                  </a:cubicBezTo>
                  <a:cubicBezTo>
                    <a:pt x="88" y="354"/>
                    <a:pt x="88" y="354"/>
                    <a:pt x="88" y="354"/>
                  </a:cubicBezTo>
                  <a:cubicBezTo>
                    <a:pt x="89" y="354"/>
                    <a:pt x="89" y="354"/>
                    <a:pt x="89" y="354"/>
                  </a:cubicBezTo>
                  <a:cubicBezTo>
                    <a:pt x="91" y="356"/>
                    <a:pt x="91" y="356"/>
                    <a:pt x="91" y="356"/>
                  </a:cubicBezTo>
                  <a:cubicBezTo>
                    <a:pt x="92" y="358"/>
                    <a:pt x="92" y="358"/>
                    <a:pt x="92" y="358"/>
                  </a:cubicBezTo>
                  <a:cubicBezTo>
                    <a:pt x="93" y="359"/>
                    <a:pt x="93" y="359"/>
                    <a:pt x="93" y="359"/>
                  </a:cubicBezTo>
                  <a:cubicBezTo>
                    <a:pt x="94" y="361"/>
                    <a:pt x="94" y="361"/>
                    <a:pt x="94" y="361"/>
                  </a:cubicBezTo>
                  <a:cubicBezTo>
                    <a:pt x="95" y="361"/>
                    <a:pt x="95" y="361"/>
                    <a:pt x="95" y="361"/>
                  </a:cubicBezTo>
                  <a:cubicBezTo>
                    <a:pt x="95" y="361"/>
                    <a:pt x="95" y="361"/>
                    <a:pt x="95" y="361"/>
                  </a:cubicBezTo>
                  <a:cubicBezTo>
                    <a:pt x="96" y="364"/>
                    <a:pt x="96" y="364"/>
                    <a:pt x="96" y="364"/>
                  </a:cubicBezTo>
                  <a:cubicBezTo>
                    <a:pt x="96" y="366"/>
                    <a:pt x="96" y="366"/>
                    <a:pt x="96" y="366"/>
                  </a:cubicBezTo>
                  <a:cubicBezTo>
                    <a:pt x="95" y="368"/>
                    <a:pt x="95" y="368"/>
                    <a:pt x="95" y="368"/>
                  </a:cubicBezTo>
                  <a:cubicBezTo>
                    <a:pt x="95" y="370"/>
                    <a:pt x="95" y="370"/>
                    <a:pt x="95" y="370"/>
                  </a:cubicBezTo>
                  <a:cubicBezTo>
                    <a:pt x="95" y="371"/>
                    <a:pt x="95" y="371"/>
                    <a:pt x="95" y="371"/>
                  </a:cubicBezTo>
                  <a:cubicBezTo>
                    <a:pt x="93" y="373"/>
                    <a:pt x="93" y="373"/>
                    <a:pt x="93" y="373"/>
                  </a:cubicBezTo>
                  <a:cubicBezTo>
                    <a:pt x="92" y="374"/>
                    <a:pt x="92" y="374"/>
                    <a:pt x="92" y="374"/>
                  </a:cubicBezTo>
                  <a:cubicBezTo>
                    <a:pt x="89" y="379"/>
                    <a:pt x="89" y="379"/>
                    <a:pt x="89" y="379"/>
                  </a:cubicBezTo>
                  <a:cubicBezTo>
                    <a:pt x="87" y="380"/>
                    <a:pt x="87" y="380"/>
                    <a:pt x="87" y="380"/>
                  </a:cubicBezTo>
                  <a:cubicBezTo>
                    <a:pt x="84" y="381"/>
                    <a:pt x="84" y="381"/>
                    <a:pt x="84" y="381"/>
                  </a:cubicBezTo>
                  <a:cubicBezTo>
                    <a:pt x="82" y="382"/>
                    <a:pt x="82" y="382"/>
                    <a:pt x="82" y="382"/>
                  </a:cubicBezTo>
                  <a:cubicBezTo>
                    <a:pt x="80" y="382"/>
                    <a:pt x="80" y="382"/>
                    <a:pt x="80" y="382"/>
                  </a:cubicBezTo>
                  <a:cubicBezTo>
                    <a:pt x="79" y="383"/>
                    <a:pt x="79" y="383"/>
                    <a:pt x="79" y="383"/>
                  </a:cubicBezTo>
                  <a:cubicBezTo>
                    <a:pt x="75" y="383"/>
                    <a:pt x="75" y="383"/>
                    <a:pt x="75" y="383"/>
                  </a:cubicBezTo>
                  <a:cubicBezTo>
                    <a:pt x="70" y="383"/>
                    <a:pt x="70" y="383"/>
                    <a:pt x="70" y="383"/>
                  </a:cubicBezTo>
                  <a:cubicBezTo>
                    <a:pt x="67" y="382"/>
                    <a:pt x="67" y="382"/>
                    <a:pt x="67" y="382"/>
                  </a:cubicBezTo>
                  <a:cubicBezTo>
                    <a:pt x="65" y="380"/>
                    <a:pt x="65" y="380"/>
                    <a:pt x="65" y="380"/>
                  </a:cubicBezTo>
                  <a:cubicBezTo>
                    <a:pt x="64" y="381"/>
                    <a:pt x="64" y="381"/>
                    <a:pt x="64" y="381"/>
                  </a:cubicBezTo>
                  <a:cubicBezTo>
                    <a:pt x="63" y="381"/>
                    <a:pt x="63" y="381"/>
                    <a:pt x="63" y="381"/>
                  </a:cubicBezTo>
                  <a:cubicBezTo>
                    <a:pt x="60" y="381"/>
                    <a:pt x="60" y="381"/>
                    <a:pt x="60" y="381"/>
                  </a:cubicBezTo>
                  <a:cubicBezTo>
                    <a:pt x="60" y="380"/>
                    <a:pt x="60" y="380"/>
                    <a:pt x="60" y="380"/>
                  </a:cubicBezTo>
                  <a:cubicBezTo>
                    <a:pt x="58" y="380"/>
                    <a:pt x="58" y="380"/>
                    <a:pt x="58" y="380"/>
                  </a:cubicBezTo>
                  <a:cubicBezTo>
                    <a:pt x="57" y="380"/>
                    <a:pt x="57" y="380"/>
                    <a:pt x="57" y="380"/>
                  </a:cubicBezTo>
                  <a:cubicBezTo>
                    <a:pt x="55" y="378"/>
                    <a:pt x="55" y="378"/>
                    <a:pt x="55" y="378"/>
                  </a:cubicBezTo>
                  <a:cubicBezTo>
                    <a:pt x="55" y="377"/>
                    <a:pt x="55" y="377"/>
                    <a:pt x="55" y="377"/>
                  </a:cubicBezTo>
                  <a:cubicBezTo>
                    <a:pt x="53" y="378"/>
                    <a:pt x="53" y="378"/>
                    <a:pt x="53" y="378"/>
                  </a:cubicBezTo>
                  <a:cubicBezTo>
                    <a:pt x="52" y="377"/>
                    <a:pt x="52" y="377"/>
                    <a:pt x="52" y="377"/>
                  </a:cubicBezTo>
                  <a:cubicBezTo>
                    <a:pt x="52" y="377"/>
                    <a:pt x="52" y="377"/>
                    <a:pt x="52" y="377"/>
                  </a:cubicBezTo>
                  <a:cubicBezTo>
                    <a:pt x="50" y="377"/>
                    <a:pt x="50" y="377"/>
                    <a:pt x="50" y="377"/>
                  </a:cubicBezTo>
                  <a:cubicBezTo>
                    <a:pt x="49" y="378"/>
                    <a:pt x="49" y="378"/>
                    <a:pt x="49" y="378"/>
                  </a:cubicBezTo>
                  <a:cubicBezTo>
                    <a:pt x="47" y="378"/>
                    <a:pt x="47" y="378"/>
                    <a:pt x="47" y="378"/>
                  </a:cubicBezTo>
                  <a:cubicBezTo>
                    <a:pt x="47" y="377"/>
                    <a:pt x="47" y="377"/>
                    <a:pt x="47" y="377"/>
                  </a:cubicBezTo>
                  <a:cubicBezTo>
                    <a:pt x="46" y="376"/>
                    <a:pt x="46" y="376"/>
                    <a:pt x="46" y="376"/>
                  </a:cubicBezTo>
                  <a:cubicBezTo>
                    <a:pt x="47" y="375"/>
                    <a:pt x="47" y="375"/>
                    <a:pt x="47" y="375"/>
                  </a:cubicBezTo>
                  <a:cubicBezTo>
                    <a:pt x="46" y="374"/>
                    <a:pt x="46" y="374"/>
                    <a:pt x="46" y="374"/>
                  </a:cubicBezTo>
                  <a:cubicBezTo>
                    <a:pt x="46" y="375"/>
                    <a:pt x="46" y="375"/>
                    <a:pt x="46" y="375"/>
                  </a:cubicBezTo>
                  <a:cubicBezTo>
                    <a:pt x="43" y="375"/>
                    <a:pt x="43" y="375"/>
                    <a:pt x="43" y="375"/>
                  </a:cubicBezTo>
                  <a:cubicBezTo>
                    <a:pt x="41" y="374"/>
                    <a:pt x="41" y="374"/>
                    <a:pt x="41" y="374"/>
                  </a:cubicBezTo>
                  <a:cubicBezTo>
                    <a:pt x="41" y="374"/>
                    <a:pt x="41" y="374"/>
                    <a:pt x="41" y="374"/>
                  </a:cubicBezTo>
                  <a:cubicBezTo>
                    <a:pt x="40" y="374"/>
                    <a:pt x="40" y="374"/>
                    <a:pt x="40" y="374"/>
                  </a:cubicBezTo>
                  <a:cubicBezTo>
                    <a:pt x="36" y="371"/>
                    <a:pt x="36" y="371"/>
                    <a:pt x="36" y="371"/>
                  </a:cubicBezTo>
                  <a:cubicBezTo>
                    <a:pt x="36" y="369"/>
                    <a:pt x="36" y="369"/>
                    <a:pt x="36" y="369"/>
                  </a:cubicBezTo>
                  <a:cubicBezTo>
                    <a:pt x="33" y="369"/>
                    <a:pt x="33" y="369"/>
                    <a:pt x="33" y="369"/>
                  </a:cubicBezTo>
                  <a:cubicBezTo>
                    <a:pt x="33" y="369"/>
                    <a:pt x="33" y="369"/>
                    <a:pt x="33" y="369"/>
                  </a:cubicBezTo>
                  <a:cubicBezTo>
                    <a:pt x="31" y="369"/>
                    <a:pt x="31" y="369"/>
                    <a:pt x="31" y="369"/>
                  </a:cubicBezTo>
                  <a:cubicBezTo>
                    <a:pt x="31" y="369"/>
                    <a:pt x="31" y="369"/>
                    <a:pt x="31" y="369"/>
                  </a:cubicBezTo>
                  <a:cubicBezTo>
                    <a:pt x="33" y="370"/>
                    <a:pt x="33" y="370"/>
                    <a:pt x="33" y="370"/>
                  </a:cubicBezTo>
                  <a:cubicBezTo>
                    <a:pt x="33" y="373"/>
                    <a:pt x="33" y="373"/>
                    <a:pt x="33" y="373"/>
                  </a:cubicBezTo>
                  <a:cubicBezTo>
                    <a:pt x="35" y="374"/>
                    <a:pt x="35" y="374"/>
                    <a:pt x="35" y="374"/>
                  </a:cubicBezTo>
                  <a:cubicBezTo>
                    <a:pt x="36" y="376"/>
                    <a:pt x="36" y="376"/>
                    <a:pt x="36" y="376"/>
                  </a:cubicBezTo>
                  <a:cubicBezTo>
                    <a:pt x="38" y="376"/>
                    <a:pt x="38" y="376"/>
                    <a:pt x="38" y="376"/>
                  </a:cubicBezTo>
                  <a:cubicBezTo>
                    <a:pt x="39" y="377"/>
                    <a:pt x="39" y="377"/>
                    <a:pt x="39" y="377"/>
                  </a:cubicBezTo>
                  <a:cubicBezTo>
                    <a:pt x="37" y="378"/>
                    <a:pt x="37" y="378"/>
                    <a:pt x="37" y="378"/>
                  </a:cubicBezTo>
                  <a:cubicBezTo>
                    <a:pt x="36" y="379"/>
                    <a:pt x="36" y="379"/>
                    <a:pt x="36" y="379"/>
                  </a:cubicBezTo>
                  <a:cubicBezTo>
                    <a:pt x="37" y="379"/>
                    <a:pt x="37" y="379"/>
                    <a:pt x="37" y="379"/>
                  </a:cubicBezTo>
                  <a:cubicBezTo>
                    <a:pt x="40" y="378"/>
                    <a:pt x="40" y="378"/>
                    <a:pt x="40" y="378"/>
                  </a:cubicBezTo>
                  <a:cubicBezTo>
                    <a:pt x="41" y="378"/>
                    <a:pt x="41" y="378"/>
                    <a:pt x="41" y="378"/>
                  </a:cubicBezTo>
                  <a:cubicBezTo>
                    <a:pt x="42" y="379"/>
                    <a:pt x="42" y="379"/>
                    <a:pt x="42" y="379"/>
                  </a:cubicBezTo>
                  <a:cubicBezTo>
                    <a:pt x="41" y="379"/>
                    <a:pt x="41" y="379"/>
                    <a:pt x="41" y="379"/>
                  </a:cubicBezTo>
                  <a:cubicBezTo>
                    <a:pt x="41" y="380"/>
                    <a:pt x="41" y="380"/>
                    <a:pt x="41" y="380"/>
                  </a:cubicBezTo>
                  <a:cubicBezTo>
                    <a:pt x="43" y="380"/>
                    <a:pt x="43" y="380"/>
                    <a:pt x="43" y="380"/>
                  </a:cubicBezTo>
                  <a:cubicBezTo>
                    <a:pt x="42" y="381"/>
                    <a:pt x="42" y="381"/>
                    <a:pt x="42" y="381"/>
                  </a:cubicBezTo>
                  <a:cubicBezTo>
                    <a:pt x="40" y="381"/>
                    <a:pt x="40" y="381"/>
                    <a:pt x="40" y="381"/>
                  </a:cubicBezTo>
                  <a:cubicBezTo>
                    <a:pt x="40" y="382"/>
                    <a:pt x="40" y="382"/>
                    <a:pt x="40" y="382"/>
                  </a:cubicBezTo>
                  <a:cubicBezTo>
                    <a:pt x="42" y="383"/>
                    <a:pt x="42" y="383"/>
                    <a:pt x="42" y="383"/>
                  </a:cubicBezTo>
                  <a:cubicBezTo>
                    <a:pt x="43" y="382"/>
                    <a:pt x="43" y="382"/>
                    <a:pt x="43" y="382"/>
                  </a:cubicBezTo>
                  <a:cubicBezTo>
                    <a:pt x="44" y="382"/>
                    <a:pt x="44" y="382"/>
                    <a:pt x="44" y="382"/>
                  </a:cubicBezTo>
                  <a:cubicBezTo>
                    <a:pt x="45" y="383"/>
                    <a:pt x="45" y="383"/>
                    <a:pt x="45" y="383"/>
                  </a:cubicBezTo>
                  <a:cubicBezTo>
                    <a:pt x="46" y="382"/>
                    <a:pt x="46" y="382"/>
                    <a:pt x="46" y="382"/>
                  </a:cubicBezTo>
                  <a:cubicBezTo>
                    <a:pt x="50" y="384"/>
                    <a:pt x="50" y="384"/>
                    <a:pt x="50" y="384"/>
                  </a:cubicBezTo>
                  <a:cubicBezTo>
                    <a:pt x="52" y="387"/>
                    <a:pt x="52" y="387"/>
                    <a:pt x="52" y="387"/>
                  </a:cubicBezTo>
                  <a:cubicBezTo>
                    <a:pt x="53" y="387"/>
                    <a:pt x="53" y="387"/>
                    <a:pt x="53" y="387"/>
                  </a:cubicBezTo>
                  <a:cubicBezTo>
                    <a:pt x="52" y="388"/>
                    <a:pt x="52" y="388"/>
                    <a:pt x="52" y="388"/>
                  </a:cubicBezTo>
                  <a:cubicBezTo>
                    <a:pt x="52" y="389"/>
                    <a:pt x="52" y="389"/>
                    <a:pt x="52" y="389"/>
                  </a:cubicBezTo>
                  <a:cubicBezTo>
                    <a:pt x="53" y="389"/>
                    <a:pt x="53" y="389"/>
                    <a:pt x="53" y="389"/>
                  </a:cubicBezTo>
                  <a:cubicBezTo>
                    <a:pt x="53" y="391"/>
                    <a:pt x="53" y="391"/>
                    <a:pt x="53" y="391"/>
                  </a:cubicBezTo>
                  <a:cubicBezTo>
                    <a:pt x="52" y="394"/>
                    <a:pt x="52" y="394"/>
                    <a:pt x="52" y="394"/>
                  </a:cubicBezTo>
                  <a:cubicBezTo>
                    <a:pt x="51" y="394"/>
                    <a:pt x="51" y="394"/>
                    <a:pt x="51" y="394"/>
                  </a:cubicBezTo>
                  <a:cubicBezTo>
                    <a:pt x="51" y="396"/>
                    <a:pt x="51" y="396"/>
                    <a:pt x="51" y="396"/>
                  </a:cubicBezTo>
                  <a:cubicBezTo>
                    <a:pt x="52" y="396"/>
                    <a:pt x="52" y="396"/>
                    <a:pt x="52" y="396"/>
                  </a:cubicBezTo>
                  <a:cubicBezTo>
                    <a:pt x="52" y="398"/>
                    <a:pt x="52" y="398"/>
                    <a:pt x="52" y="398"/>
                  </a:cubicBezTo>
                  <a:cubicBezTo>
                    <a:pt x="55" y="401"/>
                    <a:pt x="55" y="401"/>
                    <a:pt x="55" y="401"/>
                  </a:cubicBezTo>
                  <a:cubicBezTo>
                    <a:pt x="55" y="402"/>
                    <a:pt x="55" y="402"/>
                    <a:pt x="55" y="402"/>
                  </a:cubicBezTo>
                  <a:cubicBezTo>
                    <a:pt x="56" y="403"/>
                    <a:pt x="56" y="403"/>
                    <a:pt x="56" y="403"/>
                  </a:cubicBezTo>
                  <a:cubicBezTo>
                    <a:pt x="56" y="405"/>
                    <a:pt x="56" y="405"/>
                    <a:pt x="56" y="405"/>
                  </a:cubicBezTo>
                  <a:cubicBezTo>
                    <a:pt x="57" y="407"/>
                    <a:pt x="57" y="407"/>
                    <a:pt x="57" y="407"/>
                  </a:cubicBezTo>
                  <a:cubicBezTo>
                    <a:pt x="56" y="408"/>
                    <a:pt x="56" y="408"/>
                    <a:pt x="56" y="408"/>
                  </a:cubicBezTo>
                  <a:cubicBezTo>
                    <a:pt x="57" y="409"/>
                    <a:pt x="57" y="409"/>
                    <a:pt x="57" y="409"/>
                  </a:cubicBezTo>
                  <a:cubicBezTo>
                    <a:pt x="58" y="411"/>
                    <a:pt x="58" y="411"/>
                    <a:pt x="58" y="411"/>
                  </a:cubicBezTo>
                  <a:cubicBezTo>
                    <a:pt x="61" y="412"/>
                    <a:pt x="61" y="412"/>
                    <a:pt x="61" y="412"/>
                  </a:cubicBezTo>
                  <a:cubicBezTo>
                    <a:pt x="63" y="411"/>
                    <a:pt x="63" y="411"/>
                    <a:pt x="63" y="411"/>
                  </a:cubicBezTo>
                  <a:cubicBezTo>
                    <a:pt x="63" y="411"/>
                    <a:pt x="63" y="411"/>
                    <a:pt x="63" y="411"/>
                  </a:cubicBezTo>
                  <a:cubicBezTo>
                    <a:pt x="65" y="412"/>
                    <a:pt x="65" y="412"/>
                    <a:pt x="65" y="412"/>
                  </a:cubicBezTo>
                  <a:cubicBezTo>
                    <a:pt x="66" y="413"/>
                    <a:pt x="66" y="413"/>
                    <a:pt x="66" y="413"/>
                  </a:cubicBezTo>
                  <a:cubicBezTo>
                    <a:pt x="66" y="415"/>
                    <a:pt x="66" y="415"/>
                    <a:pt x="66" y="415"/>
                  </a:cubicBezTo>
                  <a:cubicBezTo>
                    <a:pt x="67" y="416"/>
                    <a:pt x="67" y="416"/>
                    <a:pt x="67" y="416"/>
                  </a:cubicBezTo>
                  <a:cubicBezTo>
                    <a:pt x="70" y="416"/>
                    <a:pt x="70" y="416"/>
                    <a:pt x="70" y="416"/>
                  </a:cubicBezTo>
                  <a:cubicBezTo>
                    <a:pt x="71" y="417"/>
                    <a:pt x="71" y="417"/>
                    <a:pt x="71" y="417"/>
                  </a:cubicBezTo>
                  <a:cubicBezTo>
                    <a:pt x="74" y="417"/>
                    <a:pt x="74" y="417"/>
                    <a:pt x="74" y="417"/>
                  </a:cubicBezTo>
                  <a:cubicBezTo>
                    <a:pt x="75" y="419"/>
                    <a:pt x="75" y="419"/>
                    <a:pt x="75" y="419"/>
                  </a:cubicBezTo>
                  <a:cubicBezTo>
                    <a:pt x="76" y="419"/>
                    <a:pt x="76" y="419"/>
                    <a:pt x="76" y="419"/>
                  </a:cubicBezTo>
                  <a:cubicBezTo>
                    <a:pt x="78" y="417"/>
                    <a:pt x="78" y="417"/>
                    <a:pt x="78" y="417"/>
                  </a:cubicBezTo>
                  <a:cubicBezTo>
                    <a:pt x="79" y="416"/>
                    <a:pt x="79" y="416"/>
                    <a:pt x="79" y="416"/>
                  </a:cubicBezTo>
                  <a:cubicBezTo>
                    <a:pt x="80" y="416"/>
                    <a:pt x="80" y="416"/>
                    <a:pt x="80" y="416"/>
                  </a:cubicBezTo>
                  <a:cubicBezTo>
                    <a:pt x="81" y="413"/>
                    <a:pt x="81" y="413"/>
                    <a:pt x="81" y="413"/>
                  </a:cubicBezTo>
                  <a:cubicBezTo>
                    <a:pt x="79" y="412"/>
                    <a:pt x="79" y="412"/>
                    <a:pt x="79" y="412"/>
                  </a:cubicBezTo>
                  <a:cubicBezTo>
                    <a:pt x="80" y="411"/>
                    <a:pt x="80" y="411"/>
                    <a:pt x="80" y="411"/>
                  </a:cubicBezTo>
                  <a:cubicBezTo>
                    <a:pt x="80" y="411"/>
                    <a:pt x="80" y="411"/>
                    <a:pt x="80" y="411"/>
                  </a:cubicBezTo>
                  <a:cubicBezTo>
                    <a:pt x="78" y="410"/>
                    <a:pt x="78" y="410"/>
                    <a:pt x="78" y="410"/>
                  </a:cubicBezTo>
                  <a:cubicBezTo>
                    <a:pt x="78" y="408"/>
                    <a:pt x="78" y="408"/>
                    <a:pt x="78" y="408"/>
                  </a:cubicBezTo>
                  <a:cubicBezTo>
                    <a:pt x="76" y="409"/>
                    <a:pt x="76" y="409"/>
                    <a:pt x="76" y="409"/>
                  </a:cubicBezTo>
                  <a:cubicBezTo>
                    <a:pt x="75" y="409"/>
                    <a:pt x="75" y="409"/>
                    <a:pt x="75" y="409"/>
                  </a:cubicBezTo>
                  <a:cubicBezTo>
                    <a:pt x="74" y="410"/>
                    <a:pt x="74" y="410"/>
                    <a:pt x="74" y="410"/>
                  </a:cubicBezTo>
                  <a:cubicBezTo>
                    <a:pt x="71" y="409"/>
                    <a:pt x="71" y="409"/>
                    <a:pt x="71" y="409"/>
                  </a:cubicBezTo>
                  <a:cubicBezTo>
                    <a:pt x="70" y="407"/>
                    <a:pt x="70" y="407"/>
                    <a:pt x="70" y="407"/>
                  </a:cubicBezTo>
                  <a:cubicBezTo>
                    <a:pt x="68" y="406"/>
                    <a:pt x="68" y="406"/>
                    <a:pt x="68" y="406"/>
                  </a:cubicBezTo>
                  <a:cubicBezTo>
                    <a:pt x="67" y="404"/>
                    <a:pt x="67" y="404"/>
                    <a:pt x="67" y="404"/>
                  </a:cubicBezTo>
                  <a:cubicBezTo>
                    <a:pt x="66" y="402"/>
                    <a:pt x="66" y="402"/>
                    <a:pt x="66" y="402"/>
                  </a:cubicBezTo>
                  <a:cubicBezTo>
                    <a:pt x="68" y="402"/>
                    <a:pt x="68" y="402"/>
                    <a:pt x="68" y="402"/>
                  </a:cubicBezTo>
                  <a:cubicBezTo>
                    <a:pt x="69" y="401"/>
                    <a:pt x="69" y="401"/>
                    <a:pt x="69" y="401"/>
                  </a:cubicBezTo>
                  <a:cubicBezTo>
                    <a:pt x="68" y="400"/>
                    <a:pt x="68" y="400"/>
                    <a:pt x="68" y="400"/>
                  </a:cubicBezTo>
                  <a:cubicBezTo>
                    <a:pt x="68" y="399"/>
                    <a:pt x="68" y="399"/>
                    <a:pt x="68" y="399"/>
                  </a:cubicBezTo>
                  <a:cubicBezTo>
                    <a:pt x="68" y="397"/>
                    <a:pt x="68" y="397"/>
                    <a:pt x="68" y="397"/>
                  </a:cubicBezTo>
                  <a:cubicBezTo>
                    <a:pt x="68" y="396"/>
                    <a:pt x="68" y="396"/>
                    <a:pt x="68" y="396"/>
                  </a:cubicBezTo>
                  <a:cubicBezTo>
                    <a:pt x="70" y="396"/>
                    <a:pt x="70" y="396"/>
                    <a:pt x="70" y="396"/>
                  </a:cubicBezTo>
                  <a:cubicBezTo>
                    <a:pt x="72" y="398"/>
                    <a:pt x="72" y="398"/>
                    <a:pt x="72" y="398"/>
                  </a:cubicBezTo>
                  <a:cubicBezTo>
                    <a:pt x="75" y="398"/>
                    <a:pt x="75" y="398"/>
                    <a:pt x="75" y="398"/>
                  </a:cubicBezTo>
                  <a:cubicBezTo>
                    <a:pt x="76" y="400"/>
                    <a:pt x="76" y="400"/>
                    <a:pt x="76" y="400"/>
                  </a:cubicBezTo>
                  <a:cubicBezTo>
                    <a:pt x="78" y="401"/>
                    <a:pt x="78" y="401"/>
                    <a:pt x="78" y="401"/>
                  </a:cubicBezTo>
                  <a:cubicBezTo>
                    <a:pt x="81" y="401"/>
                    <a:pt x="81" y="401"/>
                    <a:pt x="81" y="401"/>
                  </a:cubicBezTo>
                  <a:cubicBezTo>
                    <a:pt x="81" y="403"/>
                    <a:pt x="81" y="403"/>
                    <a:pt x="81" y="403"/>
                  </a:cubicBezTo>
                  <a:cubicBezTo>
                    <a:pt x="83" y="403"/>
                    <a:pt x="83" y="403"/>
                    <a:pt x="83" y="403"/>
                  </a:cubicBezTo>
                  <a:cubicBezTo>
                    <a:pt x="89" y="405"/>
                    <a:pt x="89" y="405"/>
                    <a:pt x="89" y="405"/>
                  </a:cubicBezTo>
                  <a:cubicBezTo>
                    <a:pt x="91" y="408"/>
                    <a:pt x="91" y="408"/>
                    <a:pt x="91" y="408"/>
                  </a:cubicBezTo>
                  <a:cubicBezTo>
                    <a:pt x="92" y="406"/>
                    <a:pt x="92" y="406"/>
                    <a:pt x="92" y="406"/>
                  </a:cubicBezTo>
                  <a:cubicBezTo>
                    <a:pt x="94" y="405"/>
                    <a:pt x="94" y="405"/>
                    <a:pt x="94" y="405"/>
                  </a:cubicBezTo>
                  <a:cubicBezTo>
                    <a:pt x="93" y="403"/>
                    <a:pt x="93" y="403"/>
                    <a:pt x="93" y="403"/>
                  </a:cubicBezTo>
                  <a:cubicBezTo>
                    <a:pt x="95" y="403"/>
                    <a:pt x="95" y="403"/>
                    <a:pt x="95" y="403"/>
                  </a:cubicBezTo>
                  <a:cubicBezTo>
                    <a:pt x="96" y="401"/>
                    <a:pt x="96" y="401"/>
                    <a:pt x="96" y="401"/>
                  </a:cubicBezTo>
                  <a:cubicBezTo>
                    <a:pt x="94" y="398"/>
                    <a:pt x="94" y="398"/>
                    <a:pt x="94" y="398"/>
                  </a:cubicBezTo>
                  <a:cubicBezTo>
                    <a:pt x="90" y="394"/>
                    <a:pt x="90" y="394"/>
                    <a:pt x="90" y="394"/>
                  </a:cubicBezTo>
                  <a:cubicBezTo>
                    <a:pt x="89" y="391"/>
                    <a:pt x="89" y="391"/>
                    <a:pt x="89" y="391"/>
                  </a:cubicBezTo>
                  <a:cubicBezTo>
                    <a:pt x="89" y="390"/>
                    <a:pt x="89" y="390"/>
                    <a:pt x="89" y="390"/>
                  </a:cubicBezTo>
                  <a:cubicBezTo>
                    <a:pt x="92" y="388"/>
                    <a:pt x="92" y="388"/>
                    <a:pt x="92" y="388"/>
                  </a:cubicBezTo>
                  <a:cubicBezTo>
                    <a:pt x="94" y="385"/>
                    <a:pt x="94" y="385"/>
                    <a:pt x="94" y="385"/>
                  </a:cubicBezTo>
                  <a:cubicBezTo>
                    <a:pt x="94" y="383"/>
                    <a:pt x="94" y="383"/>
                    <a:pt x="94" y="383"/>
                  </a:cubicBezTo>
                  <a:cubicBezTo>
                    <a:pt x="96" y="382"/>
                    <a:pt x="96" y="382"/>
                    <a:pt x="96" y="382"/>
                  </a:cubicBezTo>
                  <a:cubicBezTo>
                    <a:pt x="98" y="381"/>
                    <a:pt x="98" y="381"/>
                    <a:pt x="98" y="381"/>
                  </a:cubicBezTo>
                  <a:cubicBezTo>
                    <a:pt x="100" y="379"/>
                    <a:pt x="100" y="379"/>
                    <a:pt x="100" y="379"/>
                  </a:cubicBezTo>
                  <a:cubicBezTo>
                    <a:pt x="102" y="375"/>
                    <a:pt x="102" y="375"/>
                    <a:pt x="102" y="375"/>
                  </a:cubicBezTo>
                  <a:cubicBezTo>
                    <a:pt x="104" y="374"/>
                    <a:pt x="104" y="374"/>
                    <a:pt x="104" y="374"/>
                  </a:cubicBezTo>
                  <a:cubicBezTo>
                    <a:pt x="106" y="374"/>
                    <a:pt x="106" y="374"/>
                    <a:pt x="106" y="374"/>
                  </a:cubicBezTo>
                  <a:cubicBezTo>
                    <a:pt x="108" y="376"/>
                    <a:pt x="108" y="376"/>
                    <a:pt x="108" y="376"/>
                  </a:cubicBezTo>
                  <a:cubicBezTo>
                    <a:pt x="110" y="375"/>
                    <a:pt x="110" y="375"/>
                    <a:pt x="110" y="375"/>
                  </a:cubicBezTo>
                  <a:cubicBezTo>
                    <a:pt x="113" y="376"/>
                    <a:pt x="113" y="376"/>
                    <a:pt x="113" y="376"/>
                  </a:cubicBezTo>
                  <a:cubicBezTo>
                    <a:pt x="114" y="377"/>
                    <a:pt x="114" y="377"/>
                    <a:pt x="114" y="377"/>
                  </a:cubicBezTo>
                  <a:cubicBezTo>
                    <a:pt x="113" y="379"/>
                    <a:pt x="113" y="379"/>
                    <a:pt x="113" y="379"/>
                  </a:cubicBezTo>
                  <a:cubicBezTo>
                    <a:pt x="116" y="377"/>
                    <a:pt x="116" y="377"/>
                    <a:pt x="116" y="377"/>
                  </a:cubicBezTo>
                  <a:cubicBezTo>
                    <a:pt x="118" y="378"/>
                    <a:pt x="118" y="378"/>
                    <a:pt x="118" y="378"/>
                  </a:cubicBezTo>
                  <a:cubicBezTo>
                    <a:pt x="118" y="380"/>
                    <a:pt x="118" y="380"/>
                    <a:pt x="118" y="380"/>
                  </a:cubicBezTo>
                  <a:cubicBezTo>
                    <a:pt x="120" y="381"/>
                    <a:pt x="120" y="381"/>
                    <a:pt x="120" y="381"/>
                  </a:cubicBezTo>
                  <a:cubicBezTo>
                    <a:pt x="119" y="378"/>
                    <a:pt x="119" y="378"/>
                    <a:pt x="119" y="378"/>
                  </a:cubicBezTo>
                  <a:cubicBezTo>
                    <a:pt x="118" y="376"/>
                    <a:pt x="118" y="376"/>
                    <a:pt x="118" y="376"/>
                  </a:cubicBezTo>
                  <a:cubicBezTo>
                    <a:pt x="119" y="375"/>
                    <a:pt x="119" y="375"/>
                    <a:pt x="119" y="375"/>
                  </a:cubicBezTo>
                  <a:cubicBezTo>
                    <a:pt x="119" y="371"/>
                    <a:pt x="119" y="371"/>
                    <a:pt x="119" y="371"/>
                  </a:cubicBezTo>
                  <a:cubicBezTo>
                    <a:pt x="119" y="370"/>
                    <a:pt x="119" y="370"/>
                    <a:pt x="119" y="370"/>
                  </a:cubicBezTo>
                  <a:cubicBezTo>
                    <a:pt x="119" y="369"/>
                    <a:pt x="119" y="369"/>
                    <a:pt x="119" y="369"/>
                  </a:cubicBezTo>
                  <a:cubicBezTo>
                    <a:pt x="119" y="368"/>
                    <a:pt x="119" y="368"/>
                    <a:pt x="119" y="368"/>
                  </a:cubicBezTo>
                  <a:cubicBezTo>
                    <a:pt x="119" y="367"/>
                    <a:pt x="119" y="367"/>
                    <a:pt x="119" y="367"/>
                  </a:cubicBezTo>
                  <a:cubicBezTo>
                    <a:pt x="119" y="366"/>
                    <a:pt x="119" y="366"/>
                    <a:pt x="119" y="366"/>
                  </a:cubicBezTo>
                  <a:cubicBezTo>
                    <a:pt x="119" y="365"/>
                    <a:pt x="119" y="365"/>
                    <a:pt x="119" y="365"/>
                  </a:cubicBezTo>
                  <a:cubicBezTo>
                    <a:pt x="118" y="364"/>
                    <a:pt x="118" y="364"/>
                    <a:pt x="118" y="364"/>
                  </a:cubicBezTo>
                  <a:cubicBezTo>
                    <a:pt x="116" y="363"/>
                    <a:pt x="116" y="363"/>
                    <a:pt x="116" y="363"/>
                  </a:cubicBezTo>
                  <a:cubicBezTo>
                    <a:pt x="113" y="363"/>
                    <a:pt x="113" y="363"/>
                    <a:pt x="113" y="363"/>
                  </a:cubicBezTo>
                  <a:cubicBezTo>
                    <a:pt x="112" y="361"/>
                    <a:pt x="112" y="361"/>
                    <a:pt x="112" y="361"/>
                  </a:cubicBezTo>
                  <a:cubicBezTo>
                    <a:pt x="113" y="358"/>
                    <a:pt x="113" y="358"/>
                    <a:pt x="113" y="358"/>
                  </a:cubicBezTo>
                  <a:cubicBezTo>
                    <a:pt x="113" y="354"/>
                    <a:pt x="113" y="354"/>
                    <a:pt x="113" y="354"/>
                  </a:cubicBezTo>
                  <a:cubicBezTo>
                    <a:pt x="114" y="354"/>
                    <a:pt x="114" y="354"/>
                    <a:pt x="114" y="354"/>
                  </a:cubicBezTo>
                  <a:cubicBezTo>
                    <a:pt x="113" y="352"/>
                    <a:pt x="113" y="352"/>
                    <a:pt x="113" y="352"/>
                  </a:cubicBezTo>
                  <a:cubicBezTo>
                    <a:pt x="113" y="351"/>
                    <a:pt x="113" y="351"/>
                    <a:pt x="113" y="351"/>
                  </a:cubicBezTo>
                  <a:cubicBezTo>
                    <a:pt x="114" y="350"/>
                    <a:pt x="114" y="350"/>
                    <a:pt x="114" y="350"/>
                  </a:cubicBezTo>
                  <a:cubicBezTo>
                    <a:pt x="113" y="349"/>
                    <a:pt x="113" y="349"/>
                    <a:pt x="113" y="349"/>
                  </a:cubicBezTo>
                  <a:cubicBezTo>
                    <a:pt x="113" y="347"/>
                    <a:pt x="113" y="347"/>
                    <a:pt x="113" y="347"/>
                  </a:cubicBezTo>
                  <a:cubicBezTo>
                    <a:pt x="112" y="343"/>
                    <a:pt x="112" y="343"/>
                    <a:pt x="112" y="343"/>
                  </a:cubicBezTo>
                  <a:cubicBezTo>
                    <a:pt x="109" y="342"/>
                    <a:pt x="109" y="342"/>
                    <a:pt x="109" y="342"/>
                  </a:cubicBezTo>
                  <a:cubicBezTo>
                    <a:pt x="105" y="338"/>
                    <a:pt x="105" y="338"/>
                    <a:pt x="105" y="338"/>
                  </a:cubicBezTo>
                  <a:cubicBezTo>
                    <a:pt x="105" y="337"/>
                    <a:pt x="105" y="337"/>
                    <a:pt x="105" y="337"/>
                  </a:cubicBezTo>
                  <a:cubicBezTo>
                    <a:pt x="107" y="337"/>
                    <a:pt x="107" y="337"/>
                    <a:pt x="107" y="337"/>
                  </a:cubicBezTo>
                  <a:cubicBezTo>
                    <a:pt x="110" y="339"/>
                    <a:pt x="110" y="339"/>
                    <a:pt x="110" y="339"/>
                  </a:cubicBezTo>
                  <a:cubicBezTo>
                    <a:pt x="113" y="339"/>
                    <a:pt x="113" y="339"/>
                    <a:pt x="113" y="339"/>
                  </a:cubicBezTo>
                  <a:cubicBezTo>
                    <a:pt x="114" y="339"/>
                    <a:pt x="114" y="339"/>
                    <a:pt x="114" y="339"/>
                  </a:cubicBezTo>
                  <a:cubicBezTo>
                    <a:pt x="117" y="338"/>
                    <a:pt x="117" y="338"/>
                    <a:pt x="117" y="338"/>
                  </a:cubicBezTo>
                  <a:cubicBezTo>
                    <a:pt x="122" y="339"/>
                    <a:pt x="122" y="339"/>
                    <a:pt x="122" y="339"/>
                  </a:cubicBezTo>
                  <a:cubicBezTo>
                    <a:pt x="124" y="340"/>
                    <a:pt x="124" y="340"/>
                    <a:pt x="124" y="340"/>
                  </a:cubicBezTo>
                  <a:cubicBezTo>
                    <a:pt x="124" y="342"/>
                    <a:pt x="124" y="342"/>
                    <a:pt x="124" y="342"/>
                  </a:cubicBezTo>
                  <a:cubicBezTo>
                    <a:pt x="126" y="344"/>
                    <a:pt x="126" y="344"/>
                    <a:pt x="126" y="344"/>
                  </a:cubicBezTo>
                  <a:cubicBezTo>
                    <a:pt x="128" y="344"/>
                    <a:pt x="128" y="344"/>
                    <a:pt x="128" y="344"/>
                  </a:cubicBezTo>
                  <a:cubicBezTo>
                    <a:pt x="128" y="346"/>
                    <a:pt x="128" y="346"/>
                    <a:pt x="128" y="346"/>
                  </a:cubicBezTo>
                  <a:cubicBezTo>
                    <a:pt x="131" y="349"/>
                    <a:pt x="131" y="349"/>
                    <a:pt x="131" y="349"/>
                  </a:cubicBezTo>
                  <a:cubicBezTo>
                    <a:pt x="130" y="350"/>
                    <a:pt x="130" y="350"/>
                    <a:pt x="130" y="350"/>
                  </a:cubicBezTo>
                  <a:cubicBezTo>
                    <a:pt x="127" y="350"/>
                    <a:pt x="127" y="350"/>
                    <a:pt x="127" y="350"/>
                  </a:cubicBezTo>
                  <a:cubicBezTo>
                    <a:pt x="126" y="351"/>
                    <a:pt x="126" y="351"/>
                    <a:pt x="126" y="351"/>
                  </a:cubicBezTo>
                  <a:cubicBezTo>
                    <a:pt x="124" y="351"/>
                    <a:pt x="124" y="351"/>
                    <a:pt x="124" y="351"/>
                  </a:cubicBezTo>
                  <a:cubicBezTo>
                    <a:pt x="123" y="352"/>
                    <a:pt x="123" y="352"/>
                    <a:pt x="123" y="352"/>
                  </a:cubicBezTo>
                  <a:cubicBezTo>
                    <a:pt x="123" y="353"/>
                    <a:pt x="123" y="353"/>
                    <a:pt x="123" y="353"/>
                  </a:cubicBezTo>
                  <a:cubicBezTo>
                    <a:pt x="122" y="355"/>
                    <a:pt x="122" y="355"/>
                    <a:pt x="122" y="355"/>
                  </a:cubicBezTo>
                  <a:cubicBezTo>
                    <a:pt x="122" y="354"/>
                    <a:pt x="122" y="354"/>
                    <a:pt x="122" y="354"/>
                  </a:cubicBezTo>
                  <a:cubicBezTo>
                    <a:pt x="121" y="355"/>
                    <a:pt x="121" y="355"/>
                    <a:pt x="121" y="355"/>
                  </a:cubicBezTo>
                  <a:cubicBezTo>
                    <a:pt x="121" y="358"/>
                    <a:pt x="121" y="358"/>
                    <a:pt x="121" y="358"/>
                  </a:cubicBezTo>
                  <a:cubicBezTo>
                    <a:pt x="122" y="358"/>
                    <a:pt x="122" y="358"/>
                    <a:pt x="122" y="358"/>
                  </a:cubicBezTo>
                  <a:cubicBezTo>
                    <a:pt x="126" y="361"/>
                    <a:pt x="126" y="361"/>
                    <a:pt x="126" y="361"/>
                  </a:cubicBezTo>
                  <a:cubicBezTo>
                    <a:pt x="129" y="366"/>
                    <a:pt x="129" y="366"/>
                    <a:pt x="129" y="366"/>
                  </a:cubicBezTo>
                  <a:cubicBezTo>
                    <a:pt x="131" y="366"/>
                    <a:pt x="131" y="366"/>
                    <a:pt x="131" y="366"/>
                  </a:cubicBezTo>
                  <a:cubicBezTo>
                    <a:pt x="133" y="364"/>
                    <a:pt x="133" y="364"/>
                    <a:pt x="133" y="364"/>
                  </a:cubicBezTo>
                  <a:cubicBezTo>
                    <a:pt x="134" y="366"/>
                    <a:pt x="134" y="366"/>
                    <a:pt x="134" y="366"/>
                  </a:cubicBezTo>
                  <a:cubicBezTo>
                    <a:pt x="135" y="365"/>
                    <a:pt x="135" y="365"/>
                    <a:pt x="135" y="365"/>
                  </a:cubicBezTo>
                  <a:cubicBezTo>
                    <a:pt x="137" y="365"/>
                    <a:pt x="137" y="365"/>
                    <a:pt x="137" y="365"/>
                  </a:cubicBezTo>
                  <a:cubicBezTo>
                    <a:pt x="137" y="364"/>
                    <a:pt x="137" y="364"/>
                    <a:pt x="137" y="364"/>
                  </a:cubicBezTo>
                  <a:cubicBezTo>
                    <a:pt x="141" y="363"/>
                    <a:pt x="141" y="363"/>
                    <a:pt x="141" y="363"/>
                  </a:cubicBezTo>
                  <a:cubicBezTo>
                    <a:pt x="141" y="361"/>
                    <a:pt x="141" y="361"/>
                    <a:pt x="141" y="361"/>
                  </a:cubicBezTo>
                  <a:cubicBezTo>
                    <a:pt x="140" y="358"/>
                    <a:pt x="140" y="358"/>
                    <a:pt x="140" y="358"/>
                  </a:cubicBezTo>
                  <a:cubicBezTo>
                    <a:pt x="142" y="356"/>
                    <a:pt x="142" y="356"/>
                    <a:pt x="142" y="356"/>
                  </a:cubicBezTo>
                  <a:cubicBezTo>
                    <a:pt x="141" y="355"/>
                    <a:pt x="141" y="355"/>
                    <a:pt x="141" y="355"/>
                  </a:cubicBezTo>
                  <a:cubicBezTo>
                    <a:pt x="140" y="353"/>
                    <a:pt x="140" y="353"/>
                    <a:pt x="140" y="353"/>
                  </a:cubicBezTo>
                  <a:cubicBezTo>
                    <a:pt x="141" y="352"/>
                    <a:pt x="141" y="352"/>
                    <a:pt x="141" y="352"/>
                  </a:cubicBezTo>
                  <a:cubicBezTo>
                    <a:pt x="146" y="352"/>
                    <a:pt x="146" y="352"/>
                    <a:pt x="146" y="352"/>
                  </a:cubicBezTo>
                  <a:cubicBezTo>
                    <a:pt x="146" y="351"/>
                    <a:pt x="146" y="351"/>
                    <a:pt x="146" y="351"/>
                  </a:cubicBezTo>
                  <a:cubicBezTo>
                    <a:pt x="149" y="352"/>
                    <a:pt x="149" y="352"/>
                    <a:pt x="149" y="352"/>
                  </a:cubicBezTo>
                  <a:cubicBezTo>
                    <a:pt x="149" y="350"/>
                    <a:pt x="149" y="350"/>
                    <a:pt x="149" y="350"/>
                  </a:cubicBezTo>
                  <a:cubicBezTo>
                    <a:pt x="147" y="349"/>
                    <a:pt x="147" y="349"/>
                    <a:pt x="147" y="349"/>
                  </a:cubicBezTo>
                  <a:cubicBezTo>
                    <a:pt x="146" y="347"/>
                    <a:pt x="146" y="347"/>
                    <a:pt x="146" y="347"/>
                  </a:cubicBezTo>
                  <a:cubicBezTo>
                    <a:pt x="147" y="347"/>
                    <a:pt x="147" y="347"/>
                    <a:pt x="147" y="347"/>
                  </a:cubicBezTo>
                  <a:cubicBezTo>
                    <a:pt x="148" y="348"/>
                    <a:pt x="148" y="348"/>
                    <a:pt x="148" y="348"/>
                  </a:cubicBezTo>
                  <a:cubicBezTo>
                    <a:pt x="150" y="347"/>
                    <a:pt x="150" y="347"/>
                    <a:pt x="150" y="347"/>
                  </a:cubicBezTo>
                  <a:cubicBezTo>
                    <a:pt x="153" y="344"/>
                    <a:pt x="153" y="344"/>
                    <a:pt x="153" y="344"/>
                  </a:cubicBezTo>
                  <a:cubicBezTo>
                    <a:pt x="154" y="343"/>
                    <a:pt x="154" y="343"/>
                    <a:pt x="154" y="343"/>
                  </a:cubicBezTo>
                  <a:cubicBezTo>
                    <a:pt x="157" y="339"/>
                    <a:pt x="157" y="339"/>
                    <a:pt x="157" y="339"/>
                  </a:cubicBezTo>
                  <a:cubicBezTo>
                    <a:pt x="157" y="338"/>
                    <a:pt x="157" y="338"/>
                    <a:pt x="157" y="338"/>
                  </a:cubicBezTo>
                  <a:cubicBezTo>
                    <a:pt x="158" y="337"/>
                    <a:pt x="158" y="337"/>
                    <a:pt x="158" y="337"/>
                  </a:cubicBezTo>
                  <a:cubicBezTo>
                    <a:pt x="160" y="338"/>
                    <a:pt x="160" y="338"/>
                    <a:pt x="160" y="338"/>
                  </a:cubicBezTo>
                  <a:cubicBezTo>
                    <a:pt x="163" y="337"/>
                    <a:pt x="163" y="337"/>
                    <a:pt x="163" y="337"/>
                  </a:cubicBezTo>
                  <a:cubicBezTo>
                    <a:pt x="163" y="335"/>
                    <a:pt x="163" y="335"/>
                    <a:pt x="163" y="335"/>
                  </a:cubicBezTo>
                  <a:cubicBezTo>
                    <a:pt x="167" y="334"/>
                    <a:pt x="167" y="334"/>
                    <a:pt x="167" y="334"/>
                  </a:cubicBezTo>
                  <a:cubicBezTo>
                    <a:pt x="167" y="336"/>
                    <a:pt x="167" y="336"/>
                    <a:pt x="167" y="336"/>
                  </a:cubicBezTo>
                  <a:cubicBezTo>
                    <a:pt x="167" y="336"/>
                    <a:pt x="167" y="336"/>
                    <a:pt x="167" y="336"/>
                  </a:cubicBezTo>
                  <a:cubicBezTo>
                    <a:pt x="168" y="337"/>
                    <a:pt x="168" y="337"/>
                    <a:pt x="168" y="337"/>
                  </a:cubicBezTo>
                  <a:cubicBezTo>
                    <a:pt x="167" y="338"/>
                    <a:pt x="167" y="338"/>
                    <a:pt x="167" y="338"/>
                  </a:cubicBezTo>
                  <a:cubicBezTo>
                    <a:pt x="168" y="339"/>
                    <a:pt x="168" y="339"/>
                    <a:pt x="168" y="339"/>
                  </a:cubicBezTo>
                  <a:cubicBezTo>
                    <a:pt x="170" y="337"/>
                    <a:pt x="170" y="337"/>
                    <a:pt x="170" y="337"/>
                  </a:cubicBezTo>
                  <a:cubicBezTo>
                    <a:pt x="170" y="336"/>
                    <a:pt x="170" y="336"/>
                    <a:pt x="170" y="336"/>
                  </a:cubicBezTo>
                  <a:cubicBezTo>
                    <a:pt x="169" y="335"/>
                    <a:pt x="169" y="335"/>
                    <a:pt x="169" y="335"/>
                  </a:cubicBezTo>
                  <a:cubicBezTo>
                    <a:pt x="168" y="334"/>
                    <a:pt x="168" y="334"/>
                    <a:pt x="168" y="334"/>
                  </a:cubicBezTo>
                  <a:cubicBezTo>
                    <a:pt x="168" y="333"/>
                    <a:pt x="168" y="333"/>
                    <a:pt x="168" y="333"/>
                  </a:cubicBezTo>
                  <a:cubicBezTo>
                    <a:pt x="171" y="330"/>
                    <a:pt x="171" y="330"/>
                    <a:pt x="171" y="330"/>
                  </a:cubicBezTo>
                  <a:cubicBezTo>
                    <a:pt x="172" y="330"/>
                    <a:pt x="172" y="330"/>
                    <a:pt x="172" y="330"/>
                  </a:cubicBezTo>
                  <a:cubicBezTo>
                    <a:pt x="172" y="331"/>
                    <a:pt x="172" y="331"/>
                    <a:pt x="172" y="331"/>
                  </a:cubicBezTo>
                  <a:cubicBezTo>
                    <a:pt x="171" y="331"/>
                    <a:pt x="171" y="331"/>
                    <a:pt x="171" y="331"/>
                  </a:cubicBezTo>
                  <a:cubicBezTo>
                    <a:pt x="171" y="332"/>
                    <a:pt x="171" y="332"/>
                    <a:pt x="171" y="332"/>
                  </a:cubicBezTo>
                  <a:cubicBezTo>
                    <a:pt x="172" y="334"/>
                    <a:pt x="172" y="334"/>
                    <a:pt x="172" y="334"/>
                  </a:cubicBezTo>
                  <a:cubicBezTo>
                    <a:pt x="173" y="333"/>
                    <a:pt x="173" y="333"/>
                    <a:pt x="173" y="333"/>
                  </a:cubicBezTo>
                  <a:cubicBezTo>
                    <a:pt x="174" y="332"/>
                    <a:pt x="174" y="332"/>
                    <a:pt x="174" y="332"/>
                  </a:cubicBezTo>
                  <a:cubicBezTo>
                    <a:pt x="174" y="331"/>
                    <a:pt x="174" y="331"/>
                    <a:pt x="174" y="331"/>
                  </a:cubicBezTo>
                  <a:cubicBezTo>
                    <a:pt x="173" y="330"/>
                    <a:pt x="173" y="330"/>
                    <a:pt x="173" y="330"/>
                  </a:cubicBezTo>
                  <a:cubicBezTo>
                    <a:pt x="173" y="329"/>
                    <a:pt x="173" y="329"/>
                    <a:pt x="173" y="329"/>
                  </a:cubicBezTo>
                  <a:cubicBezTo>
                    <a:pt x="174" y="328"/>
                    <a:pt x="174" y="328"/>
                    <a:pt x="174" y="328"/>
                  </a:cubicBezTo>
                  <a:cubicBezTo>
                    <a:pt x="179" y="326"/>
                    <a:pt x="179" y="326"/>
                    <a:pt x="179" y="326"/>
                  </a:cubicBezTo>
                  <a:cubicBezTo>
                    <a:pt x="182" y="325"/>
                    <a:pt x="182" y="325"/>
                    <a:pt x="182" y="325"/>
                  </a:cubicBezTo>
                  <a:cubicBezTo>
                    <a:pt x="182" y="326"/>
                    <a:pt x="182" y="326"/>
                    <a:pt x="182" y="326"/>
                  </a:cubicBezTo>
                  <a:cubicBezTo>
                    <a:pt x="180" y="327"/>
                    <a:pt x="180" y="327"/>
                    <a:pt x="180" y="327"/>
                  </a:cubicBezTo>
                  <a:cubicBezTo>
                    <a:pt x="179" y="327"/>
                    <a:pt x="179" y="327"/>
                    <a:pt x="179" y="327"/>
                  </a:cubicBezTo>
                  <a:cubicBezTo>
                    <a:pt x="176" y="328"/>
                    <a:pt x="176" y="328"/>
                    <a:pt x="176" y="328"/>
                  </a:cubicBezTo>
                  <a:cubicBezTo>
                    <a:pt x="176" y="329"/>
                    <a:pt x="176" y="329"/>
                    <a:pt x="176" y="329"/>
                  </a:cubicBezTo>
                  <a:cubicBezTo>
                    <a:pt x="178" y="329"/>
                    <a:pt x="178" y="329"/>
                    <a:pt x="178" y="329"/>
                  </a:cubicBezTo>
                  <a:cubicBezTo>
                    <a:pt x="179" y="329"/>
                    <a:pt x="179" y="329"/>
                    <a:pt x="179" y="329"/>
                  </a:cubicBezTo>
                  <a:cubicBezTo>
                    <a:pt x="181" y="331"/>
                    <a:pt x="181" y="331"/>
                    <a:pt x="181" y="331"/>
                  </a:cubicBezTo>
                  <a:cubicBezTo>
                    <a:pt x="179" y="331"/>
                    <a:pt x="179" y="331"/>
                    <a:pt x="179" y="331"/>
                  </a:cubicBezTo>
                  <a:cubicBezTo>
                    <a:pt x="179" y="332"/>
                    <a:pt x="179" y="332"/>
                    <a:pt x="179" y="332"/>
                  </a:cubicBezTo>
                  <a:cubicBezTo>
                    <a:pt x="180" y="334"/>
                    <a:pt x="180" y="334"/>
                    <a:pt x="180" y="334"/>
                  </a:cubicBezTo>
                  <a:cubicBezTo>
                    <a:pt x="180" y="335"/>
                    <a:pt x="180" y="335"/>
                    <a:pt x="180" y="335"/>
                  </a:cubicBezTo>
                  <a:cubicBezTo>
                    <a:pt x="178" y="335"/>
                    <a:pt x="178" y="335"/>
                    <a:pt x="178" y="335"/>
                  </a:cubicBezTo>
                  <a:cubicBezTo>
                    <a:pt x="176" y="337"/>
                    <a:pt x="176" y="337"/>
                    <a:pt x="176" y="337"/>
                  </a:cubicBezTo>
                  <a:cubicBezTo>
                    <a:pt x="176" y="338"/>
                    <a:pt x="176" y="338"/>
                    <a:pt x="176" y="338"/>
                  </a:cubicBezTo>
                  <a:cubicBezTo>
                    <a:pt x="178" y="339"/>
                    <a:pt x="178" y="339"/>
                    <a:pt x="178" y="339"/>
                  </a:cubicBezTo>
                  <a:cubicBezTo>
                    <a:pt x="179" y="338"/>
                    <a:pt x="179" y="338"/>
                    <a:pt x="179" y="338"/>
                  </a:cubicBezTo>
                  <a:cubicBezTo>
                    <a:pt x="180" y="338"/>
                    <a:pt x="180" y="338"/>
                    <a:pt x="180" y="338"/>
                  </a:cubicBezTo>
                  <a:cubicBezTo>
                    <a:pt x="181" y="338"/>
                    <a:pt x="181" y="338"/>
                    <a:pt x="181" y="338"/>
                  </a:cubicBezTo>
                  <a:cubicBezTo>
                    <a:pt x="183" y="338"/>
                    <a:pt x="183" y="338"/>
                    <a:pt x="183" y="338"/>
                  </a:cubicBezTo>
                  <a:cubicBezTo>
                    <a:pt x="183" y="340"/>
                    <a:pt x="183" y="340"/>
                    <a:pt x="183" y="340"/>
                  </a:cubicBezTo>
                  <a:cubicBezTo>
                    <a:pt x="184" y="338"/>
                    <a:pt x="184" y="338"/>
                    <a:pt x="184" y="338"/>
                  </a:cubicBezTo>
                  <a:cubicBezTo>
                    <a:pt x="186" y="336"/>
                    <a:pt x="186" y="336"/>
                    <a:pt x="186" y="336"/>
                  </a:cubicBezTo>
                  <a:cubicBezTo>
                    <a:pt x="187" y="336"/>
                    <a:pt x="187" y="336"/>
                    <a:pt x="187" y="336"/>
                  </a:cubicBezTo>
                  <a:cubicBezTo>
                    <a:pt x="187" y="337"/>
                    <a:pt x="187" y="337"/>
                    <a:pt x="187" y="337"/>
                  </a:cubicBezTo>
                  <a:cubicBezTo>
                    <a:pt x="189" y="338"/>
                    <a:pt x="189" y="338"/>
                    <a:pt x="189" y="338"/>
                  </a:cubicBezTo>
                  <a:cubicBezTo>
                    <a:pt x="189" y="338"/>
                    <a:pt x="189" y="338"/>
                    <a:pt x="189" y="338"/>
                  </a:cubicBezTo>
                  <a:cubicBezTo>
                    <a:pt x="189" y="337"/>
                    <a:pt x="189" y="337"/>
                    <a:pt x="189" y="337"/>
                  </a:cubicBezTo>
                  <a:cubicBezTo>
                    <a:pt x="190" y="335"/>
                    <a:pt x="190" y="335"/>
                    <a:pt x="190" y="335"/>
                  </a:cubicBezTo>
                  <a:cubicBezTo>
                    <a:pt x="188" y="335"/>
                    <a:pt x="188" y="335"/>
                    <a:pt x="188" y="335"/>
                  </a:cubicBezTo>
                  <a:cubicBezTo>
                    <a:pt x="188" y="334"/>
                    <a:pt x="188" y="334"/>
                    <a:pt x="188" y="334"/>
                  </a:cubicBezTo>
                  <a:cubicBezTo>
                    <a:pt x="190" y="332"/>
                    <a:pt x="190" y="332"/>
                    <a:pt x="190" y="332"/>
                  </a:cubicBezTo>
                  <a:cubicBezTo>
                    <a:pt x="191" y="332"/>
                    <a:pt x="191" y="332"/>
                    <a:pt x="191" y="332"/>
                  </a:cubicBezTo>
                  <a:cubicBezTo>
                    <a:pt x="192" y="331"/>
                    <a:pt x="192" y="331"/>
                    <a:pt x="192" y="331"/>
                  </a:cubicBezTo>
                  <a:cubicBezTo>
                    <a:pt x="194" y="329"/>
                    <a:pt x="194" y="329"/>
                    <a:pt x="194" y="329"/>
                  </a:cubicBezTo>
                  <a:cubicBezTo>
                    <a:pt x="195" y="330"/>
                    <a:pt x="195" y="330"/>
                    <a:pt x="195" y="330"/>
                  </a:cubicBezTo>
                  <a:cubicBezTo>
                    <a:pt x="196" y="330"/>
                    <a:pt x="196" y="330"/>
                    <a:pt x="196" y="330"/>
                  </a:cubicBezTo>
                  <a:cubicBezTo>
                    <a:pt x="197" y="330"/>
                    <a:pt x="197" y="330"/>
                    <a:pt x="197" y="330"/>
                  </a:cubicBezTo>
                  <a:cubicBezTo>
                    <a:pt x="199" y="330"/>
                    <a:pt x="199" y="330"/>
                    <a:pt x="199" y="330"/>
                  </a:cubicBezTo>
                  <a:cubicBezTo>
                    <a:pt x="202" y="330"/>
                    <a:pt x="202" y="330"/>
                    <a:pt x="202" y="330"/>
                  </a:cubicBezTo>
                  <a:cubicBezTo>
                    <a:pt x="204" y="329"/>
                    <a:pt x="204" y="329"/>
                    <a:pt x="204" y="329"/>
                  </a:cubicBezTo>
                  <a:cubicBezTo>
                    <a:pt x="204" y="328"/>
                    <a:pt x="204" y="328"/>
                    <a:pt x="204" y="328"/>
                  </a:cubicBezTo>
                  <a:cubicBezTo>
                    <a:pt x="205" y="327"/>
                    <a:pt x="205" y="327"/>
                    <a:pt x="205" y="327"/>
                  </a:cubicBezTo>
                  <a:cubicBezTo>
                    <a:pt x="207" y="327"/>
                    <a:pt x="207" y="327"/>
                    <a:pt x="207" y="327"/>
                  </a:cubicBezTo>
                  <a:cubicBezTo>
                    <a:pt x="207" y="326"/>
                    <a:pt x="207" y="326"/>
                    <a:pt x="207" y="326"/>
                  </a:cubicBezTo>
                  <a:cubicBezTo>
                    <a:pt x="209" y="325"/>
                    <a:pt x="209" y="325"/>
                    <a:pt x="209" y="325"/>
                  </a:cubicBezTo>
                  <a:cubicBezTo>
                    <a:pt x="210" y="324"/>
                    <a:pt x="210" y="324"/>
                    <a:pt x="210" y="324"/>
                  </a:cubicBezTo>
                  <a:cubicBezTo>
                    <a:pt x="212" y="322"/>
                    <a:pt x="212" y="322"/>
                    <a:pt x="212" y="322"/>
                  </a:cubicBezTo>
                  <a:cubicBezTo>
                    <a:pt x="213" y="322"/>
                    <a:pt x="213" y="322"/>
                    <a:pt x="213" y="322"/>
                  </a:cubicBezTo>
                  <a:cubicBezTo>
                    <a:pt x="215" y="321"/>
                    <a:pt x="215" y="321"/>
                    <a:pt x="215" y="321"/>
                  </a:cubicBezTo>
                  <a:cubicBezTo>
                    <a:pt x="215" y="322"/>
                    <a:pt x="215" y="322"/>
                    <a:pt x="215" y="322"/>
                  </a:cubicBezTo>
                  <a:cubicBezTo>
                    <a:pt x="214" y="323"/>
                    <a:pt x="214" y="323"/>
                    <a:pt x="214" y="323"/>
                  </a:cubicBezTo>
                  <a:cubicBezTo>
                    <a:pt x="215" y="324"/>
                    <a:pt x="215" y="324"/>
                    <a:pt x="215" y="324"/>
                  </a:cubicBezTo>
                  <a:cubicBezTo>
                    <a:pt x="217" y="326"/>
                    <a:pt x="217" y="326"/>
                    <a:pt x="217" y="326"/>
                  </a:cubicBezTo>
                  <a:cubicBezTo>
                    <a:pt x="217" y="327"/>
                    <a:pt x="217" y="327"/>
                    <a:pt x="217" y="327"/>
                  </a:cubicBezTo>
                  <a:cubicBezTo>
                    <a:pt x="215" y="328"/>
                    <a:pt x="215" y="328"/>
                    <a:pt x="215" y="328"/>
                  </a:cubicBezTo>
                  <a:cubicBezTo>
                    <a:pt x="216" y="330"/>
                    <a:pt x="216" y="330"/>
                    <a:pt x="216" y="330"/>
                  </a:cubicBezTo>
                  <a:cubicBezTo>
                    <a:pt x="216" y="331"/>
                    <a:pt x="216" y="331"/>
                    <a:pt x="216" y="331"/>
                  </a:cubicBezTo>
                  <a:cubicBezTo>
                    <a:pt x="217" y="332"/>
                    <a:pt x="217" y="332"/>
                    <a:pt x="217" y="332"/>
                  </a:cubicBezTo>
                  <a:cubicBezTo>
                    <a:pt x="221" y="333"/>
                    <a:pt x="221" y="333"/>
                    <a:pt x="221" y="333"/>
                  </a:cubicBezTo>
                  <a:cubicBezTo>
                    <a:pt x="222" y="332"/>
                    <a:pt x="222" y="332"/>
                    <a:pt x="222" y="332"/>
                  </a:cubicBezTo>
                  <a:cubicBezTo>
                    <a:pt x="222" y="330"/>
                    <a:pt x="222" y="330"/>
                    <a:pt x="222" y="330"/>
                  </a:cubicBezTo>
                  <a:cubicBezTo>
                    <a:pt x="222" y="330"/>
                    <a:pt x="222" y="330"/>
                    <a:pt x="222" y="330"/>
                  </a:cubicBezTo>
                  <a:cubicBezTo>
                    <a:pt x="220" y="328"/>
                    <a:pt x="220" y="328"/>
                    <a:pt x="220" y="328"/>
                  </a:cubicBezTo>
                  <a:cubicBezTo>
                    <a:pt x="220" y="327"/>
                    <a:pt x="220" y="327"/>
                    <a:pt x="220" y="327"/>
                  </a:cubicBezTo>
                  <a:cubicBezTo>
                    <a:pt x="221" y="326"/>
                    <a:pt x="221" y="326"/>
                    <a:pt x="221" y="326"/>
                  </a:cubicBezTo>
                  <a:cubicBezTo>
                    <a:pt x="223" y="327"/>
                    <a:pt x="223" y="327"/>
                    <a:pt x="223" y="327"/>
                  </a:cubicBezTo>
                  <a:cubicBezTo>
                    <a:pt x="225" y="326"/>
                    <a:pt x="225" y="326"/>
                    <a:pt x="225" y="326"/>
                  </a:cubicBezTo>
                  <a:cubicBezTo>
                    <a:pt x="226" y="323"/>
                    <a:pt x="226" y="323"/>
                    <a:pt x="226" y="323"/>
                  </a:cubicBezTo>
                  <a:cubicBezTo>
                    <a:pt x="227" y="323"/>
                    <a:pt x="227" y="323"/>
                    <a:pt x="227" y="323"/>
                  </a:cubicBezTo>
                  <a:cubicBezTo>
                    <a:pt x="228" y="323"/>
                    <a:pt x="228" y="323"/>
                    <a:pt x="228" y="323"/>
                  </a:cubicBezTo>
                  <a:cubicBezTo>
                    <a:pt x="230" y="324"/>
                    <a:pt x="230" y="324"/>
                    <a:pt x="230" y="324"/>
                  </a:cubicBezTo>
                  <a:cubicBezTo>
                    <a:pt x="228" y="321"/>
                    <a:pt x="228" y="321"/>
                    <a:pt x="228" y="321"/>
                  </a:cubicBezTo>
                  <a:cubicBezTo>
                    <a:pt x="226" y="321"/>
                    <a:pt x="226" y="321"/>
                    <a:pt x="226" y="321"/>
                  </a:cubicBezTo>
                  <a:cubicBezTo>
                    <a:pt x="226" y="319"/>
                    <a:pt x="226" y="319"/>
                    <a:pt x="226" y="319"/>
                  </a:cubicBezTo>
                  <a:cubicBezTo>
                    <a:pt x="224" y="316"/>
                    <a:pt x="224" y="316"/>
                    <a:pt x="224" y="316"/>
                  </a:cubicBezTo>
                  <a:cubicBezTo>
                    <a:pt x="223" y="316"/>
                    <a:pt x="223" y="316"/>
                    <a:pt x="223" y="316"/>
                  </a:cubicBezTo>
                  <a:cubicBezTo>
                    <a:pt x="223" y="317"/>
                    <a:pt x="223" y="317"/>
                    <a:pt x="223" y="317"/>
                  </a:cubicBezTo>
                  <a:cubicBezTo>
                    <a:pt x="222" y="316"/>
                    <a:pt x="222" y="316"/>
                    <a:pt x="222" y="316"/>
                  </a:cubicBezTo>
                  <a:cubicBezTo>
                    <a:pt x="221" y="313"/>
                    <a:pt x="221" y="313"/>
                    <a:pt x="221" y="313"/>
                  </a:cubicBezTo>
                  <a:cubicBezTo>
                    <a:pt x="220" y="312"/>
                    <a:pt x="220" y="312"/>
                    <a:pt x="220" y="312"/>
                  </a:cubicBezTo>
                  <a:cubicBezTo>
                    <a:pt x="219" y="310"/>
                    <a:pt x="219" y="310"/>
                    <a:pt x="219" y="310"/>
                  </a:cubicBezTo>
                  <a:cubicBezTo>
                    <a:pt x="219" y="309"/>
                    <a:pt x="219" y="309"/>
                    <a:pt x="219" y="309"/>
                  </a:cubicBezTo>
                  <a:cubicBezTo>
                    <a:pt x="220" y="309"/>
                    <a:pt x="220" y="309"/>
                    <a:pt x="220" y="309"/>
                  </a:cubicBezTo>
                  <a:cubicBezTo>
                    <a:pt x="220" y="307"/>
                    <a:pt x="220" y="307"/>
                    <a:pt x="220" y="307"/>
                  </a:cubicBezTo>
                  <a:cubicBezTo>
                    <a:pt x="220" y="305"/>
                    <a:pt x="220" y="305"/>
                    <a:pt x="220" y="305"/>
                  </a:cubicBezTo>
                  <a:cubicBezTo>
                    <a:pt x="221" y="304"/>
                    <a:pt x="221" y="304"/>
                    <a:pt x="221" y="304"/>
                  </a:cubicBezTo>
                  <a:cubicBezTo>
                    <a:pt x="222" y="305"/>
                    <a:pt x="222" y="305"/>
                    <a:pt x="222" y="305"/>
                  </a:cubicBezTo>
                  <a:cubicBezTo>
                    <a:pt x="223" y="304"/>
                    <a:pt x="223" y="304"/>
                    <a:pt x="223" y="304"/>
                  </a:cubicBezTo>
                  <a:cubicBezTo>
                    <a:pt x="224" y="305"/>
                    <a:pt x="224" y="305"/>
                    <a:pt x="224" y="305"/>
                  </a:cubicBezTo>
                  <a:cubicBezTo>
                    <a:pt x="226" y="305"/>
                    <a:pt x="226" y="305"/>
                    <a:pt x="226" y="305"/>
                  </a:cubicBezTo>
                  <a:cubicBezTo>
                    <a:pt x="228" y="306"/>
                    <a:pt x="228" y="306"/>
                    <a:pt x="228" y="306"/>
                  </a:cubicBezTo>
                  <a:cubicBezTo>
                    <a:pt x="234" y="305"/>
                    <a:pt x="234" y="305"/>
                    <a:pt x="234" y="305"/>
                  </a:cubicBezTo>
                  <a:cubicBezTo>
                    <a:pt x="243" y="305"/>
                    <a:pt x="243" y="305"/>
                    <a:pt x="243" y="305"/>
                  </a:cubicBezTo>
                  <a:cubicBezTo>
                    <a:pt x="245" y="307"/>
                    <a:pt x="245" y="307"/>
                    <a:pt x="245" y="307"/>
                  </a:cubicBezTo>
                  <a:cubicBezTo>
                    <a:pt x="251" y="309"/>
                    <a:pt x="251" y="309"/>
                    <a:pt x="251" y="309"/>
                  </a:cubicBezTo>
                  <a:cubicBezTo>
                    <a:pt x="251" y="310"/>
                    <a:pt x="251" y="310"/>
                    <a:pt x="251" y="310"/>
                  </a:cubicBezTo>
                  <a:cubicBezTo>
                    <a:pt x="251" y="311"/>
                    <a:pt x="251" y="311"/>
                    <a:pt x="251" y="311"/>
                  </a:cubicBezTo>
                  <a:cubicBezTo>
                    <a:pt x="252" y="313"/>
                    <a:pt x="252" y="313"/>
                    <a:pt x="252" y="313"/>
                  </a:cubicBezTo>
                  <a:cubicBezTo>
                    <a:pt x="253" y="312"/>
                    <a:pt x="253" y="312"/>
                    <a:pt x="253" y="312"/>
                  </a:cubicBezTo>
                  <a:cubicBezTo>
                    <a:pt x="256" y="311"/>
                    <a:pt x="256" y="311"/>
                    <a:pt x="256" y="311"/>
                  </a:cubicBezTo>
                  <a:cubicBezTo>
                    <a:pt x="257" y="312"/>
                    <a:pt x="257" y="312"/>
                    <a:pt x="257" y="312"/>
                  </a:cubicBezTo>
                  <a:cubicBezTo>
                    <a:pt x="259" y="312"/>
                    <a:pt x="259" y="312"/>
                    <a:pt x="259" y="312"/>
                  </a:cubicBezTo>
                  <a:cubicBezTo>
                    <a:pt x="259" y="314"/>
                    <a:pt x="259" y="314"/>
                    <a:pt x="259" y="314"/>
                  </a:cubicBezTo>
                  <a:cubicBezTo>
                    <a:pt x="262" y="314"/>
                    <a:pt x="262" y="314"/>
                    <a:pt x="262" y="314"/>
                  </a:cubicBezTo>
                  <a:cubicBezTo>
                    <a:pt x="267" y="317"/>
                    <a:pt x="267" y="317"/>
                    <a:pt x="267" y="317"/>
                  </a:cubicBezTo>
                  <a:cubicBezTo>
                    <a:pt x="271" y="317"/>
                    <a:pt x="271" y="317"/>
                    <a:pt x="271" y="317"/>
                  </a:cubicBezTo>
                  <a:cubicBezTo>
                    <a:pt x="273" y="319"/>
                    <a:pt x="273" y="319"/>
                    <a:pt x="273" y="319"/>
                  </a:cubicBezTo>
                  <a:cubicBezTo>
                    <a:pt x="274" y="321"/>
                    <a:pt x="274" y="321"/>
                    <a:pt x="274" y="321"/>
                  </a:cubicBezTo>
                  <a:cubicBezTo>
                    <a:pt x="277" y="322"/>
                    <a:pt x="277" y="322"/>
                    <a:pt x="277" y="322"/>
                  </a:cubicBezTo>
                  <a:cubicBezTo>
                    <a:pt x="279" y="324"/>
                    <a:pt x="279" y="324"/>
                    <a:pt x="279" y="324"/>
                  </a:cubicBezTo>
                  <a:cubicBezTo>
                    <a:pt x="282" y="328"/>
                    <a:pt x="282" y="328"/>
                    <a:pt x="282" y="328"/>
                  </a:cubicBezTo>
                  <a:cubicBezTo>
                    <a:pt x="283" y="328"/>
                    <a:pt x="283" y="328"/>
                    <a:pt x="283" y="328"/>
                  </a:cubicBezTo>
                  <a:cubicBezTo>
                    <a:pt x="284" y="327"/>
                    <a:pt x="284" y="327"/>
                    <a:pt x="284" y="327"/>
                  </a:cubicBezTo>
                  <a:cubicBezTo>
                    <a:pt x="283" y="324"/>
                    <a:pt x="283" y="324"/>
                    <a:pt x="283" y="324"/>
                  </a:cubicBezTo>
                  <a:cubicBezTo>
                    <a:pt x="284" y="324"/>
                    <a:pt x="284" y="324"/>
                    <a:pt x="284" y="324"/>
                  </a:cubicBezTo>
                  <a:cubicBezTo>
                    <a:pt x="285" y="323"/>
                    <a:pt x="285" y="323"/>
                    <a:pt x="285" y="323"/>
                  </a:cubicBezTo>
                  <a:cubicBezTo>
                    <a:pt x="283" y="322"/>
                    <a:pt x="283" y="322"/>
                    <a:pt x="283" y="322"/>
                  </a:cubicBezTo>
                  <a:cubicBezTo>
                    <a:pt x="284" y="320"/>
                    <a:pt x="284" y="320"/>
                    <a:pt x="284" y="320"/>
                  </a:cubicBezTo>
                  <a:cubicBezTo>
                    <a:pt x="284" y="316"/>
                    <a:pt x="284" y="316"/>
                    <a:pt x="284" y="316"/>
                  </a:cubicBezTo>
                  <a:cubicBezTo>
                    <a:pt x="285" y="314"/>
                    <a:pt x="285" y="314"/>
                    <a:pt x="285" y="314"/>
                  </a:cubicBezTo>
                  <a:cubicBezTo>
                    <a:pt x="284" y="314"/>
                    <a:pt x="284" y="314"/>
                    <a:pt x="284" y="314"/>
                  </a:cubicBezTo>
                  <a:cubicBezTo>
                    <a:pt x="284" y="314"/>
                    <a:pt x="284" y="314"/>
                    <a:pt x="284" y="314"/>
                  </a:cubicBezTo>
                  <a:cubicBezTo>
                    <a:pt x="282" y="314"/>
                    <a:pt x="282" y="314"/>
                    <a:pt x="282" y="314"/>
                  </a:cubicBezTo>
                  <a:cubicBezTo>
                    <a:pt x="281" y="315"/>
                    <a:pt x="281" y="315"/>
                    <a:pt x="281" y="315"/>
                  </a:cubicBezTo>
                  <a:cubicBezTo>
                    <a:pt x="279" y="314"/>
                    <a:pt x="279" y="314"/>
                    <a:pt x="279" y="314"/>
                  </a:cubicBezTo>
                  <a:cubicBezTo>
                    <a:pt x="275" y="310"/>
                    <a:pt x="275" y="310"/>
                    <a:pt x="275" y="310"/>
                  </a:cubicBezTo>
                  <a:cubicBezTo>
                    <a:pt x="274" y="310"/>
                    <a:pt x="274" y="310"/>
                    <a:pt x="274" y="310"/>
                  </a:cubicBezTo>
                  <a:cubicBezTo>
                    <a:pt x="273" y="308"/>
                    <a:pt x="273" y="308"/>
                    <a:pt x="273" y="308"/>
                  </a:cubicBezTo>
                  <a:cubicBezTo>
                    <a:pt x="273" y="305"/>
                    <a:pt x="273" y="305"/>
                    <a:pt x="273" y="305"/>
                  </a:cubicBezTo>
                  <a:cubicBezTo>
                    <a:pt x="272" y="304"/>
                    <a:pt x="272" y="304"/>
                    <a:pt x="272" y="304"/>
                  </a:cubicBezTo>
                  <a:cubicBezTo>
                    <a:pt x="270" y="306"/>
                    <a:pt x="270" y="306"/>
                    <a:pt x="270" y="306"/>
                  </a:cubicBezTo>
                  <a:cubicBezTo>
                    <a:pt x="268" y="305"/>
                    <a:pt x="268" y="305"/>
                    <a:pt x="268" y="305"/>
                  </a:cubicBezTo>
                  <a:cubicBezTo>
                    <a:pt x="266" y="305"/>
                    <a:pt x="266" y="305"/>
                    <a:pt x="266" y="305"/>
                  </a:cubicBezTo>
                  <a:cubicBezTo>
                    <a:pt x="265" y="304"/>
                    <a:pt x="265" y="304"/>
                    <a:pt x="265" y="304"/>
                  </a:cubicBezTo>
                  <a:cubicBezTo>
                    <a:pt x="264" y="305"/>
                    <a:pt x="264" y="305"/>
                    <a:pt x="264" y="305"/>
                  </a:cubicBezTo>
                  <a:cubicBezTo>
                    <a:pt x="263" y="302"/>
                    <a:pt x="263" y="302"/>
                    <a:pt x="263" y="302"/>
                  </a:cubicBezTo>
                  <a:cubicBezTo>
                    <a:pt x="262" y="301"/>
                    <a:pt x="262" y="301"/>
                    <a:pt x="262" y="301"/>
                  </a:cubicBezTo>
                  <a:cubicBezTo>
                    <a:pt x="260" y="297"/>
                    <a:pt x="260" y="297"/>
                    <a:pt x="260" y="297"/>
                  </a:cubicBezTo>
                  <a:cubicBezTo>
                    <a:pt x="260" y="296"/>
                    <a:pt x="260" y="296"/>
                    <a:pt x="260" y="296"/>
                  </a:cubicBezTo>
                  <a:cubicBezTo>
                    <a:pt x="262" y="297"/>
                    <a:pt x="262" y="297"/>
                    <a:pt x="262" y="297"/>
                  </a:cubicBezTo>
                  <a:cubicBezTo>
                    <a:pt x="263" y="296"/>
                    <a:pt x="263" y="296"/>
                    <a:pt x="263" y="296"/>
                  </a:cubicBezTo>
                  <a:cubicBezTo>
                    <a:pt x="263" y="294"/>
                    <a:pt x="263" y="294"/>
                    <a:pt x="263" y="294"/>
                  </a:cubicBezTo>
                  <a:cubicBezTo>
                    <a:pt x="260" y="292"/>
                    <a:pt x="260" y="292"/>
                    <a:pt x="260" y="292"/>
                  </a:cubicBezTo>
                  <a:cubicBezTo>
                    <a:pt x="260" y="290"/>
                    <a:pt x="260" y="290"/>
                    <a:pt x="260" y="290"/>
                  </a:cubicBezTo>
                  <a:cubicBezTo>
                    <a:pt x="261" y="288"/>
                    <a:pt x="261" y="288"/>
                    <a:pt x="261" y="288"/>
                  </a:cubicBezTo>
                  <a:cubicBezTo>
                    <a:pt x="263" y="288"/>
                    <a:pt x="263" y="288"/>
                    <a:pt x="263" y="288"/>
                  </a:cubicBezTo>
                  <a:cubicBezTo>
                    <a:pt x="261" y="287"/>
                    <a:pt x="261" y="287"/>
                    <a:pt x="261" y="287"/>
                  </a:cubicBezTo>
                  <a:cubicBezTo>
                    <a:pt x="259" y="287"/>
                    <a:pt x="259" y="287"/>
                    <a:pt x="259" y="287"/>
                  </a:cubicBezTo>
                  <a:cubicBezTo>
                    <a:pt x="258" y="283"/>
                    <a:pt x="258" y="283"/>
                    <a:pt x="258" y="283"/>
                  </a:cubicBezTo>
                  <a:cubicBezTo>
                    <a:pt x="257" y="282"/>
                    <a:pt x="257" y="282"/>
                    <a:pt x="257" y="282"/>
                  </a:cubicBezTo>
                  <a:cubicBezTo>
                    <a:pt x="256" y="283"/>
                    <a:pt x="256" y="283"/>
                    <a:pt x="256" y="283"/>
                  </a:cubicBezTo>
                  <a:cubicBezTo>
                    <a:pt x="253" y="281"/>
                    <a:pt x="253" y="281"/>
                    <a:pt x="253" y="281"/>
                  </a:cubicBezTo>
                  <a:cubicBezTo>
                    <a:pt x="254" y="278"/>
                    <a:pt x="254" y="278"/>
                    <a:pt x="254" y="278"/>
                  </a:cubicBezTo>
                  <a:cubicBezTo>
                    <a:pt x="255" y="277"/>
                    <a:pt x="255" y="277"/>
                    <a:pt x="255" y="277"/>
                  </a:cubicBezTo>
                  <a:cubicBezTo>
                    <a:pt x="254" y="275"/>
                    <a:pt x="254" y="275"/>
                    <a:pt x="254" y="275"/>
                  </a:cubicBezTo>
                  <a:cubicBezTo>
                    <a:pt x="253" y="273"/>
                    <a:pt x="253" y="273"/>
                    <a:pt x="253" y="273"/>
                  </a:cubicBezTo>
                  <a:cubicBezTo>
                    <a:pt x="254" y="273"/>
                    <a:pt x="254" y="273"/>
                    <a:pt x="254" y="273"/>
                  </a:cubicBezTo>
                  <a:cubicBezTo>
                    <a:pt x="257" y="268"/>
                    <a:pt x="257" y="268"/>
                    <a:pt x="257" y="268"/>
                  </a:cubicBezTo>
                  <a:cubicBezTo>
                    <a:pt x="259" y="266"/>
                    <a:pt x="259" y="266"/>
                    <a:pt x="259" y="266"/>
                  </a:cubicBezTo>
                  <a:cubicBezTo>
                    <a:pt x="260" y="265"/>
                    <a:pt x="260" y="265"/>
                    <a:pt x="260" y="265"/>
                  </a:cubicBezTo>
                  <a:cubicBezTo>
                    <a:pt x="259" y="263"/>
                    <a:pt x="259" y="263"/>
                    <a:pt x="259" y="263"/>
                  </a:cubicBezTo>
                  <a:cubicBezTo>
                    <a:pt x="259" y="262"/>
                    <a:pt x="259" y="262"/>
                    <a:pt x="259" y="262"/>
                  </a:cubicBezTo>
                  <a:cubicBezTo>
                    <a:pt x="260" y="259"/>
                    <a:pt x="260" y="259"/>
                    <a:pt x="260" y="259"/>
                  </a:cubicBezTo>
                  <a:cubicBezTo>
                    <a:pt x="259" y="257"/>
                    <a:pt x="259" y="257"/>
                    <a:pt x="259" y="257"/>
                  </a:cubicBezTo>
                  <a:cubicBezTo>
                    <a:pt x="259" y="255"/>
                    <a:pt x="259" y="255"/>
                    <a:pt x="259" y="255"/>
                  </a:cubicBezTo>
                  <a:cubicBezTo>
                    <a:pt x="259" y="253"/>
                    <a:pt x="259" y="253"/>
                    <a:pt x="259" y="253"/>
                  </a:cubicBezTo>
                  <a:cubicBezTo>
                    <a:pt x="259" y="252"/>
                    <a:pt x="259" y="252"/>
                    <a:pt x="259" y="252"/>
                  </a:cubicBezTo>
                  <a:cubicBezTo>
                    <a:pt x="259" y="250"/>
                    <a:pt x="259" y="250"/>
                    <a:pt x="259" y="250"/>
                  </a:cubicBezTo>
                  <a:cubicBezTo>
                    <a:pt x="258" y="249"/>
                    <a:pt x="258" y="249"/>
                    <a:pt x="258" y="249"/>
                  </a:cubicBezTo>
                  <a:cubicBezTo>
                    <a:pt x="259" y="246"/>
                    <a:pt x="259" y="246"/>
                    <a:pt x="259" y="246"/>
                  </a:cubicBezTo>
                  <a:cubicBezTo>
                    <a:pt x="259" y="245"/>
                    <a:pt x="259" y="245"/>
                    <a:pt x="259" y="245"/>
                  </a:cubicBezTo>
                  <a:cubicBezTo>
                    <a:pt x="258" y="243"/>
                    <a:pt x="258" y="243"/>
                    <a:pt x="258" y="243"/>
                  </a:cubicBezTo>
                  <a:cubicBezTo>
                    <a:pt x="258" y="240"/>
                    <a:pt x="258" y="240"/>
                    <a:pt x="258" y="240"/>
                  </a:cubicBezTo>
                  <a:cubicBezTo>
                    <a:pt x="258" y="236"/>
                    <a:pt x="258" y="236"/>
                    <a:pt x="258" y="236"/>
                  </a:cubicBezTo>
                  <a:cubicBezTo>
                    <a:pt x="259" y="236"/>
                    <a:pt x="259" y="236"/>
                    <a:pt x="259" y="236"/>
                  </a:cubicBezTo>
                  <a:cubicBezTo>
                    <a:pt x="261" y="237"/>
                    <a:pt x="261" y="237"/>
                    <a:pt x="261" y="237"/>
                  </a:cubicBezTo>
                  <a:cubicBezTo>
                    <a:pt x="260" y="237"/>
                    <a:pt x="260" y="237"/>
                    <a:pt x="260" y="237"/>
                  </a:cubicBezTo>
                  <a:cubicBezTo>
                    <a:pt x="261" y="238"/>
                    <a:pt x="261" y="238"/>
                    <a:pt x="261" y="238"/>
                  </a:cubicBezTo>
                  <a:cubicBezTo>
                    <a:pt x="263" y="237"/>
                    <a:pt x="263" y="237"/>
                    <a:pt x="263" y="237"/>
                  </a:cubicBezTo>
                  <a:cubicBezTo>
                    <a:pt x="265" y="237"/>
                    <a:pt x="265" y="237"/>
                    <a:pt x="265" y="237"/>
                  </a:cubicBezTo>
                  <a:cubicBezTo>
                    <a:pt x="267" y="236"/>
                    <a:pt x="267" y="236"/>
                    <a:pt x="267" y="236"/>
                  </a:cubicBezTo>
                  <a:cubicBezTo>
                    <a:pt x="269" y="236"/>
                    <a:pt x="269" y="236"/>
                    <a:pt x="269" y="236"/>
                  </a:cubicBezTo>
                  <a:cubicBezTo>
                    <a:pt x="270" y="237"/>
                    <a:pt x="270" y="237"/>
                    <a:pt x="270" y="237"/>
                  </a:cubicBezTo>
                  <a:cubicBezTo>
                    <a:pt x="271" y="236"/>
                    <a:pt x="271" y="236"/>
                    <a:pt x="271" y="236"/>
                  </a:cubicBezTo>
                  <a:cubicBezTo>
                    <a:pt x="273" y="236"/>
                    <a:pt x="273" y="236"/>
                    <a:pt x="273" y="236"/>
                  </a:cubicBezTo>
                  <a:cubicBezTo>
                    <a:pt x="279" y="238"/>
                    <a:pt x="279" y="238"/>
                    <a:pt x="279" y="238"/>
                  </a:cubicBezTo>
                  <a:cubicBezTo>
                    <a:pt x="281" y="238"/>
                    <a:pt x="281" y="238"/>
                    <a:pt x="281" y="238"/>
                  </a:cubicBezTo>
                  <a:cubicBezTo>
                    <a:pt x="283" y="239"/>
                    <a:pt x="283" y="239"/>
                    <a:pt x="283" y="239"/>
                  </a:cubicBezTo>
                  <a:cubicBezTo>
                    <a:pt x="284" y="240"/>
                    <a:pt x="284" y="240"/>
                    <a:pt x="284" y="240"/>
                  </a:cubicBezTo>
                  <a:cubicBezTo>
                    <a:pt x="282" y="241"/>
                    <a:pt x="282" y="241"/>
                    <a:pt x="282" y="241"/>
                  </a:cubicBezTo>
                  <a:cubicBezTo>
                    <a:pt x="283" y="243"/>
                    <a:pt x="283" y="243"/>
                    <a:pt x="283" y="243"/>
                  </a:cubicBezTo>
                  <a:cubicBezTo>
                    <a:pt x="283" y="245"/>
                    <a:pt x="283" y="245"/>
                    <a:pt x="283" y="245"/>
                  </a:cubicBezTo>
                  <a:cubicBezTo>
                    <a:pt x="284" y="246"/>
                    <a:pt x="284" y="246"/>
                    <a:pt x="284" y="246"/>
                  </a:cubicBezTo>
                  <a:cubicBezTo>
                    <a:pt x="284" y="249"/>
                    <a:pt x="284" y="249"/>
                    <a:pt x="284" y="249"/>
                  </a:cubicBezTo>
                  <a:cubicBezTo>
                    <a:pt x="286" y="252"/>
                    <a:pt x="286" y="252"/>
                    <a:pt x="286" y="252"/>
                  </a:cubicBezTo>
                  <a:cubicBezTo>
                    <a:pt x="285" y="257"/>
                    <a:pt x="285" y="257"/>
                    <a:pt x="285" y="257"/>
                  </a:cubicBezTo>
                  <a:cubicBezTo>
                    <a:pt x="286" y="258"/>
                    <a:pt x="286" y="258"/>
                    <a:pt x="286" y="258"/>
                  </a:cubicBezTo>
                  <a:cubicBezTo>
                    <a:pt x="285" y="259"/>
                    <a:pt x="285" y="259"/>
                    <a:pt x="285" y="259"/>
                  </a:cubicBezTo>
                  <a:cubicBezTo>
                    <a:pt x="286" y="261"/>
                    <a:pt x="286" y="261"/>
                    <a:pt x="286" y="261"/>
                  </a:cubicBezTo>
                  <a:cubicBezTo>
                    <a:pt x="286" y="262"/>
                    <a:pt x="286" y="262"/>
                    <a:pt x="286" y="262"/>
                  </a:cubicBezTo>
                  <a:cubicBezTo>
                    <a:pt x="285" y="263"/>
                    <a:pt x="285" y="263"/>
                    <a:pt x="285" y="263"/>
                  </a:cubicBezTo>
                  <a:cubicBezTo>
                    <a:pt x="285" y="265"/>
                    <a:pt x="285" y="265"/>
                    <a:pt x="285" y="265"/>
                  </a:cubicBezTo>
                  <a:cubicBezTo>
                    <a:pt x="287" y="267"/>
                    <a:pt x="287" y="267"/>
                    <a:pt x="287" y="267"/>
                  </a:cubicBezTo>
                  <a:cubicBezTo>
                    <a:pt x="288" y="269"/>
                    <a:pt x="288" y="269"/>
                    <a:pt x="288" y="269"/>
                  </a:cubicBezTo>
                  <a:cubicBezTo>
                    <a:pt x="290" y="270"/>
                    <a:pt x="290" y="270"/>
                    <a:pt x="290" y="270"/>
                  </a:cubicBezTo>
                  <a:cubicBezTo>
                    <a:pt x="290" y="270"/>
                    <a:pt x="290" y="270"/>
                    <a:pt x="290" y="270"/>
                  </a:cubicBezTo>
                  <a:cubicBezTo>
                    <a:pt x="292" y="269"/>
                    <a:pt x="292" y="269"/>
                    <a:pt x="292" y="269"/>
                  </a:cubicBezTo>
                  <a:cubicBezTo>
                    <a:pt x="293" y="270"/>
                    <a:pt x="293" y="270"/>
                    <a:pt x="293" y="270"/>
                  </a:cubicBezTo>
                  <a:cubicBezTo>
                    <a:pt x="293" y="274"/>
                    <a:pt x="293" y="274"/>
                    <a:pt x="293" y="274"/>
                  </a:cubicBezTo>
                  <a:cubicBezTo>
                    <a:pt x="295" y="275"/>
                    <a:pt x="295" y="275"/>
                    <a:pt x="295" y="275"/>
                  </a:cubicBezTo>
                  <a:cubicBezTo>
                    <a:pt x="297" y="277"/>
                    <a:pt x="297" y="277"/>
                    <a:pt x="297" y="277"/>
                  </a:cubicBezTo>
                  <a:cubicBezTo>
                    <a:pt x="297" y="282"/>
                    <a:pt x="297" y="282"/>
                    <a:pt x="297" y="282"/>
                  </a:cubicBezTo>
                  <a:cubicBezTo>
                    <a:pt x="299" y="284"/>
                    <a:pt x="299" y="284"/>
                    <a:pt x="299" y="284"/>
                  </a:cubicBezTo>
                  <a:cubicBezTo>
                    <a:pt x="299" y="285"/>
                    <a:pt x="299" y="285"/>
                    <a:pt x="299" y="285"/>
                  </a:cubicBezTo>
                  <a:cubicBezTo>
                    <a:pt x="298" y="286"/>
                    <a:pt x="298" y="286"/>
                    <a:pt x="298" y="286"/>
                  </a:cubicBezTo>
                  <a:cubicBezTo>
                    <a:pt x="300" y="288"/>
                    <a:pt x="300" y="288"/>
                    <a:pt x="300" y="288"/>
                  </a:cubicBezTo>
                  <a:cubicBezTo>
                    <a:pt x="300" y="291"/>
                    <a:pt x="300" y="291"/>
                    <a:pt x="300" y="291"/>
                  </a:cubicBezTo>
                  <a:cubicBezTo>
                    <a:pt x="303" y="295"/>
                    <a:pt x="303" y="295"/>
                    <a:pt x="303" y="295"/>
                  </a:cubicBezTo>
                  <a:cubicBezTo>
                    <a:pt x="302" y="297"/>
                    <a:pt x="302" y="297"/>
                    <a:pt x="302" y="297"/>
                  </a:cubicBezTo>
                  <a:cubicBezTo>
                    <a:pt x="303" y="299"/>
                    <a:pt x="303" y="299"/>
                    <a:pt x="303" y="299"/>
                  </a:cubicBezTo>
                  <a:cubicBezTo>
                    <a:pt x="305" y="300"/>
                    <a:pt x="305" y="300"/>
                    <a:pt x="305" y="300"/>
                  </a:cubicBezTo>
                  <a:cubicBezTo>
                    <a:pt x="304" y="302"/>
                    <a:pt x="304" y="302"/>
                    <a:pt x="304" y="302"/>
                  </a:cubicBezTo>
                  <a:cubicBezTo>
                    <a:pt x="305" y="303"/>
                    <a:pt x="305" y="303"/>
                    <a:pt x="305" y="303"/>
                  </a:cubicBezTo>
                  <a:cubicBezTo>
                    <a:pt x="306" y="306"/>
                    <a:pt x="306" y="306"/>
                    <a:pt x="306" y="306"/>
                  </a:cubicBezTo>
                  <a:cubicBezTo>
                    <a:pt x="309" y="311"/>
                    <a:pt x="309" y="311"/>
                    <a:pt x="309" y="311"/>
                  </a:cubicBezTo>
                  <a:cubicBezTo>
                    <a:pt x="312" y="312"/>
                    <a:pt x="312" y="312"/>
                    <a:pt x="312" y="312"/>
                  </a:cubicBezTo>
                  <a:cubicBezTo>
                    <a:pt x="313" y="313"/>
                    <a:pt x="313" y="313"/>
                    <a:pt x="313" y="313"/>
                  </a:cubicBezTo>
                  <a:cubicBezTo>
                    <a:pt x="315" y="314"/>
                    <a:pt x="315" y="314"/>
                    <a:pt x="315" y="314"/>
                  </a:cubicBezTo>
                  <a:cubicBezTo>
                    <a:pt x="317" y="316"/>
                    <a:pt x="317" y="316"/>
                    <a:pt x="317" y="316"/>
                  </a:cubicBezTo>
                  <a:cubicBezTo>
                    <a:pt x="317" y="318"/>
                    <a:pt x="317" y="318"/>
                    <a:pt x="317" y="318"/>
                  </a:cubicBezTo>
                  <a:cubicBezTo>
                    <a:pt x="316" y="317"/>
                    <a:pt x="316" y="317"/>
                    <a:pt x="316" y="317"/>
                  </a:cubicBezTo>
                  <a:cubicBezTo>
                    <a:pt x="316" y="319"/>
                    <a:pt x="316" y="319"/>
                    <a:pt x="316" y="319"/>
                  </a:cubicBezTo>
                  <a:cubicBezTo>
                    <a:pt x="316" y="322"/>
                    <a:pt x="316" y="322"/>
                    <a:pt x="316" y="322"/>
                  </a:cubicBezTo>
                  <a:cubicBezTo>
                    <a:pt x="317" y="325"/>
                    <a:pt x="317" y="325"/>
                    <a:pt x="317" y="325"/>
                  </a:cubicBezTo>
                  <a:cubicBezTo>
                    <a:pt x="319" y="327"/>
                    <a:pt x="319" y="327"/>
                    <a:pt x="319" y="327"/>
                  </a:cubicBezTo>
                  <a:cubicBezTo>
                    <a:pt x="319" y="330"/>
                    <a:pt x="319" y="330"/>
                    <a:pt x="319" y="330"/>
                  </a:cubicBezTo>
                  <a:cubicBezTo>
                    <a:pt x="318" y="331"/>
                    <a:pt x="318" y="331"/>
                    <a:pt x="318" y="331"/>
                  </a:cubicBezTo>
                  <a:cubicBezTo>
                    <a:pt x="318" y="332"/>
                    <a:pt x="318" y="332"/>
                    <a:pt x="318" y="332"/>
                  </a:cubicBezTo>
                  <a:cubicBezTo>
                    <a:pt x="316" y="333"/>
                    <a:pt x="316" y="333"/>
                    <a:pt x="316" y="333"/>
                  </a:cubicBezTo>
                  <a:cubicBezTo>
                    <a:pt x="317" y="334"/>
                    <a:pt x="317" y="334"/>
                    <a:pt x="317" y="334"/>
                  </a:cubicBezTo>
                  <a:cubicBezTo>
                    <a:pt x="317" y="338"/>
                    <a:pt x="317" y="338"/>
                    <a:pt x="317" y="338"/>
                  </a:cubicBezTo>
                  <a:cubicBezTo>
                    <a:pt x="315" y="339"/>
                    <a:pt x="315" y="339"/>
                    <a:pt x="315" y="339"/>
                  </a:cubicBezTo>
                  <a:cubicBezTo>
                    <a:pt x="316" y="340"/>
                    <a:pt x="316" y="340"/>
                    <a:pt x="316" y="340"/>
                  </a:cubicBezTo>
                  <a:cubicBezTo>
                    <a:pt x="317" y="340"/>
                    <a:pt x="317" y="340"/>
                    <a:pt x="317" y="340"/>
                  </a:cubicBezTo>
                  <a:cubicBezTo>
                    <a:pt x="317" y="341"/>
                    <a:pt x="317" y="341"/>
                    <a:pt x="317" y="341"/>
                  </a:cubicBezTo>
                  <a:cubicBezTo>
                    <a:pt x="315" y="342"/>
                    <a:pt x="315" y="342"/>
                    <a:pt x="315" y="342"/>
                  </a:cubicBezTo>
                  <a:cubicBezTo>
                    <a:pt x="315" y="345"/>
                    <a:pt x="315" y="345"/>
                    <a:pt x="315" y="345"/>
                  </a:cubicBezTo>
                  <a:cubicBezTo>
                    <a:pt x="314" y="346"/>
                    <a:pt x="314" y="346"/>
                    <a:pt x="314" y="346"/>
                  </a:cubicBezTo>
                  <a:cubicBezTo>
                    <a:pt x="312" y="345"/>
                    <a:pt x="312" y="345"/>
                    <a:pt x="312" y="345"/>
                  </a:cubicBezTo>
                  <a:cubicBezTo>
                    <a:pt x="312" y="347"/>
                    <a:pt x="312" y="347"/>
                    <a:pt x="312" y="347"/>
                  </a:cubicBezTo>
                  <a:cubicBezTo>
                    <a:pt x="314" y="349"/>
                    <a:pt x="314" y="349"/>
                    <a:pt x="314" y="349"/>
                  </a:cubicBezTo>
                  <a:cubicBezTo>
                    <a:pt x="314" y="350"/>
                    <a:pt x="314" y="350"/>
                    <a:pt x="314" y="350"/>
                  </a:cubicBezTo>
                  <a:cubicBezTo>
                    <a:pt x="312" y="351"/>
                    <a:pt x="312" y="351"/>
                    <a:pt x="312" y="351"/>
                  </a:cubicBezTo>
                  <a:cubicBezTo>
                    <a:pt x="311" y="353"/>
                    <a:pt x="311" y="353"/>
                    <a:pt x="311" y="353"/>
                  </a:cubicBezTo>
                  <a:cubicBezTo>
                    <a:pt x="308" y="353"/>
                    <a:pt x="308" y="353"/>
                    <a:pt x="308" y="353"/>
                  </a:cubicBezTo>
                  <a:cubicBezTo>
                    <a:pt x="306" y="351"/>
                    <a:pt x="306" y="351"/>
                    <a:pt x="306" y="351"/>
                  </a:cubicBezTo>
                  <a:cubicBezTo>
                    <a:pt x="309" y="350"/>
                    <a:pt x="309" y="350"/>
                    <a:pt x="309" y="350"/>
                  </a:cubicBezTo>
                  <a:cubicBezTo>
                    <a:pt x="309" y="349"/>
                    <a:pt x="309" y="349"/>
                    <a:pt x="309" y="349"/>
                  </a:cubicBezTo>
                  <a:cubicBezTo>
                    <a:pt x="307" y="349"/>
                    <a:pt x="307" y="349"/>
                    <a:pt x="307" y="349"/>
                  </a:cubicBezTo>
                  <a:cubicBezTo>
                    <a:pt x="306" y="350"/>
                    <a:pt x="306" y="350"/>
                    <a:pt x="306" y="350"/>
                  </a:cubicBezTo>
                  <a:cubicBezTo>
                    <a:pt x="305" y="350"/>
                    <a:pt x="305" y="350"/>
                    <a:pt x="305" y="350"/>
                  </a:cubicBezTo>
                  <a:cubicBezTo>
                    <a:pt x="301" y="348"/>
                    <a:pt x="301" y="348"/>
                    <a:pt x="301" y="348"/>
                  </a:cubicBezTo>
                  <a:cubicBezTo>
                    <a:pt x="300" y="349"/>
                    <a:pt x="300" y="349"/>
                    <a:pt x="300" y="349"/>
                  </a:cubicBezTo>
                  <a:cubicBezTo>
                    <a:pt x="295" y="349"/>
                    <a:pt x="295" y="349"/>
                    <a:pt x="295" y="349"/>
                  </a:cubicBezTo>
                  <a:cubicBezTo>
                    <a:pt x="293" y="350"/>
                    <a:pt x="293" y="350"/>
                    <a:pt x="293" y="350"/>
                  </a:cubicBezTo>
                  <a:cubicBezTo>
                    <a:pt x="291" y="352"/>
                    <a:pt x="291" y="352"/>
                    <a:pt x="291" y="352"/>
                  </a:cubicBezTo>
                  <a:cubicBezTo>
                    <a:pt x="293" y="352"/>
                    <a:pt x="293" y="352"/>
                    <a:pt x="293" y="352"/>
                  </a:cubicBezTo>
                  <a:cubicBezTo>
                    <a:pt x="293" y="353"/>
                    <a:pt x="293" y="353"/>
                    <a:pt x="293" y="353"/>
                  </a:cubicBezTo>
                  <a:cubicBezTo>
                    <a:pt x="294" y="351"/>
                    <a:pt x="294" y="351"/>
                    <a:pt x="294" y="351"/>
                  </a:cubicBezTo>
                  <a:cubicBezTo>
                    <a:pt x="297" y="351"/>
                    <a:pt x="297" y="351"/>
                    <a:pt x="297" y="351"/>
                  </a:cubicBezTo>
                  <a:cubicBezTo>
                    <a:pt x="298" y="352"/>
                    <a:pt x="298" y="352"/>
                    <a:pt x="298" y="352"/>
                  </a:cubicBezTo>
                  <a:cubicBezTo>
                    <a:pt x="300" y="354"/>
                    <a:pt x="300" y="354"/>
                    <a:pt x="300" y="354"/>
                  </a:cubicBezTo>
                  <a:cubicBezTo>
                    <a:pt x="307" y="356"/>
                    <a:pt x="307" y="356"/>
                    <a:pt x="307" y="356"/>
                  </a:cubicBezTo>
                  <a:cubicBezTo>
                    <a:pt x="309" y="356"/>
                    <a:pt x="309" y="356"/>
                    <a:pt x="309" y="356"/>
                  </a:cubicBezTo>
                  <a:cubicBezTo>
                    <a:pt x="313" y="356"/>
                    <a:pt x="313" y="356"/>
                    <a:pt x="313" y="356"/>
                  </a:cubicBezTo>
                  <a:cubicBezTo>
                    <a:pt x="316" y="356"/>
                    <a:pt x="316" y="356"/>
                    <a:pt x="316" y="356"/>
                  </a:cubicBezTo>
                  <a:cubicBezTo>
                    <a:pt x="316" y="357"/>
                    <a:pt x="316" y="357"/>
                    <a:pt x="316" y="357"/>
                  </a:cubicBezTo>
                  <a:cubicBezTo>
                    <a:pt x="320" y="357"/>
                    <a:pt x="320" y="357"/>
                    <a:pt x="320" y="357"/>
                  </a:cubicBezTo>
                  <a:cubicBezTo>
                    <a:pt x="322" y="356"/>
                    <a:pt x="322" y="356"/>
                    <a:pt x="322" y="356"/>
                  </a:cubicBezTo>
                  <a:cubicBezTo>
                    <a:pt x="322" y="354"/>
                    <a:pt x="322" y="354"/>
                    <a:pt x="322" y="354"/>
                  </a:cubicBezTo>
                  <a:cubicBezTo>
                    <a:pt x="321" y="353"/>
                    <a:pt x="321" y="353"/>
                    <a:pt x="321" y="353"/>
                  </a:cubicBezTo>
                  <a:cubicBezTo>
                    <a:pt x="321" y="351"/>
                    <a:pt x="321" y="351"/>
                    <a:pt x="321" y="351"/>
                  </a:cubicBezTo>
                  <a:cubicBezTo>
                    <a:pt x="322" y="349"/>
                    <a:pt x="322" y="349"/>
                    <a:pt x="322" y="349"/>
                  </a:cubicBezTo>
                  <a:cubicBezTo>
                    <a:pt x="324" y="348"/>
                    <a:pt x="324" y="348"/>
                    <a:pt x="324" y="348"/>
                  </a:cubicBezTo>
                  <a:cubicBezTo>
                    <a:pt x="324" y="347"/>
                    <a:pt x="324" y="347"/>
                    <a:pt x="324" y="347"/>
                  </a:cubicBezTo>
                  <a:cubicBezTo>
                    <a:pt x="327" y="345"/>
                    <a:pt x="327" y="345"/>
                    <a:pt x="327" y="345"/>
                  </a:cubicBezTo>
                  <a:cubicBezTo>
                    <a:pt x="327" y="343"/>
                    <a:pt x="327" y="343"/>
                    <a:pt x="327" y="343"/>
                  </a:cubicBezTo>
                  <a:cubicBezTo>
                    <a:pt x="328" y="339"/>
                    <a:pt x="328" y="339"/>
                    <a:pt x="328" y="339"/>
                  </a:cubicBezTo>
                  <a:cubicBezTo>
                    <a:pt x="327" y="336"/>
                    <a:pt x="327" y="336"/>
                    <a:pt x="327" y="336"/>
                  </a:cubicBezTo>
                  <a:cubicBezTo>
                    <a:pt x="327" y="333"/>
                    <a:pt x="327" y="333"/>
                    <a:pt x="327" y="333"/>
                  </a:cubicBezTo>
                  <a:cubicBezTo>
                    <a:pt x="330" y="329"/>
                    <a:pt x="330" y="329"/>
                    <a:pt x="330" y="329"/>
                  </a:cubicBezTo>
                  <a:cubicBezTo>
                    <a:pt x="330" y="327"/>
                    <a:pt x="330" y="327"/>
                    <a:pt x="330" y="327"/>
                  </a:cubicBezTo>
                  <a:cubicBezTo>
                    <a:pt x="328" y="321"/>
                    <a:pt x="328" y="321"/>
                    <a:pt x="328" y="321"/>
                  </a:cubicBezTo>
                  <a:cubicBezTo>
                    <a:pt x="324" y="318"/>
                    <a:pt x="324" y="318"/>
                    <a:pt x="324" y="318"/>
                  </a:cubicBezTo>
                  <a:cubicBezTo>
                    <a:pt x="323" y="317"/>
                    <a:pt x="323" y="317"/>
                    <a:pt x="323" y="317"/>
                  </a:cubicBezTo>
                  <a:cubicBezTo>
                    <a:pt x="323" y="312"/>
                    <a:pt x="323" y="312"/>
                    <a:pt x="323" y="312"/>
                  </a:cubicBezTo>
                  <a:cubicBezTo>
                    <a:pt x="325" y="310"/>
                    <a:pt x="325" y="310"/>
                    <a:pt x="325" y="310"/>
                  </a:cubicBezTo>
                  <a:cubicBezTo>
                    <a:pt x="327" y="308"/>
                    <a:pt x="327" y="308"/>
                    <a:pt x="327" y="308"/>
                  </a:cubicBezTo>
                  <a:cubicBezTo>
                    <a:pt x="329" y="307"/>
                    <a:pt x="329" y="307"/>
                    <a:pt x="329" y="307"/>
                  </a:cubicBezTo>
                  <a:cubicBezTo>
                    <a:pt x="333" y="304"/>
                    <a:pt x="333" y="304"/>
                    <a:pt x="333" y="304"/>
                  </a:cubicBezTo>
                  <a:cubicBezTo>
                    <a:pt x="335" y="304"/>
                    <a:pt x="335" y="304"/>
                    <a:pt x="335" y="304"/>
                  </a:cubicBezTo>
                  <a:cubicBezTo>
                    <a:pt x="338" y="306"/>
                    <a:pt x="338" y="306"/>
                    <a:pt x="338" y="306"/>
                  </a:cubicBezTo>
                  <a:cubicBezTo>
                    <a:pt x="338" y="309"/>
                    <a:pt x="338" y="309"/>
                    <a:pt x="338" y="309"/>
                  </a:cubicBezTo>
                  <a:cubicBezTo>
                    <a:pt x="341" y="310"/>
                    <a:pt x="341" y="310"/>
                    <a:pt x="341" y="310"/>
                  </a:cubicBezTo>
                  <a:cubicBezTo>
                    <a:pt x="341" y="312"/>
                    <a:pt x="341" y="312"/>
                    <a:pt x="341" y="312"/>
                  </a:cubicBezTo>
                  <a:cubicBezTo>
                    <a:pt x="342" y="312"/>
                    <a:pt x="342" y="312"/>
                    <a:pt x="342" y="312"/>
                  </a:cubicBezTo>
                  <a:cubicBezTo>
                    <a:pt x="344" y="314"/>
                    <a:pt x="344" y="314"/>
                    <a:pt x="344" y="314"/>
                  </a:cubicBezTo>
                  <a:cubicBezTo>
                    <a:pt x="344" y="316"/>
                    <a:pt x="344" y="316"/>
                    <a:pt x="344" y="316"/>
                  </a:cubicBezTo>
                  <a:cubicBezTo>
                    <a:pt x="346" y="317"/>
                    <a:pt x="346" y="317"/>
                    <a:pt x="346" y="317"/>
                  </a:cubicBezTo>
                  <a:cubicBezTo>
                    <a:pt x="346" y="319"/>
                    <a:pt x="346" y="319"/>
                    <a:pt x="346" y="319"/>
                  </a:cubicBezTo>
                  <a:cubicBezTo>
                    <a:pt x="348" y="322"/>
                    <a:pt x="348" y="322"/>
                    <a:pt x="348" y="322"/>
                  </a:cubicBezTo>
                  <a:cubicBezTo>
                    <a:pt x="348" y="324"/>
                    <a:pt x="348" y="324"/>
                    <a:pt x="348" y="324"/>
                  </a:cubicBezTo>
                  <a:cubicBezTo>
                    <a:pt x="347" y="325"/>
                    <a:pt x="347" y="325"/>
                    <a:pt x="347" y="325"/>
                  </a:cubicBezTo>
                  <a:cubicBezTo>
                    <a:pt x="348" y="326"/>
                    <a:pt x="348" y="326"/>
                    <a:pt x="348" y="326"/>
                  </a:cubicBezTo>
                  <a:cubicBezTo>
                    <a:pt x="351" y="327"/>
                    <a:pt x="351" y="327"/>
                    <a:pt x="351" y="327"/>
                  </a:cubicBezTo>
                  <a:cubicBezTo>
                    <a:pt x="353" y="328"/>
                    <a:pt x="353" y="328"/>
                    <a:pt x="353" y="328"/>
                  </a:cubicBezTo>
                  <a:cubicBezTo>
                    <a:pt x="355" y="328"/>
                    <a:pt x="355" y="328"/>
                    <a:pt x="355" y="328"/>
                  </a:cubicBezTo>
                  <a:cubicBezTo>
                    <a:pt x="357" y="327"/>
                    <a:pt x="357" y="327"/>
                    <a:pt x="357" y="327"/>
                  </a:cubicBezTo>
                  <a:cubicBezTo>
                    <a:pt x="359" y="327"/>
                    <a:pt x="359" y="327"/>
                    <a:pt x="359" y="327"/>
                  </a:cubicBezTo>
                  <a:cubicBezTo>
                    <a:pt x="360" y="326"/>
                    <a:pt x="360" y="326"/>
                    <a:pt x="360" y="326"/>
                  </a:cubicBezTo>
                  <a:cubicBezTo>
                    <a:pt x="361" y="325"/>
                    <a:pt x="361" y="325"/>
                    <a:pt x="361" y="325"/>
                  </a:cubicBezTo>
                  <a:cubicBezTo>
                    <a:pt x="360" y="325"/>
                    <a:pt x="360" y="325"/>
                    <a:pt x="360" y="325"/>
                  </a:cubicBezTo>
                  <a:cubicBezTo>
                    <a:pt x="358" y="325"/>
                    <a:pt x="358" y="325"/>
                    <a:pt x="358" y="325"/>
                  </a:cubicBezTo>
                  <a:cubicBezTo>
                    <a:pt x="357" y="324"/>
                    <a:pt x="357" y="324"/>
                    <a:pt x="357" y="324"/>
                  </a:cubicBezTo>
                  <a:cubicBezTo>
                    <a:pt x="356" y="326"/>
                    <a:pt x="356" y="326"/>
                    <a:pt x="356" y="326"/>
                  </a:cubicBezTo>
                  <a:cubicBezTo>
                    <a:pt x="354" y="326"/>
                    <a:pt x="354" y="326"/>
                    <a:pt x="354" y="326"/>
                  </a:cubicBezTo>
                  <a:cubicBezTo>
                    <a:pt x="353" y="325"/>
                    <a:pt x="353" y="325"/>
                    <a:pt x="353" y="325"/>
                  </a:cubicBezTo>
                  <a:cubicBezTo>
                    <a:pt x="351" y="325"/>
                    <a:pt x="351" y="325"/>
                    <a:pt x="351" y="325"/>
                  </a:cubicBezTo>
                  <a:cubicBezTo>
                    <a:pt x="349" y="323"/>
                    <a:pt x="349" y="323"/>
                    <a:pt x="349" y="323"/>
                  </a:cubicBezTo>
                  <a:cubicBezTo>
                    <a:pt x="350" y="322"/>
                    <a:pt x="350" y="322"/>
                    <a:pt x="350" y="322"/>
                  </a:cubicBezTo>
                  <a:cubicBezTo>
                    <a:pt x="349" y="321"/>
                    <a:pt x="349" y="321"/>
                    <a:pt x="349" y="321"/>
                  </a:cubicBezTo>
                  <a:cubicBezTo>
                    <a:pt x="348" y="319"/>
                    <a:pt x="348" y="319"/>
                    <a:pt x="348" y="319"/>
                  </a:cubicBezTo>
                  <a:cubicBezTo>
                    <a:pt x="348" y="316"/>
                    <a:pt x="348" y="316"/>
                    <a:pt x="348" y="316"/>
                  </a:cubicBezTo>
                  <a:cubicBezTo>
                    <a:pt x="350" y="315"/>
                    <a:pt x="350" y="315"/>
                    <a:pt x="350" y="315"/>
                  </a:cubicBezTo>
                  <a:cubicBezTo>
                    <a:pt x="351" y="314"/>
                    <a:pt x="351" y="314"/>
                    <a:pt x="351" y="314"/>
                  </a:cubicBezTo>
                  <a:cubicBezTo>
                    <a:pt x="350" y="313"/>
                    <a:pt x="350" y="313"/>
                    <a:pt x="350" y="313"/>
                  </a:cubicBezTo>
                  <a:cubicBezTo>
                    <a:pt x="349" y="312"/>
                    <a:pt x="349" y="312"/>
                    <a:pt x="349" y="312"/>
                  </a:cubicBezTo>
                  <a:cubicBezTo>
                    <a:pt x="349" y="311"/>
                    <a:pt x="349" y="311"/>
                    <a:pt x="349" y="311"/>
                  </a:cubicBezTo>
                  <a:cubicBezTo>
                    <a:pt x="348" y="310"/>
                    <a:pt x="348" y="310"/>
                    <a:pt x="348" y="310"/>
                  </a:cubicBezTo>
                  <a:cubicBezTo>
                    <a:pt x="346" y="308"/>
                    <a:pt x="346" y="308"/>
                    <a:pt x="346" y="308"/>
                  </a:cubicBezTo>
                  <a:cubicBezTo>
                    <a:pt x="345" y="307"/>
                    <a:pt x="345" y="307"/>
                    <a:pt x="345" y="307"/>
                  </a:cubicBezTo>
                  <a:cubicBezTo>
                    <a:pt x="343" y="304"/>
                    <a:pt x="343" y="304"/>
                    <a:pt x="343" y="304"/>
                  </a:cubicBezTo>
                  <a:cubicBezTo>
                    <a:pt x="340" y="304"/>
                    <a:pt x="340" y="304"/>
                    <a:pt x="340" y="304"/>
                  </a:cubicBezTo>
                  <a:cubicBezTo>
                    <a:pt x="336" y="303"/>
                    <a:pt x="336" y="303"/>
                    <a:pt x="336" y="303"/>
                  </a:cubicBezTo>
                  <a:cubicBezTo>
                    <a:pt x="335" y="301"/>
                    <a:pt x="335" y="301"/>
                    <a:pt x="335" y="301"/>
                  </a:cubicBezTo>
                  <a:cubicBezTo>
                    <a:pt x="333" y="301"/>
                    <a:pt x="333" y="301"/>
                    <a:pt x="333" y="301"/>
                  </a:cubicBezTo>
                  <a:cubicBezTo>
                    <a:pt x="330" y="299"/>
                    <a:pt x="330" y="299"/>
                    <a:pt x="330" y="299"/>
                  </a:cubicBezTo>
                  <a:cubicBezTo>
                    <a:pt x="329" y="300"/>
                    <a:pt x="329" y="300"/>
                    <a:pt x="329" y="300"/>
                  </a:cubicBezTo>
                  <a:cubicBezTo>
                    <a:pt x="326" y="299"/>
                    <a:pt x="326" y="299"/>
                    <a:pt x="326" y="299"/>
                  </a:cubicBezTo>
                  <a:cubicBezTo>
                    <a:pt x="324" y="302"/>
                    <a:pt x="324" y="302"/>
                    <a:pt x="324" y="302"/>
                  </a:cubicBezTo>
                  <a:cubicBezTo>
                    <a:pt x="324" y="304"/>
                    <a:pt x="324" y="304"/>
                    <a:pt x="324" y="304"/>
                  </a:cubicBezTo>
                  <a:cubicBezTo>
                    <a:pt x="323" y="305"/>
                    <a:pt x="323" y="305"/>
                    <a:pt x="323" y="305"/>
                  </a:cubicBezTo>
                  <a:cubicBezTo>
                    <a:pt x="319" y="304"/>
                    <a:pt x="319" y="304"/>
                    <a:pt x="319" y="304"/>
                  </a:cubicBezTo>
                  <a:cubicBezTo>
                    <a:pt x="317" y="305"/>
                    <a:pt x="317" y="305"/>
                    <a:pt x="317" y="305"/>
                  </a:cubicBezTo>
                  <a:cubicBezTo>
                    <a:pt x="314" y="305"/>
                    <a:pt x="314" y="305"/>
                    <a:pt x="314" y="305"/>
                  </a:cubicBezTo>
                  <a:cubicBezTo>
                    <a:pt x="313" y="304"/>
                    <a:pt x="313" y="304"/>
                    <a:pt x="313" y="304"/>
                  </a:cubicBezTo>
                  <a:cubicBezTo>
                    <a:pt x="314" y="301"/>
                    <a:pt x="314" y="301"/>
                    <a:pt x="314" y="301"/>
                  </a:cubicBezTo>
                  <a:cubicBezTo>
                    <a:pt x="313" y="299"/>
                    <a:pt x="313" y="299"/>
                    <a:pt x="313" y="299"/>
                  </a:cubicBezTo>
                  <a:cubicBezTo>
                    <a:pt x="310" y="296"/>
                    <a:pt x="310" y="296"/>
                    <a:pt x="310" y="296"/>
                  </a:cubicBezTo>
                  <a:cubicBezTo>
                    <a:pt x="309" y="294"/>
                    <a:pt x="309" y="294"/>
                    <a:pt x="309" y="294"/>
                  </a:cubicBezTo>
                  <a:cubicBezTo>
                    <a:pt x="309" y="290"/>
                    <a:pt x="309" y="290"/>
                    <a:pt x="309" y="290"/>
                  </a:cubicBezTo>
                  <a:cubicBezTo>
                    <a:pt x="307" y="287"/>
                    <a:pt x="307" y="287"/>
                    <a:pt x="307" y="287"/>
                  </a:cubicBezTo>
                  <a:cubicBezTo>
                    <a:pt x="308" y="285"/>
                    <a:pt x="308" y="285"/>
                    <a:pt x="308" y="285"/>
                  </a:cubicBezTo>
                  <a:cubicBezTo>
                    <a:pt x="308" y="279"/>
                    <a:pt x="308" y="279"/>
                    <a:pt x="308" y="279"/>
                  </a:cubicBezTo>
                  <a:cubicBezTo>
                    <a:pt x="307" y="275"/>
                    <a:pt x="307" y="275"/>
                    <a:pt x="307" y="275"/>
                  </a:cubicBezTo>
                  <a:cubicBezTo>
                    <a:pt x="305" y="273"/>
                    <a:pt x="305" y="273"/>
                    <a:pt x="305" y="273"/>
                  </a:cubicBezTo>
                  <a:cubicBezTo>
                    <a:pt x="303" y="273"/>
                    <a:pt x="303" y="273"/>
                    <a:pt x="303" y="273"/>
                  </a:cubicBezTo>
                  <a:cubicBezTo>
                    <a:pt x="302" y="271"/>
                    <a:pt x="302" y="271"/>
                    <a:pt x="302" y="271"/>
                  </a:cubicBezTo>
                  <a:cubicBezTo>
                    <a:pt x="298" y="267"/>
                    <a:pt x="298" y="267"/>
                    <a:pt x="298" y="267"/>
                  </a:cubicBezTo>
                  <a:cubicBezTo>
                    <a:pt x="294" y="266"/>
                    <a:pt x="294" y="266"/>
                    <a:pt x="294" y="266"/>
                  </a:cubicBezTo>
                  <a:cubicBezTo>
                    <a:pt x="294" y="263"/>
                    <a:pt x="294" y="263"/>
                    <a:pt x="294" y="263"/>
                  </a:cubicBezTo>
                  <a:cubicBezTo>
                    <a:pt x="295" y="260"/>
                    <a:pt x="295" y="260"/>
                    <a:pt x="295" y="260"/>
                  </a:cubicBezTo>
                  <a:cubicBezTo>
                    <a:pt x="295" y="257"/>
                    <a:pt x="295" y="257"/>
                    <a:pt x="295" y="257"/>
                  </a:cubicBezTo>
                  <a:cubicBezTo>
                    <a:pt x="294" y="256"/>
                    <a:pt x="294" y="256"/>
                    <a:pt x="294" y="256"/>
                  </a:cubicBezTo>
                  <a:cubicBezTo>
                    <a:pt x="294" y="255"/>
                    <a:pt x="294" y="255"/>
                    <a:pt x="294" y="255"/>
                  </a:cubicBezTo>
                  <a:cubicBezTo>
                    <a:pt x="295" y="253"/>
                    <a:pt x="295" y="253"/>
                    <a:pt x="295" y="253"/>
                  </a:cubicBezTo>
                  <a:cubicBezTo>
                    <a:pt x="298" y="250"/>
                    <a:pt x="298" y="250"/>
                    <a:pt x="298" y="250"/>
                  </a:cubicBezTo>
                  <a:cubicBezTo>
                    <a:pt x="299" y="246"/>
                    <a:pt x="299" y="246"/>
                    <a:pt x="299" y="246"/>
                  </a:cubicBezTo>
                  <a:cubicBezTo>
                    <a:pt x="298" y="241"/>
                    <a:pt x="298" y="241"/>
                    <a:pt x="298" y="241"/>
                  </a:cubicBezTo>
                  <a:cubicBezTo>
                    <a:pt x="294" y="234"/>
                    <a:pt x="294" y="234"/>
                    <a:pt x="294" y="234"/>
                  </a:cubicBezTo>
                  <a:cubicBezTo>
                    <a:pt x="296" y="233"/>
                    <a:pt x="296" y="233"/>
                    <a:pt x="296" y="233"/>
                  </a:cubicBezTo>
                  <a:cubicBezTo>
                    <a:pt x="298" y="235"/>
                    <a:pt x="298" y="235"/>
                    <a:pt x="298" y="235"/>
                  </a:cubicBezTo>
                  <a:cubicBezTo>
                    <a:pt x="298" y="238"/>
                    <a:pt x="298" y="238"/>
                    <a:pt x="298" y="238"/>
                  </a:cubicBezTo>
                  <a:cubicBezTo>
                    <a:pt x="300" y="238"/>
                    <a:pt x="300" y="238"/>
                    <a:pt x="300" y="238"/>
                  </a:cubicBezTo>
                  <a:cubicBezTo>
                    <a:pt x="300" y="239"/>
                    <a:pt x="300" y="239"/>
                    <a:pt x="300" y="239"/>
                  </a:cubicBezTo>
                  <a:cubicBezTo>
                    <a:pt x="301" y="242"/>
                    <a:pt x="301" y="242"/>
                    <a:pt x="301" y="242"/>
                  </a:cubicBezTo>
                  <a:cubicBezTo>
                    <a:pt x="303" y="243"/>
                    <a:pt x="303" y="243"/>
                    <a:pt x="303" y="243"/>
                  </a:cubicBezTo>
                  <a:cubicBezTo>
                    <a:pt x="302" y="247"/>
                    <a:pt x="302" y="247"/>
                    <a:pt x="302" y="247"/>
                  </a:cubicBezTo>
                  <a:cubicBezTo>
                    <a:pt x="304" y="250"/>
                    <a:pt x="304" y="250"/>
                    <a:pt x="304" y="250"/>
                  </a:cubicBezTo>
                  <a:cubicBezTo>
                    <a:pt x="303" y="252"/>
                    <a:pt x="303" y="252"/>
                    <a:pt x="303" y="252"/>
                  </a:cubicBezTo>
                  <a:cubicBezTo>
                    <a:pt x="304" y="254"/>
                    <a:pt x="304" y="254"/>
                    <a:pt x="304" y="254"/>
                  </a:cubicBezTo>
                  <a:cubicBezTo>
                    <a:pt x="307" y="256"/>
                    <a:pt x="307" y="256"/>
                    <a:pt x="307" y="256"/>
                  </a:cubicBezTo>
                  <a:cubicBezTo>
                    <a:pt x="307" y="258"/>
                    <a:pt x="307" y="258"/>
                    <a:pt x="307" y="258"/>
                  </a:cubicBezTo>
                  <a:cubicBezTo>
                    <a:pt x="308" y="259"/>
                    <a:pt x="308" y="259"/>
                    <a:pt x="308" y="259"/>
                  </a:cubicBezTo>
                  <a:cubicBezTo>
                    <a:pt x="308" y="260"/>
                    <a:pt x="308" y="260"/>
                    <a:pt x="308" y="260"/>
                  </a:cubicBezTo>
                  <a:cubicBezTo>
                    <a:pt x="307" y="261"/>
                    <a:pt x="307" y="261"/>
                    <a:pt x="307" y="261"/>
                  </a:cubicBezTo>
                  <a:cubicBezTo>
                    <a:pt x="308" y="263"/>
                    <a:pt x="308" y="263"/>
                    <a:pt x="308" y="263"/>
                  </a:cubicBezTo>
                  <a:cubicBezTo>
                    <a:pt x="310" y="262"/>
                    <a:pt x="310" y="262"/>
                    <a:pt x="310" y="262"/>
                  </a:cubicBezTo>
                  <a:cubicBezTo>
                    <a:pt x="312" y="264"/>
                    <a:pt x="312" y="264"/>
                    <a:pt x="312" y="264"/>
                  </a:cubicBezTo>
                  <a:cubicBezTo>
                    <a:pt x="315" y="264"/>
                    <a:pt x="315" y="264"/>
                    <a:pt x="315" y="264"/>
                  </a:cubicBezTo>
                  <a:cubicBezTo>
                    <a:pt x="317" y="263"/>
                    <a:pt x="317" y="263"/>
                    <a:pt x="317" y="263"/>
                  </a:cubicBezTo>
                  <a:cubicBezTo>
                    <a:pt x="318" y="264"/>
                    <a:pt x="318" y="264"/>
                    <a:pt x="318" y="264"/>
                  </a:cubicBezTo>
                  <a:cubicBezTo>
                    <a:pt x="319" y="265"/>
                    <a:pt x="319" y="265"/>
                    <a:pt x="319" y="265"/>
                  </a:cubicBezTo>
                  <a:cubicBezTo>
                    <a:pt x="321" y="264"/>
                    <a:pt x="321" y="264"/>
                    <a:pt x="321" y="264"/>
                  </a:cubicBezTo>
                  <a:cubicBezTo>
                    <a:pt x="323" y="263"/>
                    <a:pt x="323" y="263"/>
                    <a:pt x="323" y="263"/>
                  </a:cubicBezTo>
                  <a:cubicBezTo>
                    <a:pt x="324" y="262"/>
                    <a:pt x="324" y="262"/>
                    <a:pt x="324" y="262"/>
                  </a:cubicBezTo>
                  <a:cubicBezTo>
                    <a:pt x="326" y="263"/>
                    <a:pt x="326" y="263"/>
                    <a:pt x="326" y="263"/>
                  </a:cubicBezTo>
                  <a:cubicBezTo>
                    <a:pt x="328" y="266"/>
                    <a:pt x="328" y="266"/>
                    <a:pt x="328" y="266"/>
                  </a:cubicBezTo>
                  <a:cubicBezTo>
                    <a:pt x="330" y="266"/>
                    <a:pt x="330" y="266"/>
                    <a:pt x="330" y="266"/>
                  </a:cubicBezTo>
                  <a:cubicBezTo>
                    <a:pt x="332" y="267"/>
                    <a:pt x="332" y="267"/>
                    <a:pt x="332" y="267"/>
                  </a:cubicBezTo>
                  <a:cubicBezTo>
                    <a:pt x="336" y="266"/>
                    <a:pt x="336" y="266"/>
                    <a:pt x="336" y="266"/>
                  </a:cubicBezTo>
                  <a:cubicBezTo>
                    <a:pt x="337" y="265"/>
                    <a:pt x="337" y="265"/>
                    <a:pt x="337" y="265"/>
                  </a:cubicBezTo>
                  <a:cubicBezTo>
                    <a:pt x="336" y="266"/>
                    <a:pt x="336" y="266"/>
                    <a:pt x="336" y="266"/>
                  </a:cubicBezTo>
                  <a:cubicBezTo>
                    <a:pt x="332" y="266"/>
                    <a:pt x="332" y="266"/>
                    <a:pt x="332" y="266"/>
                  </a:cubicBezTo>
                  <a:cubicBezTo>
                    <a:pt x="332" y="264"/>
                    <a:pt x="332" y="264"/>
                    <a:pt x="332" y="264"/>
                  </a:cubicBezTo>
                  <a:cubicBezTo>
                    <a:pt x="330" y="263"/>
                    <a:pt x="330" y="263"/>
                    <a:pt x="330" y="263"/>
                  </a:cubicBezTo>
                  <a:cubicBezTo>
                    <a:pt x="329" y="261"/>
                    <a:pt x="329" y="261"/>
                    <a:pt x="329" y="261"/>
                  </a:cubicBezTo>
                  <a:cubicBezTo>
                    <a:pt x="326" y="261"/>
                    <a:pt x="326" y="261"/>
                    <a:pt x="326" y="261"/>
                  </a:cubicBezTo>
                  <a:cubicBezTo>
                    <a:pt x="326" y="259"/>
                    <a:pt x="326" y="259"/>
                    <a:pt x="326" y="259"/>
                  </a:cubicBezTo>
                  <a:cubicBezTo>
                    <a:pt x="325" y="259"/>
                    <a:pt x="325" y="259"/>
                    <a:pt x="325" y="259"/>
                  </a:cubicBezTo>
                  <a:cubicBezTo>
                    <a:pt x="324" y="260"/>
                    <a:pt x="324" y="260"/>
                    <a:pt x="324" y="260"/>
                  </a:cubicBezTo>
                  <a:cubicBezTo>
                    <a:pt x="320" y="260"/>
                    <a:pt x="320" y="260"/>
                    <a:pt x="320" y="260"/>
                  </a:cubicBezTo>
                  <a:cubicBezTo>
                    <a:pt x="318" y="259"/>
                    <a:pt x="318" y="259"/>
                    <a:pt x="318" y="259"/>
                  </a:cubicBezTo>
                  <a:cubicBezTo>
                    <a:pt x="315" y="259"/>
                    <a:pt x="315" y="259"/>
                    <a:pt x="315" y="259"/>
                  </a:cubicBezTo>
                  <a:cubicBezTo>
                    <a:pt x="312" y="256"/>
                    <a:pt x="312" y="256"/>
                    <a:pt x="312" y="256"/>
                  </a:cubicBezTo>
                  <a:cubicBezTo>
                    <a:pt x="312" y="254"/>
                    <a:pt x="312" y="254"/>
                    <a:pt x="312" y="254"/>
                  </a:cubicBezTo>
                  <a:cubicBezTo>
                    <a:pt x="311" y="254"/>
                    <a:pt x="311" y="254"/>
                    <a:pt x="311" y="254"/>
                  </a:cubicBezTo>
                  <a:cubicBezTo>
                    <a:pt x="308" y="250"/>
                    <a:pt x="308" y="250"/>
                    <a:pt x="308" y="250"/>
                  </a:cubicBezTo>
                  <a:cubicBezTo>
                    <a:pt x="309" y="249"/>
                    <a:pt x="309" y="249"/>
                    <a:pt x="309" y="249"/>
                  </a:cubicBezTo>
                  <a:cubicBezTo>
                    <a:pt x="310" y="248"/>
                    <a:pt x="310" y="248"/>
                    <a:pt x="310" y="248"/>
                  </a:cubicBezTo>
                  <a:cubicBezTo>
                    <a:pt x="312" y="246"/>
                    <a:pt x="312" y="246"/>
                    <a:pt x="312" y="246"/>
                  </a:cubicBezTo>
                  <a:cubicBezTo>
                    <a:pt x="314" y="246"/>
                    <a:pt x="314" y="246"/>
                    <a:pt x="314" y="246"/>
                  </a:cubicBezTo>
                  <a:cubicBezTo>
                    <a:pt x="316" y="249"/>
                    <a:pt x="316" y="249"/>
                    <a:pt x="316" y="249"/>
                  </a:cubicBezTo>
                  <a:cubicBezTo>
                    <a:pt x="320" y="251"/>
                    <a:pt x="320" y="251"/>
                    <a:pt x="320" y="251"/>
                  </a:cubicBezTo>
                  <a:cubicBezTo>
                    <a:pt x="323" y="250"/>
                    <a:pt x="323" y="250"/>
                    <a:pt x="323" y="250"/>
                  </a:cubicBezTo>
                  <a:cubicBezTo>
                    <a:pt x="325" y="247"/>
                    <a:pt x="325" y="247"/>
                    <a:pt x="325" y="247"/>
                  </a:cubicBezTo>
                  <a:cubicBezTo>
                    <a:pt x="323" y="244"/>
                    <a:pt x="323" y="244"/>
                    <a:pt x="323" y="244"/>
                  </a:cubicBezTo>
                  <a:cubicBezTo>
                    <a:pt x="320" y="243"/>
                    <a:pt x="320" y="243"/>
                    <a:pt x="320" y="243"/>
                  </a:cubicBezTo>
                  <a:cubicBezTo>
                    <a:pt x="317" y="245"/>
                    <a:pt x="317" y="245"/>
                    <a:pt x="317" y="245"/>
                  </a:cubicBezTo>
                  <a:cubicBezTo>
                    <a:pt x="316" y="243"/>
                    <a:pt x="316" y="243"/>
                    <a:pt x="316" y="243"/>
                  </a:cubicBezTo>
                  <a:cubicBezTo>
                    <a:pt x="316" y="242"/>
                    <a:pt x="316" y="242"/>
                    <a:pt x="316" y="242"/>
                  </a:cubicBezTo>
                  <a:cubicBezTo>
                    <a:pt x="317" y="243"/>
                    <a:pt x="317" y="243"/>
                    <a:pt x="317" y="243"/>
                  </a:cubicBezTo>
                  <a:cubicBezTo>
                    <a:pt x="318" y="242"/>
                    <a:pt x="318" y="242"/>
                    <a:pt x="318" y="242"/>
                  </a:cubicBezTo>
                  <a:cubicBezTo>
                    <a:pt x="318" y="240"/>
                    <a:pt x="318" y="240"/>
                    <a:pt x="318" y="240"/>
                  </a:cubicBezTo>
                  <a:cubicBezTo>
                    <a:pt x="320" y="237"/>
                    <a:pt x="320" y="237"/>
                    <a:pt x="320" y="237"/>
                  </a:cubicBezTo>
                  <a:cubicBezTo>
                    <a:pt x="322" y="236"/>
                    <a:pt x="322" y="236"/>
                    <a:pt x="322" y="236"/>
                  </a:cubicBezTo>
                  <a:cubicBezTo>
                    <a:pt x="324" y="237"/>
                    <a:pt x="324" y="237"/>
                    <a:pt x="324" y="237"/>
                  </a:cubicBezTo>
                  <a:cubicBezTo>
                    <a:pt x="330" y="236"/>
                    <a:pt x="330" y="236"/>
                    <a:pt x="330" y="236"/>
                  </a:cubicBezTo>
                  <a:cubicBezTo>
                    <a:pt x="332" y="239"/>
                    <a:pt x="332" y="239"/>
                    <a:pt x="332" y="239"/>
                  </a:cubicBezTo>
                  <a:cubicBezTo>
                    <a:pt x="334" y="240"/>
                    <a:pt x="334" y="240"/>
                    <a:pt x="334" y="240"/>
                  </a:cubicBezTo>
                  <a:cubicBezTo>
                    <a:pt x="340" y="241"/>
                    <a:pt x="340" y="241"/>
                    <a:pt x="340" y="241"/>
                  </a:cubicBezTo>
                  <a:cubicBezTo>
                    <a:pt x="340" y="242"/>
                    <a:pt x="340" y="242"/>
                    <a:pt x="340" y="242"/>
                  </a:cubicBezTo>
                  <a:cubicBezTo>
                    <a:pt x="342" y="244"/>
                    <a:pt x="342" y="244"/>
                    <a:pt x="342" y="244"/>
                  </a:cubicBezTo>
                  <a:cubicBezTo>
                    <a:pt x="346" y="247"/>
                    <a:pt x="346" y="247"/>
                    <a:pt x="346" y="247"/>
                  </a:cubicBezTo>
                  <a:cubicBezTo>
                    <a:pt x="348" y="247"/>
                    <a:pt x="348" y="247"/>
                    <a:pt x="348" y="247"/>
                  </a:cubicBezTo>
                  <a:cubicBezTo>
                    <a:pt x="353" y="247"/>
                    <a:pt x="353" y="247"/>
                    <a:pt x="353" y="247"/>
                  </a:cubicBezTo>
                  <a:cubicBezTo>
                    <a:pt x="357" y="244"/>
                    <a:pt x="357" y="244"/>
                    <a:pt x="357" y="244"/>
                  </a:cubicBezTo>
                  <a:cubicBezTo>
                    <a:pt x="358" y="246"/>
                    <a:pt x="358" y="246"/>
                    <a:pt x="358" y="246"/>
                  </a:cubicBezTo>
                  <a:cubicBezTo>
                    <a:pt x="359" y="246"/>
                    <a:pt x="359" y="246"/>
                    <a:pt x="359" y="246"/>
                  </a:cubicBezTo>
                  <a:cubicBezTo>
                    <a:pt x="361" y="246"/>
                    <a:pt x="361" y="246"/>
                    <a:pt x="361" y="246"/>
                  </a:cubicBezTo>
                  <a:cubicBezTo>
                    <a:pt x="360" y="249"/>
                    <a:pt x="360" y="249"/>
                    <a:pt x="360" y="249"/>
                  </a:cubicBezTo>
                  <a:cubicBezTo>
                    <a:pt x="360" y="251"/>
                    <a:pt x="360" y="251"/>
                    <a:pt x="360" y="251"/>
                  </a:cubicBezTo>
                  <a:cubicBezTo>
                    <a:pt x="360" y="252"/>
                    <a:pt x="360" y="252"/>
                    <a:pt x="360" y="252"/>
                  </a:cubicBezTo>
                  <a:cubicBezTo>
                    <a:pt x="358" y="254"/>
                    <a:pt x="358" y="254"/>
                    <a:pt x="358" y="254"/>
                  </a:cubicBezTo>
                  <a:cubicBezTo>
                    <a:pt x="358" y="256"/>
                    <a:pt x="358" y="256"/>
                    <a:pt x="358" y="256"/>
                  </a:cubicBezTo>
                  <a:cubicBezTo>
                    <a:pt x="359" y="258"/>
                    <a:pt x="359" y="258"/>
                    <a:pt x="359" y="258"/>
                  </a:cubicBezTo>
                  <a:cubicBezTo>
                    <a:pt x="359" y="261"/>
                    <a:pt x="359" y="261"/>
                    <a:pt x="359" y="261"/>
                  </a:cubicBezTo>
                  <a:cubicBezTo>
                    <a:pt x="362" y="263"/>
                    <a:pt x="362" y="263"/>
                    <a:pt x="362" y="263"/>
                  </a:cubicBezTo>
                  <a:cubicBezTo>
                    <a:pt x="362" y="265"/>
                    <a:pt x="362" y="265"/>
                    <a:pt x="362" y="265"/>
                  </a:cubicBezTo>
                  <a:cubicBezTo>
                    <a:pt x="361" y="267"/>
                    <a:pt x="361" y="267"/>
                    <a:pt x="361" y="267"/>
                  </a:cubicBezTo>
                  <a:cubicBezTo>
                    <a:pt x="362" y="272"/>
                    <a:pt x="362" y="272"/>
                    <a:pt x="362" y="272"/>
                  </a:cubicBezTo>
                  <a:cubicBezTo>
                    <a:pt x="363" y="272"/>
                    <a:pt x="363" y="272"/>
                    <a:pt x="363" y="272"/>
                  </a:cubicBezTo>
                  <a:cubicBezTo>
                    <a:pt x="363" y="270"/>
                    <a:pt x="363" y="270"/>
                    <a:pt x="363" y="270"/>
                  </a:cubicBezTo>
                  <a:cubicBezTo>
                    <a:pt x="363" y="269"/>
                    <a:pt x="363" y="269"/>
                    <a:pt x="363" y="269"/>
                  </a:cubicBezTo>
                  <a:cubicBezTo>
                    <a:pt x="364" y="268"/>
                    <a:pt x="364" y="268"/>
                    <a:pt x="364" y="268"/>
                  </a:cubicBezTo>
                  <a:cubicBezTo>
                    <a:pt x="364" y="265"/>
                    <a:pt x="364" y="265"/>
                    <a:pt x="364" y="265"/>
                  </a:cubicBezTo>
                  <a:cubicBezTo>
                    <a:pt x="365" y="265"/>
                    <a:pt x="365" y="265"/>
                    <a:pt x="365" y="265"/>
                  </a:cubicBezTo>
                  <a:cubicBezTo>
                    <a:pt x="366" y="262"/>
                    <a:pt x="366" y="262"/>
                    <a:pt x="366" y="262"/>
                  </a:cubicBezTo>
                  <a:cubicBezTo>
                    <a:pt x="367" y="263"/>
                    <a:pt x="367" y="263"/>
                    <a:pt x="367" y="263"/>
                  </a:cubicBezTo>
                  <a:cubicBezTo>
                    <a:pt x="368" y="266"/>
                    <a:pt x="368" y="266"/>
                    <a:pt x="368" y="266"/>
                  </a:cubicBezTo>
                  <a:cubicBezTo>
                    <a:pt x="369" y="270"/>
                    <a:pt x="369" y="270"/>
                    <a:pt x="369" y="270"/>
                  </a:cubicBezTo>
                  <a:cubicBezTo>
                    <a:pt x="369" y="272"/>
                    <a:pt x="369" y="272"/>
                    <a:pt x="369" y="272"/>
                  </a:cubicBezTo>
                  <a:cubicBezTo>
                    <a:pt x="368" y="272"/>
                    <a:pt x="368" y="272"/>
                    <a:pt x="368" y="272"/>
                  </a:cubicBezTo>
                  <a:cubicBezTo>
                    <a:pt x="368" y="275"/>
                    <a:pt x="368" y="275"/>
                    <a:pt x="368" y="275"/>
                  </a:cubicBezTo>
                  <a:cubicBezTo>
                    <a:pt x="367" y="275"/>
                    <a:pt x="367" y="275"/>
                    <a:pt x="367" y="275"/>
                  </a:cubicBezTo>
                  <a:cubicBezTo>
                    <a:pt x="370" y="277"/>
                    <a:pt x="370" y="277"/>
                    <a:pt x="370" y="277"/>
                  </a:cubicBezTo>
                  <a:cubicBezTo>
                    <a:pt x="373" y="277"/>
                    <a:pt x="373" y="277"/>
                    <a:pt x="373" y="277"/>
                  </a:cubicBezTo>
                  <a:cubicBezTo>
                    <a:pt x="376" y="278"/>
                    <a:pt x="376" y="278"/>
                    <a:pt x="376" y="278"/>
                  </a:cubicBezTo>
                  <a:cubicBezTo>
                    <a:pt x="377" y="280"/>
                    <a:pt x="377" y="280"/>
                    <a:pt x="377" y="280"/>
                  </a:cubicBezTo>
                  <a:cubicBezTo>
                    <a:pt x="377" y="282"/>
                    <a:pt x="377" y="282"/>
                    <a:pt x="377" y="282"/>
                  </a:cubicBezTo>
                  <a:cubicBezTo>
                    <a:pt x="379" y="283"/>
                    <a:pt x="379" y="283"/>
                    <a:pt x="379" y="283"/>
                  </a:cubicBezTo>
                  <a:cubicBezTo>
                    <a:pt x="383" y="283"/>
                    <a:pt x="383" y="283"/>
                    <a:pt x="383" y="283"/>
                  </a:cubicBezTo>
                  <a:cubicBezTo>
                    <a:pt x="386" y="287"/>
                    <a:pt x="386" y="287"/>
                    <a:pt x="386" y="287"/>
                  </a:cubicBezTo>
                  <a:cubicBezTo>
                    <a:pt x="386" y="286"/>
                    <a:pt x="386" y="286"/>
                    <a:pt x="386" y="286"/>
                  </a:cubicBezTo>
                  <a:cubicBezTo>
                    <a:pt x="386" y="283"/>
                    <a:pt x="386" y="283"/>
                    <a:pt x="386" y="283"/>
                  </a:cubicBezTo>
                  <a:cubicBezTo>
                    <a:pt x="389" y="281"/>
                    <a:pt x="389" y="281"/>
                    <a:pt x="389" y="281"/>
                  </a:cubicBezTo>
                  <a:cubicBezTo>
                    <a:pt x="391" y="281"/>
                    <a:pt x="391" y="281"/>
                    <a:pt x="391" y="281"/>
                  </a:cubicBezTo>
                  <a:cubicBezTo>
                    <a:pt x="394" y="283"/>
                    <a:pt x="394" y="283"/>
                    <a:pt x="394" y="283"/>
                  </a:cubicBezTo>
                  <a:cubicBezTo>
                    <a:pt x="397" y="283"/>
                    <a:pt x="397" y="283"/>
                    <a:pt x="397" y="283"/>
                  </a:cubicBezTo>
                  <a:cubicBezTo>
                    <a:pt x="399" y="285"/>
                    <a:pt x="399" y="285"/>
                    <a:pt x="399" y="285"/>
                  </a:cubicBezTo>
                  <a:cubicBezTo>
                    <a:pt x="399" y="288"/>
                    <a:pt x="399" y="288"/>
                    <a:pt x="399" y="288"/>
                  </a:cubicBezTo>
                  <a:cubicBezTo>
                    <a:pt x="399" y="285"/>
                    <a:pt x="399" y="285"/>
                    <a:pt x="399" y="285"/>
                  </a:cubicBezTo>
                  <a:cubicBezTo>
                    <a:pt x="398" y="283"/>
                    <a:pt x="398" y="283"/>
                    <a:pt x="398" y="283"/>
                  </a:cubicBezTo>
                  <a:cubicBezTo>
                    <a:pt x="396" y="283"/>
                    <a:pt x="396" y="283"/>
                    <a:pt x="396" y="283"/>
                  </a:cubicBezTo>
                  <a:cubicBezTo>
                    <a:pt x="394" y="282"/>
                    <a:pt x="394" y="282"/>
                    <a:pt x="394" y="282"/>
                  </a:cubicBezTo>
                  <a:cubicBezTo>
                    <a:pt x="391" y="280"/>
                    <a:pt x="391" y="280"/>
                    <a:pt x="391" y="280"/>
                  </a:cubicBezTo>
                  <a:cubicBezTo>
                    <a:pt x="388" y="280"/>
                    <a:pt x="388" y="280"/>
                    <a:pt x="388" y="280"/>
                  </a:cubicBezTo>
                  <a:cubicBezTo>
                    <a:pt x="385" y="282"/>
                    <a:pt x="385" y="282"/>
                    <a:pt x="385" y="282"/>
                  </a:cubicBezTo>
                  <a:cubicBezTo>
                    <a:pt x="384" y="282"/>
                    <a:pt x="384" y="282"/>
                    <a:pt x="384" y="282"/>
                  </a:cubicBezTo>
                  <a:cubicBezTo>
                    <a:pt x="383" y="282"/>
                    <a:pt x="383" y="282"/>
                    <a:pt x="383" y="282"/>
                  </a:cubicBezTo>
                  <a:cubicBezTo>
                    <a:pt x="380" y="281"/>
                    <a:pt x="380" y="281"/>
                    <a:pt x="380" y="281"/>
                  </a:cubicBezTo>
                  <a:cubicBezTo>
                    <a:pt x="377" y="277"/>
                    <a:pt x="377" y="277"/>
                    <a:pt x="377" y="277"/>
                  </a:cubicBezTo>
                  <a:cubicBezTo>
                    <a:pt x="375" y="276"/>
                    <a:pt x="375" y="276"/>
                    <a:pt x="375" y="276"/>
                  </a:cubicBezTo>
                  <a:cubicBezTo>
                    <a:pt x="372" y="276"/>
                    <a:pt x="372" y="276"/>
                    <a:pt x="372" y="276"/>
                  </a:cubicBezTo>
                  <a:cubicBezTo>
                    <a:pt x="371" y="273"/>
                    <a:pt x="371" y="273"/>
                    <a:pt x="371" y="273"/>
                  </a:cubicBezTo>
                  <a:cubicBezTo>
                    <a:pt x="372" y="274"/>
                    <a:pt x="372" y="274"/>
                    <a:pt x="372" y="274"/>
                  </a:cubicBezTo>
                  <a:cubicBezTo>
                    <a:pt x="373" y="274"/>
                    <a:pt x="373" y="274"/>
                    <a:pt x="373" y="274"/>
                  </a:cubicBezTo>
                  <a:cubicBezTo>
                    <a:pt x="375" y="270"/>
                    <a:pt x="375" y="270"/>
                    <a:pt x="375" y="270"/>
                  </a:cubicBezTo>
                  <a:cubicBezTo>
                    <a:pt x="374" y="268"/>
                    <a:pt x="374" y="268"/>
                    <a:pt x="374" y="268"/>
                  </a:cubicBezTo>
                  <a:cubicBezTo>
                    <a:pt x="372" y="266"/>
                    <a:pt x="372" y="266"/>
                    <a:pt x="372" y="266"/>
                  </a:cubicBezTo>
                  <a:cubicBezTo>
                    <a:pt x="371" y="262"/>
                    <a:pt x="371" y="262"/>
                    <a:pt x="371" y="262"/>
                  </a:cubicBezTo>
                  <a:cubicBezTo>
                    <a:pt x="368" y="258"/>
                    <a:pt x="368" y="258"/>
                    <a:pt x="368" y="258"/>
                  </a:cubicBezTo>
                  <a:cubicBezTo>
                    <a:pt x="366" y="257"/>
                    <a:pt x="366" y="257"/>
                    <a:pt x="366" y="257"/>
                  </a:cubicBezTo>
                  <a:cubicBezTo>
                    <a:pt x="364" y="254"/>
                    <a:pt x="364" y="254"/>
                    <a:pt x="364" y="254"/>
                  </a:cubicBezTo>
                  <a:cubicBezTo>
                    <a:pt x="365" y="252"/>
                    <a:pt x="365" y="252"/>
                    <a:pt x="365" y="252"/>
                  </a:cubicBezTo>
                  <a:cubicBezTo>
                    <a:pt x="364" y="250"/>
                    <a:pt x="364" y="250"/>
                    <a:pt x="364" y="250"/>
                  </a:cubicBezTo>
                  <a:cubicBezTo>
                    <a:pt x="364" y="246"/>
                    <a:pt x="364" y="246"/>
                    <a:pt x="364" y="246"/>
                  </a:cubicBezTo>
                  <a:cubicBezTo>
                    <a:pt x="362" y="244"/>
                    <a:pt x="362" y="244"/>
                    <a:pt x="362" y="244"/>
                  </a:cubicBezTo>
                  <a:cubicBezTo>
                    <a:pt x="361" y="244"/>
                    <a:pt x="361" y="244"/>
                    <a:pt x="361" y="244"/>
                  </a:cubicBezTo>
                  <a:cubicBezTo>
                    <a:pt x="358" y="242"/>
                    <a:pt x="358" y="242"/>
                    <a:pt x="358" y="242"/>
                  </a:cubicBezTo>
                  <a:cubicBezTo>
                    <a:pt x="353" y="242"/>
                    <a:pt x="353" y="242"/>
                    <a:pt x="353" y="242"/>
                  </a:cubicBezTo>
                  <a:cubicBezTo>
                    <a:pt x="352" y="239"/>
                    <a:pt x="352" y="239"/>
                    <a:pt x="352" y="239"/>
                  </a:cubicBezTo>
                  <a:cubicBezTo>
                    <a:pt x="349" y="238"/>
                    <a:pt x="349" y="238"/>
                    <a:pt x="349" y="238"/>
                  </a:cubicBezTo>
                  <a:cubicBezTo>
                    <a:pt x="349" y="236"/>
                    <a:pt x="349" y="236"/>
                    <a:pt x="349" y="236"/>
                  </a:cubicBezTo>
                  <a:cubicBezTo>
                    <a:pt x="348" y="234"/>
                    <a:pt x="348" y="234"/>
                    <a:pt x="348" y="234"/>
                  </a:cubicBezTo>
                  <a:cubicBezTo>
                    <a:pt x="348" y="233"/>
                    <a:pt x="348" y="233"/>
                    <a:pt x="348" y="233"/>
                  </a:cubicBezTo>
                  <a:cubicBezTo>
                    <a:pt x="346" y="234"/>
                    <a:pt x="346" y="234"/>
                    <a:pt x="346" y="234"/>
                  </a:cubicBezTo>
                  <a:cubicBezTo>
                    <a:pt x="340" y="234"/>
                    <a:pt x="340" y="234"/>
                    <a:pt x="340" y="234"/>
                  </a:cubicBezTo>
                  <a:cubicBezTo>
                    <a:pt x="338" y="234"/>
                    <a:pt x="338" y="234"/>
                    <a:pt x="338" y="234"/>
                  </a:cubicBezTo>
                  <a:cubicBezTo>
                    <a:pt x="336" y="232"/>
                    <a:pt x="336" y="232"/>
                    <a:pt x="336" y="232"/>
                  </a:cubicBezTo>
                  <a:cubicBezTo>
                    <a:pt x="335" y="230"/>
                    <a:pt x="335" y="230"/>
                    <a:pt x="335" y="230"/>
                  </a:cubicBezTo>
                  <a:cubicBezTo>
                    <a:pt x="335" y="230"/>
                    <a:pt x="335" y="230"/>
                    <a:pt x="335" y="230"/>
                  </a:cubicBezTo>
                  <a:cubicBezTo>
                    <a:pt x="334" y="228"/>
                    <a:pt x="334" y="228"/>
                    <a:pt x="334" y="228"/>
                  </a:cubicBezTo>
                  <a:cubicBezTo>
                    <a:pt x="334" y="225"/>
                    <a:pt x="334" y="225"/>
                    <a:pt x="334" y="225"/>
                  </a:cubicBezTo>
                  <a:cubicBezTo>
                    <a:pt x="332" y="221"/>
                    <a:pt x="332" y="221"/>
                    <a:pt x="332" y="221"/>
                  </a:cubicBezTo>
                  <a:cubicBezTo>
                    <a:pt x="329" y="219"/>
                    <a:pt x="329" y="219"/>
                    <a:pt x="329" y="219"/>
                  </a:cubicBezTo>
                  <a:cubicBezTo>
                    <a:pt x="329" y="218"/>
                    <a:pt x="329" y="218"/>
                    <a:pt x="329" y="218"/>
                  </a:cubicBezTo>
                  <a:cubicBezTo>
                    <a:pt x="329" y="217"/>
                    <a:pt x="329" y="217"/>
                    <a:pt x="329" y="217"/>
                  </a:cubicBezTo>
                  <a:cubicBezTo>
                    <a:pt x="327" y="217"/>
                    <a:pt x="327" y="217"/>
                    <a:pt x="327" y="217"/>
                  </a:cubicBezTo>
                  <a:cubicBezTo>
                    <a:pt x="326" y="216"/>
                    <a:pt x="326" y="216"/>
                    <a:pt x="326" y="216"/>
                  </a:cubicBezTo>
                  <a:cubicBezTo>
                    <a:pt x="327" y="214"/>
                    <a:pt x="327" y="214"/>
                    <a:pt x="327" y="214"/>
                  </a:cubicBezTo>
                  <a:cubicBezTo>
                    <a:pt x="327" y="212"/>
                    <a:pt x="327" y="212"/>
                    <a:pt x="327" y="212"/>
                  </a:cubicBezTo>
                  <a:cubicBezTo>
                    <a:pt x="325" y="211"/>
                    <a:pt x="325" y="211"/>
                    <a:pt x="325" y="211"/>
                  </a:cubicBezTo>
                  <a:cubicBezTo>
                    <a:pt x="326" y="210"/>
                    <a:pt x="326" y="210"/>
                    <a:pt x="326" y="210"/>
                  </a:cubicBezTo>
                  <a:cubicBezTo>
                    <a:pt x="329" y="209"/>
                    <a:pt x="329" y="209"/>
                    <a:pt x="329" y="209"/>
                  </a:cubicBezTo>
                  <a:cubicBezTo>
                    <a:pt x="331" y="207"/>
                    <a:pt x="331" y="207"/>
                    <a:pt x="331" y="207"/>
                  </a:cubicBezTo>
                  <a:cubicBezTo>
                    <a:pt x="333" y="207"/>
                    <a:pt x="333" y="207"/>
                    <a:pt x="333" y="207"/>
                  </a:cubicBezTo>
                  <a:cubicBezTo>
                    <a:pt x="338" y="206"/>
                    <a:pt x="338" y="206"/>
                    <a:pt x="338" y="206"/>
                  </a:cubicBezTo>
                  <a:cubicBezTo>
                    <a:pt x="345" y="204"/>
                    <a:pt x="345" y="204"/>
                    <a:pt x="345" y="204"/>
                  </a:cubicBezTo>
                  <a:cubicBezTo>
                    <a:pt x="347" y="202"/>
                    <a:pt x="347" y="202"/>
                    <a:pt x="347" y="202"/>
                  </a:cubicBezTo>
                  <a:cubicBezTo>
                    <a:pt x="349" y="201"/>
                    <a:pt x="349" y="201"/>
                    <a:pt x="349" y="201"/>
                  </a:cubicBezTo>
                  <a:cubicBezTo>
                    <a:pt x="351" y="202"/>
                    <a:pt x="351" y="202"/>
                    <a:pt x="351" y="202"/>
                  </a:cubicBezTo>
                  <a:cubicBezTo>
                    <a:pt x="353" y="201"/>
                    <a:pt x="353" y="201"/>
                    <a:pt x="353" y="201"/>
                  </a:cubicBezTo>
                  <a:cubicBezTo>
                    <a:pt x="354" y="199"/>
                    <a:pt x="354" y="199"/>
                    <a:pt x="354" y="199"/>
                  </a:cubicBezTo>
                  <a:cubicBezTo>
                    <a:pt x="357" y="198"/>
                    <a:pt x="357" y="198"/>
                    <a:pt x="357" y="198"/>
                  </a:cubicBezTo>
                  <a:cubicBezTo>
                    <a:pt x="363" y="195"/>
                    <a:pt x="363" y="195"/>
                    <a:pt x="363" y="195"/>
                  </a:cubicBezTo>
                  <a:cubicBezTo>
                    <a:pt x="364" y="196"/>
                    <a:pt x="364" y="196"/>
                    <a:pt x="364" y="196"/>
                  </a:cubicBezTo>
                  <a:cubicBezTo>
                    <a:pt x="363" y="198"/>
                    <a:pt x="363" y="198"/>
                    <a:pt x="363" y="198"/>
                  </a:cubicBezTo>
                  <a:cubicBezTo>
                    <a:pt x="363" y="199"/>
                    <a:pt x="363" y="199"/>
                    <a:pt x="363" y="199"/>
                  </a:cubicBezTo>
                  <a:cubicBezTo>
                    <a:pt x="362" y="200"/>
                    <a:pt x="362" y="200"/>
                    <a:pt x="362" y="200"/>
                  </a:cubicBezTo>
                  <a:cubicBezTo>
                    <a:pt x="360" y="203"/>
                    <a:pt x="360" y="203"/>
                    <a:pt x="360" y="203"/>
                  </a:cubicBezTo>
                  <a:cubicBezTo>
                    <a:pt x="360" y="205"/>
                    <a:pt x="360" y="205"/>
                    <a:pt x="360" y="205"/>
                  </a:cubicBezTo>
                  <a:cubicBezTo>
                    <a:pt x="364" y="208"/>
                    <a:pt x="364" y="208"/>
                    <a:pt x="364" y="208"/>
                  </a:cubicBezTo>
                  <a:cubicBezTo>
                    <a:pt x="367" y="208"/>
                    <a:pt x="367" y="208"/>
                    <a:pt x="367" y="208"/>
                  </a:cubicBezTo>
                  <a:cubicBezTo>
                    <a:pt x="365" y="207"/>
                    <a:pt x="365" y="207"/>
                    <a:pt x="365" y="207"/>
                  </a:cubicBezTo>
                  <a:cubicBezTo>
                    <a:pt x="362" y="204"/>
                    <a:pt x="362" y="204"/>
                    <a:pt x="362" y="204"/>
                  </a:cubicBezTo>
                  <a:cubicBezTo>
                    <a:pt x="362" y="203"/>
                    <a:pt x="362" y="203"/>
                    <a:pt x="362" y="203"/>
                  </a:cubicBezTo>
                  <a:cubicBezTo>
                    <a:pt x="363" y="201"/>
                    <a:pt x="363" y="201"/>
                    <a:pt x="363" y="201"/>
                  </a:cubicBezTo>
                  <a:cubicBezTo>
                    <a:pt x="367" y="199"/>
                    <a:pt x="367" y="199"/>
                    <a:pt x="367" y="199"/>
                  </a:cubicBezTo>
                  <a:cubicBezTo>
                    <a:pt x="368" y="196"/>
                    <a:pt x="368" y="196"/>
                    <a:pt x="368" y="196"/>
                  </a:cubicBezTo>
                  <a:cubicBezTo>
                    <a:pt x="367" y="193"/>
                    <a:pt x="367" y="193"/>
                    <a:pt x="367" y="193"/>
                  </a:cubicBezTo>
                  <a:cubicBezTo>
                    <a:pt x="365" y="193"/>
                    <a:pt x="365" y="193"/>
                    <a:pt x="365" y="193"/>
                  </a:cubicBezTo>
                  <a:cubicBezTo>
                    <a:pt x="362" y="192"/>
                    <a:pt x="362" y="192"/>
                    <a:pt x="362" y="192"/>
                  </a:cubicBezTo>
                  <a:cubicBezTo>
                    <a:pt x="363" y="190"/>
                    <a:pt x="363" y="190"/>
                    <a:pt x="363" y="190"/>
                  </a:cubicBezTo>
                  <a:cubicBezTo>
                    <a:pt x="360" y="190"/>
                    <a:pt x="360" y="190"/>
                    <a:pt x="360" y="190"/>
                  </a:cubicBezTo>
                  <a:cubicBezTo>
                    <a:pt x="359" y="191"/>
                    <a:pt x="359" y="191"/>
                    <a:pt x="359" y="191"/>
                  </a:cubicBezTo>
                  <a:cubicBezTo>
                    <a:pt x="358" y="190"/>
                    <a:pt x="358" y="190"/>
                    <a:pt x="358" y="190"/>
                  </a:cubicBezTo>
                  <a:cubicBezTo>
                    <a:pt x="357" y="188"/>
                    <a:pt x="357" y="188"/>
                    <a:pt x="357" y="188"/>
                  </a:cubicBezTo>
                  <a:cubicBezTo>
                    <a:pt x="354" y="188"/>
                    <a:pt x="354" y="188"/>
                    <a:pt x="354" y="188"/>
                  </a:cubicBezTo>
                  <a:cubicBezTo>
                    <a:pt x="353" y="188"/>
                    <a:pt x="353" y="188"/>
                    <a:pt x="353" y="188"/>
                  </a:cubicBezTo>
                  <a:cubicBezTo>
                    <a:pt x="351" y="186"/>
                    <a:pt x="351" y="186"/>
                    <a:pt x="351" y="186"/>
                  </a:cubicBezTo>
                  <a:cubicBezTo>
                    <a:pt x="352" y="185"/>
                    <a:pt x="352" y="185"/>
                    <a:pt x="352" y="185"/>
                  </a:cubicBezTo>
                  <a:cubicBezTo>
                    <a:pt x="352" y="184"/>
                    <a:pt x="352" y="184"/>
                    <a:pt x="352" y="184"/>
                  </a:cubicBezTo>
                  <a:cubicBezTo>
                    <a:pt x="353" y="183"/>
                    <a:pt x="353" y="183"/>
                    <a:pt x="353" y="183"/>
                  </a:cubicBezTo>
                  <a:cubicBezTo>
                    <a:pt x="355" y="185"/>
                    <a:pt x="355" y="185"/>
                    <a:pt x="355" y="185"/>
                  </a:cubicBezTo>
                  <a:cubicBezTo>
                    <a:pt x="357" y="185"/>
                    <a:pt x="357" y="185"/>
                    <a:pt x="357" y="185"/>
                  </a:cubicBezTo>
                  <a:cubicBezTo>
                    <a:pt x="359" y="184"/>
                    <a:pt x="359" y="184"/>
                    <a:pt x="359" y="184"/>
                  </a:cubicBezTo>
                  <a:cubicBezTo>
                    <a:pt x="358" y="183"/>
                    <a:pt x="358" y="183"/>
                    <a:pt x="358" y="183"/>
                  </a:cubicBezTo>
                  <a:cubicBezTo>
                    <a:pt x="357" y="183"/>
                    <a:pt x="357" y="183"/>
                    <a:pt x="357" y="183"/>
                  </a:cubicBezTo>
                  <a:cubicBezTo>
                    <a:pt x="355" y="184"/>
                    <a:pt x="355" y="184"/>
                    <a:pt x="355" y="184"/>
                  </a:cubicBezTo>
                  <a:cubicBezTo>
                    <a:pt x="354" y="183"/>
                    <a:pt x="354" y="183"/>
                    <a:pt x="354" y="183"/>
                  </a:cubicBezTo>
                  <a:cubicBezTo>
                    <a:pt x="353" y="181"/>
                    <a:pt x="353" y="181"/>
                    <a:pt x="353" y="181"/>
                  </a:cubicBezTo>
                  <a:cubicBezTo>
                    <a:pt x="351" y="181"/>
                    <a:pt x="351" y="181"/>
                    <a:pt x="351" y="181"/>
                  </a:cubicBezTo>
                  <a:cubicBezTo>
                    <a:pt x="349" y="180"/>
                    <a:pt x="349" y="180"/>
                    <a:pt x="349" y="180"/>
                  </a:cubicBezTo>
                  <a:cubicBezTo>
                    <a:pt x="347" y="181"/>
                    <a:pt x="347" y="181"/>
                    <a:pt x="347" y="181"/>
                  </a:cubicBezTo>
                  <a:cubicBezTo>
                    <a:pt x="346" y="179"/>
                    <a:pt x="346" y="179"/>
                    <a:pt x="346" y="179"/>
                  </a:cubicBezTo>
                  <a:cubicBezTo>
                    <a:pt x="347" y="178"/>
                    <a:pt x="347" y="178"/>
                    <a:pt x="347" y="178"/>
                  </a:cubicBezTo>
                  <a:cubicBezTo>
                    <a:pt x="347" y="176"/>
                    <a:pt x="347" y="176"/>
                    <a:pt x="347" y="176"/>
                  </a:cubicBezTo>
                  <a:cubicBezTo>
                    <a:pt x="345" y="175"/>
                    <a:pt x="345" y="175"/>
                    <a:pt x="345" y="175"/>
                  </a:cubicBezTo>
                  <a:cubicBezTo>
                    <a:pt x="346" y="174"/>
                    <a:pt x="346" y="174"/>
                    <a:pt x="346" y="174"/>
                  </a:cubicBezTo>
                  <a:cubicBezTo>
                    <a:pt x="347" y="175"/>
                    <a:pt x="347" y="175"/>
                    <a:pt x="347" y="175"/>
                  </a:cubicBezTo>
                  <a:cubicBezTo>
                    <a:pt x="349" y="177"/>
                    <a:pt x="349" y="177"/>
                    <a:pt x="349" y="177"/>
                  </a:cubicBezTo>
                  <a:cubicBezTo>
                    <a:pt x="351" y="177"/>
                    <a:pt x="351" y="177"/>
                    <a:pt x="351" y="177"/>
                  </a:cubicBezTo>
                  <a:cubicBezTo>
                    <a:pt x="352" y="179"/>
                    <a:pt x="352" y="179"/>
                    <a:pt x="352" y="179"/>
                  </a:cubicBezTo>
                  <a:cubicBezTo>
                    <a:pt x="353" y="178"/>
                    <a:pt x="353" y="178"/>
                    <a:pt x="353" y="178"/>
                  </a:cubicBezTo>
                  <a:cubicBezTo>
                    <a:pt x="352" y="176"/>
                    <a:pt x="352" y="176"/>
                    <a:pt x="352" y="176"/>
                  </a:cubicBezTo>
                  <a:cubicBezTo>
                    <a:pt x="354" y="175"/>
                    <a:pt x="354" y="175"/>
                    <a:pt x="354" y="175"/>
                  </a:cubicBezTo>
                  <a:cubicBezTo>
                    <a:pt x="354" y="172"/>
                    <a:pt x="354" y="172"/>
                    <a:pt x="354" y="172"/>
                  </a:cubicBezTo>
                  <a:cubicBezTo>
                    <a:pt x="353" y="171"/>
                    <a:pt x="353" y="171"/>
                    <a:pt x="353" y="171"/>
                  </a:cubicBezTo>
                  <a:cubicBezTo>
                    <a:pt x="353" y="170"/>
                    <a:pt x="353" y="170"/>
                    <a:pt x="353" y="170"/>
                  </a:cubicBezTo>
                  <a:cubicBezTo>
                    <a:pt x="355" y="170"/>
                    <a:pt x="355" y="170"/>
                    <a:pt x="355" y="170"/>
                  </a:cubicBezTo>
                  <a:cubicBezTo>
                    <a:pt x="356" y="169"/>
                    <a:pt x="356" y="169"/>
                    <a:pt x="356" y="169"/>
                  </a:cubicBezTo>
                  <a:cubicBezTo>
                    <a:pt x="352" y="168"/>
                    <a:pt x="352" y="168"/>
                    <a:pt x="352" y="168"/>
                  </a:cubicBezTo>
                  <a:cubicBezTo>
                    <a:pt x="351" y="169"/>
                    <a:pt x="351" y="169"/>
                    <a:pt x="351" y="169"/>
                  </a:cubicBezTo>
                  <a:cubicBezTo>
                    <a:pt x="350" y="169"/>
                    <a:pt x="350" y="169"/>
                    <a:pt x="350" y="169"/>
                  </a:cubicBezTo>
                  <a:cubicBezTo>
                    <a:pt x="350" y="168"/>
                    <a:pt x="350" y="168"/>
                    <a:pt x="350" y="168"/>
                  </a:cubicBezTo>
                  <a:cubicBezTo>
                    <a:pt x="352" y="166"/>
                    <a:pt x="352" y="166"/>
                    <a:pt x="352" y="166"/>
                  </a:cubicBezTo>
                  <a:cubicBezTo>
                    <a:pt x="355" y="166"/>
                    <a:pt x="355" y="166"/>
                    <a:pt x="355" y="166"/>
                  </a:cubicBezTo>
                  <a:cubicBezTo>
                    <a:pt x="357" y="165"/>
                    <a:pt x="357" y="165"/>
                    <a:pt x="357" y="165"/>
                  </a:cubicBezTo>
                  <a:cubicBezTo>
                    <a:pt x="356" y="164"/>
                    <a:pt x="356" y="164"/>
                    <a:pt x="356" y="164"/>
                  </a:cubicBezTo>
                  <a:cubicBezTo>
                    <a:pt x="358" y="162"/>
                    <a:pt x="358" y="162"/>
                    <a:pt x="358" y="162"/>
                  </a:cubicBezTo>
                  <a:cubicBezTo>
                    <a:pt x="358" y="160"/>
                    <a:pt x="358" y="160"/>
                    <a:pt x="358" y="160"/>
                  </a:cubicBezTo>
                  <a:cubicBezTo>
                    <a:pt x="359" y="159"/>
                    <a:pt x="359" y="159"/>
                    <a:pt x="359" y="159"/>
                  </a:cubicBezTo>
                  <a:cubicBezTo>
                    <a:pt x="358" y="159"/>
                    <a:pt x="358" y="159"/>
                    <a:pt x="358" y="159"/>
                  </a:cubicBezTo>
                  <a:cubicBezTo>
                    <a:pt x="360" y="156"/>
                    <a:pt x="360" y="156"/>
                    <a:pt x="360" y="156"/>
                  </a:cubicBezTo>
                  <a:cubicBezTo>
                    <a:pt x="361" y="156"/>
                    <a:pt x="361" y="156"/>
                    <a:pt x="361" y="156"/>
                  </a:cubicBezTo>
                  <a:cubicBezTo>
                    <a:pt x="362" y="157"/>
                    <a:pt x="362" y="157"/>
                    <a:pt x="362" y="157"/>
                  </a:cubicBezTo>
                  <a:cubicBezTo>
                    <a:pt x="363" y="157"/>
                    <a:pt x="363" y="157"/>
                    <a:pt x="363" y="157"/>
                  </a:cubicBezTo>
                  <a:cubicBezTo>
                    <a:pt x="363" y="155"/>
                    <a:pt x="363" y="155"/>
                    <a:pt x="363" y="155"/>
                  </a:cubicBezTo>
                  <a:cubicBezTo>
                    <a:pt x="364" y="155"/>
                    <a:pt x="364" y="155"/>
                    <a:pt x="364" y="155"/>
                  </a:cubicBezTo>
                  <a:cubicBezTo>
                    <a:pt x="363" y="154"/>
                    <a:pt x="363" y="154"/>
                    <a:pt x="363" y="154"/>
                  </a:cubicBezTo>
                  <a:cubicBezTo>
                    <a:pt x="363" y="153"/>
                    <a:pt x="363" y="153"/>
                    <a:pt x="363" y="153"/>
                  </a:cubicBezTo>
                  <a:cubicBezTo>
                    <a:pt x="366" y="152"/>
                    <a:pt x="366" y="152"/>
                    <a:pt x="366" y="152"/>
                  </a:cubicBezTo>
                  <a:cubicBezTo>
                    <a:pt x="367" y="152"/>
                    <a:pt x="367" y="152"/>
                    <a:pt x="367" y="152"/>
                  </a:cubicBezTo>
                  <a:cubicBezTo>
                    <a:pt x="367" y="150"/>
                    <a:pt x="367" y="150"/>
                    <a:pt x="367" y="150"/>
                  </a:cubicBezTo>
                  <a:cubicBezTo>
                    <a:pt x="368" y="150"/>
                    <a:pt x="368" y="150"/>
                    <a:pt x="368" y="150"/>
                  </a:cubicBezTo>
                  <a:cubicBezTo>
                    <a:pt x="370" y="150"/>
                    <a:pt x="370" y="150"/>
                    <a:pt x="370" y="150"/>
                  </a:cubicBezTo>
                  <a:cubicBezTo>
                    <a:pt x="373" y="150"/>
                    <a:pt x="373" y="150"/>
                    <a:pt x="373" y="150"/>
                  </a:cubicBezTo>
                  <a:cubicBezTo>
                    <a:pt x="372" y="149"/>
                    <a:pt x="372" y="149"/>
                    <a:pt x="372" y="149"/>
                  </a:cubicBezTo>
                  <a:cubicBezTo>
                    <a:pt x="372" y="147"/>
                    <a:pt x="372" y="147"/>
                    <a:pt x="372" y="147"/>
                  </a:cubicBezTo>
                  <a:cubicBezTo>
                    <a:pt x="376" y="147"/>
                    <a:pt x="376" y="147"/>
                    <a:pt x="376" y="147"/>
                  </a:cubicBezTo>
                  <a:cubicBezTo>
                    <a:pt x="378" y="145"/>
                    <a:pt x="378" y="145"/>
                    <a:pt x="378" y="145"/>
                  </a:cubicBezTo>
                  <a:cubicBezTo>
                    <a:pt x="379" y="144"/>
                    <a:pt x="379" y="144"/>
                    <a:pt x="379" y="144"/>
                  </a:cubicBezTo>
                  <a:cubicBezTo>
                    <a:pt x="384" y="141"/>
                    <a:pt x="384" y="141"/>
                    <a:pt x="384" y="141"/>
                  </a:cubicBezTo>
                  <a:cubicBezTo>
                    <a:pt x="384" y="140"/>
                    <a:pt x="384" y="140"/>
                    <a:pt x="384" y="140"/>
                  </a:cubicBezTo>
                  <a:cubicBezTo>
                    <a:pt x="383" y="139"/>
                    <a:pt x="383" y="139"/>
                    <a:pt x="383" y="139"/>
                  </a:cubicBezTo>
                  <a:cubicBezTo>
                    <a:pt x="380" y="141"/>
                    <a:pt x="380" y="141"/>
                    <a:pt x="380" y="141"/>
                  </a:cubicBezTo>
                  <a:cubicBezTo>
                    <a:pt x="379" y="140"/>
                    <a:pt x="379" y="140"/>
                    <a:pt x="379" y="140"/>
                  </a:cubicBezTo>
                  <a:cubicBezTo>
                    <a:pt x="377" y="142"/>
                    <a:pt x="377" y="142"/>
                    <a:pt x="377" y="142"/>
                  </a:cubicBezTo>
                  <a:cubicBezTo>
                    <a:pt x="376" y="141"/>
                    <a:pt x="376" y="141"/>
                    <a:pt x="376" y="141"/>
                  </a:cubicBezTo>
                  <a:cubicBezTo>
                    <a:pt x="376" y="137"/>
                    <a:pt x="376" y="137"/>
                    <a:pt x="376" y="137"/>
                  </a:cubicBezTo>
                  <a:cubicBezTo>
                    <a:pt x="377" y="137"/>
                    <a:pt x="377" y="137"/>
                    <a:pt x="377" y="137"/>
                  </a:cubicBezTo>
                  <a:cubicBezTo>
                    <a:pt x="378" y="135"/>
                    <a:pt x="378" y="135"/>
                    <a:pt x="378" y="135"/>
                  </a:cubicBezTo>
                  <a:cubicBezTo>
                    <a:pt x="379" y="135"/>
                    <a:pt x="379" y="135"/>
                    <a:pt x="379" y="135"/>
                  </a:cubicBezTo>
                  <a:cubicBezTo>
                    <a:pt x="379" y="136"/>
                    <a:pt x="379" y="136"/>
                    <a:pt x="379" y="136"/>
                  </a:cubicBezTo>
                  <a:cubicBezTo>
                    <a:pt x="380" y="137"/>
                    <a:pt x="380" y="137"/>
                    <a:pt x="380" y="137"/>
                  </a:cubicBezTo>
                  <a:cubicBezTo>
                    <a:pt x="381" y="135"/>
                    <a:pt x="381" y="135"/>
                    <a:pt x="381" y="135"/>
                  </a:cubicBezTo>
                  <a:cubicBezTo>
                    <a:pt x="379" y="133"/>
                    <a:pt x="379" y="133"/>
                    <a:pt x="379" y="133"/>
                  </a:cubicBezTo>
                  <a:cubicBezTo>
                    <a:pt x="381" y="133"/>
                    <a:pt x="381" y="133"/>
                    <a:pt x="381" y="133"/>
                  </a:cubicBezTo>
                  <a:cubicBezTo>
                    <a:pt x="383" y="134"/>
                    <a:pt x="383" y="134"/>
                    <a:pt x="383" y="134"/>
                  </a:cubicBezTo>
                  <a:cubicBezTo>
                    <a:pt x="384" y="134"/>
                    <a:pt x="384" y="134"/>
                    <a:pt x="384" y="134"/>
                  </a:cubicBezTo>
                  <a:cubicBezTo>
                    <a:pt x="387" y="133"/>
                    <a:pt x="387" y="133"/>
                    <a:pt x="387" y="133"/>
                  </a:cubicBezTo>
                  <a:cubicBezTo>
                    <a:pt x="389" y="133"/>
                    <a:pt x="389" y="133"/>
                    <a:pt x="389" y="133"/>
                  </a:cubicBezTo>
                  <a:cubicBezTo>
                    <a:pt x="393" y="132"/>
                    <a:pt x="393" y="132"/>
                    <a:pt x="393" y="132"/>
                  </a:cubicBezTo>
                  <a:cubicBezTo>
                    <a:pt x="395" y="132"/>
                    <a:pt x="395" y="132"/>
                    <a:pt x="395" y="132"/>
                  </a:cubicBezTo>
                  <a:cubicBezTo>
                    <a:pt x="396" y="133"/>
                    <a:pt x="396" y="133"/>
                    <a:pt x="396" y="133"/>
                  </a:cubicBezTo>
                  <a:cubicBezTo>
                    <a:pt x="394" y="137"/>
                    <a:pt x="394" y="137"/>
                    <a:pt x="394" y="137"/>
                  </a:cubicBezTo>
                  <a:cubicBezTo>
                    <a:pt x="394" y="138"/>
                    <a:pt x="394" y="138"/>
                    <a:pt x="394" y="138"/>
                  </a:cubicBezTo>
                  <a:cubicBezTo>
                    <a:pt x="396" y="140"/>
                    <a:pt x="396" y="140"/>
                    <a:pt x="396" y="140"/>
                  </a:cubicBezTo>
                  <a:cubicBezTo>
                    <a:pt x="397" y="137"/>
                    <a:pt x="397" y="137"/>
                    <a:pt x="397" y="137"/>
                  </a:cubicBezTo>
                  <a:cubicBezTo>
                    <a:pt x="398" y="135"/>
                    <a:pt x="398" y="135"/>
                    <a:pt x="398" y="135"/>
                  </a:cubicBezTo>
                  <a:cubicBezTo>
                    <a:pt x="398" y="133"/>
                    <a:pt x="398" y="133"/>
                    <a:pt x="398" y="133"/>
                  </a:cubicBezTo>
                  <a:cubicBezTo>
                    <a:pt x="398" y="132"/>
                    <a:pt x="398" y="132"/>
                    <a:pt x="398" y="132"/>
                  </a:cubicBezTo>
                  <a:cubicBezTo>
                    <a:pt x="400" y="134"/>
                    <a:pt x="400" y="134"/>
                    <a:pt x="400" y="134"/>
                  </a:cubicBezTo>
                  <a:cubicBezTo>
                    <a:pt x="400" y="137"/>
                    <a:pt x="400" y="137"/>
                    <a:pt x="400" y="137"/>
                  </a:cubicBezTo>
                  <a:cubicBezTo>
                    <a:pt x="401" y="137"/>
                    <a:pt x="401" y="137"/>
                    <a:pt x="401" y="137"/>
                  </a:cubicBezTo>
                  <a:cubicBezTo>
                    <a:pt x="402" y="135"/>
                    <a:pt x="402" y="135"/>
                    <a:pt x="402" y="135"/>
                  </a:cubicBezTo>
                  <a:cubicBezTo>
                    <a:pt x="401" y="133"/>
                    <a:pt x="401" y="133"/>
                    <a:pt x="401" y="133"/>
                  </a:cubicBezTo>
                  <a:cubicBezTo>
                    <a:pt x="403" y="132"/>
                    <a:pt x="403" y="132"/>
                    <a:pt x="403" y="132"/>
                  </a:cubicBezTo>
                  <a:cubicBezTo>
                    <a:pt x="403" y="132"/>
                    <a:pt x="403" y="132"/>
                    <a:pt x="403" y="132"/>
                  </a:cubicBezTo>
                  <a:cubicBezTo>
                    <a:pt x="404" y="134"/>
                    <a:pt x="404" y="134"/>
                    <a:pt x="404" y="134"/>
                  </a:cubicBezTo>
                  <a:cubicBezTo>
                    <a:pt x="406" y="132"/>
                    <a:pt x="406" y="132"/>
                    <a:pt x="406" y="132"/>
                  </a:cubicBezTo>
                  <a:cubicBezTo>
                    <a:pt x="407" y="131"/>
                    <a:pt x="407" y="131"/>
                    <a:pt x="407" y="131"/>
                  </a:cubicBezTo>
                  <a:cubicBezTo>
                    <a:pt x="405" y="129"/>
                    <a:pt x="405" y="129"/>
                    <a:pt x="405" y="129"/>
                  </a:cubicBezTo>
                  <a:cubicBezTo>
                    <a:pt x="407" y="129"/>
                    <a:pt x="407" y="129"/>
                    <a:pt x="407" y="129"/>
                  </a:cubicBezTo>
                  <a:cubicBezTo>
                    <a:pt x="408" y="128"/>
                    <a:pt x="408" y="128"/>
                    <a:pt x="408" y="128"/>
                  </a:cubicBezTo>
                  <a:cubicBezTo>
                    <a:pt x="406" y="128"/>
                    <a:pt x="406" y="128"/>
                    <a:pt x="406" y="128"/>
                  </a:cubicBezTo>
                  <a:cubicBezTo>
                    <a:pt x="408" y="126"/>
                    <a:pt x="408" y="126"/>
                    <a:pt x="408" y="126"/>
                  </a:cubicBezTo>
                  <a:cubicBezTo>
                    <a:pt x="411" y="126"/>
                    <a:pt x="411" y="126"/>
                    <a:pt x="411" y="126"/>
                  </a:cubicBezTo>
                  <a:cubicBezTo>
                    <a:pt x="412" y="125"/>
                    <a:pt x="412" y="125"/>
                    <a:pt x="412" y="125"/>
                  </a:cubicBezTo>
                  <a:cubicBezTo>
                    <a:pt x="413" y="125"/>
                    <a:pt x="413" y="125"/>
                    <a:pt x="413" y="125"/>
                  </a:cubicBezTo>
                  <a:cubicBezTo>
                    <a:pt x="413" y="126"/>
                    <a:pt x="413" y="126"/>
                    <a:pt x="413" y="126"/>
                  </a:cubicBezTo>
                  <a:cubicBezTo>
                    <a:pt x="414" y="127"/>
                    <a:pt x="414" y="127"/>
                    <a:pt x="414" y="127"/>
                  </a:cubicBezTo>
                  <a:cubicBezTo>
                    <a:pt x="417" y="127"/>
                    <a:pt x="417" y="127"/>
                    <a:pt x="417" y="127"/>
                  </a:cubicBezTo>
                  <a:cubicBezTo>
                    <a:pt x="417" y="129"/>
                    <a:pt x="417" y="129"/>
                    <a:pt x="417" y="129"/>
                  </a:cubicBezTo>
                  <a:cubicBezTo>
                    <a:pt x="418" y="130"/>
                    <a:pt x="418" y="130"/>
                    <a:pt x="418" y="130"/>
                  </a:cubicBezTo>
                  <a:cubicBezTo>
                    <a:pt x="416" y="134"/>
                    <a:pt x="416" y="134"/>
                    <a:pt x="416" y="134"/>
                  </a:cubicBezTo>
                  <a:cubicBezTo>
                    <a:pt x="419" y="133"/>
                    <a:pt x="419" y="133"/>
                    <a:pt x="419" y="133"/>
                  </a:cubicBezTo>
                  <a:cubicBezTo>
                    <a:pt x="421" y="130"/>
                    <a:pt x="421" y="130"/>
                    <a:pt x="421" y="130"/>
                  </a:cubicBezTo>
                  <a:cubicBezTo>
                    <a:pt x="419" y="126"/>
                    <a:pt x="419" y="126"/>
                    <a:pt x="419" y="126"/>
                  </a:cubicBezTo>
                  <a:cubicBezTo>
                    <a:pt x="416" y="125"/>
                    <a:pt x="416" y="125"/>
                    <a:pt x="416" y="125"/>
                  </a:cubicBezTo>
                  <a:cubicBezTo>
                    <a:pt x="415" y="122"/>
                    <a:pt x="415" y="122"/>
                    <a:pt x="415" y="122"/>
                  </a:cubicBezTo>
                  <a:cubicBezTo>
                    <a:pt x="413" y="124"/>
                    <a:pt x="413" y="124"/>
                    <a:pt x="413" y="124"/>
                  </a:cubicBezTo>
                  <a:cubicBezTo>
                    <a:pt x="412" y="123"/>
                    <a:pt x="412" y="123"/>
                    <a:pt x="412" y="123"/>
                  </a:cubicBezTo>
                  <a:cubicBezTo>
                    <a:pt x="410" y="123"/>
                    <a:pt x="410" y="123"/>
                    <a:pt x="410" y="123"/>
                  </a:cubicBezTo>
                  <a:cubicBezTo>
                    <a:pt x="409" y="122"/>
                    <a:pt x="409" y="122"/>
                    <a:pt x="409" y="122"/>
                  </a:cubicBezTo>
                  <a:cubicBezTo>
                    <a:pt x="407" y="121"/>
                    <a:pt x="407" y="121"/>
                    <a:pt x="407" y="121"/>
                  </a:cubicBezTo>
                  <a:cubicBezTo>
                    <a:pt x="407" y="120"/>
                    <a:pt x="407" y="120"/>
                    <a:pt x="407" y="120"/>
                  </a:cubicBezTo>
                  <a:cubicBezTo>
                    <a:pt x="408" y="119"/>
                    <a:pt x="408" y="119"/>
                    <a:pt x="408" y="119"/>
                  </a:cubicBezTo>
                  <a:cubicBezTo>
                    <a:pt x="412" y="119"/>
                    <a:pt x="412" y="119"/>
                    <a:pt x="412" y="119"/>
                  </a:cubicBezTo>
                  <a:cubicBezTo>
                    <a:pt x="413" y="118"/>
                    <a:pt x="413" y="118"/>
                    <a:pt x="413" y="118"/>
                  </a:cubicBezTo>
                  <a:cubicBezTo>
                    <a:pt x="415" y="118"/>
                    <a:pt x="415" y="118"/>
                    <a:pt x="415" y="118"/>
                  </a:cubicBezTo>
                  <a:cubicBezTo>
                    <a:pt x="417" y="118"/>
                    <a:pt x="417" y="118"/>
                    <a:pt x="417" y="118"/>
                  </a:cubicBezTo>
                  <a:cubicBezTo>
                    <a:pt x="418" y="117"/>
                    <a:pt x="418" y="117"/>
                    <a:pt x="418" y="117"/>
                  </a:cubicBezTo>
                  <a:cubicBezTo>
                    <a:pt x="419" y="118"/>
                    <a:pt x="419" y="118"/>
                    <a:pt x="419" y="118"/>
                  </a:cubicBezTo>
                  <a:cubicBezTo>
                    <a:pt x="423" y="117"/>
                    <a:pt x="423" y="117"/>
                    <a:pt x="423" y="117"/>
                  </a:cubicBezTo>
                  <a:cubicBezTo>
                    <a:pt x="426" y="118"/>
                    <a:pt x="426" y="118"/>
                    <a:pt x="426" y="118"/>
                  </a:cubicBezTo>
                  <a:cubicBezTo>
                    <a:pt x="427" y="117"/>
                    <a:pt x="427" y="117"/>
                    <a:pt x="427" y="117"/>
                  </a:cubicBezTo>
                  <a:cubicBezTo>
                    <a:pt x="428" y="118"/>
                    <a:pt x="428" y="118"/>
                    <a:pt x="428" y="118"/>
                  </a:cubicBezTo>
                  <a:cubicBezTo>
                    <a:pt x="430" y="117"/>
                    <a:pt x="430" y="117"/>
                    <a:pt x="430" y="117"/>
                  </a:cubicBezTo>
                  <a:cubicBezTo>
                    <a:pt x="429" y="116"/>
                    <a:pt x="429" y="116"/>
                    <a:pt x="429" y="116"/>
                  </a:cubicBezTo>
                  <a:cubicBezTo>
                    <a:pt x="426" y="115"/>
                    <a:pt x="426" y="115"/>
                    <a:pt x="426" y="115"/>
                  </a:cubicBezTo>
                  <a:cubicBezTo>
                    <a:pt x="424" y="114"/>
                    <a:pt x="424" y="114"/>
                    <a:pt x="424" y="114"/>
                  </a:cubicBezTo>
                  <a:cubicBezTo>
                    <a:pt x="421" y="115"/>
                    <a:pt x="421" y="115"/>
                    <a:pt x="421" y="115"/>
                  </a:cubicBezTo>
                  <a:cubicBezTo>
                    <a:pt x="418" y="115"/>
                    <a:pt x="418" y="115"/>
                    <a:pt x="418" y="115"/>
                  </a:cubicBezTo>
                  <a:cubicBezTo>
                    <a:pt x="418" y="114"/>
                    <a:pt x="418" y="114"/>
                    <a:pt x="418" y="114"/>
                  </a:cubicBezTo>
                  <a:cubicBezTo>
                    <a:pt x="418" y="111"/>
                    <a:pt x="418" y="111"/>
                    <a:pt x="418" y="111"/>
                  </a:cubicBezTo>
                  <a:cubicBezTo>
                    <a:pt x="420" y="110"/>
                    <a:pt x="420" y="110"/>
                    <a:pt x="420" y="110"/>
                  </a:cubicBezTo>
                  <a:cubicBezTo>
                    <a:pt x="418" y="109"/>
                    <a:pt x="418" y="109"/>
                    <a:pt x="418" y="109"/>
                  </a:cubicBezTo>
                  <a:cubicBezTo>
                    <a:pt x="416" y="107"/>
                    <a:pt x="416" y="107"/>
                    <a:pt x="416" y="107"/>
                  </a:cubicBezTo>
                  <a:cubicBezTo>
                    <a:pt x="414" y="107"/>
                    <a:pt x="414" y="107"/>
                    <a:pt x="414" y="107"/>
                  </a:cubicBezTo>
                  <a:cubicBezTo>
                    <a:pt x="412" y="105"/>
                    <a:pt x="412" y="105"/>
                    <a:pt x="412" y="105"/>
                  </a:cubicBezTo>
                  <a:cubicBezTo>
                    <a:pt x="412" y="103"/>
                    <a:pt x="412" y="103"/>
                    <a:pt x="412" y="103"/>
                  </a:cubicBezTo>
                  <a:cubicBezTo>
                    <a:pt x="414" y="103"/>
                    <a:pt x="414" y="103"/>
                    <a:pt x="414" y="103"/>
                  </a:cubicBezTo>
                  <a:cubicBezTo>
                    <a:pt x="414" y="100"/>
                    <a:pt x="414" y="100"/>
                    <a:pt x="414" y="100"/>
                  </a:cubicBezTo>
                  <a:cubicBezTo>
                    <a:pt x="411" y="99"/>
                    <a:pt x="411" y="99"/>
                    <a:pt x="411" y="99"/>
                  </a:cubicBezTo>
                  <a:cubicBezTo>
                    <a:pt x="412" y="90"/>
                    <a:pt x="412" y="90"/>
                    <a:pt x="412" y="90"/>
                  </a:cubicBezTo>
                  <a:cubicBezTo>
                    <a:pt x="414" y="88"/>
                    <a:pt x="414" y="88"/>
                    <a:pt x="414" y="88"/>
                  </a:cubicBezTo>
                  <a:cubicBezTo>
                    <a:pt x="413" y="86"/>
                    <a:pt x="413" y="86"/>
                    <a:pt x="413" y="86"/>
                  </a:cubicBezTo>
                  <a:cubicBezTo>
                    <a:pt x="413" y="83"/>
                    <a:pt x="413" y="83"/>
                    <a:pt x="413" y="83"/>
                  </a:cubicBezTo>
                  <a:cubicBezTo>
                    <a:pt x="415" y="82"/>
                    <a:pt x="415" y="82"/>
                    <a:pt x="415" y="82"/>
                  </a:cubicBezTo>
                  <a:cubicBezTo>
                    <a:pt x="414" y="80"/>
                    <a:pt x="414" y="80"/>
                    <a:pt x="414" y="80"/>
                  </a:cubicBezTo>
                  <a:cubicBezTo>
                    <a:pt x="415" y="79"/>
                    <a:pt x="415" y="79"/>
                    <a:pt x="415" y="79"/>
                  </a:cubicBezTo>
                  <a:cubicBezTo>
                    <a:pt x="416" y="78"/>
                    <a:pt x="416" y="78"/>
                    <a:pt x="416" y="78"/>
                  </a:cubicBezTo>
                  <a:cubicBezTo>
                    <a:pt x="418" y="76"/>
                    <a:pt x="418" y="76"/>
                    <a:pt x="418" y="76"/>
                  </a:cubicBezTo>
                  <a:cubicBezTo>
                    <a:pt x="420" y="76"/>
                    <a:pt x="420" y="76"/>
                    <a:pt x="420" y="76"/>
                  </a:cubicBezTo>
                  <a:cubicBezTo>
                    <a:pt x="422" y="78"/>
                    <a:pt x="422" y="78"/>
                    <a:pt x="422" y="78"/>
                  </a:cubicBezTo>
                  <a:cubicBezTo>
                    <a:pt x="423" y="77"/>
                    <a:pt x="423" y="77"/>
                    <a:pt x="423" y="77"/>
                  </a:cubicBezTo>
                  <a:cubicBezTo>
                    <a:pt x="425" y="76"/>
                    <a:pt x="425" y="76"/>
                    <a:pt x="425" y="76"/>
                  </a:cubicBezTo>
                  <a:cubicBezTo>
                    <a:pt x="426" y="79"/>
                    <a:pt x="426" y="79"/>
                    <a:pt x="426" y="79"/>
                  </a:cubicBezTo>
                  <a:cubicBezTo>
                    <a:pt x="428" y="79"/>
                    <a:pt x="428" y="79"/>
                    <a:pt x="428" y="79"/>
                  </a:cubicBezTo>
                  <a:cubicBezTo>
                    <a:pt x="430" y="77"/>
                    <a:pt x="430" y="77"/>
                    <a:pt x="430" y="77"/>
                  </a:cubicBezTo>
                  <a:cubicBezTo>
                    <a:pt x="431" y="78"/>
                    <a:pt x="431" y="78"/>
                    <a:pt x="431" y="78"/>
                  </a:cubicBezTo>
                  <a:cubicBezTo>
                    <a:pt x="431" y="80"/>
                    <a:pt x="431" y="80"/>
                    <a:pt x="431" y="80"/>
                  </a:cubicBezTo>
                  <a:cubicBezTo>
                    <a:pt x="432" y="81"/>
                    <a:pt x="432" y="81"/>
                    <a:pt x="432" y="81"/>
                  </a:cubicBezTo>
                  <a:cubicBezTo>
                    <a:pt x="435" y="82"/>
                    <a:pt x="435" y="82"/>
                    <a:pt x="435" y="82"/>
                  </a:cubicBezTo>
                  <a:cubicBezTo>
                    <a:pt x="435" y="82"/>
                    <a:pt x="435" y="82"/>
                    <a:pt x="435" y="82"/>
                  </a:cubicBezTo>
                  <a:cubicBezTo>
                    <a:pt x="433" y="83"/>
                    <a:pt x="433" y="83"/>
                    <a:pt x="433" y="83"/>
                  </a:cubicBezTo>
                  <a:cubicBezTo>
                    <a:pt x="433" y="84"/>
                    <a:pt x="433" y="84"/>
                    <a:pt x="433" y="84"/>
                  </a:cubicBezTo>
                  <a:cubicBezTo>
                    <a:pt x="432" y="86"/>
                    <a:pt x="432" y="86"/>
                    <a:pt x="432" y="86"/>
                  </a:cubicBezTo>
                  <a:cubicBezTo>
                    <a:pt x="433" y="88"/>
                    <a:pt x="433" y="88"/>
                    <a:pt x="433" y="88"/>
                  </a:cubicBezTo>
                  <a:cubicBezTo>
                    <a:pt x="431" y="91"/>
                    <a:pt x="431" y="91"/>
                    <a:pt x="431" y="91"/>
                  </a:cubicBezTo>
                  <a:cubicBezTo>
                    <a:pt x="429" y="91"/>
                    <a:pt x="429" y="91"/>
                    <a:pt x="429" y="91"/>
                  </a:cubicBezTo>
                  <a:cubicBezTo>
                    <a:pt x="428" y="93"/>
                    <a:pt x="428" y="93"/>
                    <a:pt x="428" y="93"/>
                  </a:cubicBezTo>
                  <a:cubicBezTo>
                    <a:pt x="429" y="94"/>
                    <a:pt x="429" y="94"/>
                    <a:pt x="429" y="94"/>
                  </a:cubicBezTo>
                  <a:cubicBezTo>
                    <a:pt x="433" y="92"/>
                    <a:pt x="433" y="92"/>
                    <a:pt x="433" y="92"/>
                  </a:cubicBezTo>
                  <a:cubicBezTo>
                    <a:pt x="436" y="88"/>
                    <a:pt x="436" y="88"/>
                    <a:pt x="436" y="88"/>
                  </a:cubicBezTo>
                  <a:cubicBezTo>
                    <a:pt x="437" y="88"/>
                    <a:pt x="437" y="88"/>
                    <a:pt x="437" y="88"/>
                  </a:cubicBezTo>
                  <a:cubicBezTo>
                    <a:pt x="437" y="89"/>
                    <a:pt x="437" y="89"/>
                    <a:pt x="437" y="89"/>
                  </a:cubicBezTo>
                  <a:cubicBezTo>
                    <a:pt x="436" y="91"/>
                    <a:pt x="436" y="91"/>
                    <a:pt x="436" y="91"/>
                  </a:cubicBezTo>
                  <a:cubicBezTo>
                    <a:pt x="436" y="92"/>
                    <a:pt x="436" y="92"/>
                    <a:pt x="436" y="92"/>
                  </a:cubicBezTo>
                  <a:cubicBezTo>
                    <a:pt x="438" y="92"/>
                    <a:pt x="438" y="92"/>
                    <a:pt x="438" y="92"/>
                  </a:cubicBezTo>
                  <a:cubicBezTo>
                    <a:pt x="439" y="90"/>
                    <a:pt x="439" y="90"/>
                    <a:pt x="439" y="90"/>
                  </a:cubicBezTo>
                  <a:cubicBezTo>
                    <a:pt x="441" y="89"/>
                    <a:pt x="441" y="89"/>
                    <a:pt x="441" y="89"/>
                  </a:cubicBezTo>
                  <a:cubicBezTo>
                    <a:pt x="442" y="90"/>
                    <a:pt x="442" y="90"/>
                    <a:pt x="442" y="90"/>
                  </a:cubicBezTo>
                  <a:cubicBezTo>
                    <a:pt x="444" y="90"/>
                    <a:pt x="444" y="90"/>
                    <a:pt x="444" y="90"/>
                  </a:cubicBezTo>
                  <a:cubicBezTo>
                    <a:pt x="445" y="88"/>
                    <a:pt x="445" y="88"/>
                    <a:pt x="445" y="88"/>
                  </a:cubicBezTo>
                  <a:cubicBezTo>
                    <a:pt x="446" y="88"/>
                    <a:pt x="446" y="88"/>
                    <a:pt x="446" y="88"/>
                  </a:cubicBezTo>
                  <a:cubicBezTo>
                    <a:pt x="447" y="88"/>
                    <a:pt x="447" y="88"/>
                    <a:pt x="447" y="88"/>
                  </a:cubicBezTo>
                  <a:cubicBezTo>
                    <a:pt x="448" y="88"/>
                    <a:pt x="448" y="88"/>
                    <a:pt x="448" y="88"/>
                  </a:cubicBezTo>
                  <a:cubicBezTo>
                    <a:pt x="450" y="90"/>
                    <a:pt x="450" y="90"/>
                    <a:pt x="450" y="90"/>
                  </a:cubicBezTo>
                  <a:cubicBezTo>
                    <a:pt x="450" y="92"/>
                    <a:pt x="450" y="92"/>
                    <a:pt x="450" y="92"/>
                  </a:cubicBezTo>
                  <a:cubicBezTo>
                    <a:pt x="452" y="94"/>
                    <a:pt x="452" y="94"/>
                    <a:pt x="452" y="94"/>
                  </a:cubicBezTo>
                  <a:cubicBezTo>
                    <a:pt x="451" y="95"/>
                    <a:pt x="451" y="95"/>
                    <a:pt x="451" y="95"/>
                  </a:cubicBezTo>
                  <a:cubicBezTo>
                    <a:pt x="451" y="97"/>
                    <a:pt x="451" y="97"/>
                    <a:pt x="451" y="97"/>
                  </a:cubicBezTo>
                  <a:cubicBezTo>
                    <a:pt x="450" y="100"/>
                    <a:pt x="450" y="100"/>
                    <a:pt x="450" y="100"/>
                  </a:cubicBezTo>
                  <a:cubicBezTo>
                    <a:pt x="452" y="103"/>
                    <a:pt x="452" y="103"/>
                    <a:pt x="452" y="103"/>
                  </a:cubicBezTo>
                  <a:cubicBezTo>
                    <a:pt x="452" y="105"/>
                    <a:pt x="452" y="105"/>
                    <a:pt x="452" y="105"/>
                  </a:cubicBezTo>
                  <a:cubicBezTo>
                    <a:pt x="450" y="106"/>
                    <a:pt x="450" y="106"/>
                    <a:pt x="450" y="106"/>
                  </a:cubicBezTo>
                  <a:cubicBezTo>
                    <a:pt x="449" y="107"/>
                    <a:pt x="449" y="107"/>
                    <a:pt x="449" y="107"/>
                  </a:cubicBezTo>
                  <a:cubicBezTo>
                    <a:pt x="450" y="107"/>
                    <a:pt x="450" y="107"/>
                    <a:pt x="450" y="107"/>
                  </a:cubicBezTo>
                  <a:cubicBezTo>
                    <a:pt x="453" y="106"/>
                    <a:pt x="453" y="106"/>
                    <a:pt x="453" y="106"/>
                  </a:cubicBezTo>
                  <a:cubicBezTo>
                    <a:pt x="455" y="104"/>
                    <a:pt x="455" y="104"/>
                    <a:pt x="455" y="104"/>
                  </a:cubicBezTo>
                  <a:cubicBezTo>
                    <a:pt x="458" y="104"/>
                    <a:pt x="458" y="104"/>
                    <a:pt x="458" y="104"/>
                  </a:cubicBezTo>
                  <a:cubicBezTo>
                    <a:pt x="459" y="102"/>
                    <a:pt x="459" y="102"/>
                    <a:pt x="459" y="102"/>
                  </a:cubicBezTo>
                  <a:cubicBezTo>
                    <a:pt x="459" y="98"/>
                    <a:pt x="459" y="98"/>
                    <a:pt x="459" y="98"/>
                  </a:cubicBezTo>
                  <a:cubicBezTo>
                    <a:pt x="458" y="96"/>
                    <a:pt x="458" y="96"/>
                    <a:pt x="458" y="96"/>
                  </a:cubicBezTo>
                  <a:cubicBezTo>
                    <a:pt x="457" y="96"/>
                    <a:pt x="457" y="96"/>
                    <a:pt x="457" y="96"/>
                  </a:cubicBezTo>
                  <a:cubicBezTo>
                    <a:pt x="456" y="96"/>
                    <a:pt x="456" y="96"/>
                    <a:pt x="456" y="96"/>
                  </a:cubicBezTo>
                  <a:cubicBezTo>
                    <a:pt x="456" y="94"/>
                    <a:pt x="456" y="94"/>
                    <a:pt x="456" y="94"/>
                  </a:cubicBezTo>
                  <a:cubicBezTo>
                    <a:pt x="456" y="93"/>
                    <a:pt x="456" y="93"/>
                    <a:pt x="456" y="93"/>
                  </a:cubicBezTo>
                  <a:cubicBezTo>
                    <a:pt x="458" y="93"/>
                    <a:pt x="458" y="93"/>
                    <a:pt x="458" y="93"/>
                  </a:cubicBezTo>
                  <a:cubicBezTo>
                    <a:pt x="458" y="94"/>
                    <a:pt x="458" y="94"/>
                    <a:pt x="458" y="94"/>
                  </a:cubicBezTo>
                  <a:cubicBezTo>
                    <a:pt x="460" y="93"/>
                    <a:pt x="460" y="93"/>
                    <a:pt x="460" y="93"/>
                  </a:cubicBezTo>
                  <a:cubicBezTo>
                    <a:pt x="463" y="93"/>
                    <a:pt x="463" y="93"/>
                    <a:pt x="463" y="93"/>
                  </a:cubicBezTo>
                  <a:cubicBezTo>
                    <a:pt x="465" y="90"/>
                    <a:pt x="465" y="90"/>
                    <a:pt x="465" y="90"/>
                  </a:cubicBezTo>
                  <a:cubicBezTo>
                    <a:pt x="466" y="91"/>
                    <a:pt x="466" y="91"/>
                    <a:pt x="466" y="91"/>
                  </a:cubicBezTo>
                  <a:cubicBezTo>
                    <a:pt x="469" y="91"/>
                    <a:pt x="469" y="91"/>
                    <a:pt x="469" y="91"/>
                  </a:cubicBezTo>
                  <a:cubicBezTo>
                    <a:pt x="469" y="89"/>
                    <a:pt x="469" y="89"/>
                    <a:pt x="469" y="89"/>
                  </a:cubicBezTo>
                  <a:cubicBezTo>
                    <a:pt x="471" y="87"/>
                    <a:pt x="471" y="87"/>
                    <a:pt x="471" y="87"/>
                  </a:cubicBezTo>
                  <a:cubicBezTo>
                    <a:pt x="471" y="88"/>
                    <a:pt x="471" y="88"/>
                    <a:pt x="471" y="88"/>
                  </a:cubicBezTo>
                  <a:cubicBezTo>
                    <a:pt x="473" y="87"/>
                    <a:pt x="473" y="87"/>
                    <a:pt x="473" y="87"/>
                  </a:cubicBezTo>
                  <a:cubicBezTo>
                    <a:pt x="475" y="86"/>
                    <a:pt x="475" y="86"/>
                    <a:pt x="475" y="86"/>
                  </a:cubicBezTo>
                  <a:cubicBezTo>
                    <a:pt x="475" y="87"/>
                    <a:pt x="475" y="87"/>
                    <a:pt x="475" y="87"/>
                  </a:cubicBezTo>
                  <a:cubicBezTo>
                    <a:pt x="477" y="86"/>
                    <a:pt x="477" y="86"/>
                    <a:pt x="477" y="86"/>
                  </a:cubicBezTo>
                  <a:cubicBezTo>
                    <a:pt x="477" y="88"/>
                    <a:pt x="477" y="88"/>
                    <a:pt x="477" y="88"/>
                  </a:cubicBezTo>
                  <a:cubicBezTo>
                    <a:pt x="477" y="88"/>
                    <a:pt x="477" y="88"/>
                    <a:pt x="477" y="88"/>
                  </a:cubicBezTo>
                  <a:cubicBezTo>
                    <a:pt x="477" y="90"/>
                    <a:pt x="477" y="90"/>
                    <a:pt x="477" y="90"/>
                  </a:cubicBezTo>
                  <a:cubicBezTo>
                    <a:pt x="481" y="90"/>
                    <a:pt x="481" y="90"/>
                    <a:pt x="481" y="90"/>
                  </a:cubicBezTo>
                  <a:cubicBezTo>
                    <a:pt x="481" y="90"/>
                    <a:pt x="481" y="90"/>
                    <a:pt x="481" y="90"/>
                  </a:cubicBezTo>
                  <a:cubicBezTo>
                    <a:pt x="483" y="91"/>
                    <a:pt x="483" y="91"/>
                    <a:pt x="483" y="91"/>
                  </a:cubicBezTo>
                  <a:cubicBezTo>
                    <a:pt x="490" y="95"/>
                    <a:pt x="490" y="95"/>
                    <a:pt x="490" y="95"/>
                  </a:cubicBezTo>
                  <a:cubicBezTo>
                    <a:pt x="491" y="95"/>
                    <a:pt x="491" y="95"/>
                    <a:pt x="491" y="95"/>
                  </a:cubicBezTo>
                  <a:cubicBezTo>
                    <a:pt x="492" y="97"/>
                    <a:pt x="492" y="97"/>
                    <a:pt x="492" y="97"/>
                  </a:cubicBezTo>
                  <a:cubicBezTo>
                    <a:pt x="492" y="98"/>
                    <a:pt x="492" y="98"/>
                    <a:pt x="492" y="98"/>
                  </a:cubicBezTo>
                  <a:cubicBezTo>
                    <a:pt x="495" y="102"/>
                    <a:pt x="495" y="102"/>
                    <a:pt x="495" y="102"/>
                  </a:cubicBezTo>
                  <a:cubicBezTo>
                    <a:pt x="496" y="101"/>
                    <a:pt x="496" y="101"/>
                    <a:pt x="496" y="101"/>
                  </a:cubicBezTo>
                  <a:cubicBezTo>
                    <a:pt x="496" y="100"/>
                    <a:pt x="496" y="100"/>
                    <a:pt x="496" y="100"/>
                  </a:cubicBezTo>
                  <a:cubicBezTo>
                    <a:pt x="497" y="99"/>
                    <a:pt x="497" y="99"/>
                    <a:pt x="497" y="99"/>
                  </a:cubicBezTo>
                  <a:cubicBezTo>
                    <a:pt x="497" y="98"/>
                    <a:pt x="497" y="98"/>
                    <a:pt x="497" y="98"/>
                  </a:cubicBezTo>
                  <a:cubicBezTo>
                    <a:pt x="496" y="97"/>
                    <a:pt x="496" y="97"/>
                    <a:pt x="496" y="97"/>
                  </a:cubicBezTo>
                  <a:cubicBezTo>
                    <a:pt x="495" y="97"/>
                    <a:pt x="495" y="97"/>
                    <a:pt x="495" y="97"/>
                  </a:cubicBezTo>
                  <a:cubicBezTo>
                    <a:pt x="495" y="96"/>
                    <a:pt x="495" y="96"/>
                    <a:pt x="495" y="96"/>
                  </a:cubicBezTo>
                  <a:cubicBezTo>
                    <a:pt x="496" y="95"/>
                    <a:pt x="496" y="95"/>
                    <a:pt x="496" y="95"/>
                  </a:cubicBezTo>
                  <a:cubicBezTo>
                    <a:pt x="497" y="95"/>
                    <a:pt x="497" y="95"/>
                    <a:pt x="497" y="95"/>
                  </a:cubicBezTo>
                  <a:cubicBezTo>
                    <a:pt x="498" y="96"/>
                    <a:pt x="498" y="96"/>
                    <a:pt x="498" y="96"/>
                  </a:cubicBezTo>
                  <a:cubicBezTo>
                    <a:pt x="499" y="97"/>
                    <a:pt x="499" y="97"/>
                    <a:pt x="499" y="97"/>
                  </a:cubicBezTo>
                  <a:cubicBezTo>
                    <a:pt x="499" y="99"/>
                    <a:pt x="499" y="99"/>
                    <a:pt x="499" y="99"/>
                  </a:cubicBezTo>
                  <a:cubicBezTo>
                    <a:pt x="502" y="101"/>
                    <a:pt x="502" y="101"/>
                    <a:pt x="502" y="101"/>
                  </a:cubicBezTo>
                  <a:cubicBezTo>
                    <a:pt x="502" y="103"/>
                    <a:pt x="502" y="103"/>
                    <a:pt x="502" y="103"/>
                  </a:cubicBezTo>
                  <a:cubicBezTo>
                    <a:pt x="503" y="104"/>
                    <a:pt x="503" y="104"/>
                    <a:pt x="503" y="104"/>
                  </a:cubicBezTo>
                  <a:cubicBezTo>
                    <a:pt x="504" y="103"/>
                    <a:pt x="504" y="103"/>
                    <a:pt x="504" y="103"/>
                  </a:cubicBezTo>
                  <a:cubicBezTo>
                    <a:pt x="505" y="103"/>
                    <a:pt x="505" y="103"/>
                    <a:pt x="505" y="103"/>
                  </a:cubicBezTo>
                  <a:cubicBezTo>
                    <a:pt x="506" y="104"/>
                    <a:pt x="506" y="104"/>
                    <a:pt x="506" y="104"/>
                  </a:cubicBezTo>
                  <a:cubicBezTo>
                    <a:pt x="507" y="105"/>
                    <a:pt x="507" y="105"/>
                    <a:pt x="507" y="105"/>
                  </a:cubicBezTo>
                  <a:cubicBezTo>
                    <a:pt x="508" y="107"/>
                    <a:pt x="508" y="107"/>
                    <a:pt x="508" y="107"/>
                  </a:cubicBezTo>
                  <a:cubicBezTo>
                    <a:pt x="509" y="109"/>
                    <a:pt x="509" y="109"/>
                    <a:pt x="509" y="109"/>
                  </a:cubicBezTo>
                  <a:cubicBezTo>
                    <a:pt x="509" y="110"/>
                    <a:pt x="509" y="110"/>
                    <a:pt x="509" y="110"/>
                  </a:cubicBezTo>
                  <a:cubicBezTo>
                    <a:pt x="508" y="110"/>
                    <a:pt x="508" y="110"/>
                    <a:pt x="508" y="110"/>
                  </a:cubicBezTo>
                  <a:cubicBezTo>
                    <a:pt x="508" y="109"/>
                    <a:pt x="508" y="109"/>
                    <a:pt x="508" y="109"/>
                  </a:cubicBezTo>
                  <a:cubicBezTo>
                    <a:pt x="507" y="108"/>
                    <a:pt x="507" y="108"/>
                    <a:pt x="507" y="108"/>
                  </a:cubicBezTo>
                  <a:cubicBezTo>
                    <a:pt x="507" y="108"/>
                    <a:pt x="507" y="108"/>
                    <a:pt x="507" y="108"/>
                  </a:cubicBezTo>
                  <a:cubicBezTo>
                    <a:pt x="506" y="109"/>
                    <a:pt x="506" y="109"/>
                    <a:pt x="506" y="109"/>
                  </a:cubicBezTo>
                  <a:cubicBezTo>
                    <a:pt x="504" y="108"/>
                    <a:pt x="504" y="108"/>
                    <a:pt x="504" y="108"/>
                  </a:cubicBezTo>
                  <a:cubicBezTo>
                    <a:pt x="501" y="106"/>
                    <a:pt x="501" y="106"/>
                    <a:pt x="501" y="106"/>
                  </a:cubicBezTo>
                  <a:cubicBezTo>
                    <a:pt x="499" y="107"/>
                    <a:pt x="499" y="107"/>
                    <a:pt x="499" y="107"/>
                  </a:cubicBezTo>
                  <a:cubicBezTo>
                    <a:pt x="499" y="107"/>
                    <a:pt x="499" y="107"/>
                    <a:pt x="499" y="107"/>
                  </a:cubicBezTo>
                  <a:cubicBezTo>
                    <a:pt x="500" y="109"/>
                    <a:pt x="500" y="109"/>
                    <a:pt x="500" y="109"/>
                  </a:cubicBezTo>
                  <a:cubicBezTo>
                    <a:pt x="502" y="109"/>
                    <a:pt x="502" y="109"/>
                    <a:pt x="502" y="109"/>
                  </a:cubicBezTo>
                  <a:cubicBezTo>
                    <a:pt x="503" y="110"/>
                    <a:pt x="503" y="110"/>
                    <a:pt x="503" y="110"/>
                  </a:cubicBezTo>
                  <a:cubicBezTo>
                    <a:pt x="503" y="110"/>
                    <a:pt x="503" y="110"/>
                    <a:pt x="503" y="110"/>
                  </a:cubicBezTo>
                  <a:cubicBezTo>
                    <a:pt x="504" y="112"/>
                    <a:pt x="504" y="112"/>
                    <a:pt x="504" y="112"/>
                  </a:cubicBezTo>
                  <a:cubicBezTo>
                    <a:pt x="505" y="113"/>
                    <a:pt x="505" y="113"/>
                    <a:pt x="505" y="113"/>
                  </a:cubicBezTo>
                  <a:cubicBezTo>
                    <a:pt x="505" y="112"/>
                    <a:pt x="505" y="112"/>
                    <a:pt x="505" y="112"/>
                  </a:cubicBezTo>
                  <a:cubicBezTo>
                    <a:pt x="506" y="110"/>
                    <a:pt x="506" y="110"/>
                    <a:pt x="506" y="110"/>
                  </a:cubicBezTo>
                  <a:cubicBezTo>
                    <a:pt x="507" y="110"/>
                    <a:pt x="507" y="110"/>
                    <a:pt x="507" y="110"/>
                  </a:cubicBezTo>
                  <a:cubicBezTo>
                    <a:pt x="508" y="112"/>
                    <a:pt x="508" y="112"/>
                    <a:pt x="508" y="112"/>
                  </a:cubicBezTo>
                  <a:cubicBezTo>
                    <a:pt x="509" y="112"/>
                    <a:pt x="509" y="112"/>
                    <a:pt x="509" y="112"/>
                  </a:cubicBezTo>
                  <a:cubicBezTo>
                    <a:pt x="510" y="112"/>
                    <a:pt x="510" y="112"/>
                    <a:pt x="510" y="112"/>
                  </a:cubicBezTo>
                  <a:cubicBezTo>
                    <a:pt x="511" y="112"/>
                    <a:pt x="511" y="112"/>
                    <a:pt x="511" y="112"/>
                  </a:cubicBezTo>
                  <a:cubicBezTo>
                    <a:pt x="511" y="113"/>
                    <a:pt x="511" y="113"/>
                    <a:pt x="511" y="113"/>
                  </a:cubicBezTo>
                  <a:cubicBezTo>
                    <a:pt x="511" y="114"/>
                    <a:pt x="511" y="114"/>
                    <a:pt x="511" y="114"/>
                  </a:cubicBezTo>
                  <a:cubicBezTo>
                    <a:pt x="512" y="117"/>
                    <a:pt x="512" y="117"/>
                    <a:pt x="512" y="117"/>
                  </a:cubicBezTo>
                  <a:cubicBezTo>
                    <a:pt x="513" y="120"/>
                    <a:pt x="513" y="120"/>
                    <a:pt x="513" y="120"/>
                  </a:cubicBezTo>
                  <a:cubicBezTo>
                    <a:pt x="513" y="123"/>
                    <a:pt x="513" y="123"/>
                    <a:pt x="513" y="123"/>
                  </a:cubicBezTo>
                  <a:cubicBezTo>
                    <a:pt x="512" y="126"/>
                    <a:pt x="512" y="126"/>
                    <a:pt x="512" y="126"/>
                  </a:cubicBezTo>
                  <a:cubicBezTo>
                    <a:pt x="511" y="127"/>
                    <a:pt x="511" y="127"/>
                    <a:pt x="511" y="127"/>
                  </a:cubicBezTo>
                  <a:cubicBezTo>
                    <a:pt x="510" y="128"/>
                    <a:pt x="510" y="128"/>
                    <a:pt x="510" y="128"/>
                  </a:cubicBezTo>
                  <a:cubicBezTo>
                    <a:pt x="511" y="130"/>
                    <a:pt x="511" y="130"/>
                    <a:pt x="511" y="130"/>
                  </a:cubicBezTo>
                  <a:cubicBezTo>
                    <a:pt x="509" y="132"/>
                    <a:pt x="509" y="132"/>
                    <a:pt x="509" y="132"/>
                  </a:cubicBezTo>
                  <a:cubicBezTo>
                    <a:pt x="509" y="133"/>
                    <a:pt x="509" y="133"/>
                    <a:pt x="509" y="133"/>
                  </a:cubicBezTo>
                  <a:cubicBezTo>
                    <a:pt x="510" y="134"/>
                    <a:pt x="510" y="134"/>
                    <a:pt x="510" y="134"/>
                  </a:cubicBezTo>
                  <a:cubicBezTo>
                    <a:pt x="511" y="135"/>
                    <a:pt x="511" y="135"/>
                    <a:pt x="511" y="135"/>
                  </a:cubicBezTo>
                  <a:cubicBezTo>
                    <a:pt x="508" y="136"/>
                    <a:pt x="508" y="136"/>
                    <a:pt x="508" y="136"/>
                  </a:cubicBezTo>
                  <a:cubicBezTo>
                    <a:pt x="508" y="138"/>
                    <a:pt x="508" y="138"/>
                    <a:pt x="508" y="138"/>
                  </a:cubicBezTo>
                  <a:cubicBezTo>
                    <a:pt x="508" y="139"/>
                    <a:pt x="508" y="139"/>
                    <a:pt x="508" y="139"/>
                  </a:cubicBezTo>
                  <a:cubicBezTo>
                    <a:pt x="507" y="142"/>
                    <a:pt x="507" y="142"/>
                    <a:pt x="507" y="142"/>
                  </a:cubicBezTo>
                  <a:cubicBezTo>
                    <a:pt x="506" y="143"/>
                    <a:pt x="506" y="143"/>
                    <a:pt x="506" y="143"/>
                  </a:cubicBezTo>
                  <a:cubicBezTo>
                    <a:pt x="506" y="144"/>
                    <a:pt x="506" y="144"/>
                    <a:pt x="506" y="144"/>
                  </a:cubicBezTo>
                  <a:cubicBezTo>
                    <a:pt x="505" y="146"/>
                    <a:pt x="505" y="146"/>
                    <a:pt x="505" y="146"/>
                  </a:cubicBezTo>
                  <a:cubicBezTo>
                    <a:pt x="504" y="146"/>
                    <a:pt x="504" y="146"/>
                    <a:pt x="504" y="146"/>
                  </a:cubicBezTo>
                  <a:cubicBezTo>
                    <a:pt x="502" y="148"/>
                    <a:pt x="502" y="148"/>
                    <a:pt x="502" y="148"/>
                  </a:cubicBezTo>
                  <a:cubicBezTo>
                    <a:pt x="500" y="148"/>
                    <a:pt x="500" y="148"/>
                    <a:pt x="500" y="148"/>
                  </a:cubicBezTo>
                  <a:cubicBezTo>
                    <a:pt x="502" y="149"/>
                    <a:pt x="502" y="149"/>
                    <a:pt x="502" y="149"/>
                  </a:cubicBezTo>
                  <a:cubicBezTo>
                    <a:pt x="503" y="149"/>
                    <a:pt x="503" y="149"/>
                    <a:pt x="503" y="149"/>
                  </a:cubicBezTo>
                  <a:cubicBezTo>
                    <a:pt x="504" y="148"/>
                    <a:pt x="504" y="148"/>
                    <a:pt x="504" y="148"/>
                  </a:cubicBezTo>
                  <a:cubicBezTo>
                    <a:pt x="505" y="148"/>
                    <a:pt x="505" y="148"/>
                    <a:pt x="505" y="148"/>
                  </a:cubicBezTo>
                  <a:cubicBezTo>
                    <a:pt x="506" y="150"/>
                    <a:pt x="506" y="150"/>
                    <a:pt x="506" y="150"/>
                  </a:cubicBezTo>
                  <a:cubicBezTo>
                    <a:pt x="504" y="153"/>
                    <a:pt x="504" y="153"/>
                    <a:pt x="504" y="153"/>
                  </a:cubicBezTo>
                  <a:cubicBezTo>
                    <a:pt x="503" y="155"/>
                    <a:pt x="503" y="155"/>
                    <a:pt x="503" y="155"/>
                  </a:cubicBezTo>
                  <a:cubicBezTo>
                    <a:pt x="502" y="159"/>
                    <a:pt x="502" y="159"/>
                    <a:pt x="502" y="159"/>
                  </a:cubicBezTo>
                  <a:cubicBezTo>
                    <a:pt x="503" y="161"/>
                    <a:pt x="503" y="161"/>
                    <a:pt x="503" y="161"/>
                  </a:cubicBezTo>
                  <a:cubicBezTo>
                    <a:pt x="503" y="162"/>
                    <a:pt x="503" y="162"/>
                    <a:pt x="503" y="162"/>
                  </a:cubicBezTo>
                  <a:cubicBezTo>
                    <a:pt x="502" y="166"/>
                    <a:pt x="502" y="166"/>
                    <a:pt x="502" y="166"/>
                  </a:cubicBezTo>
                  <a:cubicBezTo>
                    <a:pt x="499" y="167"/>
                    <a:pt x="499" y="167"/>
                    <a:pt x="499" y="167"/>
                  </a:cubicBezTo>
                  <a:cubicBezTo>
                    <a:pt x="499" y="167"/>
                    <a:pt x="499" y="167"/>
                    <a:pt x="499" y="167"/>
                  </a:cubicBezTo>
                  <a:cubicBezTo>
                    <a:pt x="497" y="167"/>
                    <a:pt x="497" y="167"/>
                    <a:pt x="497" y="167"/>
                  </a:cubicBezTo>
                  <a:cubicBezTo>
                    <a:pt x="497" y="168"/>
                    <a:pt x="497" y="168"/>
                    <a:pt x="497" y="168"/>
                  </a:cubicBezTo>
                  <a:cubicBezTo>
                    <a:pt x="497" y="169"/>
                    <a:pt x="497" y="169"/>
                    <a:pt x="497" y="169"/>
                  </a:cubicBezTo>
                  <a:cubicBezTo>
                    <a:pt x="498" y="173"/>
                    <a:pt x="498" y="173"/>
                    <a:pt x="498" y="173"/>
                  </a:cubicBezTo>
                  <a:cubicBezTo>
                    <a:pt x="498" y="174"/>
                    <a:pt x="498" y="174"/>
                    <a:pt x="498" y="174"/>
                  </a:cubicBezTo>
                  <a:cubicBezTo>
                    <a:pt x="496" y="175"/>
                    <a:pt x="496" y="175"/>
                    <a:pt x="496" y="175"/>
                  </a:cubicBezTo>
                  <a:cubicBezTo>
                    <a:pt x="495" y="178"/>
                    <a:pt x="495" y="178"/>
                    <a:pt x="495" y="178"/>
                  </a:cubicBezTo>
                  <a:cubicBezTo>
                    <a:pt x="496" y="180"/>
                    <a:pt x="496" y="180"/>
                    <a:pt x="496" y="180"/>
                  </a:cubicBezTo>
                  <a:cubicBezTo>
                    <a:pt x="496" y="182"/>
                    <a:pt x="496" y="182"/>
                    <a:pt x="496" y="182"/>
                  </a:cubicBezTo>
                  <a:cubicBezTo>
                    <a:pt x="495" y="183"/>
                    <a:pt x="495" y="183"/>
                    <a:pt x="495" y="183"/>
                  </a:cubicBezTo>
                  <a:cubicBezTo>
                    <a:pt x="495" y="185"/>
                    <a:pt x="495" y="185"/>
                    <a:pt x="495" y="185"/>
                  </a:cubicBezTo>
                  <a:cubicBezTo>
                    <a:pt x="497" y="185"/>
                    <a:pt x="497" y="185"/>
                    <a:pt x="497" y="185"/>
                  </a:cubicBezTo>
                  <a:cubicBezTo>
                    <a:pt x="495" y="190"/>
                    <a:pt x="495" y="190"/>
                    <a:pt x="495" y="190"/>
                  </a:cubicBezTo>
                  <a:cubicBezTo>
                    <a:pt x="494" y="191"/>
                    <a:pt x="494" y="191"/>
                    <a:pt x="494" y="191"/>
                  </a:cubicBezTo>
                  <a:cubicBezTo>
                    <a:pt x="494" y="193"/>
                    <a:pt x="494" y="193"/>
                    <a:pt x="494" y="193"/>
                  </a:cubicBezTo>
                  <a:cubicBezTo>
                    <a:pt x="494" y="192"/>
                    <a:pt x="494" y="192"/>
                    <a:pt x="494" y="192"/>
                  </a:cubicBezTo>
                  <a:cubicBezTo>
                    <a:pt x="496" y="192"/>
                    <a:pt x="496" y="192"/>
                    <a:pt x="496" y="192"/>
                  </a:cubicBezTo>
                  <a:cubicBezTo>
                    <a:pt x="498" y="190"/>
                    <a:pt x="498" y="190"/>
                    <a:pt x="498" y="190"/>
                  </a:cubicBezTo>
                  <a:cubicBezTo>
                    <a:pt x="498" y="188"/>
                    <a:pt x="498" y="188"/>
                    <a:pt x="498" y="188"/>
                  </a:cubicBezTo>
                  <a:cubicBezTo>
                    <a:pt x="498" y="187"/>
                    <a:pt x="498" y="187"/>
                    <a:pt x="498" y="187"/>
                  </a:cubicBezTo>
                  <a:cubicBezTo>
                    <a:pt x="499" y="186"/>
                    <a:pt x="499" y="186"/>
                    <a:pt x="499" y="186"/>
                  </a:cubicBezTo>
                  <a:cubicBezTo>
                    <a:pt x="501" y="186"/>
                    <a:pt x="501" y="186"/>
                    <a:pt x="501" y="186"/>
                  </a:cubicBezTo>
                  <a:cubicBezTo>
                    <a:pt x="502" y="186"/>
                    <a:pt x="502" y="186"/>
                    <a:pt x="502" y="186"/>
                  </a:cubicBezTo>
                  <a:cubicBezTo>
                    <a:pt x="501" y="185"/>
                    <a:pt x="501" y="185"/>
                    <a:pt x="501" y="185"/>
                  </a:cubicBezTo>
                  <a:cubicBezTo>
                    <a:pt x="498" y="182"/>
                    <a:pt x="498" y="182"/>
                    <a:pt x="498" y="182"/>
                  </a:cubicBezTo>
                  <a:cubicBezTo>
                    <a:pt x="497" y="180"/>
                    <a:pt x="497" y="180"/>
                    <a:pt x="497" y="180"/>
                  </a:cubicBezTo>
                  <a:cubicBezTo>
                    <a:pt x="498" y="178"/>
                    <a:pt x="498" y="178"/>
                    <a:pt x="498" y="178"/>
                  </a:cubicBezTo>
                  <a:cubicBezTo>
                    <a:pt x="501" y="178"/>
                    <a:pt x="501" y="178"/>
                    <a:pt x="501" y="178"/>
                  </a:cubicBezTo>
                  <a:cubicBezTo>
                    <a:pt x="504" y="177"/>
                    <a:pt x="504" y="177"/>
                    <a:pt x="504" y="177"/>
                  </a:cubicBezTo>
                  <a:cubicBezTo>
                    <a:pt x="507" y="175"/>
                    <a:pt x="507" y="175"/>
                    <a:pt x="507" y="175"/>
                  </a:cubicBezTo>
                  <a:cubicBezTo>
                    <a:pt x="508" y="175"/>
                    <a:pt x="508" y="175"/>
                    <a:pt x="508" y="175"/>
                  </a:cubicBezTo>
                  <a:cubicBezTo>
                    <a:pt x="509" y="174"/>
                    <a:pt x="509" y="174"/>
                    <a:pt x="509" y="174"/>
                  </a:cubicBezTo>
                  <a:cubicBezTo>
                    <a:pt x="508" y="173"/>
                    <a:pt x="508" y="173"/>
                    <a:pt x="508" y="173"/>
                  </a:cubicBezTo>
                  <a:cubicBezTo>
                    <a:pt x="511" y="171"/>
                    <a:pt x="511" y="171"/>
                    <a:pt x="511" y="171"/>
                  </a:cubicBezTo>
                  <a:cubicBezTo>
                    <a:pt x="512" y="169"/>
                    <a:pt x="512" y="169"/>
                    <a:pt x="512" y="169"/>
                  </a:cubicBezTo>
                  <a:cubicBezTo>
                    <a:pt x="511" y="167"/>
                    <a:pt x="511" y="167"/>
                    <a:pt x="511" y="167"/>
                  </a:cubicBezTo>
                  <a:cubicBezTo>
                    <a:pt x="511" y="166"/>
                    <a:pt x="511" y="166"/>
                    <a:pt x="511" y="166"/>
                  </a:cubicBezTo>
                  <a:cubicBezTo>
                    <a:pt x="513" y="167"/>
                    <a:pt x="513" y="167"/>
                    <a:pt x="513" y="167"/>
                  </a:cubicBezTo>
                  <a:cubicBezTo>
                    <a:pt x="515" y="167"/>
                    <a:pt x="515" y="167"/>
                    <a:pt x="515" y="167"/>
                  </a:cubicBezTo>
                  <a:cubicBezTo>
                    <a:pt x="516" y="165"/>
                    <a:pt x="516" y="165"/>
                    <a:pt x="516" y="165"/>
                  </a:cubicBezTo>
                  <a:cubicBezTo>
                    <a:pt x="515" y="163"/>
                    <a:pt x="515" y="163"/>
                    <a:pt x="515" y="163"/>
                  </a:cubicBezTo>
                  <a:cubicBezTo>
                    <a:pt x="518" y="161"/>
                    <a:pt x="518" y="161"/>
                    <a:pt x="518" y="161"/>
                  </a:cubicBezTo>
                  <a:cubicBezTo>
                    <a:pt x="519" y="159"/>
                    <a:pt x="519" y="159"/>
                    <a:pt x="519" y="159"/>
                  </a:cubicBezTo>
                  <a:cubicBezTo>
                    <a:pt x="518" y="158"/>
                    <a:pt x="518" y="158"/>
                    <a:pt x="518" y="158"/>
                  </a:cubicBezTo>
                  <a:cubicBezTo>
                    <a:pt x="515" y="159"/>
                    <a:pt x="515" y="159"/>
                    <a:pt x="515" y="159"/>
                  </a:cubicBezTo>
                  <a:cubicBezTo>
                    <a:pt x="514" y="161"/>
                    <a:pt x="514" y="161"/>
                    <a:pt x="514" y="161"/>
                  </a:cubicBezTo>
                  <a:cubicBezTo>
                    <a:pt x="512" y="163"/>
                    <a:pt x="512" y="163"/>
                    <a:pt x="512" y="163"/>
                  </a:cubicBezTo>
                  <a:cubicBezTo>
                    <a:pt x="510" y="162"/>
                    <a:pt x="510" y="162"/>
                    <a:pt x="510" y="162"/>
                  </a:cubicBezTo>
                  <a:cubicBezTo>
                    <a:pt x="509" y="159"/>
                    <a:pt x="509" y="159"/>
                    <a:pt x="509" y="159"/>
                  </a:cubicBezTo>
                  <a:cubicBezTo>
                    <a:pt x="510" y="157"/>
                    <a:pt x="510" y="157"/>
                    <a:pt x="510" y="157"/>
                  </a:cubicBezTo>
                  <a:cubicBezTo>
                    <a:pt x="510" y="154"/>
                    <a:pt x="510" y="154"/>
                    <a:pt x="510" y="154"/>
                  </a:cubicBezTo>
                  <a:cubicBezTo>
                    <a:pt x="511" y="153"/>
                    <a:pt x="511" y="153"/>
                    <a:pt x="511" y="153"/>
                  </a:cubicBezTo>
                  <a:cubicBezTo>
                    <a:pt x="514" y="153"/>
                    <a:pt x="514" y="153"/>
                    <a:pt x="514" y="153"/>
                  </a:cubicBezTo>
                  <a:cubicBezTo>
                    <a:pt x="517" y="155"/>
                    <a:pt x="517" y="155"/>
                    <a:pt x="517" y="155"/>
                  </a:cubicBezTo>
                  <a:cubicBezTo>
                    <a:pt x="518" y="153"/>
                    <a:pt x="518" y="153"/>
                    <a:pt x="518" y="153"/>
                  </a:cubicBezTo>
                  <a:cubicBezTo>
                    <a:pt x="518" y="151"/>
                    <a:pt x="518" y="151"/>
                    <a:pt x="518" y="151"/>
                  </a:cubicBezTo>
                  <a:cubicBezTo>
                    <a:pt x="520" y="150"/>
                    <a:pt x="520" y="150"/>
                    <a:pt x="520" y="150"/>
                  </a:cubicBezTo>
                  <a:cubicBezTo>
                    <a:pt x="521" y="152"/>
                    <a:pt x="521" y="152"/>
                    <a:pt x="521" y="152"/>
                  </a:cubicBezTo>
                  <a:cubicBezTo>
                    <a:pt x="520" y="153"/>
                    <a:pt x="520" y="153"/>
                    <a:pt x="520" y="153"/>
                  </a:cubicBezTo>
                  <a:cubicBezTo>
                    <a:pt x="520" y="155"/>
                    <a:pt x="520" y="155"/>
                    <a:pt x="520" y="155"/>
                  </a:cubicBezTo>
                  <a:cubicBezTo>
                    <a:pt x="524" y="159"/>
                    <a:pt x="524" y="159"/>
                    <a:pt x="524" y="159"/>
                  </a:cubicBezTo>
                  <a:cubicBezTo>
                    <a:pt x="527" y="159"/>
                    <a:pt x="527" y="159"/>
                    <a:pt x="527" y="159"/>
                  </a:cubicBezTo>
                  <a:cubicBezTo>
                    <a:pt x="528" y="158"/>
                    <a:pt x="528" y="158"/>
                    <a:pt x="528" y="158"/>
                  </a:cubicBezTo>
                  <a:cubicBezTo>
                    <a:pt x="531" y="157"/>
                    <a:pt x="531" y="157"/>
                    <a:pt x="531" y="157"/>
                  </a:cubicBezTo>
                  <a:cubicBezTo>
                    <a:pt x="533" y="156"/>
                    <a:pt x="533" y="156"/>
                    <a:pt x="533" y="156"/>
                  </a:cubicBezTo>
                  <a:cubicBezTo>
                    <a:pt x="532" y="154"/>
                    <a:pt x="532" y="154"/>
                    <a:pt x="532" y="154"/>
                  </a:cubicBezTo>
                  <a:cubicBezTo>
                    <a:pt x="530" y="151"/>
                    <a:pt x="530" y="151"/>
                    <a:pt x="530" y="151"/>
                  </a:cubicBezTo>
                  <a:cubicBezTo>
                    <a:pt x="530" y="150"/>
                    <a:pt x="530" y="150"/>
                    <a:pt x="530" y="150"/>
                  </a:cubicBezTo>
                  <a:cubicBezTo>
                    <a:pt x="531" y="150"/>
                    <a:pt x="531" y="150"/>
                    <a:pt x="531" y="150"/>
                  </a:cubicBezTo>
                  <a:cubicBezTo>
                    <a:pt x="534" y="153"/>
                    <a:pt x="534" y="153"/>
                    <a:pt x="534" y="153"/>
                  </a:cubicBezTo>
                  <a:cubicBezTo>
                    <a:pt x="535" y="154"/>
                    <a:pt x="535" y="154"/>
                    <a:pt x="535" y="154"/>
                  </a:cubicBezTo>
                  <a:cubicBezTo>
                    <a:pt x="537" y="155"/>
                    <a:pt x="537" y="155"/>
                    <a:pt x="537" y="155"/>
                  </a:cubicBezTo>
                  <a:cubicBezTo>
                    <a:pt x="537" y="156"/>
                    <a:pt x="537" y="156"/>
                    <a:pt x="537" y="156"/>
                  </a:cubicBezTo>
                  <a:cubicBezTo>
                    <a:pt x="537" y="158"/>
                    <a:pt x="537" y="158"/>
                    <a:pt x="537" y="158"/>
                  </a:cubicBezTo>
                  <a:cubicBezTo>
                    <a:pt x="539" y="160"/>
                    <a:pt x="539" y="160"/>
                    <a:pt x="539" y="160"/>
                  </a:cubicBezTo>
                  <a:cubicBezTo>
                    <a:pt x="540" y="163"/>
                    <a:pt x="540" y="163"/>
                    <a:pt x="540" y="163"/>
                  </a:cubicBezTo>
                  <a:cubicBezTo>
                    <a:pt x="540" y="164"/>
                    <a:pt x="540" y="164"/>
                    <a:pt x="540" y="164"/>
                  </a:cubicBezTo>
                  <a:cubicBezTo>
                    <a:pt x="540" y="163"/>
                    <a:pt x="540" y="163"/>
                    <a:pt x="540" y="163"/>
                  </a:cubicBezTo>
                  <a:cubicBezTo>
                    <a:pt x="542" y="161"/>
                    <a:pt x="542" y="161"/>
                    <a:pt x="542" y="161"/>
                  </a:cubicBezTo>
                  <a:cubicBezTo>
                    <a:pt x="543" y="161"/>
                    <a:pt x="543" y="161"/>
                    <a:pt x="543" y="161"/>
                  </a:cubicBezTo>
                  <a:cubicBezTo>
                    <a:pt x="544" y="159"/>
                    <a:pt x="544" y="159"/>
                    <a:pt x="544" y="159"/>
                  </a:cubicBezTo>
                  <a:cubicBezTo>
                    <a:pt x="543" y="159"/>
                    <a:pt x="543" y="159"/>
                    <a:pt x="543" y="159"/>
                  </a:cubicBezTo>
                  <a:cubicBezTo>
                    <a:pt x="542" y="159"/>
                    <a:pt x="542" y="159"/>
                    <a:pt x="542" y="159"/>
                  </a:cubicBezTo>
                  <a:cubicBezTo>
                    <a:pt x="540" y="159"/>
                    <a:pt x="540" y="159"/>
                    <a:pt x="540" y="159"/>
                  </a:cubicBezTo>
                  <a:cubicBezTo>
                    <a:pt x="539" y="157"/>
                    <a:pt x="539" y="157"/>
                    <a:pt x="539" y="157"/>
                  </a:cubicBezTo>
                  <a:cubicBezTo>
                    <a:pt x="541" y="155"/>
                    <a:pt x="541" y="155"/>
                    <a:pt x="541" y="155"/>
                  </a:cubicBezTo>
                  <a:cubicBezTo>
                    <a:pt x="543" y="154"/>
                    <a:pt x="543" y="154"/>
                    <a:pt x="543" y="154"/>
                  </a:cubicBezTo>
                  <a:cubicBezTo>
                    <a:pt x="544" y="153"/>
                    <a:pt x="544" y="153"/>
                    <a:pt x="544" y="153"/>
                  </a:cubicBezTo>
                  <a:cubicBezTo>
                    <a:pt x="545" y="153"/>
                    <a:pt x="545" y="153"/>
                    <a:pt x="545" y="153"/>
                  </a:cubicBezTo>
                  <a:cubicBezTo>
                    <a:pt x="546" y="151"/>
                    <a:pt x="546" y="151"/>
                    <a:pt x="546" y="151"/>
                  </a:cubicBezTo>
                  <a:cubicBezTo>
                    <a:pt x="550" y="151"/>
                    <a:pt x="550" y="151"/>
                    <a:pt x="550" y="151"/>
                  </a:cubicBezTo>
                  <a:cubicBezTo>
                    <a:pt x="555" y="149"/>
                    <a:pt x="555" y="149"/>
                    <a:pt x="555" y="149"/>
                  </a:cubicBezTo>
                  <a:cubicBezTo>
                    <a:pt x="562" y="149"/>
                    <a:pt x="562" y="149"/>
                    <a:pt x="562" y="149"/>
                  </a:cubicBezTo>
                  <a:cubicBezTo>
                    <a:pt x="568" y="146"/>
                    <a:pt x="568" y="146"/>
                    <a:pt x="568" y="146"/>
                  </a:cubicBezTo>
                  <a:cubicBezTo>
                    <a:pt x="570" y="146"/>
                    <a:pt x="570" y="146"/>
                    <a:pt x="570" y="146"/>
                  </a:cubicBezTo>
                  <a:cubicBezTo>
                    <a:pt x="573" y="147"/>
                    <a:pt x="573" y="147"/>
                    <a:pt x="573" y="147"/>
                  </a:cubicBezTo>
                  <a:cubicBezTo>
                    <a:pt x="573" y="149"/>
                    <a:pt x="573" y="149"/>
                    <a:pt x="573" y="149"/>
                  </a:cubicBezTo>
                  <a:cubicBezTo>
                    <a:pt x="572" y="149"/>
                    <a:pt x="572" y="149"/>
                    <a:pt x="572" y="149"/>
                  </a:cubicBezTo>
                  <a:cubicBezTo>
                    <a:pt x="571" y="151"/>
                    <a:pt x="571" y="151"/>
                    <a:pt x="571" y="151"/>
                  </a:cubicBezTo>
                  <a:cubicBezTo>
                    <a:pt x="572" y="154"/>
                    <a:pt x="572" y="154"/>
                    <a:pt x="572" y="154"/>
                  </a:cubicBezTo>
                  <a:cubicBezTo>
                    <a:pt x="574" y="156"/>
                    <a:pt x="574" y="156"/>
                    <a:pt x="574" y="156"/>
                  </a:cubicBezTo>
                  <a:cubicBezTo>
                    <a:pt x="582" y="157"/>
                    <a:pt x="582" y="157"/>
                    <a:pt x="582" y="157"/>
                  </a:cubicBezTo>
                  <a:cubicBezTo>
                    <a:pt x="584" y="157"/>
                    <a:pt x="584" y="157"/>
                    <a:pt x="584" y="157"/>
                  </a:cubicBezTo>
                  <a:cubicBezTo>
                    <a:pt x="584" y="157"/>
                    <a:pt x="584" y="157"/>
                    <a:pt x="584" y="157"/>
                  </a:cubicBezTo>
                  <a:cubicBezTo>
                    <a:pt x="587" y="157"/>
                    <a:pt x="587" y="157"/>
                    <a:pt x="587" y="157"/>
                  </a:cubicBezTo>
                  <a:cubicBezTo>
                    <a:pt x="589" y="157"/>
                    <a:pt x="589" y="157"/>
                    <a:pt x="589" y="157"/>
                  </a:cubicBezTo>
                  <a:cubicBezTo>
                    <a:pt x="595" y="157"/>
                    <a:pt x="595" y="157"/>
                    <a:pt x="595" y="157"/>
                  </a:cubicBezTo>
                  <a:cubicBezTo>
                    <a:pt x="598" y="154"/>
                    <a:pt x="598" y="154"/>
                    <a:pt x="598" y="154"/>
                  </a:cubicBezTo>
                  <a:cubicBezTo>
                    <a:pt x="600" y="155"/>
                    <a:pt x="600" y="155"/>
                    <a:pt x="600" y="155"/>
                  </a:cubicBezTo>
                  <a:cubicBezTo>
                    <a:pt x="602" y="155"/>
                    <a:pt x="602" y="155"/>
                    <a:pt x="602" y="155"/>
                  </a:cubicBezTo>
                  <a:cubicBezTo>
                    <a:pt x="603" y="153"/>
                    <a:pt x="603" y="153"/>
                    <a:pt x="603" y="153"/>
                  </a:cubicBezTo>
                  <a:cubicBezTo>
                    <a:pt x="602" y="152"/>
                    <a:pt x="602" y="152"/>
                    <a:pt x="602" y="152"/>
                  </a:cubicBezTo>
                  <a:cubicBezTo>
                    <a:pt x="604" y="151"/>
                    <a:pt x="604" y="151"/>
                    <a:pt x="604" y="151"/>
                  </a:cubicBezTo>
                  <a:cubicBezTo>
                    <a:pt x="605" y="152"/>
                    <a:pt x="605" y="152"/>
                    <a:pt x="605" y="152"/>
                  </a:cubicBezTo>
                  <a:cubicBezTo>
                    <a:pt x="608" y="151"/>
                    <a:pt x="608" y="151"/>
                    <a:pt x="608" y="151"/>
                  </a:cubicBezTo>
                  <a:cubicBezTo>
                    <a:pt x="608" y="153"/>
                    <a:pt x="608" y="153"/>
                    <a:pt x="608" y="153"/>
                  </a:cubicBezTo>
                  <a:cubicBezTo>
                    <a:pt x="609" y="153"/>
                    <a:pt x="609" y="153"/>
                    <a:pt x="609" y="153"/>
                  </a:cubicBezTo>
                  <a:cubicBezTo>
                    <a:pt x="610" y="151"/>
                    <a:pt x="610" y="151"/>
                    <a:pt x="610" y="151"/>
                  </a:cubicBezTo>
                  <a:cubicBezTo>
                    <a:pt x="610" y="150"/>
                    <a:pt x="610" y="150"/>
                    <a:pt x="610" y="150"/>
                  </a:cubicBezTo>
                  <a:cubicBezTo>
                    <a:pt x="608" y="148"/>
                    <a:pt x="608" y="148"/>
                    <a:pt x="608" y="148"/>
                  </a:cubicBezTo>
                  <a:cubicBezTo>
                    <a:pt x="608" y="147"/>
                    <a:pt x="608" y="147"/>
                    <a:pt x="608" y="147"/>
                  </a:cubicBezTo>
                  <a:cubicBezTo>
                    <a:pt x="607" y="145"/>
                    <a:pt x="607" y="145"/>
                    <a:pt x="607" y="145"/>
                  </a:cubicBezTo>
                  <a:cubicBezTo>
                    <a:pt x="605" y="145"/>
                    <a:pt x="605" y="145"/>
                    <a:pt x="605" y="145"/>
                  </a:cubicBezTo>
                  <a:cubicBezTo>
                    <a:pt x="605" y="143"/>
                    <a:pt x="605" y="143"/>
                    <a:pt x="605" y="143"/>
                  </a:cubicBezTo>
                  <a:cubicBezTo>
                    <a:pt x="604" y="142"/>
                    <a:pt x="604" y="142"/>
                    <a:pt x="604" y="142"/>
                  </a:cubicBezTo>
                  <a:cubicBezTo>
                    <a:pt x="604" y="141"/>
                    <a:pt x="604" y="141"/>
                    <a:pt x="604" y="141"/>
                  </a:cubicBezTo>
                  <a:cubicBezTo>
                    <a:pt x="603" y="139"/>
                    <a:pt x="603" y="139"/>
                    <a:pt x="603" y="139"/>
                  </a:cubicBezTo>
                  <a:cubicBezTo>
                    <a:pt x="602" y="137"/>
                    <a:pt x="602" y="137"/>
                    <a:pt x="602" y="137"/>
                  </a:cubicBezTo>
                  <a:cubicBezTo>
                    <a:pt x="603" y="135"/>
                    <a:pt x="603" y="135"/>
                    <a:pt x="603" y="135"/>
                  </a:cubicBezTo>
                  <a:cubicBezTo>
                    <a:pt x="604" y="136"/>
                    <a:pt x="604" y="136"/>
                    <a:pt x="604" y="136"/>
                  </a:cubicBezTo>
                  <a:cubicBezTo>
                    <a:pt x="604" y="137"/>
                    <a:pt x="604" y="137"/>
                    <a:pt x="604" y="137"/>
                  </a:cubicBezTo>
                  <a:cubicBezTo>
                    <a:pt x="606" y="135"/>
                    <a:pt x="606" y="135"/>
                    <a:pt x="606" y="135"/>
                  </a:cubicBezTo>
                  <a:cubicBezTo>
                    <a:pt x="606" y="135"/>
                    <a:pt x="606" y="135"/>
                    <a:pt x="606" y="135"/>
                  </a:cubicBezTo>
                  <a:cubicBezTo>
                    <a:pt x="606" y="133"/>
                    <a:pt x="606" y="133"/>
                    <a:pt x="606" y="133"/>
                  </a:cubicBezTo>
                  <a:cubicBezTo>
                    <a:pt x="607" y="133"/>
                    <a:pt x="607" y="133"/>
                    <a:pt x="607" y="133"/>
                  </a:cubicBezTo>
                  <a:cubicBezTo>
                    <a:pt x="609" y="134"/>
                    <a:pt x="609" y="134"/>
                    <a:pt x="609" y="134"/>
                  </a:cubicBezTo>
                  <a:cubicBezTo>
                    <a:pt x="610" y="134"/>
                    <a:pt x="610" y="134"/>
                    <a:pt x="610" y="134"/>
                  </a:cubicBezTo>
                  <a:cubicBezTo>
                    <a:pt x="610" y="132"/>
                    <a:pt x="610" y="132"/>
                    <a:pt x="610" y="132"/>
                  </a:cubicBezTo>
                  <a:cubicBezTo>
                    <a:pt x="611" y="133"/>
                    <a:pt x="611" y="133"/>
                    <a:pt x="611" y="133"/>
                  </a:cubicBezTo>
                  <a:cubicBezTo>
                    <a:pt x="613" y="133"/>
                    <a:pt x="613" y="133"/>
                    <a:pt x="613" y="133"/>
                  </a:cubicBezTo>
                  <a:cubicBezTo>
                    <a:pt x="615" y="133"/>
                    <a:pt x="615" y="133"/>
                    <a:pt x="615" y="133"/>
                  </a:cubicBezTo>
                  <a:cubicBezTo>
                    <a:pt x="615" y="132"/>
                    <a:pt x="615" y="132"/>
                    <a:pt x="615" y="132"/>
                  </a:cubicBezTo>
                  <a:cubicBezTo>
                    <a:pt x="617" y="134"/>
                    <a:pt x="617" y="134"/>
                    <a:pt x="617" y="134"/>
                  </a:cubicBezTo>
                  <a:cubicBezTo>
                    <a:pt x="618" y="134"/>
                    <a:pt x="618" y="134"/>
                    <a:pt x="618" y="134"/>
                  </a:cubicBezTo>
                  <a:cubicBezTo>
                    <a:pt x="619" y="135"/>
                    <a:pt x="619" y="135"/>
                    <a:pt x="619" y="135"/>
                  </a:cubicBezTo>
                  <a:cubicBezTo>
                    <a:pt x="620" y="135"/>
                    <a:pt x="620" y="135"/>
                    <a:pt x="620" y="135"/>
                  </a:cubicBezTo>
                  <a:cubicBezTo>
                    <a:pt x="620" y="133"/>
                    <a:pt x="620" y="133"/>
                    <a:pt x="620" y="133"/>
                  </a:cubicBezTo>
                  <a:cubicBezTo>
                    <a:pt x="622" y="133"/>
                    <a:pt x="622" y="133"/>
                    <a:pt x="622" y="133"/>
                  </a:cubicBezTo>
                  <a:cubicBezTo>
                    <a:pt x="623" y="135"/>
                    <a:pt x="623" y="135"/>
                    <a:pt x="623" y="135"/>
                  </a:cubicBezTo>
                  <a:cubicBezTo>
                    <a:pt x="622" y="136"/>
                    <a:pt x="622" y="136"/>
                    <a:pt x="622" y="136"/>
                  </a:cubicBezTo>
                  <a:cubicBezTo>
                    <a:pt x="621" y="137"/>
                    <a:pt x="621" y="137"/>
                    <a:pt x="621" y="137"/>
                  </a:cubicBezTo>
                  <a:cubicBezTo>
                    <a:pt x="622" y="138"/>
                    <a:pt x="622" y="138"/>
                    <a:pt x="622" y="138"/>
                  </a:cubicBezTo>
                  <a:cubicBezTo>
                    <a:pt x="624" y="137"/>
                    <a:pt x="624" y="137"/>
                    <a:pt x="624" y="137"/>
                  </a:cubicBezTo>
                  <a:cubicBezTo>
                    <a:pt x="624" y="138"/>
                    <a:pt x="624" y="138"/>
                    <a:pt x="624" y="138"/>
                  </a:cubicBezTo>
                  <a:cubicBezTo>
                    <a:pt x="624" y="136"/>
                    <a:pt x="624" y="136"/>
                    <a:pt x="624" y="136"/>
                  </a:cubicBezTo>
                  <a:cubicBezTo>
                    <a:pt x="625" y="136"/>
                    <a:pt x="625" y="136"/>
                    <a:pt x="625" y="136"/>
                  </a:cubicBezTo>
                  <a:cubicBezTo>
                    <a:pt x="626" y="136"/>
                    <a:pt x="626" y="136"/>
                    <a:pt x="626" y="136"/>
                  </a:cubicBezTo>
                  <a:cubicBezTo>
                    <a:pt x="626" y="135"/>
                    <a:pt x="626" y="135"/>
                    <a:pt x="626" y="135"/>
                  </a:cubicBezTo>
                  <a:cubicBezTo>
                    <a:pt x="625" y="134"/>
                    <a:pt x="625" y="134"/>
                    <a:pt x="625" y="134"/>
                  </a:cubicBezTo>
                  <a:cubicBezTo>
                    <a:pt x="625" y="133"/>
                    <a:pt x="625" y="133"/>
                    <a:pt x="625" y="133"/>
                  </a:cubicBezTo>
                  <a:cubicBezTo>
                    <a:pt x="627" y="133"/>
                    <a:pt x="627" y="133"/>
                    <a:pt x="627" y="133"/>
                  </a:cubicBezTo>
                  <a:cubicBezTo>
                    <a:pt x="629" y="132"/>
                    <a:pt x="629" y="132"/>
                    <a:pt x="629" y="132"/>
                  </a:cubicBezTo>
                  <a:cubicBezTo>
                    <a:pt x="630" y="133"/>
                    <a:pt x="630" y="133"/>
                    <a:pt x="630" y="133"/>
                  </a:cubicBezTo>
                  <a:cubicBezTo>
                    <a:pt x="631" y="132"/>
                    <a:pt x="631" y="132"/>
                    <a:pt x="631" y="132"/>
                  </a:cubicBezTo>
                  <a:cubicBezTo>
                    <a:pt x="633" y="132"/>
                    <a:pt x="633" y="132"/>
                    <a:pt x="633" y="132"/>
                  </a:cubicBezTo>
                  <a:cubicBezTo>
                    <a:pt x="633" y="134"/>
                    <a:pt x="633" y="134"/>
                    <a:pt x="633" y="134"/>
                  </a:cubicBezTo>
                  <a:cubicBezTo>
                    <a:pt x="634" y="136"/>
                    <a:pt x="634" y="136"/>
                    <a:pt x="634" y="136"/>
                  </a:cubicBezTo>
                  <a:cubicBezTo>
                    <a:pt x="634" y="135"/>
                    <a:pt x="634" y="135"/>
                    <a:pt x="634" y="135"/>
                  </a:cubicBezTo>
                  <a:cubicBezTo>
                    <a:pt x="635" y="135"/>
                    <a:pt x="635" y="135"/>
                    <a:pt x="635" y="135"/>
                  </a:cubicBezTo>
                  <a:cubicBezTo>
                    <a:pt x="637" y="133"/>
                    <a:pt x="637" y="133"/>
                    <a:pt x="637" y="133"/>
                  </a:cubicBezTo>
                  <a:cubicBezTo>
                    <a:pt x="637" y="136"/>
                    <a:pt x="637" y="136"/>
                    <a:pt x="637" y="136"/>
                  </a:cubicBezTo>
                  <a:cubicBezTo>
                    <a:pt x="638" y="136"/>
                    <a:pt x="638" y="136"/>
                    <a:pt x="638" y="136"/>
                  </a:cubicBezTo>
                  <a:cubicBezTo>
                    <a:pt x="640" y="135"/>
                    <a:pt x="640" y="135"/>
                    <a:pt x="640" y="135"/>
                  </a:cubicBezTo>
                  <a:cubicBezTo>
                    <a:pt x="642" y="136"/>
                    <a:pt x="642" y="136"/>
                    <a:pt x="642" y="136"/>
                  </a:cubicBezTo>
                  <a:cubicBezTo>
                    <a:pt x="642" y="139"/>
                    <a:pt x="642" y="139"/>
                    <a:pt x="642" y="139"/>
                  </a:cubicBezTo>
                  <a:cubicBezTo>
                    <a:pt x="643" y="137"/>
                    <a:pt x="643" y="137"/>
                    <a:pt x="643" y="137"/>
                  </a:cubicBezTo>
                  <a:cubicBezTo>
                    <a:pt x="645" y="136"/>
                    <a:pt x="645" y="136"/>
                    <a:pt x="645" y="136"/>
                  </a:cubicBezTo>
                  <a:cubicBezTo>
                    <a:pt x="645" y="137"/>
                    <a:pt x="645" y="137"/>
                    <a:pt x="645" y="137"/>
                  </a:cubicBezTo>
                  <a:cubicBezTo>
                    <a:pt x="644" y="139"/>
                    <a:pt x="644" y="139"/>
                    <a:pt x="644" y="139"/>
                  </a:cubicBezTo>
                  <a:cubicBezTo>
                    <a:pt x="646" y="141"/>
                    <a:pt x="646" y="141"/>
                    <a:pt x="646" y="141"/>
                  </a:cubicBezTo>
                  <a:cubicBezTo>
                    <a:pt x="646" y="141"/>
                    <a:pt x="646" y="141"/>
                    <a:pt x="646" y="141"/>
                  </a:cubicBezTo>
                  <a:cubicBezTo>
                    <a:pt x="648" y="141"/>
                    <a:pt x="648" y="141"/>
                    <a:pt x="648" y="141"/>
                  </a:cubicBezTo>
                  <a:cubicBezTo>
                    <a:pt x="648" y="143"/>
                    <a:pt x="648" y="143"/>
                    <a:pt x="648" y="143"/>
                  </a:cubicBezTo>
                  <a:cubicBezTo>
                    <a:pt x="649" y="142"/>
                    <a:pt x="649" y="142"/>
                    <a:pt x="649" y="142"/>
                  </a:cubicBezTo>
                  <a:cubicBezTo>
                    <a:pt x="650" y="142"/>
                    <a:pt x="650" y="142"/>
                    <a:pt x="650" y="142"/>
                  </a:cubicBezTo>
                  <a:cubicBezTo>
                    <a:pt x="650" y="144"/>
                    <a:pt x="650" y="144"/>
                    <a:pt x="650" y="144"/>
                  </a:cubicBezTo>
                  <a:cubicBezTo>
                    <a:pt x="649" y="145"/>
                    <a:pt x="649" y="145"/>
                    <a:pt x="649" y="145"/>
                  </a:cubicBezTo>
                  <a:cubicBezTo>
                    <a:pt x="649" y="148"/>
                    <a:pt x="649" y="148"/>
                    <a:pt x="649" y="148"/>
                  </a:cubicBezTo>
                  <a:cubicBezTo>
                    <a:pt x="652" y="145"/>
                    <a:pt x="652" y="145"/>
                    <a:pt x="652" y="145"/>
                  </a:cubicBezTo>
                  <a:cubicBezTo>
                    <a:pt x="653" y="145"/>
                    <a:pt x="653" y="145"/>
                    <a:pt x="653" y="145"/>
                  </a:cubicBezTo>
                  <a:cubicBezTo>
                    <a:pt x="653" y="147"/>
                    <a:pt x="653" y="147"/>
                    <a:pt x="653" y="147"/>
                  </a:cubicBezTo>
                  <a:cubicBezTo>
                    <a:pt x="650" y="150"/>
                    <a:pt x="650" y="150"/>
                    <a:pt x="650" y="150"/>
                  </a:cubicBezTo>
                  <a:cubicBezTo>
                    <a:pt x="650" y="152"/>
                    <a:pt x="650" y="152"/>
                    <a:pt x="650" y="152"/>
                  </a:cubicBezTo>
                  <a:cubicBezTo>
                    <a:pt x="653" y="152"/>
                    <a:pt x="653" y="152"/>
                    <a:pt x="653" y="152"/>
                  </a:cubicBezTo>
                  <a:cubicBezTo>
                    <a:pt x="654" y="151"/>
                    <a:pt x="654" y="151"/>
                    <a:pt x="654" y="151"/>
                  </a:cubicBezTo>
                  <a:cubicBezTo>
                    <a:pt x="655" y="151"/>
                    <a:pt x="655" y="151"/>
                    <a:pt x="655" y="151"/>
                  </a:cubicBezTo>
                  <a:cubicBezTo>
                    <a:pt x="656" y="151"/>
                    <a:pt x="656" y="151"/>
                    <a:pt x="656" y="151"/>
                  </a:cubicBezTo>
                  <a:cubicBezTo>
                    <a:pt x="656" y="153"/>
                    <a:pt x="656" y="153"/>
                    <a:pt x="656" y="153"/>
                  </a:cubicBezTo>
                  <a:cubicBezTo>
                    <a:pt x="658" y="152"/>
                    <a:pt x="658" y="152"/>
                    <a:pt x="658" y="152"/>
                  </a:cubicBezTo>
                  <a:cubicBezTo>
                    <a:pt x="660" y="154"/>
                    <a:pt x="660" y="154"/>
                    <a:pt x="660" y="154"/>
                  </a:cubicBezTo>
                  <a:cubicBezTo>
                    <a:pt x="659" y="157"/>
                    <a:pt x="659" y="157"/>
                    <a:pt x="659" y="157"/>
                  </a:cubicBezTo>
                  <a:cubicBezTo>
                    <a:pt x="661" y="156"/>
                    <a:pt x="661" y="156"/>
                    <a:pt x="661" y="156"/>
                  </a:cubicBezTo>
                  <a:cubicBezTo>
                    <a:pt x="661" y="158"/>
                    <a:pt x="661" y="158"/>
                    <a:pt x="661" y="158"/>
                  </a:cubicBezTo>
                  <a:cubicBezTo>
                    <a:pt x="663" y="157"/>
                    <a:pt x="663" y="157"/>
                    <a:pt x="663" y="157"/>
                  </a:cubicBezTo>
                  <a:cubicBezTo>
                    <a:pt x="663" y="158"/>
                    <a:pt x="663" y="158"/>
                    <a:pt x="663" y="158"/>
                  </a:cubicBezTo>
                  <a:cubicBezTo>
                    <a:pt x="661" y="161"/>
                    <a:pt x="661" y="161"/>
                    <a:pt x="661" y="161"/>
                  </a:cubicBezTo>
                  <a:cubicBezTo>
                    <a:pt x="659" y="162"/>
                    <a:pt x="659" y="162"/>
                    <a:pt x="659" y="162"/>
                  </a:cubicBezTo>
                  <a:cubicBezTo>
                    <a:pt x="658" y="161"/>
                    <a:pt x="658" y="161"/>
                    <a:pt x="658" y="161"/>
                  </a:cubicBezTo>
                  <a:cubicBezTo>
                    <a:pt x="654" y="160"/>
                    <a:pt x="654" y="160"/>
                    <a:pt x="654" y="160"/>
                  </a:cubicBezTo>
                  <a:cubicBezTo>
                    <a:pt x="650" y="160"/>
                    <a:pt x="650" y="160"/>
                    <a:pt x="650" y="160"/>
                  </a:cubicBezTo>
                  <a:cubicBezTo>
                    <a:pt x="652" y="161"/>
                    <a:pt x="652" y="161"/>
                    <a:pt x="652" y="161"/>
                  </a:cubicBezTo>
                  <a:cubicBezTo>
                    <a:pt x="653" y="163"/>
                    <a:pt x="653" y="163"/>
                    <a:pt x="653" y="163"/>
                  </a:cubicBezTo>
                  <a:cubicBezTo>
                    <a:pt x="656" y="163"/>
                    <a:pt x="656" y="163"/>
                    <a:pt x="656" y="163"/>
                  </a:cubicBezTo>
                  <a:cubicBezTo>
                    <a:pt x="657" y="164"/>
                    <a:pt x="657" y="164"/>
                    <a:pt x="657" y="164"/>
                  </a:cubicBezTo>
                  <a:cubicBezTo>
                    <a:pt x="660" y="167"/>
                    <a:pt x="660" y="167"/>
                    <a:pt x="660" y="167"/>
                  </a:cubicBezTo>
                  <a:cubicBezTo>
                    <a:pt x="663" y="168"/>
                    <a:pt x="663" y="168"/>
                    <a:pt x="663" y="168"/>
                  </a:cubicBezTo>
                  <a:cubicBezTo>
                    <a:pt x="665" y="166"/>
                    <a:pt x="665" y="166"/>
                    <a:pt x="665" y="166"/>
                  </a:cubicBezTo>
                  <a:cubicBezTo>
                    <a:pt x="665" y="165"/>
                    <a:pt x="665" y="165"/>
                    <a:pt x="665" y="165"/>
                  </a:cubicBezTo>
                  <a:cubicBezTo>
                    <a:pt x="664" y="163"/>
                    <a:pt x="664" y="163"/>
                    <a:pt x="664" y="163"/>
                  </a:cubicBezTo>
                  <a:cubicBezTo>
                    <a:pt x="663" y="162"/>
                    <a:pt x="663" y="162"/>
                    <a:pt x="663" y="162"/>
                  </a:cubicBezTo>
                  <a:cubicBezTo>
                    <a:pt x="664" y="162"/>
                    <a:pt x="664" y="162"/>
                    <a:pt x="664" y="162"/>
                  </a:cubicBezTo>
                  <a:cubicBezTo>
                    <a:pt x="666" y="164"/>
                    <a:pt x="666" y="164"/>
                    <a:pt x="666" y="164"/>
                  </a:cubicBezTo>
                  <a:cubicBezTo>
                    <a:pt x="668" y="165"/>
                    <a:pt x="668" y="165"/>
                    <a:pt x="668" y="165"/>
                  </a:cubicBezTo>
                  <a:cubicBezTo>
                    <a:pt x="669" y="166"/>
                    <a:pt x="669" y="166"/>
                    <a:pt x="669" y="166"/>
                  </a:cubicBezTo>
                  <a:cubicBezTo>
                    <a:pt x="667" y="166"/>
                    <a:pt x="667" y="166"/>
                    <a:pt x="667" y="166"/>
                  </a:cubicBezTo>
                  <a:cubicBezTo>
                    <a:pt x="664" y="169"/>
                    <a:pt x="664" y="169"/>
                    <a:pt x="664" y="169"/>
                  </a:cubicBezTo>
                  <a:cubicBezTo>
                    <a:pt x="665" y="170"/>
                    <a:pt x="665" y="170"/>
                    <a:pt x="665" y="170"/>
                  </a:cubicBezTo>
                  <a:cubicBezTo>
                    <a:pt x="666" y="170"/>
                    <a:pt x="666" y="170"/>
                    <a:pt x="666" y="170"/>
                  </a:cubicBezTo>
                  <a:cubicBezTo>
                    <a:pt x="667" y="169"/>
                    <a:pt x="667" y="169"/>
                    <a:pt x="667" y="169"/>
                  </a:cubicBezTo>
                  <a:cubicBezTo>
                    <a:pt x="669" y="169"/>
                    <a:pt x="669" y="169"/>
                    <a:pt x="669" y="169"/>
                  </a:cubicBezTo>
                  <a:cubicBezTo>
                    <a:pt x="674" y="174"/>
                    <a:pt x="674" y="174"/>
                    <a:pt x="674" y="174"/>
                  </a:cubicBezTo>
                  <a:cubicBezTo>
                    <a:pt x="676" y="175"/>
                    <a:pt x="676" y="175"/>
                    <a:pt x="676" y="175"/>
                  </a:cubicBezTo>
                  <a:cubicBezTo>
                    <a:pt x="678" y="177"/>
                    <a:pt x="678" y="177"/>
                    <a:pt x="678" y="177"/>
                  </a:cubicBezTo>
                  <a:cubicBezTo>
                    <a:pt x="682" y="178"/>
                    <a:pt x="682" y="178"/>
                    <a:pt x="682" y="178"/>
                  </a:cubicBezTo>
                  <a:cubicBezTo>
                    <a:pt x="684" y="181"/>
                    <a:pt x="684" y="181"/>
                    <a:pt x="684" y="181"/>
                  </a:cubicBezTo>
                  <a:cubicBezTo>
                    <a:pt x="687" y="181"/>
                    <a:pt x="687" y="181"/>
                    <a:pt x="687" y="181"/>
                  </a:cubicBezTo>
                  <a:cubicBezTo>
                    <a:pt x="687" y="180"/>
                    <a:pt x="687" y="180"/>
                    <a:pt x="687" y="180"/>
                  </a:cubicBezTo>
                  <a:cubicBezTo>
                    <a:pt x="687" y="179"/>
                    <a:pt x="687" y="179"/>
                    <a:pt x="687" y="179"/>
                  </a:cubicBezTo>
                  <a:cubicBezTo>
                    <a:pt x="688" y="178"/>
                    <a:pt x="688" y="178"/>
                    <a:pt x="688" y="178"/>
                  </a:cubicBezTo>
                  <a:cubicBezTo>
                    <a:pt x="689" y="180"/>
                    <a:pt x="689" y="180"/>
                    <a:pt x="689" y="180"/>
                  </a:cubicBezTo>
                  <a:cubicBezTo>
                    <a:pt x="690" y="181"/>
                    <a:pt x="690" y="181"/>
                    <a:pt x="690" y="181"/>
                  </a:cubicBezTo>
                  <a:cubicBezTo>
                    <a:pt x="691" y="183"/>
                    <a:pt x="691" y="183"/>
                    <a:pt x="691" y="183"/>
                  </a:cubicBezTo>
                  <a:cubicBezTo>
                    <a:pt x="692" y="183"/>
                    <a:pt x="692" y="183"/>
                    <a:pt x="692" y="183"/>
                  </a:cubicBezTo>
                  <a:cubicBezTo>
                    <a:pt x="692" y="181"/>
                    <a:pt x="692" y="181"/>
                    <a:pt x="692" y="181"/>
                  </a:cubicBezTo>
                  <a:cubicBezTo>
                    <a:pt x="690" y="172"/>
                    <a:pt x="690" y="172"/>
                    <a:pt x="690" y="172"/>
                  </a:cubicBezTo>
                  <a:cubicBezTo>
                    <a:pt x="689" y="167"/>
                    <a:pt x="689" y="167"/>
                    <a:pt x="689" y="167"/>
                  </a:cubicBezTo>
                  <a:cubicBezTo>
                    <a:pt x="686" y="162"/>
                    <a:pt x="686" y="162"/>
                    <a:pt x="686" y="162"/>
                  </a:cubicBezTo>
                  <a:cubicBezTo>
                    <a:pt x="686" y="157"/>
                    <a:pt x="686" y="157"/>
                    <a:pt x="686" y="157"/>
                  </a:cubicBezTo>
                  <a:cubicBezTo>
                    <a:pt x="684" y="155"/>
                    <a:pt x="684" y="155"/>
                    <a:pt x="684" y="155"/>
                  </a:cubicBezTo>
                  <a:cubicBezTo>
                    <a:pt x="684" y="153"/>
                    <a:pt x="684" y="153"/>
                    <a:pt x="684" y="153"/>
                  </a:cubicBezTo>
                  <a:cubicBezTo>
                    <a:pt x="686" y="154"/>
                    <a:pt x="686" y="154"/>
                    <a:pt x="686" y="154"/>
                  </a:cubicBezTo>
                  <a:cubicBezTo>
                    <a:pt x="687" y="156"/>
                    <a:pt x="687" y="156"/>
                    <a:pt x="687" y="156"/>
                  </a:cubicBezTo>
                  <a:cubicBezTo>
                    <a:pt x="689" y="158"/>
                    <a:pt x="689" y="158"/>
                    <a:pt x="689" y="158"/>
                  </a:cubicBezTo>
                  <a:cubicBezTo>
                    <a:pt x="691" y="159"/>
                    <a:pt x="691" y="159"/>
                    <a:pt x="691" y="159"/>
                  </a:cubicBezTo>
                  <a:cubicBezTo>
                    <a:pt x="693" y="161"/>
                    <a:pt x="693" y="161"/>
                    <a:pt x="693" y="161"/>
                  </a:cubicBezTo>
                  <a:cubicBezTo>
                    <a:pt x="696" y="161"/>
                    <a:pt x="696" y="161"/>
                    <a:pt x="696" y="161"/>
                  </a:cubicBezTo>
                  <a:cubicBezTo>
                    <a:pt x="703" y="160"/>
                    <a:pt x="703" y="160"/>
                    <a:pt x="703" y="160"/>
                  </a:cubicBezTo>
                  <a:cubicBezTo>
                    <a:pt x="704" y="161"/>
                    <a:pt x="704" y="161"/>
                    <a:pt x="704" y="161"/>
                  </a:cubicBezTo>
                  <a:cubicBezTo>
                    <a:pt x="706" y="160"/>
                    <a:pt x="706" y="160"/>
                    <a:pt x="706" y="160"/>
                  </a:cubicBezTo>
                  <a:cubicBezTo>
                    <a:pt x="707" y="162"/>
                    <a:pt x="707" y="162"/>
                    <a:pt x="707" y="162"/>
                  </a:cubicBezTo>
                  <a:cubicBezTo>
                    <a:pt x="708" y="161"/>
                    <a:pt x="708" y="161"/>
                    <a:pt x="708" y="161"/>
                  </a:cubicBezTo>
                  <a:cubicBezTo>
                    <a:pt x="706" y="159"/>
                    <a:pt x="706" y="159"/>
                    <a:pt x="706" y="159"/>
                  </a:cubicBezTo>
                  <a:cubicBezTo>
                    <a:pt x="707" y="158"/>
                    <a:pt x="707" y="158"/>
                    <a:pt x="707" y="158"/>
                  </a:cubicBezTo>
                  <a:cubicBezTo>
                    <a:pt x="705" y="157"/>
                    <a:pt x="705" y="157"/>
                    <a:pt x="705" y="157"/>
                  </a:cubicBezTo>
                  <a:cubicBezTo>
                    <a:pt x="706" y="156"/>
                    <a:pt x="706" y="156"/>
                    <a:pt x="706" y="156"/>
                  </a:cubicBezTo>
                  <a:cubicBezTo>
                    <a:pt x="706" y="154"/>
                    <a:pt x="706" y="154"/>
                    <a:pt x="706" y="154"/>
                  </a:cubicBezTo>
                  <a:cubicBezTo>
                    <a:pt x="712" y="152"/>
                    <a:pt x="712" y="152"/>
                    <a:pt x="712" y="152"/>
                  </a:cubicBezTo>
                  <a:cubicBezTo>
                    <a:pt x="713" y="152"/>
                    <a:pt x="713" y="152"/>
                    <a:pt x="713" y="152"/>
                  </a:cubicBezTo>
                  <a:cubicBezTo>
                    <a:pt x="715" y="152"/>
                    <a:pt x="715" y="152"/>
                    <a:pt x="715" y="152"/>
                  </a:cubicBezTo>
                  <a:cubicBezTo>
                    <a:pt x="717" y="153"/>
                    <a:pt x="717" y="153"/>
                    <a:pt x="717" y="153"/>
                  </a:cubicBezTo>
                  <a:cubicBezTo>
                    <a:pt x="719" y="153"/>
                    <a:pt x="719" y="153"/>
                    <a:pt x="719" y="153"/>
                  </a:cubicBezTo>
                  <a:cubicBezTo>
                    <a:pt x="721" y="155"/>
                    <a:pt x="721" y="155"/>
                    <a:pt x="721" y="155"/>
                  </a:cubicBezTo>
                  <a:cubicBezTo>
                    <a:pt x="723" y="156"/>
                    <a:pt x="723" y="156"/>
                    <a:pt x="723" y="156"/>
                  </a:cubicBezTo>
                  <a:cubicBezTo>
                    <a:pt x="725" y="158"/>
                    <a:pt x="725" y="158"/>
                    <a:pt x="725" y="158"/>
                  </a:cubicBezTo>
                  <a:cubicBezTo>
                    <a:pt x="728" y="158"/>
                    <a:pt x="728" y="158"/>
                    <a:pt x="728" y="158"/>
                  </a:cubicBezTo>
                  <a:cubicBezTo>
                    <a:pt x="728" y="160"/>
                    <a:pt x="728" y="160"/>
                    <a:pt x="728" y="160"/>
                  </a:cubicBezTo>
                  <a:cubicBezTo>
                    <a:pt x="732" y="160"/>
                    <a:pt x="732" y="160"/>
                    <a:pt x="732" y="160"/>
                  </a:cubicBezTo>
                  <a:cubicBezTo>
                    <a:pt x="730" y="158"/>
                    <a:pt x="730" y="158"/>
                    <a:pt x="730" y="158"/>
                  </a:cubicBezTo>
                  <a:cubicBezTo>
                    <a:pt x="730" y="157"/>
                    <a:pt x="730" y="157"/>
                    <a:pt x="730" y="157"/>
                  </a:cubicBezTo>
                  <a:cubicBezTo>
                    <a:pt x="732" y="158"/>
                    <a:pt x="732" y="158"/>
                    <a:pt x="732" y="158"/>
                  </a:cubicBezTo>
                  <a:cubicBezTo>
                    <a:pt x="734" y="157"/>
                    <a:pt x="734" y="157"/>
                    <a:pt x="734" y="157"/>
                  </a:cubicBezTo>
                  <a:cubicBezTo>
                    <a:pt x="732" y="156"/>
                    <a:pt x="732" y="156"/>
                    <a:pt x="732" y="156"/>
                  </a:cubicBezTo>
                  <a:cubicBezTo>
                    <a:pt x="733" y="154"/>
                    <a:pt x="733" y="154"/>
                    <a:pt x="733" y="154"/>
                  </a:cubicBezTo>
                  <a:cubicBezTo>
                    <a:pt x="732" y="153"/>
                    <a:pt x="732" y="153"/>
                    <a:pt x="732" y="153"/>
                  </a:cubicBezTo>
                  <a:cubicBezTo>
                    <a:pt x="729" y="154"/>
                    <a:pt x="729" y="154"/>
                    <a:pt x="729" y="154"/>
                  </a:cubicBezTo>
                  <a:cubicBezTo>
                    <a:pt x="727" y="154"/>
                    <a:pt x="727" y="154"/>
                    <a:pt x="727" y="154"/>
                  </a:cubicBezTo>
                  <a:cubicBezTo>
                    <a:pt x="727" y="151"/>
                    <a:pt x="727" y="151"/>
                    <a:pt x="727" y="151"/>
                  </a:cubicBezTo>
                  <a:cubicBezTo>
                    <a:pt x="726" y="149"/>
                    <a:pt x="726" y="149"/>
                    <a:pt x="726" y="149"/>
                  </a:cubicBezTo>
                  <a:cubicBezTo>
                    <a:pt x="727" y="148"/>
                    <a:pt x="727" y="148"/>
                    <a:pt x="727" y="148"/>
                  </a:cubicBezTo>
                  <a:cubicBezTo>
                    <a:pt x="729" y="149"/>
                    <a:pt x="729" y="149"/>
                    <a:pt x="729" y="149"/>
                  </a:cubicBezTo>
                  <a:cubicBezTo>
                    <a:pt x="730" y="148"/>
                    <a:pt x="730" y="148"/>
                    <a:pt x="730" y="148"/>
                  </a:cubicBezTo>
                  <a:cubicBezTo>
                    <a:pt x="729" y="146"/>
                    <a:pt x="729" y="146"/>
                    <a:pt x="729" y="146"/>
                  </a:cubicBezTo>
                  <a:cubicBezTo>
                    <a:pt x="730" y="146"/>
                    <a:pt x="730" y="146"/>
                    <a:pt x="730" y="146"/>
                  </a:cubicBezTo>
                  <a:cubicBezTo>
                    <a:pt x="733" y="148"/>
                    <a:pt x="733" y="148"/>
                    <a:pt x="733" y="148"/>
                  </a:cubicBezTo>
                  <a:cubicBezTo>
                    <a:pt x="734" y="150"/>
                    <a:pt x="734" y="150"/>
                    <a:pt x="734" y="150"/>
                  </a:cubicBezTo>
                  <a:cubicBezTo>
                    <a:pt x="735" y="150"/>
                    <a:pt x="735" y="150"/>
                    <a:pt x="735" y="150"/>
                  </a:cubicBezTo>
                  <a:cubicBezTo>
                    <a:pt x="736" y="150"/>
                    <a:pt x="736" y="150"/>
                    <a:pt x="736" y="150"/>
                  </a:cubicBezTo>
                  <a:cubicBezTo>
                    <a:pt x="737" y="150"/>
                    <a:pt x="737" y="150"/>
                    <a:pt x="737" y="150"/>
                  </a:cubicBezTo>
                  <a:cubicBezTo>
                    <a:pt x="737" y="148"/>
                    <a:pt x="737" y="148"/>
                    <a:pt x="737" y="148"/>
                  </a:cubicBezTo>
                  <a:cubicBezTo>
                    <a:pt x="738" y="147"/>
                    <a:pt x="738" y="147"/>
                    <a:pt x="738" y="147"/>
                  </a:cubicBezTo>
                  <a:cubicBezTo>
                    <a:pt x="740" y="148"/>
                    <a:pt x="740" y="148"/>
                    <a:pt x="740" y="148"/>
                  </a:cubicBezTo>
                  <a:cubicBezTo>
                    <a:pt x="740" y="146"/>
                    <a:pt x="740" y="146"/>
                    <a:pt x="740" y="146"/>
                  </a:cubicBezTo>
                  <a:cubicBezTo>
                    <a:pt x="737" y="143"/>
                    <a:pt x="737" y="143"/>
                    <a:pt x="737" y="143"/>
                  </a:cubicBezTo>
                  <a:cubicBezTo>
                    <a:pt x="735" y="143"/>
                    <a:pt x="735" y="143"/>
                    <a:pt x="735" y="143"/>
                  </a:cubicBezTo>
                  <a:cubicBezTo>
                    <a:pt x="733" y="141"/>
                    <a:pt x="733" y="141"/>
                    <a:pt x="733" y="141"/>
                  </a:cubicBezTo>
                  <a:cubicBezTo>
                    <a:pt x="734" y="139"/>
                    <a:pt x="734" y="139"/>
                    <a:pt x="734" y="139"/>
                  </a:cubicBezTo>
                  <a:cubicBezTo>
                    <a:pt x="733" y="137"/>
                    <a:pt x="733" y="137"/>
                    <a:pt x="733" y="137"/>
                  </a:cubicBezTo>
                  <a:cubicBezTo>
                    <a:pt x="731" y="138"/>
                    <a:pt x="731" y="138"/>
                    <a:pt x="731" y="138"/>
                  </a:cubicBezTo>
                  <a:cubicBezTo>
                    <a:pt x="729" y="138"/>
                    <a:pt x="729" y="138"/>
                    <a:pt x="729" y="138"/>
                  </a:cubicBezTo>
                  <a:cubicBezTo>
                    <a:pt x="731" y="136"/>
                    <a:pt x="731" y="136"/>
                    <a:pt x="731" y="136"/>
                  </a:cubicBezTo>
                  <a:cubicBezTo>
                    <a:pt x="730" y="135"/>
                    <a:pt x="730" y="135"/>
                    <a:pt x="730" y="135"/>
                  </a:cubicBezTo>
                  <a:cubicBezTo>
                    <a:pt x="731" y="134"/>
                    <a:pt x="731" y="134"/>
                    <a:pt x="731" y="134"/>
                  </a:cubicBezTo>
                  <a:cubicBezTo>
                    <a:pt x="729" y="132"/>
                    <a:pt x="729" y="132"/>
                    <a:pt x="729" y="132"/>
                  </a:cubicBezTo>
                  <a:cubicBezTo>
                    <a:pt x="732" y="132"/>
                    <a:pt x="732" y="132"/>
                    <a:pt x="732" y="132"/>
                  </a:cubicBezTo>
                  <a:cubicBezTo>
                    <a:pt x="733" y="129"/>
                    <a:pt x="733" y="129"/>
                    <a:pt x="733" y="129"/>
                  </a:cubicBezTo>
                  <a:cubicBezTo>
                    <a:pt x="730" y="130"/>
                    <a:pt x="730" y="130"/>
                    <a:pt x="730" y="130"/>
                  </a:cubicBezTo>
                  <a:cubicBezTo>
                    <a:pt x="728" y="132"/>
                    <a:pt x="728" y="132"/>
                    <a:pt x="728" y="132"/>
                  </a:cubicBezTo>
                  <a:cubicBezTo>
                    <a:pt x="728" y="134"/>
                    <a:pt x="728" y="134"/>
                    <a:pt x="728" y="134"/>
                  </a:cubicBezTo>
                  <a:cubicBezTo>
                    <a:pt x="724" y="133"/>
                    <a:pt x="724" y="133"/>
                    <a:pt x="724" y="133"/>
                  </a:cubicBezTo>
                  <a:cubicBezTo>
                    <a:pt x="723" y="130"/>
                    <a:pt x="723" y="130"/>
                    <a:pt x="723" y="130"/>
                  </a:cubicBezTo>
                  <a:cubicBezTo>
                    <a:pt x="724" y="128"/>
                    <a:pt x="724" y="128"/>
                    <a:pt x="724" y="128"/>
                  </a:cubicBezTo>
                  <a:cubicBezTo>
                    <a:pt x="724" y="126"/>
                    <a:pt x="724" y="126"/>
                    <a:pt x="724" y="126"/>
                  </a:cubicBezTo>
                  <a:cubicBezTo>
                    <a:pt x="727" y="124"/>
                    <a:pt x="727" y="124"/>
                    <a:pt x="727" y="124"/>
                  </a:cubicBezTo>
                  <a:cubicBezTo>
                    <a:pt x="729" y="125"/>
                    <a:pt x="729" y="125"/>
                    <a:pt x="729" y="125"/>
                  </a:cubicBezTo>
                  <a:cubicBezTo>
                    <a:pt x="732" y="122"/>
                    <a:pt x="732" y="122"/>
                    <a:pt x="732" y="122"/>
                  </a:cubicBezTo>
                  <a:cubicBezTo>
                    <a:pt x="732" y="121"/>
                    <a:pt x="732" y="121"/>
                    <a:pt x="732" y="121"/>
                  </a:cubicBezTo>
                  <a:cubicBezTo>
                    <a:pt x="730" y="118"/>
                    <a:pt x="730" y="118"/>
                    <a:pt x="730" y="118"/>
                  </a:cubicBezTo>
                  <a:cubicBezTo>
                    <a:pt x="729" y="119"/>
                    <a:pt x="729" y="119"/>
                    <a:pt x="729" y="119"/>
                  </a:cubicBezTo>
                  <a:cubicBezTo>
                    <a:pt x="727" y="118"/>
                    <a:pt x="727" y="118"/>
                    <a:pt x="727" y="118"/>
                  </a:cubicBezTo>
                  <a:cubicBezTo>
                    <a:pt x="724" y="118"/>
                    <a:pt x="724" y="118"/>
                    <a:pt x="724" y="118"/>
                  </a:cubicBezTo>
                  <a:cubicBezTo>
                    <a:pt x="722" y="116"/>
                    <a:pt x="722" y="116"/>
                    <a:pt x="722" y="116"/>
                  </a:cubicBezTo>
                  <a:cubicBezTo>
                    <a:pt x="724" y="115"/>
                    <a:pt x="724" y="115"/>
                    <a:pt x="724" y="115"/>
                  </a:cubicBezTo>
                  <a:cubicBezTo>
                    <a:pt x="728" y="114"/>
                    <a:pt x="728" y="114"/>
                    <a:pt x="728" y="114"/>
                  </a:cubicBezTo>
                  <a:cubicBezTo>
                    <a:pt x="732" y="116"/>
                    <a:pt x="732" y="116"/>
                    <a:pt x="732" y="116"/>
                  </a:cubicBezTo>
                  <a:cubicBezTo>
                    <a:pt x="736" y="115"/>
                    <a:pt x="736" y="115"/>
                    <a:pt x="736" y="115"/>
                  </a:cubicBezTo>
                  <a:cubicBezTo>
                    <a:pt x="741" y="115"/>
                    <a:pt x="741" y="115"/>
                    <a:pt x="741" y="115"/>
                  </a:cubicBezTo>
                  <a:cubicBezTo>
                    <a:pt x="752" y="114"/>
                    <a:pt x="752" y="114"/>
                    <a:pt x="752" y="114"/>
                  </a:cubicBezTo>
                  <a:cubicBezTo>
                    <a:pt x="753" y="113"/>
                    <a:pt x="753" y="113"/>
                    <a:pt x="753" y="113"/>
                  </a:cubicBezTo>
                  <a:cubicBezTo>
                    <a:pt x="761" y="113"/>
                    <a:pt x="761" y="113"/>
                    <a:pt x="761" y="113"/>
                  </a:cubicBezTo>
                  <a:cubicBezTo>
                    <a:pt x="764" y="114"/>
                    <a:pt x="764" y="114"/>
                    <a:pt x="764" y="114"/>
                  </a:cubicBezTo>
                  <a:cubicBezTo>
                    <a:pt x="767" y="113"/>
                    <a:pt x="767" y="113"/>
                    <a:pt x="767" y="113"/>
                  </a:cubicBezTo>
                  <a:cubicBezTo>
                    <a:pt x="771" y="113"/>
                    <a:pt x="771" y="113"/>
                    <a:pt x="771" y="113"/>
                  </a:cubicBezTo>
                  <a:cubicBezTo>
                    <a:pt x="769" y="114"/>
                    <a:pt x="769" y="114"/>
                    <a:pt x="769" y="114"/>
                  </a:cubicBezTo>
                  <a:cubicBezTo>
                    <a:pt x="763" y="117"/>
                    <a:pt x="763" y="117"/>
                    <a:pt x="763" y="117"/>
                  </a:cubicBezTo>
                  <a:cubicBezTo>
                    <a:pt x="761" y="116"/>
                    <a:pt x="761" y="116"/>
                    <a:pt x="761" y="116"/>
                  </a:cubicBezTo>
                  <a:cubicBezTo>
                    <a:pt x="760" y="116"/>
                    <a:pt x="760" y="116"/>
                    <a:pt x="760" y="116"/>
                  </a:cubicBezTo>
                  <a:cubicBezTo>
                    <a:pt x="758" y="115"/>
                    <a:pt x="758" y="115"/>
                    <a:pt x="758" y="115"/>
                  </a:cubicBezTo>
                  <a:cubicBezTo>
                    <a:pt x="757" y="119"/>
                    <a:pt x="757" y="119"/>
                    <a:pt x="757" y="119"/>
                  </a:cubicBezTo>
                  <a:cubicBezTo>
                    <a:pt x="759" y="121"/>
                    <a:pt x="759" y="121"/>
                    <a:pt x="759" y="121"/>
                  </a:cubicBezTo>
                  <a:cubicBezTo>
                    <a:pt x="757" y="121"/>
                    <a:pt x="757" y="121"/>
                    <a:pt x="757" y="121"/>
                  </a:cubicBezTo>
                  <a:cubicBezTo>
                    <a:pt x="757" y="123"/>
                    <a:pt x="757" y="123"/>
                    <a:pt x="757" y="123"/>
                  </a:cubicBezTo>
                  <a:cubicBezTo>
                    <a:pt x="759" y="124"/>
                    <a:pt x="759" y="124"/>
                    <a:pt x="759" y="124"/>
                  </a:cubicBezTo>
                  <a:cubicBezTo>
                    <a:pt x="761" y="122"/>
                    <a:pt x="761" y="122"/>
                    <a:pt x="761" y="122"/>
                  </a:cubicBezTo>
                  <a:cubicBezTo>
                    <a:pt x="761" y="120"/>
                    <a:pt x="761" y="120"/>
                    <a:pt x="761" y="120"/>
                  </a:cubicBezTo>
                  <a:cubicBezTo>
                    <a:pt x="766" y="117"/>
                    <a:pt x="766" y="117"/>
                    <a:pt x="766" y="117"/>
                  </a:cubicBezTo>
                  <a:cubicBezTo>
                    <a:pt x="772" y="115"/>
                    <a:pt x="772" y="115"/>
                    <a:pt x="772" y="115"/>
                  </a:cubicBezTo>
                  <a:cubicBezTo>
                    <a:pt x="773" y="118"/>
                    <a:pt x="773" y="118"/>
                    <a:pt x="773" y="118"/>
                  </a:cubicBezTo>
                  <a:cubicBezTo>
                    <a:pt x="773" y="122"/>
                    <a:pt x="773" y="122"/>
                    <a:pt x="773" y="122"/>
                  </a:cubicBezTo>
                  <a:cubicBezTo>
                    <a:pt x="772" y="123"/>
                    <a:pt x="772" y="123"/>
                    <a:pt x="772" y="123"/>
                  </a:cubicBezTo>
                  <a:cubicBezTo>
                    <a:pt x="771" y="121"/>
                    <a:pt x="771" y="121"/>
                    <a:pt x="771" y="121"/>
                  </a:cubicBezTo>
                  <a:cubicBezTo>
                    <a:pt x="770" y="119"/>
                    <a:pt x="770" y="119"/>
                    <a:pt x="770" y="119"/>
                  </a:cubicBezTo>
                  <a:cubicBezTo>
                    <a:pt x="770" y="117"/>
                    <a:pt x="770" y="117"/>
                    <a:pt x="770" y="117"/>
                  </a:cubicBezTo>
                  <a:cubicBezTo>
                    <a:pt x="768" y="119"/>
                    <a:pt x="768" y="119"/>
                    <a:pt x="768" y="119"/>
                  </a:cubicBezTo>
                  <a:cubicBezTo>
                    <a:pt x="767" y="118"/>
                    <a:pt x="767" y="118"/>
                    <a:pt x="767" y="118"/>
                  </a:cubicBezTo>
                  <a:cubicBezTo>
                    <a:pt x="768" y="121"/>
                    <a:pt x="768" y="121"/>
                    <a:pt x="768" y="121"/>
                  </a:cubicBezTo>
                  <a:cubicBezTo>
                    <a:pt x="770" y="122"/>
                    <a:pt x="770" y="122"/>
                    <a:pt x="770" y="122"/>
                  </a:cubicBezTo>
                  <a:cubicBezTo>
                    <a:pt x="770" y="126"/>
                    <a:pt x="770" y="126"/>
                    <a:pt x="770" y="126"/>
                  </a:cubicBezTo>
                  <a:cubicBezTo>
                    <a:pt x="769" y="128"/>
                    <a:pt x="769" y="128"/>
                    <a:pt x="769" y="128"/>
                  </a:cubicBezTo>
                  <a:cubicBezTo>
                    <a:pt x="768" y="128"/>
                    <a:pt x="768" y="128"/>
                    <a:pt x="768" y="128"/>
                  </a:cubicBezTo>
                  <a:cubicBezTo>
                    <a:pt x="766" y="129"/>
                    <a:pt x="766" y="129"/>
                    <a:pt x="766" y="129"/>
                  </a:cubicBezTo>
                  <a:cubicBezTo>
                    <a:pt x="769" y="130"/>
                    <a:pt x="769" y="130"/>
                    <a:pt x="769" y="130"/>
                  </a:cubicBezTo>
                  <a:cubicBezTo>
                    <a:pt x="768" y="131"/>
                    <a:pt x="768" y="131"/>
                    <a:pt x="768" y="131"/>
                  </a:cubicBezTo>
                  <a:cubicBezTo>
                    <a:pt x="769" y="132"/>
                    <a:pt x="769" y="132"/>
                    <a:pt x="769" y="132"/>
                  </a:cubicBezTo>
                  <a:cubicBezTo>
                    <a:pt x="771" y="132"/>
                    <a:pt x="771" y="132"/>
                    <a:pt x="771" y="132"/>
                  </a:cubicBezTo>
                  <a:cubicBezTo>
                    <a:pt x="773" y="131"/>
                    <a:pt x="773" y="131"/>
                    <a:pt x="773" y="131"/>
                  </a:cubicBezTo>
                  <a:cubicBezTo>
                    <a:pt x="773" y="128"/>
                    <a:pt x="773" y="128"/>
                    <a:pt x="773" y="128"/>
                  </a:cubicBezTo>
                  <a:cubicBezTo>
                    <a:pt x="775" y="126"/>
                    <a:pt x="775" y="126"/>
                    <a:pt x="775" y="126"/>
                  </a:cubicBezTo>
                  <a:cubicBezTo>
                    <a:pt x="774" y="124"/>
                    <a:pt x="774" y="124"/>
                    <a:pt x="774" y="124"/>
                  </a:cubicBezTo>
                  <a:cubicBezTo>
                    <a:pt x="774" y="122"/>
                    <a:pt x="774" y="122"/>
                    <a:pt x="774" y="122"/>
                  </a:cubicBezTo>
                  <a:cubicBezTo>
                    <a:pt x="774" y="113"/>
                    <a:pt x="774" y="113"/>
                    <a:pt x="774" y="113"/>
                  </a:cubicBezTo>
                  <a:cubicBezTo>
                    <a:pt x="777" y="110"/>
                    <a:pt x="777" y="110"/>
                    <a:pt x="777" y="110"/>
                  </a:cubicBezTo>
                  <a:cubicBezTo>
                    <a:pt x="781" y="109"/>
                    <a:pt x="781" y="109"/>
                    <a:pt x="781" y="109"/>
                  </a:cubicBezTo>
                  <a:cubicBezTo>
                    <a:pt x="786" y="108"/>
                    <a:pt x="786" y="108"/>
                    <a:pt x="786" y="108"/>
                  </a:cubicBezTo>
                  <a:cubicBezTo>
                    <a:pt x="791" y="108"/>
                    <a:pt x="791" y="108"/>
                    <a:pt x="791" y="108"/>
                  </a:cubicBezTo>
                  <a:cubicBezTo>
                    <a:pt x="797" y="111"/>
                    <a:pt x="797" y="111"/>
                    <a:pt x="797" y="111"/>
                  </a:cubicBezTo>
                  <a:cubicBezTo>
                    <a:pt x="800" y="114"/>
                    <a:pt x="800" y="114"/>
                    <a:pt x="800" y="114"/>
                  </a:cubicBezTo>
                  <a:cubicBezTo>
                    <a:pt x="800" y="116"/>
                    <a:pt x="800" y="116"/>
                    <a:pt x="800" y="116"/>
                  </a:cubicBezTo>
                  <a:cubicBezTo>
                    <a:pt x="798" y="117"/>
                    <a:pt x="798" y="117"/>
                    <a:pt x="798" y="117"/>
                  </a:cubicBezTo>
                  <a:cubicBezTo>
                    <a:pt x="795" y="115"/>
                    <a:pt x="795" y="115"/>
                    <a:pt x="795" y="115"/>
                  </a:cubicBezTo>
                  <a:cubicBezTo>
                    <a:pt x="795" y="115"/>
                    <a:pt x="795" y="115"/>
                    <a:pt x="795" y="115"/>
                  </a:cubicBezTo>
                  <a:cubicBezTo>
                    <a:pt x="795" y="117"/>
                    <a:pt x="795" y="117"/>
                    <a:pt x="795" y="117"/>
                  </a:cubicBezTo>
                  <a:cubicBezTo>
                    <a:pt x="795" y="119"/>
                    <a:pt x="795" y="119"/>
                    <a:pt x="795" y="119"/>
                  </a:cubicBezTo>
                  <a:cubicBezTo>
                    <a:pt x="795" y="121"/>
                    <a:pt x="795" y="121"/>
                    <a:pt x="795" y="121"/>
                  </a:cubicBezTo>
                  <a:cubicBezTo>
                    <a:pt x="794" y="122"/>
                    <a:pt x="794" y="122"/>
                    <a:pt x="794" y="122"/>
                  </a:cubicBezTo>
                  <a:cubicBezTo>
                    <a:pt x="795" y="123"/>
                    <a:pt x="795" y="123"/>
                    <a:pt x="795" y="123"/>
                  </a:cubicBezTo>
                  <a:cubicBezTo>
                    <a:pt x="797" y="121"/>
                    <a:pt x="797" y="121"/>
                    <a:pt x="797" y="121"/>
                  </a:cubicBezTo>
                  <a:cubicBezTo>
                    <a:pt x="800" y="121"/>
                    <a:pt x="800" y="121"/>
                    <a:pt x="800" y="121"/>
                  </a:cubicBezTo>
                  <a:cubicBezTo>
                    <a:pt x="802" y="119"/>
                    <a:pt x="802" y="119"/>
                    <a:pt x="802" y="119"/>
                  </a:cubicBezTo>
                  <a:cubicBezTo>
                    <a:pt x="803" y="122"/>
                    <a:pt x="803" y="122"/>
                    <a:pt x="803" y="122"/>
                  </a:cubicBezTo>
                  <a:cubicBezTo>
                    <a:pt x="804" y="124"/>
                    <a:pt x="804" y="124"/>
                    <a:pt x="804" y="124"/>
                  </a:cubicBezTo>
                  <a:cubicBezTo>
                    <a:pt x="804" y="126"/>
                    <a:pt x="804" y="126"/>
                    <a:pt x="804" y="126"/>
                  </a:cubicBezTo>
                  <a:cubicBezTo>
                    <a:pt x="805" y="127"/>
                    <a:pt x="805" y="127"/>
                    <a:pt x="805" y="127"/>
                  </a:cubicBezTo>
                  <a:cubicBezTo>
                    <a:pt x="806" y="125"/>
                    <a:pt x="806" y="125"/>
                    <a:pt x="806" y="125"/>
                  </a:cubicBezTo>
                  <a:cubicBezTo>
                    <a:pt x="806" y="124"/>
                    <a:pt x="806" y="124"/>
                    <a:pt x="806" y="124"/>
                  </a:cubicBezTo>
                  <a:cubicBezTo>
                    <a:pt x="808" y="122"/>
                    <a:pt x="808" y="122"/>
                    <a:pt x="808" y="122"/>
                  </a:cubicBezTo>
                  <a:cubicBezTo>
                    <a:pt x="810" y="123"/>
                    <a:pt x="810" y="123"/>
                    <a:pt x="810" y="123"/>
                  </a:cubicBezTo>
                  <a:cubicBezTo>
                    <a:pt x="811" y="125"/>
                    <a:pt x="811" y="125"/>
                    <a:pt x="811" y="125"/>
                  </a:cubicBezTo>
                  <a:cubicBezTo>
                    <a:pt x="810" y="126"/>
                    <a:pt x="810" y="126"/>
                    <a:pt x="810" y="126"/>
                  </a:cubicBezTo>
                  <a:cubicBezTo>
                    <a:pt x="809" y="129"/>
                    <a:pt x="809" y="129"/>
                    <a:pt x="809" y="129"/>
                  </a:cubicBezTo>
                  <a:cubicBezTo>
                    <a:pt x="810" y="130"/>
                    <a:pt x="810" y="130"/>
                    <a:pt x="810" y="130"/>
                  </a:cubicBezTo>
                  <a:cubicBezTo>
                    <a:pt x="811" y="129"/>
                    <a:pt x="811" y="129"/>
                    <a:pt x="811" y="129"/>
                  </a:cubicBezTo>
                  <a:cubicBezTo>
                    <a:pt x="812" y="127"/>
                    <a:pt x="812" y="127"/>
                    <a:pt x="812" y="127"/>
                  </a:cubicBezTo>
                  <a:cubicBezTo>
                    <a:pt x="813" y="127"/>
                    <a:pt x="813" y="127"/>
                    <a:pt x="813" y="127"/>
                  </a:cubicBezTo>
                  <a:cubicBezTo>
                    <a:pt x="814" y="128"/>
                    <a:pt x="814" y="128"/>
                    <a:pt x="814" y="128"/>
                  </a:cubicBezTo>
                  <a:cubicBezTo>
                    <a:pt x="814" y="126"/>
                    <a:pt x="814" y="126"/>
                    <a:pt x="814" y="126"/>
                  </a:cubicBezTo>
                  <a:cubicBezTo>
                    <a:pt x="815" y="122"/>
                    <a:pt x="815" y="122"/>
                    <a:pt x="815" y="122"/>
                  </a:cubicBezTo>
                  <a:cubicBezTo>
                    <a:pt x="816" y="122"/>
                    <a:pt x="816" y="122"/>
                    <a:pt x="816" y="122"/>
                  </a:cubicBezTo>
                  <a:cubicBezTo>
                    <a:pt x="818" y="122"/>
                    <a:pt x="818" y="122"/>
                    <a:pt x="818" y="122"/>
                  </a:cubicBezTo>
                  <a:cubicBezTo>
                    <a:pt x="822" y="125"/>
                    <a:pt x="822" y="125"/>
                    <a:pt x="822" y="125"/>
                  </a:cubicBezTo>
                  <a:cubicBezTo>
                    <a:pt x="826" y="126"/>
                    <a:pt x="826" y="126"/>
                    <a:pt x="826" y="126"/>
                  </a:cubicBezTo>
                  <a:cubicBezTo>
                    <a:pt x="829" y="129"/>
                    <a:pt x="829" y="129"/>
                    <a:pt x="829" y="129"/>
                  </a:cubicBezTo>
                  <a:cubicBezTo>
                    <a:pt x="828" y="131"/>
                    <a:pt x="828" y="131"/>
                    <a:pt x="828" y="131"/>
                  </a:cubicBezTo>
                  <a:cubicBezTo>
                    <a:pt x="825" y="132"/>
                    <a:pt x="825" y="132"/>
                    <a:pt x="825" y="132"/>
                  </a:cubicBezTo>
                  <a:cubicBezTo>
                    <a:pt x="823" y="134"/>
                    <a:pt x="823" y="134"/>
                    <a:pt x="823" y="134"/>
                  </a:cubicBezTo>
                  <a:cubicBezTo>
                    <a:pt x="826" y="133"/>
                    <a:pt x="826" y="133"/>
                    <a:pt x="826" y="133"/>
                  </a:cubicBezTo>
                  <a:cubicBezTo>
                    <a:pt x="830" y="132"/>
                    <a:pt x="830" y="132"/>
                    <a:pt x="830" y="132"/>
                  </a:cubicBezTo>
                  <a:cubicBezTo>
                    <a:pt x="832" y="133"/>
                    <a:pt x="832" y="133"/>
                    <a:pt x="832" y="133"/>
                  </a:cubicBezTo>
                  <a:cubicBezTo>
                    <a:pt x="835" y="132"/>
                    <a:pt x="835" y="132"/>
                    <a:pt x="835" y="132"/>
                  </a:cubicBezTo>
                  <a:cubicBezTo>
                    <a:pt x="837" y="130"/>
                    <a:pt x="837" y="130"/>
                    <a:pt x="837" y="130"/>
                  </a:cubicBezTo>
                  <a:cubicBezTo>
                    <a:pt x="839" y="130"/>
                    <a:pt x="839" y="130"/>
                    <a:pt x="839" y="130"/>
                  </a:cubicBezTo>
                  <a:cubicBezTo>
                    <a:pt x="843" y="127"/>
                    <a:pt x="843" y="127"/>
                    <a:pt x="843" y="127"/>
                  </a:cubicBezTo>
                  <a:cubicBezTo>
                    <a:pt x="844" y="126"/>
                    <a:pt x="844" y="126"/>
                    <a:pt x="844" y="126"/>
                  </a:cubicBezTo>
                  <a:cubicBezTo>
                    <a:pt x="847" y="123"/>
                    <a:pt x="847" y="123"/>
                    <a:pt x="847" y="123"/>
                  </a:cubicBezTo>
                  <a:cubicBezTo>
                    <a:pt x="850" y="122"/>
                    <a:pt x="850" y="122"/>
                    <a:pt x="850" y="122"/>
                  </a:cubicBezTo>
                  <a:cubicBezTo>
                    <a:pt x="856" y="119"/>
                    <a:pt x="856" y="119"/>
                    <a:pt x="856" y="119"/>
                  </a:cubicBezTo>
                  <a:cubicBezTo>
                    <a:pt x="860" y="118"/>
                    <a:pt x="860" y="118"/>
                    <a:pt x="860" y="118"/>
                  </a:cubicBezTo>
                  <a:cubicBezTo>
                    <a:pt x="861" y="118"/>
                    <a:pt x="861" y="118"/>
                    <a:pt x="861" y="118"/>
                  </a:cubicBezTo>
                  <a:cubicBezTo>
                    <a:pt x="862" y="118"/>
                    <a:pt x="862" y="118"/>
                    <a:pt x="862" y="118"/>
                  </a:cubicBezTo>
                  <a:cubicBezTo>
                    <a:pt x="865" y="115"/>
                    <a:pt x="865" y="115"/>
                    <a:pt x="865" y="115"/>
                  </a:cubicBezTo>
                  <a:cubicBezTo>
                    <a:pt x="867" y="115"/>
                    <a:pt x="867" y="115"/>
                    <a:pt x="867" y="115"/>
                  </a:cubicBezTo>
                  <a:cubicBezTo>
                    <a:pt x="872" y="115"/>
                    <a:pt x="872" y="115"/>
                    <a:pt x="872" y="115"/>
                  </a:cubicBezTo>
                  <a:cubicBezTo>
                    <a:pt x="881" y="118"/>
                    <a:pt x="881" y="118"/>
                    <a:pt x="881" y="118"/>
                  </a:cubicBezTo>
                  <a:cubicBezTo>
                    <a:pt x="884" y="122"/>
                    <a:pt x="884" y="122"/>
                    <a:pt x="884" y="122"/>
                  </a:cubicBezTo>
                  <a:cubicBezTo>
                    <a:pt x="888" y="124"/>
                    <a:pt x="888" y="124"/>
                    <a:pt x="888" y="124"/>
                  </a:cubicBezTo>
                  <a:cubicBezTo>
                    <a:pt x="891" y="127"/>
                    <a:pt x="891" y="127"/>
                    <a:pt x="891" y="127"/>
                  </a:cubicBezTo>
                  <a:cubicBezTo>
                    <a:pt x="893" y="130"/>
                    <a:pt x="893" y="130"/>
                    <a:pt x="893" y="130"/>
                  </a:cubicBezTo>
                  <a:cubicBezTo>
                    <a:pt x="893" y="132"/>
                    <a:pt x="893" y="132"/>
                    <a:pt x="893" y="132"/>
                  </a:cubicBezTo>
                  <a:cubicBezTo>
                    <a:pt x="894" y="133"/>
                    <a:pt x="894" y="133"/>
                    <a:pt x="894" y="133"/>
                  </a:cubicBezTo>
                  <a:cubicBezTo>
                    <a:pt x="894" y="135"/>
                    <a:pt x="894" y="135"/>
                    <a:pt x="894" y="135"/>
                  </a:cubicBezTo>
                  <a:cubicBezTo>
                    <a:pt x="895" y="139"/>
                    <a:pt x="895" y="139"/>
                    <a:pt x="895" y="139"/>
                  </a:cubicBezTo>
                  <a:cubicBezTo>
                    <a:pt x="896" y="141"/>
                    <a:pt x="896" y="141"/>
                    <a:pt x="896" y="141"/>
                  </a:cubicBezTo>
                  <a:cubicBezTo>
                    <a:pt x="894" y="142"/>
                    <a:pt x="894" y="142"/>
                    <a:pt x="894" y="142"/>
                  </a:cubicBezTo>
                  <a:cubicBezTo>
                    <a:pt x="896" y="142"/>
                    <a:pt x="896" y="142"/>
                    <a:pt x="896" y="142"/>
                  </a:cubicBezTo>
                  <a:cubicBezTo>
                    <a:pt x="898" y="139"/>
                    <a:pt x="898" y="139"/>
                    <a:pt x="898" y="139"/>
                  </a:cubicBezTo>
                  <a:cubicBezTo>
                    <a:pt x="901" y="139"/>
                    <a:pt x="901" y="139"/>
                    <a:pt x="901" y="139"/>
                  </a:cubicBezTo>
                  <a:cubicBezTo>
                    <a:pt x="902" y="141"/>
                    <a:pt x="902" y="141"/>
                    <a:pt x="902" y="141"/>
                  </a:cubicBezTo>
                  <a:cubicBezTo>
                    <a:pt x="902" y="139"/>
                    <a:pt x="902" y="139"/>
                    <a:pt x="902" y="139"/>
                  </a:cubicBezTo>
                  <a:cubicBezTo>
                    <a:pt x="904" y="139"/>
                    <a:pt x="904" y="139"/>
                    <a:pt x="904" y="139"/>
                  </a:cubicBezTo>
                  <a:cubicBezTo>
                    <a:pt x="906" y="140"/>
                    <a:pt x="906" y="140"/>
                    <a:pt x="906" y="140"/>
                  </a:cubicBezTo>
                  <a:cubicBezTo>
                    <a:pt x="907" y="142"/>
                    <a:pt x="907" y="142"/>
                    <a:pt x="907" y="142"/>
                  </a:cubicBezTo>
                  <a:cubicBezTo>
                    <a:pt x="908" y="141"/>
                    <a:pt x="908" y="141"/>
                    <a:pt x="908" y="141"/>
                  </a:cubicBezTo>
                  <a:cubicBezTo>
                    <a:pt x="907" y="138"/>
                    <a:pt x="907" y="138"/>
                    <a:pt x="907" y="138"/>
                  </a:cubicBezTo>
                  <a:cubicBezTo>
                    <a:pt x="908" y="138"/>
                    <a:pt x="908" y="138"/>
                    <a:pt x="908" y="138"/>
                  </a:cubicBezTo>
                  <a:cubicBezTo>
                    <a:pt x="910" y="140"/>
                    <a:pt x="910" y="140"/>
                    <a:pt x="910" y="140"/>
                  </a:cubicBezTo>
                  <a:cubicBezTo>
                    <a:pt x="913" y="143"/>
                    <a:pt x="913" y="143"/>
                    <a:pt x="913" y="143"/>
                  </a:cubicBezTo>
                  <a:cubicBezTo>
                    <a:pt x="913" y="146"/>
                    <a:pt x="913" y="146"/>
                    <a:pt x="913" y="146"/>
                  </a:cubicBezTo>
                  <a:cubicBezTo>
                    <a:pt x="915" y="146"/>
                    <a:pt x="915" y="146"/>
                    <a:pt x="915" y="146"/>
                  </a:cubicBezTo>
                  <a:cubicBezTo>
                    <a:pt x="917" y="149"/>
                    <a:pt x="917" y="149"/>
                    <a:pt x="917" y="149"/>
                  </a:cubicBezTo>
                  <a:cubicBezTo>
                    <a:pt x="917" y="148"/>
                    <a:pt x="917" y="148"/>
                    <a:pt x="917" y="148"/>
                  </a:cubicBezTo>
                  <a:cubicBezTo>
                    <a:pt x="916" y="145"/>
                    <a:pt x="916" y="145"/>
                    <a:pt x="916" y="145"/>
                  </a:cubicBezTo>
                  <a:cubicBezTo>
                    <a:pt x="915" y="145"/>
                    <a:pt x="915" y="145"/>
                    <a:pt x="915" y="145"/>
                  </a:cubicBezTo>
                  <a:cubicBezTo>
                    <a:pt x="914" y="143"/>
                    <a:pt x="914" y="143"/>
                    <a:pt x="914" y="143"/>
                  </a:cubicBezTo>
                  <a:cubicBezTo>
                    <a:pt x="916" y="144"/>
                    <a:pt x="916" y="144"/>
                    <a:pt x="916" y="144"/>
                  </a:cubicBezTo>
                  <a:cubicBezTo>
                    <a:pt x="918" y="144"/>
                    <a:pt x="918" y="144"/>
                    <a:pt x="918" y="144"/>
                  </a:cubicBezTo>
                  <a:cubicBezTo>
                    <a:pt x="919" y="146"/>
                    <a:pt x="919" y="146"/>
                    <a:pt x="919" y="146"/>
                  </a:cubicBezTo>
                  <a:cubicBezTo>
                    <a:pt x="922" y="149"/>
                    <a:pt x="922" y="149"/>
                    <a:pt x="922" y="149"/>
                  </a:cubicBezTo>
                  <a:cubicBezTo>
                    <a:pt x="921" y="146"/>
                    <a:pt x="921" y="146"/>
                    <a:pt x="921" y="146"/>
                  </a:cubicBezTo>
                  <a:cubicBezTo>
                    <a:pt x="918" y="142"/>
                    <a:pt x="918" y="142"/>
                    <a:pt x="918" y="142"/>
                  </a:cubicBezTo>
                  <a:cubicBezTo>
                    <a:pt x="918" y="138"/>
                    <a:pt x="918" y="138"/>
                    <a:pt x="918" y="138"/>
                  </a:cubicBezTo>
                  <a:cubicBezTo>
                    <a:pt x="918" y="134"/>
                    <a:pt x="918" y="134"/>
                    <a:pt x="918" y="134"/>
                  </a:cubicBezTo>
                  <a:cubicBezTo>
                    <a:pt x="920" y="132"/>
                    <a:pt x="920" y="132"/>
                    <a:pt x="920" y="132"/>
                  </a:cubicBezTo>
                  <a:cubicBezTo>
                    <a:pt x="924" y="132"/>
                    <a:pt x="924" y="132"/>
                    <a:pt x="924" y="132"/>
                  </a:cubicBezTo>
                  <a:cubicBezTo>
                    <a:pt x="925" y="130"/>
                    <a:pt x="925" y="130"/>
                    <a:pt x="925" y="130"/>
                  </a:cubicBezTo>
                  <a:cubicBezTo>
                    <a:pt x="928" y="129"/>
                    <a:pt x="928" y="129"/>
                    <a:pt x="928" y="129"/>
                  </a:cubicBezTo>
                  <a:cubicBezTo>
                    <a:pt x="928" y="128"/>
                    <a:pt x="928" y="128"/>
                    <a:pt x="928" y="128"/>
                  </a:cubicBezTo>
                  <a:cubicBezTo>
                    <a:pt x="929" y="127"/>
                    <a:pt x="929" y="127"/>
                    <a:pt x="929" y="127"/>
                  </a:cubicBezTo>
                  <a:cubicBezTo>
                    <a:pt x="930" y="127"/>
                    <a:pt x="930" y="127"/>
                    <a:pt x="930" y="127"/>
                  </a:cubicBezTo>
                  <a:cubicBezTo>
                    <a:pt x="932" y="129"/>
                    <a:pt x="932" y="129"/>
                    <a:pt x="932" y="129"/>
                  </a:cubicBezTo>
                  <a:cubicBezTo>
                    <a:pt x="933" y="129"/>
                    <a:pt x="933" y="129"/>
                    <a:pt x="933" y="129"/>
                  </a:cubicBezTo>
                  <a:cubicBezTo>
                    <a:pt x="936" y="129"/>
                    <a:pt x="936" y="129"/>
                    <a:pt x="936" y="129"/>
                  </a:cubicBezTo>
                  <a:cubicBezTo>
                    <a:pt x="938" y="127"/>
                    <a:pt x="938" y="127"/>
                    <a:pt x="938" y="127"/>
                  </a:cubicBezTo>
                  <a:cubicBezTo>
                    <a:pt x="939" y="127"/>
                    <a:pt x="939" y="127"/>
                    <a:pt x="939" y="127"/>
                  </a:cubicBezTo>
                  <a:cubicBezTo>
                    <a:pt x="943" y="126"/>
                    <a:pt x="943" y="126"/>
                    <a:pt x="943" y="126"/>
                  </a:cubicBezTo>
                  <a:cubicBezTo>
                    <a:pt x="946" y="126"/>
                    <a:pt x="946" y="126"/>
                    <a:pt x="946" y="126"/>
                  </a:cubicBezTo>
                  <a:cubicBezTo>
                    <a:pt x="948" y="125"/>
                    <a:pt x="948" y="125"/>
                    <a:pt x="948" y="125"/>
                  </a:cubicBezTo>
                  <a:cubicBezTo>
                    <a:pt x="949" y="125"/>
                    <a:pt x="949" y="125"/>
                    <a:pt x="949" y="125"/>
                  </a:cubicBezTo>
                  <a:cubicBezTo>
                    <a:pt x="949" y="126"/>
                    <a:pt x="949" y="126"/>
                    <a:pt x="949" y="126"/>
                  </a:cubicBezTo>
                  <a:cubicBezTo>
                    <a:pt x="950" y="127"/>
                    <a:pt x="950" y="127"/>
                    <a:pt x="950" y="127"/>
                  </a:cubicBezTo>
                  <a:cubicBezTo>
                    <a:pt x="951" y="126"/>
                    <a:pt x="951" y="126"/>
                    <a:pt x="951" y="126"/>
                  </a:cubicBezTo>
                  <a:cubicBezTo>
                    <a:pt x="953" y="123"/>
                    <a:pt x="953" y="123"/>
                    <a:pt x="953" y="123"/>
                  </a:cubicBezTo>
                  <a:cubicBezTo>
                    <a:pt x="953" y="121"/>
                    <a:pt x="953" y="121"/>
                    <a:pt x="953" y="121"/>
                  </a:cubicBezTo>
                  <a:cubicBezTo>
                    <a:pt x="953" y="119"/>
                    <a:pt x="953" y="119"/>
                    <a:pt x="953" y="119"/>
                  </a:cubicBezTo>
                  <a:cubicBezTo>
                    <a:pt x="953" y="117"/>
                    <a:pt x="953" y="117"/>
                    <a:pt x="953" y="117"/>
                  </a:cubicBezTo>
                  <a:cubicBezTo>
                    <a:pt x="954" y="116"/>
                    <a:pt x="954" y="116"/>
                    <a:pt x="954" y="116"/>
                  </a:cubicBezTo>
                  <a:cubicBezTo>
                    <a:pt x="957" y="117"/>
                    <a:pt x="957" y="117"/>
                    <a:pt x="957" y="117"/>
                  </a:cubicBezTo>
                  <a:cubicBezTo>
                    <a:pt x="957" y="119"/>
                    <a:pt x="957" y="119"/>
                    <a:pt x="957" y="119"/>
                  </a:cubicBezTo>
                  <a:cubicBezTo>
                    <a:pt x="958" y="120"/>
                    <a:pt x="958" y="120"/>
                    <a:pt x="958" y="120"/>
                  </a:cubicBezTo>
                  <a:cubicBezTo>
                    <a:pt x="960" y="120"/>
                    <a:pt x="960" y="120"/>
                    <a:pt x="960" y="120"/>
                  </a:cubicBezTo>
                  <a:cubicBezTo>
                    <a:pt x="962" y="122"/>
                    <a:pt x="962" y="122"/>
                    <a:pt x="962" y="122"/>
                  </a:cubicBezTo>
                  <a:cubicBezTo>
                    <a:pt x="962" y="124"/>
                    <a:pt x="962" y="124"/>
                    <a:pt x="962" y="124"/>
                  </a:cubicBezTo>
                  <a:cubicBezTo>
                    <a:pt x="964" y="127"/>
                    <a:pt x="964" y="127"/>
                    <a:pt x="964" y="127"/>
                  </a:cubicBezTo>
                  <a:cubicBezTo>
                    <a:pt x="965" y="127"/>
                    <a:pt x="965" y="127"/>
                    <a:pt x="965" y="127"/>
                  </a:cubicBezTo>
                  <a:cubicBezTo>
                    <a:pt x="968" y="127"/>
                    <a:pt x="968" y="127"/>
                    <a:pt x="968" y="127"/>
                  </a:cubicBezTo>
                  <a:cubicBezTo>
                    <a:pt x="972" y="128"/>
                    <a:pt x="972" y="128"/>
                    <a:pt x="972" y="128"/>
                  </a:cubicBezTo>
                  <a:cubicBezTo>
                    <a:pt x="973" y="127"/>
                    <a:pt x="973" y="127"/>
                    <a:pt x="973" y="127"/>
                  </a:cubicBezTo>
                  <a:cubicBezTo>
                    <a:pt x="974" y="128"/>
                    <a:pt x="974" y="128"/>
                    <a:pt x="974" y="128"/>
                  </a:cubicBezTo>
                  <a:cubicBezTo>
                    <a:pt x="977" y="132"/>
                    <a:pt x="977" y="132"/>
                    <a:pt x="977" y="132"/>
                  </a:cubicBezTo>
                  <a:cubicBezTo>
                    <a:pt x="977" y="133"/>
                    <a:pt x="977" y="133"/>
                    <a:pt x="977" y="133"/>
                  </a:cubicBezTo>
                  <a:cubicBezTo>
                    <a:pt x="978" y="135"/>
                    <a:pt x="978" y="135"/>
                    <a:pt x="978" y="135"/>
                  </a:cubicBezTo>
                  <a:cubicBezTo>
                    <a:pt x="981" y="135"/>
                    <a:pt x="981" y="135"/>
                    <a:pt x="981" y="135"/>
                  </a:cubicBezTo>
                  <a:cubicBezTo>
                    <a:pt x="982" y="134"/>
                    <a:pt x="982" y="134"/>
                    <a:pt x="982" y="134"/>
                  </a:cubicBezTo>
                  <a:cubicBezTo>
                    <a:pt x="985" y="134"/>
                    <a:pt x="985" y="134"/>
                    <a:pt x="985" y="134"/>
                  </a:cubicBezTo>
                  <a:cubicBezTo>
                    <a:pt x="984" y="132"/>
                    <a:pt x="984" y="132"/>
                    <a:pt x="984" y="132"/>
                  </a:cubicBezTo>
                  <a:cubicBezTo>
                    <a:pt x="986" y="131"/>
                    <a:pt x="986" y="131"/>
                    <a:pt x="986" y="131"/>
                  </a:cubicBezTo>
                  <a:cubicBezTo>
                    <a:pt x="988" y="131"/>
                    <a:pt x="988" y="131"/>
                    <a:pt x="988" y="131"/>
                  </a:cubicBezTo>
                  <a:cubicBezTo>
                    <a:pt x="988" y="131"/>
                    <a:pt x="988" y="131"/>
                    <a:pt x="988" y="131"/>
                  </a:cubicBezTo>
                  <a:cubicBezTo>
                    <a:pt x="987" y="129"/>
                    <a:pt x="987" y="129"/>
                    <a:pt x="987" y="129"/>
                  </a:cubicBezTo>
                  <a:cubicBezTo>
                    <a:pt x="988" y="128"/>
                    <a:pt x="988" y="128"/>
                    <a:pt x="988" y="128"/>
                  </a:cubicBezTo>
                  <a:cubicBezTo>
                    <a:pt x="987" y="127"/>
                    <a:pt x="987" y="127"/>
                    <a:pt x="987" y="127"/>
                  </a:cubicBezTo>
                  <a:cubicBezTo>
                    <a:pt x="988" y="126"/>
                    <a:pt x="988" y="126"/>
                    <a:pt x="988" y="126"/>
                  </a:cubicBezTo>
                  <a:cubicBezTo>
                    <a:pt x="986" y="124"/>
                    <a:pt x="986" y="124"/>
                    <a:pt x="986" y="124"/>
                  </a:cubicBezTo>
                  <a:cubicBezTo>
                    <a:pt x="983" y="123"/>
                    <a:pt x="983" y="123"/>
                    <a:pt x="983" y="123"/>
                  </a:cubicBezTo>
                  <a:cubicBezTo>
                    <a:pt x="983" y="120"/>
                    <a:pt x="983" y="120"/>
                    <a:pt x="983" y="120"/>
                  </a:cubicBezTo>
                  <a:cubicBezTo>
                    <a:pt x="980" y="117"/>
                    <a:pt x="980" y="117"/>
                    <a:pt x="980" y="117"/>
                  </a:cubicBezTo>
                  <a:cubicBezTo>
                    <a:pt x="978" y="117"/>
                    <a:pt x="978" y="117"/>
                    <a:pt x="978" y="117"/>
                  </a:cubicBezTo>
                  <a:cubicBezTo>
                    <a:pt x="978" y="115"/>
                    <a:pt x="978" y="115"/>
                    <a:pt x="978" y="115"/>
                  </a:cubicBezTo>
                  <a:cubicBezTo>
                    <a:pt x="974" y="114"/>
                    <a:pt x="974" y="114"/>
                    <a:pt x="974" y="114"/>
                  </a:cubicBezTo>
                  <a:cubicBezTo>
                    <a:pt x="973" y="115"/>
                    <a:pt x="973" y="115"/>
                    <a:pt x="973" y="115"/>
                  </a:cubicBezTo>
                  <a:cubicBezTo>
                    <a:pt x="972" y="115"/>
                    <a:pt x="972" y="115"/>
                    <a:pt x="972" y="115"/>
                  </a:cubicBezTo>
                  <a:cubicBezTo>
                    <a:pt x="972" y="113"/>
                    <a:pt x="972" y="113"/>
                    <a:pt x="972" y="113"/>
                  </a:cubicBezTo>
                  <a:cubicBezTo>
                    <a:pt x="973" y="112"/>
                    <a:pt x="973" y="112"/>
                    <a:pt x="973" y="112"/>
                  </a:cubicBezTo>
                  <a:cubicBezTo>
                    <a:pt x="971" y="109"/>
                    <a:pt x="971" y="109"/>
                    <a:pt x="971" y="109"/>
                  </a:cubicBezTo>
                  <a:cubicBezTo>
                    <a:pt x="971" y="107"/>
                    <a:pt x="971" y="107"/>
                    <a:pt x="971" y="107"/>
                  </a:cubicBezTo>
                  <a:cubicBezTo>
                    <a:pt x="970" y="107"/>
                    <a:pt x="970" y="107"/>
                    <a:pt x="970" y="107"/>
                  </a:cubicBezTo>
                  <a:cubicBezTo>
                    <a:pt x="968" y="104"/>
                    <a:pt x="968" y="104"/>
                    <a:pt x="968" y="104"/>
                  </a:cubicBezTo>
                  <a:cubicBezTo>
                    <a:pt x="966" y="102"/>
                    <a:pt x="966" y="102"/>
                    <a:pt x="966" y="102"/>
                  </a:cubicBezTo>
                  <a:cubicBezTo>
                    <a:pt x="966" y="102"/>
                    <a:pt x="966" y="102"/>
                    <a:pt x="966" y="102"/>
                  </a:cubicBezTo>
                  <a:cubicBezTo>
                    <a:pt x="970" y="101"/>
                    <a:pt x="970" y="101"/>
                    <a:pt x="970" y="101"/>
                  </a:cubicBezTo>
                  <a:cubicBezTo>
                    <a:pt x="972" y="102"/>
                    <a:pt x="972" y="102"/>
                    <a:pt x="972" y="102"/>
                  </a:cubicBezTo>
                  <a:cubicBezTo>
                    <a:pt x="976" y="101"/>
                    <a:pt x="976" y="101"/>
                    <a:pt x="976" y="101"/>
                  </a:cubicBezTo>
                  <a:cubicBezTo>
                    <a:pt x="980" y="101"/>
                    <a:pt x="980" y="101"/>
                    <a:pt x="980" y="101"/>
                  </a:cubicBezTo>
                  <a:cubicBezTo>
                    <a:pt x="980" y="100"/>
                    <a:pt x="980" y="100"/>
                    <a:pt x="980" y="100"/>
                  </a:cubicBezTo>
                  <a:cubicBezTo>
                    <a:pt x="983" y="99"/>
                    <a:pt x="983" y="99"/>
                    <a:pt x="983" y="99"/>
                  </a:cubicBezTo>
                  <a:cubicBezTo>
                    <a:pt x="985" y="101"/>
                    <a:pt x="985" y="101"/>
                    <a:pt x="985" y="101"/>
                  </a:cubicBezTo>
                  <a:cubicBezTo>
                    <a:pt x="986" y="100"/>
                    <a:pt x="986" y="100"/>
                    <a:pt x="986" y="100"/>
                  </a:cubicBezTo>
                  <a:cubicBezTo>
                    <a:pt x="988" y="100"/>
                    <a:pt x="988" y="100"/>
                    <a:pt x="988" y="100"/>
                  </a:cubicBezTo>
                  <a:cubicBezTo>
                    <a:pt x="987" y="99"/>
                    <a:pt x="987" y="99"/>
                    <a:pt x="987" y="99"/>
                  </a:cubicBezTo>
                  <a:cubicBezTo>
                    <a:pt x="990" y="98"/>
                    <a:pt x="990" y="98"/>
                    <a:pt x="990" y="98"/>
                  </a:cubicBezTo>
                  <a:cubicBezTo>
                    <a:pt x="991" y="99"/>
                    <a:pt x="991" y="99"/>
                    <a:pt x="991" y="99"/>
                  </a:cubicBezTo>
                  <a:cubicBezTo>
                    <a:pt x="991" y="99"/>
                    <a:pt x="991" y="99"/>
                    <a:pt x="991" y="99"/>
                  </a:cubicBezTo>
                  <a:cubicBezTo>
                    <a:pt x="992" y="97"/>
                    <a:pt x="992" y="97"/>
                    <a:pt x="992" y="97"/>
                  </a:cubicBezTo>
                  <a:cubicBezTo>
                    <a:pt x="994" y="98"/>
                    <a:pt x="994" y="98"/>
                    <a:pt x="994" y="98"/>
                  </a:cubicBezTo>
                  <a:cubicBezTo>
                    <a:pt x="994" y="96"/>
                    <a:pt x="994" y="96"/>
                    <a:pt x="994" y="96"/>
                  </a:cubicBezTo>
                  <a:cubicBezTo>
                    <a:pt x="1001" y="94"/>
                    <a:pt x="1001" y="94"/>
                    <a:pt x="1001" y="94"/>
                  </a:cubicBezTo>
                  <a:cubicBezTo>
                    <a:pt x="1002" y="96"/>
                    <a:pt x="1002" y="96"/>
                    <a:pt x="1002" y="96"/>
                  </a:cubicBezTo>
                  <a:cubicBezTo>
                    <a:pt x="1002" y="95"/>
                    <a:pt x="1002" y="95"/>
                    <a:pt x="1002" y="95"/>
                  </a:cubicBezTo>
                  <a:cubicBezTo>
                    <a:pt x="1003" y="93"/>
                    <a:pt x="1003" y="93"/>
                    <a:pt x="1003" y="93"/>
                  </a:cubicBezTo>
                  <a:cubicBezTo>
                    <a:pt x="1004" y="94"/>
                    <a:pt x="1004" y="94"/>
                    <a:pt x="1004" y="94"/>
                  </a:cubicBezTo>
                  <a:cubicBezTo>
                    <a:pt x="1007" y="93"/>
                    <a:pt x="1007" y="93"/>
                    <a:pt x="1007" y="93"/>
                  </a:cubicBezTo>
                  <a:cubicBezTo>
                    <a:pt x="1008" y="93"/>
                    <a:pt x="1008" y="93"/>
                    <a:pt x="1008" y="93"/>
                  </a:cubicBezTo>
                  <a:cubicBezTo>
                    <a:pt x="1009" y="94"/>
                    <a:pt x="1009" y="94"/>
                    <a:pt x="1009" y="94"/>
                  </a:cubicBezTo>
                  <a:cubicBezTo>
                    <a:pt x="1013" y="95"/>
                    <a:pt x="1013" y="95"/>
                    <a:pt x="1013" y="95"/>
                  </a:cubicBezTo>
                  <a:cubicBezTo>
                    <a:pt x="1014" y="94"/>
                    <a:pt x="1014" y="94"/>
                    <a:pt x="1014" y="94"/>
                  </a:cubicBezTo>
                  <a:cubicBezTo>
                    <a:pt x="1015" y="95"/>
                    <a:pt x="1015" y="95"/>
                    <a:pt x="1015" y="95"/>
                  </a:cubicBezTo>
                  <a:cubicBezTo>
                    <a:pt x="1016" y="95"/>
                    <a:pt x="1016" y="95"/>
                    <a:pt x="1016" y="95"/>
                  </a:cubicBezTo>
                  <a:cubicBezTo>
                    <a:pt x="1017" y="94"/>
                    <a:pt x="1017" y="94"/>
                    <a:pt x="1017" y="94"/>
                  </a:cubicBezTo>
                  <a:cubicBezTo>
                    <a:pt x="1020" y="94"/>
                    <a:pt x="1020" y="94"/>
                    <a:pt x="1020" y="94"/>
                  </a:cubicBezTo>
                  <a:cubicBezTo>
                    <a:pt x="1026" y="96"/>
                    <a:pt x="1026" y="96"/>
                    <a:pt x="1026" y="96"/>
                  </a:cubicBezTo>
                  <a:cubicBezTo>
                    <a:pt x="1028" y="97"/>
                    <a:pt x="1028" y="97"/>
                    <a:pt x="1028" y="97"/>
                  </a:cubicBezTo>
                  <a:cubicBezTo>
                    <a:pt x="1029" y="96"/>
                    <a:pt x="1029" y="96"/>
                    <a:pt x="1029" y="96"/>
                  </a:cubicBezTo>
                  <a:cubicBezTo>
                    <a:pt x="1028" y="96"/>
                    <a:pt x="1028" y="96"/>
                    <a:pt x="1028" y="96"/>
                  </a:cubicBezTo>
                  <a:cubicBezTo>
                    <a:pt x="1030" y="95"/>
                    <a:pt x="1030" y="95"/>
                    <a:pt x="1030" y="95"/>
                  </a:cubicBezTo>
                  <a:cubicBezTo>
                    <a:pt x="1032" y="96"/>
                    <a:pt x="1032" y="96"/>
                    <a:pt x="1032" y="96"/>
                  </a:cubicBezTo>
                  <a:cubicBezTo>
                    <a:pt x="1031" y="97"/>
                    <a:pt x="1031" y="97"/>
                    <a:pt x="1031" y="97"/>
                  </a:cubicBezTo>
                  <a:cubicBezTo>
                    <a:pt x="1031" y="98"/>
                    <a:pt x="1031" y="98"/>
                    <a:pt x="1031" y="98"/>
                  </a:cubicBezTo>
                  <a:cubicBezTo>
                    <a:pt x="1034" y="97"/>
                    <a:pt x="1034" y="97"/>
                    <a:pt x="1034" y="97"/>
                  </a:cubicBezTo>
                  <a:cubicBezTo>
                    <a:pt x="1040" y="98"/>
                    <a:pt x="1040" y="98"/>
                    <a:pt x="1040" y="98"/>
                  </a:cubicBezTo>
                  <a:cubicBezTo>
                    <a:pt x="1045" y="101"/>
                    <a:pt x="1045" y="101"/>
                    <a:pt x="1045" y="101"/>
                  </a:cubicBezTo>
                  <a:cubicBezTo>
                    <a:pt x="1045" y="102"/>
                    <a:pt x="1045" y="102"/>
                    <a:pt x="1045" y="102"/>
                  </a:cubicBezTo>
                  <a:cubicBezTo>
                    <a:pt x="1043" y="101"/>
                    <a:pt x="1043" y="101"/>
                    <a:pt x="1043" y="101"/>
                  </a:cubicBezTo>
                  <a:cubicBezTo>
                    <a:pt x="1040" y="100"/>
                    <a:pt x="1040" y="100"/>
                    <a:pt x="1040" y="100"/>
                  </a:cubicBezTo>
                  <a:cubicBezTo>
                    <a:pt x="1040" y="101"/>
                    <a:pt x="1040" y="101"/>
                    <a:pt x="1040" y="101"/>
                  </a:cubicBezTo>
                  <a:cubicBezTo>
                    <a:pt x="1045" y="103"/>
                    <a:pt x="1045" y="103"/>
                    <a:pt x="1045" y="103"/>
                  </a:cubicBezTo>
                  <a:cubicBezTo>
                    <a:pt x="1048" y="103"/>
                    <a:pt x="1048" y="103"/>
                    <a:pt x="1048" y="103"/>
                  </a:cubicBezTo>
                  <a:cubicBezTo>
                    <a:pt x="1049" y="101"/>
                    <a:pt x="1049" y="101"/>
                    <a:pt x="1049" y="101"/>
                  </a:cubicBezTo>
                  <a:cubicBezTo>
                    <a:pt x="1051" y="101"/>
                    <a:pt x="1051" y="101"/>
                    <a:pt x="1051" y="101"/>
                  </a:cubicBezTo>
                  <a:cubicBezTo>
                    <a:pt x="1053" y="101"/>
                    <a:pt x="1053" y="101"/>
                    <a:pt x="1053" y="101"/>
                  </a:cubicBezTo>
                  <a:cubicBezTo>
                    <a:pt x="1053" y="100"/>
                    <a:pt x="1053" y="100"/>
                    <a:pt x="1053" y="100"/>
                  </a:cubicBezTo>
                  <a:cubicBezTo>
                    <a:pt x="1054" y="99"/>
                    <a:pt x="1054" y="99"/>
                    <a:pt x="1054" y="99"/>
                  </a:cubicBezTo>
                  <a:cubicBezTo>
                    <a:pt x="1056" y="100"/>
                    <a:pt x="1056" y="100"/>
                    <a:pt x="1056" y="100"/>
                  </a:cubicBezTo>
                  <a:cubicBezTo>
                    <a:pt x="1057" y="101"/>
                    <a:pt x="1057" y="101"/>
                    <a:pt x="1057" y="101"/>
                  </a:cubicBezTo>
                  <a:cubicBezTo>
                    <a:pt x="1058" y="102"/>
                    <a:pt x="1058" y="102"/>
                    <a:pt x="1058" y="102"/>
                  </a:cubicBezTo>
                  <a:cubicBezTo>
                    <a:pt x="1058" y="101"/>
                    <a:pt x="1058" y="101"/>
                    <a:pt x="1058" y="101"/>
                  </a:cubicBezTo>
                  <a:cubicBezTo>
                    <a:pt x="1058" y="100"/>
                    <a:pt x="1058" y="100"/>
                    <a:pt x="1058" y="100"/>
                  </a:cubicBezTo>
                  <a:cubicBezTo>
                    <a:pt x="1061" y="101"/>
                    <a:pt x="1061" y="101"/>
                    <a:pt x="1061" y="101"/>
                  </a:cubicBezTo>
                  <a:cubicBezTo>
                    <a:pt x="1061" y="102"/>
                    <a:pt x="1061" y="102"/>
                    <a:pt x="1061" y="102"/>
                  </a:cubicBezTo>
                  <a:cubicBezTo>
                    <a:pt x="1064" y="103"/>
                    <a:pt x="1064" y="103"/>
                    <a:pt x="1064" y="103"/>
                  </a:cubicBezTo>
                  <a:cubicBezTo>
                    <a:pt x="1066" y="102"/>
                    <a:pt x="1066" y="102"/>
                    <a:pt x="1066" y="102"/>
                  </a:cubicBezTo>
                  <a:cubicBezTo>
                    <a:pt x="1074" y="104"/>
                    <a:pt x="1074" y="104"/>
                    <a:pt x="1074" y="104"/>
                  </a:cubicBezTo>
                  <a:cubicBezTo>
                    <a:pt x="1073" y="102"/>
                    <a:pt x="1073" y="102"/>
                    <a:pt x="1073" y="102"/>
                  </a:cubicBezTo>
                  <a:cubicBezTo>
                    <a:pt x="1075" y="102"/>
                    <a:pt x="1075" y="102"/>
                    <a:pt x="1075" y="102"/>
                  </a:cubicBezTo>
                  <a:cubicBezTo>
                    <a:pt x="1076" y="104"/>
                    <a:pt x="1076" y="104"/>
                    <a:pt x="1076" y="104"/>
                  </a:cubicBezTo>
                  <a:cubicBezTo>
                    <a:pt x="1077" y="104"/>
                    <a:pt x="1077" y="104"/>
                    <a:pt x="1077" y="104"/>
                  </a:cubicBezTo>
                  <a:cubicBezTo>
                    <a:pt x="1077" y="103"/>
                    <a:pt x="1077" y="103"/>
                    <a:pt x="1077" y="103"/>
                  </a:cubicBezTo>
                  <a:cubicBezTo>
                    <a:pt x="1078" y="102"/>
                    <a:pt x="1078" y="102"/>
                    <a:pt x="1078" y="102"/>
                  </a:cubicBezTo>
                  <a:cubicBezTo>
                    <a:pt x="1081" y="103"/>
                    <a:pt x="1081" y="103"/>
                    <a:pt x="1081" y="103"/>
                  </a:cubicBezTo>
                  <a:cubicBezTo>
                    <a:pt x="1080" y="104"/>
                    <a:pt x="1080" y="104"/>
                    <a:pt x="1080" y="104"/>
                  </a:cubicBezTo>
                  <a:cubicBezTo>
                    <a:pt x="1081" y="105"/>
                    <a:pt x="1081" y="105"/>
                    <a:pt x="1081" y="105"/>
                  </a:cubicBezTo>
                  <a:cubicBezTo>
                    <a:pt x="1084" y="105"/>
                    <a:pt x="1084" y="105"/>
                    <a:pt x="1084" y="105"/>
                  </a:cubicBezTo>
                  <a:cubicBezTo>
                    <a:pt x="1084" y="104"/>
                    <a:pt x="1084" y="104"/>
                    <a:pt x="1084" y="104"/>
                  </a:cubicBezTo>
                  <a:cubicBezTo>
                    <a:pt x="1083" y="103"/>
                    <a:pt x="1083" y="103"/>
                    <a:pt x="1083" y="103"/>
                  </a:cubicBezTo>
                  <a:cubicBezTo>
                    <a:pt x="1086" y="103"/>
                    <a:pt x="1086" y="103"/>
                    <a:pt x="1086" y="103"/>
                  </a:cubicBezTo>
                  <a:cubicBezTo>
                    <a:pt x="1087" y="104"/>
                    <a:pt x="1087" y="104"/>
                    <a:pt x="1087" y="104"/>
                  </a:cubicBezTo>
                  <a:cubicBezTo>
                    <a:pt x="1086" y="105"/>
                    <a:pt x="1086" y="105"/>
                    <a:pt x="1086" y="105"/>
                  </a:cubicBezTo>
                  <a:cubicBezTo>
                    <a:pt x="1088" y="107"/>
                    <a:pt x="1088" y="107"/>
                    <a:pt x="1088" y="107"/>
                  </a:cubicBezTo>
                  <a:cubicBezTo>
                    <a:pt x="1091" y="108"/>
                    <a:pt x="1091" y="108"/>
                    <a:pt x="1091" y="108"/>
                  </a:cubicBezTo>
                  <a:cubicBezTo>
                    <a:pt x="1093" y="107"/>
                    <a:pt x="1093" y="107"/>
                    <a:pt x="1093" y="107"/>
                  </a:cubicBezTo>
                  <a:cubicBezTo>
                    <a:pt x="1090" y="106"/>
                    <a:pt x="1090" y="106"/>
                    <a:pt x="1090" y="106"/>
                  </a:cubicBezTo>
                  <a:cubicBezTo>
                    <a:pt x="1088" y="105"/>
                    <a:pt x="1088" y="105"/>
                    <a:pt x="1088" y="105"/>
                  </a:cubicBezTo>
                  <a:cubicBezTo>
                    <a:pt x="1088" y="104"/>
                    <a:pt x="1088" y="104"/>
                    <a:pt x="1088" y="104"/>
                  </a:cubicBezTo>
                  <a:cubicBezTo>
                    <a:pt x="1090" y="103"/>
                    <a:pt x="1090" y="103"/>
                    <a:pt x="1090" y="103"/>
                  </a:cubicBezTo>
                  <a:cubicBezTo>
                    <a:pt x="1092" y="104"/>
                    <a:pt x="1092" y="104"/>
                    <a:pt x="1092" y="104"/>
                  </a:cubicBezTo>
                  <a:cubicBezTo>
                    <a:pt x="1095" y="106"/>
                    <a:pt x="1095" y="106"/>
                    <a:pt x="1095" y="106"/>
                  </a:cubicBezTo>
                  <a:cubicBezTo>
                    <a:pt x="1096" y="108"/>
                    <a:pt x="1096" y="108"/>
                    <a:pt x="1096" y="108"/>
                  </a:cubicBezTo>
                  <a:cubicBezTo>
                    <a:pt x="1097" y="108"/>
                    <a:pt x="1097" y="108"/>
                    <a:pt x="1097" y="108"/>
                  </a:cubicBezTo>
                  <a:cubicBezTo>
                    <a:pt x="1098" y="107"/>
                    <a:pt x="1098" y="107"/>
                    <a:pt x="1098" y="107"/>
                  </a:cubicBezTo>
                  <a:cubicBezTo>
                    <a:pt x="1097" y="106"/>
                    <a:pt x="1097" y="106"/>
                    <a:pt x="1097" y="106"/>
                  </a:cubicBezTo>
                  <a:cubicBezTo>
                    <a:pt x="1098" y="106"/>
                    <a:pt x="1098" y="106"/>
                    <a:pt x="1098" y="106"/>
                  </a:cubicBezTo>
                  <a:cubicBezTo>
                    <a:pt x="1100" y="107"/>
                    <a:pt x="1100" y="107"/>
                    <a:pt x="1100" y="107"/>
                  </a:cubicBezTo>
                  <a:cubicBezTo>
                    <a:pt x="1099" y="108"/>
                    <a:pt x="1099" y="108"/>
                    <a:pt x="1099" y="108"/>
                  </a:cubicBezTo>
                  <a:cubicBezTo>
                    <a:pt x="1101" y="110"/>
                    <a:pt x="1101" y="110"/>
                    <a:pt x="1101" y="110"/>
                  </a:cubicBezTo>
                  <a:cubicBezTo>
                    <a:pt x="1104" y="115"/>
                    <a:pt x="1104" y="115"/>
                    <a:pt x="1104" y="115"/>
                  </a:cubicBezTo>
                  <a:cubicBezTo>
                    <a:pt x="1107" y="116"/>
                    <a:pt x="1107" y="116"/>
                    <a:pt x="1107" y="116"/>
                  </a:cubicBezTo>
                  <a:cubicBezTo>
                    <a:pt x="1107" y="118"/>
                    <a:pt x="1107" y="118"/>
                    <a:pt x="1107" y="118"/>
                  </a:cubicBezTo>
                  <a:cubicBezTo>
                    <a:pt x="1109" y="119"/>
                    <a:pt x="1109" y="119"/>
                    <a:pt x="1109" y="119"/>
                  </a:cubicBezTo>
                  <a:cubicBezTo>
                    <a:pt x="1110" y="121"/>
                    <a:pt x="1110" y="121"/>
                    <a:pt x="1110" y="121"/>
                  </a:cubicBezTo>
                  <a:cubicBezTo>
                    <a:pt x="1109" y="122"/>
                    <a:pt x="1109" y="122"/>
                    <a:pt x="1109" y="122"/>
                  </a:cubicBezTo>
                  <a:cubicBezTo>
                    <a:pt x="1110" y="124"/>
                    <a:pt x="1110" y="124"/>
                    <a:pt x="1110" y="124"/>
                  </a:cubicBezTo>
                  <a:cubicBezTo>
                    <a:pt x="1111" y="125"/>
                    <a:pt x="1111" y="125"/>
                    <a:pt x="1111" y="125"/>
                  </a:cubicBezTo>
                  <a:cubicBezTo>
                    <a:pt x="1113" y="123"/>
                    <a:pt x="1113" y="123"/>
                    <a:pt x="1113" y="123"/>
                  </a:cubicBezTo>
                  <a:cubicBezTo>
                    <a:pt x="1115" y="123"/>
                    <a:pt x="1115" y="123"/>
                    <a:pt x="1115" y="123"/>
                  </a:cubicBezTo>
                  <a:cubicBezTo>
                    <a:pt x="1117" y="126"/>
                    <a:pt x="1117" y="126"/>
                    <a:pt x="1117" y="126"/>
                  </a:cubicBezTo>
                  <a:cubicBezTo>
                    <a:pt x="1118" y="126"/>
                    <a:pt x="1118" y="126"/>
                    <a:pt x="1118" y="126"/>
                  </a:cubicBezTo>
                  <a:cubicBezTo>
                    <a:pt x="1119" y="126"/>
                    <a:pt x="1119" y="126"/>
                    <a:pt x="1119" y="126"/>
                  </a:cubicBezTo>
                  <a:cubicBezTo>
                    <a:pt x="1118" y="125"/>
                    <a:pt x="1118" y="125"/>
                    <a:pt x="1118" y="125"/>
                  </a:cubicBezTo>
                  <a:cubicBezTo>
                    <a:pt x="1117" y="123"/>
                    <a:pt x="1117" y="123"/>
                    <a:pt x="1117" y="123"/>
                  </a:cubicBezTo>
                  <a:cubicBezTo>
                    <a:pt x="1118" y="122"/>
                    <a:pt x="1118" y="122"/>
                    <a:pt x="1118" y="122"/>
                  </a:cubicBezTo>
                  <a:cubicBezTo>
                    <a:pt x="1119" y="122"/>
                    <a:pt x="1119" y="122"/>
                    <a:pt x="1119" y="122"/>
                  </a:cubicBezTo>
                  <a:cubicBezTo>
                    <a:pt x="1120" y="125"/>
                    <a:pt x="1120" y="125"/>
                    <a:pt x="1120" y="125"/>
                  </a:cubicBezTo>
                  <a:cubicBezTo>
                    <a:pt x="1122" y="126"/>
                    <a:pt x="1122" y="126"/>
                    <a:pt x="1122" y="126"/>
                  </a:cubicBezTo>
                  <a:cubicBezTo>
                    <a:pt x="1122" y="126"/>
                    <a:pt x="1122" y="126"/>
                    <a:pt x="1122" y="126"/>
                  </a:cubicBezTo>
                  <a:cubicBezTo>
                    <a:pt x="1121" y="123"/>
                    <a:pt x="1121" y="123"/>
                    <a:pt x="1121" y="123"/>
                  </a:cubicBezTo>
                  <a:cubicBezTo>
                    <a:pt x="1121" y="121"/>
                    <a:pt x="1121" y="121"/>
                    <a:pt x="1121" y="121"/>
                  </a:cubicBezTo>
                  <a:cubicBezTo>
                    <a:pt x="1119" y="120"/>
                    <a:pt x="1119" y="120"/>
                    <a:pt x="1119" y="120"/>
                  </a:cubicBezTo>
                  <a:cubicBezTo>
                    <a:pt x="1117" y="121"/>
                    <a:pt x="1117" y="121"/>
                    <a:pt x="1117" y="121"/>
                  </a:cubicBezTo>
                  <a:cubicBezTo>
                    <a:pt x="1115" y="121"/>
                    <a:pt x="1115" y="121"/>
                    <a:pt x="1115" y="121"/>
                  </a:cubicBezTo>
                  <a:cubicBezTo>
                    <a:pt x="1114" y="120"/>
                    <a:pt x="1114" y="120"/>
                    <a:pt x="1114" y="120"/>
                  </a:cubicBezTo>
                  <a:cubicBezTo>
                    <a:pt x="1116" y="119"/>
                    <a:pt x="1116" y="119"/>
                    <a:pt x="1116" y="119"/>
                  </a:cubicBezTo>
                  <a:cubicBezTo>
                    <a:pt x="1115" y="116"/>
                    <a:pt x="1115" y="116"/>
                    <a:pt x="1115" y="116"/>
                  </a:cubicBezTo>
                  <a:cubicBezTo>
                    <a:pt x="1112" y="114"/>
                    <a:pt x="1112" y="114"/>
                    <a:pt x="1112" y="114"/>
                  </a:cubicBezTo>
                  <a:cubicBezTo>
                    <a:pt x="1110" y="113"/>
                    <a:pt x="1110" y="113"/>
                    <a:pt x="1110" y="113"/>
                  </a:cubicBezTo>
                  <a:cubicBezTo>
                    <a:pt x="1109" y="111"/>
                    <a:pt x="1109" y="111"/>
                    <a:pt x="1109" y="111"/>
                  </a:cubicBezTo>
                  <a:cubicBezTo>
                    <a:pt x="1108" y="111"/>
                    <a:pt x="1108" y="111"/>
                    <a:pt x="1108" y="111"/>
                  </a:cubicBezTo>
                  <a:cubicBezTo>
                    <a:pt x="1106" y="113"/>
                    <a:pt x="1106" y="113"/>
                    <a:pt x="1106" y="113"/>
                  </a:cubicBezTo>
                  <a:cubicBezTo>
                    <a:pt x="1106" y="112"/>
                    <a:pt x="1106" y="112"/>
                    <a:pt x="1106" y="112"/>
                  </a:cubicBezTo>
                  <a:cubicBezTo>
                    <a:pt x="1107" y="110"/>
                    <a:pt x="1107" y="110"/>
                    <a:pt x="1107" y="110"/>
                  </a:cubicBezTo>
                  <a:cubicBezTo>
                    <a:pt x="1109" y="108"/>
                    <a:pt x="1109" y="108"/>
                    <a:pt x="1109" y="108"/>
                  </a:cubicBezTo>
                  <a:cubicBezTo>
                    <a:pt x="1111" y="105"/>
                    <a:pt x="1111" y="105"/>
                    <a:pt x="1111" y="105"/>
                  </a:cubicBezTo>
                  <a:cubicBezTo>
                    <a:pt x="1112" y="104"/>
                    <a:pt x="1112" y="104"/>
                    <a:pt x="1112" y="104"/>
                  </a:cubicBezTo>
                  <a:cubicBezTo>
                    <a:pt x="1112" y="105"/>
                    <a:pt x="1112" y="105"/>
                    <a:pt x="1112" y="105"/>
                  </a:cubicBezTo>
                  <a:cubicBezTo>
                    <a:pt x="1113" y="109"/>
                    <a:pt x="1113" y="109"/>
                    <a:pt x="1113" y="109"/>
                  </a:cubicBezTo>
                  <a:cubicBezTo>
                    <a:pt x="1115" y="109"/>
                    <a:pt x="1115" y="109"/>
                    <a:pt x="1115" y="109"/>
                  </a:cubicBezTo>
                  <a:cubicBezTo>
                    <a:pt x="1116" y="108"/>
                    <a:pt x="1116" y="108"/>
                    <a:pt x="1116" y="108"/>
                  </a:cubicBezTo>
                  <a:cubicBezTo>
                    <a:pt x="1114" y="107"/>
                    <a:pt x="1114" y="107"/>
                    <a:pt x="1114" y="107"/>
                  </a:cubicBezTo>
                  <a:cubicBezTo>
                    <a:pt x="1113" y="105"/>
                    <a:pt x="1113" y="105"/>
                    <a:pt x="1113" y="105"/>
                  </a:cubicBezTo>
                  <a:cubicBezTo>
                    <a:pt x="1114" y="105"/>
                    <a:pt x="1114" y="105"/>
                    <a:pt x="1114" y="105"/>
                  </a:cubicBezTo>
                  <a:cubicBezTo>
                    <a:pt x="1116" y="104"/>
                    <a:pt x="1116" y="104"/>
                    <a:pt x="1116" y="104"/>
                  </a:cubicBezTo>
                  <a:cubicBezTo>
                    <a:pt x="1117" y="103"/>
                    <a:pt x="1117" y="103"/>
                    <a:pt x="1117" y="103"/>
                  </a:cubicBezTo>
                  <a:cubicBezTo>
                    <a:pt x="1115" y="103"/>
                    <a:pt x="1115" y="103"/>
                    <a:pt x="1115" y="103"/>
                  </a:cubicBezTo>
                  <a:cubicBezTo>
                    <a:pt x="1116" y="102"/>
                    <a:pt x="1116" y="102"/>
                    <a:pt x="1116" y="102"/>
                  </a:cubicBezTo>
                  <a:cubicBezTo>
                    <a:pt x="1116" y="102"/>
                    <a:pt x="1116" y="102"/>
                    <a:pt x="1116" y="102"/>
                  </a:cubicBezTo>
                  <a:cubicBezTo>
                    <a:pt x="1118" y="101"/>
                    <a:pt x="1118" y="101"/>
                    <a:pt x="1118" y="101"/>
                  </a:cubicBezTo>
                  <a:cubicBezTo>
                    <a:pt x="1120" y="99"/>
                    <a:pt x="1120" y="99"/>
                    <a:pt x="1120" y="99"/>
                  </a:cubicBezTo>
                  <a:cubicBezTo>
                    <a:pt x="1121" y="99"/>
                    <a:pt x="1121" y="99"/>
                    <a:pt x="1121" y="99"/>
                  </a:cubicBezTo>
                  <a:cubicBezTo>
                    <a:pt x="1122" y="100"/>
                    <a:pt x="1122" y="100"/>
                    <a:pt x="1122" y="100"/>
                  </a:cubicBezTo>
                  <a:cubicBezTo>
                    <a:pt x="1123" y="100"/>
                    <a:pt x="1123" y="100"/>
                    <a:pt x="1123" y="100"/>
                  </a:cubicBezTo>
                  <a:cubicBezTo>
                    <a:pt x="1124" y="100"/>
                    <a:pt x="1124" y="100"/>
                    <a:pt x="1124" y="100"/>
                  </a:cubicBezTo>
                  <a:cubicBezTo>
                    <a:pt x="1125" y="101"/>
                    <a:pt x="1125" y="101"/>
                    <a:pt x="1125" y="101"/>
                  </a:cubicBezTo>
                  <a:cubicBezTo>
                    <a:pt x="1126" y="102"/>
                    <a:pt x="1126" y="102"/>
                    <a:pt x="1126" y="102"/>
                  </a:cubicBezTo>
                  <a:cubicBezTo>
                    <a:pt x="1129" y="103"/>
                    <a:pt x="1129" y="103"/>
                    <a:pt x="1129" y="103"/>
                  </a:cubicBezTo>
                  <a:cubicBezTo>
                    <a:pt x="1130" y="102"/>
                    <a:pt x="1130" y="102"/>
                    <a:pt x="1130" y="102"/>
                  </a:cubicBezTo>
                  <a:cubicBezTo>
                    <a:pt x="1135" y="103"/>
                    <a:pt x="1135" y="103"/>
                    <a:pt x="1135" y="103"/>
                  </a:cubicBezTo>
                  <a:cubicBezTo>
                    <a:pt x="1135" y="105"/>
                    <a:pt x="1135" y="105"/>
                    <a:pt x="1135" y="105"/>
                  </a:cubicBezTo>
                  <a:cubicBezTo>
                    <a:pt x="1135" y="106"/>
                    <a:pt x="1135" y="106"/>
                    <a:pt x="1135" y="106"/>
                  </a:cubicBezTo>
                  <a:cubicBezTo>
                    <a:pt x="1136" y="105"/>
                    <a:pt x="1136" y="105"/>
                    <a:pt x="1136" y="105"/>
                  </a:cubicBezTo>
                  <a:cubicBezTo>
                    <a:pt x="1137" y="104"/>
                    <a:pt x="1137" y="104"/>
                    <a:pt x="1137" y="104"/>
                  </a:cubicBezTo>
                  <a:cubicBezTo>
                    <a:pt x="1138" y="104"/>
                    <a:pt x="1138" y="104"/>
                    <a:pt x="1138" y="104"/>
                  </a:cubicBezTo>
                  <a:cubicBezTo>
                    <a:pt x="1138" y="106"/>
                    <a:pt x="1138" y="106"/>
                    <a:pt x="1138" y="106"/>
                  </a:cubicBezTo>
                  <a:cubicBezTo>
                    <a:pt x="1140" y="105"/>
                    <a:pt x="1140" y="105"/>
                    <a:pt x="1140" y="105"/>
                  </a:cubicBezTo>
                  <a:cubicBezTo>
                    <a:pt x="1141" y="103"/>
                    <a:pt x="1141" y="103"/>
                    <a:pt x="1141" y="103"/>
                  </a:cubicBezTo>
                  <a:cubicBezTo>
                    <a:pt x="1143" y="104"/>
                    <a:pt x="1143" y="104"/>
                    <a:pt x="1143" y="104"/>
                  </a:cubicBezTo>
                  <a:cubicBezTo>
                    <a:pt x="1143" y="105"/>
                    <a:pt x="1143" y="105"/>
                    <a:pt x="1143" y="105"/>
                  </a:cubicBezTo>
                  <a:cubicBezTo>
                    <a:pt x="1142" y="107"/>
                    <a:pt x="1142" y="107"/>
                    <a:pt x="1142" y="107"/>
                  </a:cubicBezTo>
                  <a:cubicBezTo>
                    <a:pt x="1142" y="108"/>
                    <a:pt x="1142" y="108"/>
                    <a:pt x="1142" y="108"/>
                  </a:cubicBezTo>
                  <a:cubicBezTo>
                    <a:pt x="1143" y="112"/>
                    <a:pt x="1143" y="112"/>
                    <a:pt x="1143" y="112"/>
                  </a:cubicBezTo>
                  <a:cubicBezTo>
                    <a:pt x="1142" y="115"/>
                    <a:pt x="1142" y="115"/>
                    <a:pt x="1142" y="115"/>
                  </a:cubicBezTo>
                  <a:cubicBezTo>
                    <a:pt x="1143" y="116"/>
                    <a:pt x="1143" y="116"/>
                    <a:pt x="1143" y="116"/>
                  </a:cubicBezTo>
                  <a:cubicBezTo>
                    <a:pt x="1144" y="115"/>
                    <a:pt x="1144" y="115"/>
                    <a:pt x="1144" y="115"/>
                  </a:cubicBezTo>
                  <a:cubicBezTo>
                    <a:pt x="1145" y="117"/>
                    <a:pt x="1145" y="117"/>
                    <a:pt x="1145" y="117"/>
                  </a:cubicBezTo>
                  <a:cubicBezTo>
                    <a:pt x="1147" y="118"/>
                    <a:pt x="1147" y="118"/>
                    <a:pt x="1147" y="118"/>
                  </a:cubicBezTo>
                  <a:cubicBezTo>
                    <a:pt x="1148" y="120"/>
                    <a:pt x="1148" y="120"/>
                    <a:pt x="1148" y="120"/>
                  </a:cubicBezTo>
                  <a:cubicBezTo>
                    <a:pt x="1147" y="121"/>
                    <a:pt x="1147" y="121"/>
                    <a:pt x="1147" y="121"/>
                  </a:cubicBezTo>
                  <a:cubicBezTo>
                    <a:pt x="1144" y="121"/>
                    <a:pt x="1144" y="121"/>
                    <a:pt x="1144" y="121"/>
                  </a:cubicBezTo>
                  <a:cubicBezTo>
                    <a:pt x="1141" y="121"/>
                    <a:pt x="1141" y="121"/>
                    <a:pt x="1141" y="121"/>
                  </a:cubicBezTo>
                  <a:cubicBezTo>
                    <a:pt x="1145" y="122"/>
                    <a:pt x="1145" y="122"/>
                    <a:pt x="1145" y="122"/>
                  </a:cubicBezTo>
                  <a:cubicBezTo>
                    <a:pt x="1146" y="124"/>
                    <a:pt x="1146" y="124"/>
                    <a:pt x="1146" y="124"/>
                  </a:cubicBezTo>
                  <a:cubicBezTo>
                    <a:pt x="1146" y="125"/>
                    <a:pt x="1146" y="125"/>
                    <a:pt x="1146" y="125"/>
                  </a:cubicBezTo>
                  <a:cubicBezTo>
                    <a:pt x="1144" y="126"/>
                    <a:pt x="1144" y="126"/>
                    <a:pt x="1144" y="126"/>
                  </a:cubicBezTo>
                  <a:cubicBezTo>
                    <a:pt x="1142" y="129"/>
                    <a:pt x="1142" y="129"/>
                    <a:pt x="1142" y="129"/>
                  </a:cubicBezTo>
                  <a:cubicBezTo>
                    <a:pt x="1142" y="128"/>
                    <a:pt x="1142" y="128"/>
                    <a:pt x="1142" y="128"/>
                  </a:cubicBezTo>
                  <a:cubicBezTo>
                    <a:pt x="1140" y="129"/>
                    <a:pt x="1140" y="129"/>
                    <a:pt x="1140" y="129"/>
                  </a:cubicBezTo>
                  <a:cubicBezTo>
                    <a:pt x="1137" y="129"/>
                    <a:pt x="1137" y="129"/>
                    <a:pt x="1137" y="129"/>
                  </a:cubicBezTo>
                  <a:cubicBezTo>
                    <a:pt x="1135" y="131"/>
                    <a:pt x="1135" y="131"/>
                    <a:pt x="1135" y="131"/>
                  </a:cubicBezTo>
                  <a:cubicBezTo>
                    <a:pt x="1138" y="131"/>
                    <a:pt x="1138" y="131"/>
                    <a:pt x="1138" y="131"/>
                  </a:cubicBezTo>
                  <a:cubicBezTo>
                    <a:pt x="1139" y="131"/>
                    <a:pt x="1139" y="131"/>
                    <a:pt x="1139" y="131"/>
                  </a:cubicBezTo>
                  <a:cubicBezTo>
                    <a:pt x="1140" y="133"/>
                    <a:pt x="1140" y="133"/>
                    <a:pt x="1140" y="133"/>
                  </a:cubicBezTo>
                  <a:cubicBezTo>
                    <a:pt x="1141" y="131"/>
                    <a:pt x="1141" y="131"/>
                    <a:pt x="1141" y="131"/>
                  </a:cubicBezTo>
                  <a:cubicBezTo>
                    <a:pt x="1142" y="131"/>
                    <a:pt x="1142" y="131"/>
                    <a:pt x="1142" y="131"/>
                  </a:cubicBezTo>
                  <a:cubicBezTo>
                    <a:pt x="1142" y="133"/>
                    <a:pt x="1142" y="133"/>
                    <a:pt x="1142" y="133"/>
                  </a:cubicBezTo>
                  <a:cubicBezTo>
                    <a:pt x="1144" y="135"/>
                    <a:pt x="1144" y="135"/>
                    <a:pt x="1144" y="135"/>
                  </a:cubicBezTo>
                  <a:cubicBezTo>
                    <a:pt x="1143" y="136"/>
                    <a:pt x="1143" y="136"/>
                    <a:pt x="1143" y="136"/>
                  </a:cubicBezTo>
                  <a:cubicBezTo>
                    <a:pt x="1142" y="139"/>
                    <a:pt x="1142" y="139"/>
                    <a:pt x="1142" y="139"/>
                  </a:cubicBezTo>
                  <a:cubicBezTo>
                    <a:pt x="1144" y="137"/>
                    <a:pt x="1144" y="137"/>
                    <a:pt x="1144" y="137"/>
                  </a:cubicBezTo>
                  <a:cubicBezTo>
                    <a:pt x="1146" y="136"/>
                    <a:pt x="1146" y="136"/>
                    <a:pt x="1146" y="136"/>
                  </a:cubicBezTo>
                  <a:cubicBezTo>
                    <a:pt x="1149" y="138"/>
                    <a:pt x="1149" y="138"/>
                    <a:pt x="1149" y="138"/>
                  </a:cubicBezTo>
                  <a:cubicBezTo>
                    <a:pt x="1149" y="140"/>
                    <a:pt x="1149" y="140"/>
                    <a:pt x="1149" y="140"/>
                  </a:cubicBezTo>
                  <a:cubicBezTo>
                    <a:pt x="1150" y="142"/>
                    <a:pt x="1150" y="142"/>
                    <a:pt x="1150" y="142"/>
                  </a:cubicBezTo>
                  <a:cubicBezTo>
                    <a:pt x="1148" y="143"/>
                    <a:pt x="1148" y="143"/>
                    <a:pt x="1148" y="143"/>
                  </a:cubicBezTo>
                  <a:cubicBezTo>
                    <a:pt x="1149" y="144"/>
                    <a:pt x="1149" y="144"/>
                    <a:pt x="1149" y="144"/>
                  </a:cubicBezTo>
                  <a:cubicBezTo>
                    <a:pt x="1149" y="147"/>
                    <a:pt x="1149" y="147"/>
                    <a:pt x="1149" y="147"/>
                  </a:cubicBezTo>
                  <a:cubicBezTo>
                    <a:pt x="1147" y="147"/>
                    <a:pt x="1147" y="147"/>
                    <a:pt x="1147" y="147"/>
                  </a:cubicBezTo>
                  <a:cubicBezTo>
                    <a:pt x="1147" y="149"/>
                    <a:pt x="1147" y="149"/>
                    <a:pt x="1147" y="149"/>
                  </a:cubicBezTo>
                  <a:cubicBezTo>
                    <a:pt x="1148" y="150"/>
                    <a:pt x="1148" y="150"/>
                    <a:pt x="1148" y="150"/>
                  </a:cubicBezTo>
                  <a:cubicBezTo>
                    <a:pt x="1148" y="148"/>
                    <a:pt x="1148" y="148"/>
                    <a:pt x="1148" y="148"/>
                  </a:cubicBezTo>
                  <a:cubicBezTo>
                    <a:pt x="1150" y="148"/>
                    <a:pt x="1150" y="148"/>
                    <a:pt x="1150" y="148"/>
                  </a:cubicBezTo>
                  <a:cubicBezTo>
                    <a:pt x="1151" y="149"/>
                    <a:pt x="1151" y="149"/>
                    <a:pt x="1151" y="149"/>
                  </a:cubicBezTo>
                  <a:cubicBezTo>
                    <a:pt x="1150" y="151"/>
                    <a:pt x="1150" y="151"/>
                    <a:pt x="1150" y="151"/>
                  </a:cubicBezTo>
                  <a:cubicBezTo>
                    <a:pt x="1152" y="151"/>
                    <a:pt x="1152" y="151"/>
                    <a:pt x="1152" y="151"/>
                  </a:cubicBezTo>
                  <a:cubicBezTo>
                    <a:pt x="1153" y="152"/>
                    <a:pt x="1153" y="152"/>
                    <a:pt x="1153" y="152"/>
                  </a:cubicBezTo>
                  <a:cubicBezTo>
                    <a:pt x="1153" y="151"/>
                    <a:pt x="1153" y="151"/>
                    <a:pt x="1153" y="151"/>
                  </a:cubicBezTo>
                  <a:cubicBezTo>
                    <a:pt x="1154" y="150"/>
                    <a:pt x="1154" y="150"/>
                    <a:pt x="1154" y="150"/>
                  </a:cubicBezTo>
                  <a:cubicBezTo>
                    <a:pt x="1156" y="151"/>
                    <a:pt x="1156" y="151"/>
                    <a:pt x="1156" y="151"/>
                  </a:cubicBezTo>
                  <a:cubicBezTo>
                    <a:pt x="1157" y="151"/>
                    <a:pt x="1157" y="151"/>
                    <a:pt x="1157" y="151"/>
                  </a:cubicBezTo>
                  <a:cubicBezTo>
                    <a:pt x="1157" y="153"/>
                    <a:pt x="1157" y="153"/>
                    <a:pt x="1157" y="153"/>
                  </a:cubicBezTo>
                  <a:cubicBezTo>
                    <a:pt x="1156" y="154"/>
                    <a:pt x="1156" y="154"/>
                    <a:pt x="1156" y="154"/>
                  </a:cubicBezTo>
                  <a:cubicBezTo>
                    <a:pt x="1154" y="153"/>
                    <a:pt x="1154" y="153"/>
                    <a:pt x="1154" y="153"/>
                  </a:cubicBezTo>
                  <a:cubicBezTo>
                    <a:pt x="1153" y="154"/>
                    <a:pt x="1153" y="154"/>
                    <a:pt x="1153" y="154"/>
                  </a:cubicBezTo>
                  <a:cubicBezTo>
                    <a:pt x="1155" y="155"/>
                    <a:pt x="1155" y="155"/>
                    <a:pt x="1155" y="155"/>
                  </a:cubicBezTo>
                  <a:cubicBezTo>
                    <a:pt x="1157" y="155"/>
                    <a:pt x="1157" y="155"/>
                    <a:pt x="1157" y="155"/>
                  </a:cubicBezTo>
                  <a:cubicBezTo>
                    <a:pt x="1158" y="157"/>
                    <a:pt x="1158" y="157"/>
                    <a:pt x="1158" y="157"/>
                  </a:cubicBezTo>
                  <a:cubicBezTo>
                    <a:pt x="1158" y="159"/>
                    <a:pt x="1158" y="159"/>
                    <a:pt x="1158" y="159"/>
                  </a:cubicBezTo>
                  <a:cubicBezTo>
                    <a:pt x="1155" y="160"/>
                    <a:pt x="1155" y="160"/>
                    <a:pt x="1155" y="160"/>
                  </a:cubicBezTo>
                  <a:cubicBezTo>
                    <a:pt x="1153" y="157"/>
                    <a:pt x="1153" y="157"/>
                    <a:pt x="1153" y="157"/>
                  </a:cubicBezTo>
                  <a:cubicBezTo>
                    <a:pt x="1153" y="156"/>
                    <a:pt x="1153" y="156"/>
                    <a:pt x="1153" y="156"/>
                  </a:cubicBezTo>
                  <a:cubicBezTo>
                    <a:pt x="1154" y="160"/>
                    <a:pt x="1154" y="160"/>
                    <a:pt x="1154" y="160"/>
                  </a:cubicBezTo>
                  <a:cubicBezTo>
                    <a:pt x="1152" y="161"/>
                    <a:pt x="1152" y="161"/>
                    <a:pt x="1152" y="161"/>
                  </a:cubicBezTo>
                  <a:cubicBezTo>
                    <a:pt x="1152" y="161"/>
                    <a:pt x="1152" y="161"/>
                    <a:pt x="1152" y="161"/>
                  </a:cubicBezTo>
                  <a:cubicBezTo>
                    <a:pt x="1151" y="160"/>
                    <a:pt x="1151" y="160"/>
                    <a:pt x="1151" y="160"/>
                  </a:cubicBezTo>
                  <a:cubicBezTo>
                    <a:pt x="1150" y="160"/>
                    <a:pt x="1150" y="160"/>
                    <a:pt x="1150" y="160"/>
                  </a:cubicBezTo>
                  <a:cubicBezTo>
                    <a:pt x="1149" y="160"/>
                    <a:pt x="1149" y="160"/>
                    <a:pt x="1149" y="160"/>
                  </a:cubicBezTo>
                  <a:cubicBezTo>
                    <a:pt x="1145" y="159"/>
                    <a:pt x="1145" y="159"/>
                    <a:pt x="1145" y="159"/>
                  </a:cubicBezTo>
                  <a:cubicBezTo>
                    <a:pt x="1143" y="160"/>
                    <a:pt x="1143" y="160"/>
                    <a:pt x="1143" y="160"/>
                  </a:cubicBezTo>
                  <a:cubicBezTo>
                    <a:pt x="1141" y="160"/>
                    <a:pt x="1141" y="160"/>
                    <a:pt x="1141" y="160"/>
                  </a:cubicBezTo>
                  <a:cubicBezTo>
                    <a:pt x="1142" y="159"/>
                    <a:pt x="1142" y="159"/>
                    <a:pt x="1142" y="159"/>
                  </a:cubicBezTo>
                  <a:cubicBezTo>
                    <a:pt x="1141" y="158"/>
                    <a:pt x="1141" y="158"/>
                    <a:pt x="1141" y="158"/>
                  </a:cubicBezTo>
                  <a:cubicBezTo>
                    <a:pt x="1140" y="157"/>
                    <a:pt x="1140" y="157"/>
                    <a:pt x="1140" y="157"/>
                  </a:cubicBezTo>
                  <a:cubicBezTo>
                    <a:pt x="1140" y="160"/>
                    <a:pt x="1140" y="160"/>
                    <a:pt x="1140" y="160"/>
                  </a:cubicBezTo>
                  <a:cubicBezTo>
                    <a:pt x="1139" y="160"/>
                    <a:pt x="1139" y="160"/>
                    <a:pt x="1139" y="160"/>
                  </a:cubicBezTo>
                  <a:cubicBezTo>
                    <a:pt x="1139" y="160"/>
                    <a:pt x="1139" y="160"/>
                    <a:pt x="1139" y="160"/>
                  </a:cubicBezTo>
                  <a:cubicBezTo>
                    <a:pt x="1140" y="162"/>
                    <a:pt x="1140" y="162"/>
                    <a:pt x="1140" y="162"/>
                  </a:cubicBezTo>
                  <a:cubicBezTo>
                    <a:pt x="1138" y="163"/>
                    <a:pt x="1138" y="163"/>
                    <a:pt x="1138" y="163"/>
                  </a:cubicBezTo>
                  <a:cubicBezTo>
                    <a:pt x="1138" y="163"/>
                    <a:pt x="1138" y="163"/>
                    <a:pt x="1138" y="163"/>
                  </a:cubicBezTo>
                  <a:cubicBezTo>
                    <a:pt x="1138" y="162"/>
                    <a:pt x="1138" y="162"/>
                    <a:pt x="1138" y="162"/>
                  </a:cubicBezTo>
                  <a:cubicBezTo>
                    <a:pt x="1137" y="162"/>
                    <a:pt x="1137" y="162"/>
                    <a:pt x="1137" y="162"/>
                  </a:cubicBezTo>
                  <a:cubicBezTo>
                    <a:pt x="1133" y="163"/>
                    <a:pt x="1133" y="163"/>
                    <a:pt x="1133" y="163"/>
                  </a:cubicBezTo>
                  <a:cubicBezTo>
                    <a:pt x="1132" y="162"/>
                    <a:pt x="1132" y="162"/>
                    <a:pt x="1132" y="162"/>
                  </a:cubicBezTo>
                  <a:cubicBezTo>
                    <a:pt x="1133" y="161"/>
                    <a:pt x="1133" y="161"/>
                    <a:pt x="1133" y="161"/>
                  </a:cubicBezTo>
                  <a:cubicBezTo>
                    <a:pt x="1132" y="159"/>
                    <a:pt x="1132" y="159"/>
                    <a:pt x="1132" y="159"/>
                  </a:cubicBezTo>
                  <a:cubicBezTo>
                    <a:pt x="1131" y="159"/>
                    <a:pt x="1131" y="159"/>
                    <a:pt x="1131" y="159"/>
                  </a:cubicBezTo>
                  <a:cubicBezTo>
                    <a:pt x="1127" y="156"/>
                    <a:pt x="1127" y="156"/>
                    <a:pt x="1127" y="156"/>
                  </a:cubicBezTo>
                  <a:cubicBezTo>
                    <a:pt x="1126" y="155"/>
                    <a:pt x="1126" y="155"/>
                    <a:pt x="1126" y="155"/>
                  </a:cubicBezTo>
                  <a:cubicBezTo>
                    <a:pt x="1127" y="154"/>
                    <a:pt x="1127" y="154"/>
                    <a:pt x="1127" y="154"/>
                  </a:cubicBezTo>
                  <a:cubicBezTo>
                    <a:pt x="1124" y="153"/>
                    <a:pt x="1124" y="153"/>
                    <a:pt x="1124" y="153"/>
                  </a:cubicBezTo>
                  <a:cubicBezTo>
                    <a:pt x="1123" y="155"/>
                    <a:pt x="1123" y="155"/>
                    <a:pt x="1123" y="155"/>
                  </a:cubicBezTo>
                  <a:cubicBezTo>
                    <a:pt x="1120" y="156"/>
                    <a:pt x="1120" y="156"/>
                    <a:pt x="1120" y="156"/>
                  </a:cubicBezTo>
                  <a:cubicBezTo>
                    <a:pt x="1119" y="157"/>
                    <a:pt x="1119" y="157"/>
                    <a:pt x="1119" y="157"/>
                  </a:cubicBezTo>
                  <a:cubicBezTo>
                    <a:pt x="1118" y="158"/>
                    <a:pt x="1118" y="158"/>
                    <a:pt x="1118" y="158"/>
                  </a:cubicBezTo>
                  <a:cubicBezTo>
                    <a:pt x="1118" y="155"/>
                    <a:pt x="1118" y="155"/>
                    <a:pt x="1118" y="155"/>
                  </a:cubicBezTo>
                  <a:cubicBezTo>
                    <a:pt x="1117" y="154"/>
                    <a:pt x="1117" y="154"/>
                    <a:pt x="1117" y="154"/>
                  </a:cubicBezTo>
                  <a:cubicBezTo>
                    <a:pt x="1117" y="155"/>
                    <a:pt x="1117" y="155"/>
                    <a:pt x="1117" y="155"/>
                  </a:cubicBezTo>
                  <a:cubicBezTo>
                    <a:pt x="1117" y="159"/>
                    <a:pt x="1117" y="159"/>
                    <a:pt x="1117" y="159"/>
                  </a:cubicBezTo>
                  <a:cubicBezTo>
                    <a:pt x="1118" y="161"/>
                    <a:pt x="1118" y="161"/>
                    <a:pt x="1118" y="161"/>
                  </a:cubicBezTo>
                  <a:cubicBezTo>
                    <a:pt x="1117" y="163"/>
                    <a:pt x="1117" y="163"/>
                    <a:pt x="1117" y="163"/>
                  </a:cubicBezTo>
                  <a:cubicBezTo>
                    <a:pt x="1114" y="167"/>
                    <a:pt x="1114" y="167"/>
                    <a:pt x="1114" y="167"/>
                  </a:cubicBezTo>
                  <a:cubicBezTo>
                    <a:pt x="1112" y="167"/>
                    <a:pt x="1112" y="167"/>
                    <a:pt x="1112" y="167"/>
                  </a:cubicBezTo>
                  <a:cubicBezTo>
                    <a:pt x="1112" y="164"/>
                    <a:pt x="1112" y="164"/>
                    <a:pt x="1112" y="164"/>
                  </a:cubicBezTo>
                  <a:cubicBezTo>
                    <a:pt x="1110" y="164"/>
                    <a:pt x="1110" y="164"/>
                    <a:pt x="1110" y="164"/>
                  </a:cubicBezTo>
                  <a:cubicBezTo>
                    <a:pt x="1109" y="164"/>
                    <a:pt x="1109" y="164"/>
                    <a:pt x="1109" y="164"/>
                  </a:cubicBezTo>
                  <a:cubicBezTo>
                    <a:pt x="1104" y="161"/>
                    <a:pt x="1104" y="161"/>
                    <a:pt x="1104" y="161"/>
                  </a:cubicBezTo>
                  <a:cubicBezTo>
                    <a:pt x="1105" y="160"/>
                    <a:pt x="1105" y="160"/>
                    <a:pt x="1105" y="160"/>
                  </a:cubicBezTo>
                  <a:cubicBezTo>
                    <a:pt x="1104" y="156"/>
                    <a:pt x="1104" y="156"/>
                    <a:pt x="1104" y="156"/>
                  </a:cubicBezTo>
                  <a:cubicBezTo>
                    <a:pt x="1102" y="155"/>
                    <a:pt x="1102" y="155"/>
                    <a:pt x="1102" y="155"/>
                  </a:cubicBezTo>
                  <a:cubicBezTo>
                    <a:pt x="1102" y="154"/>
                    <a:pt x="1102" y="154"/>
                    <a:pt x="1102" y="154"/>
                  </a:cubicBezTo>
                  <a:cubicBezTo>
                    <a:pt x="1101" y="153"/>
                    <a:pt x="1101" y="153"/>
                    <a:pt x="1101" y="153"/>
                  </a:cubicBezTo>
                  <a:cubicBezTo>
                    <a:pt x="1100" y="154"/>
                    <a:pt x="1100" y="154"/>
                    <a:pt x="1100" y="154"/>
                  </a:cubicBezTo>
                  <a:cubicBezTo>
                    <a:pt x="1101" y="155"/>
                    <a:pt x="1101" y="155"/>
                    <a:pt x="1101" y="155"/>
                  </a:cubicBezTo>
                  <a:cubicBezTo>
                    <a:pt x="1100" y="156"/>
                    <a:pt x="1100" y="156"/>
                    <a:pt x="1100" y="156"/>
                  </a:cubicBezTo>
                  <a:cubicBezTo>
                    <a:pt x="1101" y="158"/>
                    <a:pt x="1101" y="158"/>
                    <a:pt x="1101" y="158"/>
                  </a:cubicBezTo>
                  <a:cubicBezTo>
                    <a:pt x="1101" y="159"/>
                    <a:pt x="1101" y="159"/>
                    <a:pt x="1101" y="159"/>
                  </a:cubicBezTo>
                  <a:cubicBezTo>
                    <a:pt x="1098" y="157"/>
                    <a:pt x="1098" y="157"/>
                    <a:pt x="1098" y="157"/>
                  </a:cubicBezTo>
                  <a:cubicBezTo>
                    <a:pt x="1096" y="155"/>
                    <a:pt x="1096" y="155"/>
                    <a:pt x="1096" y="155"/>
                  </a:cubicBezTo>
                  <a:cubicBezTo>
                    <a:pt x="1096" y="155"/>
                    <a:pt x="1096" y="155"/>
                    <a:pt x="1096" y="155"/>
                  </a:cubicBezTo>
                  <a:cubicBezTo>
                    <a:pt x="1097" y="157"/>
                    <a:pt x="1097" y="157"/>
                    <a:pt x="1097" y="157"/>
                  </a:cubicBezTo>
                  <a:cubicBezTo>
                    <a:pt x="1096" y="158"/>
                    <a:pt x="1096" y="158"/>
                    <a:pt x="1096" y="158"/>
                  </a:cubicBezTo>
                  <a:cubicBezTo>
                    <a:pt x="1097" y="159"/>
                    <a:pt x="1097" y="159"/>
                    <a:pt x="1097" y="159"/>
                  </a:cubicBezTo>
                  <a:cubicBezTo>
                    <a:pt x="1099" y="159"/>
                    <a:pt x="1099" y="159"/>
                    <a:pt x="1099" y="159"/>
                  </a:cubicBezTo>
                  <a:cubicBezTo>
                    <a:pt x="1100" y="160"/>
                    <a:pt x="1100" y="160"/>
                    <a:pt x="1100" y="160"/>
                  </a:cubicBezTo>
                  <a:cubicBezTo>
                    <a:pt x="1099" y="162"/>
                    <a:pt x="1099" y="162"/>
                    <a:pt x="1099" y="162"/>
                  </a:cubicBezTo>
                  <a:cubicBezTo>
                    <a:pt x="1097" y="162"/>
                    <a:pt x="1097" y="162"/>
                    <a:pt x="1097" y="162"/>
                  </a:cubicBezTo>
                  <a:cubicBezTo>
                    <a:pt x="1096" y="164"/>
                    <a:pt x="1096" y="164"/>
                    <a:pt x="1096" y="164"/>
                  </a:cubicBezTo>
                  <a:cubicBezTo>
                    <a:pt x="1097" y="164"/>
                    <a:pt x="1097" y="164"/>
                    <a:pt x="1097" y="164"/>
                  </a:cubicBezTo>
                  <a:cubicBezTo>
                    <a:pt x="1102" y="170"/>
                    <a:pt x="1102" y="170"/>
                    <a:pt x="1102" y="170"/>
                  </a:cubicBezTo>
                  <a:cubicBezTo>
                    <a:pt x="1106" y="171"/>
                    <a:pt x="1106" y="171"/>
                    <a:pt x="1106" y="171"/>
                  </a:cubicBezTo>
                  <a:cubicBezTo>
                    <a:pt x="1108" y="170"/>
                    <a:pt x="1108" y="170"/>
                    <a:pt x="1108" y="170"/>
                  </a:cubicBezTo>
                  <a:cubicBezTo>
                    <a:pt x="1110" y="171"/>
                    <a:pt x="1110" y="171"/>
                    <a:pt x="1110" y="171"/>
                  </a:cubicBezTo>
                  <a:cubicBezTo>
                    <a:pt x="1111" y="174"/>
                    <a:pt x="1111" y="174"/>
                    <a:pt x="1111" y="174"/>
                  </a:cubicBezTo>
                  <a:cubicBezTo>
                    <a:pt x="1110" y="174"/>
                    <a:pt x="1110" y="174"/>
                    <a:pt x="1110" y="174"/>
                  </a:cubicBezTo>
                  <a:cubicBezTo>
                    <a:pt x="1109" y="172"/>
                    <a:pt x="1109" y="172"/>
                    <a:pt x="1109" y="172"/>
                  </a:cubicBezTo>
                  <a:cubicBezTo>
                    <a:pt x="1108" y="171"/>
                    <a:pt x="1108" y="171"/>
                    <a:pt x="1108" y="171"/>
                  </a:cubicBezTo>
                  <a:cubicBezTo>
                    <a:pt x="1109" y="174"/>
                    <a:pt x="1109" y="174"/>
                    <a:pt x="1109" y="174"/>
                  </a:cubicBezTo>
                  <a:cubicBezTo>
                    <a:pt x="1112" y="176"/>
                    <a:pt x="1112" y="176"/>
                    <a:pt x="1112" y="176"/>
                  </a:cubicBezTo>
                  <a:cubicBezTo>
                    <a:pt x="1112" y="178"/>
                    <a:pt x="1112" y="178"/>
                    <a:pt x="1112" y="178"/>
                  </a:cubicBezTo>
                  <a:cubicBezTo>
                    <a:pt x="1114" y="180"/>
                    <a:pt x="1114" y="180"/>
                    <a:pt x="1114" y="180"/>
                  </a:cubicBezTo>
                  <a:cubicBezTo>
                    <a:pt x="1114" y="184"/>
                    <a:pt x="1114" y="184"/>
                    <a:pt x="1114" y="184"/>
                  </a:cubicBezTo>
                  <a:cubicBezTo>
                    <a:pt x="1112" y="190"/>
                    <a:pt x="1112" y="190"/>
                    <a:pt x="1112" y="190"/>
                  </a:cubicBezTo>
                  <a:cubicBezTo>
                    <a:pt x="1113" y="193"/>
                    <a:pt x="1113" y="193"/>
                    <a:pt x="1113" y="193"/>
                  </a:cubicBezTo>
                  <a:cubicBezTo>
                    <a:pt x="1113" y="195"/>
                    <a:pt x="1113" y="195"/>
                    <a:pt x="1113" y="195"/>
                  </a:cubicBezTo>
                  <a:cubicBezTo>
                    <a:pt x="1114" y="197"/>
                    <a:pt x="1114" y="197"/>
                    <a:pt x="1114" y="197"/>
                  </a:cubicBezTo>
                  <a:cubicBezTo>
                    <a:pt x="1112" y="200"/>
                    <a:pt x="1112" y="200"/>
                    <a:pt x="1112" y="200"/>
                  </a:cubicBezTo>
                  <a:cubicBezTo>
                    <a:pt x="1112" y="202"/>
                    <a:pt x="1112" y="202"/>
                    <a:pt x="1112" y="202"/>
                  </a:cubicBezTo>
                  <a:cubicBezTo>
                    <a:pt x="1110" y="203"/>
                    <a:pt x="1110" y="203"/>
                    <a:pt x="1110" y="203"/>
                  </a:cubicBezTo>
                  <a:cubicBezTo>
                    <a:pt x="1111" y="202"/>
                    <a:pt x="1111" y="202"/>
                    <a:pt x="1111" y="202"/>
                  </a:cubicBezTo>
                  <a:cubicBezTo>
                    <a:pt x="1110" y="201"/>
                    <a:pt x="1110" y="201"/>
                    <a:pt x="1110" y="201"/>
                  </a:cubicBezTo>
                  <a:cubicBezTo>
                    <a:pt x="1106" y="204"/>
                    <a:pt x="1106" y="204"/>
                    <a:pt x="1106" y="204"/>
                  </a:cubicBezTo>
                  <a:cubicBezTo>
                    <a:pt x="1105" y="203"/>
                    <a:pt x="1105" y="203"/>
                    <a:pt x="1105" y="203"/>
                  </a:cubicBezTo>
                  <a:cubicBezTo>
                    <a:pt x="1103" y="204"/>
                    <a:pt x="1103" y="204"/>
                    <a:pt x="1103" y="204"/>
                  </a:cubicBezTo>
                  <a:cubicBezTo>
                    <a:pt x="1102" y="204"/>
                    <a:pt x="1102" y="204"/>
                    <a:pt x="1102" y="204"/>
                  </a:cubicBezTo>
                  <a:cubicBezTo>
                    <a:pt x="1101" y="202"/>
                    <a:pt x="1101" y="202"/>
                    <a:pt x="1101" y="202"/>
                  </a:cubicBezTo>
                  <a:cubicBezTo>
                    <a:pt x="1099" y="202"/>
                    <a:pt x="1099" y="202"/>
                    <a:pt x="1099" y="202"/>
                  </a:cubicBezTo>
                  <a:cubicBezTo>
                    <a:pt x="1097" y="199"/>
                    <a:pt x="1097" y="199"/>
                    <a:pt x="1097" y="199"/>
                  </a:cubicBezTo>
                  <a:cubicBezTo>
                    <a:pt x="1095" y="198"/>
                    <a:pt x="1095" y="198"/>
                    <a:pt x="1095" y="198"/>
                  </a:cubicBezTo>
                  <a:cubicBezTo>
                    <a:pt x="1092" y="197"/>
                    <a:pt x="1092" y="197"/>
                    <a:pt x="1092" y="197"/>
                  </a:cubicBezTo>
                  <a:cubicBezTo>
                    <a:pt x="1091" y="197"/>
                    <a:pt x="1091" y="197"/>
                    <a:pt x="1091" y="197"/>
                  </a:cubicBezTo>
                  <a:cubicBezTo>
                    <a:pt x="1089" y="197"/>
                    <a:pt x="1089" y="197"/>
                    <a:pt x="1089" y="197"/>
                  </a:cubicBezTo>
                  <a:cubicBezTo>
                    <a:pt x="1088" y="199"/>
                    <a:pt x="1088" y="199"/>
                    <a:pt x="1088" y="199"/>
                  </a:cubicBezTo>
                  <a:cubicBezTo>
                    <a:pt x="1086" y="199"/>
                    <a:pt x="1086" y="199"/>
                    <a:pt x="1086" y="199"/>
                  </a:cubicBezTo>
                  <a:cubicBezTo>
                    <a:pt x="1088" y="200"/>
                    <a:pt x="1088" y="200"/>
                    <a:pt x="1088" y="200"/>
                  </a:cubicBezTo>
                  <a:cubicBezTo>
                    <a:pt x="1090" y="200"/>
                    <a:pt x="1090" y="200"/>
                    <a:pt x="1090" y="200"/>
                  </a:cubicBezTo>
                  <a:cubicBezTo>
                    <a:pt x="1091" y="198"/>
                    <a:pt x="1091" y="198"/>
                    <a:pt x="1091" y="198"/>
                  </a:cubicBezTo>
                  <a:cubicBezTo>
                    <a:pt x="1096" y="200"/>
                    <a:pt x="1096" y="200"/>
                    <a:pt x="1096" y="200"/>
                  </a:cubicBezTo>
                  <a:cubicBezTo>
                    <a:pt x="1097" y="202"/>
                    <a:pt x="1097" y="202"/>
                    <a:pt x="1097" y="202"/>
                  </a:cubicBezTo>
                  <a:cubicBezTo>
                    <a:pt x="1095" y="203"/>
                    <a:pt x="1095" y="203"/>
                    <a:pt x="1095" y="203"/>
                  </a:cubicBezTo>
                  <a:cubicBezTo>
                    <a:pt x="1093" y="202"/>
                    <a:pt x="1093" y="202"/>
                    <a:pt x="1093" y="202"/>
                  </a:cubicBezTo>
                  <a:cubicBezTo>
                    <a:pt x="1091" y="202"/>
                    <a:pt x="1091" y="202"/>
                    <a:pt x="1091" y="202"/>
                  </a:cubicBezTo>
                  <a:cubicBezTo>
                    <a:pt x="1091" y="204"/>
                    <a:pt x="1091" y="204"/>
                    <a:pt x="1091" y="204"/>
                  </a:cubicBezTo>
                  <a:cubicBezTo>
                    <a:pt x="1089" y="202"/>
                    <a:pt x="1089" y="202"/>
                    <a:pt x="1089" y="202"/>
                  </a:cubicBezTo>
                  <a:cubicBezTo>
                    <a:pt x="1088" y="202"/>
                    <a:pt x="1088" y="202"/>
                    <a:pt x="1088" y="202"/>
                  </a:cubicBezTo>
                  <a:cubicBezTo>
                    <a:pt x="1088" y="203"/>
                    <a:pt x="1088" y="203"/>
                    <a:pt x="1088" y="203"/>
                  </a:cubicBezTo>
                  <a:cubicBezTo>
                    <a:pt x="1089" y="205"/>
                    <a:pt x="1089" y="205"/>
                    <a:pt x="1089" y="205"/>
                  </a:cubicBezTo>
                  <a:cubicBezTo>
                    <a:pt x="1092" y="206"/>
                    <a:pt x="1092" y="206"/>
                    <a:pt x="1092" y="206"/>
                  </a:cubicBezTo>
                  <a:cubicBezTo>
                    <a:pt x="1091" y="209"/>
                    <a:pt x="1091" y="209"/>
                    <a:pt x="1091" y="209"/>
                  </a:cubicBezTo>
                  <a:cubicBezTo>
                    <a:pt x="1092" y="212"/>
                    <a:pt x="1092" y="212"/>
                    <a:pt x="1092" y="212"/>
                  </a:cubicBezTo>
                  <a:cubicBezTo>
                    <a:pt x="1094" y="213"/>
                    <a:pt x="1094" y="213"/>
                    <a:pt x="1094" y="213"/>
                  </a:cubicBezTo>
                  <a:cubicBezTo>
                    <a:pt x="1093" y="212"/>
                    <a:pt x="1093" y="212"/>
                    <a:pt x="1093" y="212"/>
                  </a:cubicBezTo>
                  <a:cubicBezTo>
                    <a:pt x="1093" y="208"/>
                    <a:pt x="1093" y="208"/>
                    <a:pt x="1093" y="208"/>
                  </a:cubicBezTo>
                  <a:cubicBezTo>
                    <a:pt x="1094" y="207"/>
                    <a:pt x="1094" y="207"/>
                    <a:pt x="1094" y="207"/>
                  </a:cubicBezTo>
                  <a:cubicBezTo>
                    <a:pt x="1096" y="208"/>
                    <a:pt x="1096" y="208"/>
                    <a:pt x="1096" y="208"/>
                  </a:cubicBezTo>
                  <a:cubicBezTo>
                    <a:pt x="1096" y="207"/>
                    <a:pt x="1096" y="207"/>
                    <a:pt x="1096" y="207"/>
                  </a:cubicBezTo>
                  <a:cubicBezTo>
                    <a:pt x="1099" y="204"/>
                    <a:pt x="1099" y="204"/>
                    <a:pt x="1099" y="204"/>
                  </a:cubicBezTo>
                  <a:cubicBezTo>
                    <a:pt x="1100" y="204"/>
                    <a:pt x="1100" y="204"/>
                    <a:pt x="1100" y="204"/>
                  </a:cubicBezTo>
                  <a:cubicBezTo>
                    <a:pt x="1101" y="205"/>
                    <a:pt x="1101" y="205"/>
                    <a:pt x="1101" y="205"/>
                  </a:cubicBezTo>
                  <a:cubicBezTo>
                    <a:pt x="1101" y="206"/>
                    <a:pt x="1101" y="206"/>
                    <a:pt x="1101" y="206"/>
                  </a:cubicBezTo>
                  <a:cubicBezTo>
                    <a:pt x="1103" y="209"/>
                    <a:pt x="1103" y="209"/>
                    <a:pt x="1103" y="209"/>
                  </a:cubicBezTo>
                  <a:cubicBezTo>
                    <a:pt x="1106" y="210"/>
                    <a:pt x="1106" y="210"/>
                    <a:pt x="1106" y="210"/>
                  </a:cubicBezTo>
                  <a:cubicBezTo>
                    <a:pt x="1108" y="212"/>
                    <a:pt x="1108" y="212"/>
                    <a:pt x="1108" y="212"/>
                  </a:cubicBezTo>
                  <a:cubicBezTo>
                    <a:pt x="1110" y="212"/>
                    <a:pt x="1110" y="212"/>
                    <a:pt x="1110" y="212"/>
                  </a:cubicBezTo>
                  <a:cubicBezTo>
                    <a:pt x="1111" y="210"/>
                    <a:pt x="1111" y="210"/>
                    <a:pt x="1111" y="210"/>
                  </a:cubicBezTo>
                  <a:cubicBezTo>
                    <a:pt x="1111" y="209"/>
                    <a:pt x="1111" y="209"/>
                    <a:pt x="1111" y="209"/>
                  </a:cubicBezTo>
                  <a:cubicBezTo>
                    <a:pt x="1111" y="209"/>
                    <a:pt x="1111" y="209"/>
                    <a:pt x="1111" y="209"/>
                  </a:cubicBezTo>
                  <a:cubicBezTo>
                    <a:pt x="1116" y="213"/>
                    <a:pt x="1116" y="213"/>
                    <a:pt x="1116" y="213"/>
                  </a:cubicBezTo>
                  <a:cubicBezTo>
                    <a:pt x="1117" y="214"/>
                    <a:pt x="1117" y="214"/>
                    <a:pt x="1117" y="214"/>
                  </a:cubicBezTo>
                  <a:cubicBezTo>
                    <a:pt x="1115" y="214"/>
                    <a:pt x="1115" y="214"/>
                    <a:pt x="1115" y="214"/>
                  </a:cubicBezTo>
                  <a:cubicBezTo>
                    <a:pt x="1115" y="216"/>
                    <a:pt x="1115" y="216"/>
                    <a:pt x="1115" y="216"/>
                  </a:cubicBezTo>
                  <a:cubicBezTo>
                    <a:pt x="1118" y="219"/>
                    <a:pt x="1118" y="219"/>
                    <a:pt x="1118" y="219"/>
                  </a:cubicBezTo>
                  <a:cubicBezTo>
                    <a:pt x="1119" y="219"/>
                    <a:pt x="1119" y="219"/>
                    <a:pt x="1119" y="219"/>
                  </a:cubicBezTo>
                  <a:cubicBezTo>
                    <a:pt x="1119" y="218"/>
                    <a:pt x="1119" y="218"/>
                    <a:pt x="1119" y="218"/>
                  </a:cubicBezTo>
                  <a:cubicBezTo>
                    <a:pt x="1119" y="215"/>
                    <a:pt x="1119" y="215"/>
                    <a:pt x="1119" y="215"/>
                  </a:cubicBezTo>
                  <a:cubicBezTo>
                    <a:pt x="1122" y="217"/>
                    <a:pt x="1122" y="217"/>
                    <a:pt x="1122" y="217"/>
                  </a:cubicBezTo>
                  <a:cubicBezTo>
                    <a:pt x="1125" y="223"/>
                    <a:pt x="1125" y="223"/>
                    <a:pt x="1125" y="223"/>
                  </a:cubicBezTo>
                  <a:cubicBezTo>
                    <a:pt x="1124" y="222"/>
                    <a:pt x="1124" y="222"/>
                    <a:pt x="1124" y="222"/>
                  </a:cubicBezTo>
                  <a:cubicBezTo>
                    <a:pt x="1123" y="222"/>
                    <a:pt x="1123" y="222"/>
                    <a:pt x="1123" y="222"/>
                  </a:cubicBezTo>
                  <a:cubicBezTo>
                    <a:pt x="1122" y="222"/>
                    <a:pt x="1122" y="222"/>
                    <a:pt x="1122" y="222"/>
                  </a:cubicBezTo>
                  <a:cubicBezTo>
                    <a:pt x="1124" y="224"/>
                    <a:pt x="1124" y="224"/>
                    <a:pt x="1124" y="224"/>
                  </a:cubicBezTo>
                  <a:cubicBezTo>
                    <a:pt x="1122" y="225"/>
                    <a:pt x="1122" y="225"/>
                    <a:pt x="1122" y="225"/>
                  </a:cubicBezTo>
                  <a:cubicBezTo>
                    <a:pt x="1122" y="227"/>
                    <a:pt x="1122" y="227"/>
                    <a:pt x="1122" y="227"/>
                  </a:cubicBezTo>
                  <a:cubicBezTo>
                    <a:pt x="1122" y="228"/>
                    <a:pt x="1122" y="228"/>
                    <a:pt x="1122" y="228"/>
                  </a:cubicBezTo>
                  <a:cubicBezTo>
                    <a:pt x="1124" y="228"/>
                    <a:pt x="1124" y="228"/>
                    <a:pt x="1124" y="228"/>
                  </a:cubicBezTo>
                  <a:cubicBezTo>
                    <a:pt x="1125" y="226"/>
                    <a:pt x="1125" y="226"/>
                    <a:pt x="1125" y="226"/>
                  </a:cubicBezTo>
                  <a:cubicBezTo>
                    <a:pt x="1125" y="225"/>
                    <a:pt x="1125" y="225"/>
                    <a:pt x="1125" y="225"/>
                  </a:cubicBezTo>
                  <a:cubicBezTo>
                    <a:pt x="1126" y="226"/>
                    <a:pt x="1126" y="226"/>
                    <a:pt x="1126" y="226"/>
                  </a:cubicBezTo>
                  <a:cubicBezTo>
                    <a:pt x="1127" y="224"/>
                    <a:pt x="1127" y="224"/>
                    <a:pt x="1127" y="224"/>
                  </a:cubicBezTo>
                  <a:cubicBezTo>
                    <a:pt x="1128" y="227"/>
                    <a:pt x="1128" y="227"/>
                    <a:pt x="1128" y="227"/>
                  </a:cubicBezTo>
                  <a:cubicBezTo>
                    <a:pt x="1132" y="229"/>
                    <a:pt x="1132" y="229"/>
                    <a:pt x="1132" y="229"/>
                  </a:cubicBezTo>
                  <a:cubicBezTo>
                    <a:pt x="1136" y="230"/>
                    <a:pt x="1136" y="230"/>
                    <a:pt x="1136" y="230"/>
                  </a:cubicBezTo>
                  <a:cubicBezTo>
                    <a:pt x="1139" y="232"/>
                    <a:pt x="1139" y="232"/>
                    <a:pt x="1139" y="232"/>
                  </a:cubicBezTo>
                  <a:cubicBezTo>
                    <a:pt x="1137" y="234"/>
                    <a:pt x="1137" y="234"/>
                    <a:pt x="1137" y="234"/>
                  </a:cubicBezTo>
                  <a:cubicBezTo>
                    <a:pt x="1140" y="237"/>
                    <a:pt x="1140" y="237"/>
                    <a:pt x="1140" y="237"/>
                  </a:cubicBezTo>
                  <a:cubicBezTo>
                    <a:pt x="1142" y="237"/>
                    <a:pt x="1142" y="237"/>
                    <a:pt x="1142" y="237"/>
                  </a:cubicBezTo>
                  <a:cubicBezTo>
                    <a:pt x="1144" y="241"/>
                    <a:pt x="1144" y="241"/>
                    <a:pt x="1144" y="241"/>
                  </a:cubicBezTo>
                  <a:cubicBezTo>
                    <a:pt x="1144" y="246"/>
                    <a:pt x="1144" y="246"/>
                    <a:pt x="1144" y="246"/>
                  </a:cubicBezTo>
                  <a:cubicBezTo>
                    <a:pt x="1143" y="247"/>
                    <a:pt x="1143" y="247"/>
                    <a:pt x="1143" y="247"/>
                  </a:cubicBezTo>
                  <a:cubicBezTo>
                    <a:pt x="1143" y="247"/>
                    <a:pt x="1143" y="247"/>
                    <a:pt x="1143" y="247"/>
                  </a:cubicBezTo>
                  <a:cubicBezTo>
                    <a:pt x="1145" y="248"/>
                    <a:pt x="1145" y="248"/>
                    <a:pt x="1145" y="248"/>
                  </a:cubicBezTo>
                  <a:cubicBezTo>
                    <a:pt x="1146" y="251"/>
                    <a:pt x="1146" y="251"/>
                    <a:pt x="1146" y="251"/>
                  </a:cubicBezTo>
                  <a:cubicBezTo>
                    <a:pt x="1145" y="251"/>
                    <a:pt x="1145" y="251"/>
                    <a:pt x="1145" y="251"/>
                  </a:cubicBezTo>
                  <a:cubicBezTo>
                    <a:pt x="1144" y="250"/>
                    <a:pt x="1144" y="250"/>
                    <a:pt x="1144" y="250"/>
                  </a:cubicBezTo>
                  <a:cubicBezTo>
                    <a:pt x="1137" y="250"/>
                    <a:pt x="1137" y="250"/>
                    <a:pt x="1137" y="250"/>
                  </a:cubicBezTo>
                  <a:cubicBezTo>
                    <a:pt x="1135" y="249"/>
                    <a:pt x="1135" y="249"/>
                    <a:pt x="1135" y="249"/>
                  </a:cubicBezTo>
                  <a:cubicBezTo>
                    <a:pt x="1134" y="250"/>
                    <a:pt x="1134" y="250"/>
                    <a:pt x="1134" y="250"/>
                  </a:cubicBezTo>
                  <a:cubicBezTo>
                    <a:pt x="1132" y="249"/>
                    <a:pt x="1132" y="249"/>
                    <a:pt x="1132" y="249"/>
                  </a:cubicBezTo>
                  <a:cubicBezTo>
                    <a:pt x="1132" y="248"/>
                    <a:pt x="1132" y="248"/>
                    <a:pt x="1132" y="248"/>
                  </a:cubicBezTo>
                  <a:cubicBezTo>
                    <a:pt x="1131" y="247"/>
                    <a:pt x="1131" y="247"/>
                    <a:pt x="1131" y="247"/>
                  </a:cubicBezTo>
                  <a:cubicBezTo>
                    <a:pt x="1131" y="248"/>
                    <a:pt x="1131" y="248"/>
                    <a:pt x="1131" y="248"/>
                  </a:cubicBezTo>
                  <a:cubicBezTo>
                    <a:pt x="1131" y="249"/>
                    <a:pt x="1131" y="249"/>
                    <a:pt x="1131" y="249"/>
                  </a:cubicBezTo>
                  <a:cubicBezTo>
                    <a:pt x="1129" y="251"/>
                    <a:pt x="1129" y="251"/>
                    <a:pt x="1129" y="251"/>
                  </a:cubicBezTo>
                  <a:cubicBezTo>
                    <a:pt x="1126" y="251"/>
                    <a:pt x="1126" y="251"/>
                    <a:pt x="1126" y="251"/>
                  </a:cubicBezTo>
                  <a:cubicBezTo>
                    <a:pt x="1126" y="251"/>
                    <a:pt x="1126" y="251"/>
                    <a:pt x="1126" y="251"/>
                  </a:cubicBezTo>
                  <a:cubicBezTo>
                    <a:pt x="1127" y="252"/>
                    <a:pt x="1127" y="252"/>
                    <a:pt x="1127" y="252"/>
                  </a:cubicBezTo>
                  <a:cubicBezTo>
                    <a:pt x="1124" y="255"/>
                    <a:pt x="1124" y="255"/>
                    <a:pt x="1124" y="255"/>
                  </a:cubicBezTo>
                  <a:cubicBezTo>
                    <a:pt x="1122" y="255"/>
                    <a:pt x="1122" y="255"/>
                    <a:pt x="1122" y="255"/>
                  </a:cubicBezTo>
                  <a:cubicBezTo>
                    <a:pt x="1122" y="257"/>
                    <a:pt x="1122" y="257"/>
                    <a:pt x="1122" y="257"/>
                  </a:cubicBezTo>
                  <a:cubicBezTo>
                    <a:pt x="1123" y="257"/>
                    <a:pt x="1123" y="257"/>
                    <a:pt x="1123" y="257"/>
                  </a:cubicBezTo>
                  <a:cubicBezTo>
                    <a:pt x="1121" y="260"/>
                    <a:pt x="1121" y="260"/>
                    <a:pt x="1121" y="260"/>
                  </a:cubicBezTo>
                  <a:cubicBezTo>
                    <a:pt x="1120" y="261"/>
                    <a:pt x="1120" y="261"/>
                    <a:pt x="1120" y="261"/>
                  </a:cubicBezTo>
                  <a:cubicBezTo>
                    <a:pt x="1119" y="261"/>
                    <a:pt x="1119" y="261"/>
                    <a:pt x="1119" y="261"/>
                  </a:cubicBezTo>
                  <a:cubicBezTo>
                    <a:pt x="1118" y="261"/>
                    <a:pt x="1118" y="261"/>
                    <a:pt x="1118" y="261"/>
                  </a:cubicBezTo>
                  <a:cubicBezTo>
                    <a:pt x="1118" y="263"/>
                    <a:pt x="1118" y="263"/>
                    <a:pt x="1118" y="263"/>
                  </a:cubicBezTo>
                  <a:cubicBezTo>
                    <a:pt x="1119" y="266"/>
                    <a:pt x="1119" y="266"/>
                    <a:pt x="1119" y="266"/>
                  </a:cubicBezTo>
                  <a:cubicBezTo>
                    <a:pt x="1117" y="268"/>
                    <a:pt x="1117" y="268"/>
                    <a:pt x="1117" y="268"/>
                  </a:cubicBezTo>
                  <a:cubicBezTo>
                    <a:pt x="1116" y="267"/>
                    <a:pt x="1116" y="267"/>
                    <a:pt x="1116" y="267"/>
                  </a:cubicBezTo>
                  <a:cubicBezTo>
                    <a:pt x="1116" y="268"/>
                    <a:pt x="1116" y="268"/>
                    <a:pt x="1116" y="268"/>
                  </a:cubicBezTo>
                  <a:cubicBezTo>
                    <a:pt x="1117" y="270"/>
                    <a:pt x="1117" y="270"/>
                    <a:pt x="1117" y="270"/>
                  </a:cubicBezTo>
                  <a:cubicBezTo>
                    <a:pt x="1115" y="272"/>
                    <a:pt x="1115" y="272"/>
                    <a:pt x="1115" y="272"/>
                  </a:cubicBezTo>
                  <a:cubicBezTo>
                    <a:pt x="1113" y="272"/>
                    <a:pt x="1113" y="272"/>
                    <a:pt x="1113" y="272"/>
                  </a:cubicBezTo>
                  <a:cubicBezTo>
                    <a:pt x="1114" y="273"/>
                    <a:pt x="1114" y="273"/>
                    <a:pt x="1114" y="273"/>
                  </a:cubicBezTo>
                  <a:cubicBezTo>
                    <a:pt x="1114" y="274"/>
                    <a:pt x="1114" y="274"/>
                    <a:pt x="1114" y="274"/>
                  </a:cubicBezTo>
                  <a:cubicBezTo>
                    <a:pt x="1113" y="275"/>
                    <a:pt x="1113" y="275"/>
                    <a:pt x="1113" y="275"/>
                  </a:cubicBezTo>
                  <a:cubicBezTo>
                    <a:pt x="1112" y="275"/>
                    <a:pt x="1112" y="275"/>
                    <a:pt x="1112" y="275"/>
                  </a:cubicBezTo>
                  <a:cubicBezTo>
                    <a:pt x="1111" y="276"/>
                    <a:pt x="1111" y="276"/>
                    <a:pt x="1111" y="276"/>
                  </a:cubicBezTo>
                  <a:cubicBezTo>
                    <a:pt x="1112" y="277"/>
                    <a:pt x="1112" y="277"/>
                    <a:pt x="1112" y="277"/>
                  </a:cubicBezTo>
                  <a:cubicBezTo>
                    <a:pt x="1112" y="278"/>
                    <a:pt x="1112" y="278"/>
                    <a:pt x="1112" y="278"/>
                  </a:cubicBezTo>
                  <a:cubicBezTo>
                    <a:pt x="1110" y="280"/>
                    <a:pt x="1110" y="280"/>
                    <a:pt x="1110" y="280"/>
                  </a:cubicBezTo>
                  <a:cubicBezTo>
                    <a:pt x="1111" y="281"/>
                    <a:pt x="1111" y="281"/>
                    <a:pt x="1111" y="281"/>
                  </a:cubicBezTo>
                  <a:cubicBezTo>
                    <a:pt x="1111" y="282"/>
                    <a:pt x="1111" y="282"/>
                    <a:pt x="1111" y="282"/>
                  </a:cubicBezTo>
                  <a:cubicBezTo>
                    <a:pt x="1109" y="283"/>
                    <a:pt x="1109" y="283"/>
                    <a:pt x="1109" y="283"/>
                  </a:cubicBezTo>
                  <a:cubicBezTo>
                    <a:pt x="1109" y="282"/>
                    <a:pt x="1109" y="282"/>
                    <a:pt x="1109" y="282"/>
                  </a:cubicBezTo>
                  <a:cubicBezTo>
                    <a:pt x="1107" y="282"/>
                    <a:pt x="1107" y="282"/>
                    <a:pt x="1107" y="282"/>
                  </a:cubicBezTo>
                  <a:cubicBezTo>
                    <a:pt x="1108" y="283"/>
                    <a:pt x="1108" y="283"/>
                    <a:pt x="1108" y="283"/>
                  </a:cubicBezTo>
                  <a:cubicBezTo>
                    <a:pt x="1111" y="285"/>
                    <a:pt x="1111" y="285"/>
                    <a:pt x="1111" y="285"/>
                  </a:cubicBezTo>
                  <a:cubicBezTo>
                    <a:pt x="1110" y="287"/>
                    <a:pt x="1110" y="287"/>
                    <a:pt x="1110" y="287"/>
                  </a:cubicBezTo>
                  <a:cubicBezTo>
                    <a:pt x="1108" y="287"/>
                    <a:pt x="1108" y="287"/>
                    <a:pt x="1108" y="287"/>
                  </a:cubicBezTo>
                  <a:cubicBezTo>
                    <a:pt x="1108" y="288"/>
                    <a:pt x="1108" y="288"/>
                    <a:pt x="1108" y="288"/>
                  </a:cubicBezTo>
                  <a:cubicBezTo>
                    <a:pt x="1109" y="288"/>
                    <a:pt x="1109" y="288"/>
                    <a:pt x="1109" y="288"/>
                  </a:cubicBezTo>
                  <a:cubicBezTo>
                    <a:pt x="1110" y="291"/>
                    <a:pt x="1110" y="291"/>
                    <a:pt x="1110" y="291"/>
                  </a:cubicBezTo>
                  <a:cubicBezTo>
                    <a:pt x="1109" y="292"/>
                    <a:pt x="1109" y="292"/>
                    <a:pt x="1109" y="292"/>
                  </a:cubicBezTo>
                  <a:cubicBezTo>
                    <a:pt x="1110" y="293"/>
                    <a:pt x="1110" y="293"/>
                    <a:pt x="1110" y="293"/>
                  </a:cubicBezTo>
                  <a:cubicBezTo>
                    <a:pt x="1108" y="296"/>
                    <a:pt x="1108" y="296"/>
                    <a:pt x="1108" y="296"/>
                  </a:cubicBezTo>
                  <a:cubicBezTo>
                    <a:pt x="1108" y="297"/>
                    <a:pt x="1108" y="297"/>
                    <a:pt x="1108" y="297"/>
                  </a:cubicBezTo>
                  <a:cubicBezTo>
                    <a:pt x="1107" y="300"/>
                    <a:pt x="1107" y="300"/>
                    <a:pt x="1107" y="300"/>
                  </a:cubicBezTo>
                  <a:cubicBezTo>
                    <a:pt x="1106" y="304"/>
                    <a:pt x="1106" y="304"/>
                    <a:pt x="1106" y="304"/>
                  </a:cubicBezTo>
                  <a:cubicBezTo>
                    <a:pt x="1105" y="306"/>
                    <a:pt x="1105" y="306"/>
                    <a:pt x="1105" y="306"/>
                  </a:cubicBezTo>
                  <a:cubicBezTo>
                    <a:pt x="1105" y="308"/>
                    <a:pt x="1105" y="308"/>
                    <a:pt x="1105" y="308"/>
                  </a:cubicBezTo>
                  <a:cubicBezTo>
                    <a:pt x="1106" y="308"/>
                    <a:pt x="1106" y="308"/>
                    <a:pt x="1106" y="308"/>
                  </a:cubicBezTo>
                  <a:cubicBezTo>
                    <a:pt x="1107" y="309"/>
                    <a:pt x="1107" y="309"/>
                    <a:pt x="1107" y="309"/>
                  </a:cubicBezTo>
                  <a:cubicBezTo>
                    <a:pt x="1106" y="310"/>
                    <a:pt x="1106" y="310"/>
                    <a:pt x="1106" y="310"/>
                  </a:cubicBezTo>
                  <a:cubicBezTo>
                    <a:pt x="1109" y="314"/>
                    <a:pt x="1109" y="314"/>
                    <a:pt x="1109" y="314"/>
                  </a:cubicBezTo>
                  <a:cubicBezTo>
                    <a:pt x="1109" y="315"/>
                    <a:pt x="1109" y="315"/>
                    <a:pt x="1109" y="315"/>
                  </a:cubicBezTo>
                  <a:cubicBezTo>
                    <a:pt x="1107" y="315"/>
                    <a:pt x="1107" y="315"/>
                    <a:pt x="1107" y="315"/>
                  </a:cubicBezTo>
                  <a:cubicBezTo>
                    <a:pt x="1105" y="315"/>
                    <a:pt x="1105" y="315"/>
                    <a:pt x="1105" y="315"/>
                  </a:cubicBezTo>
                  <a:cubicBezTo>
                    <a:pt x="1104" y="313"/>
                    <a:pt x="1104" y="313"/>
                    <a:pt x="1104" y="313"/>
                  </a:cubicBezTo>
                  <a:cubicBezTo>
                    <a:pt x="1103" y="314"/>
                    <a:pt x="1103" y="314"/>
                    <a:pt x="1103" y="314"/>
                  </a:cubicBezTo>
                  <a:cubicBezTo>
                    <a:pt x="1100" y="311"/>
                    <a:pt x="1100" y="311"/>
                    <a:pt x="1100" y="311"/>
                  </a:cubicBezTo>
                  <a:cubicBezTo>
                    <a:pt x="1101" y="311"/>
                    <a:pt x="1101" y="311"/>
                    <a:pt x="1101" y="311"/>
                  </a:cubicBezTo>
                  <a:cubicBezTo>
                    <a:pt x="1100" y="310"/>
                    <a:pt x="1100" y="310"/>
                    <a:pt x="1100" y="310"/>
                  </a:cubicBezTo>
                  <a:cubicBezTo>
                    <a:pt x="1099" y="311"/>
                    <a:pt x="1099" y="311"/>
                    <a:pt x="1099" y="311"/>
                  </a:cubicBezTo>
                  <a:cubicBezTo>
                    <a:pt x="1098" y="310"/>
                    <a:pt x="1098" y="310"/>
                    <a:pt x="1098" y="310"/>
                  </a:cubicBezTo>
                  <a:cubicBezTo>
                    <a:pt x="1097" y="309"/>
                    <a:pt x="1097" y="309"/>
                    <a:pt x="1097" y="309"/>
                  </a:cubicBezTo>
                  <a:cubicBezTo>
                    <a:pt x="1093" y="306"/>
                    <a:pt x="1093" y="306"/>
                    <a:pt x="1093" y="306"/>
                  </a:cubicBezTo>
                  <a:cubicBezTo>
                    <a:pt x="1090" y="306"/>
                    <a:pt x="1090" y="306"/>
                    <a:pt x="1090" y="306"/>
                  </a:cubicBezTo>
                  <a:cubicBezTo>
                    <a:pt x="1087" y="308"/>
                    <a:pt x="1087" y="308"/>
                    <a:pt x="1087" y="308"/>
                  </a:cubicBezTo>
                  <a:cubicBezTo>
                    <a:pt x="1086" y="307"/>
                    <a:pt x="1086" y="307"/>
                    <a:pt x="1086" y="307"/>
                  </a:cubicBezTo>
                  <a:cubicBezTo>
                    <a:pt x="1084" y="307"/>
                    <a:pt x="1084" y="307"/>
                    <a:pt x="1084" y="307"/>
                  </a:cubicBezTo>
                  <a:cubicBezTo>
                    <a:pt x="1082" y="310"/>
                    <a:pt x="1082" y="310"/>
                    <a:pt x="1082" y="310"/>
                  </a:cubicBezTo>
                  <a:cubicBezTo>
                    <a:pt x="1081" y="310"/>
                    <a:pt x="1081" y="310"/>
                    <a:pt x="1081" y="310"/>
                  </a:cubicBezTo>
                  <a:cubicBezTo>
                    <a:pt x="1080" y="313"/>
                    <a:pt x="1080" y="313"/>
                    <a:pt x="1080" y="313"/>
                  </a:cubicBezTo>
                  <a:cubicBezTo>
                    <a:pt x="1079" y="314"/>
                    <a:pt x="1079" y="314"/>
                    <a:pt x="1079" y="314"/>
                  </a:cubicBezTo>
                  <a:cubicBezTo>
                    <a:pt x="1077" y="313"/>
                    <a:pt x="1077" y="313"/>
                    <a:pt x="1077" y="313"/>
                  </a:cubicBezTo>
                  <a:cubicBezTo>
                    <a:pt x="1078" y="316"/>
                    <a:pt x="1078" y="316"/>
                    <a:pt x="1078" y="316"/>
                  </a:cubicBezTo>
                  <a:cubicBezTo>
                    <a:pt x="1077" y="317"/>
                    <a:pt x="1077" y="317"/>
                    <a:pt x="1077" y="317"/>
                  </a:cubicBezTo>
                  <a:cubicBezTo>
                    <a:pt x="1078" y="319"/>
                    <a:pt x="1078" y="319"/>
                    <a:pt x="1078" y="319"/>
                  </a:cubicBezTo>
                  <a:cubicBezTo>
                    <a:pt x="1077" y="321"/>
                    <a:pt x="1077" y="321"/>
                    <a:pt x="1077" y="321"/>
                  </a:cubicBezTo>
                  <a:cubicBezTo>
                    <a:pt x="1077" y="325"/>
                    <a:pt x="1077" y="325"/>
                    <a:pt x="1077" y="325"/>
                  </a:cubicBezTo>
                  <a:cubicBezTo>
                    <a:pt x="1076" y="326"/>
                    <a:pt x="1076" y="326"/>
                    <a:pt x="1076" y="326"/>
                  </a:cubicBezTo>
                  <a:cubicBezTo>
                    <a:pt x="1075" y="325"/>
                    <a:pt x="1075" y="325"/>
                    <a:pt x="1075" y="325"/>
                  </a:cubicBezTo>
                  <a:cubicBezTo>
                    <a:pt x="1072" y="319"/>
                    <a:pt x="1072" y="319"/>
                    <a:pt x="1072" y="319"/>
                  </a:cubicBezTo>
                  <a:cubicBezTo>
                    <a:pt x="1072" y="317"/>
                    <a:pt x="1072" y="317"/>
                    <a:pt x="1072" y="317"/>
                  </a:cubicBezTo>
                  <a:cubicBezTo>
                    <a:pt x="1071" y="316"/>
                    <a:pt x="1071" y="316"/>
                    <a:pt x="1071" y="316"/>
                  </a:cubicBezTo>
                  <a:cubicBezTo>
                    <a:pt x="1069" y="314"/>
                    <a:pt x="1069" y="314"/>
                    <a:pt x="1069" y="314"/>
                  </a:cubicBezTo>
                  <a:cubicBezTo>
                    <a:pt x="1069" y="316"/>
                    <a:pt x="1069" y="316"/>
                    <a:pt x="1069" y="316"/>
                  </a:cubicBezTo>
                  <a:cubicBezTo>
                    <a:pt x="1067" y="320"/>
                    <a:pt x="1067" y="320"/>
                    <a:pt x="1067" y="320"/>
                  </a:cubicBezTo>
                  <a:cubicBezTo>
                    <a:pt x="1066" y="321"/>
                    <a:pt x="1066" y="321"/>
                    <a:pt x="1066" y="321"/>
                  </a:cubicBezTo>
                  <a:cubicBezTo>
                    <a:pt x="1065" y="323"/>
                    <a:pt x="1065" y="323"/>
                    <a:pt x="1065" y="323"/>
                  </a:cubicBezTo>
                  <a:cubicBezTo>
                    <a:pt x="1067" y="323"/>
                    <a:pt x="1067" y="323"/>
                    <a:pt x="1067" y="323"/>
                  </a:cubicBezTo>
                  <a:cubicBezTo>
                    <a:pt x="1065" y="327"/>
                    <a:pt x="1065" y="327"/>
                    <a:pt x="1065" y="327"/>
                  </a:cubicBezTo>
                  <a:cubicBezTo>
                    <a:pt x="1064" y="325"/>
                    <a:pt x="1064" y="325"/>
                    <a:pt x="1064" y="325"/>
                  </a:cubicBezTo>
                  <a:cubicBezTo>
                    <a:pt x="1063" y="325"/>
                    <a:pt x="1063" y="325"/>
                    <a:pt x="1063" y="325"/>
                  </a:cubicBezTo>
                  <a:cubicBezTo>
                    <a:pt x="1062" y="324"/>
                    <a:pt x="1062" y="324"/>
                    <a:pt x="1062" y="324"/>
                  </a:cubicBezTo>
                  <a:cubicBezTo>
                    <a:pt x="1061" y="324"/>
                    <a:pt x="1061" y="324"/>
                    <a:pt x="1061" y="324"/>
                  </a:cubicBezTo>
                  <a:cubicBezTo>
                    <a:pt x="1060" y="327"/>
                    <a:pt x="1060" y="327"/>
                    <a:pt x="1060" y="327"/>
                  </a:cubicBezTo>
                  <a:cubicBezTo>
                    <a:pt x="1059" y="327"/>
                    <a:pt x="1059" y="327"/>
                    <a:pt x="1059" y="327"/>
                  </a:cubicBezTo>
                  <a:cubicBezTo>
                    <a:pt x="1057" y="326"/>
                    <a:pt x="1057" y="326"/>
                    <a:pt x="1057" y="326"/>
                  </a:cubicBezTo>
                  <a:cubicBezTo>
                    <a:pt x="1056" y="326"/>
                    <a:pt x="1056" y="326"/>
                    <a:pt x="1056" y="326"/>
                  </a:cubicBezTo>
                  <a:cubicBezTo>
                    <a:pt x="1056" y="327"/>
                    <a:pt x="1056" y="327"/>
                    <a:pt x="1056" y="327"/>
                  </a:cubicBezTo>
                  <a:cubicBezTo>
                    <a:pt x="1057" y="329"/>
                    <a:pt x="1057" y="329"/>
                    <a:pt x="1057" y="329"/>
                  </a:cubicBezTo>
                  <a:cubicBezTo>
                    <a:pt x="1056" y="330"/>
                    <a:pt x="1056" y="330"/>
                    <a:pt x="1056" y="330"/>
                  </a:cubicBezTo>
                  <a:cubicBezTo>
                    <a:pt x="1056" y="331"/>
                    <a:pt x="1056" y="331"/>
                    <a:pt x="1056" y="331"/>
                  </a:cubicBezTo>
                  <a:cubicBezTo>
                    <a:pt x="1055" y="333"/>
                    <a:pt x="1055" y="333"/>
                    <a:pt x="1055" y="333"/>
                  </a:cubicBezTo>
                  <a:cubicBezTo>
                    <a:pt x="1057" y="335"/>
                    <a:pt x="1057" y="335"/>
                    <a:pt x="1057" y="335"/>
                  </a:cubicBezTo>
                  <a:cubicBezTo>
                    <a:pt x="1057" y="337"/>
                    <a:pt x="1057" y="337"/>
                    <a:pt x="1057" y="337"/>
                  </a:cubicBezTo>
                  <a:cubicBezTo>
                    <a:pt x="1057" y="337"/>
                    <a:pt x="1057" y="337"/>
                    <a:pt x="1057" y="337"/>
                  </a:cubicBezTo>
                  <a:cubicBezTo>
                    <a:pt x="1057" y="338"/>
                    <a:pt x="1057" y="338"/>
                    <a:pt x="1057" y="338"/>
                  </a:cubicBezTo>
                  <a:cubicBezTo>
                    <a:pt x="1059" y="339"/>
                    <a:pt x="1059" y="339"/>
                    <a:pt x="1059" y="339"/>
                  </a:cubicBezTo>
                  <a:cubicBezTo>
                    <a:pt x="1060" y="340"/>
                    <a:pt x="1060" y="340"/>
                    <a:pt x="1060" y="340"/>
                  </a:cubicBezTo>
                  <a:cubicBezTo>
                    <a:pt x="1060" y="341"/>
                    <a:pt x="1060" y="341"/>
                    <a:pt x="1060" y="341"/>
                  </a:cubicBezTo>
                  <a:cubicBezTo>
                    <a:pt x="1060" y="341"/>
                    <a:pt x="1060" y="341"/>
                    <a:pt x="1060" y="341"/>
                  </a:cubicBezTo>
                  <a:cubicBezTo>
                    <a:pt x="1059" y="342"/>
                    <a:pt x="1059" y="342"/>
                    <a:pt x="1059" y="342"/>
                  </a:cubicBezTo>
                  <a:cubicBezTo>
                    <a:pt x="1061" y="344"/>
                    <a:pt x="1061" y="344"/>
                    <a:pt x="1061" y="344"/>
                  </a:cubicBezTo>
                  <a:cubicBezTo>
                    <a:pt x="1062" y="345"/>
                    <a:pt x="1062" y="345"/>
                    <a:pt x="1062" y="345"/>
                  </a:cubicBezTo>
                  <a:cubicBezTo>
                    <a:pt x="1062" y="346"/>
                    <a:pt x="1062" y="346"/>
                    <a:pt x="1062" y="346"/>
                  </a:cubicBezTo>
                  <a:cubicBezTo>
                    <a:pt x="1060" y="344"/>
                    <a:pt x="1060" y="344"/>
                    <a:pt x="1060" y="344"/>
                  </a:cubicBezTo>
                  <a:cubicBezTo>
                    <a:pt x="1059" y="345"/>
                    <a:pt x="1059" y="345"/>
                    <a:pt x="1059" y="345"/>
                  </a:cubicBezTo>
                  <a:cubicBezTo>
                    <a:pt x="1059" y="346"/>
                    <a:pt x="1059" y="346"/>
                    <a:pt x="1059" y="346"/>
                  </a:cubicBezTo>
                  <a:cubicBezTo>
                    <a:pt x="1060" y="347"/>
                    <a:pt x="1060" y="347"/>
                    <a:pt x="1060" y="347"/>
                  </a:cubicBezTo>
                  <a:cubicBezTo>
                    <a:pt x="1061" y="347"/>
                    <a:pt x="1061" y="347"/>
                    <a:pt x="1061" y="347"/>
                  </a:cubicBezTo>
                  <a:cubicBezTo>
                    <a:pt x="1061" y="349"/>
                    <a:pt x="1061" y="349"/>
                    <a:pt x="1061" y="349"/>
                  </a:cubicBezTo>
                  <a:cubicBezTo>
                    <a:pt x="1061" y="351"/>
                    <a:pt x="1061" y="351"/>
                    <a:pt x="1061" y="351"/>
                  </a:cubicBezTo>
                  <a:cubicBezTo>
                    <a:pt x="1061" y="352"/>
                    <a:pt x="1061" y="352"/>
                    <a:pt x="1061" y="352"/>
                  </a:cubicBezTo>
                  <a:cubicBezTo>
                    <a:pt x="1060" y="354"/>
                    <a:pt x="1060" y="354"/>
                    <a:pt x="1060" y="354"/>
                  </a:cubicBezTo>
                  <a:cubicBezTo>
                    <a:pt x="1061" y="356"/>
                    <a:pt x="1061" y="356"/>
                    <a:pt x="1061" y="356"/>
                  </a:cubicBezTo>
                  <a:cubicBezTo>
                    <a:pt x="1060" y="358"/>
                    <a:pt x="1060" y="358"/>
                    <a:pt x="1060" y="358"/>
                  </a:cubicBezTo>
                  <a:cubicBezTo>
                    <a:pt x="1061" y="359"/>
                    <a:pt x="1061" y="359"/>
                    <a:pt x="1061" y="359"/>
                  </a:cubicBezTo>
                  <a:cubicBezTo>
                    <a:pt x="1061" y="360"/>
                    <a:pt x="1061" y="360"/>
                    <a:pt x="1061" y="360"/>
                  </a:cubicBezTo>
                  <a:cubicBezTo>
                    <a:pt x="1061" y="362"/>
                    <a:pt x="1061" y="362"/>
                    <a:pt x="1061" y="362"/>
                  </a:cubicBezTo>
                  <a:cubicBezTo>
                    <a:pt x="1063" y="365"/>
                    <a:pt x="1063" y="365"/>
                    <a:pt x="1063" y="365"/>
                  </a:cubicBezTo>
                  <a:cubicBezTo>
                    <a:pt x="1062" y="366"/>
                    <a:pt x="1062" y="366"/>
                    <a:pt x="1062" y="366"/>
                  </a:cubicBezTo>
                  <a:cubicBezTo>
                    <a:pt x="1063" y="367"/>
                    <a:pt x="1063" y="367"/>
                    <a:pt x="1063" y="367"/>
                  </a:cubicBezTo>
                  <a:cubicBezTo>
                    <a:pt x="1065" y="369"/>
                    <a:pt x="1065" y="369"/>
                    <a:pt x="1065" y="369"/>
                  </a:cubicBezTo>
                  <a:cubicBezTo>
                    <a:pt x="1067" y="372"/>
                    <a:pt x="1067" y="372"/>
                    <a:pt x="1067" y="372"/>
                  </a:cubicBezTo>
                  <a:cubicBezTo>
                    <a:pt x="1069" y="373"/>
                    <a:pt x="1069" y="373"/>
                    <a:pt x="1069" y="373"/>
                  </a:cubicBezTo>
                  <a:cubicBezTo>
                    <a:pt x="1070" y="372"/>
                    <a:pt x="1070" y="372"/>
                    <a:pt x="1070" y="372"/>
                  </a:cubicBezTo>
                  <a:cubicBezTo>
                    <a:pt x="1070" y="371"/>
                    <a:pt x="1070" y="371"/>
                    <a:pt x="1070" y="371"/>
                  </a:cubicBezTo>
                  <a:cubicBezTo>
                    <a:pt x="1068" y="368"/>
                    <a:pt x="1068" y="368"/>
                    <a:pt x="1068" y="368"/>
                  </a:cubicBezTo>
                  <a:cubicBezTo>
                    <a:pt x="1068" y="367"/>
                    <a:pt x="1068" y="367"/>
                    <a:pt x="1068" y="367"/>
                  </a:cubicBezTo>
                  <a:cubicBezTo>
                    <a:pt x="1069" y="366"/>
                    <a:pt x="1069" y="366"/>
                    <a:pt x="1069" y="366"/>
                  </a:cubicBezTo>
                  <a:cubicBezTo>
                    <a:pt x="1071" y="366"/>
                    <a:pt x="1071" y="366"/>
                    <a:pt x="1071" y="366"/>
                  </a:cubicBezTo>
                  <a:cubicBezTo>
                    <a:pt x="1074" y="368"/>
                    <a:pt x="1074" y="368"/>
                    <a:pt x="1074" y="368"/>
                  </a:cubicBezTo>
                  <a:cubicBezTo>
                    <a:pt x="1075" y="368"/>
                    <a:pt x="1075" y="368"/>
                    <a:pt x="1075" y="368"/>
                  </a:cubicBezTo>
                  <a:cubicBezTo>
                    <a:pt x="1077" y="369"/>
                    <a:pt x="1077" y="369"/>
                    <a:pt x="1077" y="369"/>
                  </a:cubicBezTo>
                  <a:cubicBezTo>
                    <a:pt x="1077" y="370"/>
                    <a:pt x="1077" y="370"/>
                    <a:pt x="1077" y="370"/>
                  </a:cubicBezTo>
                  <a:cubicBezTo>
                    <a:pt x="1076" y="371"/>
                    <a:pt x="1076" y="371"/>
                    <a:pt x="1076" y="371"/>
                  </a:cubicBezTo>
                  <a:cubicBezTo>
                    <a:pt x="1077" y="373"/>
                    <a:pt x="1077" y="373"/>
                    <a:pt x="1077" y="373"/>
                  </a:cubicBezTo>
                  <a:cubicBezTo>
                    <a:pt x="1076" y="374"/>
                    <a:pt x="1076" y="374"/>
                    <a:pt x="1076" y="374"/>
                  </a:cubicBezTo>
                  <a:cubicBezTo>
                    <a:pt x="1077" y="376"/>
                    <a:pt x="1077" y="376"/>
                    <a:pt x="1077" y="376"/>
                  </a:cubicBezTo>
                  <a:cubicBezTo>
                    <a:pt x="1076" y="376"/>
                    <a:pt x="1076" y="376"/>
                    <a:pt x="1076" y="376"/>
                  </a:cubicBezTo>
                  <a:cubicBezTo>
                    <a:pt x="1075" y="378"/>
                    <a:pt x="1075" y="378"/>
                    <a:pt x="1075" y="378"/>
                  </a:cubicBezTo>
                  <a:cubicBezTo>
                    <a:pt x="1077" y="381"/>
                    <a:pt x="1077" y="381"/>
                    <a:pt x="1077" y="381"/>
                  </a:cubicBezTo>
                  <a:cubicBezTo>
                    <a:pt x="1078" y="383"/>
                    <a:pt x="1078" y="383"/>
                    <a:pt x="1078" y="383"/>
                  </a:cubicBezTo>
                  <a:cubicBezTo>
                    <a:pt x="1078" y="386"/>
                    <a:pt x="1078" y="386"/>
                    <a:pt x="1078" y="386"/>
                  </a:cubicBezTo>
                  <a:cubicBezTo>
                    <a:pt x="1080" y="387"/>
                    <a:pt x="1080" y="387"/>
                    <a:pt x="1080" y="387"/>
                  </a:cubicBezTo>
                  <a:cubicBezTo>
                    <a:pt x="1081" y="387"/>
                    <a:pt x="1081" y="387"/>
                    <a:pt x="1081" y="387"/>
                  </a:cubicBezTo>
                  <a:cubicBezTo>
                    <a:pt x="1080" y="386"/>
                    <a:pt x="1080" y="386"/>
                    <a:pt x="1080" y="386"/>
                  </a:cubicBezTo>
                  <a:cubicBezTo>
                    <a:pt x="1082" y="385"/>
                    <a:pt x="1082" y="385"/>
                    <a:pt x="1082" y="385"/>
                  </a:cubicBezTo>
                  <a:cubicBezTo>
                    <a:pt x="1082" y="384"/>
                    <a:pt x="1082" y="384"/>
                    <a:pt x="1082" y="384"/>
                  </a:cubicBezTo>
                  <a:cubicBezTo>
                    <a:pt x="1083" y="384"/>
                    <a:pt x="1083" y="384"/>
                    <a:pt x="1083" y="384"/>
                  </a:cubicBezTo>
                  <a:cubicBezTo>
                    <a:pt x="1085" y="385"/>
                    <a:pt x="1085" y="385"/>
                    <a:pt x="1085" y="385"/>
                  </a:cubicBezTo>
                  <a:cubicBezTo>
                    <a:pt x="1085" y="389"/>
                    <a:pt x="1085" y="389"/>
                    <a:pt x="1085" y="389"/>
                  </a:cubicBezTo>
                  <a:cubicBezTo>
                    <a:pt x="1089" y="393"/>
                    <a:pt x="1089" y="393"/>
                    <a:pt x="1089" y="393"/>
                  </a:cubicBezTo>
                  <a:cubicBezTo>
                    <a:pt x="1090" y="396"/>
                    <a:pt x="1090" y="396"/>
                    <a:pt x="1090" y="396"/>
                  </a:cubicBezTo>
                  <a:cubicBezTo>
                    <a:pt x="1089" y="397"/>
                    <a:pt x="1089" y="397"/>
                    <a:pt x="1089" y="397"/>
                  </a:cubicBezTo>
                  <a:cubicBezTo>
                    <a:pt x="1089" y="399"/>
                    <a:pt x="1089" y="399"/>
                    <a:pt x="1089" y="399"/>
                  </a:cubicBezTo>
                  <a:cubicBezTo>
                    <a:pt x="1088" y="400"/>
                    <a:pt x="1088" y="400"/>
                    <a:pt x="1088" y="400"/>
                  </a:cubicBezTo>
                  <a:cubicBezTo>
                    <a:pt x="1086" y="398"/>
                    <a:pt x="1086" y="398"/>
                    <a:pt x="1086" y="398"/>
                  </a:cubicBezTo>
                  <a:cubicBezTo>
                    <a:pt x="1083" y="397"/>
                    <a:pt x="1083" y="397"/>
                    <a:pt x="1083" y="397"/>
                  </a:cubicBezTo>
                  <a:cubicBezTo>
                    <a:pt x="1083" y="395"/>
                    <a:pt x="1083" y="395"/>
                    <a:pt x="1083" y="395"/>
                  </a:cubicBezTo>
                  <a:cubicBezTo>
                    <a:pt x="1084" y="393"/>
                    <a:pt x="1084" y="393"/>
                    <a:pt x="1084" y="393"/>
                  </a:cubicBezTo>
                  <a:cubicBezTo>
                    <a:pt x="1084" y="391"/>
                    <a:pt x="1084" y="391"/>
                    <a:pt x="1084" y="391"/>
                  </a:cubicBezTo>
                  <a:cubicBezTo>
                    <a:pt x="1083" y="389"/>
                    <a:pt x="1083" y="389"/>
                    <a:pt x="1083" y="389"/>
                  </a:cubicBezTo>
                  <a:cubicBezTo>
                    <a:pt x="1082" y="390"/>
                    <a:pt x="1082" y="390"/>
                    <a:pt x="1082" y="390"/>
                  </a:cubicBezTo>
                  <a:cubicBezTo>
                    <a:pt x="1083" y="391"/>
                    <a:pt x="1083" y="391"/>
                    <a:pt x="1083" y="391"/>
                  </a:cubicBezTo>
                  <a:cubicBezTo>
                    <a:pt x="1083" y="392"/>
                    <a:pt x="1083" y="392"/>
                    <a:pt x="1083" y="392"/>
                  </a:cubicBezTo>
                  <a:cubicBezTo>
                    <a:pt x="1081" y="392"/>
                    <a:pt x="1081" y="392"/>
                    <a:pt x="1081" y="392"/>
                  </a:cubicBezTo>
                  <a:cubicBezTo>
                    <a:pt x="1079" y="395"/>
                    <a:pt x="1079" y="395"/>
                    <a:pt x="1079" y="395"/>
                  </a:cubicBezTo>
                  <a:cubicBezTo>
                    <a:pt x="1080" y="396"/>
                    <a:pt x="1080" y="396"/>
                    <a:pt x="1080" y="396"/>
                  </a:cubicBezTo>
                  <a:cubicBezTo>
                    <a:pt x="1082" y="395"/>
                    <a:pt x="1082" y="395"/>
                    <a:pt x="1082" y="395"/>
                  </a:cubicBezTo>
                  <a:cubicBezTo>
                    <a:pt x="1082" y="397"/>
                    <a:pt x="1082" y="397"/>
                    <a:pt x="1082" y="397"/>
                  </a:cubicBezTo>
                  <a:cubicBezTo>
                    <a:pt x="1081" y="399"/>
                    <a:pt x="1081" y="399"/>
                    <a:pt x="1081" y="399"/>
                  </a:cubicBezTo>
                  <a:cubicBezTo>
                    <a:pt x="1081" y="402"/>
                    <a:pt x="1081" y="402"/>
                    <a:pt x="1081" y="402"/>
                  </a:cubicBezTo>
                  <a:cubicBezTo>
                    <a:pt x="1081" y="403"/>
                    <a:pt x="1081" y="403"/>
                    <a:pt x="1081" y="403"/>
                  </a:cubicBezTo>
                  <a:cubicBezTo>
                    <a:pt x="1081" y="409"/>
                    <a:pt x="1081" y="409"/>
                    <a:pt x="1081" y="409"/>
                  </a:cubicBezTo>
                  <a:cubicBezTo>
                    <a:pt x="1082" y="410"/>
                    <a:pt x="1082" y="410"/>
                    <a:pt x="1082" y="410"/>
                  </a:cubicBezTo>
                  <a:cubicBezTo>
                    <a:pt x="1082" y="412"/>
                    <a:pt x="1082" y="412"/>
                    <a:pt x="1082" y="412"/>
                  </a:cubicBezTo>
                  <a:cubicBezTo>
                    <a:pt x="1087" y="418"/>
                    <a:pt x="1087" y="418"/>
                    <a:pt x="1087" y="418"/>
                  </a:cubicBezTo>
                  <a:cubicBezTo>
                    <a:pt x="1088" y="418"/>
                    <a:pt x="1088" y="418"/>
                    <a:pt x="1088" y="418"/>
                  </a:cubicBezTo>
                  <a:cubicBezTo>
                    <a:pt x="1091" y="423"/>
                    <a:pt x="1091" y="423"/>
                    <a:pt x="1091" y="423"/>
                  </a:cubicBezTo>
                  <a:cubicBezTo>
                    <a:pt x="1093" y="424"/>
                    <a:pt x="1093" y="424"/>
                    <a:pt x="1093" y="424"/>
                  </a:cubicBezTo>
                  <a:cubicBezTo>
                    <a:pt x="1092" y="425"/>
                    <a:pt x="1092" y="425"/>
                    <a:pt x="1092" y="425"/>
                  </a:cubicBezTo>
                  <a:cubicBezTo>
                    <a:pt x="1092" y="427"/>
                    <a:pt x="1092" y="427"/>
                    <a:pt x="1092" y="427"/>
                  </a:cubicBezTo>
                  <a:cubicBezTo>
                    <a:pt x="1087" y="429"/>
                    <a:pt x="1087" y="429"/>
                    <a:pt x="1087" y="429"/>
                  </a:cubicBezTo>
                  <a:cubicBezTo>
                    <a:pt x="1087" y="428"/>
                    <a:pt x="1087" y="428"/>
                    <a:pt x="1087" y="428"/>
                  </a:cubicBezTo>
                  <a:cubicBezTo>
                    <a:pt x="1084" y="430"/>
                    <a:pt x="1084" y="430"/>
                    <a:pt x="1084" y="430"/>
                  </a:cubicBezTo>
                  <a:cubicBezTo>
                    <a:pt x="1082" y="430"/>
                    <a:pt x="1082" y="430"/>
                    <a:pt x="1082" y="430"/>
                  </a:cubicBezTo>
                  <a:cubicBezTo>
                    <a:pt x="1083" y="431"/>
                    <a:pt x="1083" y="431"/>
                    <a:pt x="1083" y="431"/>
                  </a:cubicBezTo>
                  <a:cubicBezTo>
                    <a:pt x="1081" y="434"/>
                    <a:pt x="1081" y="434"/>
                    <a:pt x="1081" y="434"/>
                  </a:cubicBezTo>
                  <a:cubicBezTo>
                    <a:pt x="1081" y="436"/>
                    <a:pt x="1081" y="436"/>
                    <a:pt x="1081" y="436"/>
                  </a:cubicBezTo>
                  <a:cubicBezTo>
                    <a:pt x="1080" y="437"/>
                    <a:pt x="1080" y="437"/>
                    <a:pt x="1080" y="437"/>
                  </a:cubicBezTo>
                  <a:cubicBezTo>
                    <a:pt x="1081" y="439"/>
                    <a:pt x="1081" y="439"/>
                    <a:pt x="1081" y="439"/>
                  </a:cubicBezTo>
                  <a:cubicBezTo>
                    <a:pt x="1080" y="443"/>
                    <a:pt x="1080" y="443"/>
                    <a:pt x="1080" y="443"/>
                  </a:cubicBezTo>
                  <a:cubicBezTo>
                    <a:pt x="1082" y="448"/>
                    <a:pt x="1082" y="448"/>
                    <a:pt x="1082" y="448"/>
                  </a:cubicBezTo>
                  <a:cubicBezTo>
                    <a:pt x="1084" y="450"/>
                    <a:pt x="1084" y="450"/>
                    <a:pt x="1084" y="450"/>
                  </a:cubicBezTo>
                  <a:cubicBezTo>
                    <a:pt x="1084" y="452"/>
                    <a:pt x="1084" y="452"/>
                    <a:pt x="1084" y="452"/>
                  </a:cubicBezTo>
                  <a:cubicBezTo>
                    <a:pt x="1087" y="453"/>
                    <a:pt x="1087" y="453"/>
                    <a:pt x="1087" y="453"/>
                  </a:cubicBezTo>
                  <a:cubicBezTo>
                    <a:pt x="1088" y="455"/>
                    <a:pt x="1088" y="455"/>
                    <a:pt x="1088" y="455"/>
                  </a:cubicBezTo>
                  <a:cubicBezTo>
                    <a:pt x="1086" y="455"/>
                    <a:pt x="1086" y="455"/>
                    <a:pt x="1086" y="455"/>
                  </a:cubicBezTo>
                  <a:cubicBezTo>
                    <a:pt x="1086" y="454"/>
                    <a:pt x="1086" y="454"/>
                    <a:pt x="1086" y="454"/>
                  </a:cubicBezTo>
                  <a:cubicBezTo>
                    <a:pt x="1084" y="455"/>
                    <a:pt x="1084" y="455"/>
                    <a:pt x="1084" y="455"/>
                  </a:cubicBezTo>
                  <a:cubicBezTo>
                    <a:pt x="1082" y="457"/>
                    <a:pt x="1082" y="457"/>
                    <a:pt x="1082" y="457"/>
                  </a:cubicBezTo>
                  <a:cubicBezTo>
                    <a:pt x="1081" y="456"/>
                    <a:pt x="1081" y="456"/>
                    <a:pt x="1081" y="456"/>
                  </a:cubicBezTo>
                  <a:cubicBezTo>
                    <a:pt x="1078" y="459"/>
                    <a:pt x="1078" y="459"/>
                    <a:pt x="1078" y="459"/>
                  </a:cubicBezTo>
                  <a:cubicBezTo>
                    <a:pt x="1077" y="457"/>
                    <a:pt x="1077" y="457"/>
                    <a:pt x="1077" y="457"/>
                  </a:cubicBezTo>
                  <a:cubicBezTo>
                    <a:pt x="1076" y="459"/>
                    <a:pt x="1076" y="459"/>
                    <a:pt x="1076" y="459"/>
                  </a:cubicBezTo>
                  <a:cubicBezTo>
                    <a:pt x="1077" y="460"/>
                    <a:pt x="1077" y="460"/>
                    <a:pt x="1077" y="460"/>
                  </a:cubicBezTo>
                  <a:cubicBezTo>
                    <a:pt x="1079" y="460"/>
                    <a:pt x="1079" y="460"/>
                    <a:pt x="1079" y="460"/>
                  </a:cubicBezTo>
                  <a:cubicBezTo>
                    <a:pt x="1078" y="462"/>
                    <a:pt x="1078" y="462"/>
                    <a:pt x="1078" y="462"/>
                  </a:cubicBezTo>
                  <a:cubicBezTo>
                    <a:pt x="1078" y="463"/>
                    <a:pt x="1078" y="463"/>
                    <a:pt x="1078" y="463"/>
                  </a:cubicBezTo>
                  <a:cubicBezTo>
                    <a:pt x="1080" y="465"/>
                    <a:pt x="1080" y="465"/>
                    <a:pt x="1080" y="465"/>
                  </a:cubicBezTo>
                  <a:cubicBezTo>
                    <a:pt x="1079" y="466"/>
                    <a:pt x="1079" y="466"/>
                    <a:pt x="1079" y="466"/>
                  </a:cubicBezTo>
                  <a:cubicBezTo>
                    <a:pt x="1078" y="465"/>
                    <a:pt x="1078" y="465"/>
                    <a:pt x="1078" y="465"/>
                  </a:cubicBezTo>
                  <a:cubicBezTo>
                    <a:pt x="1079" y="468"/>
                    <a:pt x="1079" y="468"/>
                    <a:pt x="1079" y="468"/>
                  </a:cubicBezTo>
                  <a:cubicBezTo>
                    <a:pt x="1079" y="469"/>
                    <a:pt x="1079" y="469"/>
                    <a:pt x="1079" y="469"/>
                  </a:cubicBezTo>
                  <a:cubicBezTo>
                    <a:pt x="1080" y="469"/>
                    <a:pt x="1080" y="469"/>
                    <a:pt x="1080" y="469"/>
                  </a:cubicBezTo>
                  <a:cubicBezTo>
                    <a:pt x="1081" y="469"/>
                    <a:pt x="1081" y="469"/>
                    <a:pt x="1081" y="469"/>
                  </a:cubicBezTo>
                  <a:cubicBezTo>
                    <a:pt x="1082" y="470"/>
                    <a:pt x="1082" y="470"/>
                    <a:pt x="1082" y="470"/>
                  </a:cubicBezTo>
                  <a:cubicBezTo>
                    <a:pt x="1081" y="472"/>
                    <a:pt x="1081" y="472"/>
                    <a:pt x="1081" y="472"/>
                  </a:cubicBezTo>
                  <a:cubicBezTo>
                    <a:pt x="1081" y="474"/>
                    <a:pt x="1081" y="474"/>
                    <a:pt x="1081" y="474"/>
                  </a:cubicBezTo>
                  <a:cubicBezTo>
                    <a:pt x="1082" y="476"/>
                    <a:pt x="1082" y="476"/>
                    <a:pt x="1082" y="476"/>
                  </a:cubicBezTo>
                  <a:cubicBezTo>
                    <a:pt x="1081" y="480"/>
                    <a:pt x="1081" y="480"/>
                    <a:pt x="1081" y="480"/>
                  </a:cubicBezTo>
                  <a:cubicBezTo>
                    <a:pt x="1080" y="481"/>
                    <a:pt x="1080" y="481"/>
                    <a:pt x="1080" y="481"/>
                  </a:cubicBezTo>
                  <a:cubicBezTo>
                    <a:pt x="1081" y="482"/>
                    <a:pt x="1081" y="482"/>
                    <a:pt x="1081" y="482"/>
                  </a:cubicBezTo>
                  <a:cubicBezTo>
                    <a:pt x="1080" y="484"/>
                    <a:pt x="1080" y="484"/>
                    <a:pt x="1080" y="484"/>
                  </a:cubicBezTo>
                  <a:cubicBezTo>
                    <a:pt x="1078" y="486"/>
                    <a:pt x="1078" y="486"/>
                    <a:pt x="1078" y="486"/>
                  </a:cubicBezTo>
                  <a:cubicBezTo>
                    <a:pt x="1078" y="487"/>
                    <a:pt x="1078" y="487"/>
                    <a:pt x="1078" y="487"/>
                  </a:cubicBezTo>
                  <a:cubicBezTo>
                    <a:pt x="1077" y="488"/>
                    <a:pt x="1077" y="488"/>
                    <a:pt x="1077" y="488"/>
                  </a:cubicBezTo>
                  <a:cubicBezTo>
                    <a:pt x="1077" y="491"/>
                    <a:pt x="1077" y="491"/>
                    <a:pt x="1077" y="491"/>
                  </a:cubicBezTo>
                  <a:cubicBezTo>
                    <a:pt x="1075" y="496"/>
                    <a:pt x="1075" y="496"/>
                    <a:pt x="1075" y="496"/>
                  </a:cubicBezTo>
                  <a:cubicBezTo>
                    <a:pt x="1075" y="494"/>
                    <a:pt x="1075" y="494"/>
                    <a:pt x="1075" y="494"/>
                  </a:cubicBezTo>
                  <a:cubicBezTo>
                    <a:pt x="1075" y="492"/>
                    <a:pt x="1075" y="492"/>
                    <a:pt x="1075" y="492"/>
                  </a:cubicBezTo>
                  <a:cubicBezTo>
                    <a:pt x="1075" y="491"/>
                    <a:pt x="1075" y="491"/>
                    <a:pt x="1075" y="491"/>
                  </a:cubicBezTo>
                  <a:cubicBezTo>
                    <a:pt x="1074" y="489"/>
                    <a:pt x="1074" y="489"/>
                    <a:pt x="1074" y="489"/>
                  </a:cubicBezTo>
                  <a:cubicBezTo>
                    <a:pt x="1071" y="489"/>
                    <a:pt x="1071" y="489"/>
                    <a:pt x="1071" y="489"/>
                  </a:cubicBezTo>
                  <a:cubicBezTo>
                    <a:pt x="1069" y="486"/>
                    <a:pt x="1069" y="486"/>
                    <a:pt x="1069" y="486"/>
                  </a:cubicBezTo>
                  <a:cubicBezTo>
                    <a:pt x="1068" y="483"/>
                    <a:pt x="1068" y="483"/>
                    <a:pt x="1068" y="483"/>
                  </a:cubicBezTo>
                  <a:cubicBezTo>
                    <a:pt x="1065" y="476"/>
                    <a:pt x="1065" y="476"/>
                    <a:pt x="1065" y="476"/>
                  </a:cubicBezTo>
                  <a:cubicBezTo>
                    <a:pt x="1063" y="472"/>
                    <a:pt x="1063" y="472"/>
                    <a:pt x="1063" y="472"/>
                  </a:cubicBezTo>
                  <a:cubicBezTo>
                    <a:pt x="1064" y="472"/>
                    <a:pt x="1064" y="472"/>
                    <a:pt x="1064" y="472"/>
                  </a:cubicBezTo>
                  <a:cubicBezTo>
                    <a:pt x="1065" y="471"/>
                    <a:pt x="1065" y="471"/>
                    <a:pt x="1065" y="471"/>
                  </a:cubicBezTo>
                  <a:cubicBezTo>
                    <a:pt x="1066" y="470"/>
                    <a:pt x="1066" y="470"/>
                    <a:pt x="1066" y="470"/>
                  </a:cubicBezTo>
                  <a:cubicBezTo>
                    <a:pt x="1065" y="471"/>
                    <a:pt x="1065" y="471"/>
                    <a:pt x="1065" y="471"/>
                  </a:cubicBezTo>
                  <a:cubicBezTo>
                    <a:pt x="1062" y="470"/>
                    <a:pt x="1062" y="470"/>
                    <a:pt x="1062" y="470"/>
                  </a:cubicBezTo>
                  <a:cubicBezTo>
                    <a:pt x="1059" y="469"/>
                    <a:pt x="1059" y="469"/>
                    <a:pt x="1059" y="469"/>
                  </a:cubicBezTo>
                  <a:cubicBezTo>
                    <a:pt x="1052" y="457"/>
                    <a:pt x="1052" y="457"/>
                    <a:pt x="1052" y="457"/>
                  </a:cubicBezTo>
                  <a:cubicBezTo>
                    <a:pt x="1046" y="449"/>
                    <a:pt x="1046" y="449"/>
                    <a:pt x="1046" y="449"/>
                  </a:cubicBezTo>
                  <a:cubicBezTo>
                    <a:pt x="1046" y="447"/>
                    <a:pt x="1046" y="447"/>
                    <a:pt x="1046" y="447"/>
                  </a:cubicBezTo>
                  <a:cubicBezTo>
                    <a:pt x="1044" y="444"/>
                    <a:pt x="1044" y="444"/>
                    <a:pt x="1044" y="444"/>
                  </a:cubicBezTo>
                  <a:cubicBezTo>
                    <a:pt x="1039" y="437"/>
                    <a:pt x="1039" y="437"/>
                    <a:pt x="1039" y="437"/>
                  </a:cubicBezTo>
                  <a:cubicBezTo>
                    <a:pt x="1034" y="427"/>
                    <a:pt x="1034" y="427"/>
                    <a:pt x="1034" y="427"/>
                  </a:cubicBezTo>
                  <a:cubicBezTo>
                    <a:pt x="1031" y="418"/>
                    <a:pt x="1031" y="418"/>
                    <a:pt x="1031" y="418"/>
                  </a:cubicBezTo>
                  <a:cubicBezTo>
                    <a:pt x="1031" y="415"/>
                    <a:pt x="1031" y="415"/>
                    <a:pt x="1031" y="415"/>
                  </a:cubicBezTo>
                  <a:cubicBezTo>
                    <a:pt x="1028" y="411"/>
                    <a:pt x="1028" y="411"/>
                    <a:pt x="1028" y="411"/>
                  </a:cubicBezTo>
                  <a:cubicBezTo>
                    <a:pt x="1027" y="405"/>
                    <a:pt x="1027" y="405"/>
                    <a:pt x="1027" y="405"/>
                  </a:cubicBezTo>
                  <a:cubicBezTo>
                    <a:pt x="1026" y="402"/>
                    <a:pt x="1026" y="402"/>
                    <a:pt x="1026" y="402"/>
                  </a:cubicBezTo>
                  <a:cubicBezTo>
                    <a:pt x="1026" y="399"/>
                    <a:pt x="1026" y="399"/>
                    <a:pt x="1026" y="399"/>
                  </a:cubicBezTo>
                  <a:cubicBezTo>
                    <a:pt x="1028" y="396"/>
                    <a:pt x="1028" y="396"/>
                    <a:pt x="1028" y="396"/>
                  </a:cubicBezTo>
                  <a:cubicBezTo>
                    <a:pt x="1029" y="393"/>
                    <a:pt x="1029" y="393"/>
                    <a:pt x="1029" y="393"/>
                  </a:cubicBezTo>
                  <a:cubicBezTo>
                    <a:pt x="1030" y="393"/>
                    <a:pt x="1030" y="393"/>
                    <a:pt x="1030" y="393"/>
                  </a:cubicBezTo>
                  <a:cubicBezTo>
                    <a:pt x="1029" y="392"/>
                    <a:pt x="1029" y="392"/>
                    <a:pt x="1029" y="392"/>
                  </a:cubicBezTo>
                  <a:cubicBezTo>
                    <a:pt x="1030" y="391"/>
                    <a:pt x="1030" y="391"/>
                    <a:pt x="1030" y="391"/>
                  </a:cubicBezTo>
                  <a:cubicBezTo>
                    <a:pt x="1030" y="386"/>
                    <a:pt x="1030" y="386"/>
                    <a:pt x="1030" y="386"/>
                  </a:cubicBezTo>
                  <a:cubicBezTo>
                    <a:pt x="1027" y="382"/>
                    <a:pt x="1027" y="382"/>
                    <a:pt x="1027" y="382"/>
                  </a:cubicBezTo>
                  <a:cubicBezTo>
                    <a:pt x="1024" y="382"/>
                    <a:pt x="1024" y="382"/>
                    <a:pt x="1024" y="382"/>
                  </a:cubicBezTo>
                  <a:cubicBezTo>
                    <a:pt x="1024" y="380"/>
                    <a:pt x="1024" y="380"/>
                    <a:pt x="1024" y="380"/>
                  </a:cubicBezTo>
                  <a:cubicBezTo>
                    <a:pt x="1026" y="379"/>
                    <a:pt x="1026" y="379"/>
                    <a:pt x="1026" y="379"/>
                  </a:cubicBezTo>
                  <a:cubicBezTo>
                    <a:pt x="1029" y="380"/>
                    <a:pt x="1029" y="380"/>
                    <a:pt x="1029" y="380"/>
                  </a:cubicBezTo>
                  <a:cubicBezTo>
                    <a:pt x="1031" y="378"/>
                    <a:pt x="1031" y="378"/>
                    <a:pt x="1031" y="378"/>
                  </a:cubicBezTo>
                  <a:cubicBezTo>
                    <a:pt x="1031" y="377"/>
                    <a:pt x="1031" y="377"/>
                    <a:pt x="1031" y="377"/>
                  </a:cubicBezTo>
                  <a:cubicBezTo>
                    <a:pt x="1031" y="374"/>
                    <a:pt x="1031" y="374"/>
                    <a:pt x="1031" y="374"/>
                  </a:cubicBezTo>
                  <a:cubicBezTo>
                    <a:pt x="1034" y="373"/>
                    <a:pt x="1034" y="373"/>
                    <a:pt x="1034" y="373"/>
                  </a:cubicBezTo>
                  <a:cubicBezTo>
                    <a:pt x="1036" y="374"/>
                    <a:pt x="1036" y="374"/>
                    <a:pt x="1036" y="374"/>
                  </a:cubicBezTo>
                  <a:cubicBezTo>
                    <a:pt x="1034" y="372"/>
                    <a:pt x="1034" y="372"/>
                    <a:pt x="1034" y="372"/>
                  </a:cubicBezTo>
                  <a:cubicBezTo>
                    <a:pt x="1037" y="366"/>
                    <a:pt x="1037" y="366"/>
                    <a:pt x="1037" y="366"/>
                  </a:cubicBezTo>
                  <a:cubicBezTo>
                    <a:pt x="1036" y="363"/>
                    <a:pt x="1036" y="363"/>
                    <a:pt x="1036" y="363"/>
                  </a:cubicBezTo>
                  <a:cubicBezTo>
                    <a:pt x="1036" y="360"/>
                    <a:pt x="1036" y="360"/>
                    <a:pt x="1036" y="360"/>
                  </a:cubicBezTo>
                  <a:cubicBezTo>
                    <a:pt x="1035" y="358"/>
                    <a:pt x="1035" y="358"/>
                    <a:pt x="1035" y="358"/>
                  </a:cubicBezTo>
                  <a:cubicBezTo>
                    <a:pt x="1036" y="356"/>
                    <a:pt x="1036" y="356"/>
                    <a:pt x="1036" y="356"/>
                  </a:cubicBezTo>
                  <a:cubicBezTo>
                    <a:pt x="1036" y="354"/>
                    <a:pt x="1036" y="354"/>
                    <a:pt x="1036" y="354"/>
                  </a:cubicBezTo>
                  <a:cubicBezTo>
                    <a:pt x="1036" y="353"/>
                    <a:pt x="1036" y="353"/>
                    <a:pt x="1036" y="353"/>
                  </a:cubicBezTo>
                  <a:cubicBezTo>
                    <a:pt x="1036" y="350"/>
                    <a:pt x="1036" y="350"/>
                    <a:pt x="1036" y="350"/>
                  </a:cubicBezTo>
                  <a:cubicBezTo>
                    <a:pt x="1037" y="350"/>
                    <a:pt x="1037" y="350"/>
                    <a:pt x="1037" y="350"/>
                  </a:cubicBezTo>
                  <a:cubicBezTo>
                    <a:pt x="1036" y="348"/>
                    <a:pt x="1036" y="348"/>
                    <a:pt x="1036" y="348"/>
                  </a:cubicBezTo>
                  <a:cubicBezTo>
                    <a:pt x="1035" y="347"/>
                    <a:pt x="1035" y="347"/>
                    <a:pt x="1035" y="347"/>
                  </a:cubicBezTo>
                  <a:cubicBezTo>
                    <a:pt x="1036" y="346"/>
                    <a:pt x="1036" y="346"/>
                    <a:pt x="1036" y="346"/>
                  </a:cubicBezTo>
                  <a:cubicBezTo>
                    <a:pt x="1036" y="343"/>
                    <a:pt x="1036" y="343"/>
                    <a:pt x="1036" y="343"/>
                  </a:cubicBezTo>
                  <a:cubicBezTo>
                    <a:pt x="1036" y="342"/>
                    <a:pt x="1036" y="342"/>
                    <a:pt x="1036" y="342"/>
                  </a:cubicBezTo>
                  <a:cubicBezTo>
                    <a:pt x="1036" y="340"/>
                    <a:pt x="1036" y="340"/>
                    <a:pt x="1036" y="340"/>
                  </a:cubicBezTo>
                  <a:cubicBezTo>
                    <a:pt x="1038" y="340"/>
                    <a:pt x="1038" y="340"/>
                    <a:pt x="1038" y="340"/>
                  </a:cubicBezTo>
                  <a:cubicBezTo>
                    <a:pt x="1039" y="338"/>
                    <a:pt x="1039" y="338"/>
                    <a:pt x="1039" y="338"/>
                  </a:cubicBezTo>
                  <a:cubicBezTo>
                    <a:pt x="1038" y="336"/>
                    <a:pt x="1038" y="336"/>
                    <a:pt x="1038" y="336"/>
                  </a:cubicBezTo>
                  <a:cubicBezTo>
                    <a:pt x="1039" y="332"/>
                    <a:pt x="1039" y="332"/>
                    <a:pt x="1039" y="332"/>
                  </a:cubicBezTo>
                  <a:cubicBezTo>
                    <a:pt x="1038" y="331"/>
                    <a:pt x="1038" y="331"/>
                    <a:pt x="1038" y="331"/>
                  </a:cubicBezTo>
                  <a:cubicBezTo>
                    <a:pt x="1038" y="330"/>
                    <a:pt x="1038" y="330"/>
                    <a:pt x="1038" y="330"/>
                  </a:cubicBezTo>
                  <a:cubicBezTo>
                    <a:pt x="1039" y="327"/>
                    <a:pt x="1039" y="327"/>
                    <a:pt x="1039" y="327"/>
                  </a:cubicBezTo>
                  <a:cubicBezTo>
                    <a:pt x="1039" y="325"/>
                    <a:pt x="1039" y="325"/>
                    <a:pt x="1039" y="325"/>
                  </a:cubicBezTo>
                  <a:cubicBezTo>
                    <a:pt x="1038" y="325"/>
                    <a:pt x="1038" y="325"/>
                    <a:pt x="1038" y="325"/>
                  </a:cubicBezTo>
                  <a:cubicBezTo>
                    <a:pt x="1037" y="323"/>
                    <a:pt x="1037" y="323"/>
                    <a:pt x="1037" y="323"/>
                  </a:cubicBezTo>
                  <a:cubicBezTo>
                    <a:pt x="1038" y="322"/>
                    <a:pt x="1038" y="322"/>
                    <a:pt x="1038" y="322"/>
                  </a:cubicBezTo>
                  <a:cubicBezTo>
                    <a:pt x="1038" y="320"/>
                    <a:pt x="1038" y="320"/>
                    <a:pt x="1038" y="320"/>
                  </a:cubicBezTo>
                  <a:cubicBezTo>
                    <a:pt x="1040" y="320"/>
                    <a:pt x="1040" y="320"/>
                    <a:pt x="1040" y="320"/>
                  </a:cubicBezTo>
                  <a:cubicBezTo>
                    <a:pt x="1040" y="319"/>
                    <a:pt x="1040" y="319"/>
                    <a:pt x="1040" y="319"/>
                  </a:cubicBezTo>
                  <a:cubicBezTo>
                    <a:pt x="1042" y="318"/>
                    <a:pt x="1042" y="318"/>
                    <a:pt x="1042" y="318"/>
                  </a:cubicBezTo>
                  <a:cubicBezTo>
                    <a:pt x="1042" y="316"/>
                    <a:pt x="1042" y="316"/>
                    <a:pt x="1042" y="316"/>
                  </a:cubicBezTo>
                  <a:cubicBezTo>
                    <a:pt x="1045" y="314"/>
                    <a:pt x="1045" y="314"/>
                    <a:pt x="1045" y="314"/>
                  </a:cubicBezTo>
                  <a:cubicBezTo>
                    <a:pt x="1045" y="314"/>
                    <a:pt x="1045" y="314"/>
                    <a:pt x="1045" y="314"/>
                  </a:cubicBezTo>
                  <a:cubicBezTo>
                    <a:pt x="1047" y="313"/>
                    <a:pt x="1047" y="313"/>
                    <a:pt x="1047" y="313"/>
                  </a:cubicBezTo>
                  <a:cubicBezTo>
                    <a:pt x="1048" y="313"/>
                    <a:pt x="1048" y="313"/>
                    <a:pt x="1048" y="313"/>
                  </a:cubicBezTo>
                  <a:cubicBezTo>
                    <a:pt x="1048" y="311"/>
                    <a:pt x="1048" y="311"/>
                    <a:pt x="1048" y="311"/>
                  </a:cubicBezTo>
                  <a:cubicBezTo>
                    <a:pt x="1048" y="311"/>
                    <a:pt x="1048" y="311"/>
                    <a:pt x="1048" y="311"/>
                  </a:cubicBezTo>
                  <a:cubicBezTo>
                    <a:pt x="1046" y="311"/>
                    <a:pt x="1046" y="311"/>
                    <a:pt x="1046" y="311"/>
                  </a:cubicBezTo>
                  <a:cubicBezTo>
                    <a:pt x="1045" y="311"/>
                    <a:pt x="1045" y="311"/>
                    <a:pt x="1045" y="311"/>
                  </a:cubicBezTo>
                  <a:cubicBezTo>
                    <a:pt x="1044" y="310"/>
                    <a:pt x="1044" y="310"/>
                    <a:pt x="1044" y="310"/>
                  </a:cubicBezTo>
                  <a:cubicBezTo>
                    <a:pt x="1044" y="307"/>
                    <a:pt x="1044" y="307"/>
                    <a:pt x="1044" y="307"/>
                  </a:cubicBezTo>
                  <a:cubicBezTo>
                    <a:pt x="1045" y="304"/>
                    <a:pt x="1045" y="304"/>
                    <a:pt x="1045" y="304"/>
                  </a:cubicBezTo>
                  <a:cubicBezTo>
                    <a:pt x="1044" y="303"/>
                    <a:pt x="1044" y="303"/>
                    <a:pt x="1044" y="303"/>
                  </a:cubicBezTo>
                  <a:cubicBezTo>
                    <a:pt x="1043" y="301"/>
                    <a:pt x="1043" y="301"/>
                    <a:pt x="1043" y="301"/>
                  </a:cubicBezTo>
                  <a:cubicBezTo>
                    <a:pt x="1042" y="301"/>
                    <a:pt x="1042" y="301"/>
                    <a:pt x="1042" y="301"/>
                  </a:cubicBezTo>
                  <a:cubicBezTo>
                    <a:pt x="1042" y="302"/>
                    <a:pt x="1042" y="302"/>
                    <a:pt x="1042" y="302"/>
                  </a:cubicBezTo>
                  <a:cubicBezTo>
                    <a:pt x="1041" y="302"/>
                    <a:pt x="1041" y="302"/>
                    <a:pt x="1041" y="302"/>
                  </a:cubicBezTo>
                  <a:cubicBezTo>
                    <a:pt x="1041" y="298"/>
                    <a:pt x="1041" y="298"/>
                    <a:pt x="1041" y="298"/>
                  </a:cubicBezTo>
                  <a:cubicBezTo>
                    <a:pt x="1041" y="297"/>
                    <a:pt x="1041" y="297"/>
                    <a:pt x="1041" y="297"/>
                  </a:cubicBezTo>
                  <a:cubicBezTo>
                    <a:pt x="1042" y="296"/>
                    <a:pt x="1042" y="296"/>
                    <a:pt x="1042" y="296"/>
                  </a:cubicBezTo>
                  <a:cubicBezTo>
                    <a:pt x="1041" y="294"/>
                    <a:pt x="1041" y="294"/>
                    <a:pt x="1041" y="294"/>
                  </a:cubicBezTo>
                  <a:cubicBezTo>
                    <a:pt x="1039" y="293"/>
                    <a:pt x="1039" y="293"/>
                    <a:pt x="1039" y="293"/>
                  </a:cubicBezTo>
                  <a:cubicBezTo>
                    <a:pt x="1040" y="293"/>
                    <a:pt x="1040" y="293"/>
                    <a:pt x="1040" y="293"/>
                  </a:cubicBezTo>
                  <a:cubicBezTo>
                    <a:pt x="1039" y="292"/>
                    <a:pt x="1039" y="292"/>
                    <a:pt x="1039" y="292"/>
                  </a:cubicBezTo>
                  <a:cubicBezTo>
                    <a:pt x="1039" y="291"/>
                    <a:pt x="1039" y="291"/>
                    <a:pt x="1039" y="291"/>
                  </a:cubicBezTo>
                  <a:cubicBezTo>
                    <a:pt x="1037" y="289"/>
                    <a:pt x="1037" y="289"/>
                    <a:pt x="1037" y="289"/>
                  </a:cubicBezTo>
                  <a:cubicBezTo>
                    <a:pt x="1037" y="288"/>
                    <a:pt x="1037" y="288"/>
                    <a:pt x="1037" y="288"/>
                  </a:cubicBezTo>
                  <a:cubicBezTo>
                    <a:pt x="1036" y="287"/>
                    <a:pt x="1036" y="287"/>
                    <a:pt x="1036" y="287"/>
                  </a:cubicBezTo>
                  <a:cubicBezTo>
                    <a:pt x="1036" y="285"/>
                    <a:pt x="1036" y="285"/>
                    <a:pt x="1036" y="285"/>
                  </a:cubicBezTo>
                  <a:cubicBezTo>
                    <a:pt x="1035" y="283"/>
                    <a:pt x="1035" y="283"/>
                    <a:pt x="1035" y="283"/>
                  </a:cubicBezTo>
                  <a:cubicBezTo>
                    <a:pt x="1035" y="281"/>
                    <a:pt x="1035" y="281"/>
                    <a:pt x="1035" y="281"/>
                  </a:cubicBezTo>
                  <a:cubicBezTo>
                    <a:pt x="1037" y="279"/>
                    <a:pt x="1037" y="279"/>
                    <a:pt x="1037" y="279"/>
                  </a:cubicBezTo>
                  <a:cubicBezTo>
                    <a:pt x="1039" y="279"/>
                    <a:pt x="1039" y="279"/>
                    <a:pt x="1039" y="279"/>
                  </a:cubicBezTo>
                  <a:cubicBezTo>
                    <a:pt x="1041" y="279"/>
                    <a:pt x="1041" y="279"/>
                    <a:pt x="1041" y="279"/>
                  </a:cubicBezTo>
                  <a:cubicBezTo>
                    <a:pt x="1040" y="278"/>
                    <a:pt x="1040" y="278"/>
                    <a:pt x="1040" y="278"/>
                  </a:cubicBezTo>
                  <a:cubicBezTo>
                    <a:pt x="1042" y="277"/>
                    <a:pt x="1042" y="277"/>
                    <a:pt x="1042" y="277"/>
                  </a:cubicBezTo>
                  <a:cubicBezTo>
                    <a:pt x="1041" y="277"/>
                    <a:pt x="1041" y="277"/>
                    <a:pt x="1041" y="277"/>
                  </a:cubicBezTo>
                  <a:cubicBezTo>
                    <a:pt x="1040" y="277"/>
                    <a:pt x="1040" y="277"/>
                    <a:pt x="1040" y="277"/>
                  </a:cubicBezTo>
                  <a:cubicBezTo>
                    <a:pt x="1039" y="276"/>
                    <a:pt x="1039" y="276"/>
                    <a:pt x="1039" y="276"/>
                  </a:cubicBezTo>
                  <a:cubicBezTo>
                    <a:pt x="1036" y="276"/>
                    <a:pt x="1036" y="276"/>
                    <a:pt x="1036" y="276"/>
                  </a:cubicBezTo>
                  <a:cubicBezTo>
                    <a:pt x="1034" y="274"/>
                    <a:pt x="1034" y="274"/>
                    <a:pt x="1034" y="274"/>
                  </a:cubicBezTo>
                  <a:cubicBezTo>
                    <a:pt x="1033" y="275"/>
                    <a:pt x="1033" y="275"/>
                    <a:pt x="1033" y="275"/>
                  </a:cubicBezTo>
                  <a:cubicBezTo>
                    <a:pt x="1031" y="275"/>
                    <a:pt x="1031" y="275"/>
                    <a:pt x="1031" y="275"/>
                  </a:cubicBezTo>
                  <a:cubicBezTo>
                    <a:pt x="1029" y="277"/>
                    <a:pt x="1029" y="277"/>
                    <a:pt x="1029" y="277"/>
                  </a:cubicBezTo>
                  <a:cubicBezTo>
                    <a:pt x="1027" y="277"/>
                    <a:pt x="1027" y="277"/>
                    <a:pt x="1027" y="277"/>
                  </a:cubicBezTo>
                  <a:cubicBezTo>
                    <a:pt x="1025" y="279"/>
                    <a:pt x="1025" y="279"/>
                    <a:pt x="1025" y="279"/>
                  </a:cubicBezTo>
                  <a:cubicBezTo>
                    <a:pt x="1026" y="280"/>
                    <a:pt x="1026" y="280"/>
                    <a:pt x="1026" y="280"/>
                  </a:cubicBezTo>
                  <a:cubicBezTo>
                    <a:pt x="1026" y="281"/>
                    <a:pt x="1026" y="281"/>
                    <a:pt x="1026" y="281"/>
                  </a:cubicBezTo>
                  <a:cubicBezTo>
                    <a:pt x="1027" y="283"/>
                    <a:pt x="1027" y="283"/>
                    <a:pt x="1027" y="283"/>
                  </a:cubicBezTo>
                  <a:cubicBezTo>
                    <a:pt x="1028" y="285"/>
                    <a:pt x="1028" y="285"/>
                    <a:pt x="1028" y="285"/>
                  </a:cubicBezTo>
                  <a:cubicBezTo>
                    <a:pt x="1027" y="285"/>
                    <a:pt x="1027" y="285"/>
                    <a:pt x="1027" y="285"/>
                  </a:cubicBezTo>
                  <a:cubicBezTo>
                    <a:pt x="1028" y="288"/>
                    <a:pt x="1028" y="288"/>
                    <a:pt x="1028" y="288"/>
                  </a:cubicBezTo>
                  <a:cubicBezTo>
                    <a:pt x="1029" y="289"/>
                    <a:pt x="1029" y="289"/>
                    <a:pt x="1029" y="289"/>
                  </a:cubicBezTo>
                  <a:cubicBezTo>
                    <a:pt x="1030" y="290"/>
                    <a:pt x="1030" y="290"/>
                    <a:pt x="1030" y="290"/>
                  </a:cubicBezTo>
                  <a:cubicBezTo>
                    <a:pt x="1031" y="291"/>
                    <a:pt x="1031" y="291"/>
                    <a:pt x="1031" y="291"/>
                  </a:cubicBezTo>
                  <a:cubicBezTo>
                    <a:pt x="1032" y="295"/>
                    <a:pt x="1032" y="295"/>
                    <a:pt x="1032" y="295"/>
                  </a:cubicBezTo>
                  <a:cubicBezTo>
                    <a:pt x="1034" y="296"/>
                    <a:pt x="1034" y="296"/>
                    <a:pt x="1034" y="296"/>
                  </a:cubicBezTo>
                  <a:cubicBezTo>
                    <a:pt x="1034" y="298"/>
                    <a:pt x="1034" y="298"/>
                    <a:pt x="1034" y="298"/>
                  </a:cubicBezTo>
                  <a:cubicBezTo>
                    <a:pt x="1035" y="299"/>
                    <a:pt x="1035" y="299"/>
                    <a:pt x="1035" y="299"/>
                  </a:cubicBezTo>
                  <a:cubicBezTo>
                    <a:pt x="1034" y="300"/>
                    <a:pt x="1034" y="300"/>
                    <a:pt x="1034" y="300"/>
                  </a:cubicBezTo>
                  <a:cubicBezTo>
                    <a:pt x="1033" y="299"/>
                    <a:pt x="1033" y="299"/>
                    <a:pt x="1033" y="299"/>
                  </a:cubicBezTo>
                  <a:cubicBezTo>
                    <a:pt x="1032" y="297"/>
                    <a:pt x="1032" y="297"/>
                    <a:pt x="1032" y="297"/>
                  </a:cubicBezTo>
                  <a:cubicBezTo>
                    <a:pt x="1030" y="298"/>
                    <a:pt x="1030" y="298"/>
                    <a:pt x="1030" y="298"/>
                  </a:cubicBezTo>
                  <a:cubicBezTo>
                    <a:pt x="1029" y="299"/>
                    <a:pt x="1029" y="299"/>
                    <a:pt x="1029" y="299"/>
                  </a:cubicBezTo>
                  <a:cubicBezTo>
                    <a:pt x="1028" y="302"/>
                    <a:pt x="1028" y="302"/>
                    <a:pt x="1028" y="302"/>
                  </a:cubicBezTo>
                  <a:cubicBezTo>
                    <a:pt x="1029" y="303"/>
                    <a:pt x="1029" y="303"/>
                    <a:pt x="1029" y="303"/>
                  </a:cubicBezTo>
                  <a:cubicBezTo>
                    <a:pt x="1028" y="305"/>
                    <a:pt x="1028" y="305"/>
                    <a:pt x="1028" y="305"/>
                  </a:cubicBezTo>
                  <a:cubicBezTo>
                    <a:pt x="1028" y="306"/>
                    <a:pt x="1028" y="306"/>
                    <a:pt x="1028" y="306"/>
                  </a:cubicBezTo>
                  <a:cubicBezTo>
                    <a:pt x="1028" y="306"/>
                    <a:pt x="1028" y="306"/>
                    <a:pt x="1028" y="306"/>
                  </a:cubicBezTo>
                  <a:cubicBezTo>
                    <a:pt x="1028" y="307"/>
                    <a:pt x="1028" y="307"/>
                    <a:pt x="1028" y="307"/>
                  </a:cubicBezTo>
                  <a:cubicBezTo>
                    <a:pt x="1028" y="308"/>
                    <a:pt x="1028" y="308"/>
                    <a:pt x="1028" y="308"/>
                  </a:cubicBezTo>
                  <a:cubicBezTo>
                    <a:pt x="1027" y="310"/>
                    <a:pt x="1027" y="310"/>
                    <a:pt x="1027" y="310"/>
                  </a:cubicBezTo>
                  <a:cubicBezTo>
                    <a:pt x="1028" y="311"/>
                    <a:pt x="1028" y="311"/>
                    <a:pt x="1028" y="311"/>
                  </a:cubicBezTo>
                  <a:cubicBezTo>
                    <a:pt x="1027" y="312"/>
                    <a:pt x="1027" y="312"/>
                    <a:pt x="1027" y="312"/>
                  </a:cubicBezTo>
                  <a:cubicBezTo>
                    <a:pt x="1027" y="316"/>
                    <a:pt x="1027" y="316"/>
                    <a:pt x="1027" y="316"/>
                  </a:cubicBezTo>
                  <a:cubicBezTo>
                    <a:pt x="1026" y="318"/>
                    <a:pt x="1026" y="318"/>
                    <a:pt x="1026" y="318"/>
                  </a:cubicBezTo>
                  <a:cubicBezTo>
                    <a:pt x="1026" y="319"/>
                    <a:pt x="1026" y="319"/>
                    <a:pt x="1026" y="319"/>
                  </a:cubicBezTo>
                  <a:cubicBezTo>
                    <a:pt x="1025" y="319"/>
                    <a:pt x="1025" y="319"/>
                    <a:pt x="1025" y="319"/>
                  </a:cubicBezTo>
                  <a:cubicBezTo>
                    <a:pt x="1024" y="322"/>
                    <a:pt x="1024" y="322"/>
                    <a:pt x="1024" y="322"/>
                  </a:cubicBezTo>
                  <a:cubicBezTo>
                    <a:pt x="1023" y="320"/>
                    <a:pt x="1023" y="320"/>
                    <a:pt x="1023" y="320"/>
                  </a:cubicBezTo>
                  <a:cubicBezTo>
                    <a:pt x="1021" y="319"/>
                    <a:pt x="1021" y="319"/>
                    <a:pt x="1021" y="319"/>
                  </a:cubicBezTo>
                  <a:cubicBezTo>
                    <a:pt x="1023" y="316"/>
                    <a:pt x="1023" y="316"/>
                    <a:pt x="1023" y="316"/>
                  </a:cubicBezTo>
                  <a:cubicBezTo>
                    <a:pt x="1022" y="315"/>
                    <a:pt x="1022" y="315"/>
                    <a:pt x="1022" y="315"/>
                  </a:cubicBezTo>
                  <a:cubicBezTo>
                    <a:pt x="1021" y="315"/>
                    <a:pt x="1021" y="315"/>
                    <a:pt x="1021" y="315"/>
                  </a:cubicBezTo>
                  <a:cubicBezTo>
                    <a:pt x="1019" y="316"/>
                    <a:pt x="1019" y="316"/>
                    <a:pt x="1019" y="316"/>
                  </a:cubicBezTo>
                  <a:cubicBezTo>
                    <a:pt x="1019" y="318"/>
                    <a:pt x="1019" y="318"/>
                    <a:pt x="1019" y="318"/>
                  </a:cubicBezTo>
                  <a:cubicBezTo>
                    <a:pt x="1018" y="318"/>
                    <a:pt x="1018" y="318"/>
                    <a:pt x="1018" y="318"/>
                  </a:cubicBezTo>
                  <a:cubicBezTo>
                    <a:pt x="1018" y="315"/>
                    <a:pt x="1018" y="315"/>
                    <a:pt x="1018" y="315"/>
                  </a:cubicBezTo>
                  <a:cubicBezTo>
                    <a:pt x="1016" y="315"/>
                    <a:pt x="1016" y="315"/>
                    <a:pt x="1016" y="315"/>
                  </a:cubicBezTo>
                  <a:cubicBezTo>
                    <a:pt x="1016" y="314"/>
                    <a:pt x="1016" y="314"/>
                    <a:pt x="1016" y="314"/>
                  </a:cubicBezTo>
                  <a:cubicBezTo>
                    <a:pt x="1014" y="315"/>
                    <a:pt x="1014" y="315"/>
                    <a:pt x="1014" y="315"/>
                  </a:cubicBezTo>
                  <a:cubicBezTo>
                    <a:pt x="1014" y="314"/>
                    <a:pt x="1014" y="314"/>
                    <a:pt x="1014" y="314"/>
                  </a:cubicBezTo>
                  <a:cubicBezTo>
                    <a:pt x="1014" y="314"/>
                    <a:pt x="1014" y="314"/>
                    <a:pt x="1014" y="314"/>
                  </a:cubicBezTo>
                  <a:cubicBezTo>
                    <a:pt x="1015" y="312"/>
                    <a:pt x="1015" y="312"/>
                    <a:pt x="1015" y="312"/>
                  </a:cubicBezTo>
                  <a:cubicBezTo>
                    <a:pt x="1014" y="312"/>
                    <a:pt x="1014" y="312"/>
                    <a:pt x="1014" y="312"/>
                  </a:cubicBezTo>
                  <a:cubicBezTo>
                    <a:pt x="1014" y="310"/>
                    <a:pt x="1014" y="310"/>
                    <a:pt x="1014" y="310"/>
                  </a:cubicBezTo>
                  <a:cubicBezTo>
                    <a:pt x="1015" y="310"/>
                    <a:pt x="1015" y="310"/>
                    <a:pt x="1015" y="310"/>
                  </a:cubicBezTo>
                  <a:cubicBezTo>
                    <a:pt x="1014" y="308"/>
                    <a:pt x="1014" y="308"/>
                    <a:pt x="1014" y="308"/>
                  </a:cubicBezTo>
                  <a:cubicBezTo>
                    <a:pt x="1014" y="308"/>
                    <a:pt x="1014" y="308"/>
                    <a:pt x="1014" y="308"/>
                  </a:cubicBezTo>
                  <a:cubicBezTo>
                    <a:pt x="1015" y="307"/>
                    <a:pt x="1015" y="307"/>
                    <a:pt x="1015" y="307"/>
                  </a:cubicBezTo>
                  <a:cubicBezTo>
                    <a:pt x="1014" y="305"/>
                    <a:pt x="1014" y="305"/>
                    <a:pt x="1014" y="305"/>
                  </a:cubicBezTo>
                  <a:cubicBezTo>
                    <a:pt x="1013" y="304"/>
                    <a:pt x="1013" y="304"/>
                    <a:pt x="1013" y="304"/>
                  </a:cubicBezTo>
                  <a:cubicBezTo>
                    <a:pt x="1014" y="303"/>
                    <a:pt x="1014" y="303"/>
                    <a:pt x="1014" y="303"/>
                  </a:cubicBezTo>
                  <a:cubicBezTo>
                    <a:pt x="1014" y="301"/>
                    <a:pt x="1014" y="301"/>
                    <a:pt x="1014" y="301"/>
                  </a:cubicBezTo>
                  <a:cubicBezTo>
                    <a:pt x="1012" y="300"/>
                    <a:pt x="1012" y="300"/>
                    <a:pt x="1012" y="300"/>
                  </a:cubicBezTo>
                  <a:cubicBezTo>
                    <a:pt x="1012" y="298"/>
                    <a:pt x="1012" y="298"/>
                    <a:pt x="1012" y="298"/>
                  </a:cubicBezTo>
                  <a:cubicBezTo>
                    <a:pt x="1011" y="299"/>
                    <a:pt x="1011" y="299"/>
                    <a:pt x="1011" y="299"/>
                  </a:cubicBezTo>
                  <a:cubicBezTo>
                    <a:pt x="1010" y="301"/>
                    <a:pt x="1010" y="301"/>
                    <a:pt x="1010" y="301"/>
                  </a:cubicBezTo>
                  <a:cubicBezTo>
                    <a:pt x="1009" y="301"/>
                    <a:pt x="1009" y="301"/>
                    <a:pt x="1009" y="301"/>
                  </a:cubicBezTo>
                  <a:cubicBezTo>
                    <a:pt x="1009" y="303"/>
                    <a:pt x="1009" y="303"/>
                    <a:pt x="1009" y="303"/>
                  </a:cubicBezTo>
                  <a:cubicBezTo>
                    <a:pt x="1008" y="305"/>
                    <a:pt x="1008" y="305"/>
                    <a:pt x="1008" y="305"/>
                  </a:cubicBezTo>
                  <a:cubicBezTo>
                    <a:pt x="1007" y="305"/>
                    <a:pt x="1007" y="305"/>
                    <a:pt x="1007" y="305"/>
                  </a:cubicBezTo>
                  <a:cubicBezTo>
                    <a:pt x="1006" y="303"/>
                    <a:pt x="1006" y="303"/>
                    <a:pt x="1006" y="303"/>
                  </a:cubicBezTo>
                  <a:cubicBezTo>
                    <a:pt x="1006" y="303"/>
                    <a:pt x="1006" y="303"/>
                    <a:pt x="1006" y="303"/>
                  </a:cubicBezTo>
                  <a:cubicBezTo>
                    <a:pt x="1005" y="303"/>
                    <a:pt x="1005" y="303"/>
                    <a:pt x="1005" y="303"/>
                  </a:cubicBezTo>
                  <a:cubicBezTo>
                    <a:pt x="1004" y="302"/>
                    <a:pt x="1004" y="302"/>
                    <a:pt x="1004" y="302"/>
                  </a:cubicBezTo>
                  <a:cubicBezTo>
                    <a:pt x="1002" y="302"/>
                    <a:pt x="1002" y="302"/>
                    <a:pt x="1002" y="302"/>
                  </a:cubicBezTo>
                  <a:cubicBezTo>
                    <a:pt x="1002" y="302"/>
                    <a:pt x="1002" y="302"/>
                    <a:pt x="1002" y="302"/>
                  </a:cubicBezTo>
                  <a:cubicBezTo>
                    <a:pt x="1001" y="302"/>
                    <a:pt x="1001" y="302"/>
                    <a:pt x="1001" y="302"/>
                  </a:cubicBezTo>
                  <a:cubicBezTo>
                    <a:pt x="1001" y="304"/>
                    <a:pt x="1001" y="304"/>
                    <a:pt x="1001" y="304"/>
                  </a:cubicBezTo>
                  <a:cubicBezTo>
                    <a:pt x="999" y="304"/>
                    <a:pt x="999" y="304"/>
                    <a:pt x="999" y="304"/>
                  </a:cubicBezTo>
                  <a:cubicBezTo>
                    <a:pt x="999" y="305"/>
                    <a:pt x="999" y="305"/>
                    <a:pt x="999" y="305"/>
                  </a:cubicBezTo>
                  <a:cubicBezTo>
                    <a:pt x="996" y="305"/>
                    <a:pt x="996" y="305"/>
                    <a:pt x="996" y="305"/>
                  </a:cubicBezTo>
                  <a:cubicBezTo>
                    <a:pt x="995" y="307"/>
                    <a:pt x="995" y="307"/>
                    <a:pt x="995" y="307"/>
                  </a:cubicBezTo>
                  <a:cubicBezTo>
                    <a:pt x="994" y="306"/>
                    <a:pt x="994" y="306"/>
                    <a:pt x="994" y="306"/>
                  </a:cubicBezTo>
                  <a:cubicBezTo>
                    <a:pt x="993" y="307"/>
                    <a:pt x="993" y="307"/>
                    <a:pt x="993" y="307"/>
                  </a:cubicBezTo>
                  <a:cubicBezTo>
                    <a:pt x="991" y="307"/>
                    <a:pt x="991" y="307"/>
                    <a:pt x="991" y="307"/>
                  </a:cubicBezTo>
                  <a:cubicBezTo>
                    <a:pt x="989" y="310"/>
                    <a:pt x="989" y="310"/>
                    <a:pt x="989" y="310"/>
                  </a:cubicBezTo>
                  <a:cubicBezTo>
                    <a:pt x="988" y="310"/>
                    <a:pt x="988" y="310"/>
                    <a:pt x="988" y="310"/>
                  </a:cubicBezTo>
                  <a:cubicBezTo>
                    <a:pt x="988" y="313"/>
                    <a:pt x="988" y="313"/>
                    <a:pt x="988" y="313"/>
                  </a:cubicBezTo>
                  <a:cubicBezTo>
                    <a:pt x="986" y="314"/>
                    <a:pt x="986" y="314"/>
                    <a:pt x="986" y="314"/>
                  </a:cubicBezTo>
                  <a:cubicBezTo>
                    <a:pt x="986" y="315"/>
                    <a:pt x="986" y="315"/>
                    <a:pt x="986" y="315"/>
                  </a:cubicBezTo>
                  <a:cubicBezTo>
                    <a:pt x="987" y="316"/>
                    <a:pt x="987" y="316"/>
                    <a:pt x="987" y="316"/>
                  </a:cubicBezTo>
                  <a:cubicBezTo>
                    <a:pt x="988" y="318"/>
                    <a:pt x="988" y="318"/>
                    <a:pt x="988" y="318"/>
                  </a:cubicBezTo>
                  <a:cubicBezTo>
                    <a:pt x="989" y="320"/>
                    <a:pt x="989" y="320"/>
                    <a:pt x="989" y="320"/>
                  </a:cubicBezTo>
                  <a:cubicBezTo>
                    <a:pt x="988" y="322"/>
                    <a:pt x="988" y="322"/>
                    <a:pt x="988" y="322"/>
                  </a:cubicBezTo>
                  <a:cubicBezTo>
                    <a:pt x="987" y="328"/>
                    <a:pt x="987" y="328"/>
                    <a:pt x="987" y="328"/>
                  </a:cubicBezTo>
                  <a:cubicBezTo>
                    <a:pt x="989" y="330"/>
                    <a:pt x="989" y="330"/>
                    <a:pt x="989" y="330"/>
                  </a:cubicBezTo>
                  <a:cubicBezTo>
                    <a:pt x="988" y="331"/>
                    <a:pt x="988" y="331"/>
                    <a:pt x="988" y="331"/>
                  </a:cubicBezTo>
                  <a:cubicBezTo>
                    <a:pt x="988" y="331"/>
                    <a:pt x="988" y="331"/>
                    <a:pt x="988" y="331"/>
                  </a:cubicBezTo>
                  <a:cubicBezTo>
                    <a:pt x="988" y="333"/>
                    <a:pt x="988" y="333"/>
                    <a:pt x="988" y="333"/>
                  </a:cubicBezTo>
                  <a:cubicBezTo>
                    <a:pt x="986" y="335"/>
                    <a:pt x="986" y="335"/>
                    <a:pt x="986" y="335"/>
                  </a:cubicBezTo>
                  <a:cubicBezTo>
                    <a:pt x="986" y="338"/>
                    <a:pt x="986" y="338"/>
                    <a:pt x="986" y="338"/>
                  </a:cubicBezTo>
                  <a:cubicBezTo>
                    <a:pt x="985" y="339"/>
                    <a:pt x="985" y="339"/>
                    <a:pt x="985" y="339"/>
                  </a:cubicBezTo>
                  <a:cubicBezTo>
                    <a:pt x="985" y="341"/>
                    <a:pt x="985" y="341"/>
                    <a:pt x="985" y="341"/>
                  </a:cubicBezTo>
                  <a:cubicBezTo>
                    <a:pt x="984" y="344"/>
                    <a:pt x="984" y="344"/>
                    <a:pt x="984" y="344"/>
                  </a:cubicBezTo>
                  <a:cubicBezTo>
                    <a:pt x="986" y="347"/>
                    <a:pt x="986" y="347"/>
                    <a:pt x="986" y="347"/>
                  </a:cubicBezTo>
                  <a:cubicBezTo>
                    <a:pt x="984" y="348"/>
                    <a:pt x="984" y="348"/>
                    <a:pt x="984" y="348"/>
                  </a:cubicBezTo>
                  <a:cubicBezTo>
                    <a:pt x="987" y="351"/>
                    <a:pt x="987" y="351"/>
                    <a:pt x="987" y="351"/>
                  </a:cubicBezTo>
                  <a:cubicBezTo>
                    <a:pt x="986" y="351"/>
                    <a:pt x="986" y="351"/>
                    <a:pt x="986" y="351"/>
                  </a:cubicBezTo>
                  <a:cubicBezTo>
                    <a:pt x="985" y="353"/>
                    <a:pt x="985" y="353"/>
                    <a:pt x="985" y="353"/>
                  </a:cubicBezTo>
                  <a:cubicBezTo>
                    <a:pt x="987" y="354"/>
                    <a:pt x="987" y="354"/>
                    <a:pt x="987" y="354"/>
                  </a:cubicBezTo>
                  <a:cubicBezTo>
                    <a:pt x="987" y="353"/>
                    <a:pt x="987" y="353"/>
                    <a:pt x="987" y="353"/>
                  </a:cubicBezTo>
                  <a:cubicBezTo>
                    <a:pt x="989" y="353"/>
                    <a:pt x="989" y="353"/>
                    <a:pt x="989" y="353"/>
                  </a:cubicBezTo>
                  <a:cubicBezTo>
                    <a:pt x="989" y="352"/>
                    <a:pt x="989" y="352"/>
                    <a:pt x="989" y="352"/>
                  </a:cubicBezTo>
                  <a:cubicBezTo>
                    <a:pt x="989" y="352"/>
                    <a:pt x="989" y="352"/>
                    <a:pt x="989" y="352"/>
                  </a:cubicBezTo>
                  <a:cubicBezTo>
                    <a:pt x="991" y="353"/>
                    <a:pt x="991" y="353"/>
                    <a:pt x="991" y="353"/>
                  </a:cubicBezTo>
                  <a:cubicBezTo>
                    <a:pt x="992" y="353"/>
                    <a:pt x="992" y="353"/>
                    <a:pt x="992" y="353"/>
                  </a:cubicBezTo>
                  <a:cubicBezTo>
                    <a:pt x="992" y="352"/>
                    <a:pt x="992" y="352"/>
                    <a:pt x="992" y="352"/>
                  </a:cubicBezTo>
                  <a:cubicBezTo>
                    <a:pt x="992" y="352"/>
                    <a:pt x="992" y="352"/>
                    <a:pt x="992" y="352"/>
                  </a:cubicBezTo>
                  <a:cubicBezTo>
                    <a:pt x="993" y="352"/>
                    <a:pt x="993" y="352"/>
                    <a:pt x="993" y="352"/>
                  </a:cubicBezTo>
                  <a:cubicBezTo>
                    <a:pt x="995" y="353"/>
                    <a:pt x="995" y="353"/>
                    <a:pt x="995" y="353"/>
                  </a:cubicBezTo>
                  <a:cubicBezTo>
                    <a:pt x="995" y="354"/>
                    <a:pt x="995" y="354"/>
                    <a:pt x="995" y="354"/>
                  </a:cubicBezTo>
                  <a:cubicBezTo>
                    <a:pt x="995" y="355"/>
                    <a:pt x="995" y="355"/>
                    <a:pt x="995" y="355"/>
                  </a:cubicBezTo>
                  <a:cubicBezTo>
                    <a:pt x="996" y="356"/>
                    <a:pt x="996" y="356"/>
                    <a:pt x="996" y="356"/>
                  </a:cubicBezTo>
                  <a:cubicBezTo>
                    <a:pt x="996" y="357"/>
                    <a:pt x="996" y="357"/>
                    <a:pt x="996" y="357"/>
                  </a:cubicBezTo>
                  <a:cubicBezTo>
                    <a:pt x="995" y="357"/>
                    <a:pt x="995" y="357"/>
                    <a:pt x="995" y="357"/>
                  </a:cubicBezTo>
                  <a:cubicBezTo>
                    <a:pt x="993" y="358"/>
                    <a:pt x="993" y="358"/>
                    <a:pt x="993" y="358"/>
                  </a:cubicBezTo>
                  <a:cubicBezTo>
                    <a:pt x="992" y="357"/>
                    <a:pt x="992" y="357"/>
                    <a:pt x="992" y="357"/>
                  </a:cubicBezTo>
                  <a:cubicBezTo>
                    <a:pt x="991" y="358"/>
                    <a:pt x="991" y="358"/>
                    <a:pt x="991" y="358"/>
                  </a:cubicBezTo>
                  <a:cubicBezTo>
                    <a:pt x="991" y="359"/>
                    <a:pt x="991" y="359"/>
                    <a:pt x="991" y="359"/>
                  </a:cubicBezTo>
                  <a:cubicBezTo>
                    <a:pt x="992" y="360"/>
                    <a:pt x="992" y="360"/>
                    <a:pt x="992" y="360"/>
                  </a:cubicBezTo>
                  <a:cubicBezTo>
                    <a:pt x="989" y="362"/>
                    <a:pt x="989" y="362"/>
                    <a:pt x="989" y="362"/>
                  </a:cubicBezTo>
                  <a:cubicBezTo>
                    <a:pt x="988" y="361"/>
                    <a:pt x="988" y="361"/>
                    <a:pt x="988" y="361"/>
                  </a:cubicBezTo>
                  <a:cubicBezTo>
                    <a:pt x="988" y="360"/>
                    <a:pt x="988" y="360"/>
                    <a:pt x="988" y="360"/>
                  </a:cubicBezTo>
                  <a:cubicBezTo>
                    <a:pt x="987" y="359"/>
                    <a:pt x="987" y="359"/>
                    <a:pt x="987" y="359"/>
                  </a:cubicBezTo>
                  <a:cubicBezTo>
                    <a:pt x="986" y="360"/>
                    <a:pt x="986" y="360"/>
                    <a:pt x="986" y="360"/>
                  </a:cubicBezTo>
                  <a:cubicBezTo>
                    <a:pt x="985" y="359"/>
                    <a:pt x="985" y="359"/>
                    <a:pt x="985" y="359"/>
                  </a:cubicBezTo>
                  <a:cubicBezTo>
                    <a:pt x="984" y="359"/>
                    <a:pt x="984" y="359"/>
                    <a:pt x="984" y="359"/>
                  </a:cubicBezTo>
                  <a:cubicBezTo>
                    <a:pt x="984" y="361"/>
                    <a:pt x="984" y="361"/>
                    <a:pt x="984" y="361"/>
                  </a:cubicBezTo>
                  <a:cubicBezTo>
                    <a:pt x="984" y="362"/>
                    <a:pt x="984" y="362"/>
                    <a:pt x="984" y="362"/>
                  </a:cubicBezTo>
                  <a:cubicBezTo>
                    <a:pt x="983" y="362"/>
                    <a:pt x="983" y="362"/>
                    <a:pt x="983" y="362"/>
                  </a:cubicBezTo>
                  <a:cubicBezTo>
                    <a:pt x="982" y="363"/>
                    <a:pt x="982" y="363"/>
                    <a:pt x="982" y="363"/>
                  </a:cubicBezTo>
                  <a:cubicBezTo>
                    <a:pt x="981" y="364"/>
                    <a:pt x="981" y="364"/>
                    <a:pt x="981" y="364"/>
                  </a:cubicBezTo>
                  <a:cubicBezTo>
                    <a:pt x="982" y="365"/>
                    <a:pt x="982" y="365"/>
                    <a:pt x="982" y="365"/>
                  </a:cubicBezTo>
                  <a:cubicBezTo>
                    <a:pt x="981" y="366"/>
                    <a:pt x="981" y="366"/>
                    <a:pt x="981" y="366"/>
                  </a:cubicBezTo>
                  <a:cubicBezTo>
                    <a:pt x="980" y="366"/>
                    <a:pt x="980" y="366"/>
                    <a:pt x="980" y="366"/>
                  </a:cubicBezTo>
                  <a:cubicBezTo>
                    <a:pt x="978" y="364"/>
                    <a:pt x="978" y="364"/>
                    <a:pt x="978" y="364"/>
                  </a:cubicBezTo>
                  <a:cubicBezTo>
                    <a:pt x="977" y="364"/>
                    <a:pt x="977" y="364"/>
                    <a:pt x="977" y="364"/>
                  </a:cubicBezTo>
                  <a:cubicBezTo>
                    <a:pt x="978" y="365"/>
                    <a:pt x="978" y="365"/>
                    <a:pt x="978" y="365"/>
                  </a:cubicBezTo>
                  <a:cubicBezTo>
                    <a:pt x="976" y="366"/>
                    <a:pt x="976" y="366"/>
                    <a:pt x="976" y="366"/>
                  </a:cubicBezTo>
                  <a:cubicBezTo>
                    <a:pt x="977" y="367"/>
                    <a:pt x="977" y="367"/>
                    <a:pt x="977" y="367"/>
                  </a:cubicBezTo>
                  <a:cubicBezTo>
                    <a:pt x="976" y="368"/>
                    <a:pt x="976" y="368"/>
                    <a:pt x="976" y="368"/>
                  </a:cubicBezTo>
                  <a:cubicBezTo>
                    <a:pt x="973" y="369"/>
                    <a:pt x="973" y="369"/>
                    <a:pt x="973" y="369"/>
                  </a:cubicBezTo>
                  <a:cubicBezTo>
                    <a:pt x="972" y="370"/>
                    <a:pt x="972" y="370"/>
                    <a:pt x="972" y="370"/>
                  </a:cubicBezTo>
                  <a:cubicBezTo>
                    <a:pt x="970" y="367"/>
                    <a:pt x="970" y="367"/>
                    <a:pt x="970" y="367"/>
                  </a:cubicBezTo>
                  <a:cubicBezTo>
                    <a:pt x="969" y="367"/>
                    <a:pt x="969" y="367"/>
                    <a:pt x="969" y="367"/>
                  </a:cubicBezTo>
                  <a:cubicBezTo>
                    <a:pt x="968" y="366"/>
                    <a:pt x="968" y="366"/>
                    <a:pt x="968" y="366"/>
                  </a:cubicBezTo>
                  <a:cubicBezTo>
                    <a:pt x="968" y="366"/>
                    <a:pt x="968" y="366"/>
                    <a:pt x="968" y="366"/>
                  </a:cubicBezTo>
                  <a:cubicBezTo>
                    <a:pt x="970" y="366"/>
                    <a:pt x="970" y="366"/>
                    <a:pt x="970" y="366"/>
                  </a:cubicBezTo>
                  <a:cubicBezTo>
                    <a:pt x="970" y="364"/>
                    <a:pt x="970" y="364"/>
                    <a:pt x="970" y="364"/>
                  </a:cubicBezTo>
                  <a:cubicBezTo>
                    <a:pt x="970" y="363"/>
                    <a:pt x="970" y="363"/>
                    <a:pt x="970" y="363"/>
                  </a:cubicBezTo>
                  <a:cubicBezTo>
                    <a:pt x="973" y="363"/>
                    <a:pt x="973" y="363"/>
                    <a:pt x="973" y="363"/>
                  </a:cubicBezTo>
                  <a:cubicBezTo>
                    <a:pt x="976" y="361"/>
                    <a:pt x="976" y="361"/>
                    <a:pt x="976" y="361"/>
                  </a:cubicBezTo>
                  <a:cubicBezTo>
                    <a:pt x="976" y="360"/>
                    <a:pt x="976" y="360"/>
                    <a:pt x="976" y="360"/>
                  </a:cubicBezTo>
                  <a:cubicBezTo>
                    <a:pt x="974" y="359"/>
                    <a:pt x="974" y="359"/>
                    <a:pt x="974" y="359"/>
                  </a:cubicBezTo>
                  <a:cubicBezTo>
                    <a:pt x="973" y="361"/>
                    <a:pt x="973" y="361"/>
                    <a:pt x="973" y="361"/>
                  </a:cubicBezTo>
                  <a:cubicBezTo>
                    <a:pt x="970" y="360"/>
                    <a:pt x="970" y="360"/>
                    <a:pt x="970" y="360"/>
                  </a:cubicBezTo>
                  <a:cubicBezTo>
                    <a:pt x="970" y="360"/>
                    <a:pt x="970" y="360"/>
                    <a:pt x="970" y="360"/>
                  </a:cubicBezTo>
                  <a:cubicBezTo>
                    <a:pt x="969" y="358"/>
                    <a:pt x="969" y="358"/>
                    <a:pt x="969" y="358"/>
                  </a:cubicBezTo>
                  <a:cubicBezTo>
                    <a:pt x="967" y="358"/>
                    <a:pt x="967" y="358"/>
                    <a:pt x="967" y="358"/>
                  </a:cubicBezTo>
                  <a:cubicBezTo>
                    <a:pt x="965" y="358"/>
                    <a:pt x="965" y="358"/>
                    <a:pt x="965" y="358"/>
                  </a:cubicBezTo>
                  <a:cubicBezTo>
                    <a:pt x="962" y="358"/>
                    <a:pt x="962" y="358"/>
                    <a:pt x="962" y="358"/>
                  </a:cubicBezTo>
                  <a:cubicBezTo>
                    <a:pt x="963" y="359"/>
                    <a:pt x="963" y="359"/>
                    <a:pt x="963" y="359"/>
                  </a:cubicBezTo>
                  <a:cubicBezTo>
                    <a:pt x="962" y="359"/>
                    <a:pt x="962" y="359"/>
                    <a:pt x="962" y="359"/>
                  </a:cubicBezTo>
                  <a:cubicBezTo>
                    <a:pt x="960" y="359"/>
                    <a:pt x="960" y="359"/>
                    <a:pt x="960" y="359"/>
                  </a:cubicBezTo>
                  <a:cubicBezTo>
                    <a:pt x="961" y="358"/>
                    <a:pt x="961" y="358"/>
                    <a:pt x="961" y="358"/>
                  </a:cubicBezTo>
                  <a:cubicBezTo>
                    <a:pt x="958" y="358"/>
                    <a:pt x="958" y="358"/>
                    <a:pt x="958" y="358"/>
                  </a:cubicBezTo>
                  <a:cubicBezTo>
                    <a:pt x="955" y="357"/>
                    <a:pt x="955" y="357"/>
                    <a:pt x="955" y="357"/>
                  </a:cubicBezTo>
                  <a:cubicBezTo>
                    <a:pt x="954" y="358"/>
                    <a:pt x="954" y="358"/>
                    <a:pt x="954" y="358"/>
                  </a:cubicBezTo>
                  <a:cubicBezTo>
                    <a:pt x="952" y="357"/>
                    <a:pt x="952" y="357"/>
                    <a:pt x="952" y="357"/>
                  </a:cubicBezTo>
                  <a:cubicBezTo>
                    <a:pt x="950" y="357"/>
                    <a:pt x="950" y="357"/>
                    <a:pt x="950" y="357"/>
                  </a:cubicBezTo>
                  <a:cubicBezTo>
                    <a:pt x="948" y="359"/>
                    <a:pt x="948" y="359"/>
                    <a:pt x="948" y="359"/>
                  </a:cubicBezTo>
                  <a:cubicBezTo>
                    <a:pt x="946" y="360"/>
                    <a:pt x="946" y="360"/>
                    <a:pt x="946" y="360"/>
                  </a:cubicBezTo>
                  <a:cubicBezTo>
                    <a:pt x="946" y="361"/>
                    <a:pt x="946" y="361"/>
                    <a:pt x="946" y="361"/>
                  </a:cubicBezTo>
                  <a:cubicBezTo>
                    <a:pt x="949" y="362"/>
                    <a:pt x="949" y="362"/>
                    <a:pt x="949" y="362"/>
                  </a:cubicBezTo>
                  <a:cubicBezTo>
                    <a:pt x="946" y="363"/>
                    <a:pt x="946" y="363"/>
                    <a:pt x="946" y="363"/>
                  </a:cubicBezTo>
                  <a:cubicBezTo>
                    <a:pt x="946" y="362"/>
                    <a:pt x="946" y="362"/>
                    <a:pt x="946" y="362"/>
                  </a:cubicBezTo>
                  <a:cubicBezTo>
                    <a:pt x="944" y="364"/>
                    <a:pt x="944" y="364"/>
                    <a:pt x="944" y="364"/>
                  </a:cubicBezTo>
                  <a:cubicBezTo>
                    <a:pt x="947" y="365"/>
                    <a:pt x="947" y="365"/>
                    <a:pt x="947" y="365"/>
                  </a:cubicBezTo>
                  <a:cubicBezTo>
                    <a:pt x="947" y="364"/>
                    <a:pt x="947" y="364"/>
                    <a:pt x="947" y="364"/>
                  </a:cubicBezTo>
                  <a:cubicBezTo>
                    <a:pt x="948" y="365"/>
                    <a:pt x="948" y="365"/>
                    <a:pt x="948" y="365"/>
                  </a:cubicBezTo>
                  <a:cubicBezTo>
                    <a:pt x="948" y="366"/>
                    <a:pt x="948" y="366"/>
                    <a:pt x="948" y="366"/>
                  </a:cubicBezTo>
                  <a:cubicBezTo>
                    <a:pt x="945" y="368"/>
                    <a:pt x="945" y="368"/>
                    <a:pt x="945" y="368"/>
                  </a:cubicBezTo>
                  <a:cubicBezTo>
                    <a:pt x="944" y="366"/>
                    <a:pt x="944" y="366"/>
                    <a:pt x="944" y="366"/>
                  </a:cubicBezTo>
                  <a:cubicBezTo>
                    <a:pt x="941" y="366"/>
                    <a:pt x="941" y="366"/>
                    <a:pt x="941" y="366"/>
                  </a:cubicBezTo>
                  <a:cubicBezTo>
                    <a:pt x="940" y="367"/>
                    <a:pt x="940" y="367"/>
                    <a:pt x="940" y="367"/>
                  </a:cubicBezTo>
                  <a:cubicBezTo>
                    <a:pt x="940" y="368"/>
                    <a:pt x="940" y="368"/>
                    <a:pt x="940" y="368"/>
                  </a:cubicBezTo>
                  <a:cubicBezTo>
                    <a:pt x="939" y="368"/>
                    <a:pt x="939" y="368"/>
                    <a:pt x="939" y="368"/>
                  </a:cubicBezTo>
                  <a:cubicBezTo>
                    <a:pt x="938" y="369"/>
                    <a:pt x="938" y="369"/>
                    <a:pt x="938" y="369"/>
                  </a:cubicBezTo>
                  <a:cubicBezTo>
                    <a:pt x="937" y="369"/>
                    <a:pt x="937" y="369"/>
                    <a:pt x="937" y="369"/>
                  </a:cubicBezTo>
                  <a:cubicBezTo>
                    <a:pt x="936" y="368"/>
                    <a:pt x="936" y="368"/>
                    <a:pt x="936" y="368"/>
                  </a:cubicBezTo>
                  <a:cubicBezTo>
                    <a:pt x="933" y="368"/>
                    <a:pt x="933" y="368"/>
                    <a:pt x="933" y="368"/>
                  </a:cubicBezTo>
                  <a:cubicBezTo>
                    <a:pt x="931" y="369"/>
                    <a:pt x="931" y="369"/>
                    <a:pt x="931" y="369"/>
                  </a:cubicBezTo>
                  <a:cubicBezTo>
                    <a:pt x="928" y="368"/>
                    <a:pt x="928" y="368"/>
                    <a:pt x="928" y="368"/>
                  </a:cubicBezTo>
                  <a:cubicBezTo>
                    <a:pt x="926" y="369"/>
                    <a:pt x="926" y="369"/>
                    <a:pt x="926" y="369"/>
                  </a:cubicBezTo>
                  <a:cubicBezTo>
                    <a:pt x="926" y="370"/>
                    <a:pt x="926" y="370"/>
                    <a:pt x="926" y="370"/>
                  </a:cubicBezTo>
                  <a:cubicBezTo>
                    <a:pt x="929" y="372"/>
                    <a:pt x="929" y="372"/>
                    <a:pt x="929" y="372"/>
                  </a:cubicBezTo>
                  <a:cubicBezTo>
                    <a:pt x="927" y="373"/>
                    <a:pt x="927" y="373"/>
                    <a:pt x="927" y="373"/>
                  </a:cubicBezTo>
                  <a:cubicBezTo>
                    <a:pt x="926" y="375"/>
                    <a:pt x="926" y="375"/>
                    <a:pt x="926" y="375"/>
                  </a:cubicBezTo>
                  <a:cubicBezTo>
                    <a:pt x="925" y="373"/>
                    <a:pt x="925" y="373"/>
                    <a:pt x="925" y="373"/>
                  </a:cubicBezTo>
                  <a:cubicBezTo>
                    <a:pt x="923" y="373"/>
                    <a:pt x="923" y="373"/>
                    <a:pt x="923" y="373"/>
                  </a:cubicBezTo>
                  <a:cubicBezTo>
                    <a:pt x="924" y="371"/>
                    <a:pt x="924" y="371"/>
                    <a:pt x="924" y="371"/>
                  </a:cubicBezTo>
                  <a:cubicBezTo>
                    <a:pt x="923" y="370"/>
                    <a:pt x="923" y="370"/>
                    <a:pt x="923" y="370"/>
                  </a:cubicBezTo>
                  <a:cubicBezTo>
                    <a:pt x="922" y="371"/>
                    <a:pt x="922" y="371"/>
                    <a:pt x="922" y="371"/>
                  </a:cubicBezTo>
                  <a:cubicBezTo>
                    <a:pt x="920" y="372"/>
                    <a:pt x="920" y="372"/>
                    <a:pt x="920" y="372"/>
                  </a:cubicBezTo>
                  <a:cubicBezTo>
                    <a:pt x="919" y="371"/>
                    <a:pt x="919" y="371"/>
                    <a:pt x="919" y="371"/>
                  </a:cubicBezTo>
                  <a:cubicBezTo>
                    <a:pt x="917" y="373"/>
                    <a:pt x="917" y="373"/>
                    <a:pt x="917" y="373"/>
                  </a:cubicBezTo>
                  <a:cubicBezTo>
                    <a:pt x="915" y="373"/>
                    <a:pt x="915" y="373"/>
                    <a:pt x="915" y="373"/>
                  </a:cubicBezTo>
                  <a:cubicBezTo>
                    <a:pt x="913" y="374"/>
                    <a:pt x="913" y="374"/>
                    <a:pt x="913" y="374"/>
                  </a:cubicBezTo>
                  <a:cubicBezTo>
                    <a:pt x="910" y="374"/>
                    <a:pt x="910" y="374"/>
                    <a:pt x="910" y="374"/>
                  </a:cubicBezTo>
                  <a:cubicBezTo>
                    <a:pt x="907" y="377"/>
                    <a:pt x="907" y="377"/>
                    <a:pt x="907" y="377"/>
                  </a:cubicBezTo>
                  <a:cubicBezTo>
                    <a:pt x="905" y="377"/>
                    <a:pt x="905" y="377"/>
                    <a:pt x="905" y="377"/>
                  </a:cubicBezTo>
                  <a:cubicBezTo>
                    <a:pt x="904" y="376"/>
                    <a:pt x="904" y="376"/>
                    <a:pt x="904" y="376"/>
                  </a:cubicBezTo>
                  <a:cubicBezTo>
                    <a:pt x="903" y="376"/>
                    <a:pt x="903" y="376"/>
                    <a:pt x="903" y="376"/>
                  </a:cubicBezTo>
                  <a:cubicBezTo>
                    <a:pt x="902" y="378"/>
                    <a:pt x="902" y="378"/>
                    <a:pt x="902" y="378"/>
                  </a:cubicBezTo>
                  <a:cubicBezTo>
                    <a:pt x="899" y="380"/>
                    <a:pt x="899" y="380"/>
                    <a:pt x="899" y="380"/>
                  </a:cubicBezTo>
                  <a:cubicBezTo>
                    <a:pt x="899" y="382"/>
                    <a:pt x="899" y="382"/>
                    <a:pt x="899" y="382"/>
                  </a:cubicBezTo>
                  <a:cubicBezTo>
                    <a:pt x="897" y="383"/>
                    <a:pt x="897" y="383"/>
                    <a:pt x="897" y="383"/>
                  </a:cubicBezTo>
                  <a:cubicBezTo>
                    <a:pt x="897" y="385"/>
                    <a:pt x="897" y="385"/>
                    <a:pt x="897" y="385"/>
                  </a:cubicBezTo>
                  <a:cubicBezTo>
                    <a:pt x="899" y="389"/>
                    <a:pt x="899" y="389"/>
                    <a:pt x="899" y="389"/>
                  </a:cubicBezTo>
                  <a:cubicBezTo>
                    <a:pt x="898" y="392"/>
                    <a:pt x="898" y="392"/>
                    <a:pt x="898" y="392"/>
                  </a:cubicBezTo>
                  <a:cubicBezTo>
                    <a:pt x="896" y="395"/>
                    <a:pt x="896" y="395"/>
                    <a:pt x="896" y="395"/>
                  </a:cubicBezTo>
                  <a:cubicBezTo>
                    <a:pt x="894" y="398"/>
                    <a:pt x="894" y="398"/>
                    <a:pt x="894" y="398"/>
                  </a:cubicBezTo>
                  <a:cubicBezTo>
                    <a:pt x="895" y="400"/>
                    <a:pt x="895" y="400"/>
                    <a:pt x="895" y="400"/>
                  </a:cubicBezTo>
                  <a:cubicBezTo>
                    <a:pt x="895" y="404"/>
                    <a:pt x="895" y="404"/>
                    <a:pt x="895" y="404"/>
                  </a:cubicBezTo>
                  <a:cubicBezTo>
                    <a:pt x="896" y="405"/>
                    <a:pt x="896" y="405"/>
                    <a:pt x="896" y="405"/>
                  </a:cubicBezTo>
                  <a:cubicBezTo>
                    <a:pt x="896" y="407"/>
                    <a:pt x="896" y="407"/>
                    <a:pt x="896" y="407"/>
                  </a:cubicBezTo>
                  <a:cubicBezTo>
                    <a:pt x="895" y="407"/>
                    <a:pt x="895" y="407"/>
                    <a:pt x="895" y="407"/>
                  </a:cubicBezTo>
                  <a:cubicBezTo>
                    <a:pt x="894" y="408"/>
                    <a:pt x="894" y="408"/>
                    <a:pt x="894" y="408"/>
                  </a:cubicBezTo>
                  <a:cubicBezTo>
                    <a:pt x="894" y="410"/>
                    <a:pt x="894" y="410"/>
                    <a:pt x="894" y="410"/>
                  </a:cubicBezTo>
                  <a:cubicBezTo>
                    <a:pt x="893" y="410"/>
                    <a:pt x="893" y="410"/>
                    <a:pt x="893" y="410"/>
                  </a:cubicBezTo>
                  <a:cubicBezTo>
                    <a:pt x="894" y="413"/>
                    <a:pt x="894" y="413"/>
                    <a:pt x="894" y="413"/>
                  </a:cubicBezTo>
                  <a:cubicBezTo>
                    <a:pt x="892" y="415"/>
                    <a:pt x="892" y="415"/>
                    <a:pt x="892" y="415"/>
                  </a:cubicBezTo>
                  <a:cubicBezTo>
                    <a:pt x="892" y="417"/>
                    <a:pt x="892" y="417"/>
                    <a:pt x="892" y="417"/>
                  </a:cubicBezTo>
                  <a:cubicBezTo>
                    <a:pt x="889" y="420"/>
                    <a:pt x="889" y="420"/>
                    <a:pt x="889" y="420"/>
                  </a:cubicBezTo>
                  <a:cubicBezTo>
                    <a:pt x="890" y="422"/>
                    <a:pt x="890" y="422"/>
                    <a:pt x="890" y="422"/>
                  </a:cubicBezTo>
                  <a:cubicBezTo>
                    <a:pt x="888" y="422"/>
                    <a:pt x="888" y="422"/>
                    <a:pt x="888" y="422"/>
                  </a:cubicBezTo>
                  <a:cubicBezTo>
                    <a:pt x="888" y="426"/>
                    <a:pt x="888" y="426"/>
                    <a:pt x="888" y="426"/>
                  </a:cubicBezTo>
                  <a:cubicBezTo>
                    <a:pt x="887" y="426"/>
                    <a:pt x="887" y="426"/>
                    <a:pt x="887" y="426"/>
                  </a:cubicBezTo>
                  <a:cubicBezTo>
                    <a:pt x="886" y="430"/>
                    <a:pt x="886" y="430"/>
                    <a:pt x="886" y="430"/>
                  </a:cubicBezTo>
                  <a:cubicBezTo>
                    <a:pt x="886" y="433"/>
                    <a:pt x="886" y="433"/>
                    <a:pt x="886" y="433"/>
                  </a:cubicBezTo>
                  <a:cubicBezTo>
                    <a:pt x="886" y="434"/>
                    <a:pt x="886" y="434"/>
                    <a:pt x="886" y="434"/>
                  </a:cubicBezTo>
                  <a:cubicBezTo>
                    <a:pt x="887" y="436"/>
                    <a:pt x="887" y="436"/>
                    <a:pt x="887" y="436"/>
                  </a:cubicBezTo>
                  <a:cubicBezTo>
                    <a:pt x="885" y="438"/>
                    <a:pt x="885" y="438"/>
                    <a:pt x="885" y="438"/>
                  </a:cubicBezTo>
                  <a:cubicBezTo>
                    <a:pt x="885" y="440"/>
                    <a:pt x="885" y="440"/>
                    <a:pt x="885" y="440"/>
                  </a:cubicBezTo>
                  <a:cubicBezTo>
                    <a:pt x="883" y="443"/>
                    <a:pt x="883" y="443"/>
                    <a:pt x="883" y="443"/>
                  </a:cubicBezTo>
                  <a:cubicBezTo>
                    <a:pt x="884" y="444"/>
                    <a:pt x="884" y="444"/>
                    <a:pt x="884" y="444"/>
                  </a:cubicBezTo>
                  <a:cubicBezTo>
                    <a:pt x="883" y="444"/>
                    <a:pt x="883" y="444"/>
                    <a:pt x="883" y="444"/>
                  </a:cubicBezTo>
                  <a:cubicBezTo>
                    <a:pt x="883" y="446"/>
                    <a:pt x="883" y="446"/>
                    <a:pt x="883" y="446"/>
                  </a:cubicBezTo>
                  <a:cubicBezTo>
                    <a:pt x="880" y="448"/>
                    <a:pt x="880" y="448"/>
                    <a:pt x="880" y="448"/>
                  </a:cubicBezTo>
                  <a:cubicBezTo>
                    <a:pt x="880" y="451"/>
                    <a:pt x="880" y="451"/>
                    <a:pt x="880" y="451"/>
                  </a:cubicBezTo>
                  <a:cubicBezTo>
                    <a:pt x="877" y="454"/>
                    <a:pt x="877" y="454"/>
                    <a:pt x="877" y="454"/>
                  </a:cubicBezTo>
                  <a:cubicBezTo>
                    <a:pt x="877" y="455"/>
                    <a:pt x="877" y="455"/>
                    <a:pt x="877" y="455"/>
                  </a:cubicBezTo>
                  <a:cubicBezTo>
                    <a:pt x="876" y="458"/>
                    <a:pt x="876" y="458"/>
                    <a:pt x="876" y="458"/>
                  </a:cubicBezTo>
                  <a:cubicBezTo>
                    <a:pt x="875" y="459"/>
                    <a:pt x="875" y="459"/>
                    <a:pt x="875" y="459"/>
                  </a:cubicBezTo>
                  <a:cubicBezTo>
                    <a:pt x="874" y="461"/>
                    <a:pt x="874" y="461"/>
                    <a:pt x="874" y="461"/>
                  </a:cubicBezTo>
                  <a:cubicBezTo>
                    <a:pt x="875" y="463"/>
                    <a:pt x="875" y="463"/>
                    <a:pt x="875" y="463"/>
                  </a:cubicBezTo>
                  <a:cubicBezTo>
                    <a:pt x="877" y="464"/>
                    <a:pt x="877" y="464"/>
                    <a:pt x="877" y="464"/>
                  </a:cubicBezTo>
                  <a:cubicBezTo>
                    <a:pt x="879" y="463"/>
                    <a:pt x="879" y="463"/>
                    <a:pt x="879" y="463"/>
                  </a:cubicBezTo>
                  <a:cubicBezTo>
                    <a:pt x="880" y="464"/>
                    <a:pt x="880" y="464"/>
                    <a:pt x="880" y="464"/>
                  </a:cubicBezTo>
                  <a:cubicBezTo>
                    <a:pt x="882" y="465"/>
                    <a:pt x="882" y="465"/>
                    <a:pt x="882" y="465"/>
                  </a:cubicBezTo>
                  <a:cubicBezTo>
                    <a:pt x="884" y="463"/>
                    <a:pt x="884" y="463"/>
                    <a:pt x="884" y="463"/>
                  </a:cubicBezTo>
                  <a:cubicBezTo>
                    <a:pt x="885" y="463"/>
                    <a:pt x="885" y="463"/>
                    <a:pt x="885" y="463"/>
                  </a:cubicBezTo>
                  <a:cubicBezTo>
                    <a:pt x="887" y="462"/>
                    <a:pt x="887" y="462"/>
                    <a:pt x="887" y="462"/>
                  </a:cubicBezTo>
                  <a:cubicBezTo>
                    <a:pt x="887" y="462"/>
                    <a:pt x="887" y="462"/>
                    <a:pt x="887" y="462"/>
                  </a:cubicBezTo>
                  <a:cubicBezTo>
                    <a:pt x="889" y="461"/>
                    <a:pt x="889" y="461"/>
                    <a:pt x="889" y="461"/>
                  </a:cubicBezTo>
                  <a:cubicBezTo>
                    <a:pt x="889" y="466"/>
                    <a:pt x="889" y="466"/>
                    <a:pt x="889" y="466"/>
                  </a:cubicBezTo>
                  <a:cubicBezTo>
                    <a:pt x="891" y="468"/>
                    <a:pt x="891" y="468"/>
                    <a:pt x="891" y="468"/>
                  </a:cubicBezTo>
                  <a:cubicBezTo>
                    <a:pt x="892" y="471"/>
                    <a:pt x="892" y="471"/>
                    <a:pt x="892" y="471"/>
                  </a:cubicBezTo>
                  <a:cubicBezTo>
                    <a:pt x="892" y="473"/>
                    <a:pt x="892" y="473"/>
                    <a:pt x="892" y="473"/>
                  </a:cubicBezTo>
                  <a:cubicBezTo>
                    <a:pt x="894" y="475"/>
                    <a:pt x="894" y="475"/>
                    <a:pt x="894" y="475"/>
                  </a:cubicBezTo>
                  <a:cubicBezTo>
                    <a:pt x="895" y="474"/>
                    <a:pt x="895" y="474"/>
                    <a:pt x="895" y="474"/>
                  </a:cubicBezTo>
                  <a:cubicBezTo>
                    <a:pt x="896" y="474"/>
                    <a:pt x="896" y="474"/>
                    <a:pt x="896" y="474"/>
                  </a:cubicBezTo>
                  <a:cubicBezTo>
                    <a:pt x="897" y="473"/>
                    <a:pt x="897" y="473"/>
                    <a:pt x="897" y="473"/>
                  </a:cubicBezTo>
                  <a:cubicBezTo>
                    <a:pt x="898" y="471"/>
                    <a:pt x="898" y="471"/>
                    <a:pt x="898" y="471"/>
                  </a:cubicBezTo>
                  <a:cubicBezTo>
                    <a:pt x="899" y="471"/>
                    <a:pt x="899" y="471"/>
                    <a:pt x="899" y="471"/>
                  </a:cubicBezTo>
                  <a:cubicBezTo>
                    <a:pt x="899" y="472"/>
                    <a:pt x="899" y="472"/>
                    <a:pt x="899" y="472"/>
                  </a:cubicBezTo>
                  <a:cubicBezTo>
                    <a:pt x="900" y="471"/>
                    <a:pt x="900" y="471"/>
                    <a:pt x="900" y="471"/>
                  </a:cubicBezTo>
                  <a:cubicBezTo>
                    <a:pt x="902" y="471"/>
                    <a:pt x="902" y="471"/>
                    <a:pt x="902" y="471"/>
                  </a:cubicBezTo>
                  <a:cubicBezTo>
                    <a:pt x="902" y="472"/>
                    <a:pt x="902" y="472"/>
                    <a:pt x="902" y="472"/>
                  </a:cubicBezTo>
                  <a:cubicBezTo>
                    <a:pt x="901" y="473"/>
                    <a:pt x="901" y="473"/>
                    <a:pt x="901" y="473"/>
                  </a:cubicBezTo>
                  <a:cubicBezTo>
                    <a:pt x="901" y="476"/>
                    <a:pt x="901" y="476"/>
                    <a:pt x="901" y="476"/>
                  </a:cubicBezTo>
                  <a:cubicBezTo>
                    <a:pt x="900" y="476"/>
                    <a:pt x="900" y="476"/>
                    <a:pt x="900" y="476"/>
                  </a:cubicBezTo>
                  <a:cubicBezTo>
                    <a:pt x="899" y="477"/>
                    <a:pt x="899" y="477"/>
                    <a:pt x="899" y="477"/>
                  </a:cubicBezTo>
                  <a:cubicBezTo>
                    <a:pt x="899" y="478"/>
                    <a:pt x="899" y="478"/>
                    <a:pt x="899" y="478"/>
                  </a:cubicBezTo>
                  <a:cubicBezTo>
                    <a:pt x="903" y="477"/>
                    <a:pt x="903" y="477"/>
                    <a:pt x="903" y="477"/>
                  </a:cubicBezTo>
                  <a:cubicBezTo>
                    <a:pt x="905" y="476"/>
                    <a:pt x="905" y="476"/>
                    <a:pt x="905" y="476"/>
                  </a:cubicBezTo>
                  <a:cubicBezTo>
                    <a:pt x="906" y="473"/>
                    <a:pt x="906" y="473"/>
                    <a:pt x="906" y="473"/>
                  </a:cubicBezTo>
                  <a:cubicBezTo>
                    <a:pt x="906" y="472"/>
                    <a:pt x="906" y="472"/>
                    <a:pt x="906" y="472"/>
                  </a:cubicBezTo>
                  <a:cubicBezTo>
                    <a:pt x="906" y="470"/>
                    <a:pt x="906" y="470"/>
                    <a:pt x="906" y="470"/>
                  </a:cubicBezTo>
                  <a:cubicBezTo>
                    <a:pt x="907" y="473"/>
                    <a:pt x="907" y="473"/>
                    <a:pt x="907" y="473"/>
                  </a:cubicBezTo>
                  <a:cubicBezTo>
                    <a:pt x="907" y="475"/>
                    <a:pt x="907" y="475"/>
                    <a:pt x="907" y="475"/>
                  </a:cubicBezTo>
                  <a:cubicBezTo>
                    <a:pt x="907" y="477"/>
                    <a:pt x="907" y="477"/>
                    <a:pt x="907" y="477"/>
                  </a:cubicBezTo>
                  <a:cubicBezTo>
                    <a:pt x="908" y="477"/>
                    <a:pt x="908" y="477"/>
                    <a:pt x="908" y="477"/>
                  </a:cubicBezTo>
                  <a:cubicBezTo>
                    <a:pt x="909" y="474"/>
                    <a:pt x="909" y="474"/>
                    <a:pt x="909" y="474"/>
                  </a:cubicBezTo>
                  <a:cubicBezTo>
                    <a:pt x="908" y="471"/>
                    <a:pt x="908" y="471"/>
                    <a:pt x="908" y="471"/>
                  </a:cubicBezTo>
                  <a:cubicBezTo>
                    <a:pt x="909" y="470"/>
                    <a:pt x="909" y="470"/>
                    <a:pt x="909" y="470"/>
                  </a:cubicBezTo>
                  <a:cubicBezTo>
                    <a:pt x="907" y="468"/>
                    <a:pt x="907" y="468"/>
                    <a:pt x="907" y="468"/>
                  </a:cubicBezTo>
                  <a:cubicBezTo>
                    <a:pt x="906" y="465"/>
                    <a:pt x="906" y="465"/>
                    <a:pt x="906" y="465"/>
                  </a:cubicBezTo>
                  <a:cubicBezTo>
                    <a:pt x="908" y="465"/>
                    <a:pt x="908" y="465"/>
                    <a:pt x="908" y="465"/>
                  </a:cubicBezTo>
                  <a:cubicBezTo>
                    <a:pt x="910" y="466"/>
                    <a:pt x="910" y="466"/>
                    <a:pt x="910" y="466"/>
                  </a:cubicBezTo>
                  <a:cubicBezTo>
                    <a:pt x="910" y="467"/>
                    <a:pt x="910" y="467"/>
                    <a:pt x="910" y="467"/>
                  </a:cubicBezTo>
                  <a:cubicBezTo>
                    <a:pt x="910" y="468"/>
                    <a:pt x="910" y="468"/>
                    <a:pt x="910" y="468"/>
                  </a:cubicBezTo>
                  <a:cubicBezTo>
                    <a:pt x="911" y="468"/>
                    <a:pt x="911" y="468"/>
                    <a:pt x="911" y="468"/>
                  </a:cubicBezTo>
                  <a:cubicBezTo>
                    <a:pt x="912" y="466"/>
                    <a:pt x="912" y="466"/>
                    <a:pt x="912" y="466"/>
                  </a:cubicBezTo>
                  <a:cubicBezTo>
                    <a:pt x="914" y="466"/>
                    <a:pt x="914" y="466"/>
                    <a:pt x="914" y="466"/>
                  </a:cubicBezTo>
                  <a:cubicBezTo>
                    <a:pt x="916" y="465"/>
                    <a:pt x="916" y="465"/>
                    <a:pt x="916" y="465"/>
                  </a:cubicBezTo>
                  <a:cubicBezTo>
                    <a:pt x="918" y="466"/>
                    <a:pt x="918" y="466"/>
                    <a:pt x="918" y="466"/>
                  </a:cubicBezTo>
                  <a:cubicBezTo>
                    <a:pt x="920" y="466"/>
                    <a:pt x="920" y="466"/>
                    <a:pt x="920" y="466"/>
                  </a:cubicBezTo>
                  <a:cubicBezTo>
                    <a:pt x="921" y="468"/>
                    <a:pt x="921" y="468"/>
                    <a:pt x="921" y="468"/>
                  </a:cubicBezTo>
                  <a:cubicBezTo>
                    <a:pt x="922" y="470"/>
                    <a:pt x="922" y="470"/>
                    <a:pt x="922" y="470"/>
                  </a:cubicBezTo>
                  <a:cubicBezTo>
                    <a:pt x="923" y="470"/>
                    <a:pt x="923" y="470"/>
                    <a:pt x="923" y="470"/>
                  </a:cubicBezTo>
                  <a:cubicBezTo>
                    <a:pt x="925" y="471"/>
                    <a:pt x="925" y="471"/>
                    <a:pt x="925" y="471"/>
                  </a:cubicBezTo>
                  <a:cubicBezTo>
                    <a:pt x="926" y="472"/>
                    <a:pt x="926" y="472"/>
                    <a:pt x="926" y="472"/>
                  </a:cubicBezTo>
                  <a:cubicBezTo>
                    <a:pt x="930" y="473"/>
                    <a:pt x="930" y="473"/>
                    <a:pt x="930" y="473"/>
                  </a:cubicBezTo>
                  <a:cubicBezTo>
                    <a:pt x="931" y="475"/>
                    <a:pt x="931" y="475"/>
                    <a:pt x="931" y="475"/>
                  </a:cubicBezTo>
                  <a:cubicBezTo>
                    <a:pt x="932" y="475"/>
                    <a:pt x="932" y="475"/>
                    <a:pt x="932" y="475"/>
                  </a:cubicBezTo>
                  <a:cubicBezTo>
                    <a:pt x="933" y="476"/>
                    <a:pt x="933" y="476"/>
                    <a:pt x="933" y="476"/>
                  </a:cubicBezTo>
                  <a:cubicBezTo>
                    <a:pt x="934" y="476"/>
                    <a:pt x="934" y="476"/>
                    <a:pt x="934" y="476"/>
                  </a:cubicBezTo>
                  <a:cubicBezTo>
                    <a:pt x="936" y="479"/>
                    <a:pt x="936" y="479"/>
                    <a:pt x="936" y="479"/>
                  </a:cubicBezTo>
                  <a:cubicBezTo>
                    <a:pt x="935" y="480"/>
                    <a:pt x="935" y="480"/>
                    <a:pt x="935" y="480"/>
                  </a:cubicBezTo>
                  <a:cubicBezTo>
                    <a:pt x="935" y="482"/>
                    <a:pt x="935" y="482"/>
                    <a:pt x="935" y="482"/>
                  </a:cubicBezTo>
                  <a:cubicBezTo>
                    <a:pt x="933" y="483"/>
                    <a:pt x="933" y="483"/>
                    <a:pt x="933" y="483"/>
                  </a:cubicBezTo>
                  <a:cubicBezTo>
                    <a:pt x="935" y="485"/>
                    <a:pt x="935" y="485"/>
                    <a:pt x="935" y="485"/>
                  </a:cubicBezTo>
                  <a:cubicBezTo>
                    <a:pt x="936" y="484"/>
                    <a:pt x="936" y="484"/>
                    <a:pt x="936" y="484"/>
                  </a:cubicBezTo>
                  <a:cubicBezTo>
                    <a:pt x="939" y="487"/>
                    <a:pt x="939" y="487"/>
                    <a:pt x="939" y="487"/>
                  </a:cubicBezTo>
                  <a:cubicBezTo>
                    <a:pt x="939" y="489"/>
                    <a:pt x="939" y="489"/>
                    <a:pt x="939" y="489"/>
                  </a:cubicBezTo>
                  <a:cubicBezTo>
                    <a:pt x="938" y="490"/>
                    <a:pt x="938" y="490"/>
                    <a:pt x="938" y="490"/>
                  </a:cubicBezTo>
                  <a:cubicBezTo>
                    <a:pt x="938" y="492"/>
                    <a:pt x="938" y="492"/>
                    <a:pt x="938" y="492"/>
                  </a:cubicBezTo>
                  <a:cubicBezTo>
                    <a:pt x="940" y="494"/>
                    <a:pt x="940" y="494"/>
                    <a:pt x="940" y="494"/>
                  </a:cubicBezTo>
                  <a:cubicBezTo>
                    <a:pt x="941" y="494"/>
                    <a:pt x="941" y="494"/>
                    <a:pt x="941" y="494"/>
                  </a:cubicBezTo>
                  <a:cubicBezTo>
                    <a:pt x="942" y="493"/>
                    <a:pt x="942" y="493"/>
                    <a:pt x="942" y="493"/>
                  </a:cubicBezTo>
                  <a:cubicBezTo>
                    <a:pt x="943" y="495"/>
                    <a:pt x="943" y="495"/>
                    <a:pt x="943" y="495"/>
                  </a:cubicBezTo>
                  <a:cubicBezTo>
                    <a:pt x="942" y="496"/>
                    <a:pt x="942" y="496"/>
                    <a:pt x="942" y="496"/>
                  </a:cubicBezTo>
                  <a:cubicBezTo>
                    <a:pt x="942" y="498"/>
                    <a:pt x="942" y="498"/>
                    <a:pt x="942" y="498"/>
                  </a:cubicBezTo>
                  <a:cubicBezTo>
                    <a:pt x="943" y="499"/>
                    <a:pt x="943" y="499"/>
                    <a:pt x="943" y="499"/>
                  </a:cubicBezTo>
                  <a:cubicBezTo>
                    <a:pt x="942" y="500"/>
                    <a:pt x="942" y="500"/>
                    <a:pt x="942" y="500"/>
                  </a:cubicBezTo>
                  <a:cubicBezTo>
                    <a:pt x="942" y="501"/>
                    <a:pt x="942" y="501"/>
                    <a:pt x="942" y="501"/>
                  </a:cubicBezTo>
                  <a:cubicBezTo>
                    <a:pt x="943" y="503"/>
                    <a:pt x="943" y="503"/>
                    <a:pt x="943" y="503"/>
                  </a:cubicBezTo>
                  <a:cubicBezTo>
                    <a:pt x="942" y="505"/>
                    <a:pt x="942" y="505"/>
                    <a:pt x="942" y="505"/>
                  </a:cubicBezTo>
                  <a:cubicBezTo>
                    <a:pt x="943" y="505"/>
                    <a:pt x="943" y="505"/>
                    <a:pt x="943" y="505"/>
                  </a:cubicBezTo>
                  <a:cubicBezTo>
                    <a:pt x="943" y="506"/>
                    <a:pt x="943" y="506"/>
                    <a:pt x="943" y="506"/>
                  </a:cubicBezTo>
                  <a:cubicBezTo>
                    <a:pt x="942" y="507"/>
                    <a:pt x="942" y="507"/>
                    <a:pt x="942" y="507"/>
                  </a:cubicBezTo>
                  <a:cubicBezTo>
                    <a:pt x="943" y="508"/>
                    <a:pt x="943" y="508"/>
                    <a:pt x="943" y="508"/>
                  </a:cubicBezTo>
                  <a:cubicBezTo>
                    <a:pt x="942" y="509"/>
                    <a:pt x="942" y="509"/>
                    <a:pt x="942" y="509"/>
                  </a:cubicBezTo>
                  <a:cubicBezTo>
                    <a:pt x="943" y="513"/>
                    <a:pt x="943" y="513"/>
                    <a:pt x="943" y="513"/>
                  </a:cubicBezTo>
                  <a:cubicBezTo>
                    <a:pt x="943" y="514"/>
                    <a:pt x="943" y="514"/>
                    <a:pt x="943" y="514"/>
                  </a:cubicBezTo>
                  <a:cubicBezTo>
                    <a:pt x="943" y="518"/>
                    <a:pt x="943" y="518"/>
                    <a:pt x="943" y="518"/>
                  </a:cubicBezTo>
                  <a:cubicBezTo>
                    <a:pt x="943" y="519"/>
                    <a:pt x="943" y="519"/>
                    <a:pt x="943" y="519"/>
                  </a:cubicBezTo>
                  <a:cubicBezTo>
                    <a:pt x="943" y="520"/>
                    <a:pt x="943" y="520"/>
                    <a:pt x="943" y="520"/>
                  </a:cubicBezTo>
                  <a:cubicBezTo>
                    <a:pt x="945" y="526"/>
                    <a:pt x="945" y="526"/>
                    <a:pt x="945" y="526"/>
                  </a:cubicBezTo>
                  <a:cubicBezTo>
                    <a:pt x="947" y="526"/>
                    <a:pt x="947" y="526"/>
                    <a:pt x="947" y="526"/>
                  </a:cubicBezTo>
                  <a:cubicBezTo>
                    <a:pt x="948" y="525"/>
                    <a:pt x="948" y="525"/>
                    <a:pt x="948" y="525"/>
                  </a:cubicBezTo>
                  <a:cubicBezTo>
                    <a:pt x="948" y="526"/>
                    <a:pt x="948" y="526"/>
                    <a:pt x="948" y="526"/>
                  </a:cubicBezTo>
                  <a:cubicBezTo>
                    <a:pt x="947" y="528"/>
                    <a:pt x="947" y="528"/>
                    <a:pt x="947" y="528"/>
                  </a:cubicBezTo>
                  <a:cubicBezTo>
                    <a:pt x="946" y="529"/>
                    <a:pt x="946" y="529"/>
                    <a:pt x="946" y="529"/>
                  </a:cubicBezTo>
                  <a:cubicBezTo>
                    <a:pt x="947" y="531"/>
                    <a:pt x="947" y="531"/>
                    <a:pt x="947" y="531"/>
                  </a:cubicBezTo>
                  <a:cubicBezTo>
                    <a:pt x="948" y="531"/>
                    <a:pt x="948" y="531"/>
                    <a:pt x="948" y="531"/>
                  </a:cubicBezTo>
                  <a:cubicBezTo>
                    <a:pt x="950" y="533"/>
                    <a:pt x="950" y="533"/>
                    <a:pt x="950" y="533"/>
                  </a:cubicBezTo>
                  <a:cubicBezTo>
                    <a:pt x="950" y="537"/>
                    <a:pt x="950" y="537"/>
                    <a:pt x="950" y="537"/>
                  </a:cubicBezTo>
                  <a:cubicBezTo>
                    <a:pt x="951" y="538"/>
                    <a:pt x="951" y="538"/>
                    <a:pt x="951" y="538"/>
                  </a:cubicBezTo>
                  <a:cubicBezTo>
                    <a:pt x="951" y="539"/>
                    <a:pt x="951" y="539"/>
                    <a:pt x="951" y="539"/>
                  </a:cubicBezTo>
                  <a:cubicBezTo>
                    <a:pt x="951" y="543"/>
                    <a:pt x="951" y="543"/>
                    <a:pt x="951" y="543"/>
                  </a:cubicBezTo>
                  <a:cubicBezTo>
                    <a:pt x="953" y="543"/>
                    <a:pt x="953" y="543"/>
                    <a:pt x="953" y="543"/>
                  </a:cubicBezTo>
                  <a:cubicBezTo>
                    <a:pt x="952" y="545"/>
                    <a:pt x="952" y="545"/>
                    <a:pt x="952" y="545"/>
                  </a:cubicBezTo>
                  <a:cubicBezTo>
                    <a:pt x="952" y="546"/>
                    <a:pt x="952" y="546"/>
                    <a:pt x="952" y="546"/>
                  </a:cubicBezTo>
                  <a:cubicBezTo>
                    <a:pt x="952" y="549"/>
                    <a:pt x="952" y="549"/>
                    <a:pt x="952" y="549"/>
                  </a:cubicBezTo>
                  <a:cubicBezTo>
                    <a:pt x="953" y="550"/>
                    <a:pt x="953" y="550"/>
                    <a:pt x="953" y="550"/>
                  </a:cubicBezTo>
                  <a:cubicBezTo>
                    <a:pt x="953" y="553"/>
                    <a:pt x="953" y="553"/>
                    <a:pt x="953" y="553"/>
                  </a:cubicBezTo>
                  <a:cubicBezTo>
                    <a:pt x="950" y="555"/>
                    <a:pt x="950" y="555"/>
                    <a:pt x="950" y="555"/>
                  </a:cubicBezTo>
                  <a:cubicBezTo>
                    <a:pt x="950" y="558"/>
                    <a:pt x="950" y="558"/>
                    <a:pt x="950" y="558"/>
                  </a:cubicBezTo>
                  <a:cubicBezTo>
                    <a:pt x="949" y="561"/>
                    <a:pt x="949" y="561"/>
                    <a:pt x="949" y="561"/>
                  </a:cubicBezTo>
                  <a:cubicBezTo>
                    <a:pt x="949" y="563"/>
                    <a:pt x="949" y="563"/>
                    <a:pt x="949" y="563"/>
                  </a:cubicBezTo>
                  <a:cubicBezTo>
                    <a:pt x="950" y="564"/>
                    <a:pt x="950" y="564"/>
                    <a:pt x="950" y="564"/>
                  </a:cubicBezTo>
                  <a:cubicBezTo>
                    <a:pt x="950" y="566"/>
                    <a:pt x="950" y="566"/>
                    <a:pt x="950" y="566"/>
                  </a:cubicBezTo>
                  <a:cubicBezTo>
                    <a:pt x="948" y="568"/>
                    <a:pt x="948" y="568"/>
                    <a:pt x="948" y="568"/>
                  </a:cubicBezTo>
                  <a:cubicBezTo>
                    <a:pt x="948" y="570"/>
                    <a:pt x="948" y="570"/>
                    <a:pt x="948" y="570"/>
                  </a:cubicBezTo>
                  <a:cubicBezTo>
                    <a:pt x="947" y="573"/>
                    <a:pt x="947" y="573"/>
                    <a:pt x="947" y="573"/>
                  </a:cubicBezTo>
                  <a:cubicBezTo>
                    <a:pt x="948" y="573"/>
                    <a:pt x="948" y="573"/>
                    <a:pt x="948" y="573"/>
                  </a:cubicBezTo>
                  <a:cubicBezTo>
                    <a:pt x="948" y="574"/>
                    <a:pt x="948" y="574"/>
                    <a:pt x="948" y="574"/>
                  </a:cubicBezTo>
                  <a:cubicBezTo>
                    <a:pt x="946" y="576"/>
                    <a:pt x="946" y="576"/>
                    <a:pt x="946" y="576"/>
                  </a:cubicBezTo>
                  <a:cubicBezTo>
                    <a:pt x="947" y="580"/>
                    <a:pt x="947" y="580"/>
                    <a:pt x="947" y="580"/>
                  </a:cubicBezTo>
                  <a:cubicBezTo>
                    <a:pt x="945" y="582"/>
                    <a:pt x="945" y="582"/>
                    <a:pt x="945" y="582"/>
                  </a:cubicBezTo>
                  <a:cubicBezTo>
                    <a:pt x="946" y="584"/>
                    <a:pt x="946" y="584"/>
                    <a:pt x="946" y="584"/>
                  </a:cubicBezTo>
                  <a:cubicBezTo>
                    <a:pt x="947" y="585"/>
                    <a:pt x="947" y="585"/>
                    <a:pt x="947" y="585"/>
                  </a:cubicBezTo>
                  <a:cubicBezTo>
                    <a:pt x="947" y="587"/>
                    <a:pt x="947" y="587"/>
                    <a:pt x="947" y="587"/>
                  </a:cubicBezTo>
                  <a:cubicBezTo>
                    <a:pt x="945" y="589"/>
                    <a:pt x="945" y="589"/>
                    <a:pt x="945" y="589"/>
                  </a:cubicBezTo>
                  <a:cubicBezTo>
                    <a:pt x="944" y="591"/>
                    <a:pt x="944" y="591"/>
                    <a:pt x="944" y="591"/>
                  </a:cubicBezTo>
                  <a:cubicBezTo>
                    <a:pt x="942" y="593"/>
                    <a:pt x="942" y="593"/>
                    <a:pt x="942" y="593"/>
                  </a:cubicBezTo>
                  <a:cubicBezTo>
                    <a:pt x="942" y="594"/>
                    <a:pt x="942" y="594"/>
                    <a:pt x="942" y="594"/>
                  </a:cubicBezTo>
                  <a:cubicBezTo>
                    <a:pt x="940" y="597"/>
                    <a:pt x="940" y="597"/>
                    <a:pt x="940" y="597"/>
                  </a:cubicBezTo>
                  <a:cubicBezTo>
                    <a:pt x="939" y="604"/>
                    <a:pt x="939" y="604"/>
                    <a:pt x="939" y="604"/>
                  </a:cubicBezTo>
                  <a:cubicBezTo>
                    <a:pt x="938" y="605"/>
                    <a:pt x="938" y="605"/>
                    <a:pt x="938" y="605"/>
                  </a:cubicBezTo>
                  <a:cubicBezTo>
                    <a:pt x="937" y="607"/>
                    <a:pt x="937" y="607"/>
                    <a:pt x="937" y="607"/>
                  </a:cubicBezTo>
                  <a:cubicBezTo>
                    <a:pt x="938" y="608"/>
                    <a:pt x="938" y="608"/>
                    <a:pt x="938" y="608"/>
                  </a:cubicBezTo>
                  <a:cubicBezTo>
                    <a:pt x="938" y="608"/>
                    <a:pt x="938" y="608"/>
                    <a:pt x="938" y="608"/>
                  </a:cubicBezTo>
                  <a:cubicBezTo>
                    <a:pt x="935" y="610"/>
                    <a:pt x="935" y="610"/>
                    <a:pt x="935" y="610"/>
                  </a:cubicBezTo>
                  <a:cubicBezTo>
                    <a:pt x="935" y="612"/>
                    <a:pt x="935" y="612"/>
                    <a:pt x="935" y="612"/>
                  </a:cubicBezTo>
                  <a:cubicBezTo>
                    <a:pt x="934" y="613"/>
                    <a:pt x="934" y="613"/>
                    <a:pt x="934" y="613"/>
                  </a:cubicBezTo>
                  <a:cubicBezTo>
                    <a:pt x="934" y="615"/>
                    <a:pt x="934" y="615"/>
                    <a:pt x="934" y="615"/>
                  </a:cubicBezTo>
                  <a:cubicBezTo>
                    <a:pt x="933" y="616"/>
                    <a:pt x="933" y="616"/>
                    <a:pt x="933" y="616"/>
                  </a:cubicBezTo>
                  <a:cubicBezTo>
                    <a:pt x="934" y="617"/>
                    <a:pt x="934" y="617"/>
                    <a:pt x="934" y="617"/>
                  </a:cubicBezTo>
                  <a:cubicBezTo>
                    <a:pt x="932" y="620"/>
                    <a:pt x="932" y="620"/>
                    <a:pt x="932" y="620"/>
                  </a:cubicBezTo>
                  <a:cubicBezTo>
                    <a:pt x="932" y="620"/>
                    <a:pt x="932" y="620"/>
                    <a:pt x="932" y="620"/>
                  </a:cubicBezTo>
                  <a:cubicBezTo>
                    <a:pt x="930" y="619"/>
                    <a:pt x="930" y="619"/>
                    <a:pt x="930" y="619"/>
                  </a:cubicBezTo>
                  <a:cubicBezTo>
                    <a:pt x="931" y="621"/>
                    <a:pt x="931" y="621"/>
                    <a:pt x="931" y="621"/>
                  </a:cubicBezTo>
                  <a:cubicBezTo>
                    <a:pt x="931" y="623"/>
                    <a:pt x="931" y="623"/>
                    <a:pt x="931" y="623"/>
                  </a:cubicBezTo>
                  <a:cubicBezTo>
                    <a:pt x="929" y="624"/>
                    <a:pt x="929" y="624"/>
                    <a:pt x="929" y="624"/>
                  </a:cubicBezTo>
                  <a:cubicBezTo>
                    <a:pt x="929" y="625"/>
                    <a:pt x="929" y="625"/>
                    <a:pt x="929" y="625"/>
                  </a:cubicBezTo>
                  <a:cubicBezTo>
                    <a:pt x="927" y="629"/>
                    <a:pt x="927" y="629"/>
                    <a:pt x="927" y="629"/>
                  </a:cubicBezTo>
                  <a:cubicBezTo>
                    <a:pt x="925" y="631"/>
                    <a:pt x="925" y="631"/>
                    <a:pt x="925" y="631"/>
                  </a:cubicBezTo>
                  <a:cubicBezTo>
                    <a:pt x="924" y="631"/>
                    <a:pt x="924" y="631"/>
                    <a:pt x="924" y="631"/>
                  </a:cubicBezTo>
                  <a:cubicBezTo>
                    <a:pt x="924" y="632"/>
                    <a:pt x="924" y="632"/>
                    <a:pt x="924" y="632"/>
                  </a:cubicBezTo>
                  <a:cubicBezTo>
                    <a:pt x="921" y="633"/>
                    <a:pt x="921" y="633"/>
                    <a:pt x="921" y="633"/>
                  </a:cubicBezTo>
                  <a:cubicBezTo>
                    <a:pt x="919" y="635"/>
                    <a:pt x="919" y="635"/>
                    <a:pt x="919" y="635"/>
                  </a:cubicBezTo>
                  <a:cubicBezTo>
                    <a:pt x="918" y="634"/>
                    <a:pt x="918" y="634"/>
                    <a:pt x="918" y="634"/>
                  </a:cubicBezTo>
                  <a:cubicBezTo>
                    <a:pt x="917" y="635"/>
                    <a:pt x="917" y="635"/>
                    <a:pt x="917" y="635"/>
                  </a:cubicBezTo>
                  <a:cubicBezTo>
                    <a:pt x="914" y="633"/>
                    <a:pt x="914" y="633"/>
                    <a:pt x="914" y="633"/>
                  </a:cubicBezTo>
                  <a:cubicBezTo>
                    <a:pt x="912" y="632"/>
                    <a:pt x="912" y="632"/>
                    <a:pt x="912" y="632"/>
                  </a:cubicBezTo>
                  <a:cubicBezTo>
                    <a:pt x="911" y="629"/>
                    <a:pt x="911" y="629"/>
                    <a:pt x="911" y="629"/>
                  </a:cubicBezTo>
                  <a:cubicBezTo>
                    <a:pt x="910" y="628"/>
                    <a:pt x="910" y="628"/>
                    <a:pt x="910" y="628"/>
                  </a:cubicBezTo>
                  <a:cubicBezTo>
                    <a:pt x="908" y="629"/>
                    <a:pt x="908" y="629"/>
                    <a:pt x="908" y="629"/>
                  </a:cubicBezTo>
                  <a:cubicBezTo>
                    <a:pt x="907" y="628"/>
                    <a:pt x="907" y="628"/>
                    <a:pt x="907" y="628"/>
                  </a:cubicBezTo>
                  <a:cubicBezTo>
                    <a:pt x="906" y="629"/>
                    <a:pt x="906" y="629"/>
                    <a:pt x="906" y="629"/>
                  </a:cubicBezTo>
                  <a:cubicBezTo>
                    <a:pt x="906" y="630"/>
                    <a:pt x="906" y="630"/>
                    <a:pt x="906" y="630"/>
                  </a:cubicBezTo>
                  <a:cubicBezTo>
                    <a:pt x="904" y="632"/>
                    <a:pt x="904" y="632"/>
                    <a:pt x="904" y="632"/>
                  </a:cubicBezTo>
                  <a:cubicBezTo>
                    <a:pt x="904" y="635"/>
                    <a:pt x="904" y="635"/>
                    <a:pt x="904" y="635"/>
                  </a:cubicBezTo>
                  <a:cubicBezTo>
                    <a:pt x="903" y="636"/>
                    <a:pt x="903" y="636"/>
                    <a:pt x="903" y="636"/>
                  </a:cubicBezTo>
                  <a:cubicBezTo>
                    <a:pt x="902" y="639"/>
                    <a:pt x="902" y="639"/>
                    <a:pt x="902" y="639"/>
                  </a:cubicBezTo>
                  <a:cubicBezTo>
                    <a:pt x="902" y="638"/>
                    <a:pt x="902" y="638"/>
                    <a:pt x="902" y="638"/>
                  </a:cubicBezTo>
                  <a:cubicBezTo>
                    <a:pt x="899" y="638"/>
                    <a:pt x="899" y="638"/>
                    <a:pt x="899" y="638"/>
                  </a:cubicBezTo>
                  <a:cubicBezTo>
                    <a:pt x="899" y="641"/>
                    <a:pt x="899" y="641"/>
                    <a:pt x="899" y="641"/>
                  </a:cubicBezTo>
                  <a:cubicBezTo>
                    <a:pt x="898" y="641"/>
                    <a:pt x="898" y="641"/>
                    <a:pt x="898" y="641"/>
                  </a:cubicBezTo>
                  <a:close/>
                  <a:moveTo>
                    <a:pt x="292" y="647"/>
                  </a:moveTo>
                  <a:cubicBezTo>
                    <a:pt x="289" y="645"/>
                    <a:pt x="289" y="645"/>
                    <a:pt x="289" y="645"/>
                  </a:cubicBezTo>
                  <a:cubicBezTo>
                    <a:pt x="279" y="647"/>
                    <a:pt x="279" y="647"/>
                    <a:pt x="279" y="647"/>
                  </a:cubicBezTo>
                  <a:cubicBezTo>
                    <a:pt x="292" y="647"/>
                    <a:pt x="292" y="647"/>
                    <a:pt x="292" y="647"/>
                  </a:cubicBezTo>
                  <a:close/>
                  <a:moveTo>
                    <a:pt x="1028" y="610"/>
                  </a:moveTo>
                  <a:cubicBezTo>
                    <a:pt x="1029" y="610"/>
                    <a:pt x="1029" y="610"/>
                    <a:pt x="1029" y="610"/>
                  </a:cubicBezTo>
                  <a:cubicBezTo>
                    <a:pt x="1030" y="609"/>
                    <a:pt x="1030" y="609"/>
                    <a:pt x="1030" y="609"/>
                  </a:cubicBezTo>
                  <a:cubicBezTo>
                    <a:pt x="1030" y="608"/>
                    <a:pt x="1030" y="608"/>
                    <a:pt x="1030" y="608"/>
                  </a:cubicBezTo>
                  <a:cubicBezTo>
                    <a:pt x="1029" y="608"/>
                    <a:pt x="1029" y="608"/>
                    <a:pt x="1029" y="608"/>
                  </a:cubicBezTo>
                  <a:cubicBezTo>
                    <a:pt x="1028" y="610"/>
                    <a:pt x="1028" y="610"/>
                    <a:pt x="1028" y="610"/>
                  </a:cubicBezTo>
                  <a:close/>
                  <a:moveTo>
                    <a:pt x="58" y="89"/>
                  </a:moveTo>
                  <a:cubicBezTo>
                    <a:pt x="57" y="87"/>
                    <a:pt x="57" y="87"/>
                    <a:pt x="57" y="87"/>
                  </a:cubicBezTo>
                  <a:cubicBezTo>
                    <a:pt x="56" y="85"/>
                    <a:pt x="56" y="85"/>
                    <a:pt x="56" y="85"/>
                  </a:cubicBezTo>
                  <a:cubicBezTo>
                    <a:pt x="55" y="84"/>
                    <a:pt x="55" y="84"/>
                    <a:pt x="55" y="84"/>
                  </a:cubicBezTo>
                  <a:cubicBezTo>
                    <a:pt x="54" y="83"/>
                    <a:pt x="54" y="83"/>
                    <a:pt x="54" y="83"/>
                  </a:cubicBezTo>
                  <a:cubicBezTo>
                    <a:pt x="54" y="81"/>
                    <a:pt x="54" y="81"/>
                    <a:pt x="54" y="81"/>
                  </a:cubicBezTo>
                  <a:cubicBezTo>
                    <a:pt x="55" y="80"/>
                    <a:pt x="55" y="80"/>
                    <a:pt x="55" y="80"/>
                  </a:cubicBezTo>
                  <a:cubicBezTo>
                    <a:pt x="57" y="78"/>
                    <a:pt x="57" y="78"/>
                    <a:pt x="57" y="78"/>
                  </a:cubicBezTo>
                  <a:cubicBezTo>
                    <a:pt x="59" y="78"/>
                    <a:pt x="59" y="78"/>
                    <a:pt x="59" y="78"/>
                  </a:cubicBezTo>
                  <a:cubicBezTo>
                    <a:pt x="60" y="77"/>
                    <a:pt x="60" y="77"/>
                    <a:pt x="60" y="77"/>
                  </a:cubicBezTo>
                  <a:cubicBezTo>
                    <a:pt x="62" y="77"/>
                    <a:pt x="62" y="77"/>
                    <a:pt x="62" y="77"/>
                  </a:cubicBezTo>
                  <a:cubicBezTo>
                    <a:pt x="62" y="79"/>
                    <a:pt x="62" y="79"/>
                    <a:pt x="62" y="79"/>
                  </a:cubicBezTo>
                  <a:cubicBezTo>
                    <a:pt x="64" y="80"/>
                    <a:pt x="64" y="80"/>
                    <a:pt x="64" y="80"/>
                  </a:cubicBezTo>
                  <a:cubicBezTo>
                    <a:pt x="66" y="80"/>
                    <a:pt x="66" y="80"/>
                    <a:pt x="66" y="80"/>
                  </a:cubicBezTo>
                  <a:cubicBezTo>
                    <a:pt x="67" y="79"/>
                    <a:pt x="67" y="79"/>
                    <a:pt x="67" y="79"/>
                  </a:cubicBezTo>
                  <a:cubicBezTo>
                    <a:pt x="68" y="79"/>
                    <a:pt x="68" y="79"/>
                    <a:pt x="68" y="79"/>
                  </a:cubicBezTo>
                  <a:cubicBezTo>
                    <a:pt x="67" y="77"/>
                    <a:pt x="67" y="77"/>
                    <a:pt x="67" y="77"/>
                  </a:cubicBezTo>
                  <a:cubicBezTo>
                    <a:pt x="65" y="77"/>
                    <a:pt x="65" y="77"/>
                    <a:pt x="65" y="77"/>
                  </a:cubicBezTo>
                  <a:cubicBezTo>
                    <a:pt x="60" y="74"/>
                    <a:pt x="60" y="74"/>
                    <a:pt x="60" y="74"/>
                  </a:cubicBezTo>
                  <a:cubicBezTo>
                    <a:pt x="56" y="74"/>
                    <a:pt x="56" y="74"/>
                    <a:pt x="56" y="74"/>
                  </a:cubicBezTo>
                  <a:cubicBezTo>
                    <a:pt x="54" y="74"/>
                    <a:pt x="54" y="74"/>
                    <a:pt x="54" y="74"/>
                  </a:cubicBezTo>
                  <a:cubicBezTo>
                    <a:pt x="50" y="77"/>
                    <a:pt x="50" y="77"/>
                    <a:pt x="50" y="77"/>
                  </a:cubicBezTo>
                  <a:cubicBezTo>
                    <a:pt x="49" y="79"/>
                    <a:pt x="49" y="79"/>
                    <a:pt x="49" y="79"/>
                  </a:cubicBezTo>
                  <a:cubicBezTo>
                    <a:pt x="47" y="80"/>
                    <a:pt x="47" y="80"/>
                    <a:pt x="47" y="80"/>
                  </a:cubicBezTo>
                  <a:cubicBezTo>
                    <a:pt x="45" y="82"/>
                    <a:pt x="45" y="82"/>
                    <a:pt x="45" y="82"/>
                  </a:cubicBezTo>
                  <a:cubicBezTo>
                    <a:pt x="45" y="86"/>
                    <a:pt x="45" y="86"/>
                    <a:pt x="45" y="86"/>
                  </a:cubicBezTo>
                  <a:cubicBezTo>
                    <a:pt x="47" y="87"/>
                    <a:pt x="47" y="87"/>
                    <a:pt x="47" y="87"/>
                  </a:cubicBezTo>
                  <a:cubicBezTo>
                    <a:pt x="49" y="86"/>
                    <a:pt x="49" y="86"/>
                    <a:pt x="49" y="86"/>
                  </a:cubicBezTo>
                  <a:cubicBezTo>
                    <a:pt x="50" y="87"/>
                    <a:pt x="50" y="87"/>
                    <a:pt x="50" y="87"/>
                  </a:cubicBezTo>
                  <a:cubicBezTo>
                    <a:pt x="51" y="88"/>
                    <a:pt x="51" y="88"/>
                    <a:pt x="51" y="88"/>
                  </a:cubicBezTo>
                  <a:cubicBezTo>
                    <a:pt x="52" y="89"/>
                    <a:pt x="52" y="89"/>
                    <a:pt x="52" y="89"/>
                  </a:cubicBezTo>
                  <a:cubicBezTo>
                    <a:pt x="53" y="87"/>
                    <a:pt x="53" y="87"/>
                    <a:pt x="53" y="87"/>
                  </a:cubicBezTo>
                  <a:cubicBezTo>
                    <a:pt x="53" y="87"/>
                    <a:pt x="53" y="87"/>
                    <a:pt x="53" y="87"/>
                  </a:cubicBezTo>
                  <a:cubicBezTo>
                    <a:pt x="54" y="86"/>
                    <a:pt x="54" y="86"/>
                    <a:pt x="54" y="86"/>
                  </a:cubicBezTo>
                  <a:cubicBezTo>
                    <a:pt x="55" y="87"/>
                    <a:pt x="55" y="87"/>
                    <a:pt x="55" y="87"/>
                  </a:cubicBezTo>
                  <a:cubicBezTo>
                    <a:pt x="56" y="89"/>
                    <a:pt x="56" y="89"/>
                    <a:pt x="56" y="89"/>
                  </a:cubicBezTo>
                  <a:cubicBezTo>
                    <a:pt x="57" y="90"/>
                    <a:pt x="57" y="90"/>
                    <a:pt x="57" y="90"/>
                  </a:cubicBezTo>
                  <a:cubicBezTo>
                    <a:pt x="58" y="89"/>
                    <a:pt x="58" y="89"/>
                    <a:pt x="58" y="89"/>
                  </a:cubicBezTo>
                  <a:close/>
                  <a:moveTo>
                    <a:pt x="72" y="63"/>
                  </a:moveTo>
                  <a:cubicBezTo>
                    <a:pt x="72" y="61"/>
                    <a:pt x="72" y="61"/>
                    <a:pt x="72" y="61"/>
                  </a:cubicBezTo>
                  <a:cubicBezTo>
                    <a:pt x="73" y="60"/>
                    <a:pt x="73" y="60"/>
                    <a:pt x="73" y="60"/>
                  </a:cubicBezTo>
                  <a:cubicBezTo>
                    <a:pt x="74" y="60"/>
                    <a:pt x="74" y="60"/>
                    <a:pt x="74" y="60"/>
                  </a:cubicBezTo>
                  <a:cubicBezTo>
                    <a:pt x="74" y="62"/>
                    <a:pt x="74" y="62"/>
                    <a:pt x="74" y="62"/>
                  </a:cubicBezTo>
                  <a:cubicBezTo>
                    <a:pt x="75" y="63"/>
                    <a:pt x="75" y="63"/>
                    <a:pt x="75" y="63"/>
                  </a:cubicBezTo>
                  <a:cubicBezTo>
                    <a:pt x="74" y="64"/>
                    <a:pt x="74" y="64"/>
                    <a:pt x="74" y="64"/>
                  </a:cubicBezTo>
                  <a:cubicBezTo>
                    <a:pt x="72" y="64"/>
                    <a:pt x="72" y="64"/>
                    <a:pt x="72" y="64"/>
                  </a:cubicBezTo>
                  <a:cubicBezTo>
                    <a:pt x="72" y="64"/>
                    <a:pt x="72" y="63"/>
                    <a:pt x="72" y="63"/>
                  </a:cubicBezTo>
                  <a:close/>
                  <a:moveTo>
                    <a:pt x="68" y="98"/>
                  </a:moveTo>
                  <a:cubicBezTo>
                    <a:pt x="69" y="98"/>
                    <a:pt x="69" y="98"/>
                    <a:pt x="69" y="98"/>
                  </a:cubicBezTo>
                  <a:cubicBezTo>
                    <a:pt x="70" y="98"/>
                    <a:pt x="70" y="98"/>
                    <a:pt x="70" y="98"/>
                  </a:cubicBezTo>
                  <a:cubicBezTo>
                    <a:pt x="71" y="96"/>
                    <a:pt x="71" y="96"/>
                    <a:pt x="71" y="96"/>
                  </a:cubicBezTo>
                  <a:cubicBezTo>
                    <a:pt x="70" y="95"/>
                    <a:pt x="70" y="95"/>
                    <a:pt x="70" y="95"/>
                  </a:cubicBezTo>
                  <a:cubicBezTo>
                    <a:pt x="71" y="94"/>
                    <a:pt x="71" y="94"/>
                    <a:pt x="71" y="94"/>
                  </a:cubicBezTo>
                  <a:cubicBezTo>
                    <a:pt x="71" y="95"/>
                    <a:pt x="71" y="95"/>
                    <a:pt x="71" y="95"/>
                  </a:cubicBezTo>
                  <a:cubicBezTo>
                    <a:pt x="73" y="94"/>
                    <a:pt x="73" y="94"/>
                    <a:pt x="73" y="94"/>
                  </a:cubicBezTo>
                  <a:cubicBezTo>
                    <a:pt x="73" y="92"/>
                    <a:pt x="73" y="92"/>
                    <a:pt x="73" y="92"/>
                  </a:cubicBezTo>
                  <a:cubicBezTo>
                    <a:pt x="73" y="89"/>
                    <a:pt x="73" y="89"/>
                    <a:pt x="73" y="89"/>
                  </a:cubicBezTo>
                  <a:cubicBezTo>
                    <a:pt x="71" y="88"/>
                    <a:pt x="71" y="88"/>
                    <a:pt x="71" y="88"/>
                  </a:cubicBezTo>
                  <a:cubicBezTo>
                    <a:pt x="71" y="87"/>
                    <a:pt x="71" y="87"/>
                    <a:pt x="71" y="87"/>
                  </a:cubicBezTo>
                  <a:cubicBezTo>
                    <a:pt x="73" y="86"/>
                    <a:pt x="73" y="86"/>
                    <a:pt x="73" y="86"/>
                  </a:cubicBezTo>
                  <a:cubicBezTo>
                    <a:pt x="74" y="87"/>
                    <a:pt x="74" y="87"/>
                    <a:pt x="74" y="87"/>
                  </a:cubicBezTo>
                  <a:cubicBezTo>
                    <a:pt x="77" y="86"/>
                    <a:pt x="77" y="86"/>
                    <a:pt x="77" y="86"/>
                  </a:cubicBezTo>
                  <a:cubicBezTo>
                    <a:pt x="78" y="86"/>
                    <a:pt x="78" y="86"/>
                    <a:pt x="78" y="86"/>
                  </a:cubicBezTo>
                  <a:cubicBezTo>
                    <a:pt x="78" y="85"/>
                    <a:pt x="78" y="85"/>
                    <a:pt x="78" y="85"/>
                  </a:cubicBezTo>
                  <a:cubicBezTo>
                    <a:pt x="77" y="84"/>
                    <a:pt x="77" y="84"/>
                    <a:pt x="77" y="84"/>
                  </a:cubicBezTo>
                  <a:cubicBezTo>
                    <a:pt x="77" y="83"/>
                    <a:pt x="77" y="83"/>
                    <a:pt x="77" y="83"/>
                  </a:cubicBezTo>
                  <a:cubicBezTo>
                    <a:pt x="76" y="83"/>
                    <a:pt x="76" y="83"/>
                    <a:pt x="76" y="83"/>
                  </a:cubicBezTo>
                  <a:cubicBezTo>
                    <a:pt x="75" y="83"/>
                    <a:pt x="75" y="83"/>
                    <a:pt x="75" y="83"/>
                  </a:cubicBezTo>
                  <a:cubicBezTo>
                    <a:pt x="75" y="81"/>
                    <a:pt x="75" y="81"/>
                    <a:pt x="75" y="81"/>
                  </a:cubicBezTo>
                  <a:cubicBezTo>
                    <a:pt x="76" y="80"/>
                    <a:pt x="76" y="80"/>
                    <a:pt x="76" y="80"/>
                  </a:cubicBezTo>
                  <a:cubicBezTo>
                    <a:pt x="77" y="80"/>
                    <a:pt x="77" y="80"/>
                    <a:pt x="77" y="80"/>
                  </a:cubicBezTo>
                  <a:cubicBezTo>
                    <a:pt x="77" y="81"/>
                    <a:pt x="77" y="81"/>
                    <a:pt x="77" y="81"/>
                  </a:cubicBezTo>
                  <a:cubicBezTo>
                    <a:pt x="78" y="81"/>
                    <a:pt x="78" y="81"/>
                    <a:pt x="78" y="81"/>
                  </a:cubicBezTo>
                  <a:cubicBezTo>
                    <a:pt x="79" y="81"/>
                    <a:pt x="79" y="81"/>
                    <a:pt x="79" y="81"/>
                  </a:cubicBezTo>
                  <a:cubicBezTo>
                    <a:pt x="81" y="79"/>
                    <a:pt x="81" y="79"/>
                    <a:pt x="81" y="79"/>
                  </a:cubicBezTo>
                  <a:cubicBezTo>
                    <a:pt x="82" y="78"/>
                    <a:pt x="82" y="78"/>
                    <a:pt x="82" y="78"/>
                  </a:cubicBezTo>
                  <a:cubicBezTo>
                    <a:pt x="82" y="78"/>
                    <a:pt x="82" y="78"/>
                    <a:pt x="82" y="78"/>
                  </a:cubicBezTo>
                  <a:cubicBezTo>
                    <a:pt x="81" y="76"/>
                    <a:pt x="81" y="76"/>
                    <a:pt x="81" y="76"/>
                  </a:cubicBezTo>
                  <a:cubicBezTo>
                    <a:pt x="81" y="75"/>
                    <a:pt x="81" y="75"/>
                    <a:pt x="81" y="75"/>
                  </a:cubicBezTo>
                  <a:cubicBezTo>
                    <a:pt x="79" y="74"/>
                    <a:pt x="79" y="74"/>
                    <a:pt x="79" y="74"/>
                  </a:cubicBezTo>
                  <a:cubicBezTo>
                    <a:pt x="79" y="72"/>
                    <a:pt x="79" y="72"/>
                    <a:pt x="79" y="72"/>
                  </a:cubicBezTo>
                  <a:cubicBezTo>
                    <a:pt x="78" y="72"/>
                    <a:pt x="78" y="72"/>
                    <a:pt x="78" y="72"/>
                  </a:cubicBezTo>
                  <a:cubicBezTo>
                    <a:pt x="76" y="73"/>
                    <a:pt x="76" y="73"/>
                    <a:pt x="76" y="73"/>
                  </a:cubicBezTo>
                  <a:cubicBezTo>
                    <a:pt x="75" y="75"/>
                    <a:pt x="75" y="75"/>
                    <a:pt x="75" y="75"/>
                  </a:cubicBezTo>
                  <a:cubicBezTo>
                    <a:pt x="74" y="76"/>
                    <a:pt x="74" y="76"/>
                    <a:pt x="74" y="76"/>
                  </a:cubicBezTo>
                  <a:cubicBezTo>
                    <a:pt x="74" y="75"/>
                    <a:pt x="74" y="75"/>
                    <a:pt x="74" y="75"/>
                  </a:cubicBezTo>
                  <a:cubicBezTo>
                    <a:pt x="75" y="73"/>
                    <a:pt x="75" y="73"/>
                    <a:pt x="75" y="73"/>
                  </a:cubicBezTo>
                  <a:cubicBezTo>
                    <a:pt x="76" y="72"/>
                    <a:pt x="76" y="72"/>
                    <a:pt x="76" y="72"/>
                  </a:cubicBezTo>
                  <a:cubicBezTo>
                    <a:pt x="77" y="70"/>
                    <a:pt x="77" y="70"/>
                    <a:pt x="77" y="70"/>
                  </a:cubicBezTo>
                  <a:cubicBezTo>
                    <a:pt x="77" y="68"/>
                    <a:pt x="77" y="68"/>
                    <a:pt x="77" y="68"/>
                  </a:cubicBezTo>
                  <a:cubicBezTo>
                    <a:pt x="77" y="67"/>
                    <a:pt x="77" y="67"/>
                    <a:pt x="77" y="67"/>
                  </a:cubicBezTo>
                  <a:cubicBezTo>
                    <a:pt x="75" y="69"/>
                    <a:pt x="75" y="69"/>
                    <a:pt x="75" y="69"/>
                  </a:cubicBezTo>
                  <a:cubicBezTo>
                    <a:pt x="74" y="72"/>
                    <a:pt x="74" y="72"/>
                    <a:pt x="74" y="72"/>
                  </a:cubicBezTo>
                  <a:cubicBezTo>
                    <a:pt x="73" y="72"/>
                    <a:pt x="73" y="72"/>
                    <a:pt x="73" y="72"/>
                  </a:cubicBezTo>
                  <a:cubicBezTo>
                    <a:pt x="73" y="71"/>
                    <a:pt x="73" y="71"/>
                    <a:pt x="73" y="71"/>
                  </a:cubicBezTo>
                  <a:cubicBezTo>
                    <a:pt x="73" y="69"/>
                    <a:pt x="73" y="69"/>
                    <a:pt x="73" y="69"/>
                  </a:cubicBezTo>
                  <a:cubicBezTo>
                    <a:pt x="73" y="68"/>
                    <a:pt x="73" y="68"/>
                    <a:pt x="73" y="68"/>
                  </a:cubicBezTo>
                  <a:cubicBezTo>
                    <a:pt x="72" y="69"/>
                    <a:pt x="72" y="69"/>
                    <a:pt x="72" y="69"/>
                  </a:cubicBezTo>
                  <a:cubicBezTo>
                    <a:pt x="71" y="71"/>
                    <a:pt x="71" y="71"/>
                    <a:pt x="71" y="71"/>
                  </a:cubicBezTo>
                  <a:cubicBezTo>
                    <a:pt x="70" y="72"/>
                    <a:pt x="70" y="72"/>
                    <a:pt x="70" y="72"/>
                  </a:cubicBezTo>
                  <a:cubicBezTo>
                    <a:pt x="70" y="73"/>
                    <a:pt x="70" y="73"/>
                    <a:pt x="70" y="73"/>
                  </a:cubicBezTo>
                  <a:cubicBezTo>
                    <a:pt x="71" y="74"/>
                    <a:pt x="71" y="74"/>
                    <a:pt x="71" y="74"/>
                  </a:cubicBezTo>
                  <a:cubicBezTo>
                    <a:pt x="72" y="74"/>
                    <a:pt x="72" y="74"/>
                    <a:pt x="72" y="74"/>
                  </a:cubicBezTo>
                  <a:cubicBezTo>
                    <a:pt x="73" y="74"/>
                    <a:pt x="73" y="74"/>
                    <a:pt x="73" y="74"/>
                  </a:cubicBezTo>
                  <a:cubicBezTo>
                    <a:pt x="73" y="75"/>
                    <a:pt x="73" y="75"/>
                    <a:pt x="73" y="75"/>
                  </a:cubicBezTo>
                  <a:cubicBezTo>
                    <a:pt x="71" y="75"/>
                    <a:pt x="71" y="75"/>
                    <a:pt x="71" y="75"/>
                  </a:cubicBezTo>
                  <a:cubicBezTo>
                    <a:pt x="70" y="77"/>
                    <a:pt x="70" y="77"/>
                    <a:pt x="70" y="77"/>
                  </a:cubicBezTo>
                  <a:cubicBezTo>
                    <a:pt x="70" y="79"/>
                    <a:pt x="70" y="79"/>
                    <a:pt x="70" y="79"/>
                  </a:cubicBezTo>
                  <a:cubicBezTo>
                    <a:pt x="70" y="80"/>
                    <a:pt x="70" y="80"/>
                    <a:pt x="70" y="80"/>
                  </a:cubicBezTo>
                  <a:cubicBezTo>
                    <a:pt x="68" y="80"/>
                    <a:pt x="68" y="80"/>
                    <a:pt x="68" y="80"/>
                  </a:cubicBezTo>
                  <a:cubicBezTo>
                    <a:pt x="67" y="82"/>
                    <a:pt x="67" y="82"/>
                    <a:pt x="67" y="82"/>
                  </a:cubicBezTo>
                  <a:cubicBezTo>
                    <a:pt x="66" y="83"/>
                    <a:pt x="66" y="83"/>
                    <a:pt x="66" y="83"/>
                  </a:cubicBezTo>
                  <a:cubicBezTo>
                    <a:pt x="64" y="82"/>
                    <a:pt x="64" y="82"/>
                    <a:pt x="64" y="82"/>
                  </a:cubicBezTo>
                  <a:cubicBezTo>
                    <a:pt x="63" y="82"/>
                    <a:pt x="63" y="82"/>
                    <a:pt x="63" y="82"/>
                  </a:cubicBezTo>
                  <a:cubicBezTo>
                    <a:pt x="61" y="81"/>
                    <a:pt x="61" y="81"/>
                    <a:pt x="61" y="81"/>
                  </a:cubicBezTo>
                  <a:cubicBezTo>
                    <a:pt x="60" y="80"/>
                    <a:pt x="60" y="80"/>
                    <a:pt x="60" y="80"/>
                  </a:cubicBezTo>
                  <a:cubicBezTo>
                    <a:pt x="59" y="81"/>
                    <a:pt x="59" y="81"/>
                    <a:pt x="59" y="81"/>
                  </a:cubicBezTo>
                  <a:cubicBezTo>
                    <a:pt x="59" y="82"/>
                    <a:pt x="59" y="82"/>
                    <a:pt x="59" y="82"/>
                  </a:cubicBezTo>
                  <a:cubicBezTo>
                    <a:pt x="59" y="83"/>
                    <a:pt x="59" y="83"/>
                    <a:pt x="59" y="83"/>
                  </a:cubicBezTo>
                  <a:cubicBezTo>
                    <a:pt x="59" y="85"/>
                    <a:pt x="59" y="85"/>
                    <a:pt x="59" y="85"/>
                  </a:cubicBezTo>
                  <a:cubicBezTo>
                    <a:pt x="60" y="85"/>
                    <a:pt x="60" y="85"/>
                    <a:pt x="60" y="85"/>
                  </a:cubicBezTo>
                  <a:cubicBezTo>
                    <a:pt x="61" y="84"/>
                    <a:pt x="61" y="84"/>
                    <a:pt x="61" y="84"/>
                  </a:cubicBezTo>
                  <a:cubicBezTo>
                    <a:pt x="63" y="85"/>
                    <a:pt x="63" y="85"/>
                    <a:pt x="63" y="85"/>
                  </a:cubicBezTo>
                  <a:cubicBezTo>
                    <a:pt x="63" y="87"/>
                    <a:pt x="63" y="87"/>
                    <a:pt x="63" y="87"/>
                  </a:cubicBezTo>
                  <a:cubicBezTo>
                    <a:pt x="64" y="87"/>
                    <a:pt x="64" y="87"/>
                    <a:pt x="64" y="87"/>
                  </a:cubicBezTo>
                  <a:cubicBezTo>
                    <a:pt x="65" y="88"/>
                    <a:pt x="65" y="88"/>
                    <a:pt x="65" y="88"/>
                  </a:cubicBezTo>
                  <a:cubicBezTo>
                    <a:pt x="64" y="88"/>
                    <a:pt x="64" y="88"/>
                    <a:pt x="64" y="88"/>
                  </a:cubicBezTo>
                  <a:cubicBezTo>
                    <a:pt x="62" y="88"/>
                    <a:pt x="62" y="88"/>
                    <a:pt x="62" y="88"/>
                  </a:cubicBezTo>
                  <a:cubicBezTo>
                    <a:pt x="60" y="90"/>
                    <a:pt x="60" y="90"/>
                    <a:pt x="60" y="90"/>
                  </a:cubicBezTo>
                  <a:cubicBezTo>
                    <a:pt x="61" y="94"/>
                    <a:pt x="61" y="94"/>
                    <a:pt x="61" y="94"/>
                  </a:cubicBezTo>
                  <a:cubicBezTo>
                    <a:pt x="62" y="95"/>
                    <a:pt x="62" y="95"/>
                    <a:pt x="62" y="95"/>
                  </a:cubicBezTo>
                  <a:cubicBezTo>
                    <a:pt x="61" y="96"/>
                    <a:pt x="61" y="96"/>
                    <a:pt x="61" y="96"/>
                  </a:cubicBezTo>
                  <a:cubicBezTo>
                    <a:pt x="62" y="97"/>
                    <a:pt x="62" y="97"/>
                    <a:pt x="62" y="97"/>
                  </a:cubicBezTo>
                  <a:cubicBezTo>
                    <a:pt x="63" y="97"/>
                    <a:pt x="63" y="97"/>
                    <a:pt x="63" y="97"/>
                  </a:cubicBezTo>
                  <a:cubicBezTo>
                    <a:pt x="65" y="97"/>
                    <a:pt x="65" y="97"/>
                    <a:pt x="65" y="97"/>
                  </a:cubicBezTo>
                  <a:cubicBezTo>
                    <a:pt x="65" y="95"/>
                    <a:pt x="65" y="95"/>
                    <a:pt x="65" y="95"/>
                  </a:cubicBezTo>
                  <a:cubicBezTo>
                    <a:pt x="65" y="94"/>
                    <a:pt x="65" y="94"/>
                    <a:pt x="65" y="94"/>
                  </a:cubicBezTo>
                  <a:cubicBezTo>
                    <a:pt x="66" y="94"/>
                    <a:pt x="66" y="94"/>
                    <a:pt x="66" y="94"/>
                  </a:cubicBezTo>
                  <a:cubicBezTo>
                    <a:pt x="68" y="95"/>
                    <a:pt x="68" y="95"/>
                    <a:pt x="68" y="95"/>
                  </a:cubicBezTo>
                  <a:cubicBezTo>
                    <a:pt x="68" y="98"/>
                    <a:pt x="68" y="98"/>
                    <a:pt x="68" y="98"/>
                  </a:cubicBezTo>
                  <a:close/>
                  <a:moveTo>
                    <a:pt x="79" y="95"/>
                  </a:moveTo>
                  <a:cubicBezTo>
                    <a:pt x="80" y="94"/>
                    <a:pt x="80" y="94"/>
                    <a:pt x="80" y="94"/>
                  </a:cubicBezTo>
                  <a:cubicBezTo>
                    <a:pt x="81" y="92"/>
                    <a:pt x="81" y="92"/>
                    <a:pt x="81" y="92"/>
                  </a:cubicBezTo>
                  <a:cubicBezTo>
                    <a:pt x="80" y="91"/>
                    <a:pt x="80" y="91"/>
                    <a:pt x="80" y="91"/>
                  </a:cubicBezTo>
                  <a:cubicBezTo>
                    <a:pt x="79" y="90"/>
                    <a:pt x="79" y="90"/>
                    <a:pt x="79" y="90"/>
                  </a:cubicBezTo>
                  <a:cubicBezTo>
                    <a:pt x="77" y="89"/>
                    <a:pt x="77" y="89"/>
                    <a:pt x="77" y="89"/>
                  </a:cubicBezTo>
                  <a:cubicBezTo>
                    <a:pt x="77" y="91"/>
                    <a:pt x="77" y="91"/>
                    <a:pt x="77" y="91"/>
                  </a:cubicBezTo>
                  <a:cubicBezTo>
                    <a:pt x="76" y="92"/>
                    <a:pt x="76" y="92"/>
                    <a:pt x="76" y="92"/>
                  </a:cubicBezTo>
                  <a:cubicBezTo>
                    <a:pt x="77" y="94"/>
                    <a:pt x="77" y="94"/>
                    <a:pt x="77" y="94"/>
                  </a:cubicBezTo>
                  <a:cubicBezTo>
                    <a:pt x="79" y="95"/>
                    <a:pt x="79" y="95"/>
                    <a:pt x="79" y="95"/>
                  </a:cubicBezTo>
                  <a:close/>
                  <a:moveTo>
                    <a:pt x="82" y="100"/>
                  </a:moveTo>
                  <a:cubicBezTo>
                    <a:pt x="82" y="100"/>
                    <a:pt x="83" y="100"/>
                    <a:pt x="83" y="100"/>
                  </a:cubicBezTo>
                  <a:cubicBezTo>
                    <a:pt x="85" y="99"/>
                    <a:pt x="85" y="99"/>
                    <a:pt x="85" y="99"/>
                  </a:cubicBezTo>
                  <a:cubicBezTo>
                    <a:pt x="87" y="99"/>
                    <a:pt x="87" y="99"/>
                    <a:pt x="87" y="99"/>
                  </a:cubicBezTo>
                  <a:cubicBezTo>
                    <a:pt x="88" y="98"/>
                    <a:pt x="88" y="98"/>
                    <a:pt x="88" y="98"/>
                  </a:cubicBezTo>
                  <a:cubicBezTo>
                    <a:pt x="88" y="97"/>
                    <a:pt x="88" y="97"/>
                    <a:pt x="88" y="97"/>
                  </a:cubicBezTo>
                  <a:cubicBezTo>
                    <a:pt x="86" y="96"/>
                    <a:pt x="86" y="96"/>
                    <a:pt x="86" y="96"/>
                  </a:cubicBezTo>
                  <a:cubicBezTo>
                    <a:pt x="85" y="95"/>
                    <a:pt x="85" y="95"/>
                    <a:pt x="85" y="95"/>
                  </a:cubicBezTo>
                  <a:cubicBezTo>
                    <a:pt x="84" y="92"/>
                    <a:pt x="84" y="92"/>
                    <a:pt x="84" y="92"/>
                  </a:cubicBezTo>
                  <a:cubicBezTo>
                    <a:pt x="83" y="92"/>
                    <a:pt x="83" y="92"/>
                    <a:pt x="83" y="92"/>
                  </a:cubicBezTo>
                  <a:cubicBezTo>
                    <a:pt x="83" y="95"/>
                    <a:pt x="83" y="95"/>
                    <a:pt x="83" y="95"/>
                  </a:cubicBezTo>
                  <a:cubicBezTo>
                    <a:pt x="83" y="96"/>
                    <a:pt x="83" y="96"/>
                    <a:pt x="83" y="96"/>
                  </a:cubicBezTo>
                  <a:cubicBezTo>
                    <a:pt x="80" y="96"/>
                    <a:pt x="80" y="96"/>
                    <a:pt x="80" y="96"/>
                  </a:cubicBezTo>
                  <a:cubicBezTo>
                    <a:pt x="80" y="97"/>
                    <a:pt x="80" y="97"/>
                    <a:pt x="80" y="97"/>
                  </a:cubicBezTo>
                  <a:cubicBezTo>
                    <a:pt x="82" y="98"/>
                    <a:pt x="82" y="98"/>
                    <a:pt x="82" y="98"/>
                  </a:cubicBezTo>
                  <a:cubicBezTo>
                    <a:pt x="82" y="100"/>
                    <a:pt x="82" y="100"/>
                    <a:pt x="82" y="100"/>
                  </a:cubicBezTo>
                  <a:close/>
                  <a:moveTo>
                    <a:pt x="105" y="38"/>
                  </a:moveTo>
                  <a:cubicBezTo>
                    <a:pt x="106" y="36"/>
                    <a:pt x="106" y="36"/>
                    <a:pt x="106" y="36"/>
                  </a:cubicBezTo>
                  <a:cubicBezTo>
                    <a:pt x="108" y="36"/>
                    <a:pt x="108" y="36"/>
                    <a:pt x="108" y="36"/>
                  </a:cubicBezTo>
                  <a:cubicBezTo>
                    <a:pt x="108" y="35"/>
                    <a:pt x="108" y="35"/>
                    <a:pt x="108" y="35"/>
                  </a:cubicBezTo>
                  <a:cubicBezTo>
                    <a:pt x="109" y="35"/>
                    <a:pt x="109" y="35"/>
                    <a:pt x="109" y="35"/>
                  </a:cubicBezTo>
                  <a:cubicBezTo>
                    <a:pt x="109" y="34"/>
                    <a:pt x="109" y="34"/>
                    <a:pt x="109" y="34"/>
                  </a:cubicBezTo>
                  <a:cubicBezTo>
                    <a:pt x="108" y="32"/>
                    <a:pt x="108" y="32"/>
                    <a:pt x="108" y="32"/>
                  </a:cubicBezTo>
                  <a:cubicBezTo>
                    <a:pt x="107" y="31"/>
                    <a:pt x="107" y="31"/>
                    <a:pt x="107" y="31"/>
                  </a:cubicBezTo>
                  <a:cubicBezTo>
                    <a:pt x="106" y="32"/>
                    <a:pt x="106" y="32"/>
                    <a:pt x="106" y="32"/>
                  </a:cubicBezTo>
                  <a:cubicBezTo>
                    <a:pt x="104" y="33"/>
                    <a:pt x="104" y="33"/>
                    <a:pt x="104" y="33"/>
                  </a:cubicBezTo>
                  <a:cubicBezTo>
                    <a:pt x="102" y="34"/>
                    <a:pt x="102" y="34"/>
                    <a:pt x="102" y="34"/>
                  </a:cubicBezTo>
                  <a:cubicBezTo>
                    <a:pt x="102" y="34"/>
                    <a:pt x="102" y="34"/>
                    <a:pt x="102" y="34"/>
                  </a:cubicBezTo>
                  <a:cubicBezTo>
                    <a:pt x="103" y="35"/>
                    <a:pt x="103" y="35"/>
                    <a:pt x="103" y="35"/>
                  </a:cubicBezTo>
                  <a:cubicBezTo>
                    <a:pt x="104" y="36"/>
                    <a:pt x="104" y="36"/>
                    <a:pt x="104" y="36"/>
                  </a:cubicBezTo>
                  <a:cubicBezTo>
                    <a:pt x="104" y="36"/>
                    <a:pt x="105" y="38"/>
                    <a:pt x="105" y="38"/>
                  </a:cubicBezTo>
                  <a:close/>
                  <a:moveTo>
                    <a:pt x="106" y="41"/>
                  </a:moveTo>
                  <a:cubicBezTo>
                    <a:pt x="106" y="39"/>
                    <a:pt x="106" y="39"/>
                    <a:pt x="106" y="39"/>
                  </a:cubicBezTo>
                  <a:cubicBezTo>
                    <a:pt x="107" y="39"/>
                    <a:pt x="107" y="39"/>
                    <a:pt x="107" y="39"/>
                  </a:cubicBezTo>
                  <a:cubicBezTo>
                    <a:pt x="107" y="40"/>
                    <a:pt x="107" y="40"/>
                    <a:pt x="107" y="40"/>
                  </a:cubicBezTo>
                  <a:cubicBezTo>
                    <a:pt x="106" y="41"/>
                    <a:pt x="106" y="41"/>
                    <a:pt x="106" y="41"/>
                  </a:cubicBezTo>
                  <a:close/>
                  <a:moveTo>
                    <a:pt x="107" y="46"/>
                  </a:moveTo>
                  <a:cubicBezTo>
                    <a:pt x="108" y="45"/>
                    <a:pt x="108" y="45"/>
                    <a:pt x="108" y="45"/>
                  </a:cubicBezTo>
                  <a:cubicBezTo>
                    <a:pt x="109" y="44"/>
                    <a:pt x="109" y="44"/>
                    <a:pt x="109" y="44"/>
                  </a:cubicBezTo>
                  <a:cubicBezTo>
                    <a:pt x="109" y="43"/>
                    <a:pt x="109" y="43"/>
                    <a:pt x="109" y="43"/>
                  </a:cubicBezTo>
                  <a:cubicBezTo>
                    <a:pt x="108" y="43"/>
                    <a:pt x="108" y="43"/>
                    <a:pt x="108" y="43"/>
                  </a:cubicBezTo>
                  <a:cubicBezTo>
                    <a:pt x="108" y="43"/>
                    <a:pt x="108" y="43"/>
                    <a:pt x="108" y="43"/>
                  </a:cubicBezTo>
                  <a:cubicBezTo>
                    <a:pt x="106" y="43"/>
                    <a:pt x="106" y="43"/>
                    <a:pt x="106" y="43"/>
                  </a:cubicBezTo>
                  <a:cubicBezTo>
                    <a:pt x="105" y="42"/>
                    <a:pt x="105" y="42"/>
                    <a:pt x="105" y="42"/>
                  </a:cubicBezTo>
                  <a:cubicBezTo>
                    <a:pt x="104" y="42"/>
                    <a:pt x="104" y="42"/>
                    <a:pt x="104" y="42"/>
                  </a:cubicBezTo>
                  <a:cubicBezTo>
                    <a:pt x="102" y="43"/>
                    <a:pt x="102" y="43"/>
                    <a:pt x="102" y="43"/>
                  </a:cubicBezTo>
                  <a:cubicBezTo>
                    <a:pt x="100" y="44"/>
                    <a:pt x="100" y="44"/>
                    <a:pt x="100" y="44"/>
                  </a:cubicBezTo>
                  <a:cubicBezTo>
                    <a:pt x="100" y="45"/>
                    <a:pt x="100" y="45"/>
                    <a:pt x="100" y="45"/>
                  </a:cubicBezTo>
                  <a:cubicBezTo>
                    <a:pt x="101" y="46"/>
                    <a:pt x="101" y="46"/>
                    <a:pt x="101" y="46"/>
                  </a:cubicBezTo>
                  <a:cubicBezTo>
                    <a:pt x="102" y="47"/>
                    <a:pt x="102" y="47"/>
                    <a:pt x="102" y="47"/>
                  </a:cubicBezTo>
                  <a:cubicBezTo>
                    <a:pt x="104" y="46"/>
                    <a:pt x="104" y="46"/>
                    <a:pt x="104" y="46"/>
                  </a:cubicBezTo>
                  <a:cubicBezTo>
                    <a:pt x="105" y="47"/>
                    <a:pt x="105" y="47"/>
                    <a:pt x="105" y="47"/>
                  </a:cubicBezTo>
                  <a:cubicBezTo>
                    <a:pt x="106" y="47"/>
                    <a:pt x="106" y="47"/>
                    <a:pt x="106" y="47"/>
                  </a:cubicBezTo>
                  <a:cubicBezTo>
                    <a:pt x="107" y="46"/>
                    <a:pt x="107" y="46"/>
                    <a:pt x="107" y="46"/>
                  </a:cubicBezTo>
                  <a:close/>
                  <a:moveTo>
                    <a:pt x="111" y="47"/>
                  </a:moveTo>
                  <a:cubicBezTo>
                    <a:pt x="111" y="45"/>
                    <a:pt x="111" y="45"/>
                    <a:pt x="111" y="45"/>
                  </a:cubicBezTo>
                  <a:cubicBezTo>
                    <a:pt x="111" y="43"/>
                    <a:pt x="111" y="43"/>
                    <a:pt x="111" y="43"/>
                  </a:cubicBezTo>
                  <a:cubicBezTo>
                    <a:pt x="112" y="43"/>
                    <a:pt x="112" y="43"/>
                    <a:pt x="112" y="43"/>
                  </a:cubicBezTo>
                  <a:cubicBezTo>
                    <a:pt x="113" y="44"/>
                    <a:pt x="113" y="44"/>
                    <a:pt x="113" y="44"/>
                  </a:cubicBezTo>
                  <a:cubicBezTo>
                    <a:pt x="114" y="45"/>
                    <a:pt x="114" y="45"/>
                    <a:pt x="114" y="45"/>
                  </a:cubicBezTo>
                  <a:cubicBezTo>
                    <a:pt x="113" y="46"/>
                    <a:pt x="113" y="46"/>
                    <a:pt x="113" y="46"/>
                  </a:cubicBezTo>
                  <a:cubicBezTo>
                    <a:pt x="112" y="47"/>
                    <a:pt x="112" y="47"/>
                    <a:pt x="112" y="47"/>
                  </a:cubicBezTo>
                  <a:cubicBezTo>
                    <a:pt x="111" y="47"/>
                    <a:pt x="111" y="47"/>
                    <a:pt x="111" y="47"/>
                  </a:cubicBezTo>
                  <a:close/>
                  <a:moveTo>
                    <a:pt x="104" y="56"/>
                  </a:moveTo>
                  <a:cubicBezTo>
                    <a:pt x="106" y="53"/>
                    <a:pt x="106" y="53"/>
                    <a:pt x="106" y="53"/>
                  </a:cubicBezTo>
                  <a:cubicBezTo>
                    <a:pt x="107" y="51"/>
                    <a:pt x="107" y="51"/>
                    <a:pt x="107" y="51"/>
                  </a:cubicBezTo>
                  <a:cubicBezTo>
                    <a:pt x="108" y="49"/>
                    <a:pt x="108" y="49"/>
                    <a:pt x="108" y="49"/>
                  </a:cubicBezTo>
                  <a:cubicBezTo>
                    <a:pt x="108" y="49"/>
                    <a:pt x="108" y="49"/>
                    <a:pt x="108" y="49"/>
                  </a:cubicBezTo>
                  <a:cubicBezTo>
                    <a:pt x="107" y="48"/>
                    <a:pt x="107" y="48"/>
                    <a:pt x="107" y="48"/>
                  </a:cubicBezTo>
                  <a:cubicBezTo>
                    <a:pt x="105" y="49"/>
                    <a:pt x="105" y="49"/>
                    <a:pt x="105" y="49"/>
                  </a:cubicBezTo>
                  <a:cubicBezTo>
                    <a:pt x="103" y="49"/>
                    <a:pt x="103" y="49"/>
                    <a:pt x="103" y="49"/>
                  </a:cubicBezTo>
                  <a:cubicBezTo>
                    <a:pt x="101" y="48"/>
                    <a:pt x="101" y="48"/>
                    <a:pt x="101" y="48"/>
                  </a:cubicBezTo>
                  <a:cubicBezTo>
                    <a:pt x="101" y="50"/>
                    <a:pt x="101" y="50"/>
                    <a:pt x="101" y="50"/>
                  </a:cubicBezTo>
                  <a:cubicBezTo>
                    <a:pt x="100" y="51"/>
                    <a:pt x="100" y="51"/>
                    <a:pt x="100" y="51"/>
                  </a:cubicBezTo>
                  <a:cubicBezTo>
                    <a:pt x="100" y="52"/>
                    <a:pt x="100" y="52"/>
                    <a:pt x="100" y="52"/>
                  </a:cubicBezTo>
                  <a:cubicBezTo>
                    <a:pt x="102" y="51"/>
                    <a:pt x="102" y="51"/>
                    <a:pt x="102" y="51"/>
                  </a:cubicBezTo>
                  <a:cubicBezTo>
                    <a:pt x="102" y="53"/>
                    <a:pt x="102" y="53"/>
                    <a:pt x="102" y="53"/>
                  </a:cubicBezTo>
                  <a:cubicBezTo>
                    <a:pt x="103" y="54"/>
                    <a:pt x="103" y="54"/>
                    <a:pt x="103" y="54"/>
                  </a:cubicBezTo>
                  <a:cubicBezTo>
                    <a:pt x="101" y="54"/>
                    <a:pt x="101" y="54"/>
                    <a:pt x="101" y="54"/>
                  </a:cubicBezTo>
                  <a:cubicBezTo>
                    <a:pt x="98" y="56"/>
                    <a:pt x="98" y="56"/>
                    <a:pt x="98" y="56"/>
                  </a:cubicBezTo>
                  <a:cubicBezTo>
                    <a:pt x="97" y="57"/>
                    <a:pt x="97" y="57"/>
                    <a:pt x="97" y="57"/>
                  </a:cubicBezTo>
                  <a:cubicBezTo>
                    <a:pt x="98" y="58"/>
                    <a:pt x="98" y="58"/>
                    <a:pt x="98" y="58"/>
                  </a:cubicBezTo>
                  <a:cubicBezTo>
                    <a:pt x="100" y="58"/>
                    <a:pt x="100" y="58"/>
                    <a:pt x="100" y="58"/>
                  </a:cubicBezTo>
                  <a:cubicBezTo>
                    <a:pt x="101" y="56"/>
                    <a:pt x="101" y="56"/>
                    <a:pt x="101" y="56"/>
                  </a:cubicBezTo>
                  <a:cubicBezTo>
                    <a:pt x="101" y="56"/>
                    <a:pt x="104" y="56"/>
                    <a:pt x="104" y="56"/>
                  </a:cubicBezTo>
                  <a:close/>
                  <a:moveTo>
                    <a:pt x="109" y="56"/>
                  </a:moveTo>
                  <a:cubicBezTo>
                    <a:pt x="107" y="56"/>
                    <a:pt x="107" y="56"/>
                    <a:pt x="107" y="56"/>
                  </a:cubicBezTo>
                  <a:cubicBezTo>
                    <a:pt x="106" y="57"/>
                    <a:pt x="106" y="57"/>
                    <a:pt x="106" y="57"/>
                  </a:cubicBezTo>
                  <a:cubicBezTo>
                    <a:pt x="105" y="56"/>
                    <a:pt x="105" y="56"/>
                    <a:pt x="105" y="56"/>
                  </a:cubicBezTo>
                  <a:cubicBezTo>
                    <a:pt x="106" y="54"/>
                    <a:pt x="106" y="54"/>
                    <a:pt x="106" y="54"/>
                  </a:cubicBezTo>
                  <a:cubicBezTo>
                    <a:pt x="108" y="53"/>
                    <a:pt x="108" y="53"/>
                    <a:pt x="108" y="53"/>
                  </a:cubicBezTo>
                  <a:cubicBezTo>
                    <a:pt x="108" y="52"/>
                    <a:pt x="108" y="52"/>
                    <a:pt x="108" y="52"/>
                  </a:cubicBezTo>
                  <a:cubicBezTo>
                    <a:pt x="110" y="54"/>
                    <a:pt x="110" y="54"/>
                    <a:pt x="110" y="54"/>
                  </a:cubicBezTo>
                  <a:cubicBezTo>
                    <a:pt x="109" y="54"/>
                    <a:pt x="109" y="54"/>
                    <a:pt x="109" y="54"/>
                  </a:cubicBezTo>
                  <a:cubicBezTo>
                    <a:pt x="109" y="56"/>
                    <a:pt x="109" y="56"/>
                    <a:pt x="109" y="56"/>
                  </a:cubicBezTo>
                  <a:close/>
                  <a:moveTo>
                    <a:pt x="114" y="59"/>
                  </a:moveTo>
                  <a:cubicBezTo>
                    <a:pt x="111" y="58"/>
                    <a:pt x="111" y="58"/>
                    <a:pt x="111" y="58"/>
                  </a:cubicBezTo>
                  <a:cubicBezTo>
                    <a:pt x="111" y="56"/>
                    <a:pt x="111" y="56"/>
                    <a:pt x="111" y="56"/>
                  </a:cubicBezTo>
                  <a:cubicBezTo>
                    <a:pt x="111" y="55"/>
                    <a:pt x="111" y="55"/>
                    <a:pt x="111" y="55"/>
                  </a:cubicBezTo>
                  <a:cubicBezTo>
                    <a:pt x="112" y="55"/>
                    <a:pt x="112" y="55"/>
                    <a:pt x="112" y="55"/>
                  </a:cubicBezTo>
                  <a:cubicBezTo>
                    <a:pt x="113" y="56"/>
                    <a:pt x="113" y="56"/>
                    <a:pt x="113" y="56"/>
                  </a:cubicBezTo>
                  <a:cubicBezTo>
                    <a:pt x="115" y="56"/>
                    <a:pt x="115" y="56"/>
                    <a:pt x="115" y="56"/>
                  </a:cubicBezTo>
                  <a:cubicBezTo>
                    <a:pt x="116" y="57"/>
                    <a:pt x="116" y="57"/>
                    <a:pt x="116" y="57"/>
                  </a:cubicBezTo>
                  <a:cubicBezTo>
                    <a:pt x="116" y="59"/>
                    <a:pt x="116" y="59"/>
                    <a:pt x="116" y="59"/>
                  </a:cubicBezTo>
                  <a:cubicBezTo>
                    <a:pt x="114" y="59"/>
                    <a:pt x="114" y="59"/>
                    <a:pt x="114" y="59"/>
                  </a:cubicBezTo>
                  <a:close/>
                  <a:moveTo>
                    <a:pt x="112" y="65"/>
                  </a:moveTo>
                  <a:cubicBezTo>
                    <a:pt x="110" y="63"/>
                    <a:pt x="110" y="63"/>
                    <a:pt x="110" y="63"/>
                  </a:cubicBezTo>
                  <a:cubicBezTo>
                    <a:pt x="107" y="60"/>
                    <a:pt x="107" y="60"/>
                    <a:pt x="107" y="60"/>
                  </a:cubicBezTo>
                  <a:cubicBezTo>
                    <a:pt x="104" y="59"/>
                    <a:pt x="104" y="59"/>
                    <a:pt x="104" y="59"/>
                  </a:cubicBezTo>
                  <a:cubicBezTo>
                    <a:pt x="102" y="59"/>
                    <a:pt x="102" y="59"/>
                    <a:pt x="102" y="59"/>
                  </a:cubicBezTo>
                  <a:cubicBezTo>
                    <a:pt x="101" y="58"/>
                    <a:pt x="101" y="58"/>
                    <a:pt x="101" y="58"/>
                  </a:cubicBezTo>
                  <a:cubicBezTo>
                    <a:pt x="102" y="58"/>
                    <a:pt x="102" y="58"/>
                    <a:pt x="102" y="58"/>
                  </a:cubicBezTo>
                  <a:cubicBezTo>
                    <a:pt x="103" y="57"/>
                    <a:pt x="103" y="57"/>
                    <a:pt x="103" y="57"/>
                  </a:cubicBezTo>
                  <a:cubicBezTo>
                    <a:pt x="106" y="57"/>
                    <a:pt x="106" y="57"/>
                    <a:pt x="106" y="57"/>
                  </a:cubicBezTo>
                  <a:cubicBezTo>
                    <a:pt x="109" y="59"/>
                    <a:pt x="109" y="59"/>
                    <a:pt x="109" y="59"/>
                  </a:cubicBezTo>
                  <a:cubicBezTo>
                    <a:pt x="111" y="61"/>
                    <a:pt x="111" y="61"/>
                    <a:pt x="111" y="61"/>
                  </a:cubicBezTo>
                  <a:cubicBezTo>
                    <a:pt x="112" y="61"/>
                    <a:pt x="112" y="61"/>
                    <a:pt x="112" y="61"/>
                  </a:cubicBezTo>
                  <a:cubicBezTo>
                    <a:pt x="113" y="60"/>
                    <a:pt x="113" y="60"/>
                    <a:pt x="113" y="60"/>
                  </a:cubicBezTo>
                  <a:cubicBezTo>
                    <a:pt x="114" y="61"/>
                    <a:pt x="114" y="61"/>
                    <a:pt x="114" y="61"/>
                  </a:cubicBezTo>
                  <a:cubicBezTo>
                    <a:pt x="113" y="62"/>
                    <a:pt x="113" y="62"/>
                    <a:pt x="113" y="62"/>
                  </a:cubicBezTo>
                  <a:cubicBezTo>
                    <a:pt x="113" y="64"/>
                    <a:pt x="113" y="64"/>
                    <a:pt x="113" y="64"/>
                  </a:cubicBezTo>
                  <a:cubicBezTo>
                    <a:pt x="112" y="65"/>
                    <a:pt x="112" y="65"/>
                    <a:pt x="112" y="65"/>
                  </a:cubicBezTo>
                  <a:close/>
                  <a:moveTo>
                    <a:pt x="113" y="69"/>
                  </a:moveTo>
                  <a:cubicBezTo>
                    <a:pt x="113" y="67"/>
                    <a:pt x="113" y="67"/>
                    <a:pt x="113" y="67"/>
                  </a:cubicBezTo>
                  <a:cubicBezTo>
                    <a:pt x="112" y="65"/>
                    <a:pt x="112" y="65"/>
                    <a:pt x="112" y="65"/>
                  </a:cubicBezTo>
                  <a:cubicBezTo>
                    <a:pt x="110" y="65"/>
                    <a:pt x="110" y="65"/>
                    <a:pt x="110" y="65"/>
                  </a:cubicBezTo>
                  <a:cubicBezTo>
                    <a:pt x="108" y="64"/>
                    <a:pt x="108" y="64"/>
                    <a:pt x="108" y="64"/>
                  </a:cubicBezTo>
                  <a:cubicBezTo>
                    <a:pt x="105" y="62"/>
                    <a:pt x="105" y="62"/>
                    <a:pt x="105" y="62"/>
                  </a:cubicBezTo>
                  <a:cubicBezTo>
                    <a:pt x="104" y="62"/>
                    <a:pt x="104" y="62"/>
                    <a:pt x="104" y="62"/>
                  </a:cubicBezTo>
                  <a:cubicBezTo>
                    <a:pt x="103" y="61"/>
                    <a:pt x="103" y="61"/>
                    <a:pt x="103" y="61"/>
                  </a:cubicBezTo>
                  <a:cubicBezTo>
                    <a:pt x="101" y="61"/>
                    <a:pt x="101" y="61"/>
                    <a:pt x="101" y="61"/>
                  </a:cubicBezTo>
                  <a:cubicBezTo>
                    <a:pt x="99" y="60"/>
                    <a:pt x="99" y="60"/>
                    <a:pt x="99" y="60"/>
                  </a:cubicBezTo>
                  <a:cubicBezTo>
                    <a:pt x="95" y="60"/>
                    <a:pt x="95" y="60"/>
                    <a:pt x="95" y="60"/>
                  </a:cubicBezTo>
                  <a:cubicBezTo>
                    <a:pt x="93" y="61"/>
                    <a:pt x="93" y="61"/>
                    <a:pt x="93" y="61"/>
                  </a:cubicBezTo>
                  <a:cubicBezTo>
                    <a:pt x="94" y="62"/>
                    <a:pt x="94" y="62"/>
                    <a:pt x="94" y="62"/>
                  </a:cubicBezTo>
                  <a:cubicBezTo>
                    <a:pt x="94" y="63"/>
                    <a:pt x="94" y="63"/>
                    <a:pt x="94" y="63"/>
                  </a:cubicBezTo>
                  <a:cubicBezTo>
                    <a:pt x="95" y="64"/>
                    <a:pt x="95" y="64"/>
                    <a:pt x="95" y="64"/>
                  </a:cubicBezTo>
                  <a:cubicBezTo>
                    <a:pt x="97" y="65"/>
                    <a:pt x="97" y="65"/>
                    <a:pt x="97" y="65"/>
                  </a:cubicBezTo>
                  <a:cubicBezTo>
                    <a:pt x="98" y="64"/>
                    <a:pt x="98" y="64"/>
                    <a:pt x="98" y="64"/>
                  </a:cubicBezTo>
                  <a:cubicBezTo>
                    <a:pt x="99" y="63"/>
                    <a:pt x="99" y="63"/>
                    <a:pt x="99" y="63"/>
                  </a:cubicBezTo>
                  <a:cubicBezTo>
                    <a:pt x="100" y="65"/>
                    <a:pt x="100" y="65"/>
                    <a:pt x="100" y="65"/>
                  </a:cubicBezTo>
                  <a:cubicBezTo>
                    <a:pt x="101" y="66"/>
                    <a:pt x="101" y="66"/>
                    <a:pt x="101" y="66"/>
                  </a:cubicBezTo>
                  <a:cubicBezTo>
                    <a:pt x="102" y="66"/>
                    <a:pt x="102" y="66"/>
                    <a:pt x="102" y="66"/>
                  </a:cubicBezTo>
                  <a:cubicBezTo>
                    <a:pt x="103" y="66"/>
                    <a:pt x="103" y="66"/>
                    <a:pt x="103" y="66"/>
                  </a:cubicBezTo>
                  <a:cubicBezTo>
                    <a:pt x="104" y="68"/>
                    <a:pt x="104" y="68"/>
                    <a:pt x="104" y="68"/>
                  </a:cubicBezTo>
                  <a:cubicBezTo>
                    <a:pt x="106" y="68"/>
                    <a:pt x="106" y="68"/>
                    <a:pt x="106" y="68"/>
                  </a:cubicBezTo>
                  <a:cubicBezTo>
                    <a:pt x="108" y="68"/>
                    <a:pt x="108" y="68"/>
                    <a:pt x="108" y="68"/>
                  </a:cubicBezTo>
                  <a:cubicBezTo>
                    <a:pt x="110" y="69"/>
                    <a:pt x="110" y="69"/>
                    <a:pt x="110" y="69"/>
                  </a:cubicBezTo>
                  <a:cubicBezTo>
                    <a:pt x="112" y="70"/>
                    <a:pt x="112" y="70"/>
                    <a:pt x="112" y="70"/>
                  </a:cubicBezTo>
                  <a:cubicBezTo>
                    <a:pt x="113" y="69"/>
                    <a:pt x="113" y="69"/>
                    <a:pt x="113" y="69"/>
                  </a:cubicBezTo>
                  <a:close/>
                  <a:moveTo>
                    <a:pt x="100" y="72"/>
                  </a:moveTo>
                  <a:cubicBezTo>
                    <a:pt x="100" y="72"/>
                    <a:pt x="99" y="72"/>
                    <a:pt x="99" y="72"/>
                  </a:cubicBezTo>
                  <a:cubicBezTo>
                    <a:pt x="98" y="71"/>
                    <a:pt x="98" y="71"/>
                    <a:pt x="98" y="71"/>
                  </a:cubicBezTo>
                  <a:cubicBezTo>
                    <a:pt x="96" y="71"/>
                    <a:pt x="96" y="71"/>
                    <a:pt x="96" y="71"/>
                  </a:cubicBezTo>
                  <a:cubicBezTo>
                    <a:pt x="95" y="70"/>
                    <a:pt x="95" y="70"/>
                    <a:pt x="95" y="70"/>
                  </a:cubicBezTo>
                  <a:cubicBezTo>
                    <a:pt x="95" y="69"/>
                    <a:pt x="95" y="69"/>
                    <a:pt x="95" y="69"/>
                  </a:cubicBezTo>
                  <a:cubicBezTo>
                    <a:pt x="96" y="68"/>
                    <a:pt x="96" y="68"/>
                    <a:pt x="96" y="68"/>
                  </a:cubicBezTo>
                  <a:cubicBezTo>
                    <a:pt x="98" y="68"/>
                    <a:pt x="98" y="68"/>
                    <a:pt x="98" y="68"/>
                  </a:cubicBezTo>
                  <a:cubicBezTo>
                    <a:pt x="100" y="68"/>
                    <a:pt x="100" y="68"/>
                    <a:pt x="100" y="68"/>
                  </a:cubicBezTo>
                  <a:cubicBezTo>
                    <a:pt x="100" y="67"/>
                    <a:pt x="100" y="67"/>
                    <a:pt x="100" y="67"/>
                  </a:cubicBezTo>
                  <a:cubicBezTo>
                    <a:pt x="101" y="69"/>
                    <a:pt x="101" y="69"/>
                    <a:pt x="101" y="69"/>
                  </a:cubicBezTo>
                  <a:cubicBezTo>
                    <a:pt x="102" y="69"/>
                    <a:pt x="102" y="69"/>
                    <a:pt x="102" y="69"/>
                  </a:cubicBezTo>
                  <a:cubicBezTo>
                    <a:pt x="103" y="69"/>
                    <a:pt x="103" y="69"/>
                    <a:pt x="103" y="69"/>
                  </a:cubicBezTo>
                  <a:cubicBezTo>
                    <a:pt x="104" y="69"/>
                    <a:pt x="104" y="69"/>
                    <a:pt x="104" y="69"/>
                  </a:cubicBezTo>
                  <a:cubicBezTo>
                    <a:pt x="104" y="70"/>
                    <a:pt x="104" y="70"/>
                    <a:pt x="104" y="70"/>
                  </a:cubicBezTo>
                  <a:cubicBezTo>
                    <a:pt x="104" y="71"/>
                    <a:pt x="104" y="71"/>
                    <a:pt x="104" y="71"/>
                  </a:cubicBezTo>
                  <a:cubicBezTo>
                    <a:pt x="100" y="72"/>
                    <a:pt x="100" y="72"/>
                    <a:pt x="100" y="72"/>
                  </a:cubicBezTo>
                  <a:close/>
                  <a:moveTo>
                    <a:pt x="96" y="82"/>
                  </a:moveTo>
                  <a:cubicBezTo>
                    <a:pt x="95" y="80"/>
                    <a:pt x="95" y="80"/>
                    <a:pt x="95" y="80"/>
                  </a:cubicBezTo>
                  <a:cubicBezTo>
                    <a:pt x="95" y="78"/>
                    <a:pt x="95" y="78"/>
                    <a:pt x="95" y="78"/>
                  </a:cubicBezTo>
                  <a:cubicBezTo>
                    <a:pt x="94" y="77"/>
                    <a:pt x="94" y="77"/>
                    <a:pt x="94" y="77"/>
                  </a:cubicBezTo>
                  <a:cubicBezTo>
                    <a:pt x="94" y="80"/>
                    <a:pt x="94" y="80"/>
                    <a:pt x="94" y="80"/>
                  </a:cubicBezTo>
                  <a:cubicBezTo>
                    <a:pt x="93" y="80"/>
                    <a:pt x="93" y="80"/>
                    <a:pt x="93" y="80"/>
                  </a:cubicBezTo>
                  <a:cubicBezTo>
                    <a:pt x="94" y="81"/>
                    <a:pt x="94" y="81"/>
                    <a:pt x="94" y="81"/>
                  </a:cubicBezTo>
                  <a:cubicBezTo>
                    <a:pt x="95" y="82"/>
                    <a:pt x="95" y="82"/>
                    <a:pt x="95" y="82"/>
                  </a:cubicBezTo>
                  <a:cubicBezTo>
                    <a:pt x="96" y="82"/>
                    <a:pt x="96" y="82"/>
                    <a:pt x="96" y="82"/>
                  </a:cubicBezTo>
                  <a:close/>
                  <a:moveTo>
                    <a:pt x="98" y="81"/>
                  </a:moveTo>
                  <a:cubicBezTo>
                    <a:pt x="99" y="81"/>
                    <a:pt x="99" y="81"/>
                    <a:pt x="99" y="81"/>
                  </a:cubicBezTo>
                  <a:cubicBezTo>
                    <a:pt x="99" y="80"/>
                    <a:pt x="99" y="80"/>
                    <a:pt x="99" y="80"/>
                  </a:cubicBezTo>
                  <a:cubicBezTo>
                    <a:pt x="99" y="78"/>
                    <a:pt x="99" y="78"/>
                    <a:pt x="99" y="78"/>
                  </a:cubicBezTo>
                  <a:cubicBezTo>
                    <a:pt x="97" y="77"/>
                    <a:pt x="97" y="77"/>
                    <a:pt x="97" y="77"/>
                  </a:cubicBezTo>
                  <a:cubicBezTo>
                    <a:pt x="96" y="77"/>
                    <a:pt x="96" y="77"/>
                    <a:pt x="96" y="77"/>
                  </a:cubicBezTo>
                  <a:cubicBezTo>
                    <a:pt x="96" y="78"/>
                    <a:pt x="96" y="78"/>
                    <a:pt x="96" y="78"/>
                  </a:cubicBezTo>
                  <a:cubicBezTo>
                    <a:pt x="98" y="81"/>
                    <a:pt x="98" y="81"/>
                    <a:pt x="98" y="81"/>
                  </a:cubicBezTo>
                  <a:close/>
                  <a:moveTo>
                    <a:pt x="101" y="79"/>
                  </a:moveTo>
                  <a:cubicBezTo>
                    <a:pt x="101" y="79"/>
                    <a:pt x="103" y="80"/>
                    <a:pt x="103" y="80"/>
                  </a:cubicBezTo>
                  <a:cubicBezTo>
                    <a:pt x="103" y="79"/>
                    <a:pt x="103" y="79"/>
                    <a:pt x="103" y="79"/>
                  </a:cubicBezTo>
                  <a:cubicBezTo>
                    <a:pt x="102" y="77"/>
                    <a:pt x="102" y="77"/>
                    <a:pt x="102" y="77"/>
                  </a:cubicBezTo>
                  <a:cubicBezTo>
                    <a:pt x="101" y="77"/>
                    <a:pt x="101" y="77"/>
                    <a:pt x="101" y="77"/>
                  </a:cubicBezTo>
                  <a:cubicBezTo>
                    <a:pt x="100" y="78"/>
                    <a:pt x="100" y="78"/>
                    <a:pt x="100" y="78"/>
                  </a:cubicBezTo>
                  <a:cubicBezTo>
                    <a:pt x="101" y="79"/>
                    <a:pt x="101" y="79"/>
                    <a:pt x="101" y="79"/>
                  </a:cubicBezTo>
                  <a:close/>
                  <a:moveTo>
                    <a:pt x="101" y="83"/>
                  </a:moveTo>
                  <a:cubicBezTo>
                    <a:pt x="102" y="83"/>
                    <a:pt x="102" y="83"/>
                    <a:pt x="102" y="83"/>
                  </a:cubicBezTo>
                  <a:cubicBezTo>
                    <a:pt x="102" y="81"/>
                    <a:pt x="102" y="81"/>
                    <a:pt x="102" y="81"/>
                  </a:cubicBezTo>
                  <a:cubicBezTo>
                    <a:pt x="102" y="80"/>
                    <a:pt x="102" y="80"/>
                    <a:pt x="102" y="80"/>
                  </a:cubicBezTo>
                  <a:cubicBezTo>
                    <a:pt x="101" y="80"/>
                    <a:pt x="101" y="80"/>
                    <a:pt x="101" y="80"/>
                  </a:cubicBezTo>
                  <a:cubicBezTo>
                    <a:pt x="100" y="80"/>
                    <a:pt x="100" y="80"/>
                    <a:pt x="100" y="80"/>
                  </a:cubicBezTo>
                  <a:cubicBezTo>
                    <a:pt x="100" y="81"/>
                    <a:pt x="100" y="81"/>
                    <a:pt x="100" y="81"/>
                  </a:cubicBezTo>
                  <a:cubicBezTo>
                    <a:pt x="100" y="82"/>
                    <a:pt x="100" y="82"/>
                    <a:pt x="100" y="82"/>
                  </a:cubicBezTo>
                  <a:cubicBezTo>
                    <a:pt x="101" y="83"/>
                    <a:pt x="101" y="83"/>
                    <a:pt x="101" y="83"/>
                  </a:cubicBezTo>
                  <a:close/>
                  <a:moveTo>
                    <a:pt x="99" y="88"/>
                  </a:moveTo>
                  <a:cubicBezTo>
                    <a:pt x="98" y="86"/>
                    <a:pt x="98" y="86"/>
                    <a:pt x="98" y="86"/>
                  </a:cubicBezTo>
                  <a:cubicBezTo>
                    <a:pt x="97" y="87"/>
                    <a:pt x="97" y="87"/>
                    <a:pt x="97" y="87"/>
                  </a:cubicBezTo>
                  <a:cubicBezTo>
                    <a:pt x="96" y="85"/>
                    <a:pt x="96" y="85"/>
                    <a:pt x="96" y="85"/>
                  </a:cubicBezTo>
                  <a:cubicBezTo>
                    <a:pt x="95" y="85"/>
                    <a:pt x="95" y="85"/>
                    <a:pt x="95" y="85"/>
                  </a:cubicBezTo>
                  <a:cubicBezTo>
                    <a:pt x="93" y="86"/>
                    <a:pt x="93" y="86"/>
                    <a:pt x="93" y="86"/>
                  </a:cubicBezTo>
                  <a:cubicBezTo>
                    <a:pt x="94" y="87"/>
                    <a:pt x="94" y="87"/>
                    <a:pt x="94" y="87"/>
                  </a:cubicBezTo>
                  <a:cubicBezTo>
                    <a:pt x="94" y="88"/>
                    <a:pt x="94" y="88"/>
                    <a:pt x="94" y="88"/>
                  </a:cubicBezTo>
                  <a:cubicBezTo>
                    <a:pt x="93" y="90"/>
                    <a:pt x="93" y="90"/>
                    <a:pt x="93" y="90"/>
                  </a:cubicBezTo>
                  <a:cubicBezTo>
                    <a:pt x="93" y="91"/>
                    <a:pt x="93" y="91"/>
                    <a:pt x="93" y="91"/>
                  </a:cubicBezTo>
                  <a:cubicBezTo>
                    <a:pt x="96" y="91"/>
                    <a:pt x="96" y="91"/>
                    <a:pt x="96" y="91"/>
                  </a:cubicBezTo>
                  <a:cubicBezTo>
                    <a:pt x="98" y="90"/>
                    <a:pt x="98" y="90"/>
                    <a:pt x="98" y="90"/>
                  </a:cubicBezTo>
                  <a:cubicBezTo>
                    <a:pt x="99" y="88"/>
                    <a:pt x="99" y="88"/>
                    <a:pt x="99" y="88"/>
                  </a:cubicBezTo>
                  <a:close/>
                  <a:moveTo>
                    <a:pt x="100" y="85"/>
                  </a:moveTo>
                  <a:cubicBezTo>
                    <a:pt x="100" y="87"/>
                    <a:pt x="100" y="87"/>
                    <a:pt x="100" y="87"/>
                  </a:cubicBezTo>
                  <a:cubicBezTo>
                    <a:pt x="101" y="88"/>
                    <a:pt x="101" y="88"/>
                    <a:pt x="101" y="88"/>
                  </a:cubicBezTo>
                  <a:cubicBezTo>
                    <a:pt x="102" y="88"/>
                    <a:pt x="102" y="88"/>
                    <a:pt x="102" y="88"/>
                  </a:cubicBezTo>
                  <a:cubicBezTo>
                    <a:pt x="102" y="87"/>
                    <a:pt x="102" y="87"/>
                    <a:pt x="102" y="87"/>
                  </a:cubicBezTo>
                  <a:cubicBezTo>
                    <a:pt x="101" y="85"/>
                    <a:pt x="101" y="85"/>
                    <a:pt x="101" y="85"/>
                  </a:cubicBezTo>
                  <a:cubicBezTo>
                    <a:pt x="100" y="85"/>
                    <a:pt x="100" y="85"/>
                    <a:pt x="100" y="85"/>
                  </a:cubicBezTo>
                  <a:close/>
                  <a:moveTo>
                    <a:pt x="114" y="65"/>
                  </a:moveTo>
                  <a:cubicBezTo>
                    <a:pt x="114" y="64"/>
                    <a:pt x="114" y="64"/>
                    <a:pt x="114" y="64"/>
                  </a:cubicBezTo>
                  <a:cubicBezTo>
                    <a:pt x="115" y="64"/>
                    <a:pt x="115" y="64"/>
                    <a:pt x="115" y="64"/>
                  </a:cubicBezTo>
                  <a:cubicBezTo>
                    <a:pt x="115" y="62"/>
                    <a:pt x="115" y="62"/>
                    <a:pt x="115" y="62"/>
                  </a:cubicBezTo>
                  <a:cubicBezTo>
                    <a:pt x="116" y="61"/>
                    <a:pt x="116" y="61"/>
                    <a:pt x="116" y="61"/>
                  </a:cubicBezTo>
                  <a:cubicBezTo>
                    <a:pt x="117" y="61"/>
                    <a:pt x="117" y="61"/>
                    <a:pt x="117" y="61"/>
                  </a:cubicBezTo>
                  <a:cubicBezTo>
                    <a:pt x="118" y="62"/>
                    <a:pt x="118" y="62"/>
                    <a:pt x="118" y="62"/>
                  </a:cubicBezTo>
                  <a:cubicBezTo>
                    <a:pt x="118" y="64"/>
                    <a:pt x="118" y="64"/>
                    <a:pt x="118" y="64"/>
                  </a:cubicBezTo>
                  <a:cubicBezTo>
                    <a:pt x="117" y="64"/>
                    <a:pt x="117" y="64"/>
                    <a:pt x="117" y="64"/>
                  </a:cubicBezTo>
                  <a:cubicBezTo>
                    <a:pt x="117" y="65"/>
                    <a:pt x="117" y="65"/>
                    <a:pt x="117" y="65"/>
                  </a:cubicBezTo>
                  <a:cubicBezTo>
                    <a:pt x="116" y="66"/>
                    <a:pt x="116" y="66"/>
                    <a:pt x="116" y="66"/>
                  </a:cubicBezTo>
                  <a:cubicBezTo>
                    <a:pt x="115" y="66"/>
                    <a:pt x="115" y="66"/>
                    <a:pt x="115" y="66"/>
                  </a:cubicBezTo>
                  <a:cubicBezTo>
                    <a:pt x="114" y="65"/>
                    <a:pt x="114" y="65"/>
                    <a:pt x="114" y="65"/>
                  </a:cubicBezTo>
                  <a:close/>
                  <a:moveTo>
                    <a:pt x="103" y="85"/>
                  </a:moveTo>
                  <a:cubicBezTo>
                    <a:pt x="104" y="86"/>
                    <a:pt x="104" y="86"/>
                    <a:pt x="104" y="86"/>
                  </a:cubicBezTo>
                  <a:cubicBezTo>
                    <a:pt x="106" y="86"/>
                    <a:pt x="106" y="86"/>
                    <a:pt x="106" y="86"/>
                  </a:cubicBezTo>
                  <a:cubicBezTo>
                    <a:pt x="107" y="86"/>
                    <a:pt x="107" y="86"/>
                    <a:pt x="107" y="86"/>
                  </a:cubicBezTo>
                  <a:cubicBezTo>
                    <a:pt x="108" y="85"/>
                    <a:pt x="108" y="85"/>
                    <a:pt x="108" y="85"/>
                  </a:cubicBezTo>
                  <a:cubicBezTo>
                    <a:pt x="107" y="84"/>
                    <a:pt x="107" y="84"/>
                    <a:pt x="107" y="84"/>
                  </a:cubicBezTo>
                  <a:cubicBezTo>
                    <a:pt x="107" y="83"/>
                    <a:pt x="107" y="83"/>
                    <a:pt x="107" y="83"/>
                  </a:cubicBezTo>
                  <a:cubicBezTo>
                    <a:pt x="106" y="83"/>
                    <a:pt x="106" y="83"/>
                    <a:pt x="106" y="83"/>
                  </a:cubicBezTo>
                  <a:cubicBezTo>
                    <a:pt x="105" y="84"/>
                    <a:pt x="105" y="84"/>
                    <a:pt x="105" y="84"/>
                  </a:cubicBezTo>
                  <a:cubicBezTo>
                    <a:pt x="103" y="85"/>
                    <a:pt x="103" y="85"/>
                    <a:pt x="103" y="85"/>
                  </a:cubicBezTo>
                  <a:close/>
                  <a:moveTo>
                    <a:pt x="104" y="81"/>
                  </a:moveTo>
                  <a:cubicBezTo>
                    <a:pt x="105" y="81"/>
                    <a:pt x="105" y="81"/>
                    <a:pt x="105" y="81"/>
                  </a:cubicBezTo>
                  <a:cubicBezTo>
                    <a:pt x="106" y="80"/>
                    <a:pt x="106" y="80"/>
                    <a:pt x="106" y="80"/>
                  </a:cubicBezTo>
                  <a:cubicBezTo>
                    <a:pt x="106" y="79"/>
                    <a:pt x="106" y="79"/>
                    <a:pt x="106" y="79"/>
                  </a:cubicBezTo>
                  <a:cubicBezTo>
                    <a:pt x="105" y="80"/>
                    <a:pt x="105" y="80"/>
                    <a:pt x="105" y="80"/>
                  </a:cubicBezTo>
                  <a:cubicBezTo>
                    <a:pt x="104" y="81"/>
                    <a:pt x="104" y="81"/>
                    <a:pt x="104" y="81"/>
                  </a:cubicBezTo>
                  <a:close/>
                  <a:moveTo>
                    <a:pt x="107" y="80"/>
                  </a:moveTo>
                  <a:cubicBezTo>
                    <a:pt x="107" y="81"/>
                    <a:pt x="107" y="81"/>
                    <a:pt x="107" y="81"/>
                  </a:cubicBezTo>
                  <a:cubicBezTo>
                    <a:pt x="108" y="81"/>
                    <a:pt x="108" y="81"/>
                    <a:pt x="108" y="81"/>
                  </a:cubicBezTo>
                  <a:cubicBezTo>
                    <a:pt x="109" y="80"/>
                    <a:pt x="109" y="80"/>
                    <a:pt x="109" y="80"/>
                  </a:cubicBezTo>
                  <a:cubicBezTo>
                    <a:pt x="110" y="80"/>
                    <a:pt x="110" y="80"/>
                    <a:pt x="110" y="80"/>
                  </a:cubicBezTo>
                  <a:cubicBezTo>
                    <a:pt x="109" y="79"/>
                    <a:pt x="109" y="79"/>
                    <a:pt x="109" y="79"/>
                  </a:cubicBezTo>
                  <a:cubicBezTo>
                    <a:pt x="108" y="79"/>
                    <a:pt x="108" y="79"/>
                    <a:pt x="108" y="79"/>
                  </a:cubicBezTo>
                  <a:cubicBezTo>
                    <a:pt x="108" y="80"/>
                    <a:pt x="108" y="80"/>
                    <a:pt x="108" y="80"/>
                  </a:cubicBezTo>
                  <a:cubicBezTo>
                    <a:pt x="107" y="80"/>
                    <a:pt x="107" y="80"/>
                    <a:pt x="107" y="80"/>
                  </a:cubicBezTo>
                  <a:close/>
                  <a:moveTo>
                    <a:pt x="107" y="73"/>
                  </a:moveTo>
                  <a:cubicBezTo>
                    <a:pt x="106" y="74"/>
                    <a:pt x="106" y="74"/>
                    <a:pt x="106" y="74"/>
                  </a:cubicBezTo>
                  <a:cubicBezTo>
                    <a:pt x="105" y="74"/>
                    <a:pt x="105" y="74"/>
                    <a:pt x="105" y="74"/>
                  </a:cubicBezTo>
                  <a:cubicBezTo>
                    <a:pt x="104" y="73"/>
                    <a:pt x="104" y="73"/>
                    <a:pt x="104" y="73"/>
                  </a:cubicBezTo>
                  <a:cubicBezTo>
                    <a:pt x="104" y="72"/>
                    <a:pt x="104" y="72"/>
                    <a:pt x="104" y="72"/>
                  </a:cubicBezTo>
                  <a:cubicBezTo>
                    <a:pt x="105" y="70"/>
                    <a:pt x="105" y="70"/>
                    <a:pt x="105" y="70"/>
                  </a:cubicBezTo>
                  <a:cubicBezTo>
                    <a:pt x="107" y="69"/>
                    <a:pt x="107" y="69"/>
                    <a:pt x="107" y="69"/>
                  </a:cubicBezTo>
                  <a:cubicBezTo>
                    <a:pt x="109" y="70"/>
                    <a:pt x="109" y="70"/>
                    <a:pt x="109" y="70"/>
                  </a:cubicBezTo>
                  <a:cubicBezTo>
                    <a:pt x="110" y="71"/>
                    <a:pt x="110" y="71"/>
                    <a:pt x="110" y="71"/>
                  </a:cubicBezTo>
                  <a:cubicBezTo>
                    <a:pt x="111" y="71"/>
                    <a:pt x="111" y="71"/>
                    <a:pt x="111" y="71"/>
                  </a:cubicBezTo>
                  <a:cubicBezTo>
                    <a:pt x="111" y="73"/>
                    <a:pt x="111" y="73"/>
                    <a:pt x="111" y="73"/>
                  </a:cubicBezTo>
                  <a:cubicBezTo>
                    <a:pt x="110" y="73"/>
                    <a:pt x="110" y="73"/>
                    <a:pt x="110" y="73"/>
                  </a:cubicBezTo>
                  <a:cubicBezTo>
                    <a:pt x="108" y="73"/>
                    <a:pt x="108" y="73"/>
                    <a:pt x="108" y="73"/>
                  </a:cubicBezTo>
                  <a:cubicBezTo>
                    <a:pt x="107" y="73"/>
                    <a:pt x="107" y="73"/>
                    <a:pt x="107" y="73"/>
                  </a:cubicBezTo>
                  <a:close/>
                  <a:moveTo>
                    <a:pt x="114" y="72"/>
                  </a:moveTo>
                  <a:cubicBezTo>
                    <a:pt x="115" y="73"/>
                    <a:pt x="115" y="73"/>
                    <a:pt x="115" y="73"/>
                  </a:cubicBezTo>
                  <a:cubicBezTo>
                    <a:pt x="116" y="74"/>
                    <a:pt x="116" y="74"/>
                    <a:pt x="116" y="74"/>
                  </a:cubicBezTo>
                  <a:cubicBezTo>
                    <a:pt x="118" y="73"/>
                    <a:pt x="118" y="73"/>
                    <a:pt x="118" y="73"/>
                  </a:cubicBezTo>
                  <a:cubicBezTo>
                    <a:pt x="118" y="72"/>
                    <a:pt x="118" y="72"/>
                    <a:pt x="118" y="72"/>
                  </a:cubicBezTo>
                  <a:cubicBezTo>
                    <a:pt x="117" y="71"/>
                    <a:pt x="117" y="71"/>
                    <a:pt x="117" y="71"/>
                  </a:cubicBezTo>
                  <a:cubicBezTo>
                    <a:pt x="116" y="71"/>
                    <a:pt x="116" y="71"/>
                    <a:pt x="116" y="71"/>
                  </a:cubicBezTo>
                  <a:cubicBezTo>
                    <a:pt x="115" y="72"/>
                    <a:pt x="115" y="72"/>
                    <a:pt x="115" y="72"/>
                  </a:cubicBezTo>
                  <a:cubicBezTo>
                    <a:pt x="114" y="72"/>
                    <a:pt x="114" y="72"/>
                    <a:pt x="114" y="72"/>
                  </a:cubicBezTo>
                  <a:close/>
                  <a:moveTo>
                    <a:pt x="118" y="89"/>
                  </a:moveTo>
                  <a:cubicBezTo>
                    <a:pt x="118" y="88"/>
                    <a:pt x="118" y="88"/>
                    <a:pt x="118" y="88"/>
                  </a:cubicBezTo>
                  <a:cubicBezTo>
                    <a:pt x="117" y="86"/>
                    <a:pt x="117" y="86"/>
                    <a:pt x="117" y="86"/>
                  </a:cubicBezTo>
                  <a:cubicBezTo>
                    <a:pt x="117" y="84"/>
                    <a:pt x="117" y="84"/>
                    <a:pt x="117" y="84"/>
                  </a:cubicBezTo>
                  <a:cubicBezTo>
                    <a:pt x="117" y="83"/>
                    <a:pt x="117" y="83"/>
                    <a:pt x="117" y="83"/>
                  </a:cubicBezTo>
                  <a:cubicBezTo>
                    <a:pt x="116" y="80"/>
                    <a:pt x="116" y="80"/>
                    <a:pt x="116" y="80"/>
                  </a:cubicBezTo>
                  <a:cubicBezTo>
                    <a:pt x="114" y="79"/>
                    <a:pt x="114" y="79"/>
                    <a:pt x="114" y="79"/>
                  </a:cubicBezTo>
                  <a:cubicBezTo>
                    <a:pt x="114" y="80"/>
                    <a:pt x="114" y="80"/>
                    <a:pt x="114" y="80"/>
                  </a:cubicBezTo>
                  <a:cubicBezTo>
                    <a:pt x="111" y="80"/>
                    <a:pt x="111" y="80"/>
                    <a:pt x="111" y="80"/>
                  </a:cubicBezTo>
                  <a:cubicBezTo>
                    <a:pt x="109" y="82"/>
                    <a:pt x="109" y="82"/>
                    <a:pt x="109" y="82"/>
                  </a:cubicBezTo>
                  <a:cubicBezTo>
                    <a:pt x="109" y="83"/>
                    <a:pt x="109" y="83"/>
                    <a:pt x="109" y="83"/>
                  </a:cubicBezTo>
                  <a:cubicBezTo>
                    <a:pt x="110" y="85"/>
                    <a:pt x="110" y="85"/>
                    <a:pt x="110" y="85"/>
                  </a:cubicBezTo>
                  <a:cubicBezTo>
                    <a:pt x="111" y="88"/>
                    <a:pt x="111" y="88"/>
                    <a:pt x="111" y="88"/>
                  </a:cubicBezTo>
                  <a:cubicBezTo>
                    <a:pt x="112" y="89"/>
                    <a:pt x="112" y="89"/>
                    <a:pt x="112" y="89"/>
                  </a:cubicBezTo>
                  <a:cubicBezTo>
                    <a:pt x="113" y="90"/>
                    <a:pt x="113" y="90"/>
                    <a:pt x="113" y="90"/>
                  </a:cubicBezTo>
                  <a:cubicBezTo>
                    <a:pt x="116" y="89"/>
                    <a:pt x="116" y="89"/>
                    <a:pt x="116" y="89"/>
                  </a:cubicBezTo>
                  <a:cubicBezTo>
                    <a:pt x="118" y="89"/>
                    <a:pt x="118" y="89"/>
                    <a:pt x="118" y="89"/>
                  </a:cubicBezTo>
                  <a:close/>
                  <a:moveTo>
                    <a:pt x="122" y="87"/>
                  </a:moveTo>
                  <a:cubicBezTo>
                    <a:pt x="122" y="86"/>
                    <a:pt x="122" y="86"/>
                    <a:pt x="122" y="86"/>
                  </a:cubicBezTo>
                  <a:cubicBezTo>
                    <a:pt x="121" y="85"/>
                    <a:pt x="121" y="85"/>
                    <a:pt x="121" y="85"/>
                  </a:cubicBezTo>
                  <a:cubicBezTo>
                    <a:pt x="121" y="84"/>
                    <a:pt x="121" y="84"/>
                    <a:pt x="121" y="84"/>
                  </a:cubicBezTo>
                  <a:cubicBezTo>
                    <a:pt x="123" y="84"/>
                    <a:pt x="123" y="84"/>
                    <a:pt x="123" y="84"/>
                  </a:cubicBezTo>
                  <a:cubicBezTo>
                    <a:pt x="123" y="82"/>
                    <a:pt x="123" y="82"/>
                    <a:pt x="123" y="82"/>
                  </a:cubicBezTo>
                  <a:cubicBezTo>
                    <a:pt x="124" y="81"/>
                    <a:pt x="124" y="81"/>
                    <a:pt x="124" y="81"/>
                  </a:cubicBezTo>
                  <a:cubicBezTo>
                    <a:pt x="126" y="80"/>
                    <a:pt x="126" y="80"/>
                    <a:pt x="126" y="80"/>
                  </a:cubicBezTo>
                  <a:cubicBezTo>
                    <a:pt x="127" y="79"/>
                    <a:pt x="127" y="79"/>
                    <a:pt x="127" y="79"/>
                  </a:cubicBezTo>
                  <a:cubicBezTo>
                    <a:pt x="127" y="79"/>
                    <a:pt x="127" y="79"/>
                    <a:pt x="127" y="79"/>
                  </a:cubicBezTo>
                  <a:cubicBezTo>
                    <a:pt x="126" y="78"/>
                    <a:pt x="126" y="78"/>
                    <a:pt x="126" y="78"/>
                  </a:cubicBezTo>
                  <a:cubicBezTo>
                    <a:pt x="125" y="79"/>
                    <a:pt x="125" y="79"/>
                    <a:pt x="125" y="79"/>
                  </a:cubicBezTo>
                  <a:cubicBezTo>
                    <a:pt x="121" y="77"/>
                    <a:pt x="121" y="77"/>
                    <a:pt x="121" y="77"/>
                  </a:cubicBezTo>
                  <a:cubicBezTo>
                    <a:pt x="119" y="75"/>
                    <a:pt x="119" y="75"/>
                    <a:pt x="119" y="75"/>
                  </a:cubicBezTo>
                  <a:cubicBezTo>
                    <a:pt x="118" y="76"/>
                    <a:pt x="118" y="76"/>
                    <a:pt x="118" y="76"/>
                  </a:cubicBezTo>
                  <a:cubicBezTo>
                    <a:pt x="117" y="76"/>
                    <a:pt x="117" y="76"/>
                    <a:pt x="117" y="76"/>
                  </a:cubicBezTo>
                  <a:cubicBezTo>
                    <a:pt x="116" y="76"/>
                    <a:pt x="116" y="76"/>
                    <a:pt x="116" y="76"/>
                  </a:cubicBezTo>
                  <a:cubicBezTo>
                    <a:pt x="116" y="77"/>
                    <a:pt x="116" y="77"/>
                    <a:pt x="116" y="77"/>
                  </a:cubicBezTo>
                  <a:cubicBezTo>
                    <a:pt x="118" y="81"/>
                    <a:pt x="118" y="81"/>
                    <a:pt x="118" y="81"/>
                  </a:cubicBezTo>
                  <a:cubicBezTo>
                    <a:pt x="118" y="83"/>
                    <a:pt x="118" y="83"/>
                    <a:pt x="118" y="83"/>
                  </a:cubicBezTo>
                  <a:cubicBezTo>
                    <a:pt x="119" y="86"/>
                    <a:pt x="119" y="86"/>
                    <a:pt x="119" y="86"/>
                  </a:cubicBezTo>
                  <a:cubicBezTo>
                    <a:pt x="121" y="87"/>
                    <a:pt x="121" y="87"/>
                    <a:pt x="121" y="87"/>
                  </a:cubicBezTo>
                  <a:cubicBezTo>
                    <a:pt x="122" y="87"/>
                    <a:pt x="122" y="87"/>
                    <a:pt x="122" y="87"/>
                  </a:cubicBezTo>
                  <a:close/>
                  <a:moveTo>
                    <a:pt x="128" y="87"/>
                  </a:moveTo>
                  <a:cubicBezTo>
                    <a:pt x="128" y="88"/>
                    <a:pt x="128" y="88"/>
                    <a:pt x="128" y="88"/>
                  </a:cubicBezTo>
                  <a:cubicBezTo>
                    <a:pt x="130" y="90"/>
                    <a:pt x="130" y="90"/>
                    <a:pt x="130" y="90"/>
                  </a:cubicBezTo>
                  <a:cubicBezTo>
                    <a:pt x="131" y="91"/>
                    <a:pt x="131" y="91"/>
                    <a:pt x="131" y="91"/>
                  </a:cubicBezTo>
                  <a:cubicBezTo>
                    <a:pt x="133" y="91"/>
                    <a:pt x="133" y="91"/>
                    <a:pt x="133" y="91"/>
                  </a:cubicBezTo>
                  <a:cubicBezTo>
                    <a:pt x="135" y="89"/>
                    <a:pt x="135" y="89"/>
                    <a:pt x="135" y="89"/>
                  </a:cubicBezTo>
                  <a:cubicBezTo>
                    <a:pt x="134" y="86"/>
                    <a:pt x="134" y="86"/>
                    <a:pt x="134" y="86"/>
                  </a:cubicBezTo>
                  <a:cubicBezTo>
                    <a:pt x="133" y="85"/>
                    <a:pt x="133" y="85"/>
                    <a:pt x="133" y="85"/>
                  </a:cubicBezTo>
                  <a:cubicBezTo>
                    <a:pt x="130" y="86"/>
                    <a:pt x="130" y="86"/>
                    <a:pt x="130" y="86"/>
                  </a:cubicBezTo>
                  <a:cubicBezTo>
                    <a:pt x="128" y="87"/>
                    <a:pt x="128" y="87"/>
                    <a:pt x="128" y="87"/>
                  </a:cubicBezTo>
                  <a:close/>
                  <a:moveTo>
                    <a:pt x="127" y="91"/>
                  </a:moveTo>
                  <a:cubicBezTo>
                    <a:pt x="127" y="92"/>
                    <a:pt x="127" y="92"/>
                    <a:pt x="127" y="92"/>
                  </a:cubicBezTo>
                  <a:cubicBezTo>
                    <a:pt x="129" y="93"/>
                    <a:pt x="129" y="93"/>
                    <a:pt x="129" y="93"/>
                  </a:cubicBezTo>
                  <a:cubicBezTo>
                    <a:pt x="130" y="93"/>
                    <a:pt x="130" y="93"/>
                    <a:pt x="130" y="93"/>
                  </a:cubicBezTo>
                  <a:cubicBezTo>
                    <a:pt x="131" y="93"/>
                    <a:pt x="131" y="93"/>
                    <a:pt x="131" y="93"/>
                  </a:cubicBezTo>
                  <a:cubicBezTo>
                    <a:pt x="129" y="91"/>
                    <a:pt x="129" y="91"/>
                    <a:pt x="129" y="91"/>
                  </a:cubicBezTo>
                  <a:cubicBezTo>
                    <a:pt x="127" y="91"/>
                    <a:pt x="127" y="91"/>
                    <a:pt x="127" y="91"/>
                  </a:cubicBezTo>
                  <a:close/>
                  <a:moveTo>
                    <a:pt x="128" y="35"/>
                  </a:moveTo>
                  <a:cubicBezTo>
                    <a:pt x="129" y="34"/>
                    <a:pt x="129" y="34"/>
                    <a:pt x="129" y="34"/>
                  </a:cubicBezTo>
                  <a:cubicBezTo>
                    <a:pt x="130" y="34"/>
                    <a:pt x="130" y="34"/>
                    <a:pt x="130" y="34"/>
                  </a:cubicBezTo>
                  <a:cubicBezTo>
                    <a:pt x="131" y="33"/>
                    <a:pt x="131" y="33"/>
                    <a:pt x="131" y="33"/>
                  </a:cubicBezTo>
                  <a:cubicBezTo>
                    <a:pt x="132" y="33"/>
                    <a:pt x="132" y="33"/>
                    <a:pt x="132" y="33"/>
                  </a:cubicBezTo>
                  <a:cubicBezTo>
                    <a:pt x="133" y="34"/>
                    <a:pt x="133" y="34"/>
                    <a:pt x="133" y="34"/>
                  </a:cubicBezTo>
                  <a:cubicBezTo>
                    <a:pt x="134" y="34"/>
                    <a:pt x="134" y="34"/>
                    <a:pt x="134" y="34"/>
                  </a:cubicBezTo>
                  <a:cubicBezTo>
                    <a:pt x="135" y="35"/>
                    <a:pt x="135" y="35"/>
                    <a:pt x="135" y="35"/>
                  </a:cubicBezTo>
                  <a:cubicBezTo>
                    <a:pt x="133" y="36"/>
                    <a:pt x="133" y="36"/>
                    <a:pt x="133" y="36"/>
                  </a:cubicBezTo>
                  <a:cubicBezTo>
                    <a:pt x="132" y="36"/>
                    <a:pt x="132" y="36"/>
                    <a:pt x="132" y="36"/>
                  </a:cubicBezTo>
                  <a:cubicBezTo>
                    <a:pt x="131" y="36"/>
                    <a:pt x="131" y="36"/>
                    <a:pt x="131" y="36"/>
                  </a:cubicBezTo>
                  <a:cubicBezTo>
                    <a:pt x="128" y="35"/>
                    <a:pt x="128" y="35"/>
                    <a:pt x="128" y="35"/>
                  </a:cubicBezTo>
                  <a:cubicBezTo>
                    <a:pt x="128" y="35"/>
                    <a:pt x="128" y="35"/>
                    <a:pt x="128" y="35"/>
                  </a:cubicBezTo>
                  <a:close/>
                  <a:moveTo>
                    <a:pt x="131" y="59"/>
                  </a:moveTo>
                  <a:cubicBezTo>
                    <a:pt x="132" y="57"/>
                    <a:pt x="132" y="57"/>
                    <a:pt x="132" y="57"/>
                  </a:cubicBezTo>
                  <a:cubicBezTo>
                    <a:pt x="133" y="56"/>
                    <a:pt x="133" y="56"/>
                    <a:pt x="133" y="56"/>
                  </a:cubicBezTo>
                  <a:cubicBezTo>
                    <a:pt x="133" y="56"/>
                    <a:pt x="133" y="56"/>
                    <a:pt x="133" y="56"/>
                  </a:cubicBezTo>
                  <a:cubicBezTo>
                    <a:pt x="132" y="55"/>
                    <a:pt x="132" y="55"/>
                    <a:pt x="132" y="55"/>
                  </a:cubicBezTo>
                  <a:cubicBezTo>
                    <a:pt x="131" y="53"/>
                    <a:pt x="131" y="53"/>
                    <a:pt x="131" y="53"/>
                  </a:cubicBezTo>
                  <a:cubicBezTo>
                    <a:pt x="129" y="53"/>
                    <a:pt x="129" y="53"/>
                    <a:pt x="129" y="53"/>
                  </a:cubicBezTo>
                  <a:cubicBezTo>
                    <a:pt x="127" y="54"/>
                    <a:pt x="127" y="54"/>
                    <a:pt x="127" y="54"/>
                  </a:cubicBezTo>
                  <a:cubicBezTo>
                    <a:pt x="125" y="55"/>
                    <a:pt x="125" y="55"/>
                    <a:pt x="125" y="55"/>
                  </a:cubicBezTo>
                  <a:cubicBezTo>
                    <a:pt x="124" y="57"/>
                    <a:pt x="124" y="57"/>
                    <a:pt x="124" y="57"/>
                  </a:cubicBezTo>
                  <a:cubicBezTo>
                    <a:pt x="124" y="58"/>
                    <a:pt x="124" y="58"/>
                    <a:pt x="124" y="58"/>
                  </a:cubicBezTo>
                  <a:cubicBezTo>
                    <a:pt x="127" y="60"/>
                    <a:pt x="127" y="60"/>
                    <a:pt x="127" y="60"/>
                  </a:cubicBezTo>
                  <a:cubicBezTo>
                    <a:pt x="129" y="60"/>
                    <a:pt x="129" y="60"/>
                    <a:pt x="129" y="60"/>
                  </a:cubicBezTo>
                  <a:cubicBezTo>
                    <a:pt x="131" y="59"/>
                    <a:pt x="131" y="59"/>
                    <a:pt x="131" y="59"/>
                  </a:cubicBezTo>
                  <a:close/>
                  <a:moveTo>
                    <a:pt x="135" y="56"/>
                  </a:moveTo>
                  <a:cubicBezTo>
                    <a:pt x="135" y="58"/>
                    <a:pt x="135" y="58"/>
                    <a:pt x="135" y="58"/>
                  </a:cubicBezTo>
                  <a:cubicBezTo>
                    <a:pt x="135" y="60"/>
                    <a:pt x="135" y="60"/>
                    <a:pt x="135" y="60"/>
                  </a:cubicBezTo>
                  <a:cubicBezTo>
                    <a:pt x="133" y="61"/>
                    <a:pt x="133" y="61"/>
                    <a:pt x="133" y="61"/>
                  </a:cubicBezTo>
                  <a:cubicBezTo>
                    <a:pt x="133" y="60"/>
                    <a:pt x="133" y="60"/>
                    <a:pt x="133" y="60"/>
                  </a:cubicBezTo>
                  <a:cubicBezTo>
                    <a:pt x="132" y="60"/>
                    <a:pt x="132" y="60"/>
                    <a:pt x="132" y="60"/>
                  </a:cubicBezTo>
                  <a:cubicBezTo>
                    <a:pt x="129" y="62"/>
                    <a:pt x="129" y="62"/>
                    <a:pt x="129" y="62"/>
                  </a:cubicBezTo>
                  <a:cubicBezTo>
                    <a:pt x="128" y="62"/>
                    <a:pt x="128" y="62"/>
                    <a:pt x="128" y="62"/>
                  </a:cubicBezTo>
                  <a:cubicBezTo>
                    <a:pt x="126" y="62"/>
                    <a:pt x="126" y="62"/>
                    <a:pt x="126" y="62"/>
                  </a:cubicBezTo>
                  <a:cubicBezTo>
                    <a:pt x="125" y="62"/>
                    <a:pt x="125" y="62"/>
                    <a:pt x="125" y="62"/>
                  </a:cubicBezTo>
                  <a:cubicBezTo>
                    <a:pt x="125" y="64"/>
                    <a:pt x="125" y="64"/>
                    <a:pt x="125" y="64"/>
                  </a:cubicBezTo>
                  <a:cubicBezTo>
                    <a:pt x="126" y="66"/>
                    <a:pt x="126" y="66"/>
                    <a:pt x="126" y="66"/>
                  </a:cubicBezTo>
                  <a:cubicBezTo>
                    <a:pt x="126" y="70"/>
                    <a:pt x="126" y="70"/>
                    <a:pt x="126" y="70"/>
                  </a:cubicBezTo>
                  <a:cubicBezTo>
                    <a:pt x="127" y="73"/>
                    <a:pt x="127" y="73"/>
                    <a:pt x="127" y="73"/>
                  </a:cubicBezTo>
                  <a:cubicBezTo>
                    <a:pt x="129" y="76"/>
                    <a:pt x="129" y="76"/>
                    <a:pt x="129" y="76"/>
                  </a:cubicBezTo>
                  <a:cubicBezTo>
                    <a:pt x="131" y="76"/>
                    <a:pt x="131" y="76"/>
                    <a:pt x="131" y="76"/>
                  </a:cubicBezTo>
                  <a:cubicBezTo>
                    <a:pt x="133" y="75"/>
                    <a:pt x="133" y="75"/>
                    <a:pt x="133" y="75"/>
                  </a:cubicBezTo>
                  <a:cubicBezTo>
                    <a:pt x="136" y="75"/>
                    <a:pt x="136" y="75"/>
                    <a:pt x="136" y="75"/>
                  </a:cubicBezTo>
                  <a:cubicBezTo>
                    <a:pt x="137" y="74"/>
                    <a:pt x="137" y="74"/>
                    <a:pt x="137" y="74"/>
                  </a:cubicBezTo>
                  <a:cubicBezTo>
                    <a:pt x="140" y="73"/>
                    <a:pt x="140" y="73"/>
                    <a:pt x="140" y="73"/>
                  </a:cubicBezTo>
                  <a:cubicBezTo>
                    <a:pt x="140" y="72"/>
                    <a:pt x="140" y="72"/>
                    <a:pt x="140" y="72"/>
                  </a:cubicBezTo>
                  <a:cubicBezTo>
                    <a:pt x="138" y="71"/>
                    <a:pt x="138" y="71"/>
                    <a:pt x="138" y="71"/>
                  </a:cubicBezTo>
                  <a:cubicBezTo>
                    <a:pt x="137" y="69"/>
                    <a:pt x="137" y="69"/>
                    <a:pt x="137" y="69"/>
                  </a:cubicBezTo>
                  <a:cubicBezTo>
                    <a:pt x="135" y="68"/>
                    <a:pt x="135" y="68"/>
                    <a:pt x="135" y="68"/>
                  </a:cubicBezTo>
                  <a:cubicBezTo>
                    <a:pt x="134" y="66"/>
                    <a:pt x="134" y="66"/>
                    <a:pt x="134" y="66"/>
                  </a:cubicBezTo>
                  <a:cubicBezTo>
                    <a:pt x="134" y="65"/>
                    <a:pt x="134" y="65"/>
                    <a:pt x="134" y="65"/>
                  </a:cubicBezTo>
                  <a:cubicBezTo>
                    <a:pt x="136" y="64"/>
                    <a:pt x="136" y="64"/>
                    <a:pt x="136" y="64"/>
                  </a:cubicBezTo>
                  <a:cubicBezTo>
                    <a:pt x="138" y="64"/>
                    <a:pt x="138" y="64"/>
                    <a:pt x="138" y="64"/>
                  </a:cubicBezTo>
                  <a:cubicBezTo>
                    <a:pt x="140" y="63"/>
                    <a:pt x="140" y="63"/>
                    <a:pt x="140" y="63"/>
                  </a:cubicBezTo>
                  <a:cubicBezTo>
                    <a:pt x="140" y="62"/>
                    <a:pt x="140" y="62"/>
                    <a:pt x="140" y="62"/>
                  </a:cubicBezTo>
                  <a:cubicBezTo>
                    <a:pt x="138" y="60"/>
                    <a:pt x="138" y="60"/>
                    <a:pt x="138" y="60"/>
                  </a:cubicBezTo>
                  <a:cubicBezTo>
                    <a:pt x="136" y="59"/>
                    <a:pt x="136" y="59"/>
                    <a:pt x="136" y="59"/>
                  </a:cubicBezTo>
                  <a:cubicBezTo>
                    <a:pt x="135" y="56"/>
                    <a:pt x="135" y="56"/>
                    <a:pt x="135" y="56"/>
                  </a:cubicBezTo>
                  <a:close/>
                  <a:moveTo>
                    <a:pt x="144" y="60"/>
                  </a:moveTo>
                  <a:cubicBezTo>
                    <a:pt x="142" y="59"/>
                    <a:pt x="142" y="59"/>
                    <a:pt x="142" y="59"/>
                  </a:cubicBezTo>
                  <a:cubicBezTo>
                    <a:pt x="142" y="58"/>
                    <a:pt x="142" y="58"/>
                    <a:pt x="142" y="58"/>
                  </a:cubicBezTo>
                  <a:cubicBezTo>
                    <a:pt x="141" y="56"/>
                    <a:pt x="141" y="56"/>
                    <a:pt x="141" y="56"/>
                  </a:cubicBezTo>
                  <a:cubicBezTo>
                    <a:pt x="139" y="57"/>
                    <a:pt x="139" y="57"/>
                    <a:pt x="139" y="57"/>
                  </a:cubicBezTo>
                  <a:cubicBezTo>
                    <a:pt x="138" y="55"/>
                    <a:pt x="138" y="55"/>
                    <a:pt x="138" y="55"/>
                  </a:cubicBezTo>
                  <a:cubicBezTo>
                    <a:pt x="138" y="54"/>
                    <a:pt x="138" y="54"/>
                    <a:pt x="138" y="54"/>
                  </a:cubicBezTo>
                  <a:cubicBezTo>
                    <a:pt x="138" y="53"/>
                    <a:pt x="138" y="53"/>
                    <a:pt x="138" y="53"/>
                  </a:cubicBezTo>
                  <a:cubicBezTo>
                    <a:pt x="137" y="50"/>
                    <a:pt x="137" y="50"/>
                    <a:pt x="137" y="50"/>
                  </a:cubicBezTo>
                  <a:cubicBezTo>
                    <a:pt x="137" y="48"/>
                    <a:pt x="137" y="48"/>
                    <a:pt x="137" y="48"/>
                  </a:cubicBezTo>
                  <a:cubicBezTo>
                    <a:pt x="137" y="46"/>
                    <a:pt x="137" y="46"/>
                    <a:pt x="137" y="46"/>
                  </a:cubicBezTo>
                  <a:cubicBezTo>
                    <a:pt x="139" y="45"/>
                    <a:pt x="139" y="45"/>
                    <a:pt x="139" y="45"/>
                  </a:cubicBezTo>
                  <a:cubicBezTo>
                    <a:pt x="141" y="43"/>
                    <a:pt x="141" y="43"/>
                    <a:pt x="141" y="43"/>
                  </a:cubicBezTo>
                  <a:cubicBezTo>
                    <a:pt x="141" y="42"/>
                    <a:pt x="141" y="42"/>
                    <a:pt x="141" y="42"/>
                  </a:cubicBezTo>
                  <a:cubicBezTo>
                    <a:pt x="141" y="40"/>
                    <a:pt x="141" y="40"/>
                    <a:pt x="141" y="40"/>
                  </a:cubicBezTo>
                  <a:cubicBezTo>
                    <a:pt x="142" y="40"/>
                    <a:pt x="142" y="40"/>
                    <a:pt x="142" y="40"/>
                  </a:cubicBezTo>
                  <a:cubicBezTo>
                    <a:pt x="143" y="41"/>
                    <a:pt x="143" y="41"/>
                    <a:pt x="143" y="41"/>
                  </a:cubicBezTo>
                  <a:cubicBezTo>
                    <a:pt x="145" y="41"/>
                    <a:pt x="145" y="41"/>
                    <a:pt x="145" y="41"/>
                  </a:cubicBezTo>
                  <a:cubicBezTo>
                    <a:pt x="146" y="43"/>
                    <a:pt x="146" y="43"/>
                    <a:pt x="146" y="43"/>
                  </a:cubicBezTo>
                  <a:cubicBezTo>
                    <a:pt x="146" y="46"/>
                    <a:pt x="146" y="46"/>
                    <a:pt x="146" y="46"/>
                  </a:cubicBezTo>
                  <a:cubicBezTo>
                    <a:pt x="146" y="47"/>
                    <a:pt x="146" y="47"/>
                    <a:pt x="146" y="47"/>
                  </a:cubicBezTo>
                  <a:cubicBezTo>
                    <a:pt x="148" y="47"/>
                    <a:pt x="148" y="47"/>
                    <a:pt x="148" y="47"/>
                  </a:cubicBezTo>
                  <a:cubicBezTo>
                    <a:pt x="150" y="49"/>
                    <a:pt x="150" y="49"/>
                    <a:pt x="150" y="49"/>
                  </a:cubicBezTo>
                  <a:cubicBezTo>
                    <a:pt x="151" y="49"/>
                    <a:pt x="151" y="49"/>
                    <a:pt x="151" y="49"/>
                  </a:cubicBezTo>
                  <a:cubicBezTo>
                    <a:pt x="151" y="50"/>
                    <a:pt x="151" y="50"/>
                    <a:pt x="151" y="50"/>
                  </a:cubicBezTo>
                  <a:cubicBezTo>
                    <a:pt x="148" y="52"/>
                    <a:pt x="148" y="52"/>
                    <a:pt x="148" y="52"/>
                  </a:cubicBezTo>
                  <a:cubicBezTo>
                    <a:pt x="145" y="53"/>
                    <a:pt x="145" y="53"/>
                    <a:pt x="145" y="53"/>
                  </a:cubicBezTo>
                  <a:cubicBezTo>
                    <a:pt x="145" y="54"/>
                    <a:pt x="145" y="54"/>
                    <a:pt x="145" y="54"/>
                  </a:cubicBezTo>
                  <a:cubicBezTo>
                    <a:pt x="145" y="56"/>
                    <a:pt x="145" y="56"/>
                    <a:pt x="145" y="56"/>
                  </a:cubicBezTo>
                  <a:cubicBezTo>
                    <a:pt x="145" y="58"/>
                    <a:pt x="145" y="58"/>
                    <a:pt x="145" y="58"/>
                  </a:cubicBezTo>
                  <a:cubicBezTo>
                    <a:pt x="144" y="60"/>
                    <a:pt x="144" y="60"/>
                    <a:pt x="144" y="60"/>
                  </a:cubicBezTo>
                  <a:close/>
                  <a:moveTo>
                    <a:pt x="898" y="109"/>
                  </a:moveTo>
                  <a:cubicBezTo>
                    <a:pt x="898" y="109"/>
                    <a:pt x="898" y="109"/>
                    <a:pt x="898" y="109"/>
                  </a:cubicBezTo>
                  <a:cubicBezTo>
                    <a:pt x="899" y="108"/>
                    <a:pt x="899" y="108"/>
                    <a:pt x="899" y="108"/>
                  </a:cubicBezTo>
                  <a:cubicBezTo>
                    <a:pt x="898" y="107"/>
                    <a:pt x="898" y="107"/>
                    <a:pt x="898" y="107"/>
                  </a:cubicBezTo>
                  <a:cubicBezTo>
                    <a:pt x="897" y="108"/>
                    <a:pt x="897" y="108"/>
                    <a:pt x="897" y="108"/>
                  </a:cubicBezTo>
                  <a:cubicBezTo>
                    <a:pt x="898" y="109"/>
                    <a:pt x="898" y="109"/>
                    <a:pt x="898" y="109"/>
                  </a:cubicBezTo>
                  <a:close/>
                  <a:moveTo>
                    <a:pt x="891" y="108"/>
                  </a:moveTo>
                  <a:cubicBezTo>
                    <a:pt x="892" y="108"/>
                    <a:pt x="892" y="108"/>
                    <a:pt x="892" y="108"/>
                  </a:cubicBezTo>
                  <a:cubicBezTo>
                    <a:pt x="893" y="107"/>
                    <a:pt x="893" y="107"/>
                    <a:pt x="893" y="107"/>
                  </a:cubicBezTo>
                  <a:cubicBezTo>
                    <a:pt x="890" y="106"/>
                    <a:pt x="890" y="106"/>
                    <a:pt x="890" y="106"/>
                  </a:cubicBezTo>
                  <a:cubicBezTo>
                    <a:pt x="890" y="107"/>
                    <a:pt x="890" y="107"/>
                    <a:pt x="890" y="107"/>
                  </a:cubicBezTo>
                  <a:cubicBezTo>
                    <a:pt x="891" y="108"/>
                    <a:pt x="891" y="108"/>
                    <a:pt x="891" y="108"/>
                  </a:cubicBezTo>
                  <a:close/>
                  <a:moveTo>
                    <a:pt x="884" y="110"/>
                  </a:moveTo>
                  <a:cubicBezTo>
                    <a:pt x="885" y="110"/>
                    <a:pt x="885" y="110"/>
                    <a:pt x="885" y="110"/>
                  </a:cubicBezTo>
                  <a:cubicBezTo>
                    <a:pt x="886" y="110"/>
                    <a:pt x="886" y="110"/>
                    <a:pt x="886" y="110"/>
                  </a:cubicBezTo>
                  <a:cubicBezTo>
                    <a:pt x="885" y="108"/>
                    <a:pt x="885" y="108"/>
                    <a:pt x="885" y="108"/>
                  </a:cubicBezTo>
                  <a:cubicBezTo>
                    <a:pt x="884" y="108"/>
                    <a:pt x="884" y="108"/>
                    <a:pt x="884" y="108"/>
                  </a:cubicBezTo>
                  <a:cubicBezTo>
                    <a:pt x="883" y="109"/>
                    <a:pt x="883" y="109"/>
                    <a:pt x="883" y="109"/>
                  </a:cubicBezTo>
                  <a:cubicBezTo>
                    <a:pt x="884" y="110"/>
                    <a:pt x="884" y="110"/>
                    <a:pt x="884" y="110"/>
                  </a:cubicBezTo>
                  <a:close/>
                  <a:moveTo>
                    <a:pt x="1037" y="297"/>
                  </a:moveTo>
                  <a:cubicBezTo>
                    <a:pt x="1036" y="297"/>
                    <a:pt x="1036" y="297"/>
                    <a:pt x="1036" y="297"/>
                  </a:cubicBezTo>
                  <a:cubicBezTo>
                    <a:pt x="1037" y="299"/>
                    <a:pt x="1037" y="299"/>
                    <a:pt x="1037" y="299"/>
                  </a:cubicBezTo>
                  <a:cubicBezTo>
                    <a:pt x="1038" y="298"/>
                    <a:pt x="1038" y="298"/>
                    <a:pt x="1038" y="298"/>
                  </a:cubicBezTo>
                  <a:cubicBezTo>
                    <a:pt x="1038" y="297"/>
                    <a:pt x="1038" y="297"/>
                    <a:pt x="1038" y="297"/>
                  </a:cubicBezTo>
                  <a:cubicBezTo>
                    <a:pt x="1037" y="297"/>
                    <a:pt x="1037" y="297"/>
                    <a:pt x="1037" y="297"/>
                  </a:cubicBezTo>
                  <a:cubicBezTo>
                    <a:pt x="1037" y="297"/>
                    <a:pt x="1037" y="297"/>
                    <a:pt x="1037" y="297"/>
                  </a:cubicBezTo>
                  <a:close/>
                  <a:moveTo>
                    <a:pt x="1034" y="294"/>
                  </a:moveTo>
                  <a:cubicBezTo>
                    <a:pt x="1036" y="295"/>
                    <a:pt x="1036" y="295"/>
                    <a:pt x="1036" y="295"/>
                  </a:cubicBezTo>
                  <a:cubicBezTo>
                    <a:pt x="1037" y="295"/>
                    <a:pt x="1037" y="295"/>
                    <a:pt x="1037" y="295"/>
                  </a:cubicBezTo>
                  <a:cubicBezTo>
                    <a:pt x="1037" y="294"/>
                    <a:pt x="1037" y="294"/>
                    <a:pt x="1037" y="294"/>
                  </a:cubicBezTo>
                  <a:cubicBezTo>
                    <a:pt x="1036" y="293"/>
                    <a:pt x="1036" y="293"/>
                    <a:pt x="1036" y="293"/>
                  </a:cubicBezTo>
                  <a:cubicBezTo>
                    <a:pt x="1035" y="293"/>
                    <a:pt x="1035" y="293"/>
                    <a:pt x="1035" y="293"/>
                  </a:cubicBezTo>
                  <a:cubicBezTo>
                    <a:pt x="1034" y="294"/>
                    <a:pt x="1034" y="294"/>
                    <a:pt x="1034" y="294"/>
                  </a:cubicBezTo>
                  <a:close/>
                  <a:moveTo>
                    <a:pt x="165" y="187"/>
                  </a:moveTo>
                  <a:cubicBezTo>
                    <a:pt x="165" y="187"/>
                    <a:pt x="165" y="187"/>
                    <a:pt x="165" y="187"/>
                  </a:cubicBezTo>
                  <a:cubicBezTo>
                    <a:pt x="166" y="186"/>
                    <a:pt x="166" y="186"/>
                    <a:pt x="166" y="186"/>
                  </a:cubicBezTo>
                  <a:cubicBezTo>
                    <a:pt x="168" y="184"/>
                    <a:pt x="168" y="184"/>
                    <a:pt x="168" y="184"/>
                  </a:cubicBezTo>
                  <a:cubicBezTo>
                    <a:pt x="169" y="183"/>
                    <a:pt x="169" y="183"/>
                    <a:pt x="169" y="183"/>
                  </a:cubicBezTo>
                  <a:cubicBezTo>
                    <a:pt x="168" y="183"/>
                    <a:pt x="168" y="183"/>
                    <a:pt x="168" y="183"/>
                  </a:cubicBezTo>
                  <a:cubicBezTo>
                    <a:pt x="166" y="184"/>
                    <a:pt x="166" y="184"/>
                    <a:pt x="166" y="184"/>
                  </a:cubicBezTo>
                  <a:cubicBezTo>
                    <a:pt x="165" y="185"/>
                    <a:pt x="165" y="185"/>
                    <a:pt x="165" y="185"/>
                  </a:cubicBezTo>
                  <a:cubicBezTo>
                    <a:pt x="164" y="186"/>
                    <a:pt x="164" y="186"/>
                    <a:pt x="164" y="186"/>
                  </a:cubicBezTo>
                  <a:cubicBezTo>
                    <a:pt x="165" y="187"/>
                    <a:pt x="165" y="187"/>
                    <a:pt x="165" y="187"/>
                  </a:cubicBezTo>
                  <a:close/>
                  <a:moveTo>
                    <a:pt x="154" y="243"/>
                  </a:moveTo>
                  <a:cubicBezTo>
                    <a:pt x="157" y="243"/>
                    <a:pt x="157" y="243"/>
                    <a:pt x="157" y="243"/>
                  </a:cubicBezTo>
                  <a:cubicBezTo>
                    <a:pt x="159" y="242"/>
                    <a:pt x="159" y="242"/>
                    <a:pt x="159" y="242"/>
                  </a:cubicBezTo>
                  <a:cubicBezTo>
                    <a:pt x="161" y="241"/>
                    <a:pt x="161" y="241"/>
                    <a:pt x="161" y="241"/>
                  </a:cubicBezTo>
                  <a:cubicBezTo>
                    <a:pt x="163" y="241"/>
                    <a:pt x="163" y="241"/>
                    <a:pt x="163" y="241"/>
                  </a:cubicBezTo>
                  <a:cubicBezTo>
                    <a:pt x="164" y="242"/>
                    <a:pt x="164" y="242"/>
                    <a:pt x="164" y="242"/>
                  </a:cubicBezTo>
                  <a:cubicBezTo>
                    <a:pt x="166" y="243"/>
                    <a:pt x="166" y="243"/>
                    <a:pt x="166" y="243"/>
                  </a:cubicBezTo>
                  <a:cubicBezTo>
                    <a:pt x="167" y="242"/>
                    <a:pt x="167" y="242"/>
                    <a:pt x="167" y="242"/>
                  </a:cubicBezTo>
                  <a:cubicBezTo>
                    <a:pt x="166" y="241"/>
                    <a:pt x="166" y="241"/>
                    <a:pt x="166" y="241"/>
                  </a:cubicBezTo>
                  <a:cubicBezTo>
                    <a:pt x="166" y="240"/>
                    <a:pt x="166" y="240"/>
                    <a:pt x="166" y="240"/>
                  </a:cubicBezTo>
                  <a:cubicBezTo>
                    <a:pt x="167" y="240"/>
                    <a:pt x="167" y="240"/>
                    <a:pt x="167" y="240"/>
                  </a:cubicBezTo>
                  <a:cubicBezTo>
                    <a:pt x="168" y="242"/>
                    <a:pt x="168" y="242"/>
                    <a:pt x="168" y="242"/>
                  </a:cubicBezTo>
                  <a:cubicBezTo>
                    <a:pt x="169" y="243"/>
                    <a:pt x="169" y="243"/>
                    <a:pt x="169" y="243"/>
                  </a:cubicBezTo>
                  <a:cubicBezTo>
                    <a:pt x="172" y="243"/>
                    <a:pt x="172" y="243"/>
                    <a:pt x="172" y="243"/>
                  </a:cubicBezTo>
                  <a:cubicBezTo>
                    <a:pt x="172" y="242"/>
                    <a:pt x="172" y="242"/>
                    <a:pt x="172" y="242"/>
                  </a:cubicBezTo>
                  <a:cubicBezTo>
                    <a:pt x="174" y="241"/>
                    <a:pt x="174" y="241"/>
                    <a:pt x="174" y="241"/>
                  </a:cubicBezTo>
                  <a:cubicBezTo>
                    <a:pt x="175" y="239"/>
                    <a:pt x="175" y="239"/>
                    <a:pt x="175" y="239"/>
                  </a:cubicBezTo>
                  <a:cubicBezTo>
                    <a:pt x="174" y="237"/>
                    <a:pt x="174" y="237"/>
                    <a:pt x="174" y="237"/>
                  </a:cubicBezTo>
                  <a:cubicBezTo>
                    <a:pt x="176" y="235"/>
                    <a:pt x="176" y="235"/>
                    <a:pt x="176" y="235"/>
                  </a:cubicBezTo>
                  <a:cubicBezTo>
                    <a:pt x="176" y="234"/>
                    <a:pt x="176" y="234"/>
                    <a:pt x="176" y="234"/>
                  </a:cubicBezTo>
                  <a:cubicBezTo>
                    <a:pt x="175" y="233"/>
                    <a:pt x="175" y="233"/>
                    <a:pt x="175" y="233"/>
                  </a:cubicBezTo>
                  <a:cubicBezTo>
                    <a:pt x="174" y="231"/>
                    <a:pt x="174" y="231"/>
                    <a:pt x="174" y="231"/>
                  </a:cubicBezTo>
                  <a:cubicBezTo>
                    <a:pt x="172" y="230"/>
                    <a:pt x="172" y="230"/>
                    <a:pt x="172" y="230"/>
                  </a:cubicBezTo>
                  <a:cubicBezTo>
                    <a:pt x="171" y="230"/>
                    <a:pt x="171" y="230"/>
                    <a:pt x="171" y="230"/>
                  </a:cubicBezTo>
                  <a:cubicBezTo>
                    <a:pt x="170" y="229"/>
                    <a:pt x="170" y="229"/>
                    <a:pt x="170" y="229"/>
                  </a:cubicBezTo>
                  <a:cubicBezTo>
                    <a:pt x="171" y="229"/>
                    <a:pt x="171" y="229"/>
                    <a:pt x="171" y="229"/>
                  </a:cubicBezTo>
                  <a:cubicBezTo>
                    <a:pt x="173" y="229"/>
                    <a:pt x="173" y="229"/>
                    <a:pt x="173" y="229"/>
                  </a:cubicBezTo>
                  <a:cubicBezTo>
                    <a:pt x="174" y="229"/>
                    <a:pt x="174" y="229"/>
                    <a:pt x="174" y="229"/>
                  </a:cubicBezTo>
                  <a:cubicBezTo>
                    <a:pt x="175" y="230"/>
                    <a:pt x="175" y="230"/>
                    <a:pt x="175" y="230"/>
                  </a:cubicBezTo>
                  <a:cubicBezTo>
                    <a:pt x="175" y="231"/>
                    <a:pt x="175" y="231"/>
                    <a:pt x="175" y="231"/>
                  </a:cubicBezTo>
                  <a:cubicBezTo>
                    <a:pt x="176" y="232"/>
                    <a:pt x="176" y="232"/>
                    <a:pt x="176" y="232"/>
                  </a:cubicBezTo>
                  <a:cubicBezTo>
                    <a:pt x="176" y="231"/>
                    <a:pt x="176" y="231"/>
                    <a:pt x="176" y="231"/>
                  </a:cubicBezTo>
                  <a:cubicBezTo>
                    <a:pt x="176" y="228"/>
                    <a:pt x="176" y="228"/>
                    <a:pt x="176" y="228"/>
                  </a:cubicBezTo>
                  <a:cubicBezTo>
                    <a:pt x="174" y="226"/>
                    <a:pt x="174" y="226"/>
                    <a:pt x="174" y="226"/>
                  </a:cubicBezTo>
                  <a:cubicBezTo>
                    <a:pt x="172" y="223"/>
                    <a:pt x="172" y="223"/>
                    <a:pt x="172" y="223"/>
                  </a:cubicBezTo>
                  <a:cubicBezTo>
                    <a:pt x="173" y="222"/>
                    <a:pt x="173" y="222"/>
                    <a:pt x="173" y="222"/>
                  </a:cubicBezTo>
                  <a:cubicBezTo>
                    <a:pt x="174" y="224"/>
                    <a:pt x="174" y="224"/>
                    <a:pt x="174" y="224"/>
                  </a:cubicBezTo>
                  <a:cubicBezTo>
                    <a:pt x="174" y="225"/>
                    <a:pt x="174" y="225"/>
                    <a:pt x="174" y="225"/>
                  </a:cubicBezTo>
                  <a:cubicBezTo>
                    <a:pt x="176" y="226"/>
                    <a:pt x="176" y="226"/>
                    <a:pt x="176" y="226"/>
                  </a:cubicBezTo>
                  <a:cubicBezTo>
                    <a:pt x="177" y="226"/>
                    <a:pt x="177" y="226"/>
                    <a:pt x="177" y="226"/>
                  </a:cubicBezTo>
                  <a:cubicBezTo>
                    <a:pt x="178" y="225"/>
                    <a:pt x="178" y="225"/>
                    <a:pt x="178" y="225"/>
                  </a:cubicBezTo>
                  <a:cubicBezTo>
                    <a:pt x="178" y="224"/>
                    <a:pt x="178" y="224"/>
                    <a:pt x="178" y="224"/>
                  </a:cubicBezTo>
                  <a:cubicBezTo>
                    <a:pt x="177" y="223"/>
                    <a:pt x="177" y="223"/>
                    <a:pt x="177" y="223"/>
                  </a:cubicBezTo>
                  <a:cubicBezTo>
                    <a:pt x="177" y="222"/>
                    <a:pt x="177" y="222"/>
                    <a:pt x="177" y="222"/>
                  </a:cubicBezTo>
                  <a:cubicBezTo>
                    <a:pt x="178" y="221"/>
                    <a:pt x="178" y="221"/>
                    <a:pt x="178" y="221"/>
                  </a:cubicBezTo>
                  <a:cubicBezTo>
                    <a:pt x="178" y="219"/>
                    <a:pt x="178" y="219"/>
                    <a:pt x="178" y="219"/>
                  </a:cubicBezTo>
                  <a:cubicBezTo>
                    <a:pt x="177" y="217"/>
                    <a:pt x="177" y="217"/>
                    <a:pt x="177" y="217"/>
                  </a:cubicBezTo>
                  <a:cubicBezTo>
                    <a:pt x="175" y="215"/>
                    <a:pt x="175" y="215"/>
                    <a:pt x="175" y="215"/>
                  </a:cubicBezTo>
                  <a:cubicBezTo>
                    <a:pt x="176" y="215"/>
                    <a:pt x="176" y="215"/>
                    <a:pt x="176" y="215"/>
                  </a:cubicBezTo>
                  <a:cubicBezTo>
                    <a:pt x="177" y="216"/>
                    <a:pt x="177" y="216"/>
                    <a:pt x="177" y="216"/>
                  </a:cubicBezTo>
                  <a:cubicBezTo>
                    <a:pt x="179" y="216"/>
                    <a:pt x="179" y="216"/>
                    <a:pt x="179" y="216"/>
                  </a:cubicBezTo>
                  <a:cubicBezTo>
                    <a:pt x="179" y="214"/>
                    <a:pt x="179" y="214"/>
                    <a:pt x="179" y="214"/>
                  </a:cubicBezTo>
                  <a:cubicBezTo>
                    <a:pt x="179" y="213"/>
                    <a:pt x="179" y="213"/>
                    <a:pt x="179" y="213"/>
                  </a:cubicBezTo>
                  <a:cubicBezTo>
                    <a:pt x="178" y="213"/>
                    <a:pt x="178" y="213"/>
                    <a:pt x="178" y="213"/>
                  </a:cubicBezTo>
                  <a:cubicBezTo>
                    <a:pt x="178" y="211"/>
                    <a:pt x="178" y="211"/>
                    <a:pt x="178" y="211"/>
                  </a:cubicBezTo>
                  <a:cubicBezTo>
                    <a:pt x="179" y="211"/>
                    <a:pt x="179" y="211"/>
                    <a:pt x="179" y="211"/>
                  </a:cubicBezTo>
                  <a:cubicBezTo>
                    <a:pt x="180" y="212"/>
                    <a:pt x="180" y="212"/>
                    <a:pt x="180" y="212"/>
                  </a:cubicBezTo>
                  <a:cubicBezTo>
                    <a:pt x="183" y="213"/>
                    <a:pt x="183" y="213"/>
                    <a:pt x="183" y="213"/>
                  </a:cubicBezTo>
                  <a:cubicBezTo>
                    <a:pt x="183" y="212"/>
                    <a:pt x="183" y="212"/>
                    <a:pt x="183" y="212"/>
                  </a:cubicBezTo>
                  <a:cubicBezTo>
                    <a:pt x="182" y="211"/>
                    <a:pt x="182" y="211"/>
                    <a:pt x="182" y="211"/>
                  </a:cubicBezTo>
                  <a:cubicBezTo>
                    <a:pt x="182" y="210"/>
                    <a:pt x="182" y="210"/>
                    <a:pt x="182" y="210"/>
                  </a:cubicBezTo>
                  <a:cubicBezTo>
                    <a:pt x="183" y="210"/>
                    <a:pt x="183" y="210"/>
                    <a:pt x="183" y="210"/>
                  </a:cubicBezTo>
                  <a:cubicBezTo>
                    <a:pt x="184" y="210"/>
                    <a:pt x="184" y="210"/>
                    <a:pt x="184" y="210"/>
                  </a:cubicBezTo>
                  <a:cubicBezTo>
                    <a:pt x="186" y="209"/>
                    <a:pt x="186" y="209"/>
                    <a:pt x="186" y="209"/>
                  </a:cubicBezTo>
                  <a:cubicBezTo>
                    <a:pt x="186" y="208"/>
                    <a:pt x="186" y="208"/>
                    <a:pt x="186" y="208"/>
                  </a:cubicBezTo>
                  <a:cubicBezTo>
                    <a:pt x="185" y="207"/>
                    <a:pt x="185" y="207"/>
                    <a:pt x="185" y="207"/>
                  </a:cubicBezTo>
                  <a:cubicBezTo>
                    <a:pt x="185" y="206"/>
                    <a:pt x="185" y="206"/>
                    <a:pt x="185" y="206"/>
                  </a:cubicBezTo>
                  <a:cubicBezTo>
                    <a:pt x="188" y="205"/>
                    <a:pt x="188" y="205"/>
                    <a:pt x="188" y="205"/>
                  </a:cubicBezTo>
                  <a:cubicBezTo>
                    <a:pt x="188" y="204"/>
                    <a:pt x="188" y="204"/>
                    <a:pt x="188" y="204"/>
                  </a:cubicBezTo>
                  <a:cubicBezTo>
                    <a:pt x="187" y="203"/>
                    <a:pt x="187" y="203"/>
                    <a:pt x="187" y="203"/>
                  </a:cubicBezTo>
                  <a:cubicBezTo>
                    <a:pt x="186" y="202"/>
                    <a:pt x="186" y="202"/>
                    <a:pt x="186" y="202"/>
                  </a:cubicBezTo>
                  <a:cubicBezTo>
                    <a:pt x="187" y="200"/>
                    <a:pt x="187" y="200"/>
                    <a:pt x="187" y="200"/>
                  </a:cubicBezTo>
                  <a:cubicBezTo>
                    <a:pt x="188" y="202"/>
                    <a:pt x="188" y="202"/>
                    <a:pt x="188" y="202"/>
                  </a:cubicBezTo>
                  <a:cubicBezTo>
                    <a:pt x="189" y="201"/>
                    <a:pt x="189" y="201"/>
                    <a:pt x="189" y="201"/>
                  </a:cubicBezTo>
                  <a:cubicBezTo>
                    <a:pt x="191" y="198"/>
                    <a:pt x="191" y="198"/>
                    <a:pt x="191" y="198"/>
                  </a:cubicBezTo>
                  <a:cubicBezTo>
                    <a:pt x="192" y="196"/>
                    <a:pt x="192" y="196"/>
                    <a:pt x="192" y="196"/>
                  </a:cubicBezTo>
                  <a:cubicBezTo>
                    <a:pt x="193" y="195"/>
                    <a:pt x="193" y="195"/>
                    <a:pt x="193" y="195"/>
                  </a:cubicBezTo>
                  <a:cubicBezTo>
                    <a:pt x="193" y="193"/>
                    <a:pt x="193" y="193"/>
                    <a:pt x="193" y="193"/>
                  </a:cubicBezTo>
                  <a:cubicBezTo>
                    <a:pt x="196" y="191"/>
                    <a:pt x="196" y="191"/>
                    <a:pt x="196" y="191"/>
                  </a:cubicBezTo>
                  <a:cubicBezTo>
                    <a:pt x="197" y="188"/>
                    <a:pt x="197" y="188"/>
                    <a:pt x="197" y="188"/>
                  </a:cubicBezTo>
                  <a:cubicBezTo>
                    <a:pt x="198" y="185"/>
                    <a:pt x="198" y="185"/>
                    <a:pt x="198" y="185"/>
                  </a:cubicBezTo>
                  <a:cubicBezTo>
                    <a:pt x="200" y="185"/>
                    <a:pt x="200" y="185"/>
                    <a:pt x="200" y="185"/>
                  </a:cubicBezTo>
                  <a:cubicBezTo>
                    <a:pt x="203" y="183"/>
                    <a:pt x="203" y="183"/>
                    <a:pt x="203" y="183"/>
                  </a:cubicBezTo>
                  <a:cubicBezTo>
                    <a:pt x="206" y="179"/>
                    <a:pt x="206" y="179"/>
                    <a:pt x="206" y="179"/>
                  </a:cubicBezTo>
                  <a:cubicBezTo>
                    <a:pt x="209" y="176"/>
                    <a:pt x="209" y="176"/>
                    <a:pt x="209" y="176"/>
                  </a:cubicBezTo>
                  <a:cubicBezTo>
                    <a:pt x="210" y="176"/>
                    <a:pt x="210" y="176"/>
                    <a:pt x="210" y="176"/>
                  </a:cubicBezTo>
                  <a:cubicBezTo>
                    <a:pt x="212" y="174"/>
                    <a:pt x="212" y="174"/>
                    <a:pt x="212" y="174"/>
                  </a:cubicBezTo>
                  <a:cubicBezTo>
                    <a:pt x="215" y="173"/>
                    <a:pt x="215" y="173"/>
                    <a:pt x="215" y="173"/>
                  </a:cubicBezTo>
                  <a:cubicBezTo>
                    <a:pt x="217" y="172"/>
                    <a:pt x="217" y="172"/>
                    <a:pt x="217" y="172"/>
                  </a:cubicBezTo>
                  <a:cubicBezTo>
                    <a:pt x="219" y="169"/>
                    <a:pt x="219" y="169"/>
                    <a:pt x="219" y="169"/>
                  </a:cubicBezTo>
                  <a:cubicBezTo>
                    <a:pt x="221" y="168"/>
                    <a:pt x="221" y="168"/>
                    <a:pt x="221" y="168"/>
                  </a:cubicBezTo>
                  <a:cubicBezTo>
                    <a:pt x="222" y="168"/>
                    <a:pt x="222" y="168"/>
                    <a:pt x="222" y="168"/>
                  </a:cubicBezTo>
                  <a:cubicBezTo>
                    <a:pt x="223" y="168"/>
                    <a:pt x="223" y="168"/>
                    <a:pt x="223" y="168"/>
                  </a:cubicBezTo>
                  <a:cubicBezTo>
                    <a:pt x="223" y="167"/>
                    <a:pt x="223" y="167"/>
                    <a:pt x="223" y="167"/>
                  </a:cubicBezTo>
                  <a:cubicBezTo>
                    <a:pt x="223" y="166"/>
                    <a:pt x="223" y="166"/>
                    <a:pt x="223" y="166"/>
                  </a:cubicBezTo>
                  <a:cubicBezTo>
                    <a:pt x="223" y="164"/>
                    <a:pt x="223" y="164"/>
                    <a:pt x="223" y="164"/>
                  </a:cubicBezTo>
                  <a:cubicBezTo>
                    <a:pt x="223" y="163"/>
                    <a:pt x="223" y="163"/>
                    <a:pt x="223" y="163"/>
                  </a:cubicBezTo>
                  <a:cubicBezTo>
                    <a:pt x="223" y="160"/>
                    <a:pt x="223" y="160"/>
                    <a:pt x="223" y="160"/>
                  </a:cubicBezTo>
                  <a:cubicBezTo>
                    <a:pt x="223" y="160"/>
                    <a:pt x="223" y="160"/>
                    <a:pt x="223" y="160"/>
                  </a:cubicBezTo>
                  <a:cubicBezTo>
                    <a:pt x="222" y="160"/>
                    <a:pt x="222" y="160"/>
                    <a:pt x="222" y="160"/>
                  </a:cubicBezTo>
                  <a:cubicBezTo>
                    <a:pt x="221" y="157"/>
                    <a:pt x="221" y="157"/>
                    <a:pt x="221" y="157"/>
                  </a:cubicBezTo>
                  <a:cubicBezTo>
                    <a:pt x="222" y="155"/>
                    <a:pt x="222" y="155"/>
                    <a:pt x="222" y="155"/>
                  </a:cubicBezTo>
                  <a:cubicBezTo>
                    <a:pt x="222" y="155"/>
                    <a:pt x="222" y="155"/>
                    <a:pt x="222" y="155"/>
                  </a:cubicBezTo>
                  <a:cubicBezTo>
                    <a:pt x="220" y="154"/>
                    <a:pt x="220" y="154"/>
                    <a:pt x="220" y="154"/>
                  </a:cubicBezTo>
                  <a:cubicBezTo>
                    <a:pt x="219" y="153"/>
                    <a:pt x="219" y="153"/>
                    <a:pt x="219" y="153"/>
                  </a:cubicBezTo>
                  <a:cubicBezTo>
                    <a:pt x="217" y="153"/>
                    <a:pt x="217" y="153"/>
                    <a:pt x="217" y="153"/>
                  </a:cubicBezTo>
                  <a:cubicBezTo>
                    <a:pt x="216" y="152"/>
                    <a:pt x="216" y="152"/>
                    <a:pt x="216" y="152"/>
                  </a:cubicBezTo>
                  <a:cubicBezTo>
                    <a:pt x="216" y="150"/>
                    <a:pt x="216" y="150"/>
                    <a:pt x="216" y="150"/>
                  </a:cubicBezTo>
                  <a:cubicBezTo>
                    <a:pt x="216" y="149"/>
                    <a:pt x="216" y="149"/>
                    <a:pt x="216" y="149"/>
                  </a:cubicBezTo>
                  <a:cubicBezTo>
                    <a:pt x="214" y="151"/>
                    <a:pt x="214" y="151"/>
                    <a:pt x="214" y="151"/>
                  </a:cubicBezTo>
                  <a:cubicBezTo>
                    <a:pt x="213" y="152"/>
                    <a:pt x="213" y="152"/>
                    <a:pt x="213" y="152"/>
                  </a:cubicBezTo>
                  <a:cubicBezTo>
                    <a:pt x="212" y="151"/>
                    <a:pt x="212" y="151"/>
                    <a:pt x="212" y="151"/>
                  </a:cubicBezTo>
                  <a:cubicBezTo>
                    <a:pt x="211" y="151"/>
                    <a:pt x="211" y="151"/>
                    <a:pt x="211" y="151"/>
                  </a:cubicBezTo>
                  <a:cubicBezTo>
                    <a:pt x="209" y="151"/>
                    <a:pt x="209" y="151"/>
                    <a:pt x="209" y="151"/>
                  </a:cubicBezTo>
                  <a:cubicBezTo>
                    <a:pt x="207" y="152"/>
                    <a:pt x="207" y="152"/>
                    <a:pt x="207" y="152"/>
                  </a:cubicBezTo>
                  <a:cubicBezTo>
                    <a:pt x="207" y="154"/>
                    <a:pt x="207" y="154"/>
                    <a:pt x="207" y="154"/>
                  </a:cubicBezTo>
                  <a:cubicBezTo>
                    <a:pt x="206" y="155"/>
                    <a:pt x="206" y="155"/>
                    <a:pt x="206" y="155"/>
                  </a:cubicBezTo>
                  <a:cubicBezTo>
                    <a:pt x="205" y="155"/>
                    <a:pt x="205" y="155"/>
                    <a:pt x="205" y="155"/>
                  </a:cubicBezTo>
                  <a:cubicBezTo>
                    <a:pt x="204" y="156"/>
                    <a:pt x="204" y="156"/>
                    <a:pt x="204" y="156"/>
                  </a:cubicBezTo>
                  <a:cubicBezTo>
                    <a:pt x="203" y="157"/>
                    <a:pt x="203" y="157"/>
                    <a:pt x="203" y="157"/>
                  </a:cubicBezTo>
                  <a:cubicBezTo>
                    <a:pt x="202" y="159"/>
                    <a:pt x="202" y="159"/>
                    <a:pt x="202" y="159"/>
                  </a:cubicBezTo>
                  <a:cubicBezTo>
                    <a:pt x="202" y="160"/>
                    <a:pt x="202" y="160"/>
                    <a:pt x="202" y="160"/>
                  </a:cubicBezTo>
                  <a:cubicBezTo>
                    <a:pt x="203" y="161"/>
                    <a:pt x="203" y="161"/>
                    <a:pt x="203" y="161"/>
                  </a:cubicBezTo>
                  <a:cubicBezTo>
                    <a:pt x="203" y="163"/>
                    <a:pt x="203" y="163"/>
                    <a:pt x="203" y="163"/>
                  </a:cubicBezTo>
                  <a:cubicBezTo>
                    <a:pt x="202" y="163"/>
                    <a:pt x="202" y="163"/>
                    <a:pt x="202" y="163"/>
                  </a:cubicBezTo>
                  <a:cubicBezTo>
                    <a:pt x="201" y="163"/>
                    <a:pt x="201" y="163"/>
                    <a:pt x="201" y="163"/>
                  </a:cubicBezTo>
                  <a:cubicBezTo>
                    <a:pt x="201" y="165"/>
                    <a:pt x="201" y="165"/>
                    <a:pt x="201" y="165"/>
                  </a:cubicBezTo>
                  <a:cubicBezTo>
                    <a:pt x="200" y="165"/>
                    <a:pt x="200" y="165"/>
                    <a:pt x="200" y="165"/>
                  </a:cubicBezTo>
                  <a:cubicBezTo>
                    <a:pt x="199" y="167"/>
                    <a:pt x="199" y="167"/>
                    <a:pt x="199" y="167"/>
                  </a:cubicBezTo>
                  <a:cubicBezTo>
                    <a:pt x="196" y="169"/>
                    <a:pt x="196" y="169"/>
                    <a:pt x="196" y="169"/>
                  </a:cubicBezTo>
                  <a:cubicBezTo>
                    <a:pt x="195" y="170"/>
                    <a:pt x="195" y="170"/>
                    <a:pt x="195" y="170"/>
                  </a:cubicBezTo>
                  <a:cubicBezTo>
                    <a:pt x="194" y="169"/>
                    <a:pt x="194" y="169"/>
                    <a:pt x="194" y="169"/>
                  </a:cubicBezTo>
                  <a:cubicBezTo>
                    <a:pt x="193" y="169"/>
                    <a:pt x="193" y="169"/>
                    <a:pt x="193" y="169"/>
                  </a:cubicBezTo>
                  <a:cubicBezTo>
                    <a:pt x="191" y="170"/>
                    <a:pt x="191" y="170"/>
                    <a:pt x="191" y="170"/>
                  </a:cubicBezTo>
                  <a:cubicBezTo>
                    <a:pt x="190" y="172"/>
                    <a:pt x="190" y="172"/>
                    <a:pt x="190" y="172"/>
                  </a:cubicBezTo>
                  <a:cubicBezTo>
                    <a:pt x="189" y="173"/>
                    <a:pt x="189" y="173"/>
                    <a:pt x="189" y="173"/>
                  </a:cubicBezTo>
                  <a:cubicBezTo>
                    <a:pt x="188" y="173"/>
                    <a:pt x="188" y="173"/>
                    <a:pt x="188" y="173"/>
                  </a:cubicBezTo>
                  <a:cubicBezTo>
                    <a:pt x="187" y="171"/>
                    <a:pt x="187" y="171"/>
                    <a:pt x="187" y="171"/>
                  </a:cubicBezTo>
                  <a:cubicBezTo>
                    <a:pt x="187" y="171"/>
                    <a:pt x="187" y="171"/>
                    <a:pt x="187" y="171"/>
                  </a:cubicBezTo>
                  <a:cubicBezTo>
                    <a:pt x="186" y="173"/>
                    <a:pt x="186" y="173"/>
                    <a:pt x="186" y="173"/>
                  </a:cubicBezTo>
                  <a:cubicBezTo>
                    <a:pt x="187" y="175"/>
                    <a:pt x="187" y="175"/>
                    <a:pt x="187" y="175"/>
                  </a:cubicBezTo>
                  <a:cubicBezTo>
                    <a:pt x="186" y="175"/>
                    <a:pt x="186" y="175"/>
                    <a:pt x="186" y="175"/>
                  </a:cubicBezTo>
                  <a:cubicBezTo>
                    <a:pt x="185" y="174"/>
                    <a:pt x="185" y="174"/>
                    <a:pt x="185" y="174"/>
                  </a:cubicBezTo>
                  <a:cubicBezTo>
                    <a:pt x="185" y="172"/>
                    <a:pt x="185" y="172"/>
                    <a:pt x="185" y="172"/>
                  </a:cubicBezTo>
                  <a:cubicBezTo>
                    <a:pt x="182" y="172"/>
                    <a:pt x="182" y="172"/>
                    <a:pt x="182" y="172"/>
                  </a:cubicBezTo>
                  <a:cubicBezTo>
                    <a:pt x="179" y="173"/>
                    <a:pt x="179" y="173"/>
                    <a:pt x="179" y="173"/>
                  </a:cubicBezTo>
                  <a:cubicBezTo>
                    <a:pt x="178" y="174"/>
                    <a:pt x="178" y="174"/>
                    <a:pt x="178" y="174"/>
                  </a:cubicBezTo>
                  <a:cubicBezTo>
                    <a:pt x="177" y="174"/>
                    <a:pt x="177" y="174"/>
                    <a:pt x="177" y="174"/>
                  </a:cubicBezTo>
                  <a:cubicBezTo>
                    <a:pt x="176" y="175"/>
                    <a:pt x="176" y="175"/>
                    <a:pt x="176" y="175"/>
                  </a:cubicBezTo>
                  <a:cubicBezTo>
                    <a:pt x="177" y="177"/>
                    <a:pt x="177" y="177"/>
                    <a:pt x="177" y="177"/>
                  </a:cubicBezTo>
                  <a:cubicBezTo>
                    <a:pt x="178" y="178"/>
                    <a:pt x="178" y="178"/>
                    <a:pt x="178" y="178"/>
                  </a:cubicBezTo>
                  <a:cubicBezTo>
                    <a:pt x="178" y="179"/>
                    <a:pt x="178" y="179"/>
                    <a:pt x="178" y="179"/>
                  </a:cubicBezTo>
                  <a:cubicBezTo>
                    <a:pt x="177" y="179"/>
                    <a:pt x="177" y="179"/>
                    <a:pt x="177" y="179"/>
                  </a:cubicBezTo>
                  <a:cubicBezTo>
                    <a:pt x="176" y="181"/>
                    <a:pt x="176" y="181"/>
                    <a:pt x="176" y="181"/>
                  </a:cubicBezTo>
                  <a:cubicBezTo>
                    <a:pt x="175" y="180"/>
                    <a:pt x="175" y="180"/>
                    <a:pt x="175" y="180"/>
                  </a:cubicBezTo>
                  <a:cubicBezTo>
                    <a:pt x="175" y="179"/>
                    <a:pt x="175" y="179"/>
                    <a:pt x="175" y="179"/>
                  </a:cubicBezTo>
                  <a:cubicBezTo>
                    <a:pt x="176" y="179"/>
                    <a:pt x="176" y="179"/>
                    <a:pt x="176" y="179"/>
                  </a:cubicBezTo>
                  <a:cubicBezTo>
                    <a:pt x="176" y="178"/>
                    <a:pt x="176" y="178"/>
                    <a:pt x="176" y="178"/>
                  </a:cubicBezTo>
                  <a:cubicBezTo>
                    <a:pt x="175" y="178"/>
                    <a:pt x="175" y="178"/>
                    <a:pt x="175" y="178"/>
                  </a:cubicBezTo>
                  <a:cubicBezTo>
                    <a:pt x="173" y="179"/>
                    <a:pt x="173" y="179"/>
                    <a:pt x="173" y="179"/>
                  </a:cubicBezTo>
                  <a:cubicBezTo>
                    <a:pt x="172" y="180"/>
                    <a:pt x="172" y="180"/>
                    <a:pt x="172" y="180"/>
                  </a:cubicBezTo>
                  <a:cubicBezTo>
                    <a:pt x="172" y="182"/>
                    <a:pt x="172" y="182"/>
                    <a:pt x="172" y="182"/>
                  </a:cubicBezTo>
                  <a:cubicBezTo>
                    <a:pt x="173" y="182"/>
                    <a:pt x="173" y="182"/>
                    <a:pt x="173" y="182"/>
                  </a:cubicBezTo>
                  <a:cubicBezTo>
                    <a:pt x="172" y="183"/>
                    <a:pt x="172" y="183"/>
                    <a:pt x="172" y="183"/>
                  </a:cubicBezTo>
                  <a:cubicBezTo>
                    <a:pt x="172" y="184"/>
                    <a:pt x="172" y="184"/>
                    <a:pt x="172" y="184"/>
                  </a:cubicBezTo>
                  <a:cubicBezTo>
                    <a:pt x="170" y="184"/>
                    <a:pt x="170" y="184"/>
                    <a:pt x="170" y="184"/>
                  </a:cubicBezTo>
                  <a:cubicBezTo>
                    <a:pt x="169" y="185"/>
                    <a:pt x="169" y="185"/>
                    <a:pt x="169" y="185"/>
                  </a:cubicBezTo>
                  <a:cubicBezTo>
                    <a:pt x="168" y="186"/>
                    <a:pt x="168" y="186"/>
                    <a:pt x="168" y="186"/>
                  </a:cubicBezTo>
                  <a:cubicBezTo>
                    <a:pt x="167" y="187"/>
                    <a:pt x="167" y="187"/>
                    <a:pt x="167" y="187"/>
                  </a:cubicBezTo>
                  <a:cubicBezTo>
                    <a:pt x="166" y="188"/>
                    <a:pt x="166" y="188"/>
                    <a:pt x="166" y="188"/>
                  </a:cubicBezTo>
                  <a:cubicBezTo>
                    <a:pt x="165" y="190"/>
                    <a:pt x="165" y="190"/>
                    <a:pt x="165" y="190"/>
                  </a:cubicBezTo>
                  <a:cubicBezTo>
                    <a:pt x="166" y="191"/>
                    <a:pt x="166" y="191"/>
                    <a:pt x="166" y="191"/>
                  </a:cubicBezTo>
                  <a:cubicBezTo>
                    <a:pt x="167" y="191"/>
                    <a:pt x="167" y="191"/>
                    <a:pt x="167" y="191"/>
                  </a:cubicBezTo>
                  <a:cubicBezTo>
                    <a:pt x="166" y="192"/>
                    <a:pt x="166" y="192"/>
                    <a:pt x="166" y="192"/>
                  </a:cubicBezTo>
                  <a:cubicBezTo>
                    <a:pt x="163" y="192"/>
                    <a:pt x="163" y="192"/>
                    <a:pt x="163" y="192"/>
                  </a:cubicBezTo>
                  <a:cubicBezTo>
                    <a:pt x="162" y="193"/>
                    <a:pt x="162" y="193"/>
                    <a:pt x="162" y="193"/>
                  </a:cubicBezTo>
                  <a:cubicBezTo>
                    <a:pt x="162" y="195"/>
                    <a:pt x="162" y="195"/>
                    <a:pt x="162" y="195"/>
                  </a:cubicBezTo>
                  <a:cubicBezTo>
                    <a:pt x="162" y="197"/>
                    <a:pt x="162" y="197"/>
                    <a:pt x="162" y="197"/>
                  </a:cubicBezTo>
                  <a:cubicBezTo>
                    <a:pt x="163" y="197"/>
                    <a:pt x="163" y="197"/>
                    <a:pt x="163" y="197"/>
                  </a:cubicBezTo>
                  <a:cubicBezTo>
                    <a:pt x="164" y="197"/>
                    <a:pt x="164" y="197"/>
                    <a:pt x="164" y="197"/>
                  </a:cubicBezTo>
                  <a:cubicBezTo>
                    <a:pt x="165" y="197"/>
                    <a:pt x="165" y="197"/>
                    <a:pt x="165" y="197"/>
                  </a:cubicBezTo>
                  <a:cubicBezTo>
                    <a:pt x="164" y="198"/>
                    <a:pt x="164" y="198"/>
                    <a:pt x="164" y="198"/>
                  </a:cubicBezTo>
                  <a:cubicBezTo>
                    <a:pt x="165" y="200"/>
                    <a:pt x="165" y="200"/>
                    <a:pt x="165" y="200"/>
                  </a:cubicBezTo>
                  <a:cubicBezTo>
                    <a:pt x="163" y="201"/>
                    <a:pt x="163" y="201"/>
                    <a:pt x="163" y="201"/>
                  </a:cubicBezTo>
                  <a:cubicBezTo>
                    <a:pt x="162" y="200"/>
                    <a:pt x="162" y="200"/>
                    <a:pt x="162" y="200"/>
                  </a:cubicBezTo>
                  <a:cubicBezTo>
                    <a:pt x="160" y="200"/>
                    <a:pt x="160" y="200"/>
                    <a:pt x="160" y="200"/>
                  </a:cubicBezTo>
                  <a:cubicBezTo>
                    <a:pt x="158" y="201"/>
                    <a:pt x="158" y="201"/>
                    <a:pt x="158" y="201"/>
                  </a:cubicBezTo>
                  <a:cubicBezTo>
                    <a:pt x="158" y="202"/>
                    <a:pt x="158" y="202"/>
                    <a:pt x="158" y="202"/>
                  </a:cubicBezTo>
                  <a:cubicBezTo>
                    <a:pt x="158" y="203"/>
                    <a:pt x="158" y="203"/>
                    <a:pt x="158" y="203"/>
                  </a:cubicBezTo>
                  <a:cubicBezTo>
                    <a:pt x="157" y="205"/>
                    <a:pt x="157" y="205"/>
                    <a:pt x="157" y="205"/>
                  </a:cubicBezTo>
                  <a:cubicBezTo>
                    <a:pt x="156" y="206"/>
                    <a:pt x="156" y="206"/>
                    <a:pt x="156" y="206"/>
                  </a:cubicBezTo>
                  <a:cubicBezTo>
                    <a:pt x="154" y="205"/>
                    <a:pt x="154" y="205"/>
                    <a:pt x="154" y="205"/>
                  </a:cubicBezTo>
                  <a:cubicBezTo>
                    <a:pt x="153" y="204"/>
                    <a:pt x="153" y="204"/>
                    <a:pt x="153" y="204"/>
                  </a:cubicBezTo>
                  <a:cubicBezTo>
                    <a:pt x="153" y="203"/>
                    <a:pt x="153" y="203"/>
                    <a:pt x="153" y="203"/>
                  </a:cubicBezTo>
                  <a:cubicBezTo>
                    <a:pt x="152" y="203"/>
                    <a:pt x="152" y="203"/>
                    <a:pt x="152" y="203"/>
                  </a:cubicBezTo>
                  <a:cubicBezTo>
                    <a:pt x="152" y="205"/>
                    <a:pt x="152" y="205"/>
                    <a:pt x="152" y="205"/>
                  </a:cubicBezTo>
                  <a:cubicBezTo>
                    <a:pt x="152" y="207"/>
                    <a:pt x="152" y="207"/>
                    <a:pt x="152" y="207"/>
                  </a:cubicBezTo>
                  <a:cubicBezTo>
                    <a:pt x="154" y="209"/>
                    <a:pt x="154" y="209"/>
                    <a:pt x="154" y="209"/>
                  </a:cubicBezTo>
                  <a:cubicBezTo>
                    <a:pt x="155" y="208"/>
                    <a:pt x="155" y="208"/>
                    <a:pt x="155" y="208"/>
                  </a:cubicBezTo>
                  <a:cubicBezTo>
                    <a:pt x="155" y="209"/>
                    <a:pt x="155" y="209"/>
                    <a:pt x="155" y="209"/>
                  </a:cubicBezTo>
                  <a:cubicBezTo>
                    <a:pt x="156" y="210"/>
                    <a:pt x="156" y="210"/>
                    <a:pt x="156" y="210"/>
                  </a:cubicBezTo>
                  <a:cubicBezTo>
                    <a:pt x="155" y="212"/>
                    <a:pt x="155" y="212"/>
                    <a:pt x="155" y="212"/>
                  </a:cubicBezTo>
                  <a:cubicBezTo>
                    <a:pt x="155" y="212"/>
                    <a:pt x="155" y="212"/>
                    <a:pt x="155" y="212"/>
                  </a:cubicBezTo>
                  <a:cubicBezTo>
                    <a:pt x="156" y="213"/>
                    <a:pt x="156" y="213"/>
                    <a:pt x="156" y="213"/>
                  </a:cubicBezTo>
                  <a:cubicBezTo>
                    <a:pt x="157" y="212"/>
                    <a:pt x="157" y="212"/>
                    <a:pt x="157" y="212"/>
                  </a:cubicBezTo>
                  <a:cubicBezTo>
                    <a:pt x="158" y="212"/>
                    <a:pt x="158" y="212"/>
                    <a:pt x="158" y="212"/>
                  </a:cubicBezTo>
                  <a:cubicBezTo>
                    <a:pt x="158" y="212"/>
                    <a:pt x="158" y="212"/>
                    <a:pt x="158" y="212"/>
                  </a:cubicBezTo>
                  <a:cubicBezTo>
                    <a:pt x="160" y="212"/>
                    <a:pt x="160" y="212"/>
                    <a:pt x="160" y="212"/>
                  </a:cubicBezTo>
                  <a:cubicBezTo>
                    <a:pt x="161" y="212"/>
                    <a:pt x="161" y="212"/>
                    <a:pt x="161" y="212"/>
                  </a:cubicBezTo>
                  <a:cubicBezTo>
                    <a:pt x="162" y="212"/>
                    <a:pt x="162" y="212"/>
                    <a:pt x="162" y="212"/>
                  </a:cubicBezTo>
                  <a:cubicBezTo>
                    <a:pt x="161" y="213"/>
                    <a:pt x="161" y="213"/>
                    <a:pt x="161" y="213"/>
                  </a:cubicBezTo>
                  <a:cubicBezTo>
                    <a:pt x="160" y="214"/>
                    <a:pt x="160" y="214"/>
                    <a:pt x="160" y="214"/>
                  </a:cubicBezTo>
                  <a:cubicBezTo>
                    <a:pt x="158" y="214"/>
                    <a:pt x="158" y="214"/>
                    <a:pt x="158" y="214"/>
                  </a:cubicBezTo>
                  <a:cubicBezTo>
                    <a:pt x="157" y="215"/>
                    <a:pt x="157" y="215"/>
                    <a:pt x="157" y="215"/>
                  </a:cubicBezTo>
                  <a:cubicBezTo>
                    <a:pt x="156" y="214"/>
                    <a:pt x="156" y="214"/>
                    <a:pt x="156" y="214"/>
                  </a:cubicBezTo>
                  <a:cubicBezTo>
                    <a:pt x="155" y="215"/>
                    <a:pt x="155" y="215"/>
                    <a:pt x="155" y="215"/>
                  </a:cubicBezTo>
                  <a:cubicBezTo>
                    <a:pt x="156" y="217"/>
                    <a:pt x="156" y="217"/>
                    <a:pt x="156" y="217"/>
                  </a:cubicBezTo>
                  <a:cubicBezTo>
                    <a:pt x="157" y="218"/>
                    <a:pt x="157" y="218"/>
                    <a:pt x="157" y="218"/>
                  </a:cubicBezTo>
                  <a:cubicBezTo>
                    <a:pt x="158" y="218"/>
                    <a:pt x="158" y="218"/>
                    <a:pt x="158" y="218"/>
                  </a:cubicBezTo>
                  <a:cubicBezTo>
                    <a:pt x="160" y="218"/>
                    <a:pt x="160" y="218"/>
                    <a:pt x="160" y="218"/>
                  </a:cubicBezTo>
                  <a:cubicBezTo>
                    <a:pt x="160" y="218"/>
                    <a:pt x="160" y="218"/>
                    <a:pt x="160" y="218"/>
                  </a:cubicBezTo>
                  <a:cubicBezTo>
                    <a:pt x="160" y="219"/>
                    <a:pt x="160" y="219"/>
                    <a:pt x="160" y="219"/>
                  </a:cubicBezTo>
                  <a:cubicBezTo>
                    <a:pt x="158" y="220"/>
                    <a:pt x="158" y="220"/>
                    <a:pt x="158" y="220"/>
                  </a:cubicBezTo>
                  <a:cubicBezTo>
                    <a:pt x="156" y="220"/>
                    <a:pt x="156" y="220"/>
                    <a:pt x="156" y="220"/>
                  </a:cubicBezTo>
                  <a:cubicBezTo>
                    <a:pt x="155" y="220"/>
                    <a:pt x="155" y="220"/>
                    <a:pt x="155" y="220"/>
                  </a:cubicBezTo>
                  <a:cubicBezTo>
                    <a:pt x="154" y="221"/>
                    <a:pt x="154" y="221"/>
                    <a:pt x="154" y="221"/>
                  </a:cubicBezTo>
                  <a:cubicBezTo>
                    <a:pt x="155" y="222"/>
                    <a:pt x="155" y="222"/>
                    <a:pt x="155" y="222"/>
                  </a:cubicBezTo>
                  <a:cubicBezTo>
                    <a:pt x="157" y="222"/>
                    <a:pt x="157" y="222"/>
                    <a:pt x="157" y="222"/>
                  </a:cubicBezTo>
                  <a:cubicBezTo>
                    <a:pt x="159" y="222"/>
                    <a:pt x="159" y="222"/>
                    <a:pt x="159" y="222"/>
                  </a:cubicBezTo>
                  <a:cubicBezTo>
                    <a:pt x="159" y="222"/>
                    <a:pt x="159" y="222"/>
                    <a:pt x="159" y="222"/>
                  </a:cubicBezTo>
                  <a:cubicBezTo>
                    <a:pt x="157" y="223"/>
                    <a:pt x="157" y="223"/>
                    <a:pt x="157" y="223"/>
                  </a:cubicBezTo>
                  <a:cubicBezTo>
                    <a:pt x="156" y="223"/>
                    <a:pt x="156" y="223"/>
                    <a:pt x="156" y="223"/>
                  </a:cubicBezTo>
                  <a:cubicBezTo>
                    <a:pt x="156" y="224"/>
                    <a:pt x="156" y="224"/>
                    <a:pt x="156" y="224"/>
                  </a:cubicBezTo>
                  <a:cubicBezTo>
                    <a:pt x="156" y="224"/>
                    <a:pt x="156" y="224"/>
                    <a:pt x="156" y="224"/>
                  </a:cubicBezTo>
                  <a:cubicBezTo>
                    <a:pt x="159" y="225"/>
                    <a:pt x="159" y="225"/>
                    <a:pt x="159" y="225"/>
                  </a:cubicBezTo>
                  <a:cubicBezTo>
                    <a:pt x="161" y="226"/>
                    <a:pt x="161" y="226"/>
                    <a:pt x="161" y="226"/>
                  </a:cubicBezTo>
                  <a:cubicBezTo>
                    <a:pt x="162" y="227"/>
                    <a:pt x="162" y="227"/>
                    <a:pt x="162" y="227"/>
                  </a:cubicBezTo>
                  <a:cubicBezTo>
                    <a:pt x="162" y="227"/>
                    <a:pt x="162" y="227"/>
                    <a:pt x="162" y="227"/>
                  </a:cubicBezTo>
                  <a:cubicBezTo>
                    <a:pt x="163" y="228"/>
                    <a:pt x="163" y="228"/>
                    <a:pt x="163" y="228"/>
                  </a:cubicBezTo>
                  <a:cubicBezTo>
                    <a:pt x="161" y="227"/>
                    <a:pt x="161" y="227"/>
                    <a:pt x="161" y="227"/>
                  </a:cubicBezTo>
                  <a:cubicBezTo>
                    <a:pt x="160" y="226"/>
                    <a:pt x="160" y="226"/>
                    <a:pt x="160" y="226"/>
                  </a:cubicBezTo>
                  <a:cubicBezTo>
                    <a:pt x="158" y="226"/>
                    <a:pt x="158" y="226"/>
                    <a:pt x="158" y="226"/>
                  </a:cubicBezTo>
                  <a:cubicBezTo>
                    <a:pt x="157" y="225"/>
                    <a:pt x="157" y="225"/>
                    <a:pt x="157" y="225"/>
                  </a:cubicBezTo>
                  <a:cubicBezTo>
                    <a:pt x="155" y="225"/>
                    <a:pt x="155" y="225"/>
                    <a:pt x="155" y="225"/>
                  </a:cubicBezTo>
                  <a:cubicBezTo>
                    <a:pt x="154" y="226"/>
                    <a:pt x="154" y="226"/>
                    <a:pt x="154" y="226"/>
                  </a:cubicBezTo>
                  <a:cubicBezTo>
                    <a:pt x="154" y="227"/>
                    <a:pt x="154" y="227"/>
                    <a:pt x="154" y="227"/>
                  </a:cubicBezTo>
                  <a:cubicBezTo>
                    <a:pt x="153" y="228"/>
                    <a:pt x="153" y="228"/>
                    <a:pt x="153" y="228"/>
                  </a:cubicBezTo>
                  <a:cubicBezTo>
                    <a:pt x="153" y="229"/>
                    <a:pt x="153" y="229"/>
                    <a:pt x="153" y="229"/>
                  </a:cubicBezTo>
                  <a:cubicBezTo>
                    <a:pt x="154" y="230"/>
                    <a:pt x="154" y="230"/>
                    <a:pt x="154" y="230"/>
                  </a:cubicBezTo>
                  <a:cubicBezTo>
                    <a:pt x="154" y="231"/>
                    <a:pt x="154" y="231"/>
                    <a:pt x="154" y="231"/>
                  </a:cubicBezTo>
                  <a:cubicBezTo>
                    <a:pt x="153" y="231"/>
                    <a:pt x="153" y="231"/>
                    <a:pt x="153" y="231"/>
                  </a:cubicBezTo>
                  <a:cubicBezTo>
                    <a:pt x="152" y="231"/>
                    <a:pt x="152" y="231"/>
                    <a:pt x="152" y="231"/>
                  </a:cubicBezTo>
                  <a:cubicBezTo>
                    <a:pt x="151" y="232"/>
                    <a:pt x="151" y="232"/>
                    <a:pt x="151" y="232"/>
                  </a:cubicBezTo>
                  <a:cubicBezTo>
                    <a:pt x="150" y="233"/>
                    <a:pt x="150" y="233"/>
                    <a:pt x="150" y="233"/>
                  </a:cubicBezTo>
                  <a:cubicBezTo>
                    <a:pt x="151" y="234"/>
                    <a:pt x="151" y="234"/>
                    <a:pt x="151" y="234"/>
                  </a:cubicBezTo>
                  <a:cubicBezTo>
                    <a:pt x="150" y="235"/>
                    <a:pt x="150" y="235"/>
                    <a:pt x="150" y="235"/>
                  </a:cubicBezTo>
                  <a:cubicBezTo>
                    <a:pt x="149" y="235"/>
                    <a:pt x="149" y="235"/>
                    <a:pt x="149" y="235"/>
                  </a:cubicBezTo>
                  <a:cubicBezTo>
                    <a:pt x="149" y="236"/>
                    <a:pt x="149" y="236"/>
                    <a:pt x="149" y="236"/>
                  </a:cubicBezTo>
                  <a:cubicBezTo>
                    <a:pt x="151" y="238"/>
                    <a:pt x="151" y="238"/>
                    <a:pt x="151" y="238"/>
                  </a:cubicBezTo>
                  <a:cubicBezTo>
                    <a:pt x="152" y="238"/>
                    <a:pt x="152" y="238"/>
                    <a:pt x="152" y="238"/>
                  </a:cubicBezTo>
                  <a:cubicBezTo>
                    <a:pt x="153" y="238"/>
                    <a:pt x="153" y="238"/>
                    <a:pt x="153" y="238"/>
                  </a:cubicBezTo>
                  <a:cubicBezTo>
                    <a:pt x="153" y="237"/>
                    <a:pt x="153" y="237"/>
                    <a:pt x="153" y="237"/>
                  </a:cubicBezTo>
                  <a:cubicBezTo>
                    <a:pt x="155" y="236"/>
                    <a:pt x="155" y="236"/>
                    <a:pt x="155" y="236"/>
                  </a:cubicBezTo>
                  <a:cubicBezTo>
                    <a:pt x="157" y="235"/>
                    <a:pt x="157" y="235"/>
                    <a:pt x="157" y="235"/>
                  </a:cubicBezTo>
                  <a:cubicBezTo>
                    <a:pt x="159" y="234"/>
                    <a:pt x="159" y="234"/>
                    <a:pt x="159" y="234"/>
                  </a:cubicBezTo>
                  <a:cubicBezTo>
                    <a:pt x="160" y="234"/>
                    <a:pt x="160" y="234"/>
                    <a:pt x="160" y="234"/>
                  </a:cubicBezTo>
                  <a:cubicBezTo>
                    <a:pt x="161" y="235"/>
                    <a:pt x="161" y="235"/>
                    <a:pt x="161" y="235"/>
                  </a:cubicBezTo>
                  <a:cubicBezTo>
                    <a:pt x="161" y="236"/>
                    <a:pt x="161" y="236"/>
                    <a:pt x="161" y="236"/>
                  </a:cubicBezTo>
                  <a:cubicBezTo>
                    <a:pt x="160" y="236"/>
                    <a:pt x="160" y="236"/>
                    <a:pt x="160" y="236"/>
                  </a:cubicBezTo>
                  <a:cubicBezTo>
                    <a:pt x="159" y="235"/>
                    <a:pt x="159" y="235"/>
                    <a:pt x="159" y="235"/>
                  </a:cubicBezTo>
                  <a:cubicBezTo>
                    <a:pt x="158" y="235"/>
                    <a:pt x="158" y="235"/>
                    <a:pt x="158" y="235"/>
                  </a:cubicBezTo>
                  <a:cubicBezTo>
                    <a:pt x="158" y="236"/>
                    <a:pt x="158" y="236"/>
                    <a:pt x="158" y="236"/>
                  </a:cubicBezTo>
                  <a:cubicBezTo>
                    <a:pt x="155" y="237"/>
                    <a:pt x="155" y="237"/>
                    <a:pt x="155" y="237"/>
                  </a:cubicBezTo>
                  <a:cubicBezTo>
                    <a:pt x="154" y="239"/>
                    <a:pt x="154" y="239"/>
                    <a:pt x="154" y="239"/>
                  </a:cubicBezTo>
                  <a:cubicBezTo>
                    <a:pt x="154" y="240"/>
                    <a:pt x="154" y="240"/>
                    <a:pt x="154" y="240"/>
                  </a:cubicBezTo>
                  <a:cubicBezTo>
                    <a:pt x="155" y="242"/>
                    <a:pt x="155" y="242"/>
                    <a:pt x="155" y="242"/>
                  </a:cubicBezTo>
                  <a:cubicBezTo>
                    <a:pt x="154" y="242"/>
                    <a:pt x="154" y="242"/>
                    <a:pt x="154" y="242"/>
                  </a:cubicBezTo>
                  <a:cubicBezTo>
                    <a:pt x="154" y="242"/>
                    <a:pt x="154" y="243"/>
                    <a:pt x="154" y="243"/>
                  </a:cubicBezTo>
                  <a:close/>
                  <a:moveTo>
                    <a:pt x="162" y="291"/>
                  </a:moveTo>
                  <a:cubicBezTo>
                    <a:pt x="163" y="291"/>
                    <a:pt x="163" y="291"/>
                    <a:pt x="163" y="291"/>
                  </a:cubicBezTo>
                  <a:cubicBezTo>
                    <a:pt x="163" y="290"/>
                    <a:pt x="163" y="290"/>
                    <a:pt x="163" y="290"/>
                  </a:cubicBezTo>
                  <a:cubicBezTo>
                    <a:pt x="162" y="289"/>
                    <a:pt x="162" y="289"/>
                    <a:pt x="162" y="289"/>
                  </a:cubicBezTo>
                  <a:cubicBezTo>
                    <a:pt x="163" y="288"/>
                    <a:pt x="163" y="288"/>
                    <a:pt x="163" y="288"/>
                  </a:cubicBezTo>
                  <a:cubicBezTo>
                    <a:pt x="162" y="286"/>
                    <a:pt x="162" y="286"/>
                    <a:pt x="162" y="286"/>
                  </a:cubicBezTo>
                  <a:cubicBezTo>
                    <a:pt x="160" y="286"/>
                    <a:pt x="160" y="286"/>
                    <a:pt x="160" y="286"/>
                  </a:cubicBezTo>
                  <a:cubicBezTo>
                    <a:pt x="160" y="285"/>
                    <a:pt x="160" y="285"/>
                    <a:pt x="160" y="285"/>
                  </a:cubicBezTo>
                  <a:cubicBezTo>
                    <a:pt x="159" y="284"/>
                    <a:pt x="159" y="284"/>
                    <a:pt x="159" y="284"/>
                  </a:cubicBezTo>
                  <a:cubicBezTo>
                    <a:pt x="157" y="284"/>
                    <a:pt x="157" y="284"/>
                    <a:pt x="157" y="284"/>
                  </a:cubicBezTo>
                  <a:cubicBezTo>
                    <a:pt x="156" y="285"/>
                    <a:pt x="156" y="285"/>
                    <a:pt x="156" y="285"/>
                  </a:cubicBezTo>
                  <a:cubicBezTo>
                    <a:pt x="156" y="286"/>
                    <a:pt x="156" y="286"/>
                    <a:pt x="156" y="286"/>
                  </a:cubicBezTo>
                  <a:cubicBezTo>
                    <a:pt x="157" y="287"/>
                    <a:pt x="157" y="287"/>
                    <a:pt x="157" y="287"/>
                  </a:cubicBezTo>
                  <a:cubicBezTo>
                    <a:pt x="158" y="287"/>
                    <a:pt x="158" y="287"/>
                    <a:pt x="158" y="287"/>
                  </a:cubicBezTo>
                  <a:cubicBezTo>
                    <a:pt x="159" y="287"/>
                    <a:pt x="159" y="287"/>
                    <a:pt x="159" y="287"/>
                  </a:cubicBezTo>
                  <a:cubicBezTo>
                    <a:pt x="159" y="289"/>
                    <a:pt x="159" y="289"/>
                    <a:pt x="159" y="289"/>
                  </a:cubicBezTo>
                  <a:cubicBezTo>
                    <a:pt x="161" y="289"/>
                    <a:pt x="161" y="289"/>
                    <a:pt x="161" y="289"/>
                  </a:cubicBezTo>
                  <a:cubicBezTo>
                    <a:pt x="162" y="291"/>
                    <a:pt x="162" y="291"/>
                    <a:pt x="162" y="291"/>
                  </a:cubicBezTo>
                  <a:close/>
                  <a:moveTo>
                    <a:pt x="193" y="291"/>
                  </a:moveTo>
                  <a:cubicBezTo>
                    <a:pt x="192" y="289"/>
                    <a:pt x="192" y="289"/>
                    <a:pt x="192" y="289"/>
                  </a:cubicBezTo>
                  <a:cubicBezTo>
                    <a:pt x="191" y="290"/>
                    <a:pt x="191" y="290"/>
                    <a:pt x="191" y="290"/>
                  </a:cubicBezTo>
                  <a:cubicBezTo>
                    <a:pt x="189" y="289"/>
                    <a:pt x="189" y="289"/>
                    <a:pt x="189" y="289"/>
                  </a:cubicBezTo>
                  <a:cubicBezTo>
                    <a:pt x="188" y="287"/>
                    <a:pt x="188" y="287"/>
                    <a:pt x="188" y="287"/>
                  </a:cubicBezTo>
                  <a:cubicBezTo>
                    <a:pt x="186" y="287"/>
                    <a:pt x="186" y="287"/>
                    <a:pt x="186" y="287"/>
                  </a:cubicBezTo>
                  <a:cubicBezTo>
                    <a:pt x="183" y="285"/>
                    <a:pt x="183" y="285"/>
                    <a:pt x="183" y="285"/>
                  </a:cubicBezTo>
                  <a:cubicBezTo>
                    <a:pt x="182" y="283"/>
                    <a:pt x="182" y="283"/>
                    <a:pt x="182" y="283"/>
                  </a:cubicBezTo>
                  <a:cubicBezTo>
                    <a:pt x="180" y="283"/>
                    <a:pt x="180" y="283"/>
                    <a:pt x="180" y="283"/>
                  </a:cubicBezTo>
                  <a:cubicBezTo>
                    <a:pt x="178" y="279"/>
                    <a:pt x="178" y="279"/>
                    <a:pt x="178" y="279"/>
                  </a:cubicBezTo>
                  <a:cubicBezTo>
                    <a:pt x="175" y="275"/>
                    <a:pt x="175" y="275"/>
                    <a:pt x="175" y="275"/>
                  </a:cubicBezTo>
                  <a:cubicBezTo>
                    <a:pt x="174" y="272"/>
                    <a:pt x="174" y="272"/>
                    <a:pt x="174" y="272"/>
                  </a:cubicBezTo>
                  <a:cubicBezTo>
                    <a:pt x="172" y="269"/>
                    <a:pt x="172" y="269"/>
                    <a:pt x="172" y="269"/>
                  </a:cubicBezTo>
                  <a:cubicBezTo>
                    <a:pt x="172" y="265"/>
                    <a:pt x="172" y="265"/>
                    <a:pt x="172" y="265"/>
                  </a:cubicBezTo>
                  <a:cubicBezTo>
                    <a:pt x="171" y="262"/>
                    <a:pt x="171" y="262"/>
                    <a:pt x="171" y="262"/>
                  </a:cubicBezTo>
                  <a:cubicBezTo>
                    <a:pt x="170" y="257"/>
                    <a:pt x="170" y="257"/>
                    <a:pt x="170" y="257"/>
                  </a:cubicBezTo>
                  <a:cubicBezTo>
                    <a:pt x="170" y="256"/>
                    <a:pt x="170" y="256"/>
                    <a:pt x="170" y="256"/>
                  </a:cubicBezTo>
                  <a:cubicBezTo>
                    <a:pt x="171" y="255"/>
                    <a:pt x="171" y="255"/>
                    <a:pt x="171" y="255"/>
                  </a:cubicBezTo>
                  <a:cubicBezTo>
                    <a:pt x="170" y="254"/>
                    <a:pt x="170" y="254"/>
                    <a:pt x="170" y="254"/>
                  </a:cubicBezTo>
                  <a:cubicBezTo>
                    <a:pt x="169" y="253"/>
                    <a:pt x="169" y="253"/>
                    <a:pt x="169" y="253"/>
                  </a:cubicBezTo>
                  <a:cubicBezTo>
                    <a:pt x="168" y="254"/>
                    <a:pt x="168" y="254"/>
                    <a:pt x="168" y="254"/>
                  </a:cubicBezTo>
                  <a:cubicBezTo>
                    <a:pt x="166" y="253"/>
                    <a:pt x="166" y="253"/>
                    <a:pt x="166" y="253"/>
                  </a:cubicBezTo>
                  <a:cubicBezTo>
                    <a:pt x="167" y="252"/>
                    <a:pt x="167" y="252"/>
                    <a:pt x="167" y="252"/>
                  </a:cubicBezTo>
                  <a:cubicBezTo>
                    <a:pt x="169" y="253"/>
                    <a:pt x="169" y="253"/>
                    <a:pt x="169" y="253"/>
                  </a:cubicBezTo>
                  <a:cubicBezTo>
                    <a:pt x="171" y="251"/>
                    <a:pt x="171" y="251"/>
                    <a:pt x="171" y="251"/>
                  </a:cubicBezTo>
                  <a:cubicBezTo>
                    <a:pt x="172" y="248"/>
                    <a:pt x="172" y="248"/>
                    <a:pt x="172" y="248"/>
                  </a:cubicBezTo>
                  <a:cubicBezTo>
                    <a:pt x="171" y="247"/>
                    <a:pt x="171" y="247"/>
                    <a:pt x="171" y="247"/>
                  </a:cubicBezTo>
                  <a:cubicBezTo>
                    <a:pt x="170" y="247"/>
                    <a:pt x="170" y="247"/>
                    <a:pt x="170" y="247"/>
                  </a:cubicBezTo>
                  <a:cubicBezTo>
                    <a:pt x="168" y="247"/>
                    <a:pt x="168" y="247"/>
                    <a:pt x="168" y="247"/>
                  </a:cubicBezTo>
                  <a:cubicBezTo>
                    <a:pt x="169" y="247"/>
                    <a:pt x="169" y="247"/>
                    <a:pt x="169" y="247"/>
                  </a:cubicBezTo>
                  <a:cubicBezTo>
                    <a:pt x="171" y="246"/>
                    <a:pt x="171" y="246"/>
                    <a:pt x="171" y="246"/>
                  </a:cubicBezTo>
                  <a:cubicBezTo>
                    <a:pt x="171" y="245"/>
                    <a:pt x="171" y="245"/>
                    <a:pt x="171" y="245"/>
                  </a:cubicBezTo>
                  <a:cubicBezTo>
                    <a:pt x="171" y="244"/>
                    <a:pt x="171" y="244"/>
                    <a:pt x="171" y="244"/>
                  </a:cubicBezTo>
                  <a:cubicBezTo>
                    <a:pt x="168" y="244"/>
                    <a:pt x="168" y="244"/>
                    <a:pt x="168" y="244"/>
                  </a:cubicBezTo>
                  <a:cubicBezTo>
                    <a:pt x="163" y="243"/>
                    <a:pt x="163" y="243"/>
                    <a:pt x="163" y="243"/>
                  </a:cubicBezTo>
                  <a:cubicBezTo>
                    <a:pt x="162" y="242"/>
                    <a:pt x="162" y="242"/>
                    <a:pt x="162" y="242"/>
                  </a:cubicBezTo>
                  <a:cubicBezTo>
                    <a:pt x="160" y="242"/>
                    <a:pt x="160" y="242"/>
                    <a:pt x="160" y="242"/>
                  </a:cubicBezTo>
                  <a:cubicBezTo>
                    <a:pt x="157" y="244"/>
                    <a:pt x="157" y="244"/>
                    <a:pt x="157" y="244"/>
                  </a:cubicBezTo>
                  <a:cubicBezTo>
                    <a:pt x="154" y="244"/>
                    <a:pt x="154" y="244"/>
                    <a:pt x="154" y="244"/>
                  </a:cubicBezTo>
                  <a:cubicBezTo>
                    <a:pt x="153" y="245"/>
                    <a:pt x="153" y="245"/>
                    <a:pt x="153" y="245"/>
                  </a:cubicBezTo>
                  <a:cubicBezTo>
                    <a:pt x="151" y="247"/>
                    <a:pt x="151" y="247"/>
                    <a:pt x="151" y="247"/>
                  </a:cubicBezTo>
                  <a:cubicBezTo>
                    <a:pt x="151" y="249"/>
                    <a:pt x="151" y="249"/>
                    <a:pt x="151" y="249"/>
                  </a:cubicBezTo>
                  <a:cubicBezTo>
                    <a:pt x="150" y="250"/>
                    <a:pt x="150" y="250"/>
                    <a:pt x="150" y="250"/>
                  </a:cubicBezTo>
                  <a:cubicBezTo>
                    <a:pt x="151" y="252"/>
                    <a:pt x="151" y="252"/>
                    <a:pt x="151" y="252"/>
                  </a:cubicBezTo>
                  <a:cubicBezTo>
                    <a:pt x="152" y="252"/>
                    <a:pt x="152" y="252"/>
                    <a:pt x="152" y="252"/>
                  </a:cubicBezTo>
                  <a:cubicBezTo>
                    <a:pt x="153" y="252"/>
                    <a:pt x="153" y="252"/>
                    <a:pt x="153" y="252"/>
                  </a:cubicBezTo>
                  <a:cubicBezTo>
                    <a:pt x="152" y="253"/>
                    <a:pt x="152" y="253"/>
                    <a:pt x="152" y="253"/>
                  </a:cubicBezTo>
                  <a:cubicBezTo>
                    <a:pt x="151" y="253"/>
                    <a:pt x="151" y="253"/>
                    <a:pt x="151" y="253"/>
                  </a:cubicBezTo>
                  <a:cubicBezTo>
                    <a:pt x="149" y="254"/>
                    <a:pt x="149" y="254"/>
                    <a:pt x="149" y="254"/>
                  </a:cubicBezTo>
                  <a:cubicBezTo>
                    <a:pt x="147" y="256"/>
                    <a:pt x="147" y="256"/>
                    <a:pt x="147" y="256"/>
                  </a:cubicBezTo>
                  <a:cubicBezTo>
                    <a:pt x="147" y="258"/>
                    <a:pt x="147" y="258"/>
                    <a:pt x="147" y="258"/>
                  </a:cubicBezTo>
                  <a:cubicBezTo>
                    <a:pt x="148" y="259"/>
                    <a:pt x="148" y="259"/>
                    <a:pt x="148" y="259"/>
                  </a:cubicBezTo>
                  <a:cubicBezTo>
                    <a:pt x="149" y="259"/>
                    <a:pt x="149" y="259"/>
                    <a:pt x="149" y="259"/>
                  </a:cubicBezTo>
                  <a:cubicBezTo>
                    <a:pt x="152" y="258"/>
                    <a:pt x="152" y="258"/>
                    <a:pt x="152" y="258"/>
                  </a:cubicBezTo>
                  <a:cubicBezTo>
                    <a:pt x="152" y="258"/>
                    <a:pt x="152" y="258"/>
                    <a:pt x="152" y="258"/>
                  </a:cubicBezTo>
                  <a:cubicBezTo>
                    <a:pt x="151" y="260"/>
                    <a:pt x="151" y="260"/>
                    <a:pt x="151" y="260"/>
                  </a:cubicBezTo>
                  <a:cubicBezTo>
                    <a:pt x="150" y="261"/>
                    <a:pt x="150" y="261"/>
                    <a:pt x="150" y="261"/>
                  </a:cubicBezTo>
                  <a:cubicBezTo>
                    <a:pt x="151" y="261"/>
                    <a:pt x="151" y="261"/>
                    <a:pt x="151" y="261"/>
                  </a:cubicBezTo>
                  <a:cubicBezTo>
                    <a:pt x="152" y="260"/>
                    <a:pt x="152" y="260"/>
                    <a:pt x="152" y="260"/>
                  </a:cubicBezTo>
                  <a:cubicBezTo>
                    <a:pt x="153" y="260"/>
                    <a:pt x="153" y="260"/>
                    <a:pt x="153" y="260"/>
                  </a:cubicBezTo>
                  <a:cubicBezTo>
                    <a:pt x="154" y="260"/>
                    <a:pt x="154" y="260"/>
                    <a:pt x="154" y="260"/>
                  </a:cubicBezTo>
                  <a:cubicBezTo>
                    <a:pt x="152" y="262"/>
                    <a:pt x="152" y="262"/>
                    <a:pt x="152" y="262"/>
                  </a:cubicBezTo>
                  <a:cubicBezTo>
                    <a:pt x="152" y="263"/>
                    <a:pt x="152" y="263"/>
                    <a:pt x="152" y="263"/>
                  </a:cubicBezTo>
                  <a:cubicBezTo>
                    <a:pt x="153" y="264"/>
                    <a:pt x="153" y="264"/>
                    <a:pt x="153" y="264"/>
                  </a:cubicBezTo>
                  <a:cubicBezTo>
                    <a:pt x="155" y="264"/>
                    <a:pt x="155" y="264"/>
                    <a:pt x="155" y="264"/>
                  </a:cubicBezTo>
                  <a:cubicBezTo>
                    <a:pt x="154" y="265"/>
                    <a:pt x="154" y="265"/>
                    <a:pt x="154" y="265"/>
                  </a:cubicBezTo>
                  <a:cubicBezTo>
                    <a:pt x="153" y="265"/>
                    <a:pt x="153" y="265"/>
                    <a:pt x="153" y="265"/>
                  </a:cubicBezTo>
                  <a:cubicBezTo>
                    <a:pt x="152" y="266"/>
                    <a:pt x="152" y="266"/>
                    <a:pt x="152" y="266"/>
                  </a:cubicBezTo>
                  <a:cubicBezTo>
                    <a:pt x="152" y="267"/>
                    <a:pt x="152" y="267"/>
                    <a:pt x="152" y="267"/>
                  </a:cubicBezTo>
                  <a:cubicBezTo>
                    <a:pt x="153" y="269"/>
                    <a:pt x="153" y="269"/>
                    <a:pt x="153" y="269"/>
                  </a:cubicBezTo>
                  <a:cubicBezTo>
                    <a:pt x="152" y="270"/>
                    <a:pt x="152" y="270"/>
                    <a:pt x="152" y="270"/>
                  </a:cubicBezTo>
                  <a:cubicBezTo>
                    <a:pt x="151" y="269"/>
                    <a:pt x="151" y="269"/>
                    <a:pt x="151" y="269"/>
                  </a:cubicBezTo>
                  <a:cubicBezTo>
                    <a:pt x="150" y="270"/>
                    <a:pt x="150" y="270"/>
                    <a:pt x="150" y="270"/>
                  </a:cubicBezTo>
                  <a:cubicBezTo>
                    <a:pt x="148" y="269"/>
                    <a:pt x="148" y="269"/>
                    <a:pt x="148" y="269"/>
                  </a:cubicBezTo>
                  <a:cubicBezTo>
                    <a:pt x="147" y="269"/>
                    <a:pt x="147" y="269"/>
                    <a:pt x="147" y="269"/>
                  </a:cubicBezTo>
                  <a:cubicBezTo>
                    <a:pt x="146" y="271"/>
                    <a:pt x="146" y="271"/>
                    <a:pt x="146" y="271"/>
                  </a:cubicBezTo>
                  <a:cubicBezTo>
                    <a:pt x="146" y="273"/>
                    <a:pt x="146" y="273"/>
                    <a:pt x="146" y="273"/>
                  </a:cubicBezTo>
                  <a:cubicBezTo>
                    <a:pt x="146" y="275"/>
                    <a:pt x="146" y="275"/>
                    <a:pt x="146" y="275"/>
                  </a:cubicBezTo>
                  <a:cubicBezTo>
                    <a:pt x="146" y="277"/>
                    <a:pt x="146" y="277"/>
                    <a:pt x="146" y="277"/>
                  </a:cubicBezTo>
                  <a:cubicBezTo>
                    <a:pt x="146" y="278"/>
                    <a:pt x="146" y="278"/>
                    <a:pt x="146" y="278"/>
                  </a:cubicBezTo>
                  <a:cubicBezTo>
                    <a:pt x="149" y="280"/>
                    <a:pt x="149" y="280"/>
                    <a:pt x="149" y="280"/>
                  </a:cubicBezTo>
                  <a:cubicBezTo>
                    <a:pt x="149" y="281"/>
                    <a:pt x="149" y="281"/>
                    <a:pt x="149" y="281"/>
                  </a:cubicBezTo>
                  <a:cubicBezTo>
                    <a:pt x="151" y="283"/>
                    <a:pt x="151" y="283"/>
                    <a:pt x="151" y="283"/>
                  </a:cubicBezTo>
                  <a:cubicBezTo>
                    <a:pt x="153" y="284"/>
                    <a:pt x="153" y="284"/>
                    <a:pt x="153" y="284"/>
                  </a:cubicBezTo>
                  <a:cubicBezTo>
                    <a:pt x="153" y="283"/>
                    <a:pt x="153" y="283"/>
                    <a:pt x="153" y="283"/>
                  </a:cubicBezTo>
                  <a:cubicBezTo>
                    <a:pt x="155" y="283"/>
                    <a:pt x="155" y="283"/>
                    <a:pt x="155" y="283"/>
                  </a:cubicBezTo>
                  <a:cubicBezTo>
                    <a:pt x="156" y="281"/>
                    <a:pt x="156" y="281"/>
                    <a:pt x="156" y="281"/>
                  </a:cubicBezTo>
                  <a:cubicBezTo>
                    <a:pt x="156" y="278"/>
                    <a:pt x="156" y="278"/>
                    <a:pt x="156" y="278"/>
                  </a:cubicBezTo>
                  <a:cubicBezTo>
                    <a:pt x="156" y="277"/>
                    <a:pt x="156" y="277"/>
                    <a:pt x="156" y="277"/>
                  </a:cubicBezTo>
                  <a:cubicBezTo>
                    <a:pt x="157" y="275"/>
                    <a:pt x="157" y="275"/>
                    <a:pt x="157" y="275"/>
                  </a:cubicBezTo>
                  <a:cubicBezTo>
                    <a:pt x="156" y="277"/>
                    <a:pt x="156" y="277"/>
                    <a:pt x="156" y="277"/>
                  </a:cubicBezTo>
                  <a:cubicBezTo>
                    <a:pt x="156" y="278"/>
                    <a:pt x="156" y="278"/>
                    <a:pt x="156" y="278"/>
                  </a:cubicBezTo>
                  <a:cubicBezTo>
                    <a:pt x="157" y="280"/>
                    <a:pt x="157" y="280"/>
                    <a:pt x="157" y="280"/>
                  </a:cubicBezTo>
                  <a:cubicBezTo>
                    <a:pt x="158" y="282"/>
                    <a:pt x="158" y="282"/>
                    <a:pt x="158" y="282"/>
                  </a:cubicBezTo>
                  <a:cubicBezTo>
                    <a:pt x="159" y="282"/>
                    <a:pt x="159" y="282"/>
                    <a:pt x="159" y="282"/>
                  </a:cubicBezTo>
                  <a:cubicBezTo>
                    <a:pt x="160" y="281"/>
                    <a:pt x="160" y="281"/>
                    <a:pt x="160" y="281"/>
                  </a:cubicBezTo>
                  <a:cubicBezTo>
                    <a:pt x="160" y="280"/>
                    <a:pt x="160" y="280"/>
                    <a:pt x="160" y="280"/>
                  </a:cubicBezTo>
                  <a:cubicBezTo>
                    <a:pt x="161" y="278"/>
                    <a:pt x="161" y="278"/>
                    <a:pt x="161" y="278"/>
                  </a:cubicBezTo>
                  <a:cubicBezTo>
                    <a:pt x="161" y="279"/>
                    <a:pt x="161" y="279"/>
                    <a:pt x="161" y="279"/>
                  </a:cubicBezTo>
                  <a:cubicBezTo>
                    <a:pt x="161" y="280"/>
                    <a:pt x="161" y="280"/>
                    <a:pt x="161" y="280"/>
                  </a:cubicBezTo>
                  <a:cubicBezTo>
                    <a:pt x="161" y="282"/>
                    <a:pt x="161" y="282"/>
                    <a:pt x="161" y="282"/>
                  </a:cubicBezTo>
                  <a:cubicBezTo>
                    <a:pt x="163" y="284"/>
                    <a:pt x="163" y="284"/>
                    <a:pt x="163" y="284"/>
                  </a:cubicBezTo>
                  <a:cubicBezTo>
                    <a:pt x="165" y="286"/>
                    <a:pt x="165" y="286"/>
                    <a:pt x="165" y="286"/>
                  </a:cubicBezTo>
                  <a:cubicBezTo>
                    <a:pt x="166" y="285"/>
                    <a:pt x="166" y="285"/>
                    <a:pt x="166" y="285"/>
                  </a:cubicBezTo>
                  <a:cubicBezTo>
                    <a:pt x="167" y="285"/>
                    <a:pt x="167" y="285"/>
                    <a:pt x="167" y="285"/>
                  </a:cubicBezTo>
                  <a:cubicBezTo>
                    <a:pt x="168" y="285"/>
                    <a:pt x="168" y="285"/>
                    <a:pt x="168" y="285"/>
                  </a:cubicBezTo>
                  <a:cubicBezTo>
                    <a:pt x="168" y="286"/>
                    <a:pt x="168" y="286"/>
                    <a:pt x="168" y="286"/>
                  </a:cubicBezTo>
                  <a:cubicBezTo>
                    <a:pt x="167" y="286"/>
                    <a:pt x="167" y="286"/>
                    <a:pt x="167" y="286"/>
                  </a:cubicBezTo>
                  <a:cubicBezTo>
                    <a:pt x="166" y="287"/>
                    <a:pt x="166" y="287"/>
                    <a:pt x="166" y="287"/>
                  </a:cubicBezTo>
                  <a:cubicBezTo>
                    <a:pt x="165" y="288"/>
                    <a:pt x="165" y="288"/>
                    <a:pt x="165" y="288"/>
                  </a:cubicBezTo>
                  <a:cubicBezTo>
                    <a:pt x="165" y="289"/>
                    <a:pt x="165" y="289"/>
                    <a:pt x="165" y="289"/>
                  </a:cubicBezTo>
                  <a:cubicBezTo>
                    <a:pt x="166" y="290"/>
                    <a:pt x="166" y="290"/>
                    <a:pt x="166" y="290"/>
                  </a:cubicBezTo>
                  <a:cubicBezTo>
                    <a:pt x="167" y="291"/>
                    <a:pt x="167" y="291"/>
                    <a:pt x="167" y="291"/>
                  </a:cubicBezTo>
                  <a:cubicBezTo>
                    <a:pt x="166" y="291"/>
                    <a:pt x="166" y="291"/>
                    <a:pt x="166" y="291"/>
                  </a:cubicBezTo>
                  <a:cubicBezTo>
                    <a:pt x="164" y="291"/>
                    <a:pt x="164" y="291"/>
                    <a:pt x="164" y="291"/>
                  </a:cubicBezTo>
                  <a:cubicBezTo>
                    <a:pt x="165" y="292"/>
                    <a:pt x="165" y="292"/>
                    <a:pt x="165" y="292"/>
                  </a:cubicBezTo>
                  <a:cubicBezTo>
                    <a:pt x="166" y="293"/>
                    <a:pt x="166" y="293"/>
                    <a:pt x="166" y="293"/>
                  </a:cubicBezTo>
                  <a:cubicBezTo>
                    <a:pt x="168" y="293"/>
                    <a:pt x="168" y="293"/>
                    <a:pt x="168" y="293"/>
                  </a:cubicBezTo>
                  <a:cubicBezTo>
                    <a:pt x="170" y="294"/>
                    <a:pt x="170" y="294"/>
                    <a:pt x="170" y="294"/>
                  </a:cubicBezTo>
                  <a:cubicBezTo>
                    <a:pt x="172" y="294"/>
                    <a:pt x="172" y="294"/>
                    <a:pt x="172" y="294"/>
                  </a:cubicBezTo>
                  <a:cubicBezTo>
                    <a:pt x="174" y="295"/>
                    <a:pt x="174" y="295"/>
                    <a:pt x="174" y="295"/>
                  </a:cubicBezTo>
                  <a:cubicBezTo>
                    <a:pt x="174" y="293"/>
                    <a:pt x="174" y="293"/>
                    <a:pt x="174" y="293"/>
                  </a:cubicBezTo>
                  <a:cubicBezTo>
                    <a:pt x="175" y="293"/>
                    <a:pt x="175" y="293"/>
                    <a:pt x="175" y="293"/>
                  </a:cubicBezTo>
                  <a:cubicBezTo>
                    <a:pt x="175" y="294"/>
                    <a:pt x="175" y="294"/>
                    <a:pt x="175" y="294"/>
                  </a:cubicBezTo>
                  <a:cubicBezTo>
                    <a:pt x="176" y="297"/>
                    <a:pt x="176" y="297"/>
                    <a:pt x="176" y="297"/>
                  </a:cubicBezTo>
                  <a:cubicBezTo>
                    <a:pt x="177" y="298"/>
                    <a:pt x="177" y="298"/>
                    <a:pt x="177" y="298"/>
                  </a:cubicBezTo>
                  <a:cubicBezTo>
                    <a:pt x="179" y="298"/>
                    <a:pt x="179" y="298"/>
                    <a:pt x="179" y="298"/>
                  </a:cubicBezTo>
                  <a:cubicBezTo>
                    <a:pt x="180" y="296"/>
                    <a:pt x="180" y="296"/>
                    <a:pt x="180" y="296"/>
                  </a:cubicBezTo>
                  <a:cubicBezTo>
                    <a:pt x="179" y="295"/>
                    <a:pt x="179" y="295"/>
                    <a:pt x="179" y="295"/>
                  </a:cubicBezTo>
                  <a:cubicBezTo>
                    <a:pt x="177" y="294"/>
                    <a:pt x="177" y="294"/>
                    <a:pt x="177" y="294"/>
                  </a:cubicBezTo>
                  <a:cubicBezTo>
                    <a:pt x="176" y="293"/>
                    <a:pt x="176" y="293"/>
                    <a:pt x="176" y="293"/>
                  </a:cubicBezTo>
                  <a:cubicBezTo>
                    <a:pt x="177" y="293"/>
                    <a:pt x="177" y="293"/>
                    <a:pt x="177" y="293"/>
                  </a:cubicBezTo>
                  <a:cubicBezTo>
                    <a:pt x="178" y="293"/>
                    <a:pt x="178" y="293"/>
                    <a:pt x="178" y="293"/>
                  </a:cubicBezTo>
                  <a:cubicBezTo>
                    <a:pt x="180" y="294"/>
                    <a:pt x="180" y="294"/>
                    <a:pt x="180" y="294"/>
                  </a:cubicBezTo>
                  <a:cubicBezTo>
                    <a:pt x="181" y="295"/>
                    <a:pt x="181" y="295"/>
                    <a:pt x="181" y="295"/>
                  </a:cubicBezTo>
                  <a:cubicBezTo>
                    <a:pt x="182" y="297"/>
                    <a:pt x="182" y="297"/>
                    <a:pt x="182" y="297"/>
                  </a:cubicBezTo>
                  <a:cubicBezTo>
                    <a:pt x="182" y="297"/>
                    <a:pt x="182" y="297"/>
                    <a:pt x="182" y="297"/>
                  </a:cubicBezTo>
                  <a:cubicBezTo>
                    <a:pt x="183" y="295"/>
                    <a:pt x="183" y="295"/>
                    <a:pt x="183" y="295"/>
                  </a:cubicBezTo>
                  <a:cubicBezTo>
                    <a:pt x="183" y="295"/>
                    <a:pt x="183" y="295"/>
                    <a:pt x="183" y="295"/>
                  </a:cubicBezTo>
                  <a:cubicBezTo>
                    <a:pt x="184" y="297"/>
                    <a:pt x="184" y="297"/>
                    <a:pt x="184" y="297"/>
                  </a:cubicBezTo>
                  <a:cubicBezTo>
                    <a:pt x="186" y="297"/>
                    <a:pt x="186" y="297"/>
                    <a:pt x="186" y="297"/>
                  </a:cubicBezTo>
                  <a:cubicBezTo>
                    <a:pt x="188" y="297"/>
                    <a:pt x="188" y="297"/>
                    <a:pt x="188" y="297"/>
                  </a:cubicBezTo>
                  <a:cubicBezTo>
                    <a:pt x="188" y="296"/>
                    <a:pt x="188" y="296"/>
                    <a:pt x="188" y="296"/>
                  </a:cubicBezTo>
                  <a:cubicBezTo>
                    <a:pt x="186" y="295"/>
                    <a:pt x="186" y="295"/>
                    <a:pt x="186" y="295"/>
                  </a:cubicBezTo>
                  <a:cubicBezTo>
                    <a:pt x="186" y="294"/>
                    <a:pt x="186" y="294"/>
                    <a:pt x="186" y="294"/>
                  </a:cubicBezTo>
                  <a:cubicBezTo>
                    <a:pt x="187" y="294"/>
                    <a:pt x="187" y="294"/>
                    <a:pt x="187" y="294"/>
                  </a:cubicBezTo>
                  <a:cubicBezTo>
                    <a:pt x="189" y="295"/>
                    <a:pt x="189" y="295"/>
                    <a:pt x="189" y="295"/>
                  </a:cubicBezTo>
                  <a:cubicBezTo>
                    <a:pt x="189" y="296"/>
                    <a:pt x="189" y="296"/>
                    <a:pt x="189" y="296"/>
                  </a:cubicBezTo>
                  <a:cubicBezTo>
                    <a:pt x="190" y="296"/>
                    <a:pt x="190" y="296"/>
                    <a:pt x="190" y="296"/>
                  </a:cubicBezTo>
                  <a:cubicBezTo>
                    <a:pt x="190" y="298"/>
                    <a:pt x="190" y="298"/>
                    <a:pt x="190" y="298"/>
                  </a:cubicBezTo>
                  <a:cubicBezTo>
                    <a:pt x="191" y="298"/>
                    <a:pt x="191" y="298"/>
                    <a:pt x="191" y="298"/>
                  </a:cubicBezTo>
                  <a:cubicBezTo>
                    <a:pt x="192" y="298"/>
                    <a:pt x="192" y="298"/>
                    <a:pt x="192" y="298"/>
                  </a:cubicBezTo>
                  <a:cubicBezTo>
                    <a:pt x="192" y="296"/>
                    <a:pt x="192" y="296"/>
                    <a:pt x="192" y="296"/>
                  </a:cubicBezTo>
                  <a:cubicBezTo>
                    <a:pt x="192" y="295"/>
                    <a:pt x="192" y="295"/>
                    <a:pt x="192" y="295"/>
                  </a:cubicBezTo>
                  <a:cubicBezTo>
                    <a:pt x="191" y="295"/>
                    <a:pt x="191" y="295"/>
                    <a:pt x="191" y="295"/>
                  </a:cubicBezTo>
                  <a:cubicBezTo>
                    <a:pt x="190" y="294"/>
                    <a:pt x="190" y="294"/>
                    <a:pt x="190" y="294"/>
                  </a:cubicBezTo>
                  <a:cubicBezTo>
                    <a:pt x="190" y="294"/>
                    <a:pt x="190" y="294"/>
                    <a:pt x="190" y="294"/>
                  </a:cubicBezTo>
                  <a:cubicBezTo>
                    <a:pt x="191" y="294"/>
                    <a:pt x="191" y="294"/>
                    <a:pt x="191" y="294"/>
                  </a:cubicBezTo>
                  <a:cubicBezTo>
                    <a:pt x="192" y="294"/>
                    <a:pt x="192" y="294"/>
                    <a:pt x="192" y="294"/>
                  </a:cubicBezTo>
                  <a:cubicBezTo>
                    <a:pt x="193" y="293"/>
                    <a:pt x="193" y="293"/>
                    <a:pt x="193" y="293"/>
                  </a:cubicBezTo>
                  <a:cubicBezTo>
                    <a:pt x="194" y="292"/>
                    <a:pt x="194" y="292"/>
                    <a:pt x="194" y="292"/>
                  </a:cubicBezTo>
                  <a:cubicBezTo>
                    <a:pt x="193" y="291"/>
                    <a:pt x="193" y="291"/>
                    <a:pt x="193" y="291"/>
                  </a:cubicBezTo>
                  <a:close/>
                  <a:moveTo>
                    <a:pt x="61" y="401"/>
                  </a:moveTo>
                  <a:cubicBezTo>
                    <a:pt x="61" y="399"/>
                    <a:pt x="61" y="399"/>
                    <a:pt x="61" y="399"/>
                  </a:cubicBezTo>
                  <a:cubicBezTo>
                    <a:pt x="61" y="398"/>
                    <a:pt x="61" y="398"/>
                    <a:pt x="61" y="398"/>
                  </a:cubicBezTo>
                  <a:cubicBezTo>
                    <a:pt x="61" y="397"/>
                    <a:pt x="61" y="397"/>
                    <a:pt x="61" y="397"/>
                  </a:cubicBezTo>
                  <a:cubicBezTo>
                    <a:pt x="60" y="397"/>
                    <a:pt x="60" y="397"/>
                    <a:pt x="60" y="397"/>
                  </a:cubicBezTo>
                  <a:cubicBezTo>
                    <a:pt x="59" y="398"/>
                    <a:pt x="59" y="398"/>
                    <a:pt x="59" y="398"/>
                  </a:cubicBezTo>
                  <a:cubicBezTo>
                    <a:pt x="59" y="399"/>
                    <a:pt x="59" y="399"/>
                    <a:pt x="59" y="399"/>
                  </a:cubicBezTo>
                  <a:cubicBezTo>
                    <a:pt x="60" y="401"/>
                    <a:pt x="60" y="401"/>
                    <a:pt x="60" y="401"/>
                  </a:cubicBezTo>
                  <a:cubicBezTo>
                    <a:pt x="60" y="401"/>
                    <a:pt x="60" y="401"/>
                    <a:pt x="60" y="401"/>
                  </a:cubicBezTo>
                  <a:cubicBezTo>
                    <a:pt x="61" y="401"/>
                    <a:pt x="61" y="401"/>
                    <a:pt x="61" y="401"/>
                  </a:cubicBezTo>
                  <a:cubicBezTo>
                    <a:pt x="61" y="401"/>
                    <a:pt x="61" y="401"/>
                    <a:pt x="61" y="401"/>
                  </a:cubicBezTo>
                  <a:close/>
                  <a:moveTo>
                    <a:pt x="107" y="372"/>
                  </a:moveTo>
                  <a:cubicBezTo>
                    <a:pt x="108" y="371"/>
                    <a:pt x="108" y="371"/>
                    <a:pt x="108" y="371"/>
                  </a:cubicBezTo>
                  <a:cubicBezTo>
                    <a:pt x="108" y="371"/>
                    <a:pt x="108" y="371"/>
                    <a:pt x="108" y="371"/>
                  </a:cubicBezTo>
                  <a:cubicBezTo>
                    <a:pt x="107" y="369"/>
                    <a:pt x="107" y="369"/>
                    <a:pt x="107" y="369"/>
                  </a:cubicBezTo>
                  <a:cubicBezTo>
                    <a:pt x="106" y="370"/>
                    <a:pt x="106" y="370"/>
                    <a:pt x="106" y="370"/>
                  </a:cubicBezTo>
                  <a:cubicBezTo>
                    <a:pt x="106" y="371"/>
                    <a:pt x="106" y="371"/>
                    <a:pt x="106" y="371"/>
                  </a:cubicBezTo>
                  <a:cubicBezTo>
                    <a:pt x="107" y="372"/>
                    <a:pt x="107" y="372"/>
                    <a:pt x="107" y="372"/>
                  </a:cubicBezTo>
                  <a:close/>
                  <a:moveTo>
                    <a:pt x="142" y="333"/>
                  </a:moveTo>
                  <a:cubicBezTo>
                    <a:pt x="144" y="333"/>
                    <a:pt x="144" y="333"/>
                    <a:pt x="144" y="333"/>
                  </a:cubicBezTo>
                  <a:cubicBezTo>
                    <a:pt x="146" y="331"/>
                    <a:pt x="146" y="331"/>
                    <a:pt x="146" y="331"/>
                  </a:cubicBezTo>
                  <a:cubicBezTo>
                    <a:pt x="148" y="329"/>
                    <a:pt x="148" y="329"/>
                    <a:pt x="148" y="329"/>
                  </a:cubicBezTo>
                  <a:cubicBezTo>
                    <a:pt x="148" y="326"/>
                    <a:pt x="148" y="326"/>
                    <a:pt x="148" y="326"/>
                  </a:cubicBezTo>
                  <a:cubicBezTo>
                    <a:pt x="149" y="325"/>
                    <a:pt x="149" y="325"/>
                    <a:pt x="149" y="325"/>
                  </a:cubicBezTo>
                  <a:cubicBezTo>
                    <a:pt x="150" y="327"/>
                    <a:pt x="150" y="327"/>
                    <a:pt x="150" y="327"/>
                  </a:cubicBezTo>
                  <a:cubicBezTo>
                    <a:pt x="149" y="329"/>
                    <a:pt x="149" y="329"/>
                    <a:pt x="149" y="329"/>
                  </a:cubicBezTo>
                  <a:cubicBezTo>
                    <a:pt x="151" y="327"/>
                    <a:pt x="151" y="327"/>
                    <a:pt x="151" y="327"/>
                  </a:cubicBezTo>
                  <a:cubicBezTo>
                    <a:pt x="151" y="325"/>
                    <a:pt x="151" y="325"/>
                    <a:pt x="151" y="325"/>
                  </a:cubicBezTo>
                  <a:cubicBezTo>
                    <a:pt x="149" y="323"/>
                    <a:pt x="149" y="323"/>
                    <a:pt x="149" y="323"/>
                  </a:cubicBezTo>
                  <a:cubicBezTo>
                    <a:pt x="143" y="320"/>
                    <a:pt x="143" y="320"/>
                    <a:pt x="143" y="320"/>
                  </a:cubicBezTo>
                  <a:cubicBezTo>
                    <a:pt x="140" y="320"/>
                    <a:pt x="140" y="320"/>
                    <a:pt x="140" y="320"/>
                  </a:cubicBezTo>
                  <a:cubicBezTo>
                    <a:pt x="138" y="321"/>
                    <a:pt x="138" y="321"/>
                    <a:pt x="138" y="321"/>
                  </a:cubicBezTo>
                  <a:cubicBezTo>
                    <a:pt x="137" y="325"/>
                    <a:pt x="137" y="325"/>
                    <a:pt x="137" y="325"/>
                  </a:cubicBezTo>
                  <a:cubicBezTo>
                    <a:pt x="137" y="329"/>
                    <a:pt x="137" y="329"/>
                    <a:pt x="137" y="329"/>
                  </a:cubicBezTo>
                  <a:cubicBezTo>
                    <a:pt x="138" y="331"/>
                    <a:pt x="138" y="331"/>
                    <a:pt x="138" y="331"/>
                  </a:cubicBezTo>
                  <a:cubicBezTo>
                    <a:pt x="138" y="333"/>
                    <a:pt x="138" y="333"/>
                    <a:pt x="138" y="333"/>
                  </a:cubicBezTo>
                  <a:cubicBezTo>
                    <a:pt x="139" y="333"/>
                    <a:pt x="139" y="333"/>
                    <a:pt x="139" y="333"/>
                  </a:cubicBezTo>
                  <a:cubicBezTo>
                    <a:pt x="140" y="333"/>
                    <a:pt x="140" y="333"/>
                    <a:pt x="140" y="333"/>
                  </a:cubicBezTo>
                  <a:cubicBezTo>
                    <a:pt x="140" y="335"/>
                    <a:pt x="140" y="335"/>
                    <a:pt x="140" y="335"/>
                  </a:cubicBezTo>
                  <a:cubicBezTo>
                    <a:pt x="141" y="335"/>
                    <a:pt x="141" y="335"/>
                    <a:pt x="141" y="335"/>
                  </a:cubicBezTo>
                  <a:cubicBezTo>
                    <a:pt x="142" y="333"/>
                    <a:pt x="142" y="333"/>
                    <a:pt x="142" y="333"/>
                  </a:cubicBezTo>
                  <a:close/>
                  <a:moveTo>
                    <a:pt x="158" y="337"/>
                  </a:moveTo>
                  <a:cubicBezTo>
                    <a:pt x="159" y="337"/>
                    <a:pt x="159" y="337"/>
                    <a:pt x="159" y="337"/>
                  </a:cubicBezTo>
                  <a:cubicBezTo>
                    <a:pt x="159" y="336"/>
                    <a:pt x="159" y="336"/>
                    <a:pt x="159" y="336"/>
                  </a:cubicBezTo>
                  <a:cubicBezTo>
                    <a:pt x="161" y="336"/>
                    <a:pt x="161" y="336"/>
                    <a:pt x="161" y="336"/>
                  </a:cubicBezTo>
                  <a:cubicBezTo>
                    <a:pt x="162" y="335"/>
                    <a:pt x="162" y="335"/>
                    <a:pt x="162" y="335"/>
                  </a:cubicBezTo>
                  <a:cubicBezTo>
                    <a:pt x="160" y="335"/>
                    <a:pt x="160" y="335"/>
                    <a:pt x="160" y="335"/>
                  </a:cubicBezTo>
                  <a:cubicBezTo>
                    <a:pt x="158" y="336"/>
                    <a:pt x="158" y="336"/>
                    <a:pt x="158" y="336"/>
                  </a:cubicBezTo>
                  <a:cubicBezTo>
                    <a:pt x="158" y="337"/>
                    <a:pt x="158" y="337"/>
                    <a:pt x="158" y="337"/>
                  </a:cubicBezTo>
                  <a:close/>
                  <a:moveTo>
                    <a:pt x="183" y="336"/>
                  </a:moveTo>
                  <a:cubicBezTo>
                    <a:pt x="184" y="337"/>
                    <a:pt x="184" y="337"/>
                    <a:pt x="184" y="337"/>
                  </a:cubicBezTo>
                  <a:cubicBezTo>
                    <a:pt x="185" y="335"/>
                    <a:pt x="185" y="335"/>
                    <a:pt x="185" y="335"/>
                  </a:cubicBezTo>
                  <a:cubicBezTo>
                    <a:pt x="185" y="334"/>
                    <a:pt x="185" y="334"/>
                    <a:pt x="185" y="334"/>
                  </a:cubicBezTo>
                  <a:cubicBezTo>
                    <a:pt x="184" y="334"/>
                    <a:pt x="184" y="334"/>
                    <a:pt x="184" y="334"/>
                  </a:cubicBezTo>
                  <a:cubicBezTo>
                    <a:pt x="183" y="335"/>
                    <a:pt x="183" y="335"/>
                    <a:pt x="183" y="335"/>
                  </a:cubicBezTo>
                  <a:cubicBezTo>
                    <a:pt x="183" y="336"/>
                    <a:pt x="183" y="336"/>
                    <a:pt x="183" y="336"/>
                  </a:cubicBezTo>
                  <a:close/>
                  <a:moveTo>
                    <a:pt x="180" y="337"/>
                  </a:moveTo>
                  <a:cubicBezTo>
                    <a:pt x="181" y="337"/>
                    <a:pt x="181" y="337"/>
                    <a:pt x="181" y="337"/>
                  </a:cubicBezTo>
                  <a:cubicBezTo>
                    <a:pt x="182" y="336"/>
                    <a:pt x="182" y="336"/>
                    <a:pt x="182" y="336"/>
                  </a:cubicBezTo>
                  <a:cubicBezTo>
                    <a:pt x="181" y="335"/>
                    <a:pt x="181" y="335"/>
                    <a:pt x="181" y="335"/>
                  </a:cubicBezTo>
                  <a:cubicBezTo>
                    <a:pt x="181" y="335"/>
                    <a:pt x="181" y="335"/>
                    <a:pt x="181" y="335"/>
                  </a:cubicBezTo>
                  <a:cubicBezTo>
                    <a:pt x="180" y="337"/>
                    <a:pt x="180" y="337"/>
                    <a:pt x="180" y="337"/>
                  </a:cubicBezTo>
                  <a:close/>
                  <a:moveTo>
                    <a:pt x="201" y="328"/>
                  </a:moveTo>
                  <a:cubicBezTo>
                    <a:pt x="202" y="328"/>
                    <a:pt x="202" y="328"/>
                    <a:pt x="202" y="328"/>
                  </a:cubicBezTo>
                  <a:cubicBezTo>
                    <a:pt x="203" y="327"/>
                    <a:pt x="203" y="327"/>
                    <a:pt x="203" y="327"/>
                  </a:cubicBezTo>
                  <a:cubicBezTo>
                    <a:pt x="205" y="326"/>
                    <a:pt x="205" y="326"/>
                    <a:pt x="205" y="326"/>
                  </a:cubicBezTo>
                  <a:cubicBezTo>
                    <a:pt x="206" y="326"/>
                    <a:pt x="206" y="326"/>
                    <a:pt x="206" y="326"/>
                  </a:cubicBezTo>
                  <a:cubicBezTo>
                    <a:pt x="204" y="325"/>
                    <a:pt x="204" y="325"/>
                    <a:pt x="204" y="325"/>
                  </a:cubicBezTo>
                  <a:cubicBezTo>
                    <a:pt x="202" y="326"/>
                    <a:pt x="202" y="326"/>
                    <a:pt x="202" y="326"/>
                  </a:cubicBezTo>
                  <a:cubicBezTo>
                    <a:pt x="201" y="328"/>
                    <a:pt x="201" y="328"/>
                    <a:pt x="201" y="328"/>
                  </a:cubicBezTo>
                  <a:close/>
                  <a:moveTo>
                    <a:pt x="192" y="326"/>
                  </a:moveTo>
                  <a:cubicBezTo>
                    <a:pt x="193" y="327"/>
                    <a:pt x="193" y="327"/>
                    <a:pt x="193" y="327"/>
                  </a:cubicBezTo>
                  <a:cubicBezTo>
                    <a:pt x="194" y="327"/>
                    <a:pt x="194" y="327"/>
                    <a:pt x="194" y="327"/>
                  </a:cubicBezTo>
                  <a:cubicBezTo>
                    <a:pt x="195" y="326"/>
                    <a:pt x="195" y="326"/>
                    <a:pt x="195" y="326"/>
                  </a:cubicBezTo>
                  <a:cubicBezTo>
                    <a:pt x="193" y="325"/>
                    <a:pt x="193" y="325"/>
                    <a:pt x="193" y="325"/>
                  </a:cubicBezTo>
                  <a:cubicBezTo>
                    <a:pt x="192" y="326"/>
                    <a:pt x="192" y="326"/>
                    <a:pt x="192" y="326"/>
                  </a:cubicBezTo>
                  <a:close/>
                  <a:moveTo>
                    <a:pt x="187" y="326"/>
                  </a:moveTo>
                  <a:cubicBezTo>
                    <a:pt x="188" y="326"/>
                    <a:pt x="188" y="326"/>
                    <a:pt x="188" y="326"/>
                  </a:cubicBezTo>
                  <a:cubicBezTo>
                    <a:pt x="189" y="327"/>
                    <a:pt x="189" y="327"/>
                    <a:pt x="189" y="327"/>
                  </a:cubicBezTo>
                  <a:cubicBezTo>
                    <a:pt x="191" y="327"/>
                    <a:pt x="191" y="327"/>
                    <a:pt x="191" y="327"/>
                  </a:cubicBezTo>
                  <a:cubicBezTo>
                    <a:pt x="190" y="325"/>
                    <a:pt x="190" y="325"/>
                    <a:pt x="190" y="325"/>
                  </a:cubicBezTo>
                  <a:cubicBezTo>
                    <a:pt x="188" y="325"/>
                    <a:pt x="188" y="325"/>
                    <a:pt x="188" y="325"/>
                  </a:cubicBezTo>
                  <a:cubicBezTo>
                    <a:pt x="187" y="326"/>
                    <a:pt x="187" y="326"/>
                    <a:pt x="187" y="326"/>
                  </a:cubicBezTo>
                  <a:close/>
                  <a:moveTo>
                    <a:pt x="185" y="326"/>
                  </a:moveTo>
                  <a:cubicBezTo>
                    <a:pt x="185" y="326"/>
                    <a:pt x="185" y="326"/>
                    <a:pt x="185" y="326"/>
                  </a:cubicBezTo>
                  <a:cubicBezTo>
                    <a:pt x="186" y="326"/>
                    <a:pt x="186" y="326"/>
                    <a:pt x="186" y="326"/>
                  </a:cubicBezTo>
                  <a:cubicBezTo>
                    <a:pt x="187" y="325"/>
                    <a:pt x="187" y="325"/>
                    <a:pt x="187" y="325"/>
                  </a:cubicBezTo>
                  <a:cubicBezTo>
                    <a:pt x="186" y="325"/>
                    <a:pt x="186" y="325"/>
                    <a:pt x="186" y="325"/>
                  </a:cubicBezTo>
                  <a:cubicBezTo>
                    <a:pt x="185" y="326"/>
                    <a:pt x="185" y="326"/>
                    <a:pt x="185" y="326"/>
                  </a:cubicBezTo>
                  <a:close/>
                  <a:moveTo>
                    <a:pt x="372" y="268"/>
                  </a:moveTo>
                  <a:cubicBezTo>
                    <a:pt x="372" y="270"/>
                    <a:pt x="372" y="270"/>
                    <a:pt x="372" y="270"/>
                  </a:cubicBezTo>
                  <a:cubicBezTo>
                    <a:pt x="373" y="272"/>
                    <a:pt x="373" y="272"/>
                    <a:pt x="373" y="272"/>
                  </a:cubicBezTo>
                  <a:cubicBezTo>
                    <a:pt x="374" y="270"/>
                    <a:pt x="374" y="270"/>
                    <a:pt x="374" y="270"/>
                  </a:cubicBezTo>
                  <a:cubicBezTo>
                    <a:pt x="373" y="269"/>
                    <a:pt x="373" y="269"/>
                    <a:pt x="373" y="269"/>
                  </a:cubicBezTo>
                  <a:cubicBezTo>
                    <a:pt x="372" y="268"/>
                    <a:pt x="372" y="268"/>
                    <a:pt x="372" y="268"/>
                  </a:cubicBezTo>
                  <a:close/>
                  <a:moveTo>
                    <a:pt x="369" y="263"/>
                  </a:moveTo>
                  <a:cubicBezTo>
                    <a:pt x="369" y="266"/>
                    <a:pt x="369" y="266"/>
                    <a:pt x="369" y="266"/>
                  </a:cubicBezTo>
                  <a:cubicBezTo>
                    <a:pt x="370" y="268"/>
                    <a:pt x="370" y="268"/>
                    <a:pt x="370" y="268"/>
                  </a:cubicBezTo>
                  <a:cubicBezTo>
                    <a:pt x="370" y="271"/>
                    <a:pt x="370" y="271"/>
                    <a:pt x="370" y="271"/>
                  </a:cubicBezTo>
                  <a:cubicBezTo>
                    <a:pt x="370" y="272"/>
                    <a:pt x="370" y="272"/>
                    <a:pt x="370" y="272"/>
                  </a:cubicBezTo>
                  <a:cubicBezTo>
                    <a:pt x="371" y="270"/>
                    <a:pt x="371" y="270"/>
                    <a:pt x="371" y="270"/>
                  </a:cubicBezTo>
                  <a:cubicBezTo>
                    <a:pt x="371" y="265"/>
                    <a:pt x="371" y="265"/>
                    <a:pt x="371" y="265"/>
                  </a:cubicBezTo>
                  <a:cubicBezTo>
                    <a:pt x="370" y="263"/>
                    <a:pt x="370" y="263"/>
                    <a:pt x="370" y="263"/>
                  </a:cubicBezTo>
                  <a:cubicBezTo>
                    <a:pt x="369" y="263"/>
                    <a:pt x="369" y="263"/>
                    <a:pt x="369" y="263"/>
                  </a:cubicBezTo>
                  <a:close/>
                  <a:moveTo>
                    <a:pt x="367" y="260"/>
                  </a:moveTo>
                  <a:cubicBezTo>
                    <a:pt x="367" y="262"/>
                    <a:pt x="367" y="262"/>
                    <a:pt x="367" y="262"/>
                  </a:cubicBezTo>
                  <a:cubicBezTo>
                    <a:pt x="368" y="262"/>
                    <a:pt x="368" y="262"/>
                    <a:pt x="368" y="262"/>
                  </a:cubicBezTo>
                  <a:cubicBezTo>
                    <a:pt x="368" y="261"/>
                    <a:pt x="368" y="261"/>
                    <a:pt x="368" y="261"/>
                  </a:cubicBezTo>
                  <a:cubicBezTo>
                    <a:pt x="367" y="260"/>
                    <a:pt x="367" y="260"/>
                    <a:pt x="367" y="260"/>
                  </a:cubicBezTo>
                  <a:cubicBezTo>
                    <a:pt x="367" y="260"/>
                    <a:pt x="367" y="260"/>
                    <a:pt x="367" y="260"/>
                  </a:cubicBezTo>
                  <a:close/>
                  <a:moveTo>
                    <a:pt x="207" y="313"/>
                  </a:moveTo>
                  <a:cubicBezTo>
                    <a:pt x="207" y="312"/>
                    <a:pt x="207" y="312"/>
                    <a:pt x="207" y="312"/>
                  </a:cubicBezTo>
                  <a:cubicBezTo>
                    <a:pt x="208" y="311"/>
                    <a:pt x="208" y="311"/>
                    <a:pt x="208" y="311"/>
                  </a:cubicBezTo>
                  <a:cubicBezTo>
                    <a:pt x="207" y="311"/>
                    <a:pt x="207" y="311"/>
                    <a:pt x="207" y="311"/>
                  </a:cubicBezTo>
                  <a:cubicBezTo>
                    <a:pt x="207" y="313"/>
                    <a:pt x="207" y="313"/>
                    <a:pt x="207" y="313"/>
                  </a:cubicBezTo>
                  <a:close/>
                  <a:moveTo>
                    <a:pt x="215" y="320"/>
                  </a:moveTo>
                  <a:cubicBezTo>
                    <a:pt x="215" y="320"/>
                    <a:pt x="216" y="319"/>
                    <a:pt x="216" y="319"/>
                  </a:cubicBezTo>
                  <a:cubicBezTo>
                    <a:pt x="215" y="319"/>
                    <a:pt x="215" y="319"/>
                    <a:pt x="215" y="319"/>
                  </a:cubicBezTo>
                  <a:cubicBezTo>
                    <a:pt x="215" y="320"/>
                    <a:pt x="215" y="320"/>
                    <a:pt x="215" y="320"/>
                  </a:cubicBezTo>
                  <a:close/>
                  <a:moveTo>
                    <a:pt x="214" y="317"/>
                  </a:moveTo>
                  <a:cubicBezTo>
                    <a:pt x="213" y="315"/>
                    <a:pt x="213" y="315"/>
                    <a:pt x="213" y="315"/>
                  </a:cubicBezTo>
                  <a:cubicBezTo>
                    <a:pt x="211" y="314"/>
                    <a:pt x="211" y="314"/>
                    <a:pt x="211" y="314"/>
                  </a:cubicBezTo>
                  <a:cubicBezTo>
                    <a:pt x="209" y="313"/>
                    <a:pt x="209" y="313"/>
                    <a:pt x="209" y="313"/>
                  </a:cubicBezTo>
                  <a:cubicBezTo>
                    <a:pt x="209" y="314"/>
                    <a:pt x="209" y="314"/>
                    <a:pt x="209" y="314"/>
                  </a:cubicBezTo>
                  <a:cubicBezTo>
                    <a:pt x="211" y="315"/>
                    <a:pt x="211" y="315"/>
                    <a:pt x="211" y="315"/>
                  </a:cubicBezTo>
                  <a:cubicBezTo>
                    <a:pt x="214" y="317"/>
                    <a:pt x="214" y="317"/>
                    <a:pt x="214" y="317"/>
                  </a:cubicBezTo>
                  <a:close/>
                  <a:moveTo>
                    <a:pt x="218" y="309"/>
                  </a:moveTo>
                  <a:cubicBezTo>
                    <a:pt x="219" y="307"/>
                    <a:pt x="219" y="307"/>
                    <a:pt x="219" y="307"/>
                  </a:cubicBezTo>
                  <a:cubicBezTo>
                    <a:pt x="219" y="304"/>
                    <a:pt x="219" y="304"/>
                    <a:pt x="219" y="304"/>
                  </a:cubicBezTo>
                  <a:cubicBezTo>
                    <a:pt x="215" y="302"/>
                    <a:pt x="215" y="302"/>
                    <a:pt x="215" y="302"/>
                  </a:cubicBezTo>
                  <a:cubicBezTo>
                    <a:pt x="213" y="300"/>
                    <a:pt x="213" y="300"/>
                    <a:pt x="213" y="300"/>
                  </a:cubicBezTo>
                  <a:cubicBezTo>
                    <a:pt x="212" y="300"/>
                    <a:pt x="212" y="300"/>
                    <a:pt x="212" y="300"/>
                  </a:cubicBezTo>
                  <a:cubicBezTo>
                    <a:pt x="210" y="298"/>
                    <a:pt x="210" y="298"/>
                    <a:pt x="210" y="298"/>
                  </a:cubicBezTo>
                  <a:cubicBezTo>
                    <a:pt x="208" y="297"/>
                    <a:pt x="208" y="297"/>
                    <a:pt x="208" y="297"/>
                  </a:cubicBezTo>
                  <a:cubicBezTo>
                    <a:pt x="207" y="296"/>
                    <a:pt x="207" y="296"/>
                    <a:pt x="207" y="296"/>
                  </a:cubicBezTo>
                  <a:cubicBezTo>
                    <a:pt x="205" y="294"/>
                    <a:pt x="205" y="294"/>
                    <a:pt x="205" y="294"/>
                  </a:cubicBezTo>
                  <a:cubicBezTo>
                    <a:pt x="204" y="294"/>
                    <a:pt x="204" y="294"/>
                    <a:pt x="204" y="294"/>
                  </a:cubicBezTo>
                  <a:cubicBezTo>
                    <a:pt x="203" y="295"/>
                    <a:pt x="203" y="295"/>
                    <a:pt x="203" y="295"/>
                  </a:cubicBezTo>
                  <a:cubicBezTo>
                    <a:pt x="203" y="296"/>
                    <a:pt x="203" y="296"/>
                    <a:pt x="203" y="296"/>
                  </a:cubicBezTo>
                  <a:cubicBezTo>
                    <a:pt x="202" y="297"/>
                    <a:pt x="202" y="297"/>
                    <a:pt x="202" y="297"/>
                  </a:cubicBezTo>
                  <a:cubicBezTo>
                    <a:pt x="203" y="298"/>
                    <a:pt x="203" y="298"/>
                    <a:pt x="203" y="298"/>
                  </a:cubicBezTo>
                  <a:cubicBezTo>
                    <a:pt x="204" y="298"/>
                    <a:pt x="204" y="298"/>
                    <a:pt x="204" y="298"/>
                  </a:cubicBezTo>
                  <a:cubicBezTo>
                    <a:pt x="204" y="299"/>
                    <a:pt x="204" y="299"/>
                    <a:pt x="204" y="299"/>
                  </a:cubicBezTo>
                  <a:cubicBezTo>
                    <a:pt x="203" y="300"/>
                    <a:pt x="203" y="300"/>
                    <a:pt x="203" y="300"/>
                  </a:cubicBezTo>
                  <a:cubicBezTo>
                    <a:pt x="202" y="298"/>
                    <a:pt x="202" y="298"/>
                    <a:pt x="202" y="298"/>
                  </a:cubicBezTo>
                  <a:cubicBezTo>
                    <a:pt x="201" y="299"/>
                    <a:pt x="201" y="299"/>
                    <a:pt x="201" y="299"/>
                  </a:cubicBezTo>
                  <a:cubicBezTo>
                    <a:pt x="202" y="300"/>
                    <a:pt x="202" y="300"/>
                    <a:pt x="202" y="300"/>
                  </a:cubicBezTo>
                  <a:cubicBezTo>
                    <a:pt x="205" y="303"/>
                    <a:pt x="205" y="303"/>
                    <a:pt x="205" y="303"/>
                  </a:cubicBezTo>
                  <a:cubicBezTo>
                    <a:pt x="206" y="304"/>
                    <a:pt x="206" y="304"/>
                    <a:pt x="206" y="304"/>
                  </a:cubicBezTo>
                  <a:cubicBezTo>
                    <a:pt x="208" y="306"/>
                    <a:pt x="208" y="306"/>
                    <a:pt x="208" y="306"/>
                  </a:cubicBezTo>
                  <a:cubicBezTo>
                    <a:pt x="208" y="306"/>
                    <a:pt x="208" y="306"/>
                    <a:pt x="208" y="306"/>
                  </a:cubicBezTo>
                  <a:cubicBezTo>
                    <a:pt x="209" y="304"/>
                    <a:pt x="209" y="304"/>
                    <a:pt x="209" y="304"/>
                  </a:cubicBezTo>
                  <a:cubicBezTo>
                    <a:pt x="210" y="305"/>
                    <a:pt x="210" y="305"/>
                    <a:pt x="210" y="305"/>
                  </a:cubicBezTo>
                  <a:cubicBezTo>
                    <a:pt x="211" y="305"/>
                    <a:pt x="211" y="305"/>
                    <a:pt x="211" y="305"/>
                  </a:cubicBezTo>
                  <a:cubicBezTo>
                    <a:pt x="212" y="305"/>
                    <a:pt x="212" y="305"/>
                    <a:pt x="212" y="305"/>
                  </a:cubicBezTo>
                  <a:cubicBezTo>
                    <a:pt x="212" y="307"/>
                    <a:pt x="212" y="307"/>
                    <a:pt x="212" y="307"/>
                  </a:cubicBezTo>
                  <a:cubicBezTo>
                    <a:pt x="212" y="308"/>
                    <a:pt x="212" y="308"/>
                    <a:pt x="212" y="308"/>
                  </a:cubicBezTo>
                  <a:cubicBezTo>
                    <a:pt x="213" y="309"/>
                    <a:pt x="213" y="309"/>
                    <a:pt x="213" y="309"/>
                  </a:cubicBezTo>
                  <a:cubicBezTo>
                    <a:pt x="215" y="310"/>
                    <a:pt x="215" y="310"/>
                    <a:pt x="215" y="310"/>
                  </a:cubicBezTo>
                  <a:cubicBezTo>
                    <a:pt x="216" y="308"/>
                    <a:pt x="216" y="308"/>
                    <a:pt x="216" y="308"/>
                  </a:cubicBezTo>
                  <a:cubicBezTo>
                    <a:pt x="218" y="309"/>
                    <a:pt x="218" y="309"/>
                    <a:pt x="218" y="309"/>
                  </a:cubicBezTo>
                  <a:close/>
                  <a:moveTo>
                    <a:pt x="260" y="234"/>
                  </a:moveTo>
                  <a:cubicBezTo>
                    <a:pt x="261" y="234"/>
                    <a:pt x="261" y="234"/>
                    <a:pt x="261" y="234"/>
                  </a:cubicBezTo>
                  <a:cubicBezTo>
                    <a:pt x="260" y="233"/>
                    <a:pt x="260" y="233"/>
                    <a:pt x="260" y="233"/>
                  </a:cubicBezTo>
                  <a:cubicBezTo>
                    <a:pt x="260" y="232"/>
                    <a:pt x="260" y="232"/>
                    <a:pt x="260" y="232"/>
                  </a:cubicBezTo>
                  <a:cubicBezTo>
                    <a:pt x="261" y="232"/>
                    <a:pt x="261" y="232"/>
                    <a:pt x="261" y="232"/>
                  </a:cubicBezTo>
                  <a:cubicBezTo>
                    <a:pt x="262" y="234"/>
                    <a:pt x="262" y="234"/>
                    <a:pt x="262" y="234"/>
                  </a:cubicBezTo>
                  <a:cubicBezTo>
                    <a:pt x="263" y="233"/>
                    <a:pt x="263" y="233"/>
                    <a:pt x="263" y="233"/>
                  </a:cubicBezTo>
                  <a:cubicBezTo>
                    <a:pt x="264" y="234"/>
                    <a:pt x="264" y="234"/>
                    <a:pt x="264" y="234"/>
                  </a:cubicBezTo>
                  <a:cubicBezTo>
                    <a:pt x="265" y="233"/>
                    <a:pt x="265" y="233"/>
                    <a:pt x="265" y="233"/>
                  </a:cubicBezTo>
                  <a:cubicBezTo>
                    <a:pt x="266" y="232"/>
                    <a:pt x="266" y="232"/>
                    <a:pt x="266" y="232"/>
                  </a:cubicBezTo>
                  <a:cubicBezTo>
                    <a:pt x="267" y="231"/>
                    <a:pt x="267" y="231"/>
                    <a:pt x="267" y="231"/>
                  </a:cubicBezTo>
                  <a:cubicBezTo>
                    <a:pt x="269" y="230"/>
                    <a:pt x="269" y="230"/>
                    <a:pt x="269" y="230"/>
                  </a:cubicBezTo>
                  <a:cubicBezTo>
                    <a:pt x="269" y="229"/>
                    <a:pt x="269" y="229"/>
                    <a:pt x="269" y="229"/>
                  </a:cubicBezTo>
                  <a:cubicBezTo>
                    <a:pt x="268" y="227"/>
                    <a:pt x="268" y="227"/>
                    <a:pt x="268" y="227"/>
                  </a:cubicBezTo>
                  <a:cubicBezTo>
                    <a:pt x="266" y="226"/>
                    <a:pt x="266" y="226"/>
                    <a:pt x="266" y="226"/>
                  </a:cubicBezTo>
                  <a:cubicBezTo>
                    <a:pt x="266" y="225"/>
                    <a:pt x="266" y="225"/>
                    <a:pt x="266" y="225"/>
                  </a:cubicBezTo>
                  <a:cubicBezTo>
                    <a:pt x="264" y="223"/>
                    <a:pt x="264" y="223"/>
                    <a:pt x="264" y="223"/>
                  </a:cubicBezTo>
                  <a:cubicBezTo>
                    <a:pt x="263" y="222"/>
                    <a:pt x="263" y="222"/>
                    <a:pt x="263" y="222"/>
                  </a:cubicBezTo>
                  <a:cubicBezTo>
                    <a:pt x="262" y="223"/>
                    <a:pt x="262" y="223"/>
                    <a:pt x="262" y="223"/>
                  </a:cubicBezTo>
                  <a:cubicBezTo>
                    <a:pt x="260" y="224"/>
                    <a:pt x="260" y="224"/>
                    <a:pt x="260" y="224"/>
                  </a:cubicBezTo>
                  <a:cubicBezTo>
                    <a:pt x="259" y="224"/>
                    <a:pt x="259" y="224"/>
                    <a:pt x="259" y="224"/>
                  </a:cubicBezTo>
                  <a:cubicBezTo>
                    <a:pt x="257" y="226"/>
                    <a:pt x="257" y="226"/>
                    <a:pt x="257" y="226"/>
                  </a:cubicBezTo>
                  <a:cubicBezTo>
                    <a:pt x="257" y="227"/>
                    <a:pt x="257" y="227"/>
                    <a:pt x="257" y="227"/>
                  </a:cubicBezTo>
                  <a:cubicBezTo>
                    <a:pt x="258" y="229"/>
                    <a:pt x="258" y="229"/>
                    <a:pt x="258" y="229"/>
                  </a:cubicBezTo>
                  <a:cubicBezTo>
                    <a:pt x="259" y="230"/>
                    <a:pt x="259" y="230"/>
                    <a:pt x="259" y="230"/>
                  </a:cubicBezTo>
                  <a:cubicBezTo>
                    <a:pt x="258" y="233"/>
                    <a:pt x="258" y="233"/>
                    <a:pt x="258" y="233"/>
                  </a:cubicBezTo>
                  <a:cubicBezTo>
                    <a:pt x="260" y="234"/>
                    <a:pt x="260" y="234"/>
                    <a:pt x="260" y="234"/>
                  </a:cubicBezTo>
                  <a:close/>
                  <a:moveTo>
                    <a:pt x="265" y="308"/>
                  </a:moveTo>
                  <a:cubicBezTo>
                    <a:pt x="265" y="308"/>
                    <a:pt x="266" y="309"/>
                    <a:pt x="266" y="309"/>
                  </a:cubicBezTo>
                  <a:cubicBezTo>
                    <a:pt x="267" y="309"/>
                    <a:pt x="267" y="309"/>
                    <a:pt x="267" y="309"/>
                  </a:cubicBezTo>
                  <a:cubicBezTo>
                    <a:pt x="268" y="308"/>
                    <a:pt x="268" y="308"/>
                    <a:pt x="268" y="308"/>
                  </a:cubicBezTo>
                  <a:cubicBezTo>
                    <a:pt x="268" y="307"/>
                    <a:pt x="268" y="307"/>
                    <a:pt x="268" y="307"/>
                  </a:cubicBezTo>
                  <a:cubicBezTo>
                    <a:pt x="267" y="306"/>
                    <a:pt x="267" y="306"/>
                    <a:pt x="267" y="306"/>
                  </a:cubicBezTo>
                  <a:cubicBezTo>
                    <a:pt x="266" y="306"/>
                    <a:pt x="266" y="306"/>
                    <a:pt x="266" y="306"/>
                  </a:cubicBezTo>
                  <a:cubicBezTo>
                    <a:pt x="266" y="307"/>
                    <a:pt x="266" y="307"/>
                    <a:pt x="266" y="307"/>
                  </a:cubicBezTo>
                  <a:cubicBezTo>
                    <a:pt x="265" y="308"/>
                    <a:pt x="265" y="308"/>
                    <a:pt x="265" y="308"/>
                  </a:cubicBezTo>
                  <a:close/>
                  <a:moveTo>
                    <a:pt x="298" y="350"/>
                  </a:moveTo>
                  <a:cubicBezTo>
                    <a:pt x="298" y="351"/>
                    <a:pt x="298" y="351"/>
                    <a:pt x="298" y="351"/>
                  </a:cubicBezTo>
                  <a:cubicBezTo>
                    <a:pt x="299" y="351"/>
                    <a:pt x="299" y="351"/>
                    <a:pt x="299" y="351"/>
                  </a:cubicBezTo>
                  <a:cubicBezTo>
                    <a:pt x="300" y="352"/>
                    <a:pt x="300" y="352"/>
                    <a:pt x="300" y="352"/>
                  </a:cubicBezTo>
                  <a:cubicBezTo>
                    <a:pt x="301" y="353"/>
                    <a:pt x="301" y="353"/>
                    <a:pt x="301" y="353"/>
                  </a:cubicBezTo>
                  <a:cubicBezTo>
                    <a:pt x="303" y="353"/>
                    <a:pt x="303" y="353"/>
                    <a:pt x="303" y="353"/>
                  </a:cubicBezTo>
                  <a:cubicBezTo>
                    <a:pt x="304" y="352"/>
                    <a:pt x="304" y="352"/>
                    <a:pt x="304" y="352"/>
                  </a:cubicBezTo>
                  <a:cubicBezTo>
                    <a:pt x="303" y="350"/>
                    <a:pt x="303" y="350"/>
                    <a:pt x="303" y="350"/>
                  </a:cubicBezTo>
                  <a:cubicBezTo>
                    <a:pt x="302" y="350"/>
                    <a:pt x="302" y="350"/>
                    <a:pt x="302" y="350"/>
                  </a:cubicBezTo>
                  <a:cubicBezTo>
                    <a:pt x="301" y="350"/>
                    <a:pt x="301" y="350"/>
                    <a:pt x="301" y="350"/>
                  </a:cubicBezTo>
                  <a:cubicBezTo>
                    <a:pt x="299" y="350"/>
                    <a:pt x="299" y="350"/>
                    <a:pt x="299" y="350"/>
                  </a:cubicBezTo>
                  <a:cubicBezTo>
                    <a:pt x="298" y="350"/>
                    <a:pt x="298" y="350"/>
                    <a:pt x="298" y="350"/>
                  </a:cubicBezTo>
                  <a:close/>
                  <a:moveTo>
                    <a:pt x="292" y="233"/>
                  </a:moveTo>
                  <a:cubicBezTo>
                    <a:pt x="292" y="231"/>
                    <a:pt x="292" y="231"/>
                    <a:pt x="292" y="231"/>
                  </a:cubicBezTo>
                  <a:cubicBezTo>
                    <a:pt x="291" y="230"/>
                    <a:pt x="291" y="230"/>
                    <a:pt x="291" y="230"/>
                  </a:cubicBezTo>
                  <a:cubicBezTo>
                    <a:pt x="291" y="229"/>
                    <a:pt x="291" y="229"/>
                    <a:pt x="291" y="229"/>
                  </a:cubicBezTo>
                  <a:cubicBezTo>
                    <a:pt x="292" y="229"/>
                    <a:pt x="292" y="229"/>
                    <a:pt x="292" y="229"/>
                  </a:cubicBezTo>
                  <a:cubicBezTo>
                    <a:pt x="291" y="227"/>
                    <a:pt x="291" y="227"/>
                    <a:pt x="291" y="227"/>
                  </a:cubicBezTo>
                  <a:cubicBezTo>
                    <a:pt x="290" y="227"/>
                    <a:pt x="290" y="227"/>
                    <a:pt x="290" y="227"/>
                  </a:cubicBezTo>
                  <a:cubicBezTo>
                    <a:pt x="288" y="228"/>
                    <a:pt x="288" y="228"/>
                    <a:pt x="288" y="228"/>
                  </a:cubicBezTo>
                  <a:cubicBezTo>
                    <a:pt x="288" y="231"/>
                    <a:pt x="288" y="231"/>
                    <a:pt x="288" y="231"/>
                  </a:cubicBezTo>
                  <a:cubicBezTo>
                    <a:pt x="288" y="232"/>
                    <a:pt x="288" y="232"/>
                    <a:pt x="288" y="232"/>
                  </a:cubicBezTo>
                  <a:cubicBezTo>
                    <a:pt x="290" y="232"/>
                    <a:pt x="290" y="232"/>
                    <a:pt x="290" y="232"/>
                  </a:cubicBezTo>
                  <a:cubicBezTo>
                    <a:pt x="291" y="233"/>
                    <a:pt x="291" y="233"/>
                    <a:pt x="291" y="233"/>
                  </a:cubicBezTo>
                  <a:cubicBezTo>
                    <a:pt x="292" y="233"/>
                    <a:pt x="292" y="233"/>
                    <a:pt x="292" y="233"/>
                  </a:cubicBezTo>
                  <a:close/>
                  <a:moveTo>
                    <a:pt x="289" y="220"/>
                  </a:moveTo>
                  <a:cubicBezTo>
                    <a:pt x="291" y="219"/>
                    <a:pt x="291" y="219"/>
                    <a:pt x="291" y="219"/>
                  </a:cubicBezTo>
                  <a:cubicBezTo>
                    <a:pt x="292" y="219"/>
                    <a:pt x="292" y="219"/>
                    <a:pt x="292" y="219"/>
                  </a:cubicBezTo>
                  <a:cubicBezTo>
                    <a:pt x="293" y="218"/>
                    <a:pt x="293" y="218"/>
                    <a:pt x="293" y="218"/>
                  </a:cubicBezTo>
                  <a:cubicBezTo>
                    <a:pt x="293" y="217"/>
                    <a:pt x="293" y="217"/>
                    <a:pt x="293" y="217"/>
                  </a:cubicBezTo>
                  <a:cubicBezTo>
                    <a:pt x="293" y="216"/>
                    <a:pt x="293" y="216"/>
                    <a:pt x="293" y="216"/>
                  </a:cubicBezTo>
                  <a:cubicBezTo>
                    <a:pt x="294" y="216"/>
                    <a:pt x="294" y="216"/>
                    <a:pt x="294" y="216"/>
                  </a:cubicBezTo>
                  <a:cubicBezTo>
                    <a:pt x="294" y="215"/>
                    <a:pt x="294" y="215"/>
                    <a:pt x="294" y="215"/>
                  </a:cubicBezTo>
                  <a:cubicBezTo>
                    <a:pt x="293" y="215"/>
                    <a:pt x="293" y="215"/>
                    <a:pt x="293" y="215"/>
                  </a:cubicBezTo>
                  <a:cubicBezTo>
                    <a:pt x="290" y="217"/>
                    <a:pt x="290" y="217"/>
                    <a:pt x="290" y="217"/>
                  </a:cubicBezTo>
                  <a:cubicBezTo>
                    <a:pt x="289" y="219"/>
                    <a:pt x="289" y="219"/>
                    <a:pt x="289" y="219"/>
                  </a:cubicBezTo>
                  <a:cubicBezTo>
                    <a:pt x="289" y="220"/>
                    <a:pt x="289" y="220"/>
                    <a:pt x="289" y="220"/>
                  </a:cubicBezTo>
                  <a:close/>
                  <a:moveTo>
                    <a:pt x="297" y="222"/>
                  </a:moveTo>
                  <a:cubicBezTo>
                    <a:pt x="299" y="224"/>
                    <a:pt x="299" y="224"/>
                    <a:pt x="299" y="224"/>
                  </a:cubicBezTo>
                  <a:cubicBezTo>
                    <a:pt x="301" y="224"/>
                    <a:pt x="301" y="224"/>
                    <a:pt x="301" y="224"/>
                  </a:cubicBezTo>
                  <a:cubicBezTo>
                    <a:pt x="302" y="224"/>
                    <a:pt x="302" y="224"/>
                    <a:pt x="302" y="224"/>
                  </a:cubicBezTo>
                  <a:cubicBezTo>
                    <a:pt x="302" y="223"/>
                    <a:pt x="302" y="223"/>
                    <a:pt x="302" y="223"/>
                  </a:cubicBezTo>
                  <a:cubicBezTo>
                    <a:pt x="300" y="223"/>
                    <a:pt x="300" y="223"/>
                    <a:pt x="300" y="223"/>
                  </a:cubicBezTo>
                  <a:cubicBezTo>
                    <a:pt x="298" y="222"/>
                    <a:pt x="298" y="222"/>
                    <a:pt x="298" y="222"/>
                  </a:cubicBezTo>
                  <a:cubicBezTo>
                    <a:pt x="297" y="222"/>
                    <a:pt x="297" y="222"/>
                    <a:pt x="297" y="222"/>
                  </a:cubicBezTo>
                  <a:close/>
                  <a:moveTo>
                    <a:pt x="314" y="235"/>
                  </a:moveTo>
                  <a:cubicBezTo>
                    <a:pt x="314" y="237"/>
                    <a:pt x="314" y="237"/>
                    <a:pt x="314" y="237"/>
                  </a:cubicBezTo>
                  <a:cubicBezTo>
                    <a:pt x="313" y="238"/>
                    <a:pt x="313" y="238"/>
                    <a:pt x="313" y="238"/>
                  </a:cubicBezTo>
                  <a:cubicBezTo>
                    <a:pt x="312" y="239"/>
                    <a:pt x="312" y="239"/>
                    <a:pt x="312" y="239"/>
                  </a:cubicBezTo>
                  <a:cubicBezTo>
                    <a:pt x="312" y="241"/>
                    <a:pt x="312" y="241"/>
                    <a:pt x="312" y="241"/>
                  </a:cubicBezTo>
                  <a:cubicBezTo>
                    <a:pt x="312" y="242"/>
                    <a:pt x="312" y="242"/>
                    <a:pt x="312" y="242"/>
                  </a:cubicBezTo>
                  <a:cubicBezTo>
                    <a:pt x="313" y="242"/>
                    <a:pt x="313" y="242"/>
                    <a:pt x="313" y="242"/>
                  </a:cubicBezTo>
                  <a:cubicBezTo>
                    <a:pt x="315" y="240"/>
                    <a:pt x="315" y="240"/>
                    <a:pt x="315" y="240"/>
                  </a:cubicBezTo>
                  <a:cubicBezTo>
                    <a:pt x="316" y="240"/>
                    <a:pt x="316" y="240"/>
                    <a:pt x="316" y="240"/>
                  </a:cubicBezTo>
                  <a:cubicBezTo>
                    <a:pt x="317" y="238"/>
                    <a:pt x="317" y="238"/>
                    <a:pt x="317" y="238"/>
                  </a:cubicBezTo>
                  <a:cubicBezTo>
                    <a:pt x="319" y="237"/>
                    <a:pt x="319" y="237"/>
                    <a:pt x="319" y="237"/>
                  </a:cubicBezTo>
                  <a:cubicBezTo>
                    <a:pt x="320" y="235"/>
                    <a:pt x="320" y="235"/>
                    <a:pt x="320" y="235"/>
                  </a:cubicBezTo>
                  <a:cubicBezTo>
                    <a:pt x="320" y="234"/>
                    <a:pt x="320" y="234"/>
                    <a:pt x="320" y="234"/>
                  </a:cubicBezTo>
                  <a:cubicBezTo>
                    <a:pt x="319" y="233"/>
                    <a:pt x="319" y="233"/>
                    <a:pt x="319" y="233"/>
                  </a:cubicBezTo>
                  <a:cubicBezTo>
                    <a:pt x="318" y="233"/>
                    <a:pt x="318" y="233"/>
                    <a:pt x="318" y="233"/>
                  </a:cubicBezTo>
                  <a:cubicBezTo>
                    <a:pt x="315" y="234"/>
                    <a:pt x="315" y="234"/>
                    <a:pt x="315" y="234"/>
                  </a:cubicBezTo>
                  <a:cubicBezTo>
                    <a:pt x="314" y="235"/>
                    <a:pt x="314" y="235"/>
                    <a:pt x="314" y="235"/>
                  </a:cubicBezTo>
                  <a:close/>
                  <a:moveTo>
                    <a:pt x="320" y="219"/>
                  </a:moveTo>
                  <a:cubicBezTo>
                    <a:pt x="319" y="221"/>
                    <a:pt x="319" y="221"/>
                    <a:pt x="319" y="221"/>
                  </a:cubicBezTo>
                  <a:cubicBezTo>
                    <a:pt x="318" y="224"/>
                    <a:pt x="318" y="224"/>
                    <a:pt x="318" y="224"/>
                  </a:cubicBezTo>
                  <a:cubicBezTo>
                    <a:pt x="317" y="226"/>
                    <a:pt x="317" y="226"/>
                    <a:pt x="317" y="226"/>
                  </a:cubicBezTo>
                  <a:cubicBezTo>
                    <a:pt x="317" y="227"/>
                    <a:pt x="317" y="227"/>
                    <a:pt x="317" y="227"/>
                  </a:cubicBezTo>
                  <a:cubicBezTo>
                    <a:pt x="319" y="228"/>
                    <a:pt x="319" y="228"/>
                    <a:pt x="319" y="228"/>
                  </a:cubicBezTo>
                  <a:cubicBezTo>
                    <a:pt x="320" y="228"/>
                    <a:pt x="320" y="228"/>
                    <a:pt x="320" y="228"/>
                  </a:cubicBezTo>
                  <a:cubicBezTo>
                    <a:pt x="322" y="229"/>
                    <a:pt x="322" y="229"/>
                    <a:pt x="322" y="229"/>
                  </a:cubicBezTo>
                  <a:cubicBezTo>
                    <a:pt x="323" y="229"/>
                    <a:pt x="323" y="229"/>
                    <a:pt x="323" y="229"/>
                  </a:cubicBezTo>
                  <a:cubicBezTo>
                    <a:pt x="325" y="229"/>
                    <a:pt x="325" y="229"/>
                    <a:pt x="325" y="229"/>
                  </a:cubicBezTo>
                  <a:cubicBezTo>
                    <a:pt x="325" y="228"/>
                    <a:pt x="325" y="228"/>
                    <a:pt x="325" y="228"/>
                  </a:cubicBezTo>
                  <a:cubicBezTo>
                    <a:pt x="323" y="225"/>
                    <a:pt x="323" y="225"/>
                    <a:pt x="323" y="225"/>
                  </a:cubicBezTo>
                  <a:cubicBezTo>
                    <a:pt x="323" y="223"/>
                    <a:pt x="323" y="223"/>
                    <a:pt x="323" y="223"/>
                  </a:cubicBezTo>
                  <a:cubicBezTo>
                    <a:pt x="321" y="221"/>
                    <a:pt x="321" y="221"/>
                    <a:pt x="321" y="221"/>
                  </a:cubicBezTo>
                  <a:cubicBezTo>
                    <a:pt x="320" y="219"/>
                    <a:pt x="320" y="219"/>
                    <a:pt x="320" y="219"/>
                  </a:cubicBezTo>
                  <a:close/>
                  <a:moveTo>
                    <a:pt x="308" y="190"/>
                  </a:moveTo>
                  <a:cubicBezTo>
                    <a:pt x="308" y="188"/>
                    <a:pt x="308" y="188"/>
                    <a:pt x="308" y="188"/>
                  </a:cubicBezTo>
                  <a:cubicBezTo>
                    <a:pt x="308" y="187"/>
                    <a:pt x="308" y="187"/>
                    <a:pt x="308" y="187"/>
                  </a:cubicBezTo>
                  <a:cubicBezTo>
                    <a:pt x="307" y="187"/>
                    <a:pt x="307" y="187"/>
                    <a:pt x="307" y="187"/>
                  </a:cubicBezTo>
                  <a:cubicBezTo>
                    <a:pt x="305" y="187"/>
                    <a:pt x="305" y="187"/>
                    <a:pt x="305" y="187"/>
                  </a:cubicBezTo>
                  <a:cubicBezTo>
                    <a:pt x="304" y="188"/>
                    <a:pt x="304" y="188"/>
                    <a:pt x="304" y="188"/>
                  </a:cubicBezTo>
                  <a:cubicBezTo>
                    <a:pt x="305" y="188"/>
                    <a:pt x="305" y="188"/>
                    <a:pt x="305" y="188"/>
                  </a:cubicBezTo>
                  <a:cubicBezTo>
                    <a:pt x="306" y="190"/>
                    <a:pt x="306" y="190"/>
                    <a:pt x="306" y="190"/>
                  </a:cubicBezTo>
                  <a:cubicBezTo>
                    <a:pt x="307" y="190"/>
                    <a:pt x="307" y="190"/>
                    <a:pt x="307" y="190"/>
                  </a:cubicBezTo>
                  <a:cubicBezTo>
                    <a:pt x="308" y="190"/>
                    <a:pt x="308" y="190"/>
                    <a:pt x="308" y="190"/>
                  </a:cubicBezTo>
                  <a:close/>
                  <a:moveTo>
                    <a:pt x="313" y="168"/>
                  </a:moveTo>
                  <a:cubicBezTo>
                    <a:pt x="313" y="167"/>
                    <a:pt x="313" y="167"/>
                    <a:pt x="313" y="167"/>
                  </a:cubicBezTo>
                  <a:cubicBezTo>
                    <a:pt x="312" y="166"/>
                    <a:pt x="312" y="166"/>
                    <a:pt x="312" y="166"/>
                  </a:cubicBezTo>
                  <a:cubicBezTo>
                    <a:pt x="312" y="170"/>
                    <a:pt x="312" y="170"/>
                    <a:pt x="312" y="170"/>
                  </a:cubicBezTo>
                  <a:cubicBezTo>
                    <a:pt x="313" y="170"/>
                    <a:pt x="313" y="170"/>
                    <a:pt x="313" y="170"/>
                  </a:cubicBezTo>
                  <a:cubicBezTo>
                    <a:pt x="314" y="169"/>
                    <a:pt x="314" y="169"/>
                    <a:pt x="314" y="169"/>
                  </a:cubicBezTo>
                  <a:cubicBezTo>
                    <a:pt x="315" y="170"/>
                    <a:pt x="315" y="170"/>
                    <a:pt x="315" y="170"/>
                  </a:cubicBezTo>
                  <a:cubicBezTo>
                    <a:pt x="315" y="172"/>
                    <a:pt x="315" y="172"/>
                    <a:pt x="315" y="172"/>
                  </a:cubicBezTo>
                  <a:cubicBezTo>
                    <a:pt x="316" y="173"/>
                    <a:pt x="316" y="173"/>
                    <a:pt x="316" y="173"/>
                  </a:cubicBezTo>
                  <a:cubicBezTo>
                    <a:pt x="316" y="171"/>
                    <a:pt x="316" y="171"/>
                    <a:pt x="316" y="171"/>
                  </a:cubicBezTo>
                  <a:cubicBezTo>
                    <a:pt x="315" y="169"/>
                    <a:pt x="315" y="169"/>
                    <a:pt x="315" y="169"/>
                  </a:cubicBezTo>
                  <a:cubicBezTo>
                    <a:pt x="317" y="168"/>
                    <a:pt x="317" y="168"/>
                    <a:pt x="317" y="168"/>
                  </a:cubicBezTo>
                  <a:cubicBezTo>
                    <a:pt x="317" y="167"/>
                    <a:pt x="317" y="167"/>
                    <a:pt x="317" y="167"/>
                  </a:cubicBezTo>
                  <a:cubicBezTo>
                    <a:pt x="315" y="166"/>
                    <a:pt x="315" y="166"/>
                    <a:pt x="315" y="166"/>
                  </a:cubicBezTo>
                  <a:cubicBezTo>
                    <a:pt x="315" y="165"/>
                    <a:pt x="315" y="165"/>
                    <a:pt x="315" y="165"/>
                  </a:cubicBezTo>
                  <a:cubicBezTo>
                    <a:pt x="315" y="163"/>
                    <a:pt x="315" y="163"/>
                    <a:pt x="315" y="163"/>
                  </a:cubicBezTo>
                  <a:cubicBezTo>
                    <a:pt x="314" y="164"/>
                    <a:pt x="314" y="164"/>
                    <a:pt x="314" y="164"/>
                  </a:cubicBezTo>
                  <a:cubicBezTo>
                    <a:pt x="313" y="164"/>
                    <a:pt x="313" y="164"/>
                    <a:pt x="313" y="164"/>
                  </a:cubicBezTo>
                  <a:cubicBezTo>
                    <a:pt x="312" y="165"/>
                    <a:pt x="312" y="165"/>
                    <a:pt x="312" y="165"/>
                  </a:cubicBezTo>
                  <a:cubicBezTo>
                    <a:pt x="314" y="166"/>
                    <a:pt x="314" y="166"/>
                    <a:pt x="314" y="166"/>
                  </a:cubicBezTo>
                  <a:cubicBezTo>
                    <a:pt x="313" y="168"/>
                    <a:pt x="313" y="168"/>
                    <a:pt x="313" y="168"/>
                  </a:cubicBezTo>
                  <a:close/>
                  <a:moveTo>
                    <a:pt x="311" y="157"/>
                  </a:moveTo>
                  <a:cubicBezTo>
                    <a:pt x="308" y="157"/>
                    <a:pt x="308" y="157"/>
                    <a:pt x="308" y="157"/>
                  </a:cubicBezTo>
                  <a:cubicBezTo>
                    <a:pt x="308" y="156"/>
                    <a:pt x="308" y="156"/>
                    <a:pt x="308" y="156"/>
                  </a:cubicBezTo>
                  <a:cubicBezTo>
                    <a:pt x="307" y="155"/>
                    <a:pt x="307" y="155"/>
                    <a:pt x="307" y="155"/>
                  </a:cubicBezTo>
                  <a:cubicBezTo>
                    <a:pt x="306" y="156"/>
                    <a:pt x="306" y="156"/>
                    <a:pt x="306" y="156"/>
                  </a:cubicBezTo>
                  <a:cubicBezTo>
                    <a:pt x="306" y="157"/>
                    <a:pt x="306" y="157"/>
                    <a:pt x="306" y="157"/>
                  </a:cubicBezTo>
                  <a:cubicBezTo>
                    <a:pt x="308" y="158"/>
                    <a:pt x="308" y="158"/>
                    <a:pt x="308" y="158"/>
                  </a:cubicBezTo>
                  <a:cubicBezTo>
                    <a:pt x="310" y="158"/>
                    <a:pt x="310" y="158"/>
                    <a:pt x="310" y="158"/>
                  </a:cubicBezTo>
                  <a:cubicBezTo>
                    <a:pt x="311" y="157"/>
                    <a:pt x="311" y="157"/>
                    <a:pt x="311" y="157"/>
                  </a:cubicBezTo>
                  <a:close/>
                  <a:moveTo>
                    <a:pt x="311" y="155"/>
                  </a:moveTo>
                  <a:cubicBezTo>
                    <a:pt x="311" y="155"/>
                    <a:pt x="312" y="156"/>
                    <a:pt x="312" y="156"/>
                  </a:cubicBezTo>
                  <a:cubicBezTo>
                    <a:pt x="314" y="155"/>
                    <a:pt x="314" y="155"/>
                    <a:pt x="314" y="155"/>
                  </a:cubicBezTo>
                  <a:cubicBezTo>
                    <a:pt x="315" y="156"/>
                    <a:pt x="315" y="156"/>
                    <a:pt x="315" y="156"/>
                  </a:cubicBezTo>
                  <a:cubicBezTo>
                    <a:pt x="317" y="155"/>
                    <a:pt x="317" y="155"/>
                    <a:pt x="317" y="155"/>
                  </a:cubicBezTo>
                  <a:cubicBezTo>
                    <a:pt x="317" y="154"/>
                    <a:pt x="317" y="154"/>
                    <a:pt x="317" y="154"/>
                  </a:cubicBezTo>
                  <a:cubicBezTo>
                    <a:pt x="314" y="154"/>
                    <a:pt x="314" y="154"/>
                    <a:pt x="314" y="154"/>
                  </a:cubicBezTo>
                  <a:cubicBezTo>
                    <a:pt x="313" y="153"/>
                    <a:pt x="313" y="153"/>
                    <a:pt x="313" y="153"/>
                  </a:cubicBezTo>
                  <a:cubicBezTo>
                    <a:pt x="312" y="153"/>
                    <a:pt x="312" y="153"/>
                    <a:pt x="312" y="153"/>
                  </a:cubicBezTo>
                  <a:cubicBezTo>
                    <a:pt x="311" y="155"/>
                    <a:pt x="311" y="155"/>
                    <a:pt x="311" y="155"/>
                  </a:cubicBezTo>
                  <a:close/>
                  <a:moveTo>
                    <a:pt x="331" y="198"/>
                  </a:moveTo>
                  <a:cubicBezTo>
                    <a:pt x="332" y="196"/>
                    <a:pt x="332" y="196"/>
                    <a:pt x="332" y="196"/>
                  </a:cubicBezTo>
                  <a:cubicBezTo>
                    <a:pt x="331" y="195"/>
                    <a:pt x="331" y="195"/>
                    <a:pt x="331" y="195"/>
                  </a:cubicBezTo>
                  <a:cubicBezTo>
                    <a:pt x="330" y="195"/>
                    <a:pt x="330" y="195"/>
                    <a:pt x="330" y="195"/>
                  </a:cubicBezTo>
                  <a:cubicBezTo>
                    <a:pt x="329" y="196"/>
                    <a:pt x="329" y="196"/>
                    <a:pt x="329" y="196"/>
                  </a:cubicBezTo>
                  <a:cubicBezTo>
                    <a:pt x="329" y="197"/>
                    <a:pt x="329" y="197"/>
                    <a:pt x="329" y="197"/>
                  </a:cubicBezTo>
                  <a:cubicBezTo>
                    <a:pt x="331" y="198"/>
                    <a:pt x="331" y="198"/>
                    <a:pt x="331" y="198"/>
                  </a:cubicBezTo>
                  <a:close/>
                  <a:moveTo>
                    <a:pt x="336" y="196"/>
                  </a:moveTo>
                  <a:cubicBezTo>
                    <a:pt x="337" y="195"/>
                    <a:pt x="337" y="195"/>
                    <a:pt x="337" y="195"/>
                  </a:cubicBezTo>
                  <a:cubicBezTo>
                    <a:pt x="337" y="194"/>
                    <a:pt x="337" y="194"/>
                    <a:pt x="337" y="194"/>
                  </a:cubicBezTo>
                  <a:cubicBezTo>
                    <a:pt x="336" y="194"/>
                    <a:pt x="336" y="194"/>
                    <a:pt x="336" y="194"/>
                  </a:cubicBezTo>
                  <a:cubicBezTo>
                    <a:pt x="335" y="194"/>
                    <a:pt x="335" y="194"/>
                    <a:pt x="335" y="194"/>
                  </a:cubicBezTo>
                  <a:cubicBezTo>
                    <a:pt x="333" y="195"/>
                    <a:pt x="333" y="195"/>
                    <a:pt x="333" y="195"/>
                  </a:cubicBezTo>
                  <a:cubicBezTo>
                    <a:pt x="334" y="196"/>
                    <a:pt x="334" y="196"/>
                    <a:pt x="334" y="196"/>
                  </a:cubicBezTo>
                  <a:cubicBezTo>
                    <a:pt x="336" y="196"/>
                    <a:pt x="336" y="196"/>
                    <a:pt x="336" y="196"/>
                  </a:cubicBezTo>
                  <a:close/>
                  <a:moveTo>
                    <a:pt x="344" y="197"/>
                  </a:moveTo>
                  <a:cubicBezTo>
                    <a:pt x="345" y="197"/>
                    <a:pt x="345" y="197"/>
                    <a:pt x="345" y="197"/>
                  </a:cubicBezTo>
                  <a:cubicBezTo>
                    <a:pt x="343" y="196"/>
                    <a:pt x="343" y="196"/>
                    <a:pt x="343" y="196"/>
                  </a:cubicBezTo>
                  <a:cubicBezTo>
                    <a:pt x="341" y="197"/>
                    <a:pt x="341" y="197"/>
                    <a:pt x="341" y="197"/>
                  </a:cubicBezTo>
                  <a:cubicBezTo>
                    <a:pt x="341" y="197"/>
                    <a:pt x="341" y="197"/>
                    <a:pt x="341" y="197"/>
                  </a:cubicBezTo>
                  <a:cubicBezTo>
                    <a:pt x="344" y="197"/>
                    <a:pt x="344" y="197"/>
                    <a:pt x="344" y="197"/>
                  </a:cubicBezTo>
                  <a:close/>
                  <a:moveTo>
                    <a:pt x="356" y="193"/>
                  </a:moveTo>
                  <a:cubicBezTo>
                    <a:pt x="357" y="196"/>
                    <a:pt x="357" y="196"/>
                    <a:pt x="357" y="196"/>
                  </a:cubicBezTo>
                  <a:cubicBezTo>
                    <a:pt x="358" y="196"/>
                    <a:pt x="358" y="196"/>
                    <a:pt x="358" y="196"/>
                  </a:cubicBezTo>
                  <a:cubicBezTo>
                    <a:pt x="359" y="195"/>
                    <a:pt x="359" y="195"/>
                    <a:pt x="359" y="195"/>
                  </a:cubicBezTo>
                  <a:cubicBezTo>
                    <a:pt x="358" y="194"/>
                    <a:pt x="358" y="194"/>
                    <a:pt x="358" y="194"/>
                  </a:cubicBezTo>
                  <a:cubicBezTo>
                    <a:pt x="356" y="193"/>
                    <a:pt x="356" y="193"/>
                    <a:pt x="356" y="193"/>
                  </a:cubicBezTo>
                  <a:close/>
                  <a:moveTo>
                    <a:pt x="349" y="192"/>
                  </a:moveTo>
                  <a:cubicBezTo>
                    <a:pt x="351" y="192"/>
                    <a:pt x="351" y="192"/>
                    <a:pt x="351" y="192"/>
                  </a:cubicBezTo>
                  <a:cubicBezTo>
                    <a:pt x="352" y="191"/>
                    <a:pt x="352" y="191"/>
                    <a:pt x="352" y="191"/>
                  </a:cubicBezTo>
                  <a:cubicBezTo>
                    <a:pt x="350" y="190"/>
                    <a:pt x="350" y="190"/>
                    <a:pt x="350" y="190"/>
                  </a:cubicBezTo>
                  <a:cubicBezTo>
                    <a:pt x="349" y="191"/>
                    <a:pt x="349" y="191"/>
                    <a:pt x="349" y="191"/>
                  </a:cubicBezTo>
                  <a:cubicBezTo>
                    <a:pt x="350" y="191"/>
                    <a:pt x="350" y="191"/>
                    <a:pt x="350" y="191"/>
                  </a:cubicBezTo>
                  <a:cubicBezTo>
                    <a:pt x="349" y="192"/>
                    <a:pt x="349" y="192"/>
                    <a:pt x="349" y="192"/>
                  </a:cubicBezTo>
                  <a:close/>
                  <a:moveTo>
                    <a:pt x="343" y="185"/>
                  </a:moveTo>
                  <a:cubicBezTo>
                    <a:pt x="343" y="184"/>
                    <a:pt x="343" y="184"/>
                    <a:pt x="343" y="184"/>
                  </a:cubicBezTo>
                  <a:cubicBezTo>
                    <a:pt x="342" y="184"/>
                    <a:pt x="342" y="184"/>
                    <a:pt x="342" y="184"/>
                  </a:cubicBezTo>
                  <a:cubicBezTo>
                    <a:pt x="340" y="185"/>
                    <a:pt x="340" y="185"/>
                    <a:pt x="340" y="185"/>
                  </a:cubicBezTo>
                  <a:cubicBezTo>
                    <a:pt x="340" y="186"/>
                    <a:pt x="340" y="186"/>
                    <a:pt x="340" y="186"/>
                  </a:cubicBezTo>
                  <a:cubicBezTo>
                    <a:pt x="342" y="187"/>
                    <a:pt x="342" y="187"/>
                    <a:pt x="342" y="187"/>
                  </a:cubicBezTo>
                  <a:cubicBezTo>
                    <a:pt x="342" y="186"/>
                    <a:pt x="342" y="186"/>
                    <a:pt x="342" y="186"/>
                  </a:cubicBezTo>
                  <a:cubicBezTo>
                    <a:pt x="342" y="186"/>
                    <a:pt x="342" y="186"/>
                    <a:pt x="342" y="186"/>
                  </a:cubicBezTo>
                  <a:cubicBezTo>
                    <a:pt x="342" y="185"/>
                    <a:pt x="342" y="185"/>
                    <a:pt x="342" y="185"/>
                  </a:cubicBezTo>
                  <a:cubicBezTo>
                    <a:pt x="343" y="185"/>
                    <a:pt x="343" y="185"/>
                    <a:pt x="343" y="185"/>
                  </a:cubicBezTo>
                  <a:close/>
                  <a:moveTo>
                    <a:pt x="348" y="184"/>
                  </a:moveTo>
                  <a:cubicBezTo>
                    <a:pt x="348" y="182"/>
                    <a:pt x="348" y="182"/>
                    <a:pt x="348" y="182"/>
                  </a:cubicBezTo>
                  <a:cubicBezTo>
                    <a:pt x="346" y="182"/>
                    <a:pt x="346" y="182"/>
                    <a:pt x="346" y="182"/>
                  </a:cubicBezTo>
                  <a:cubicBezTo>
                    <a:pt x="345" y="183"/>
                    <a:pt x="345" y="183"/>
                    <a:pt x="345" y="183"/>
                  </a:cubicBezTo>
                  <a:cubicBezTo>
                    <a:pt x="346" y="185"/>
                    <a:pt x="346" y="185"/>
                    <a:pt x="346" y="185"/>
                  </a:cubicBezTo>
                  <a:cubicBezTo>
                    <a:pt x="347" y="185"/>
                    <a:pt x="347" y="185"/>
                    <a:pt x="347" y="185"/>
                  </a:cubicBezTo>
                  <a:cubicBezTo>
                    <a:pt x="348" y="184"/>
                    <a:pt x="348" y="184"/>
                    <a:pt x="348" y="184"/>
                  </a:cubicBezTo>
                  <a:cubicBezTo>
                    <a:pt x="348" y="184"/>
                    <a:pt x="348" y="184"/>
                    <a:pt x="348" y="184"/>
                  </a:cubicBezTo>
                  <a:close/>
                  <a:moveTo>
                    <a:pt x="349" y="184"/>
                  </a:moveTo>
                  <a:cubicBezTo>
                    <a:pt x="349" y="185"/>
                    <a:pt x="349" y="185"/>
                    <a:pt x="349" y="185"/>
                  </a:cubicBezTo>
                  <a:cubicBezTo>
                    <a:pt x="350" y="185"/>
                    <a:pt x="350" y="185"/>
                    <a:pt x="350" y="185"/>
                  </a:cubicBezTo>
                  <a:cubicBezTo>
                    <a:pt x="351" y="183"/>
                    <a:pt x="351" y="183"/>
                    <a:pt x="351" y="183"/>
                  </a:cubicBezTo>
                  <a:cubicBezTo>
                    <a:pt x="352" y="182"/>
                    <a:pt x="352" y="182"/>
                    <a:pt x="352" y="182"/>
                  </a:cubicBezTo>
                  <a:cubicBezTo>
                    <a:pt x="351" y="181"/>
                    <a:pt x="351" y="181"/>
                    <a:pt x="351" y="181"/>
                  </a:cubicBezTo>
                  <a:cubicBezTo>
                    <a:pt x="349" y="181"/>
                    <a:pt x="349" y="181"/>
                    <a:pt x="349" y="181"/>
                  </a:cubicBezTo>
                  <a:cubicBezTo>
                    <a:pt x="349" y="182"/>
                    <a:pt x="349" y="182"/>
                    <a:pt x="349" y="182"/>
                  </a:cubicBezTo>
                  <a:cubicBezTo>
                    <a:pt x="349" y="183"/>
                    <a:pt x="349" y="183"/>
                    <a:pt x="349" y="183"/>
                  </a:cubicBezTo>
                  <a:cubicBezTo>
                    <a:pt x="349" y="184"/>
                    <a:pt x="349" y="184"/>
                    <a:pt x="349" y="184"/>
                  </a:cubicBezTo>
                  <a:close/>
                  <a:moveTo>
                    <a:pt x="343" y="179"/>
                  </a:moveTo>
                  <a:cubicBezTo>
                    <a:pt x="345" y="177"/>
                    <a:pt x="345" y="177"/>
                    <a:pt x="345" y="177"/>
                  </a:cubicBezTo>
                  <a:cubicBezTo>
                    <a:pt x="344" y="177"/>
                    <a:pt x="344" y="177"/>
                    <a:pt x="344" y="177"/>
                  </a:cubicBezTo>
                  <a:cubicBezTo>
                    <a:pt x="343" y="176"/>
                    <a:pt x="343" y="176"/>
                    <a:pt x="343" y="176"/>
                  </a:cubicBezTo>
                  <a:cubicBezTo>
                    <a:pt x="342" y="177"/>
                    <a:pt x="342" y="177"/>
                    <a:pt x="342" y="177"/>
                  </a:cubicBezTo>
                  <a:cubicBezTo>
                    <a:pt x="340" y="177"/>
                    <a:pt x="340" y="177"/>
                    <a:pt x="340" y="177"/>
                  </a:cubicBezTo>
                  <a:cubicBezTo>
                    <a:pt x="340" y="178"/>
                    <a:pt x="340" y="178"/>
                    <a:pt x="340" y="178"/>
                  </a:cubicBezTo>
                  <a:cubicBezTo>
                    <a:pt x="343" y="178"/>
                    <a:pt x="343" y="178"/>
                    <a:pt x="343" y="178"/>
                  </a:cubicBezTo>
                  <a:cubicBezTo>
                    <a:pt x="343" y="179"/>
                    <a:pt x="343" y="179"/>
                    <a:pt x="343" y="179"/>
                  </a:cubicBezTo>
                  <a:close/>
                  <a:moveTo>
                    <a:pt x="352" y="175"/>
                  </a:moveTo>
                  <a:cubicBezTo>
                    <a:pt x="352" y="175"/>
                    <a:pt x="352" y="175"/>
                    <a:pt x="352" y="175"/>
                  </a:cubicBezTo>
                  <a:cubicBezTo>
                    <a:pt x="352" y="174"/>
                    <a:pt x="352" y="174"/>
                    <a:pt x="352" y="174"/>
                  </a:cubicBezTo>
                  <a:cubicBezTo>
                    <a:pt x="352" y="173"/>
                    <a:pt x="352" y="173"/>
                    <a:pt x="352" y="173"/>
                  </a:cubicBezTo>
                  <a:cubicBezTo>
                    <a:pt x="353" y="173"/>
                    <a:pt x="353" y="173"/>
                    <a:pt x="353" y="173"/>
                  </a:cubicBezTo>
                  <a:cubicBezTo>
                    <a:pt x="353" y="172"/>
                    <a:pt x="353" y="172"/>
                    <a:pt x="353" y="172"/>
                  </a:cubicBezTo>
                  <a:cubicBezTo>
                    <a:pt x="352" y="171"/>
                    <a:pt x="352" y="171"/>
                    <a:pt x="352" y="171"/>
                  </a:cubicBezTo>
                  <a:cubicBezTo>
                    <a:pt x="350" y="170"/>
                    <a:pt x="350" y="170"/>
                    <a:pt x="350" y="170"/>
                  </a:cubicBezTo>
                  <a:cubicBezTo>
                    <a:pt x="349" y="171"/>
                    <a:pt x="349" y="171"/>
                    <a:pt x="349" y="171"/>
                  </a:cubicBezTo>
                  <a:cubicBezTo>
                    <a:pt x="349" y="172"/>
                    <a:pt x="349" y="172"/>
                    <a:pt x="349" y="172"/>
                  </a:cubicBezTo>
                  <a:cubicBezTo>
                    <a:pt x="349" y="172"/>
                    <a:pt x="349" y="172"/>
                    <a:pt x="349" y="172"/>
                  </a:cubicBezTo>
                  <a:cubicBezTo>
                    <a:pt x="347" y="172"/>
                    <a:pt x="347" y="172"/>
                    <a:pt x="347" y="172"/>
                  </a:cubicBezTo>
                  <a:cubicBezTo>
                    <a:pt x="347" y="172"/>
                    <a:pt x="347" y="172"/>
                    <a:pt x="347" y="172"/>
                  </a:cubicBezTo>
                  <a:cubicBezTo>
                    <a:pt x="348" y="173"/>
                    <a:pt x="348" y="173"/>
                    <a:pt x="348" y="173"/>
                  </a:cubicBezTo>
                  <a:cubicBezTo>
                    <a:pt x="349" y="174"/>
                    <a:pt x="349" y="174"/>
                    <a:pt x="349" y="174"/>
                  </a:cubicBezTo>
                  <a:cubicBezTo>
                    <a:pt x="350" y="174"/>
                    <a:pt x="350" y="174"/>
                    <a:pt x="350" y="174"/>
                  </a:cubicBezTo>
                  <a:cubicBezTo>
                    <a:pt x="352" y="175"/>
                    <a:pt x="352" y="175"/>
                    <a:pt x="352" y="175"/>
                  </a:cubicBezTo>
                  <a:close/>
                  <a:moveTo>
                    <a:pt x="345" y="99"/>
                  </a:moveTo>
                  <a:cubicBezTo>
                    <a:pt x="346" y="99"/>
                    <a:pt x="346" y="99"/>
                    <a:pt x="346" y="99"/>
                  </a:cubicBezTo>
                  <a:cubicBezTo>
                    <a:pt x="346" y="98"/>
                    <a:pt x="346" y="98"/>
                    <a:pt x="346" y="98"/>
                  </a:cubicBezTo>
                  <a:cubicBezTo>
                    <a:pt x="345" y="98"/>
                    <a:pt x="345" y="98"/>
                    <a:pt x="345" y="98"/>
                  </a:cubicBezTo>
                  <a:cubicBezTo>
                    <a:pt x="344" y="98"/>
                    <a:pt x="344" y="98"/>
                    <a:pt x="344" y="98"/>
                  </a:cubicBezTo>
                  <a:cubicBezTo>
                    <a:pt x="345" y="99"/>
                    <a:pt x="345" y="99"/>
                    <a:pt x="345" y="99"/>
                  </a:cubicBezTo>
                  <a:close/>
                  <a:moveTo>
                    <a:pt x="336" y="115"/>
                  </a:moveTo>
                  <a:cubicBezTo>
                    <a:pt x="336" y="116"/>
                    <a:pt x="336" y="116"/>
                    <a:pt x="336" y="116"/>
                  </a:cubicBezTo>
                  <a:cubicBezTo>
                    <a:pt x="337" y="116"/>
                    <a:pt x="337" y="116"/>
                    <a:pt x="337" y="116"/>
                  </a:cubicBezTo>
                  <a:cubicBezTo>
                    <a:pt x="338" y="115"/>
                    <a:pt x="338" y="115"/>
                    <a:pt x="338" y="115"/>
                  </a:cubicBezTo>
                  <a:cubicBezTo>
                    <a:pt x="339" y="114"/>
                    <a:pt x="339" y="114"/>
                    <a:pt x="339" y="114"/>
                  </a:cubicBezTo>
                  <a:cubicBezTo>
                    <a:pt x="339" y="112"/>
                    <a:pt x="339" y="112"/>
                    <a:pt x="339" y="112"/>
                  </a:cubicBezTo>
                  <a:cubicBezTo>
                    <a:pt x="337" y="111"/>
                    <a:pt x="337" y="111"/>
                    <a:pt x="337" y="111"/>
                  </a:cubicBezTo>
                  <a:cubicBezTo>
                    <a:pt x="336" y="111"/>
                    <a:pt x="336" y="111"/>
                    <a:pt x="336" y="111"/>
                  </a:cubicBezTo>
                  <a:cubicBezTo>
                    <a:pt x="336" y="112"/>
                    <a:pt x="336" y="112"/>
                    <a:pt x="336" y="112"/>
                  </a:cubicBezTo>
                  <a:cubicBezTo>
                    <a:pt x="336" y="113"/>
                    <a:pt x="336" y="113"/>
                    <a:pt x="336" y="113"/>
                  </a:cubicBezTo>
                  <a:cubicBezTo>
                    <a:pt x="336" y="115"/>
                    <a:pt x="336" y="115"/>
                    <a:pt x="336" y="115"/>
                  </a:cubicBezTo>
                  <a:close/>
                  <a:moveTo>
                    <a:pt x="375" y="112"/>
                  </a:moveTo>
                  <a:cubicBezTo>
                    <a:pt x="375" y="112"/>
                    <a:pt x="375" y="112"/>
                    <a:pt x="375" y="112"/>
                  </a:cubicBezTo>
                  <a:cubicBezTo>
                    <a:pt x="377" y="111"/>
                    <a:pt x="377" y="111"/>
                    <a:pt x="377" y="111"/>
                  </a:cubicBezTo>
                  <a:cubicBezTo>
                    <a:pt x="378" y="110"/>
                    <a:pt x="378" y="110"/>
                    <a:pt x="378" y="110"/>
                  </a:cubicBezTo>
                  <a:cubicBezTo>
                    <a:pt x="379" y="110"/>
                    <a:pt x="379" y="110"/>
                    <a:pt x="379" y="110"/>
                  </a:cubicBezTo>
                  <a:cubicBezTo>
                    <a:pt x="379" y="110"/>
                    <a:pt x="379" y="110"/>
                    <a:pt x="379" y="110"/>
                  </a:cubicBezTo>
                  <a:cubicBezTo>
                    <a:pt x="379" y="111"/>
                    <a:pt x="379" y="111"/>
                    <a:pt x="379" y="111"/>
                  </a:cubicBezTo>
                  <a:cubicBezTo>
                    <a:pt x="380" y="110"/>
                    <a:pt x="380" y="110"/>
                    <a:pt x="380" y="110"/>
                  </a:cubicBezTo>
                  <a:cubicBezTo>
                    <a:pt x="382" y="108"/>
                    <a:pt x="382" y="108"/>
                    <a:pt x="382" y="108"/>
                  </a:cubicBezTo>
                  <a:cubicBezTo>
                    <a:pt x="382" y="107"/>
                    <a:pt x="382" y="107"/>
                    <a:pt x="382" y="107"/>
                  </a:cubicBezTo>
                  <a:cubicBezTo>
                    <a:pt x="383" y="106"/>
                    <a:pt x="383" y="106"/>
                    <a:pt x="383" y="106"/>
                  </a:cubicBezTo>
                  <a:cubicBezTo>
                    <a:pt x="383" y="104"/>
                    <a:pt x="383" y="104"/>
                    <a:pt x="383" y="104"/>
                  </a:cubicBezTo>
                  <a:cubicBezTo>
                    <a:pt x="382" y="104"/>
                    <a:pt x="382" y="104"/>
                    <a:pt x="382" y="104"/>
                  </a:cubicBezTo>
                  <a:cubicBezTo>
                    <a:pt x="381" y="104"/>
                    <a:pt x="381" y="104"/>
                    <a:pt x="381" y="104"/>
                  </a:cubicBezTo>
                  <a:cubicBezTo>
                    <a:pt x="381" y="105"/>
                    <a:pt x="381" y="105"/>
                    <a:pt x="381" y="105"/>
                  </a:cubicBezTo>
                  <a:cubicBezTo>
                    <a:pt x="379" y="106"/>
                    <a:pt x="379" y="106"/>
                    <a:pt x="379" y="106"/>
                  </a:cubicBezTo>
                  <a:cubicBezTo>
                    <a:pt x="377" y="107"/>
                    <a:pt x="377" y="107"/>
                    <a:pt x="377" y="107"/>
                  </a:cubicBezTo>
                  <a:cubicBezTo>
                    <a:pt x="375" y="110"/>
                    <a:pt x="375" y="110"/>
                    <a:pt x="375" y="110"/>
                  </a:cubicBezTo>
                  <a:cubicBezTo>
                    <a:pt x="375" y="112"/>
                    <a:pt x="375" y="112"/>
                    <a:pt x="375" y="112"/>
                  </a:cubicBezTo>
                  <a:close/>
                  <a:moveTo>
                    <a:pt x="392" y="113"/>
                  </a:moveTo>
                  <a:cubicBezTo>
                    <a:pt x="394" y="113"/>
                    <a:pt x="394" y="113"/>
                    <a:pt x="394" y="113"/>
                  </a:cubicBezTo>
                  <a:cubicBezTo>
                    <a:pt x="395" y="111"/>
                    <a:pt x="395" y="111"/>
                    <a:pt x="395" y="111"/>
                  </a:cubicBezTo>
                  <a:cubicBezTo>
                    <a:pt x="393" y="111"/>
                    <a:pt x="393" y="111"/>
                    <a:pt x="393" y="111"/>
                  </a:cubicBezTo>
                  <a:cubicBezTo>
                    <a:pt x="392" y="112"/>
                    <a:pt x="392" y="112"/>
                    <a:pt x="392" y="112"/>
                  </a:cubicBezTo>
                  <a:cubicBezTo>
                    <a:pt x="391" y="112"/>
                    <a:pt x="391" y="112"/>
                    <a:pt x="391" y="112"/>
                  </a:cubicBezTo>
                  <a:cubicBezTo>
                    <a:pt x="392" y="113"/>
                    <a:pt x="392" y="113"/>
                    <a:pt x="392" y="113"/>
                  </a:cubicBezTo>
                  <a:close/>
                  <a:moveTo>
                    <a:pt x="395" y="117"/>
                  </a:moveTo>
                  <a:cubicBezTo>
                    <a:pt x="395" y="117"/>
                    <a:pt x="395" y="117"/>
                    <a:pt x="395" y="117"/>
                  </a:cubicBezTo>
                  <a:cubicBezTo>
                    <a:pt x="396" y="116"/>
                    <a:pt x="396" y="116"/>
                    <a:pt x="396" y="116"/>
                  </a:cubicBezTo>
                  <a:cubicBezTo>
                    <a:pt x="396" y="115"/>
                    <a:pt x="396" y="115"/>
                    <a:pt x="396" y="115"/>
                  </a:cubicBezTo>
                  <a:cubicBezTo>
                    <a:pt x="395" y="115"/>
                    <a:pt x="395" y="115"/>
                    <a:pt x="395" y="115"/>
                  </a:cubicBezTo>
                  <a:cubicBezTo>
                    <a:pt x="394" y="114"/>
                    <a:pt x="394" y="114"/>
                    <a:pt x="394" y="114"/>
                  </a:cubicBezTo>
                  <a:cubicBezTo>
                    <a:pt x="393" y="114"/>
                    <a:pt x="393" y="114"/>
                    <a:pt x="393" y="114"/>
                  </a:cubicBezTo>
                  <a:cubicBezTo>
                    <a:pt x="393" y="114"/>
                    <a:pt x="393" y="114"/>
                    <a:pt x="393" y="114"/>
                  </a:cubicBezTo>
                  <a:cubicBezTo>
                    <a:pt x="394" y="115"/>
                    <a:pt x="394" y="115"/>
                    <a:pt x="394" y="115"/>
                  </a:cubicBezTo>
                  <a:cubicBezTo>
                    <a:pt x="395" y="117"/>
                    <a:pt x="395" y="117"/>
                    <a:pt x="395" y="117"/>
                  </a:cubicBezTo>
                  <a:close/>
                  <a:moveTo>
                    <a:pt x="379" y="121"/>
                  </a:moveTo>
                  <a:cubicBezTo>
                    <a:pt x="381" y="120"/>
                    <a:pt x="381" y="120"/>
                    <a:pt x="381" y="120"/>
                  </a:cubicBezTo>
                  <a:cubicBezTo>
                    <a:pt x="381" y="119"/>
                    <a:pt x="381" y="119"/>
                    <a:pt x="381" y="119"/>
                  </a:cubicBezTo>
                  <a:cubicBezTo>
                    <a:pt x="380" y="119"/>
                    <a:pt x="380" y="119"/>
                    <a:pt x="380" y="119"/>
                  </a:cubicBezTo>
                  <a:cubicBezTo>
                    <a:pt x="379" y="120"/>
                    <a:pt x="379" y="120"/>
                    <a:pt x="379" y="120"/>
                  </a:cubicBezTo>
                  <a:cubicBezTo>
                    <a:pt x="377" y="120"/>
                    <a:pt x="377" y="120"/>
                    <a:pt x="377" y="120"/>
                  </a:cubicBezTo>
                  <a:cubicBezTo>
                    <a:pt x="378" y="121"/>
                    <a:pt x="378" y="121"/>
                    <a:pt x="378" y="121"/>
                  </a:cubicBezTo>
                  <a:cubicBezTo>
                    <a:pt x="379" y="121"/>
                    <a:pt x="379" y="121"/>
                    <a:pt x="379" y="121"/>
                  </a:cubicBezTo>
                  <a:close/>
                  <a:moveTo>
                    <a:pt x="388" y="121"/>
                  </a:moveTo>
                  <a:cubicBezTo>
                    <a:pt x="389" y="120"/>
                    <a:pt x="389" y="120"/>
                    <a:pt x="389" y="120"/>
                  </a:cubicBezTo>
                  <a:cubicBezTo>
                    <a:pt x="389" y="119"/>
                    <a:pt x="389" y="119"/>
                    <a:pt x="389" y="119"/>
                  </a:cubicBezTo>
                  <a:cubicBezTo>
                    <a:pt x="388" y="119"/>
                    <a:pt x="388" y="119"/>
                    <a:pt x="388" y="119"/>
                  </a:cubicBezTo>
                  <a:cubicBezTo>
                    <a:pt x="388" y="117"/>
                    <a:pt x="388" y="117"/>
                    <a:pt x="388" y="117"/>
                  </a:cubicBezTo>
                  <a:cubicBezTo>
                    <a:pt x="387" y="117"/>
                    <a:pt x="387" y="117"/>
                    <a:pt x="387" y="117"/>
                  </a:cubicBezTo>
                  <a:cubicBezTo>
                    <a:pt x="387" y="117"/>
                    <a:pt x="387" y="117"/>
                    <a:pt x="387" y="117"/>
                  </a:cubicBezTo>
                  <a:cubicBezTo>
                    <a:pt x="386" y="119"/>
                    <a:pt x="386" y="119"/>
                    <a:pt x="386" y="119"/>
                  </a:cubicBezTo>
                  <a:cubicBezTo>
                    <a:pt x="385" y="120"/>
                    <a:pt x="385" y="120"/>
                    <a:pt x="385" y="120"/>
                  </a:cubicBezTo>
                  <a:cubicBezTo>
                    <a:pt x="385" y="120"/>
                    <a:pt x="385" y="120"/>
                    <a:pt x="385" y="120"/>
                  </a:cubicBezTo>
                  <a:cubicBezTo>
                    <a:pt x="386" y="120"/>
                    <a:pt x="386" y="120"/>
                    <a:pt x="386" y="120"/>
                  </a:cubicBezTo>
                  <a:cubicBezTo>
                    <a:pt x="387" y="119"/>
                    <a:pt x="387" y="119"/>
                    <a:pt x="387" y="119"/>
                  </a:cubicBezTo>
                  <a:cubicBezTo>
                    <a:pt x="388" y="120"/>
                    <a:pt x="388" y="120"/>
                    <a:pt x="388" y="120"/>
                  </a:cubicBezTo>
                  <a:cubicBezTo>
                    <a:pt x="388" y="121"/>
                    <a:pt x="388" y="121"/>
                    <a:pt x="388" y="121"/>
                  </a:cubicBezTo>
                  <a:close/>
                  <a:moveTo>
                    <a:pt x="389" y="130"/>
                  </a:moveTo>
                  <a:cubicBezTo>
                    <a:pt x="390" y="130"/>
                    <a:pt x="390" y="130"/>
                    <a:pt x="390" y="130"/>
                  </a:cubicBezTo>
                  <a:cubicBezTo>
                    <a:pt x="391" y="131"/>
                    <a:pt x="391" y="131"/>
                    <a:pt x="391" y="131"/>
                  </a:cubicBezTo>
                  <a:cubicBezTo>
                    <a:pt x="393" y="131"/>
                    <a:pt x="393" y="131"/>
                    <a:pt x="393" y="131"/>
                  </a:cubicBezTo>
                  <a:cubicBezTo>
                    <a:pt x="394" y="130"/>
                    <a:pt x="394" y="130"/>
                    <a:pt x="394" y="130"/>
                  </a:cubicBezTo>
                  <a:cubicBezTo>
                    <a:pt x="395" y="130"/>
                    <a:pt x="395" y="130"/>
                    <a:pt x="395" y="130"/>
                  </a:cubicBezTo>
                  <a:cubicBezTo>
                    <a:pt x="397" y="130"/>
                    <a:pt x="397" y="130"/>
                    <a:pt x="397" y="130"/>
                  </a:cubicBezTo>
                  <a:cubicBezTo>
                    <a:pt x="397" y="129"/>
                    <a:pt x="397" y="129"/>
                    <a:pt x="397" y="129"/>
                  </a:cubicBezTo>
                  <a:cubicBezTo>
                    <a:pt x="397" y="128"/>
                    <a:pt x="397" y="128"/>
                    <a:pt x="397" y="128"/>
                  </a:cubicBezTo>
                  <a:cubicBezTo>
                    <a:pt x="397" y="128"/>
                    <a:pt x="397" y="128"/>
                    <a:pt x="397" y="128"/>
                  </a:cubicBezTo>
                  <a:cubicBezTo>
                    <a:pt x="397" y="127"/>
                    <a:pt x="397" y="127"/>
                    <a:pt x="397" y="127"/>
                  </a:cubicBezTo>
                  <a:cubicBezTo>
                    <a:pt x="397" y="126"/>
                    <a:pt x="397" y="126"/>
                    <a:pt x="397" y="126"/>
                  </a:cubicBezTo>
                  <a:cubicBezTo>
                    <a:pt x="395" y="126"/>
                    <a:pt x="395" y="126"/>
                    <a:pt x="395" y="126"/>
                  </a:cubicBezTo>
                  <a:cubicBezTo>
                    <a:pt x="394" y="127"/>
                    <a:pt x="394" y="127"/>
                    <a:pt x="394" y="127"/>
                  </a:cubicBezTo>
                  <a:cubicBezTo>
                    <a:pt x="395" y="128"/>
                    <a:pt x="395" y="128"/>
                    <a:pt x="395" y="128"/>
                  </a:cubicBezTo>
                  <a:cubicBezTo>
                    <a:pt x="394" y="128"/>
                    <a:pt x="394" y="128"/>
                    <a:pt x="394" y="128"/>
                  </a:cubicBezTo>
                  <a:cubicBezTo>
                    <a:pt x="393" y="128"/>
                    <a:pt x="393" y="128"/>
                    <a:pt x="393" y="128"/>
                  </a:cubicBezTo>
                  <a:cubicBezTo>
                    <a:pt x="393" y="127"/>
                    <a:pt x="393" y="127"/>
                    <a:pt x="393" y="127"/>
                  </a:cubicBezTo>
                  <a:cubicBezTo>
                    <a:pt x="392" y="127"/>
                    <a:pt x="392" y="127"/>
                    <a:pt x="392" y="127"/>
                  </a:cubicBezTo>
                  <a:cubicBezTo>
                    <a:pt x="391" y="128"/>
                    <a:pt x="391" y="128"/>
                    <a:pt x="391" y="128"/>
                  </a:cubicBezTo>
                  <a:cubicBezTo>
                    <a:pt x="390" y="128"/>
                    <a:pt x="390" y="128"/>
                    <a:pt x="390" y="128"/>
                  </a:cubicBezTo>
                  <a:cubicBezTo>
                    <a:pt x="389" y="128"/>
                    <a:pt x="389" y="128"/>
                    <a:pt x="389" y="128"/>
                  </a:cubicBezTo>
                  <a:cubicBezTo>
                    <a:pt x="388" y="129"/>
                    <a:pt x="388" y="129"/>
                    <a:pt x="388" y="129"/>
                  </a:cubicBezTo>
                  <a:cubicBezTo>
                    <a:pt x="389" y="130"/>
                    <a:pt x="389" y="130"/>
                    <a:pt x="389" y="130"/>
                  </a:cubicBezTo>
                  <a:close/>
                  <a:moveTo>
                    <a:pt x="231" y="78"/>
                  </a:moveTo>
                  <a:cubicBezTo>
                    <a:pt x="233" y="78"/>
                    <a:pt x="233" y="78"/>
                    <a:pt x="233" y="78"/>
                  </a:cubicBezTo>
                  <a:cubicBezTo>
                    <a:pt x="234" y="80"/>
                    <a:pt x="234" y="80"/>
                    <a:pt x="234" y="80"/>
                  </a:cubicBezTo>
                  <a:cubicBezTo>
                    <a:pt x="235" y="79"/>
                    <a:pt x="235" y="79"/>
                    <a:pt x="235" y="79"/>
                  </a:cubicBezTo>
                  <a:cubicBezTo>
                    <a:pt x="237" y="78"/>
                    <a:pt x="237" y="78"/>
                    <a:pt x="237" y="78"/>
                  </a:cubicBezTo>
                  <a:cubicBezTo>
                    <a:pt x="238" y="77"/>
                    <a:pt x="238" y="77"/>
                    <a:pt x="238" y="77"/>
                  </a:cubicBezTo>
                  <a:cubicBezTo>
                    <a:pt x="237" y="77"/>
                    <a:pt x="237" y="77"/>
                    <a:pt x="237" y="77"/>
                  </a:cubicBezTo>
                  <a:cubicBezTo>
                    <a:pt x="234" y="78"/>
                    <a:pt x="234" y="78"/>
                    <a:pt x="234" y="78"/>
                  </a:cubicBezTo>
                  <a:cubicBezTo>
                    <a:pt x="233" y="77"/>
                    <a:pt x="233" y="77"/>
                    <a:pt x="233" y="77"/>
                  </a:cubicBezTo>
                  <a:cubicBezTo>
                    <a:pt x="232" y="76"/>
                    <a:pt x="232" y="76"/>
                    <a:pt x="232" y="76"/>
                  </a:cubicBezTo>
                  <a:cubicBezTo>
                    <a:pt x="231" y="77"/>
                    <a:pt x="231" y="77"/>
                    <a:pt x="231" y="77"/>
                  </a:cubicBezTo>
                  <a:cubicBezTo>
                    <a:pt x="231" y="78"/>
                    <a:pt x="231" y="78"/>
                    <a:pt x="231" y="78"/>
                  </a:cubicBezTo>
                  <a:cubicBezTo>
                    <a:pt x="231" y="78"/>
                    <a:pt x="231" y="78"/>
                    <a:pt x="231" y="78"/>
                  </a:cubicBezTo>
                  <a:close/>
                  <a:moveTo>
                    <a:pt x="227" y="41"/>
                  </a:moveTo>
                  <a:cubicBezTo>
                    <a:pt x="226" y="40"/>
                    <a:pt x="226" y="40"/>
                    <a:pt x="226" y="40"/>
                  </a:cubicBezTo>
                  <a:cubicBezTo>
                    <a:pt x="226" y="39"/>
                    <a:pt x="226" y="39"/>
                    <a:pt x="226" y="39"/>
                  </a:cubicBezTo>
                  <a:cubicBezTo>
                    <a:pt x="228" y="37"/>
                    <a:pt x="228" y="37"/>
                    <a:pt x="228" y="37"/>
                  </a:cubicBezTo>
                  <a:cubicBezTo>
                    <a:pt x="231" y="37"/>
                    <a:pt x="231" y="37"/>
                    <a:pt x="231" y="37"/>
                  </a:cubicBezTo>
                  <a:cubicBezTo>
                    <a:pt x="234" y="37"/>
                    <a:pt x="234" y="37"/>
                    <a:pt x="234" y="37"/>
                  </a:cubicBezTo>
                  <a:cubicBezTo>
                    <a:pt x="235" y="39"/>
                    <a:pt x="235" y="39"/>
                    <a:pt x="235" y="39"/>
                  </a:cubicBezTo>
                  <a:cubicBezTo>
                    <a:pt x="234" y="40"/>
                    <a:pt x="234" y="40"/>
                    <a:pt x="234" y="40"/>
                  </a:cubicBezTo>
                  <a:cubicBezTo>
                    <a:pt x="231" y="41"/>
                    <a:pt x="231" y="41"/>
                    <a:pt x="231" y="41"/>
                  </a:cubicBezTo>
                  <a:cubicBezTo>
                    <a:pt x="228" y="41"/>
                    <a:pt x="228" y="41"/>
                    <a:pt x="228" y="41"/>
                  </a:cubicBezTo>
                  <a:cubicBezTo>
                    <a:pt x="228" y="41"/>
                    <a:pt x="227" y="41"/>
                    <a:pt x="227" y="41"/>
                  </a:cubicBezTo>
                  <a:close/>
                  <a:moveTo>
                    <a:pt x="281" y="13"/>
                  </a:moveTo>
                  <a:cubicBezTo>
                    <a:pt x="283" y="11"/>
                    <a:pt x="283" y="11"/>
                    <a:pt x="283" y="11"/>
                  </a:cubicBezTo>
                  <a:cubicBezTo>
                    <a:pt x="284" y="9"/>
                    <a:pt x="284" y="9"/>
                    <a:pt x="284" y="9"/>
                  </a:cubicBezTo>
                  <a:cubicBezTo>
                    <a:pt x="287" y="9"/>
                    <a:pt x="287" y="9"/>
                    <a:pt x="287" y="9"/>
                  </a:cubicBezTo>
                  <a:cubicBezTo>
                    <a:pt x="289" y="10"/>
                    <a:pt x="289" y="10"/>
                    <a:pt x="289" y="10"/>
                  </a:cubicBezTo>
                  <a:cubicBezTo>
                    <a:pt x="288" y="11"/>
                    <a:pt x="288" y="11"/>
                    <a:pt x="288" y="11"/>
                  </a:cubicBezTo>
                  <a:cubicBezTo>
                    <a:pt x="288" y="12"/>
                    <a:pt x="288" y="12"/>
                    <a:pt x="288" y="12"/>
                  </a:cubicBezTo>
                  <a:cubicBezTo>
                    <a:pt x="286" y="13"/>
                    <a:pt x="286" y="13"/>
                    <a:pt x="286" y="13"/>
                  </a:cubicBezTo>
                  <a:cubicBezTo>
                    <a:pt x="284" y="14"/>
                    <a:pt x="284" y="14"/>
                    <a:pt x="284" y="14"/>
                  </a:cubicBezTo>
                  <a:cubicBezTo>
                    <a:pt x="282" y="13"/>
                    <a:pt x="282" y="13"/>
                    <a:pt x="282" y="13"/>
                  </a:cubicBezTo>
                  <a:cubicBezTo>
                    <a:pt x="281" y="13"/>
                    <a:pt x="281" y="13"/>
                    <a:pt x="281" y="13"/>
                  </a:cubicBezTo>
                  <a:close/>
                  <a:moveTo>
                    <a:pt x="321" y="37"/>
                  </a:moveTo>
                  <a:cubicBezTo>
                    <a:pt x="324" y="36"/>
                    <a:pt x="324" y="36"/>
                    <a:pt x="324" y="36"/>
                  </a:cubicBezTo>
                  <a:cubicBezTo>
                    <a:pt x="325" y="34"/>
                    <a:pt x="325" y="34"/>
                    <a:pt x="325" y="34"/>
                  </a:cubicBezTo>
                  <a:cubicBezTo>
                    <a:pt x="325" y="32"/>
                    <a:pt x="325" y="32"/>
                    <a:pt x="325" y="32"/>
                  </a:cubicBezTo>
                  <a:cubicBezTo>
                    <a:pt x="327" y="30"/>
                    <a:pt x="327" y="30"/>
                    <a:pt x="327" y="30"/>
                  </a:cubicBezTo>
                  <a:cubicBezTo>
                    <a:pt x="331" y="28"/>
                    <a:pt x="331" y="28"/>
                    <a:pt x="331" y="28"/>
                  </a:cubicBezTo>
                  <a:cubicBezTo>
                    <a:pt x="333" y="26"/>
                    <a:pt x="333" y="26"/>
                    <a:pt x="333" y="26"/>
                  </a:cubicBezTo>
                  <a:cubicBezTo>
                    <a:pt x="334" y="25"/>
                    <a:pt x="334" y="25"/>
                    <a:pt x="334" y="25"/>
                  </a:cubicBezTo>
                  <a:cubicBezTo>
                    <a:pt x="334" y="23"/>
                    <a:pt x="334" y="23"/>
                    <a:pt x="334" y="23"/>
                  </a:cubicBezTo>
                  <a:cubicBezTo>
                    <a:pt x="331" y="21"/>
                    <a:pt x="331" y="21"/>
                    <a:pt x="331" y="21"/>
                  </a:cubicBezTo>
                  <a:cubicBezTo>
                    <a:pt x="328" y="19"/>
                    <a:pt x="328" y="19"/>
                    <a:pt x="328" y="19"/>
                  </a:cubicBezTo>
                  <a:cubicBezTo>
                    <a:pt x="326" y="16"/>
                    <a:pt x="326" y="16"/>
                    <a:pt x="326" y="16"/>
                  </a:cubicBezTo>
                  <a:cubicBezTo>
                    <a:pt x="327" y="14"/>
                    <a:pt x="327" y="14"/>
                    <a:pt x="327" y="14"/>
                  </a:cubicBezTo>
                  <a:cubicBezTo>
                    <a:pt x="328" y="12"/>
                    <a:pt x="328" y="12"/>
                    <a:pt x="328" y="12"/>
                  </a:cubicBezTo>
                  <a:cubicBezTo>
                    <a:pt x="328" y="11"/>
                    <a:pt x="328" y="11"/>
                    <a:pt x="328" y="11"/>
                  </a:cubicBezTo>
                  <a:cubicBezTo>
                    <a:pt x="327" y="10"/>
                    <a:pt x="327" y="10"/>
                    <a:pt x="327" y="10"/>
                  </a:cubicBezTo>
                  <a:cubicBezTo>
                    <a:pt x="322" y="10"/>
                    <a:pt x="322" y="10"/>
                    <a:pt x="322" y="10"/>
                  </a:cubicBezTo>
                  <a:cubicBezTo>
                    <a:pt x="319" y="9"/>
                    <a:pt x="319" y="9"/>
                    <a:pt x="319" y="9"/>
                  </a:cubicBezTo>
                  <a:cubicBezTo>
                    <a:pt x="317" y="8"/>
                    <a:pt x="317" y="8"/>
                    <a:pt x="317" y="8"/>
                  </a:cubicBezTo>
                  <a:cubicBezTo>
                    <a:pt x="313" y="3"/>
                    <a:pt x="313" y="3"/>
                    <a:pt x="313" y="3"/>
                  </a:cubicBezTo>
                  <a:cubicBezTo>
                    <a:pt x="311" y="1"/>
                    <a:pt x="311" y="1"/>
                    <a:pt x="311" y="1"/>
                  </a:cubicBezTo>
                  <a:cubicBezTo>
                    <a:pt x="308" y="0"/>
                    <a:pt x="308" y="0"/>
                    <a:pt x="308" y="0"/>
                  </a:cubicBezTo>
                  <a:cubicBezTo>
                    <a:pt x="307" y="0"/>
                    <a:pt x="307" y="0"/>
                    <a:pt x="307" y="0"/>
                  </a:cubicBezTo>
                  <a:cubicBezTo>
                    <a:pt x="306" y="0"/>
                    <a:pt x="306" y="0"/>
                    <a:pt x="306" y="0"/>
                  </a:cubicBezTo>
                  <a:cubicBezTo>
                    <a:pt x="306" y="2"/>
                    <a:pt x="306" y="2"/>
                    <a:pt x="306" y="2"/>
                  </a:cubicBezTo>
                  <a:cubicBezTo>
                    <a:pt x="306" y="3"/>
                    <a:pt x="306" y="3"/>
                    <a:pt x="306" y="3"/>
                  </a:cubicBezTo>
                  <a:cubicBezTo>
                    <a:pt x="306" y="6"/>
                    <a:pt x="306" y="6"/>
                    <a:pt x="306" y="6"/>
                  </a:cubicBezTo>
                  <a:cubicBezTo>
                    <a:pt x="304" y="8"/>
                    <a:pt x="304" y="8"/>
                    <a:pt x="304" y="8"/>
                  </a:cubicBezTo>
                  <a:cubicBezTo>
                    <a:pt x="303" y="10"/>
                    <a:pt x="303" y="10"/>
                    <a:pt x="303" y="10"/>
                  </a:cubicBezTo>
                  <a:cubicBezTo>
                    <a:pt x="301" y="13"/>
                    <a:pt x="301" y="13"/>
                    <a:pt x="301" y="13"/>
                  </a:cubicBezTo>
                  <a:cubicBezTo>
                    <a:pt x="301" y="14"/>
                    <a:pt x="301" y="14"/>
                    <a:pt x="301" y="14"/>
                  </a:cubicBezTo>
                  <a:cubicBezTo>
                    <a:pt x="301" y="21"/>
                    <a:pt x="301" y="21"/>
                    <a:pt x="301" y="21"/>
                  </a:cubicBezTo>
                  <a:cubicBezTo>
                    <a:pt x="302" y="23"/>
                    <a:pt x="302" y="23"/>
                    <a:pt x="302" y="23"/>
                  </a:cubicBezTo>
                  <a:cubicBezTo>
                    <a:pt x="304" y="24"/>
                    <a:pt x="304" y="24"/>
                    <a:pt x="304" y="24"/>
                  </a:cubicBezTo>
                  <a:cubicBezTo>
                    <a:pt x="304" y="26"/>
                    <a:pt x="304" y="26"/>
                    <a:pt x="304" y="26"/>
                  </a:cubicBezTo>
                  <a:cubicBezTo>
                    <a:pt x="303" y="31"/>
                    <a:pt x="303" y="31"/>
                    <a:pt x="303" y="31"/>
                  </a:cubicBezTo>
                  <a:cubicBezTo>
                    <a:pt x="303" y="32"/>
                    <a:pt x="303" y="32"/>
                    <a:pt x="303" y="32"/>
                  </a:cubicBezTo>
                  <a:cubicBezTo>
                    <a:pt x="302" y="34"/>
                    <a:pt x="302" y="34"/>
                    <a:pt x="302" y="34"/>
                  </a:cubicBezTo>
                  <a:cubicBezTo>
                    <a:pt x="303" y="35"/>
                    <a:pt x="303" y="35"/>
                    <a:pt x="303" y="35"/>
                  </a:cubicBezTo>
                  <a:cubicBezTo>
                    <a:pt x="303" y="35"/>
                    <a:pt x="303" y="35"/>
                    <a:pt x="303" y="35"/>
                  </a:cubicBezTo>
                  <a:cubicBezTo>
                    <a:pt x="304" y="33"/>
                    <a:pt x="304" y="33"/>
                    <a:pt x="304" y="33"/>
                  </a:cubicBezTo>
                  <a:cubicBezTo>
                    <a:pt x="307" y="32"/>
                    <a:pt x="307" y="32"/>
                    <a:pt x="307" y="32"/>
                  </a:cubicBezTo>
                  <a:cubicBezTo>
                    <a:pt x="308" y="33"/>
                    <a:pt x="308" y="33"/>
                    <a:pt x="308" y="33"/>
                  </a:cubicBezTo>
                  <a:cubicBezTo>
                    <a:pt x="308" y="35"/>
                    <a:pt x="308" y="35"/>
                    <a:pt x="308" y="35"/>
                  </a:cubicBezTo>
                  <a:cubicBezTo>
                    <a:pt x="311" y="36"/>
                    <a:pt x="311" y="36"/>
                    <a:pt x="311" y="36"/>
                  </a:cubicBezTo>
                  <a:cubicBezTo>
                    <a:pt x="312" y="36"/>
                    <a:pt x="312" y="36"/>
                    <a:pt x="312" y="36"/>
                  </a:cubicBezTo>
                  <a:cubicBezTo>
                    <a:pt x="313" y="36"/>
                    <a:pt x="313" y="36"/>
                    <a:pt x="313" y="36"/>
                  </a:cubicBezTo>
                  <a:cubicBezTo>
                    <a:pt x="314" y="36"/>
                    <a:pt x="314" y="36"/>
                    <a:pt x="314" y="36"/>
                  </a:cubicBezTo>
                  <a:cubicBezTo>
                    <a:pt x="317" y="37"/>
                    <a:pt x="317" y="37"/>
                    <a:pt x="317" y="37"/>
                  </a:cubicBezTo>
                  <a:cubicBezTo>
                    <a:pt x="319" y="38"/>
                    <a:pt x="319" y="38"/>
                    <a:pt x="319" y="38"/>
                  </a:cubicBezTo>
                  <a:cubicBezTo>
                    <a:pt x="321" y="37"/>
                    <a:pt x="321" y="37"/>
                    <a:pt x="321" y="37"/>
                  </a:cubicBezTo>
                  <a:close/>
                  <a:moveTo>
                    <a:pt x="313" y="49"/>
                  </a:moveTo>
                  <a:cubicBezTo>
                    <a:pt x="313" y="50"/>
                    <a:pt x="313" y="50"/>
                    <a:pt x="313" y="50"/>
                  </a:cubicBezTo>
                  <a:cubicBezTo>
                    <a:pt x="314" y="51"/>
                    <a:pt x="314" y="51"/>
                    <a:pt x="314" y="51"/>
                  </a:cubicBezTo>
                  <a:cubicBezTo>
                    <a:pt x="316" y="51"/>
                    <a:pt x="316" y="51"/>
                    <a:pt x="316" y="51"/>
                  </a:cubicBezTo>
                  <a:cubicBezTo>
                    <a:pt x="318" y="50"/>
                    <a:pt x="318" y="50"/>
                    <a:pt x="318" y="50"/>
                  </a:cubicBezTo>
                  <a:cubicBezTo>
                    <a:pt x="320" y="48"/>
                    <a:pt x="320" y="48"/>
                    <a:pt x="320" y="48"/>
                  </a:cubicBezTo>
                  <a:cubicBezTo>
                    <a:pt x="321" y="48"/>
                    <a:pt x="321" y="48"/>
                    <a:pt x="321" y="48"/>
                  </a:cubicBezTo>
                  <a:cubicBezTo>
                    <a:pt x="322" y="45"/>
                    <a:pt x="322" y="45"/>
                    <a:pt x="322" y="45"/>
                  </a:cubicBezTo>
                  <a:cubicBezTo>
                    <a:pt x="323" y="43"/>
                    <a:pt x="323" y="43"/>
                    <a:pt x="323" y="43"/>
                  </a:cubicBezTo>
                  <a:cubicBezTo>
                    <a:pt x="323" y="41"/>
                    <a:pt x="323" y="41"/>
                    <a:pt x="323" y="41"/>
                  </a:cubicBezTo>
                  <a:cubicBezTo>
                    <a:pt x="319" y="39"/>
                    <a:pt x="319" y="39"/>
                    <a:pt x="319" y="39"/>
                  </a:cubicBezTo>
                  <a:cubicBezTo>
                    <a:pt x="316" y="39"/>
                    <a:pt x="316" y="39"/>
                    <a:pt x="316" y="39"/>
                  </a:cubicBezTo>
                  <a:cubicBezTo>
                    <a:pt x="313" y="39"/>
                    <a:pt x="313" y="39"/>
                    <a:pt x="313" y="39"/>
                  </a:cubicBezTo>
                  <a:cubicBezTo>
                    <a:pt x="312" y="40"/>
                    <a:pt x="312" y="40"/>
                    <a:pt x="312" y="40"/>
                  </a:cubicBezTo>
                  <a:cubicBezTo>
                    <a:pt x="310" y="40"/>
                    <a:pt x="310" y="40"/>
                    <a:pt x="310" y="40"/>
                  </a:cubicBezTo>
                  <a:cubicBezTo>
                    <a:pt x="309" y="40"/>
                    <a:pt x="309" y="40"/>
                    <a:pt x="309" y="40"/>
                  </a:cubicBezTo>
                  <a:cubicBezTo>
                    <a:pt x="307" y="41"/>
                    <a:pt x="307" y="41"/>
                    <a:pt x="307" y="41"/>
                  </a:cubicBezTo>
                  <a:cubicBezTo>
                    <a:pt x="305" y="41"/>
                    <a:pt x="305" y="41"/>
                    <a:pt x="305" y="41"/>
                  </a:cubicBezTo>
                  <a:cubicBezTo>
                    <a:pt x="305" y="41"/>
                    <a:pt x="305" y="41"/>
                    <a:pt x="305" y="41"/>
                  </a:cubicBezTo>
                  <a:cubicBezTo>
                    <a:pt x="305" y="43"/>
                    <a:pt x="305" y="43"/>
                    <a:pt x="305" y="43"/>
                  </a:cubicBezTo>
                  <a:cubicBezTo>
                    <a:pt x="307" y="43"/>
                    <a:pt x="307" y="43"/>
                    <a:pt x="307" y="43"/>
                  </a:cubicBezTo>
                  <a:cubicBezTo>
                    <a:pt x="308" y="45"/>
                    <a:pt x="308" y="45"/>
                    <a:pt x="308" y="45"/>
                  </a:cubicBezTo>
                  <a:cubicBezTo>
                    <a:pt x="310" y="45"/>
                    <a:pt x="310" y="45"/>
                    <a:pt x="310" y="45"/>
                  </a:cubicBezTo>
                  <a:cubicBezTo>
                    <a:pt x="311" y="47"/>
                    <a:pt x="311" y="47"/>
                    <a:pt x="311" y="47"/>
                  </a:cubicBezTo>
                  <a:cubicBezTo>
                    <a:pt x="314" y="48"/>
                    <a:pt x="314" y="48"/>
                    <a:pt x="314" y="48"/>
                  </a:cubicBezTo>
                  <a:cubicBezTo>
                    <a:pt x="317" y="48"/>
                    <a:pt x="317" y="48"/>
                    <a:pt x="317" y="48"/>
                  </a:cubicBezTo>
                  <a:cubicBezTo>
                    <a:pt x="318" y="48"/>
                    <a:pt x="318" y="48"/>
                    <a:pt x="318" y="48"/>
                  </a:cubicBezTo>
                  <a:cubicBezTo>
                    <a:pt x="317" y="49"/>
                    <a:pt x="317" y="49"/>
                    <a:pt x="317" y="49"/>
                  </a:cubicBezTo>
                  <a:cubicBezTo>
                    <a:pt x="315" y="49"/>
                    <a:pt x="315" y="49"/>
                    <a:pt x="315" y="49"/>
                  </a:cubicBezTo>
                  <a:cubicBezTo>
                    <a:pt x="313" y="49"/>
                    <a:pt x="313" y="49"/>
                    <a:pt x="313" y="49"/>
                  </a:cubicBezTo>
                  <a:close/>
                  <a:moveTo>
                    <a:pt x="372" y="55"/>
                  </a:moveTo>
                  <a:cubicBezTo>
                    <a:pt x="372" y="56"/>
                    <a:pt x="372" y="56"/>
                    <a:pt x="372" y="56"/>
                  </a:cubicBezTo>
                  <a:cubicBezTo>
                    <a:pt x="370" y="59"/>
                    <a:pt x="370" y="59"/>
                    <a:pt x="370" y="59"/>
                  </a:cubicBezTo>
                  <a:cubicBezTo>
                    <a:pt x="368" y="60"/>
                    <a:pt x="368" y="60"/>
                    <a:pt x="368" y="60"/>
                  </a:cubicBezTo>
                  <a:cubicBezTo>
                    <a:pt x="365" y="62"/>
                    <a:pt x="365" y="62"/>
                    <a:pt x="365" y="62"/>
                  </a:cubicBezTo>
                  <a:cubicBezTo>
                    <a:pt x="364" y="63"/>
                    <a:pt x="364" y="63"/>
                    <a:pt x="364" y="63"/>
                  </a:cubicBezTo>
                  <a:cubicBezTo>
                    <a:pt x="362" y="63"/>
                    <a:pt x="362" y="63"/>
                    <a:pt x="362" y="63"/>
                  </a:cubicBezTo>
                  <a:cubicBezTo>
                    <a:pt x="360" y="62"/>
                    <a:pt x="360" y="62"/>
                    <a:pt x="360" y="62"/>
                  </a:cubicBezTo>
                  <a:cubicBezTo>
                    <a:pt x="359" y="61"/>
                    <a:pt x="359" y="61"/>
                    <a:pt x="359" y="61"/>
                  </a:cubicBezTo>
                  <a:cubicBezTo>
                    <a:pt x="358" y="61"/>
                    <a:pt x="358" y="61"/>
                    <a:pt x="358" y="61"/>
                  </a:cubicBezTo>
                  <a:cubicBezTo>
                    <a:pt x="356" y="60"/>
                    <a:pt x="356" y="60"/>
                    <a:pt x="356" y="60"/>
                  </a:cubicBezTo>
                  <a:cubicBezTo>
                    <a:pt x="355" y="61"/>
                    <a:pt x="355" y="61"/>
                    <a:pt x="355" y="61"/>
                  </a:cubicBezTo>
                  <a:cubicBezTo>
                    <a:pt x="350" y="61"/>
                    <a:pt x="350" y="61"/>
                    <a:pt x="350" y="61"/>
                  </a:cubicBezTo>
                  <a:cubicBezTo>
                    <a:pt x="348" y="59"/>
                    <a:pt x="348" y="59"/>
                    <a:pt x="348" y="59"/>
                  </a:cubicBezTo>
                  <a:cubicBezTo>
                    <a:pt x="347" y="59"/>
                    <a:pt x="347" y="59"/>
                    <a:pt x="347" y="59"/>
                  </a:cubicBezTo>
                  <a:cubicBezTo>
                    <a:pt x="345" y="59"/>
                    <a:pt x="345" y="59"/>
                    <a:pt x="345" y="59"/>
                  </a:cubicBezTo>
                  <a:cubicBezTo>
                    <a:pt x="343" y="60"/>
                    <a:pt x="343" y="60"/>
                    <a:pt x="343" y="60"/>
                  </a:cubicBezTo>
                  <a:cubicBezTo>
                    <a:pt x="341" y="60"/>
                    <a:pt x="341" y="60"/>
                    <a:pt x="341" y="60"/>
                  </a:cubicBezTo>
                  <a:cubicBezTo>
                    <a:pt x="339" y="59"/>
                    <a:pt x="339" y="59"/>
                    <a:pt x="339" y="59"/>
                  </a:cubicBezTo>
                  <a:cubicBezTo>
                    <a:pt x="337" y="59"/>
                    <a:pt x="337" y="59"/>
                    <a:pt x="337" y="59"/>
                  </a:cubicBezTo>
                  <a:cubicBezTo>
                    <a:pt x="336" y="57"/>
                    <a:pt x="336" y="57"/>
                    <a:pt x="336" y="57"/>
                  </a:cubicBezTo>
                  <a:cubicBezTo>
                    <a:pt x="335" y="54"/>
                    <a:pt x="335" y="54"/>
                    <a:pt x="335" y="54"/>
                  </a:cubicBezTo>
                  <a:cubicBezTo>
                    <a:pt x="333" y="52"/>
                    <a:pt x="333" y="52"/>
                    <a:pt x="333" y="52"/>
                  </a:cubicBezTo>
                  <a:cubicBezTo>
                    <a:pt x="332" y="52"/>
                    <a:pt x="332" y="52"/>
                    <a:pt x="332" y="52"/>
                  </a:cubicBezTo>
                  <a:cubicBezTo>
                    <a:pt x="331" y="53"/>
                    <a:pt x="331" y="53"/>
                    <a:pt x="331" y="53"/>
                  </a:cubicBezTo>
                  <a:cubicBezTo>
                    <a:pt x="329" y="52"/>
                    <a:pt x="329" y="52"/>
                    <a:pt x="329" y="52"/>
                  </a:cubicBezTo>
                  <a:cubicBezTo>
                    <a:pt x="328" y="51"/>
                    <a:pt x="328" y="51"/>
                    <a:pt x="328" y="51"/>
                  </a:cubicBezTo>
                  <a:cubicBezTo>
                    <a:pt x="327" y="52"/>
                    <a:pt x="327" y="52"/>
                    <a:pt x="327" y="52"/>
                  </a:cubicBezTo>
                  <a:cubicBezTo>
                    <a:pt x="328" y="53"/>
                    <a:pt x="328" y="53"/>
                    <a:pt x="328" y="53"/>
                  </a:cubicBezTo>
                  <a:cubicBezTo>
                    <a:pt x="327" y="53"/>
                    <a:pt x="327" y="53"/>
                    <a:pt x="327" y="53"/>
                  </a:cubicBezTo>
                  <a:cubicBezTo>
                    <a:pt x="326" y="53"/>
                    <a:pt x="326" y="53"/>
                    <a:pt x="326" y="53"/>
                  </a:cubicBezTo>
                  <a:cubicBezTo>
                    <a:pt x="324" y="52"/>
                    <a:pt x="324" y="52"/>
                    <a:pt x="324" y="52"/>
                  </a:cubicBezTo>
                  <a:cubicBezTo>
                    <a:pt x="325" y="51"/>
                    <a:pt x="325" y="51"/>
                    <a:pt x="325" y="51"/>
                  </a:cubicBezTo>
                  <a:cubicBezTo>
                    <a:pt x="327" y="49"/>
                    <a:pt x="327" y="49"/>
                    <a:pt x="327" y="49"/>
                  </a:cubicBezTo>
                  <a:cubicBezTo>
                    <a:pt x="327" y="48"/>
                    <a:pt x="327" y="48"/>
                    <a:pt x="327" y="48"/>
                  </a:cubicBezTo>
                  <a:cubicBezTo>
                    <a:pt x="326" y="46"/>
                    <a:pt x="326" y="46"/>
                    <a:pt x="326" y="46"/>
                  </a:cubicBezTo>
                  <a:cubicBezTo>
                    <a:pt x="327" y="44"/>
                    <a:pt x="327" y="44"/>
                    <a:pt x="327" y="44"/>
                  </a:cubicBezTo>
                  <a:cubicBezTo>
                    <a:pt x="329" y="42"/>
                    <a:pt x="329" y="42"/>
                    <a:pt x="329" y="42"/>
                  </a:cubicBezTo>
                  <a:cubicBezTo>
                    <a:pt x="328" y="41"/>
                    <a:pt x="328" y="41"/>
                    <a:pt x="328" y="41"/>
                  </a:cubicBezTo>
                  <a:cubicBezTo>
                    <a:pt x="327" y="41"/>
                    <a:pt x="327" y="41"/>
                    <a:pt x="327" y="41"/>
                  </a:cubicBezTo>
                  <a:cubicBezTo>
                    <a:pt x="325" y="40"/>
                    <a:pt x="325" y="40"/>
                    <a:pt x="325" y="40"/>
                  </a:cubicBezTo>
                  <a:cubicBezTo>
                    <a:pt x="325" y="39"/>
                    <a:pt x="325" y="39"/>
                    <a:pt x="325" y="39"/>
                  </a:cubicBezTo>
                  <a:cubicBezTo>
                    <a:pt x="326" y="36"/>
                    <a:pt x="326" y="36"/>
                    <a:pt x="326" y="36"/>
                  </a:cubicBezTo>
                  <a:cubicBezTo>
                    <a:pt x="327" y="34"/>
                    <a:pt x="327" y="34"/>
                    <a:pt x="327" y="34"/>
                  </a:cubicBezTo>
                  <a:cubicBezTo>
                    <a:pt x="330" y="34"/>
                    <a:pt x="330" y="34"/>
                    <a:pt x="330" y="34"/>
                  </a:cubicBezTo>
                  <a:cubicBezTo>
                    <a:pt x="330" y="32"/>
                    <a:pt x="330" y="32"/>
                    <a:pt x="330" y="32"/>
                  </a:cubicBezTo>
                  <a:cubicBezTo>
                    <a:pt x="331" y="31"/>
                    <a:pt x="331" y="31"/>
                    <a:pt x="331" y="31"/>
                  </a:cubicBezTo>
                  <a:cubicBezTo>
                    <a:pt x="333" y="30"/>
                    <a:pt x="333" y="30"/>
                    <a:pt x="333" y="30"/>
                  </a:cubicBezTo>
                  <a:cubicBezTo>
                    <a:pt x="336" y="28"/>
                    <a:pt x="336" y="28"/>
                    <a:pt x="336" y="28"/>
                  </a:cubicBezTo>
                  <a:cubicBezTo>
                    <a:pt x="336" y="26"/>
                    <a:pt x="336" y="26"/>
                    <a:pt x="336" y="26"/>
                  </a:cubicBezTo>
                  <a:cubicBezTo>
                    <a:pt x="337" y="26"/>
                    <a:pt x="337" y="26"/>
                    <a:pt x="337" y="26"/>
                  </a:cubicBezTo>
                  <a:cubicBezTo>
                    <a:pt x="340" y="26"/>
                    <a:pt x="340" y="26"/>
                    <a:pt x="340" y="26"/>
                  </a:cubicBezTo>
                  <a:cubicBezTo>
                    <a:pt x="343" y="28"/>
                    <a:pt x="343" y="28"/>
                    <a:pt x="343" y="28"/>
                  </a:cubicBezTo>
                  <a:cubicBezTo>
                    <a:pt x="346" y="32"/>
                    <a:pt x="346" y="32"/>
                    <a:pt x="346" y="32"/>
                  </a:cubicBezTo>
                  <a:cubicBezTo>
                    <a:pt x="347" y="34"/>
                    <a:pt x="347" y="34"/>
                    <a:pt x="347" y="34"/>
                  </a:cubicBezTo>
                  <a:cubicBezTo>
                    <a:pt x="346" y="36"/>
                    <a:pt x="346" y="36"/>
                    <a:pt x="346" y="36"/>
                  </a:cubicBezTo>
                  <a:cubicBezTo>
                    <a:pt x="346" y="37"/>
                    <a:pt x="346" y="37"/>
                    <a:pt x="346" y="37"/>
                  </a:cubicBezTo>
                  <a:cubicBezTo>
                    <a:pt x="346" y="39"/>
                    <a:pt x="346" y="39"/>
                    <a:pt x="346" y="39"/>
                  </a:cubicBezTo>
                  <a:cubicBezTo>
                    <a:pt x="345" y="40"/>
                    <a:pt x="345" y="40"/>
                    <a:pt x="345" y="40"/>
                  </a:cubicBezTo>
                  <a:cubicBezTo>
                    <a:pt x="345" y="41"/>
                    <a:pt x="345" y="41"/>
                    <a:pt x="345" y="41"/>
                  </a:cubicBezTo>
                  <a:cubicBezTo>
                    <a:pt x="346" y="41"/>
                    <a:pt x="346" y="41"/>
                    <a:pt x="346" y="41"/>
                  </a:cubicBezTo>
                  <a:cubicBezTo>
                    <a:pt x="347" y="38"/>
                    <a:pt x="347" y="38"/>
                    <a:pt x="347" y="38"/>
                  </a:cubicBezTo>
                  <a:cubicBezTo>
                    <a:pt x="348" y="36"/>
                    <a:pt x="348" y="36"/>
                    <a:pt x="348" y="36"/>
                  </a:cubicBezTo>
                  <a:cubicBezTo>
                    <a:pt x="348" y="35"/>
                    <a:pt x="348" y="35"/>
                    <a:pt x="348" y="35"/>
                  </a:cubicBezTo>
                  <a:cubicBezTo>
                    <a:pt x="348" y="33"/>
                    <a:pt x="348" y="33"/>
                    <a:pt x="348" y="33"/>
                  </a:cubicBezTo>
                  <a:cubicBezTo>
                    <a:pt x="348" y="32"/>
                    <a:pt x="348" y="32"/>
                    <a:pt x="348" y="32"/>
                  </a:cubicBezTo>
                  <a:cubicBezTo>
                    <a:pt x="346" y="30"/>
                    <a:pt x="346" y="30"/>
                    <a:pt x="346" y="30"/>
                  </a:cubicBezTo>
                  <a:cubicBezTo>
                    <a:pt x="346" y="28"/>
                    <a:pt x="346" y="28"/>
                    <a:pt x="346" y="28"/>
                  </a:cubicBezTo>
                  <a:cubicBezTo>
                    <a:pt x="346" y="27"/>
                    <a:pt x="346" y="27"/>
                    <a:pt x="346" y="27"/>
                  </a:cubicBezTo>
                  <a:cubicBezTo>
                    <a:pt x="349" y="27"/>
                    <a:pt x="349" y="27"/>
                    <a:pt x="349" y="27"/>
                  </a:cubicBezTo>
                  <a:cubicBezTo>
                    <a:pt x="352" y="27"/>
                    <a:pt x="352" y="27"/>
                    <a:pt x="352" y="27"/>
                  </a:cubicBezTo>
                  <a:cubicBezTo>
                    <a:pt x="358" y="32"/>
                    <a:pt x="358" y="32"/>
                    <a:pt x="358" y="32"/>
                  </a:cubicBezTo>
                  <a:cubicBezTo>
                    <a:pt x="359" y="32"/>
                    <a:pt x="359" y="32"/>
                    <a:pt x="359" y="32"/>
                  </a:cubicBezTo>
                  <a:cubicBezTo>
                    <a:pt x="359" y="33"/>
                    <a:pt x="359" y="33"/>
                    <a:pt x="359" y="33"/>
                  </a:cubicBezTo>
                  <a:cubicBezTo>
                    <a:pt x="360" y="35"/>
                    <a:pt x="360" y="35"/>
                    <a:pt x="360" y="35"/>
                  </a:cubicBezTo>
                  <a:cubicBezTo>
                    <a:pt x="361" y="36"/>
                    <a:pt x="361" y="36"/>
                    <a:pt x="361" y="36"/>
                  </a:cubicBezTo>
                  <a:cubicBezTo>
                    <a:pt x="362" y="38"/>
                    <a:pt x="362" y="38"/>
                    <a:pt x="362" y="38"/>
                  </a:cubicBezTo>
                  <a:cubicBezTo>
                    <a:pt x="362" y="40"/>
                    <a:pt x="362" y="40"/>
                    <a:pt x="362" y="40"/>
                  </a:cubicBezTo>
                  <a:cubicBezTo>
                    <a:pt x="364" y="43"/>
                    <a:pt x="364" y="43"/>
                    <a:pt x="364" y="43"/>
                  </a:cubicBezTo>
                  <a:cubicBezTo>
                    <a:pt x="366" y="46"/>
                    <a:pt x="366" y="46"/>
                    <a:pt x="366" y="46"/>
                  </a:cubicBezTo>
                  <a:cubicBezTo>
                    <a:pt x="366" y="47"/>
                    <a:pt x="366" y="47"/>
                    <a:pt x="366" y="47"/>
                  </a:cubicBezTo>
                  <a:cubicBezTo>
                    <a:pt x="364" y="47"/>
                    <a:pt x="364" y="47"/>
                    <a:pt x="364" y="47"/>
                  </a:cubicBezTo>
                  <a:cubicBezTo>
                    <a:pt x="363" y="46"/>
                    <a:pt x="363" y="46"/>
                    <a:pt x="363" y="46"/>
                  </a:cubicBezTo>
                  <a:cubicBezTo>
                    <a:pt x="362" y="46"/>
                    <a:pt x="362" y="46"/>
                    <a:pt x="362" y="46"/>
                  </a:cubicBezTo>
                  <a:cubicBezTo>
                    <a:pt x="362" y="48"/>
                    <a:pt x="362" y="48"/>
                    <a:pt x="362" y="48"/>
                  </a:cubicBezTo>
                  <a:cubicBezTo>
                    <a:pt x="364" y="49"/>
                    <a:pt x="364" y="49"/>
                    <a:pt x="364" y="49"/>
                  </a:cubicBezTo>
                  <a:cubicBezTo>
                    <a:pt x="367" y="50"/>
                    <a:pt x="367" y="50"/>
                    <a:pt x="367" y="50"/>
                  </a:cubicBezTo>
                  <a:cubicBezTo>
                    <a:pt x="369" y="52"/>
                    <a:pt x="369" y="52"/>
                    <a:pt x="369" y="52"/>
                  </a:cubicBezTo>
                  <a:cubicBezTo>
                    <a:pt x="370" y="52"/>
                    <a:pt x="370" y="52"/>
                    <a:pt x="370" y="52"/>
                  </a:cubicBezTo>
                  <a:cubicBezTo>
                    <a:pt x="372" y="55"/>
                    <a:pt x="372" y="55"/>
                    <a:pt x="372" y="55"/>
                  </a:cubicBezTo>
                  <a:close/>
                  <a:moveTo>
                    <a:pt x="694" y="6"/>
                  </a:moveTo>
                  <a:cubicBezTo>
                    <a:pt x="694" y="2"/>
                    <a:pt x="694" y="2"/>
                    <a:pt x="694" y="2"/>
                  </a:cubicBezTo>
                  <a:cubicBezTo>
                    <a:pt x="697" y="0"/>
                    <a:pt x="697" y="0"/>
                    <a:pt x="697" y="0"/>
                  </a:cubicBezTo>
                  <a:cubicBezTo>
                    <a:pt x="697" y="0"/>
                    <a:pt x="697" y="0"/>
                    <a:pt x="697" y="0"/>
                  </a:cubicBezTo>
                  <a:cubicBezTo>
                    <a:pt x="697" y="2"/>
                    <a:pt x="697" y="2"/>
                    <a:pt x="697" y="2"/>
                  </a:cubicBezTo>
                  <a:cubicBezTo>
                    <a:pt x="698" y="3"/>
                    <a:pt x="698" y="3"/>
                    <a:pt x="698" y="3"/>
                  </a:cubicBezTo>
                  <a:cubicBezTo>
                    <a:pt x="697" y="4"/>
                    <a:pt x="697" y="4"/>
                    <a:pt x="697" y="4"/>
                  </a:cubicBezTo>
                  <a:cubicBezTo>
                    <a:pt x="696" y="5"/>
                    <a:pt x="696" y="5"/>
                    <a:pt x="696" y="5"/>
                  </a:cubicBezTo>
                  <a:cubicBezTo>
                    <a:pt x="694" y="6"/>
                    <a:pt x="694" y="6"/>
                    <a:pt x="694" y="6"/>
                  </a:cubicBezTo>
                  <a:close/>
                  <a:moveTo>
                    <a:pt x="712" y="36"/>
                  </a:moveTo>
                  <a:cubicBezTo>
                    <a:pt x="713" y="39"/>
                    <a:pt x="713" y="39"/>
                    <a:pt x="713" y="39"/>
                  </a:cubicBezTo>
                  <a:cubicBezTo>
                    <a:pt x="716" y="43"/>
                    <a:pt x="716" y="43"/>
                    <a:pt x="716" y="43"/>
                  </a:cubicBezTo>
                  <a:cubicBezTo>
                    <a:pt x="717" y="45"/>
                    <a:pt x="717" y="45"/>
                    <a:pt x="717" y="45"/>
                  </a:cubicBezTo>
                  <a:cubicBezTo>
                    <a:pt x="723" y="47"/>
                    <a:pt x="723" y="47"/>
                    <a:pt x="723" y="47"/>
                  </a:cubicBezTo>
                  <a:cubicBezTo>
                    <a:pt x="728" y="47"/>
                    <a:pt x="728" y="47"/>
                    <a:pt x="728" y="47"/>
                  </a:cubicBezTo>
                  <a:cubicBezTo>
                    <a:pt x="731" y="49"/>
                    <a:pt x="731" y="49"/>
                    <a:pt x="731" y="49"/>
                  </a:cubicBezTo>
                  <a:cubicBezTo>
                    <a:pt x="734" y="49"/>
                    <a:pt x="734" y="49"/>
                    <a:pt x="734" y="49"/>
                  </a:cubicBezTo>
                  <a:cubicBezTo>
                    <a:pt x="736" y="48"/>
                    <a:pt x="736" y="48"/>
                    <a:pt x="736" y="48"/>
                  </a:cubicBezTo>
                  <a:cubicBezTo>
                    <a:pt x="739" y="49"/>
                    <a:pt x="739" y="49"/>
                    <a:pt x="739" y="49"/>
                  </a:cubicBezTo>
                  <a:cubicBezTo>
                    <a:pt x="740" y="48"/>
                    <a:pt x="740" y="48"/>
                    <a:pt x="740" y="48"/>
                  </a:cubicBezTo>
                  <a:cubicBezTo>
                    <a:pt x="744" y="46"/>
                    <a:pt x="744" y="46"/>
                    <a:pt x="744" y="46"/>
                  </a:cubicBezTo>
                  <a:cubicBezTo>
                    <a:pt x="744" y="44"/>
                    <a:pt x="744" y="44"/>
                    <a:pt x="744" y="44"/>
                  </a:cubicBezTo>
                  <a:cubicBezTo>
                    <a:pt x="746" y="42"/>
                    <a:pt x="746" y="42"/>
                    <a:pt x="746" y="42"/>
                  </a:cubicBezTo>
                  <a:cubicBezTo>
                    <a:pt x="745" y="39"/>
                    <a:pt x="745" y="39"/>
                    <a:pt x="745" y="39"/>
                  </a:cubicBezTo>
                  <a:cubicBezTo>
                    <a:pt x="743" y="39"/>
                    <a:pt x="743" y="39"/>
                    <a:pt x="743" y="39"/>
                  </a:cubicBezTo>
                  <a:cubicBezTo>
                    <a:pt x="742" y="39"/>
                    <a:pt x="742" y="39"/>
                    <a:pt x="742" y="39"/>
                  </a:cubicBezTo>
                  <a:cubicBezTo>
                    <a:pt x="742" y="38"/>
                    <a:pt x="742" y="38"/>
                    <a:pt x="742" y="38"/>
                  </a:cubicBezTo>
                  <a:cubicBezTo>
                    <a:pt x="742" y="37"/>
                    <a:pt x="742" y="37"/>
                    <a:pt x="742" y="37"/>
                  </a:cubicBezTo>
                  <a:cubicBezTo>
                    <a:pt x="741" y="36"/>
                    <a:pt x="741" y="36"/>
                    <a:pt x="741" y="36"/>
                  </a:cubicBezTo>
                  <a:cubicBezTo>
                    <a:pt x="739" y="37"/>
                    <a:pt x="739" y="37"/>
                    <a:pt x="739" y="37"/>
                  </a:cubicBezTo>
                  <a:cubicBezTo>
                    <a:pt x="737" y="36"/>
                    <a:pt x="737" y="36"/>
                    <a:pt x="737" y="36"/>
                  </a:cubicBezTo>
                  <a:cubicBezTo>
                    <a:pt x="733" y="37"/>
                    <a:pt x="733" y="37"/>
                    <a:pt x="733" y="37"/>
                  </a:cubicBezTo>
                  <a:cubicBezTo>
                    <a:pt x="730" y="39"/>
                    <a:pt x="730" y="39"/>
                    <a:pt x="730" y="39"/>
                  </a:cubicBezTo>
                  <a:cubicBezTo>
                    <a:pt x="728" y="39"/>
                    <a:pt x="728" y="39"/>
                    <a:pt x="728" y="39"/>
                  </a:cubicBezTo>
                  <a:cubicBezTo>
                    <a:pt x="728" y="38"/>
                    <a:pt x="728" y="38"/>
                    <a:pt x="728" y="38"/>
                  </a:cubicBezTo>
                  <a:cubicBezTo>
                    <a:pt x="727" y="37"/>
                    <a:pt x="727" y="37"/>
                    <a:pt x="727" y="37"/>
                  </a:cubicBezTo>
                  <a:cubicBezTo>
                    <a:pt x="726" y="37"/>
                    <a:pt x="726" y="37"/>
                    <a:pt x="726" y="37"/>
                  </a:cubicBezTo>
                  <a:cubicBezTo>
                    <a:pt x="724" y="37"/>
                    <a:pt x="724" y="37"/>
                    <a:pt x="724" y="37"/>
                  </a:cubicBezTo>
                  <a:cubicBezTo>
                    <a:pt x="721" y="37"/>
                    <a:pt x="721" y="37"/>
                    <a:pt x="721" y="37"/>
                  </a:cubicBezTo>
                  <a:cubicBezTo>
                    <a:pt x="720" y="37"/>
                    <a:pt x="720" y="37"/>
                    <a:pt x="720" y="37"/>
                  </a:cubicBezTo>
                  <a:cubicBezTo>
                    <a:pt x="720" y="38"/>
                    <a:pt x="720" y="38"/>
                    <a:pt x="720" y="38"/>
                  </a:cubicBezTo>
                  <a:cubicBezTo>
                    <a:pt x="719" y="39"/>
                    <a:pt x="719" y="39"/>
                    <a:pt x="719" y="39"/>
                  </a:cubicBezTo>
                  <a:cubicBezTo>
                    <a:pt x="715" y="38"/>
                    <a:pt x="715" y="38"/>
                    <a:pt x="715" y="38"/>
                  </a:cubicBezTo>
                  <a:cubicBezTo>
                    <a:pt x="714" y="37"/>
                    <a:pt x="714" y="37"/>
                    <a:pt x="714" y="37"/>
                  </a:cubicBezTo>
                  <a:cubicBezTo>
                    <a:pt x="714" y="36"/>
                    <a:pt x="714" y="36"/>
                    <a:pt x="714" y="36"/>
                  </a:cubicBezTo>
                  <a:cubicBezTo>
                    <a:pt x="712" y="36"/>
                    <a:pt x="712" y="36"/>
                    <a:pt x="712" y="36"/>
                  </a:cubicBezTo>
                  <a:close/>
                  <a:moveTo>
                    <a:pt x="645" y="66"/>
                  </a:moveTo>
                  <a:cubicBezTo>
                    <a:pt x="643" y="62"/>
                    <a:pt x="643" y="62"/>
                    <a:pt x="643" y="62"/>
                  </a:cubicBezTo>
                  <a:cubicBezTo>
                    <a:pt x="642" y="60"/>
                    <a:pt x="642" y="60"/>
                    <a:pt x="642" y="60"/>
                  </a:cubicBezTo>
                  <a:cubicBezTo>
                    <a:pt x="641" y="58"/>
                    <a:pt x="641" y="58"/>
                    <a:pt x="641" y="58"/>
                  </a:cubicBezTo>
                  <a:cubicBezTo>
                    <a:pt x="638" y="58"/>
                    <a:pt x="638" y="58"/>
                    <a:pt x="638" y="58"/>
                  </a:cubicBezTo>
                  <a:cubicBezTo>
                    <a:pt x="636" y="56"/>
                    <a:pt x="636" y="56"/>
                    <a:pt x="636" y="56"/>
                  </a:cubicBezTo>
                  <a:cubicBezTo>
                    <a:pt x="635" y="55"/>
                    <a:pt x="635" y="55"/>
                    <a:pt x="635" y="55"/>
                  </a:cubicBezTo>
                  <a:cubicBezTo>
                    <a:pt x="634" y="54"/>
                    <a:pt x="634" y="54"/>
                    <a:pt x="634" y="54"/>
                  </a:cubicBezTo>
                  <a:cubicBezTo>
                    <a:pt x="634" y="56"/>
                    <a:pt x="634" y="56"/>
                    <a:pt x="634" y="56"/>
                  </a:cubicBezTo>
                  <a:cubicBezTo>
                    <a:pt x="636" y="58"/>
                    <a:pt x="636" y="58"/>
                    <a:pt x="636" y="58"/>
                  </a:cubicBezTo>
                  <a:cubicBezTo>
                    <a:pt x="638" y="61"/>
                    <a:pt x="638" y="61"/>
                    <a:pt x="638" y="61"/>
                  </a:cubicBezTo>
                  <a:cubicBezTo>
                    <a:pt x="641" y="64"/>
                    <a:pt x="641" y="64"/>
                    <a:pt x="641" y="64"/>
                  </a:cubicBezTo>
                  <a:cubicBezTo>
                    <a:pt x="642" y="68"/>
                    <a:pt x="642" y="68"/>
                    <a:pt x="642" y="68"/>
                  </a:cubicBezTo>
                  <a:cubicBezTo>
                    <a:pt x="644" y="69"/>
                    <a:pt x="644" y="69"/>
                    <a:pt x="644" y="69"/>
                  </a:cubicBezTo>
                  <a:cubicBezTo>
                    <a:pt x="645" y="68"/>
                    <a:pt x="645" y="68"/>
                    <a:pt x="645" y="68"/>
                  </a:cubicBezTo>
                  <a:cubicBezTo>
                    <a:pt x="645" y="66"/>
                    <a:pt x="645" y="66"/>
                    <a:pt x="645" y="66"/>
                  </a:cubicBezTo>
                  <a:close/>
                  <a:moveTo>
                    <a:pt x="679" y="70"/>
                  </a:moveTo>
                  <a:cubicBezTo>
                    <a:pt x="678" y="70"/>
                    <a:pt x="678" y="70"/>
                    <a:pt x="678" y="70"/>
                  </a:cubicBezTo>
                  <a:cubicBezTo>
                    <a:pt x="677" y="69"/>
                    <a:pt x="677" y="69"/>
                    <a:pt x="677" y="69"/>
                  </a:cubicBezTo>
                  <a:cubicBezTo>
                    <a:pt x="677" y="68"/>
                    <a:pt x="677" y="68"/>
                    <a:pt x="677" y="68"/>
                  </a:cubicBezTo>
                  <a:cubicBezTo>
                    <a:pt x="677" y="67"/>
                    <a:pt x="677" y="67"/>
                    <a:pt x="677" y="67"/>
                  </a:cubicBezTo>
                  <a:cubicBezTo>
                    <a:pt x="678" y="68"/>
                    <a:pt x="678" y="68"/>
                    <a:pt x="678" y="68"/>
                  </a:cubicBezTo>
                  <a:cubicBezTo>
                    <a:pt x="679" y="69"/>
                    <a:pt x="679" y="69"/>
                    <a:pt x="679" y="69"/>
                  </a:cubicBezTo>
                  <a:cubicBezTo>
                    <a:pt x="680" y="69"/>
                    <a:pt x="680" y="69"/>
                    <a:pt x="680" y="69"/>
                  </a:cubicBezTo>
                  <a:cubicBezTo>
                    <a:pt x="681" y="71"/>
                    <a:pt x="681" y="71"/>
                    <a:pt x="681" y="71"/>
                  </a:cubicBezTo>
                  <a:cubicBezTo>
                    <a:pt x="681" y="71"/>
                    <a:pt x="681" y="71"/>
                    <a:pt x="681" y="71"/>
                  </a:cubicBezTo>
                  <a:cubicBezTo>
                    <a:pt x="682" y="71"/>
                    <a:pt x="682" y="71"/>
                    <a:pt x="682" y="71"/>
                  </a:cubicBezTo>
                  <a:cubicBezTo>
                    <a:pt x="684" y="69"/>
                    <a:pt x="684" y="69"/>
                    <a:pt x="684" y="69"/>
                  </a:cubicBezTo>
                  <a:cubicBezTo>
                    <a:pt x="686" y="66"/>
                    <a:pt x="686" y="66"/>
                    <a:pt x="686" y="66"/>
                  </a:cubicBezTo>
                  <a:cubicBezTo>
                    <a:pt x="689" y="63"/>
                    <a:pt x="689" y="63"/>
                    <a:pt x="689" y="63"/>
                  </a:cubicBezTo>
                  <a:cubicBezTo>
                    <a:pt x="691" y="62"/>
                    <a:pt x="691" y="62"/>
                    <a:pt x="691" y="62"/>
                  </a:cubicBezTo>
                  <a:cubicBezTo>
                    <a:pt x="692" y="61"/>
                    <a:pt x="692" y="61"/>
                    <a:pt x="692" y="61"/>
                  </a:cubicBezTo>
                  <a:cubicBezTo>
                    <a:pt x="693" y="61"/>
                    <a:pt x="693" y="61"/>
                    <a:pt x="693" y="61"/>
                  </a:cubicBezTo>
                  <a:cubicBezTo>
                    <a:pt x="692" y="63"/>
                    <a:pt x="692" y="63"/>
                    <a:pt x="692" y="63"/>
                  </a:cubicBezTo>
                  <a:cubicBezTo>
                    <a:pt x="694" y="63"/>
                    <a:pt x="694" y="63"/>
                    <a:pt x="694" y="63"/>
                  </a:cubicBezTo>
                  <a:cubicBezTo>
                    <a:pt x="695" y="64"/>
                    <a:pt x="695" y="64"/>
                    <a:pt x="695" y="64"/>
                  </a:cubicBezTo>
                  <a:cubicBezTo>
                    <a:pt x="697" y="63"/>
                    <a:pt x="697" y="63"/>
                    <a:pt x="697" y="63"/>
                  </a:cubicBezTo>
                  <a:cubicBezTo>
                    <a:pt x="697" y="61"/>
                    <a:pt x="697" y="61"/>
                    <a:pt x="697" y="61"/>
                  </a:cubicBezTo>
                  <a:cubicBezTo>
                    <a:pt x="699" y="60"/>
                    <a:pt x="699" y="60"/>
                    <a:pt x="699" y="60"/>
                  </a:cubicBezTo>
                  <a:cubicBezTo>
                    <a:pt x="701" y="58"/>
                    <a:pt x="701" y="58"/>
                    <a:pt x="701" y="58"/>
                  </a:cubicBezTo>
                  <a:cubicBezTo>
                    <a:pt x="700" y="58"/>
                    <a:pt x="700" y="58"/>
                    <a:pt x="700" y="58"/>
                  </a:cubicBezTo>
                  <a:cubicBezTo>
                    <a:pt x="698" y="58"/>
                    <a:pt x="698" y="58"/>
                    <a:pt x="698" y="58"/>
                  </a:cubicBezTo>
                  <a:cubicBezTo>
                    <a:pt x="695" y="59"/>
                    <a:pt x="695" y="59"/>
                    <a:pt x="695" y="59"/>
                  </a:cubicBezTo>
                  <a:cubicBezTo>
                    <a:pt x="693" y="58"/>
                    <a:pt x="693" y="58"/>
                    <a:pt x="693" y="58"/>
                  </a:cubicBezTo>
                  <a:cubicBezTo>
                    <a:pt x="690" y="57"/>
                    <a:pt x="690" y="57"/>
                    <a:pt x="690" y="57"/>
                  </a:cubicBezTo>
                  <a:cubicBezTo>
                    <a:pt x="689" y="56"/>
                    <a:pt x="689" y="56"/>
                    <a:pt x="689" y="56"/>
                  </a:cubicBezTo>
                  <a:cubicBezTo>
                    <a:pt x="687" y="56"/>
                    <a:pt x="687" y="56"/>
                    <a:pt x="687" y="56"/>
                  </a:cubicBezTo>
                  <a:cubicBezTo>
                    <a:pt x="686" y="55"/>
                    <a:pt x="686" y="55"/>
                    <a:pt x="686" y="55"/>
                  </a:cubicBezTo>
                  <a:cubicBezTo>
                    <a:pt x="684" y="52"/>
                    <a:pt x="684" y="52"/>
                    <a:pt x="684" y="52"/>
                  </a:cubicBezTo>
                  <a:cubicBezTo>
                    <a:pt x="682" y="51"/>
                    <a:pt x="682" y="51"/>
                    <a:pt x="682" y="51"/>
                  </a:cubicBezTo>
                  <a:cubicBezTo>
                    <a:pt x="681" y="48"/>
                    <a:pt x="681" y="48"/>
                    <a:pt x="681" y="48"/>
                  </a:cubicBezTo>
                  <a:cubicBezTo>
                    <a:pt x="681" y="47"/>
                    <a:pt x="681" y="47"/>
                    <a:pt x="681" y="47"/>
                  </a:cubicBezTo>
                  <a:cubicBezTo>
                    <a:pt x="680" y="45"/>
                    <a:pt x="680" y="45"/>
                    <a:pt x="680" y="45"/>
                  </a:cubicBezTo>
                  <a:cubicBezTo>
                    <a:pt x="679" y="44"/>
                    <a:pt x="679" y="44"/>
                    <a:pt x="679" y="44"/>
                  </a:cubicBezTo>
                  <a:cubicBezTo>
                    <a:pt x="678" y="43"/>
                    <a:pt x="678" y="43"/>
                    <a:pt x="678" y="43"/>
                  </a:cubicBezTo>
                  <a:cubicBezTo>
                    <a:pt x="678" y="42"/>
                    <a:pt x="678" y="42"/>
                    <a:pt x="678" y="42"/>
                  </a:cubicBezTo>
                  <a:cubicBezTo>
                    <a:pt x="679" y="41"/>
                    <a:pt x="679" y="41"/>
                    <a:pt x="679" y="41"/>
                  </a:cubicBezTo>
                  <a:cubicBezTo>
                    <a:pt x="678" y="40"/>
                    <a:pt x="678" y="40"/>
                    <a:pt x="678" y="40"/>
                  </a:cubicBezTo>
                  <a:cubicBezTo>
                    <a:pt x="679" y="39"/>
                    <a:pt x="679" y="39"/>
                    <a:pt x="679" y="39"/>
                  </a:cubicBezTo>
                  <a:cubicBezTo>
                    <a:pt x="679" y="39"/>
                    <a:pt x="679" y="39"/>
                    <a:pt x="679" y="39"/>
                  </a:cubicBezTo>
                  <a:cubicBezTo>
                    <a:pt x="679" y="38"/>
                    <a:pt x="679" y="38"/>
                    <a:pt x="679" y="38"/>
                  </a:cubicBezTo>
                  <a:cubicBezTo>
                    <a:pt x="678" y="37"/>
                    <a:pt x="678" y="37"/>
                    <a:pt x="678" y="37"/>
                  </a:cubicBezTo>
                  <a:cubicBezTo>
                    <a:pt x="677" y="36"/>
                    <a:pt x="677" y="36"/>
                    <a:pt x="677" y="36"/>
                  </a:cubicBezTo>
                  <a:cubicBezTo>
                    <a:pt x="674" y="36"/>
                    <a:pt x="674" y="36"/>
                    <a:pt x="674" y="36"/>
                  </a:cubicBezTo>
                  <a:cubicBezTo>
                    <a:pt x="671" y="36"/>
                    <a:pt x="671" y="36"/>
                    <a:pt x="671" y="36"/>
                  </a:cubicBezTo>
                  <a:cubicBezTo>
                    <a:pt x="670" y="34"/>
                    <a:pt x="670" y="34"/>
                    <a:pt x="670" y="34"/>
                  </a:cubicBezTo>
                  <a:cubicBezTo>
                    <a:pt x="668" y="34"/>
                    <a:pt x="668" y="34"/>
                    <a:pt x="668" y="34"/>
                  </a:cubicBezTo>
                  <a:cubicBezTo>
                    <a:pt x="666" y="33"/>
                    <a:pt x="666" y="33"/>
                    <a:pt x="666" y="33"/>
                  </a:cubicBezTo>
                  <a:cubicBezTo>
                    <a:pt x="666" y="34"/>
                    <a:pt x="666" y="34"/>
                    <a:pt x="666" y="34"/>
                  </a:cubicBezTo>
                  <a:cubicBezTo>
                    <a:pt x="668" y="36"/>
                    <a:pt x="668" y="36"/>
                    <a:pt x="668" y="36"/>
                  </a:cubicBezTo>
                  <a:cubicBezTo>
                    <a:pt x="670" y="37"/>
                    <a:pt x="670" y="37"/>
                    <a:pt x="670" y="37"/>
                  </a:cubicBezTo>
                  <a:cubicBezTo>
                    <a:pt x="670" y="38"/>
                    <a:pt x="670" y="38"/>
                    <a:pt x="670" y="38"/>
                  </a:cubicBezTo>
                  <a:cubicBezTo>
                    <a:pt x="668" y="38"/>
                    <a:pt x="668" y="38"/>
                    <a:pt x="668" y="38"/>
                  </a:cubicBezTo>
                  <a:cubicBezTo>
                    <a:pt x="668" y="37"/>
                    <a:pt x="668" y="37"/>
                    <a:pt x="668" y="37"/>
                  </a:cubicBezTo>
                  <a:cubicBezTo>
                    <a:pt x="666" y="37"/>
                    <a:pt x="666" y="37"/>
                    <a:pt x="666" y="37"/>
                  </a:cubicBezTo>
                  <a:cubicBezTo>
                    <a:pt x="665" y="39"/>
                    <a:pt x="665" y="39"/>
                    <a:pt x="665" y="39"/>
                  </a:cubicBezTo>
                  <a:cubicBezTo>
                    <a:pt x="666" y="41"/>
                    <a:pt x="666" y="41"/>
                    <a:pt x="666" y="41"/>
                  </a:cubicBezTo>
                  <a:cubicBezTo>
                    <a:pt x="667" y="42"/>
                    <a:pt x="667" y="42"/>
                    <a:pt x="667" y="42"/>
                  </a:cubicBezTo>
                  <a:cubicBezTo>
                    <a:pt x="667" y="45"/>
                    <a:pt x="667" y="45"/>
                    <a:pt x="667" y="45"/>
                  </a:cubicBezTo>
                  <a:cubicBezTo>
                    <a:pt x="670" y="48"/>
                    <a:pt x="670" y="48"/>
                    <a:pt x="670" y="48"/>
                  </a:cubicBezTo>
                  <a:cubicBezTo>
                    <a:pt x="671" y="49"/>
                    <a:pt x="671" y="49"/>
                    <a:pt x="671" y="49"/>
                  </a:cubicBezTo>
                  <a:cubicBezTo>
                    <a:pt x="670" y="49"/>
                    <a:pt x="670" y="49"/>
                    <a:pt x="670" y="49"/>
                  </a:cubicBezTo>
                  <a:cubicBezTo>
                    <a:pt x="668" y="50"/>
                    <a:pt x="668" y="50"/>
                    <a:pt x="668" y="50"/>
                  </a:cubicBezTo>
                  <a:cubicBezTo>
                    <a:pt x="666" y="48"/>
                    <a:pt x="666" y="48"/>
                    <a:pt x="666" y="48"/>
                  </a:cubicBezTo>
                  <a:cubicBezTo>
                    <a:pt x="665" y="45"/>
                    <a:pt x="665" y="45"/>
                    <a:pt x="665" y="45"/>
                  </a:cubicBezTo>
                  <a:cubicBezTo>
                    <a:pt x="664" y="44"/>
                    <a:pt x="664" y="44"/>
                    <a:pt x="664" y="44"/>
                  </a:cubicBezTo>
                  <a:cubicBezTo>
                    <a:pt x="662" y="45"/>
                    <a:pt x="662" y="45"/>
                    <a:pt x="662" y="45"/>
                  </a:cubicBezTo>
                  <a:cubicBezTo>
                    <a:pt x="661" y="45"/>
                    <a:pt x="661" y="45"/>
                    <a:pt x="661" y="45"/>
                  </a:cubicBezTo>
                  <a:cubicBezTo>
                    <a:pt x="660" y="45"/>
                    <a:pt x="660" y="45"/>
                    <a:pt x="660" y="45"/>
                  </a:cubicBezTo>
                  <a:cubicBezTo>
                    <a:pt x="659" y="44"/>
                    <a:pt x="659" y="44"/>
                    <a:pt x="659" y="44"/>
                  </a:cubicBezTo>
                  <a:cubicBezTo>
                    <a:pt x="659" y="43"/>
                    <a:pt x="659" y="43"/>
                    <a:pt x="659" y="43"/>
                  </a:cubicBezTo>
                  <a:cubicBezTo>
                    <a:pt x="658" y="41"/>
                    <a:pt x="658" y="41"/>
                    <a:pt x="658" y="41"/>
                  </a:cubicBezTo>
                  <a:cubicBezTo>
                    <a:pt x="656" y="41"/>
                    <a:pt x="656" y="41"/>
                    <a:pt x="656" y="41"/>
                  </a:cubicBezTo>
                  <a:cubicBezTo>
                    <a:pt x="654" y="39"/>
                    <a:pt x="654" y="39"/>
                    <a:pt x="654" y="39"/>
                  </a:cubicBezTo>
                  <a:cubicBezTo>
                    <a:pt x="652" y="39"/>
                    <a:pt x="652" y="39"/>
                    <a:pt x="652" y="39"/>
                  </a:cubicBezTo>
                  <a:cubicBezTo>
                    <a:pt x="651" y="38"/>
                    <a:pt x="651" y="38"/>
                    <a:pt x="651" y="38"/>
                  </a:cubicBezTo>
                  <a:cubicBezTo>
                    <a:pt x="650" y="37"/>
                    <a:pt x="650" y="37"/>
                    <a:pt x="650" y="37"/>
                  </a:cubicBezTo>
                  <a:cubicBezTo>
                    <a:pt x="648" y="38"/>
                    <a:pt x="648" y="38"/>
                    <a:pt x="648" y="38"/>
                  </a:cubicBezTo>
                  <a:cubicBezTo>
                    <a:pt x="647" y="39"/>
                    <a:pt x="647" y="39"/>
                    <a:pt x="647" y="39"/>
                  </a:cubicBezTo>
                  <a:cubicBezTo>
                    <a:pt x="647" y="41"/>
                    <a:pt x="647" y="41"/>
                    <a:pt x="647" y="41"/>
                  </a:cubicBezTo>
                  <a:cubicBezTo>
                    <a:pt x="646" y="42"/>
                    <a:pt x="646" y="42"/>
                    <a:pt x="646" y="42"/>
                  </a:cubicBezTo>
                  <a:cubicBezTo>
                    <a:pt x="646" y="44"/>
                    <a:pt x="646" y="44"/>
                    <a:pt x="646" y="44"/>
                  </a:cubicBezTo>
                  <a:cubicBezTo>
                    <a:pt x="646" y="46"/>
                    <a:pt x="646" y="46"/>
                    <a:pt x="646" y="46"/>
                  </a:cubicBezTo>
                  <a:cubicBezTo>
                    <a:pt x="644" y="48"/>
                    <a:pt x="644" y="48"/>
                    <a:pt x="644" y="48"/>
                  </a:cubicBezTo>
                  <a:cubicBezTo>
                    <a:pt x="644" y="49"/>
                    <a:pt x="644" y="49"/>
                    <a:pt x="644" y="49"/>
                  </a:cubicBezTo>
                  <a:cubicBezTo>
                    <a:pt x="646" y="52"/>
                    <a:pt x="646" y="52"/>
                    <a:pt x="646" y="52"/>
                  </a:cubicBezTo>
                  <a:cubicBezTo>
                    <a:pt x="647" y="52"/>
                    <a:pt x="647" y="52"/>
                    <a:pt x="647" y="52"/>
                  </a:cubicBezTo>
                  <a:cubicBezTo>
                    <a:pt x="648" y="53"/>
                    <a:pt x="648" y="53"/>
                    <a:pt x="648" y="53"/>
                  </a:cubicBezTo>
                  <a:cubicBezTo>
                    <a:pt x="647" y="54"/>
                    <a:pt x="647" y="54"/>
                    <a:pt x="647" y="54"/>
                  </a:cubicBezTo>
                  <a:cubicBezTo>
                    <a:pt x="646" y="54"/>
                    <a:pt x="646" y="54"/>
                    <a:pt x="646" y="54"/>
                  </a:cubicBezTo>
                  <a:cubicBezTo>
                    <a:pt x="647" y="56"/>
                    <a:pt x="647" y="56"/>
                    <a:pt x="647" y="56"/>
                  </a:cubicBezTo>
                  <a:cubicBezTo>
                    <a:pt x="648" y="56"/>
                    <a:pt x="648" y="56"/>
                    <a:pt x="648" y="56"/>
                  </a:cubicBezTo>
                  <a:cubicBezTo>
                    <a:pt x="649" y="58"/>
                    <a:pt x="649" y="58"/>
                    <a:pt x="649" y="58"/>
                  </a:cubicBezTo>
                  <a:cubicBezTo>
                    <a:pt x="649" y="59"/>
                    <a:pt x="649" y="59"/>
                    <a:pt x="649" y="59"/>
                  </a:cubicBezTo>
                  <a:cubicBezTo>
                    <a:pt x="650" y="60"/>
                    <a:pt x="650" y="60"/>
                    <a:pt x="650" y="60"/>
                  </a:cubicBezTo>
                  <a:cubicBezTo>
                    <a:pt x="652" y="60"/>
                    <a:pt x="652" y="60"/>
                    <a:pt x="652" y="60"/>
                  </a:cubicBezTo>
                  <a:cubicBezTo>
                    <a:pt x="652" y="61"/>
                    <a:pt x="652" y="61"/>
                    <a:pt x="652" y="61"/>
                  </a:cubicBezTo>
                  <a:cubicBezTo>
                    <a:pt x="652" y="62"/>
                    <a:pt x="652" y="62"/>
                    <a:pt x="652" y="62"/>
                  </a:cubicBezTo>
                  <a:cubicBezTo>
                    <a:pt x="653" y="63"/>
                    <a:pt x="653" y="63"/>
                    <a:pt x="653" y="63"/>
                  </a:cubicBezTo>
                  <a:cubicBezTo>
                    <a:pt x="654" y="62"/>
                    <a:pt x="654" y="62"/>
                    <a:pt x="654" y="62"/>
                  </a:cubicBezTo>
                  <a:cubicBezTo>
                    <a:pt x="655" y="63"/>
                    <a:pt x="655" y="63"/>
                    <a:pt x="655" y="63"/>
                  </a:cubicBezTo>
                  <a:cubicBezTo>
                    <a:pt x="655" y="64"/>
                    <a:pt x="655" y="64"/>
                    <a:pt x="655" y="64"/>
                  </a:cubicBezTo>
                  <a:cubicBezTo>
                    <a:pt x="654" y="65"/>
                    <a:pt x="654" y="65"/>
                    <a:pt x="654" y="65"/>
                  </a:cubicBezTo>
                  <a:cubicBezTo>
                    <a:pt x="654" y="64"/>
                    <a:pt x="654" y="64"/>
                    <a:pt x="654" y="64"/>
                  </a:cubicBezTo>
                  <a:cubicBezTo>
                    <a:pt x="652" y="64"/>
                    <a:pt x="652" y="64"/>
                    <a:pt x="652" y="64"/>
                  </a:cubicBezTo>
                  <a:cubicBezTo>
                    <a:pt x="652" y="65"/>
                    <a:pt x="652" y="65"/>
                    <a:pt x="652" y="65"/>
                  </a:cubicBezTo>
                  <a:cubicBezTo>
                    <a:pt x="653" y="67"/>
                    <a:pt x="653" y="67"/>
                    <a:pt x="653" y="67"/>
                  </a:cubicBezTo>
                  <a:cubicBezTo>
                    <a:pt x="658" y="70"/>
                    <a:pt x="658" y="70"/>
                    <a:pt x="658" y="70"/>
                  </a:cubicBezTo>
                  <a:cubicBezTo>
                    <a:pt x="661" y="71"/>
                    <a:pt x="661" y="71"/>
                    <a:pt x="661" y="71"/>
                  </a:cubicBezTo>
                  <a:cubicBezTo>
                    <a:pt x="663" y="71"/>
                    <a:pt x="663" y="71"/>
                    <a:pt x="663" y="71"/>
                  </a:cubicBezTo>
                  <a:cubicBezTo>
                    <a:pt x="665" y="72"/>
                    <a:pt x="665" y="72"/>
                    <a:pt x="665" y="72"/>
                  </a:cubicBezTo>
                  <a:cubicBezTo>
                    <a:pt x="666" y="73"/>
                    <a:pt x="666" y="73"/>
                    <a:pt x="666" y="73"/>
                  </a:cubicBezTo>
                  <a:cubicBezTo>
                    <a:pt x="667" y="75"/>
                    <a:pt x="667" y="75"/>
                    <a:pt x="667" y="75"/>
                  </a:cubicBezTo>
                  <a:cubicBezTo>
                    <a:pt x="669" y="77"/>
                    <a:pt x="669" y="77"/>
                    <a:pt x="669" y="77"/>
                  </a:cubicBezTo>
                  <a:cubicBezTo>
                    <a:pt x="671" y="77"/>
                    <a:pt x="671" y="77"/>
                    <a:pt x="671" y="77"/>
                  </a:cubicBezTo>
                  <a:cubicBezTo>
                    <a:pt x="674" y="76"/>
                    <a:pt x="674" y="76"/>
                    <a:pt x="674" y="76"/>
                  </a:cubicBezTo>
                  <a:cubicBezTo>
                    <a:pt x="676" y="76"/>
                    <a:pt x="676" y="76"/>
                    <a:pt x="676" y="76"/>
                  </a:cubicBezTo>
                  <a:cubicBezTo>
                    <a:pt x="678" y="77"/>
                    <a:pt x="678" y="77"/>
                    <a:pt x="678" y="77"/>
                  </a:cubicBezTo>
                  <a:cubicBezTo>
                    <a:pt x="679" y="77"/>
                    <a:pt x="679" y="77"/>
                    <a:pt x="679" y="77"/>
                  </a:cubicBezTo>
                  <a:cubicBezTo>
                    <a:pt x="680" y="75"/>
                    <a:pt x="680" y="75"/>
                    <a:pt x="680" y="75"/>
                  </a:cubicBezTo>
                  <a:cubicBezTo>
                    <a:pt x="680" y="73"/>
                    <a:pt x="680" y="73"/>
                    <a:pt x="680" y="73"/>
                  </a:cubicBezTo>
                  <a:cubicBezTo>
                    <a:pt x="679" y="71"/>
                    <a:pt x="679" y="71"/>
                    <a:pt x="679" y="71"/>
                  </a:cubicBezTo>
                  <a:cubicBezTo>
                    <a:pt x="679" y="70"/>
                    <a:pt x="679" y="70"/>
                    <a:pt x="679" y="70"/>
                  </a:cubicBezTo>
                  <a:close/>
                  <a:moveTo>
                    <a:pt x="680" y="36"/>
                  </a:moveTo>
                  <a:cubicBezTo>
                    <a:pt x="682" y="36"/>
                    <a:pt x="682" y="36"/>
                    <a:pt x="682" y="36"/>
                  </a:cubicBezTo>
                  <a:cubicBezTo>
                    <a:pt x="685" y="36"/>
                    <a:pt x="685" y="36"/>
                    <a:pt x="685" y="36"/>
                  </a:cubicBezTo>
                  <a:cubicBezTo>
                    <a:pt x="687" y="36"/>
                    <a:pt x="687" y="36"/>
                    <a:pt x="687" y="36"/>
                  </a:cubicBezTo>
                  <a:cubicBezTo>
                    <a:pt x="691" y="38"/>
                    <a:pt x="691" y="38"/>
                    <a:pt x="691" y="38"/>
                  </a:cubicBezTo>
                  <a:cubicBezTo>
                    <a:pt x="693" y="38"/>
                    <a:pt x="693" y="38"/>
                    <a:pt x="693" y="38"/>
                  </a:cubicBezTo>
                  <a:cubicBezTo>
                    <a:pt x="695" y="38"/>
                    <a:pt x="695" y="38"/>
                    <a:pt x="695" y="38"/>
                  </a:cubicBezTo>
                  <a:cubicBezTo>
                    <a:pt x="699" y="38"/>
                    <a:pt x="699" y="38"/>
                    <a:pt x="699" y="38"/>
                  </a:cubicBezTo>
                  <a:cubicBezTo>
                    <a:pt x="703" y="40"/>
                    <a:pt x="703" y="40"/>
                    <a:pt x="703" y="40"/>
                  </a:cubicBezTo>
                  <a:cubicBezTo>
                    <a:pt x="704" y="41"/>
                    <a:pt x="704" y="41"/>
                    <a:pt x="704" y="41"/>
                  </a:cubicBezTo>
                  <a:cubicBezTo>
                    <a:pt x="702" y="41"/>
                    <a:pt x="702" y="41"/>
                    <a:pt x="702" y="41"/>
                  </a:cubicBezTo>
                  <a:cubicBezTo>
                    <a:pt x="700" y="42"/>
                    <a:pt x="700" y="42"/>
                    <a:pt x="700" y="42"/>
                  </a:cubicBezTo>
                  <a:cubicBezTo>
                    <a:pt x="700" y="44"/>
                    <a:pt x="700" y="44"/>
                    <a:pt x="700" y="44"/>
                  </a:cubicBezTo>
                  <a:cubicBezTo>
                    <a:pt x="702" y="46"/>
                    <a:pt x="702" y="46"/>
                    <a:pt x="702" y="46"/>
                  </a:cubicBezTo>
                  <a:cubicBezTo>
                    <a:pt x="704" y="47"/>
                    <a:pt x="704" y="47"/>
                    <a:pt x="704" y="47"/>
                  </a:cubicBezTo>
                  <a:cubicBezTo>
                    <a:pt x="704" y="49"/>
                    <a:pt x="704" y="49"/>
                    <a:pt x="704" y="49"/>
                  </a:cubicBezTo>
                  <a:cubicBezTo>
                    <a:pt x="705" y="50"/>
                    <a:pt x="705" y="50"/>
                    <a:pt x="705" y="50"/>
                  </a:cubicBezTo>
                  <a:cubicBezTo>
                    <a:pt x="704" y="52"/>
                    <a:pt x="704" y="52"/>
                    <a:pt x="704" y="52"/>
                  </a:cubicBezTo>
                  <a:cubicBezTo>
                    <a:pt x="703" y="54"/>
                    <a:pt x="703" y="54"/>
                    <a:pt x="703" y="54"/>
                  </a:cubicBezTo>
                  <a:cubicBezTo>
                    <a:pt x="702" y="56"/>
                    <a:pt x="702" y="56"/>
                    <a:pt x="702" y="56"/>
                  </a:cubicBezTo>
                  <a:cubicBezTo>
                    <a:pt x="701" y="57"/>
                    <a:pt x="701" y="57"/>
                    <a:pt x="701" y="57"/>
                  </a:cubicBezTo>
                  <a:cubicBezTo>
                    <a:pt x="700" y="55"/>
                    <a:pt x="700" y="55"/>
                    <a:pt x="700" y="55"/>
                  </a:cubicBezTo>
                  <a:cubicBezTo>
                    <a:pt x="699" y="55"/>
                    <a:pt x="699" y="55"/>
                    <a:pt x="699" y="55"/>
                  </a:cubicBezTo>
                  <a:cubicBezTo>
                    <a:pt x="697" y="57"/>
                    <a:pt x="697" y="57"/>
                    <a:pt x="697" y="57"/>
                  </a:cubicBezTo>
                  <a:cubicBezTo>
                    <a:pt x="695" y="57"/>
                    <a:pt x="695" y="57"/>
                    <a:pt x="695" y="57"/>
                  </a:cubicBezTo>
                  <a:cubicBezTo>
                    <a:pt x="691" y="55"/>
                    <a:pt x="691" y="55"/>
                    <a:pt x="691" y="55"/>
                  </a:cubicBezTo>
                  <a:cubicBezTo>
                    <a:pt x="689" y="53"/>
                    <a:pt x="689" y="53"/>
                    <a:pt x="689" y="53"/>
                  </a:cubicBezTo>
                  <a:cubicBezTo>
                    <a:pt x="685" y="50"/>
                    <a:pt x="685" y="50"/>
                    <a:pt x="685" y="50"/>
                  </a:cubicBezTo>
                  <a:cubicBezTo>
                    <a:pt x="684" y="47"/>
                    <a:pt x="684" y="47"/>
                    <a:pt x="684" y="47"/>
                  </a:cubicBezTo>
                  <a:cubicBezTo>
                    <a:pt x="685" y="46"/>
                    <a:pt x="685" y="46"/>
                    <a:pt x="685" y="46"/>
                  </a:cubicBezTo>
                  <a:cubicBezTo>
                    <a:pt x="685" y="44"/>
                    <a:pt x="685" y="44"/>
                    <a:pt x="685" y="44"/>
                  </a:cubicBezTo>
                  <a:cubicBezTo>
                    <a:pt x="686" y="43"/>
                    <a:pt x="686" y="43"/>
                    <a:pt x="686" y="43"/>
                  </a:cubicBezTo>
                  <a:cubicBezTo>
                    <a:pt x="685" y="42"/>
                    <a:pt x="685" y="42"/>
                    <a:pt x="685" y="42"/>
                  </a:cubicBezTo>
                  <a:cubicBezTo>
                    <a:pt x="684" y="41"/>
                    <a:pt x="684" y="41"/>
                    <a:pt x="684" y="41"/>
                  </a:cubicBezTo>
                  <a:cubicBezTo>
                    <a:pt x="683" y="39"/>
                    <a:pt x="683" y="39"/>
                    <a:pt x="683" y="39"/>
                  </a:cubicBezTo>
                  <a:cubicBezTo>
                    <a:pt x="682" y="39"/>
                    <a:pt x="682" y="39"/>
                    <a:pt x="682" y="39"/>
                  </a:cubicBezTo>
                  <a:cubicBezTo>
                    <a:pt x="681" y="37"/>
                    <a:pt x="681" y="37"/>
                    <a:pt x="681" y="37"/>
                  </a:cubicBezTo>
                  <a:cubicBezTo>
                    <a:pt x="680" y="36"/>
                    <a:pt x="680" y="36"/>
                    <a:pt x="680" y="36"/>
                  </a:cubicBezTo>
                  <a:close/>
                  <a:moveTo>
                    <a:pt x="388" y="81"/>
                  </a:moveTo>
                  <a:cubicBezTo>
                    <a:pt x="387" y="81"/>
                    <a:pt x="390" y="80"/>
                    <a:pt x="390" y="80"/>
                  </a:cubicBezTo>
                  <a:cubicBezTo>
                    <a:pt x="391" y="78"/>
                    <a:pt x="391" y="78"/>
                    <a:pt x="391" y="78"/>
                  </a:cubicBezTo>
                  <a:cubicBezTo>
                    <a:pt x="393" y="75"/>
                    <a:pt x="393" y="75"/>
                    <a:pt x="393" y="75"/>
                  </a:cubicBezTo>
                  <a:cubicBezTo>
                    <a:pt x="394" y="75"/>
                    <a:pt x="394" y="75"/>
                    <a:pt x="394" y="75"/>
                  </a:cubicBezTo>
                  <a:cubicBezTo>
                    <a:pt x="394" y="74"/>
                    <a:pt x="394" y="74"/>
                    <a:pt x="394" y="74"/>
                  </a:cubicBezTo>
                  <a:cubicBezTo>
                    <a:pt x="394" y="72"/>
                    <a:pt x="394" y="72"/>
                    <a:pt x="394" y="72"/>
                  </a:cubicBezTo>
                  <a:cubicBezTo>
                    <a:pt x="398" y="70"/>
                    <a:pt x="398" y="70"/>
                    <a:pt x="398" y="70"/>
                  </a:cubicBezTo>
                  <a:cubicBezTo>
                    <a:pt x="400" y="69"/>
                    <a:pt x="400" y="69"/>
                    <a:pt x="400" y="69"/>
                  </a:cubicBezTo>
                  <a:cubicBezTo>
                    <a:pt x="401" y="70"/>
                    <a:pt x="401" y="70"/>
                    <a:pt x="401" y="70"/>
                  </a:cubicBezTo>
                  <a:cubicBezTo>
                    <a:pt x="402" y="70"/>
                    <a:pt x="402" y="70"/>
                    <a:pt x="402" y="70"/>
                  </a:cubicBezTo>
                  <a:cubicBezTo>
                    <a:pt x="403" y="68"/>
                    <a:pt x="403" y="68"/>
                    <a:pt x="403" y="68"/>
                  </a:cubicBezTo>
                  <a:cubicBezTo>
                    <a:pt x="403" y="67"/>
                    <a:pt x="403" y="67"/>
                    <a:pt x="403" y="67"/>
                  </a:cubicBezTo>
                  <a:cubicBezTo>
                    <a:pt x="405" y="66"/>
                    <a:pt x="405" y="66"/>
                    <a:pt x="405" y="66"/>
                  </a:cubicBezTo>
                  <a:cubicBezTo>
                    <a:pt x="408" y="64"/>
                    <a:pt x="408" y="64"/>
                    <a:pt x="408" y="64"/>
                  </a:cubicBezTo>
                  <a:cubicBezTo>
                    <a:pt x="409" y="63"/>
                    <a:pt x="409" y="63"/>
                    <a:pt x="409" y="63"/>
                  </a:cubicBezTo>
                  <a:cubicBezTo>
                    <a:pt x="410" y="62"/>
                    <a:pt x="410" y="62"/>
                    <a:pt x="410" y="62"/>
                  </a:cubicBezTo>
                  <a:cubicBezTo>
                    <a:pt x="411" y="58"/>
                    <a:pt x="411" y="58"/>
                    <a:pt x="411" y="58"/>
                  </a:cubicBezTo>
                  <a:cubicBezTo>
                    <a:pt x="411" y="56"/>
                    <a:pt x="411" y="56"/>
                    <a:pt x="411" y="56"/>
                  </a:cubicBezTo>
                  <a:cubicBezTo>
                    <a:pt x="409" y="54"/>
                    <a:pt x="409" y="54"/>
                    <a:pt x="409" y="54"/>
                  </a:cubicBezTo>
                  <a:cubicBezTo>
                    <a:pt x="408" y="52"/>
                    <a:pt x="408" y="52"/>
                    <a:pt x="408" y="52"/>
                  </a:cubicBezTo>
                  <a:cubicBezTo>
                    <a:pt x="407" y="50"/>
                    <a:pt x="407" y="50"/>
                    <a:pt x="407" y="50"/>
                  </a:cubicBezTo>
                  <a:cubicBezTo>
                    <a:pt x="405" y="48"/>
                    <a:pt x="405" y="48"/>
                    <a:pt x="405" y="48"/>
                  </a:cubicBezTo>
                  <a:cubicBezTo>
                    <a:pt x="403" y="48"/>
                    <a:pt x="403" y="48"/>
                    <a:pt x="403" y="48"/>
                  </a:cubicBezTo>
                  <a:cubicBezTo>
                    <a:pt x="402" y="49"/>
                    <a:pt x="402" y="49"/>
                    <a:pt x="402" y="49"/>
                  </a:cubicBezTo>
                  <a:cubicBezTo>
                    <a:pt x="401" y="48"/>
                    <a:pt x="401" y="48"/>
                    <a:pt x="401" y="48"/>
                  </a:cubicBezTo>
                  <a:cubicBezTo>
                    <a:pt x="399" y="47"/>
                    <a:pt x="399" y="47"/>
                    <a:pt x="399" y="47"/>
                  </a:cubicBezTo>
                  <a:cubicBezTo>
                    <a:pt x="397" y="45"/>
                    <a:pt x="397" y="45"/>
                    <a:pt x="397" y="45"/>
                  </a:cubicBezTo>
                  <a:cubicBezTo>
                    <a:pt x="396" y="45"/>
                    <a:pt x="396" y="45"/>
                    <a:pt x="396" y="45"/>
                  </a:cubicBezTo>
                  <a:cubicBezTo>
                    <a:pt x="395" y="45"/>
                    <a:pt x="395" y="45"/>
                    <a:pt x="395" y="45"/>
                  </a:cubicBezTo>
                  <a:cubicBezTo>
                    <a:pt x="394" y="45"/>
                    <a:pt x="394" y="45"/>
                    <a:pt x="394" y="45"/>
                  </a:cubicBezTo>
                  <a:cubicBezTo>
                    <a:pt x="393" y="44"/>
                    <a:pt x="393" y="44"/>
                    <a:pt x="393" y="44"/>
                  </a:cubicBezTo>
                  <a:cubicBezTo>
                    <a:pt x="392" y="42"/>
                    <a:pt x="392" y="42"/>
                    <a:pt x="392" y="42"/>
                  </a:cubicBezTo>
                  <a:cubicBezTo>
                    <a:pt x="391" y="42"/>
                    <a:pt x="391" y="42"/>
                    <a:pt x="391" y="42"/>
                  </a:cubicBezTo>
                  <a:cubicBezTo>
                    <a:pt x="391" y="44"/>
                    <a:pt x="391" y="44"/>
                    <a:pt x="391" y="44"/>
                  </a:cubicBezTo>
                  <a:cubicBezTo>
                    <a:pt x="390" y="44"/>
                    <a:pt x="390" y="44"/>
                    <a:pt x="390" y="44"/>
                  </a:cubicBezTo>
                  <a:cubicBezTo>
                    <a:pt x="388" y="41"/>
                    <a:pt x="388" y="41"/>
                    <a:pt x="388" y="41"/>
                  </a:cubicBezTo>
                  <a:cubicBezTo>
                    <a:pt x="387" y="41"/>
                    <a:pt x="387" y="41"/>
                    <a:pt x="387" y="41"/>
                  </a:cubicBezTo>
                  <a:cubicBezTo>
                    <a:pt x="387" y="42"/>
                    <a:pt x="387" y="42"/>
                    <a:pt x="387" y="42"/>
                  </a:cubicBezTo>
                  <a:cubicBezTo>
                    <a:pt x="388" y="43"/>
                    <a:pt x="388" y="43"/>
                    <a:pt x="388" y="43"/>
                  </a:cubicBezTo>
                  <a:cubicBezTo>
                    <a:pt x="388" y="44"/>
                    <a:pt x="388" y="44"/>
                    <a:pt x="388" y="44"/>
                  </a:cubicBezTo>
                  <a:cubicBezTo>
                    <a:pt x="387" y="45"/>
                    <a:pt x="387" y="45"/>
                    <a:pt x="387" y="45"/>
                  </a:cubicBezTo>
                  <a:cubicBezTo>
                    <a:pt x="387" y="47"/>
                    <a:pt x="387" y="47"/>
                    <a:pt x="387" y="47"/>
                  </a:cubicBezTo>
                  <a:cubicBezTo>
                    <a:pt x="386" y="47"/>
                    <a:pt x="386" y="47"/>
                    <a:pt x="386" y="47"/>
                  </a:cubicBezTo>
                  <a:cubicBezTo>
                    <a:pt x="386" y="46"/>
                    <a:pt x="386" y="46"/>
                    <a:pt x="386" y="46"/>
                  </a:cubicBezTo>
                  <a:cubicBezTo>
                    <a:pt x="385" y="40"/>
                    <a:pt x="385" y="40"/>
                    <a:pt x="385" y="40"/>
                  </a:cubicBezTo>
                  <a:cubicBezTo>
                    <a:pt x="384" y="39"/>
                    <a:pt x="384" y="39"/>
                    <a:pt x="384" y="39"/>
                  </a:cubicBezTo>
                  <a:cubicBezTo>
                    <a:pt x="382" y="39"/>
                    <a:pt x="382" y="39"/>
                    <a:pt x="382" y="39"/>
                  </a:cubicBezTo>
                  <a:cubicBezTo>
                    <a:pt x="380" y="38"/>
                    <a:pt x="380" y="38"/>
                    <a:pt x="380" y="38"/>
                  </a:cubicBezTo>
                  <a:cubicBezTo>
                    <a:pt x="378" y="38"/>
                    <a:pt x="378" y="38"/>
                    <a:pt x="378" y="38"/>
                  </a:cubicBezTo>
                  <a:cubicBezTo>
                    <a:pt x="377" y="39"/>
                    <a:pt x="377" y="39"/>
                    <a:pt x="377" y="39"/>
                  </a:cubicBezTo>
                  <a:cubicBezTo>
                    <a:pt x="378" y="41"/>
                    <a:pt x="378" y="41"/>
                    <a:pt x="378" y="41"/>
                  </a:cubicBezTo>
                  <a:cubicBezTo>
                    <a:pt x="380" y="42"/>
                    <a:pt x="380" y="42"/>
                    <a:pt x="380" y="42"/>
                  </a:cubicBezTo>
                  <a:cubicBezTo>
                    <a:pt x="381" y="43"/>
                    <a:pt x="381" y="43"/>
                    <a:pt x="381" y="43"/>
                  </a:cubicBezTo>
                  <a:cubicBezTo>
                    <a:pt x="380" y="44"/>
                    <a:pt x="380" y="44"/>
                    <a:pt x="380" y="44"/>
                  </a:cubicBezTo>
                  <a:cubicBezTo>
                    <a:pt x="379" y="44"/>
                    <a:pt x="379" y="44"/>
                    <a:pt x="379" y="44"/>
                  </a:cubicBezTo>
                  <a:cubicBezTo>
                    <a:pt x="378" y="43"/>
                    <a:pt x="378" y="43"/>
                    <a:pt x="378" y="43"/>
                  </a:cubicBezTo>
                  <a:cubicBezTo>
                    <a:pt x="377" y="42"/>
                    <a:pt x="377" y="42"/>
                    <a:pt x="377" y="42"/>
                  </a:cubicBezTo>
                  <a:cubicBezTo>
                    <a:pt x="376" y="42"/>
                    <a:pt x="376" y="42"/>
                    <a:pt x="376" y="42"/>
                  </a:cubicBezTo>
                  <a:cubicBezTo>
                    <a:pt x="377" y="43"/>
                    <a:pt x="377" y="43"/>
                    <a:pt x="377" y="43"/>
                  </a:cubicBezTo>
                  <a:cubicBezTo>
                    <a:pt x="377" y="45"/>
                    <a:pt x="377" y="45"/>
                    <a:pt x="377" y="45"/>
                  </a:cubicBezTo>
                  <a:cubicBezTo>
                    <a:pt x="377" y="45"/>
                    <a:pt x="377" y="45"/>
                    <a:pt x="377" y="45"/>
                  </a:cubicBezTo>
                  <a:cubicBezTo>
                    <a:pt x="377" y="47"/>
                    <a:pt x="377" y="47"/>
                    <a:pt x="377" y="47"/>
                  </a:cubicBezTo>
                  <a:cubicBezTo>
                    <a:pt x="377" y="48"/>
                    <a:pt x="377" y="48"/>
                    <a:pt x="377" y="48"/>
                  </a:cubicBezTo>
                  <a:cubicBezTo>
                    <a:pt x="379" y="48"/>
                    <a:pt x="379" y="48"/>
                    <a:pt x="379" y="48"/>
                  </a:cubicBezTo>
                  <a:cubicBezTo>
                    <a:pt x="379" y="49"/>
                    <a:pt x="379" y="49"/>
                    <a:pt x="379" y="49"/>
                  </a:cubicBezTo>
                  <a:cubicBezTo>
                    <a:pt x="379" y="51"/>
                    <a:pt x="379" y="51"/>
                    <a:pt x="379" y="51"/>
                  </a:cubicBezTo>
                  <a:cubicBezTo>
                    <a:pt x="381" y="55"/>
                    <a:pt x="381" y="55"/>
                    <a:pt x="381" y="55"/>
                  </a:cubicBezTo>
                  <a:cubicBezTo>
                    <a:pt x="382" y="57"/>
                    <a:pt x="382" y="57"/>
                    <a:pt x="382" y="57"/>
                  </a:cubicBezTo>
                  <a:cubicBezTo>
                    <a:pt x="384" y="57"/>
                    <a:pt x="384" y="57"/>
                    <a:pt x="384" y="57"/>
                  </a:cubicBezTo>
                  <a:cubicBezTo>
                    <a:pt x="383" y="58"/>
                    <a:pt x="383" y="58"/>
                    <a:pt x="383" y="58"/>
                  </a:cubicBezTo>
                  <a:cubicBezTo>
                    <a:pt x="381" y="58"/>
                    <a:pt x="381" y="58"/>
                    <a:pt x="381" y="58"/>
                  </a:cubicBezTo>
                  <a:cubicBezTo>
                    <a:pt x="380" y="61"/>
                    <a:pt x="380" y="61"/>
                    <a:pt x="380" y="61"/>
                  </a:cubicBezTo>
                  <a:cubicBezTo>
                    <a:pt x="382" y="64"/>
                    <a:pt x="382" y="64"/>
                    <a:pt x="382" y="64"/>
                  </a:cubicBezTo>
                  <a:cubicBezTo>
                    <a:pt x="383" y="66"/>
                    <a:pt x="383" y="66"/>
                    <a:pt x="383" y="66"/>
                  </a:cubicBezTo>
                  <a:cubicBezTo>
                    <a:pt x="382" y="68"/>
                    <a:pt x="382" y="68"/>
                    <a:pt x="382" y="68"/>
                  </a:cubicBezTo>
                  <a:cubicBezTo>
                    <a:pt x="383" y="69"/>
                    <a:pt x="383" y="69"/>
                    <a:pt x="383" y="69"/>
                  </a:cubicBezTo>
                  <a:cubicBezTo>
                    <a:pt x="384" y="71"/>
                    <a:pt x="384" y="71"/>
                    <a:pt x="384" y="71"/>
                  </a:cubicBezTo>
                  <a:cubicBezTo>
                    <a:pt x="383" y="72"/>
                    <a:pt x="383" y="72"/>
                    <a:pt x="383" y="72"/>
                  </a:cubicBezTo>
                  <a:cubicBezTo>
                    <a:pt x="384" y="74"/>
                    <a:pt x="384" y="74"/>
                    <a:pt x="384" y="74"/>
                  </a:cubicBezTo>
                  <a:cubicBezTo>
                    <a:pt x="385" y="77"/>
                    <a:pt x="385" y="77"/>
                    <a:pt x="385" y="77"/>
                  </a:cubicBezTo>
                  <a:cubicBezTo>
                    <a:pt x="387" y="78"/>
                    <a:pt x="387" y="78"/>
                    <a:pt x="387" y="78"/>
                  </a:cubicBezTo>
                  <a:cubicBezTo>
                    <a:pt x="387" y="80"/>
                    <a:pt x="387" y="80"/>
                    <a:pt x="387" y="80"/>
                  </a:cubicBezTo>
                  <a:cubicBezTo>
                    <a:pt x="388" y="81"/>
                    <a:pt x="388" y="81"/>
                    <a:pt x="388" y="81"/>
                  </a:cubicBezTo>
                  <a:close/>
                  <a:moveTo>
                    <a:pt x="422" y="62"/>
                  </a:moveTo>
                  <a:cubicBezTo>
                    <a:pt x="423" y="60"/>
                    <a:pt x="423" y="60"/>
                    <a:pt x="423" y="60"/>
                  </a:cubicBezTo>
                  <a:cubicBezTo>
                    <a:pt x="423" y="60"/>
                    <a:pt x="423" y="60"/>
                    <a:pt x="423" y="60"/>
                  </a:cubicBezTo>
                  <a:cubicBezTo>
                    <a:pt x="422" y="59"/>
                    <a:pt x="422" y="59"/>
                    <a:pt x="422" y="59"/>
                  </a:cubicBezTo>
                  <a:cubicBezTo>
                    <a:pt x="423" y="58"/>
                    <a:pt x="423" y="58"/>
                    <a:pt x="423" y="58"/>
                  </a:cubicBezTo>
                  <a:cubicBezTo>
                    <a:pt x="424" y="58"/>
                    <a:pt x="424" y="58"/>
                    <a:pt x="424" y="58"/>
                  </a:cubicBezTo>
                  <a:cubicBezTo>
                    <a:pt x="423" y="57"/>
                    <a:pt x="423" y="57"/>
                    <a:pt x="423" y="57"/>
                  </a:cubicBezTo>
                  <a:cubicBezTo>
                    <a:pt x="422" y="57"/>
                    <a:pt x="422" y="57"/>
                    <a:pt x="422" y="57"/>
                  </a:cubicBezTo>
                  <a:cubicBezTo>
                    <a:pt x="421" y="59"/>
                    <a:pt x="421" y="59"/>
                    <a:pt x="421" y="59"/>
                  </a:cubicBezTo>
                  <a:cubicBezTo>
                    <a:pt x="421" y="60"/>
                    <a:pt x="421" y="60"/>
                    <a:pt x="421" y="60"/>
                  </a:cubicBezTo>
                  <a:cubicBezTo>
                    <a:pt x="420" y="60"/>
                    <a:pt x="420" y="60"/>
                    <a:pt x="420" y="60"/>
                  </a:cubicBezTo>
                  <a:cubicBezTo>
                    <a:pt x="420" y="61"/>
                    <a:pt x="420" y="61"/>
                    <a:pt x="420" y="61"/>
                  </a:cubicBezTo>
                  <a:cubicBezTo>
                    <a:pt x="421" y="62"/>
                    <a:pt x="421" y="62"/>
                    <a:pt x="421" y="62"/>
                  </a:cubicBezTo>
                  <a:cubicBezTo>
                    <a:pt x="422" y="62"/>
                    <a:pt x="422" y="62"/>
                    <a:pt x="422" y="62"/>
                  </a:cubicBezTo>
                  <a:close/>
                  <a:moveTo>
                    <a:pt x="424" y="62"/>
                  </a:moveTo>
                  <a:cubicBezTo>
                    <a:pt x="425" y="61"/>
                    <a:pt x="425" y="61"/>
                    <a:pt x="425" y="61"/>
                  </a:cubicBezTo>
                  <a:cubicBezTo>
                    <a:pt x="427" y="61"/>
                    <a:pt x="427" y="61"/>
                    <a:pt x="427" y="61"/>
                  </a:cubicBezTo>
                  <a:cubicBezTo>
                    <a:pt x="428" y="59"/>
                    <a:pt x="428" y="59"/>
                    <a:pt x="428" y="59"/>
                  </a:cubicBezTo>
                  <a:cubicBezTo>
                    <a:pt x="429" y="59"/>
                    <a:pt x="429" y="59"/>
                    <a:pt x="429" y="59"/>
                  </a:cubicBezTo>
                  <a:cubicBezTo>
                    <a:pt x="430" y="59"/>
                    <a:pt x="430" y="59"/>
                    <a:pt x="430" y="59"/>
                  </a:cubicBezTo>
                  <a:cubicBezTo>
                    <a:pt x="431" y="59"/>
                    <a:pt x="431" y="59"/>
                    <a:pt x="431" y="59"/>
                  </a:cubicBezTo>
                  <a:cubicBezTo>
                    <a:pt x="432" y="61"/>
                    <a:pt x="432" y="61"/>
                    <a:pt x="432" y="61"/>
                  </a:cubicBezTo>
                  <a:cubicBezTo>
                    <a:pt x="431" y="63"/>
                    <a:pt x="431" y="63"/>
                    <a:pt x="431" y="63"/>
                  </a:cubicBezTo>
                  <a:cubicBezTo>
                    <a:pt x="430" y="62"/>
                    <a:pt x="430" y="62"/>
                    <a:pt x="430" y="62"/>
                  </a:cubicBezTo>
                  <a:cubicBezTo>
                    <a:pt x="429" y="63"/>
                    <a:pt x="429" y="63"/>
                    <a:pt x="429" y="63"/>
                  </a:cubicBezTo>
                  <a:cubicBezTo>
                    <a:pt x="426" y="63"/>
                    <a:pt x="426" y="63"/>
                    <a:pt x="426" y="63"/>
                  </a:cubicBezTo>
                  <a:cubicBezTo>
                    <a:pt x="424" y="63"/>
                    <a:pt x="424" y="63"/>
                    <a:pt x="424" y="63"/>
                  </a:cubicBezTo>
                  <a:cubicBezTo>
                    <a:pt x="424" y="62"/>
                    <a:pt x="424" y="62"/>
                    <a:pt x="424" y="62"/>
                  </a:cubicBezTo>
                  <a:close/>
                  <a:moveTo>
                    <a:pt x="442" y="79"/>
                  </a:moveTo>
                  <a:cubicBezTo>
                    <a:pt x="442" y="80"/>
                    <a:pt x="442" y="80"/>
                    <a:pt x="442" y="80"/>
                  </a:cubicBezTo>
                  <a:cubicBezTo>
                    <a:pt x="443" y="82"/>
                    <a:pt x="443" y="82"/>
                    <a:pt x="443" y="82"/>
                  </a:cubicBezTo>
                  <a:cubicBezTo>
                    <a:pt x="443" y="83"/>
                    <a:pt x="443" y="83"/>
                    <a:pt x="443" y="83"/>
                  </a:cubicBezTo>
                  <a:cubicBezTo>
                    <a:pt x="443" y="83"/>
                    <a:pt x="443" y="83"/>
                    <a:pt x="443" y="83"/>
                  </a:cubicBezTo>
                  <a:cubicBezTo>
                    <a:pt x="445" y="83"/>
                    <a:pt x="445" y="83"/>
                    <a:pt x="445" y="83"/>
                  </a:cubicBezTo>
                  <a:cubicBezTo>
                    <a:pt x="445" y="81"/>
                    <a:pt x="445" y="81"/>
                    <a:pt x="445" y="81"/>
                  </a:cubicBezTo>
                  <a:cubicBezTo>
                    <a:pt x="444" y="78"/>
                    <a:pt x="444" y="78"/>
                    <a:pt x="444" y="78"/>
                  </a:cubicBezTo>
                  <a:cubicBezTo>
                    <a:pt x="442" y="78"/>
                    <a:pt x="442" y="78"/>
                    <a:pt x="442" y="78"/>
                  </a:cubicBezTo>
                  <a:cubicBezTo>
                    <a:pt x="442" y="79"/>
                    <a:pt x="442" y="79"/>
                    <a:pt x="442" y="79"/>
                  </a:cubicBezTo>
                  <a:close/>
                  <a:moveTo>
                    <a:pt x="605" y="132"/>
                  </a:moveTo>
                  <a:cubicBezTo>
                    <a:pt x="606" y="131"/>
                    <a:pt x="606" y="131"/>
                    <a:pt x="606" y="131"/>
                  </a:cubicBezTo>
                  <a:cubicBezTo>
                    <a:pt x="606" y="129"/>
                    <a:pt x="606" y="129"/>
                    <a:pt x="606" y="129"/>
                  </a:cubicBezTo>
                  <a:cubicBezTo>
                    <a:pt x="606" y="128"/>
                    <a:pt x="606" y="128"/>
                    <a:pt x="606" y="128"/>
                  </a:cubicBezTo>
                  <a:cubicBezTo>
                    <a:pt x="604" y="129"/>
                    <a:pt x="604" y="129"/>
                    <a:pt x="604" y="129"/>
                  </a:cubicBezTo>
                  <a:cubicBezTo>
                    <a:pt x="603" y="129"/>
                    <a:pt x="603" y="129"/>
                    <a:pt x="603" y="129"/>
                  </a:cubicBezTo>
                  <a:cubicBezTo>
                    <a:pt x="604" y="131"/>
                    <a:pt x="604" y="131"/>
                    <a:pt x="604" y="131"/>
                  </a:cubicBezTo>
                  <a:cubicBezTo>
                    <a:pt x="605" y="131"/>
                    <a:pt x="605" y="131"/>
                    <a:pt x="605" y="131"/>
                  </a:cubicBezTo>
                  <a:cubicBezTo>
                    <a:pt x="605" y="132"/>
                    <a:pt x="605" y="132"/>
                    <a:pt x="605" y="132"/>
                  </a:cubicBezTo>
                  <a:close/>
                  <a:moveTo>
                    <a:pt x="583" y="156"/>
                  </a:moveTo>
                  <a:cubicBezTo>
                    <a:pt x="586" y="156"/>
                    <a:pt x="586" y="156"/>
                    <a:pt x="586" y="156"/>
                  </a:cubicBezTo>
                  <a:cubicBezTo>
                    <a:pt x="586" y="156"/>
                    <a:pt x="586" y="156"/>
                    <a:pt x="586" y="156"/>
                  </a:cubicBezTo>
                  <a:cubicBezTo>
                    <a:pt x="587" y="156"/>
                    <a:pt x="587" y="156"/>
                    <a:pt x="587" y="156"/>
                  </a:cubicBezTo>
                  <a:cubicBezTo>
                    <a:pt x="587" y="155"/>
                    <a:pt x="587" y="155"/>
                    <a:pt x="587" y="155"/>
                  </a:cubicBezTo>
                  <a:cubicBezTo>
                    <a:pt x="586" y="154"/>
                    <a:pt x="586" y="154"/>
                    <a:pt x="586" y="154"/>
                  </a:cubicBezTo>
                  <a:cubicBezTo>
                    <a:pt x="584" y="153"/>
                    <a:pt x="584" y="153"/>
                    <a:pt x="584" y="153"/>
                  </a:cubicBezTo>
                  <a:cubicBezTo>
                    <a:pt x="583" y="152"/>
                    <a:pt x="583" y="152"/>
                    <a:pt x="583" y="152"/>
                  </a:cubicBezTo>
                  <a:cubicBezTo>
                    <a:pt x="582" y="153"/>
                    <a:pt x="582" y="153"/>
                    <a:pt x="582" y="153"/>
                  </a:cubicBezTo>
                  <a:cubicBezTo>
                    <a:pt x="582" y="154"/>
                    <a:pt x="582" y="154"/>
                    <a:pt x="582" y="154"/>
                  </a:cubicBezTo>
                  <a:cubicBezTo>
                    <a:pt x="583" y="155"/>
                    <a:pt x="583" y="155"/>
                    <a:pt x="583" y="155"/>
                  </a:cubicBezTo>
                  <a:cubicBezTo>
                    <a:pt x="583" y="155"/>
                    <a:pt x="583" y="156"/>
                    <a:pt x="583" y="156"/>
                  </a:cubicBezTo>
                  <a:close/>
                  <a:moveTo>
                    <a:pt x="522" y="145"/>
                  </a:moveTo>
                  <a:cubicBezTo>
                    <a:pt x="524" y="146"/>
                    <a:pt x="524" y="146"/>
                    <a:pt x="524" y="146"/>
                  </a:cubicBezTo>
                  <a:cubicBezTo>
                    <a:pt x="525" y="146"/>
                    <a:pt x="525" y="146"/>
                    <a:pt x="525" y="146"/>
                  </a:cubicBezTo>
                  <a:cubicBezTo>
                    <a:pt x="527" y="146"/>
                    <a:pt x="527" y="146"/>
                    <a:pt x="527" y="146"/>
                  </a:cubicBezTo>
                  <a:cubicBezTo>
                    <a:pt x="527" y="144"/>
                    <a:pt x="527" y="144"/>
                    <a:pt x="527" y="144"/>
                  </a:cubicBezTo>
                  <a:cubicBezTo>
                    <a:pt x="528" y="143"/>
                    <a:pt x="528" y="143"/>
                    <a:pt x="528" y="143"/>
                  </a:cubicBezTo>
                  <a:cubicBezTo>
                    <a:pt x="528" y="142"/>
                    <a:pt x="528" y="142"/>
                    <a:pt x="528" y="142"/>
                  </a:cubicBezTo>
                  <a:cubicBezTo>
                    <a:pt x="527" y="141"/>
                    <a:pt x="527" y="141"/>
                    <a:pt x="527" y="141"/>
                  </a:cubicBezTo>
                  <a:cubicBezTo>
                    <a:pt x="527" y="138"/>
                    <a:pt x="527" y="138"/>
                    <a:pt x="527" y="138"/>
                  </a:cubicBezTo>
                  <a:cubicBezTo>
                    <a:pt x="526" y="137"/>
                    <a:pt x="526" y="137"/>
                    <a:pt x="526" y="137"/>
                  </a:cubicBezTo>
                  <a:cubicBezTo>
                    <a:pt x="525" y="135"/>
                    <a:pt x="525" y="135"/>
                    <a:pt x="525" y="135"/>
                  </a:cubicBezTo>
                  <a:cubicBezTo>
                    <a:pt x="525" y="134"/>
                    <a:pt x="525" y="134"/>
                    <a:pt x="525" y="134"/>
                  </a:cubicBezTo>
                  <a:cubicBezTo>
                    <a:pt x="523" y="134"/>
                    <a:pt x="523" y="134"/>
                    <a:pt x="523" y="134"/>
                  </a:cubicBezTo>
                  <a:cubicBezTo>
                    <a:pt x="520" y="135"/>
                    <a:pt x="520" y="135"/>
                    <a:pt x="520" y="135"/>
                  </a:cubicBezTo>
                  <a:cubicBezTo>
                    <a:pt x="517" y="137"/>
                    <a:pt x="517" y="137"/>
                    <a:pt x="517" y="137"/>
                  </a:cubicBezTo>
                  <a:cubicBezTo>
                    <a:pt x="515" y="137"/>
                    <a:pt x="515" y="137"/>
                    <a:pt x="515" y="137"/>
                  </a:cubicBezTo>
                  <a:cubicBezTo>
                    <a:pt x="515" y="138"/>
                    <a:pt x="515" y="138"/>
                    <a:pt x="515" y="138"/>
                  </a:cubicBezTo>
                  <a:cubicBezTo>
                    <a:pt x="515" y="139"/>
                    <a:pt x="515" y="139"/>
                    <a:pt x="515" y="139"/>
                  </a:cubicBezTo>
                  <a:cubicBezTo>
                    <a:pt x="517" y="140"/>
                    <a:pt x="517" y="140"/>
                    <a:pt x="517" y="140"/>
                  </a:cubicBezTo>
                  <a:cubicBezTo>
                    <a:pt x="517" y="142"/>
                    <a:pt x="517" y="142"/>
                    <a:pt x="517" y="142"/>
                  </a:cubicBezTo>
                  <a:cubicBezTo>
                    <a:pt x="517" y="143"/>
                    <a:pt x="517" y="143"/>
                    <a:pt x="517" y="143"/>
                  </a:cubicBezTo>
                  <a:cubicBezTo>
                    <a:pt x="515" y="143"/>
                    <a:pt x="515" y="143"/>
                    <a:pt x="515" y="143"/>
                  </a:cubicBezTo>
                  <a:cubicBezTo>
                    <a:pt x="515" y="143"/>
                    <a:pt x="515" y="143"/>
                    <a:pt x="515" y="143"/>
                  </a:cubicBezTo>
                  <a:cubicBezTo>
                    <a:pt x="515" y="144"/>
                    <a:pt x="515" y="144"/>
                    <a:pt x="515" y="144"/>
                  </a:cubicBezTo>
                  <a:cubicBezTo>
                    <a:pt x="518" y="144"/>
                    <a:pt x="518" y="144"/>
                    <a:pt x="518" y="144"/>
                  </a:cubicBezTo>
                  <a:cubicBezTo>
                    <a:pt x="522" y="145"/>
                    <a:pt x="522" y="145"/>
                    <a:pt x="522" y="145"/>
                  </a:cubicBezTo>
                  <a:close/>
                  <a:moveTo>
                    <a:pt x="701" y="92"/>
                  </a:moveTo>
                  <a:cubicBezTo>
                    <a:pt x="702" y="91"/>
                    <a:pt x="702" y="91"/>
                    <a:pt x="702" y="91"/>
                  </a:cubicBezTo>
                  <a:cubicBezTo>
                    <a:pt x="702" y="91"/>
                    <a:pt x="702" y="91"/>
                    <a:pt x="702" y="91"/>
                  </a:cubicBezTo>
                  <a:cubicBezTo>
                    <a:pt x="702" y="89"/>
                    <a:pt x="702" y="89"/>
                    <a:pt x="702" y="89"/>
                  </a:cubicBezTo>
                  <a:cubicBezTo>
                    <a:pt x="703" y="87"/>
                    <a:pt x="703" y="87"/>
                    <a:pt x="703" y="87"/>
                  </a:cubicBezTo>
                  <a:cubicBezTo>
                    <a:pt x="703" y="86"/>
                    <a:pt x="703" y="86"/>
                    <a:pt x="703" y="86"/>
                  </a:cubicBezTo>
                  <a:cubicBezTo>
                    <a:pt x="701" y="83"/>
                    <a:pt x="701" y="83"/>
                    <a:pt x="701" y="83"/>
                  </a:cubicBezTo>
                  <a:cubicBezTo>
                    <a:pt x="700" y="81"/>
                    <a:pt x="700" y="81"/>
                    <a:pt x="700" y="81"/>
                  </a:cubicBezTo>
                  <a:cubicBezTo>
                    <a:pt x="698" y="81"/>
                    <a:pt x="698" y="81"/>
                    <a:pt x="698" y="81"/>
                  </a:cubicBezTo>
                  <a:cubicBezTo>
                    <a:pt x="696" y="81"/>
                    <a:pt x="696" y="81"/>
                    <a:pt x="696" y="81"/>
                  </a:cubicBezTo>
                  <a:cubicBezTo>
                    <a:pt x="695" y="83"/>
                    <a:pt x="695" y="83"/>
                    <a:pt x="695" y="83"/>
                  </a:cubicBezTo>
                  <a:cubicBezTo>
                    <a:pt x="695" y="85"/>
                    <a:pt x="695" y="85"/>
                    <a:pt x="695" y="85"/>
                  </a:cubicBezTo>
                  <a:cubicBezTo>
                    <a:pt x="696" y="87"/>
                    <a:pt x="696" y="87"/>
                    <a:pt x="696" y="87"/>
                  </a:cubicBezTo>
                  <a:cubicBezTo>
                    <a:pt x="696" y="87"/>
                    <a:pt x="696" y="87"/>
                    <a:pt x="696" y="87"/>
                  </a:cubicBezTo>
                  <a:cubicBezTo>
                    <a:pt x="697" y="89"/>
                    <a:pt x="697" y="89"/>
                    <a:pt x="697" y="89"/>
                  </a:cubicBezTo>
                  <a:cubicBezTo>
                    <a:pt x="698" y="89"/>
                    <a:pt x="698" y="89"/>
                    <a:pt x="698" y="89"/>
                  </a:cubicBezTo>
                  <a:cubicBezTo>
                    <a:pt x="700" y="91"/>
                    <a:pt x="700" y="91"/>
                    <a:pt x="700" y="91"/>
                  </a:cubicBezTo>
                  <a:cubicBezTo>
                    <a:pt x="701" y="92"/>
                    <a:pt x="701" y="92"/>
                    <a:pt x="701" y="92"/>
                  </a:cubicBezTo>
                  <a:close/>
                  <a:moveTo>
                    <a:pt x="706" y="105"/>
                  </a:moveTo>
                  <a:cubicBezTo>
                    <a:pt x="708" y="104"/>
                    <a:pt x="708" y="104"/>
                    <a:pt x="708" y="104"/>
                  </a:cubicBezTo>
                  <a:cubicBezTo>
                    <a:pt x="709" y="102"/>
                    <a:pt x="709" y="102"/>
                    <a:pt x="709" y="102"/>
                  </a:cubicBezTo>
                  <a:cubicBezTo>
                    <a:pt x="712" y="101"/>
                    <a:pt x="712" y="101"/>
                    <a:pt x="712" y="101"/>
                  </a:cubicBezTo>
                  <a:cubicBezTo>
                    <a:pt x="714" y="101"/>
                    <a:pt x="714" y="101"/>
                    <a:pt x="714" y="101"/>
                  </a:cubicBezTo>
                  <a:cubicBezTo>
                    <a:pt x="718" y="101"/>
                    <a:pt x="718" y="101"/>
                    <a:pt x="718" y="101"/>
                  </a:cubicBezTo>
                  <a:cubicBezTo>
                    <a:pt x="720" y="101"/>
                    <a:pt x="720" y="101"/>
                    <a:pt x="720" y="101"/>
                  </a:cubicBezTo>
                  <a:cubicBezTo>
                    <a:pt x="724" y="101"/>
                    <a:pt x="724" y="101"/>
                    <a:pt x="724" y="101"/>
                  </a:cubicBezTo>
                  <a:cubicBezTo>
                    <a:pt x="726" y="100"/>
                    <a:pt x="726" y="100"/>
                    <a:pt x="726" y="100"/>
                  </a:cubicBezTo>
                  <a:cubicBezTo>
                    <a:pt x="729" y="100"/>
                    <a:pt x="729" y="100"/>
                    <a:pt x="729" y="100"/>
                  </a:cubicBezTo>
                  <a:cubicBezTo>
                    <a:pt x="730" y="100"/>
                    <a:pt x="730" y="100"/>
                    <a:pt x="730" y="100"/>
                  </a:cubicBezTo>
                  <a:cubicBezTo>
                    <a:pt x="732" y="99"/>
                    <a:pt x="732" y="99"/>
                    <a:pt x="732" y="99"/>
                  </a:cubicBezTo>
                  <a:cubicBezTo>
                    <a:pt x="730" y="97"/>
                    <a:pt x="730" y="97"/>
                    <a:pt x="730" y="97"/>
                  </a:cubicBezTo>
                  <a:cubicBezTo>
                    <a:pt x="730" y="96"/>
                    <a:pt x="730" y="96"/>
                    <a:pt x="730" y="96"/>
                  </a:cubicBezTo>
                  <a:cubicBezTo>
                    <a:pt x="728" y="93"/>
                    <a:pt x="728" y="93"/>
                    <a:pt x="728" y="93"/>
                  </a:cubicBezTo>
                  <a:cubicBezTo>
                    <a:pt x="724" y="90"/>
                    <a:pt x="724" y="90"/>
                    <a:pt x="724" y="90"/>
                  </a:cubicBezTo>
                  <a:cubicBezTo>
                    <a:pt x="722" y="90"/>
                    <a:pt x="722" y="90"/>
                    <a:pt x="722" y="90"/>
                  </a:cubicBezTo>
                  <a:cubicBezTo>
                    <a:pt x="719" y="89"/>
                    <a:pt x="719" y="89"/>
                    <a:pt x="719" y="89"/>
                  </a:cubicBezTo>
                  <a:cubicBezTo>
                    <a:pt x="718" y="88"/>
                    <a:pt x="718" y="88"/>
                    <a:pt x="718" y="88"/>
                  </a:cubicBezTo>
                  <a:cubicBezTo>
                    <a:pt x="716" y="88"/>
                    <a:pt x="716" y="88"/>
                    <a:pt x="716" y="88"/>
                  </a:cubicBezTo>
                  <a:cubicBezTo>
                    <a:pt x="715" y="88"/>
                    <a:pt x="715" y="88"/>
                    <a:pt x="715" y="88"/>
                  </a:cubicBezTo>
                  <a:cubicBezTo>
                    <a:pt x="712" y="87"/>
                    <a:pt x="712" y="87"/>
                    <a:pt x="712" y="87"/>
                  </a:cubicBezTo>
                  <a:cubicBezTo>
                    <a:pt x="711" y="87"/>
                    <a:pt x="711" y="87"/>
                    <a:pt x="711" y="87"/>
                  </a:cubicBezTo>
                  <a:cubicBezTo>
                    <a:pt x="710" y="89"/>
                    <a:pt x="710" y="89"/>
                    <a:pt x="710" y="89"/>
                  </a:cubicBezTo>
                  <a:cubicBezTo>
                    <a:pt x="708" y="92"/>
                    <a:pt x="708" y="92"/>
                    <a:pt x="708" y="92"/>
                  </a:cubicBezTo>
                  <a:cubicBezTo>
                    <a:pt x="708" y="94"/>
                    <a:pt x="708" y="94"/>
                    <a:pt x="708" y="94"/>
                  </a:cubicBezTo>
                  <a:cubicBezTo>
                    <a:pt x="708" y="98"/>
                    <a:pt x="708" y="98"/>
                    <a:pt x="708" y="98"/>
                  </a:cubicBezTo>
                  <a:cubicBezTo>
                    <a:pt x="707" y="102"/>
                    <a:pt x="707" y="102"/>
                    <a:pt x="707" y="102"/>
                  </a:cubicBezTo>
                  <a:cubicBezTo>
                    <a:pt x="705" y="103"/>
                    <a:pt x="705" y="103"/>
                    <a:pt x="705" y="103"/>
                  </a:cubicBezTo>
                  <a:cubicBezTo>
                    <a:pt x="705" y="105"/>
                    <a:pt x="705" y="105"/>
                    <a:pt x="705" y="105"/>
                  </a:cubicBezTo>
                  <a:cubicBezTo>
                    <a:pt x="706" y="105"/>
                    <a:pt x="706" y="105"/>
                    <a:pt x="706" y="105"/>
                  </a:cubicBezTo>
                  <a:close/>
                  <a:moveTo>
                    <a:pt x="664" y="96"/>
                  </a:moveTo>
                  <a:cubicBezTo>
                    <a:pt x="665" y="98"/>
                    <a:pt x="665" y="98"/>
                    <a:pt x="665" y="98"/>
                  </a:cubicBezTo>
                  <a:cubicBezTo>
                    <a:pt x="666" y="99"/>
                    <a:pt x="666" y="99"/>
                    <a:pt x="666" y="99"/>
                  </a:cubicBezTo>
                  <a:cubicBezTo>
                    <a:pt x="668" y="99"/>
                    <a:pt x="668" y="99"/>
                    <a:pt x="668" y="99"/>
                  </a:cubicBezTo>
                  <a:cubicBezTo>
                    <a:pt x="670" y="100"/>
                    <a:pt x="670" y="100"/>
                    <a:pt x="670" y="100"/>
                  </a:cubicBezTo>
                  <a:cubicBezTo>
                    <a:pt x="672" y="101"/>
                    <a:pt x="672" y="101"/>
                    <a:pt x="672" y="101"/>
                  </a:cubicBezTo>
                  <a:cubicBezTo>
                    <a:pt x="673" y="102"/>
                    <a:pt x="673" y="102"/>
                    <a:pt x="673" y="102"/>
                  </a:cubicBezTo>
                  <a:cubicBezTo>
                    <a:pt x="674" y="102"/>
                    <a:pt x="674" y="102"/>
                    <a:pt x="674" y="102"/>
                  </a:cubicBezTo>
                  <a:cubicBezTo>
                    <a:pt x="675" y="101"/>
                    <a:pt x="675" y="101"/>
                    <a:pt x="675" y="101"/>
                  </a:cubicBezTo>
                  <a:cubicBezTo>
                    <a:pt x="672" y="99"/>
                    <a:pt x="672" y="99"/>
                    <a:pt x="672" y="99"/>
                  </a:cubicBezTo>
                  <a:cubicBezTo>
                    <a:pt x="670" y="98"/>
                    <a:pt x="670" y="98"/>
                    <a:pt x="670" y="98"/>
                  </a:cubicBezTo>
                  <a:cubicBezTo>
                    <a:pt x="668" y="98"/>
                    <a:pt x="668" y="98"/>
                    <a:pt x="668" y="98"/>
                  </a:cubicBezTo>
                  <a:cubicBezTo>
                    <a:pt x="666" y="96"/>
                    <a:pt x="666" y="96"/>
                    <a:pt x="666" y="96"/>
                  </a:cubicBezTo>
                  <a:cubicBezTo>
                    <a:pt x="665" y="96"/>
                    <a:pt x="665" y="96"/>
                    <a:pt x="665" y="96"/>
                  </a:cubicBezTo>
                  <a:cubicBezTo>
                    <a:pt x="664" y="96"/>
                    <a:pt x="664" y="96"/>
                    <a:pt x="664" y="96"/>
                  </a:cubicBezTo>
                  <a:close/>
                  <a:moveTo>
                    <a:pt x="720" y="152"/>
                  </a:moveTo>
                  <a:cubicBezTo>
                    <a:pt x="722" y="154"/>
                    <a:pt x="722" y="154"/>
                    <a:pt x="722" y="154"/>
                  </a:cubicBezTo>
                  <a:cubicBezTo>
                    <a:pt x="723" y="155"/>
                    <a:pt x="723" y="155"/>
                    <a:pt x="723" y="155"/>
                  </a:cubicBezTo>
                  <a:cubicBezTo>
                    <a:pt x="724" y="154"/>
                    <a:pt x="724" y="154"/>
                    <a:pt x="724" y="154"/>
                  </a:cubicBezTo>
                  <a:cubicBezTo>
                    <a:pt x="726" y="153"/>
                    <a:pt x="726" y="153"/>
                    <a:pt x="726" y="153"/>
                  </a:cubicBezTo>
                  <a:cubicBezTo>
                    <a:pt x="726" y="152"/>
                    <a:pt x="726" y="152"/>
                    <a:pt x="726" y="152"/>
                  </a:cubicBezTo>
                  <a:cubicBezTo>
                    <a:pt x="726" y="151"/>
                    <a:pt x="726" y="151"/>
                    <a:pt x="726" y="151"/>
                  </a:cubicBezTo>
                  <a:cubicBezTo>
                    <a:pt x="725" y="149"/>
                    <a:pt x="725" y="149"/>
                    <a:pt x="725" y="149"/>
                  </a:cubicBezTo>
                  <a:cubicBezTo>
                    <a:pt x="724" y="149"/>
                    <a:pt x="724" y="149"/>
                    <a:pt x="724" y="149"/>
                  </a:cubicBezTo>
                  <a:cubicBezTo>
                    <a:pt x="724" y="151"/>
                    <a:pt x="724" y="151"/>
                    <a:pt x="724" y="151"/>
                  </a:cubicBezTo>
                  <a:cubicBezTo>
                    <a:pt x="722" y="152"/>
                    <a:pt x="722" y="152"/>
                    <a:pt x="722" y="152"/>
                  </a:cubicBezTo>
                  <a:cubicBezTo>
                    <a:pt x="722" y="152"/>
                    <a:pt x="720" y="152"/>
                    <a:pt x="720" y="152"/>
                  </a:cubicBezTo>
                  <a:close/>
                  <a:moveTo>
                    <a:pt x="917" y="137"/>
                  </a:moveTo>
                  <a:cubicBezTo>
                    <a:pt x="917" y="137"/>
                    <a:pt x="917" y="137"/>
                    <a:pt x="917" y="137"/>
                  </a:cubicBezTo>
                  <a:cubicBezTo>
                    <a:pt x="918" y="135"/>
                    <a:pt x="918" y="135"/>
                    <a:pt x="918" y="135"/>
                  </a:cubicBezTo>
                  <a:cubicBezTo>
                    <a:pt x="917" y="134"/>
                    <a:pt x="917" y="134"/>
                    <a:pt x="917" y="134"/>
                  </a:cubicBezTo>
                  <a:cubicBezTo>
                    <a:pt x="916" y="134"/>
                    <a:pt x="916" y="134"/>
                    <a:pt x="916" y="134"/>
                  </a:cubicBezTo>
                  <a:cubicBezTo>
                    <a:pt x="916" y="134"/>
                    <a:pt x="916" y="134"/>
                    <a:pt x="916" y="134"/>
                  </a:cubicBezTo>
                  <a:cubicBezTo>
                    <a:pt x="917" y="137"/>
                    <a:pt x="917" y="137"/>
                    <a:pt x="917" y="137"/>
                  </a:cubicBezTo>
                  <a:close/>
                  <a:moveTo>
                    <a:pt x="915" y="138"/>
                  </a:moveTo>
                  <a:cubicBezTo>
                    <a:pt x="916" y="139"/>
                    <a:pt x="916" y="139"/>
                    <a:pt x="916" y="139"/>
                  </a:cubicBezTo>
                  <a:cubicBezTo>
                    <a:pt x="916" y="137"/>
                    <a:pt x="916" y="137"/>
                    <a:pt x="916" y="137"/>
                  </a:cubicBezTo>
                  <a:cubicBezTo>
                    <a:pt x="915" y="136"/>
                    <a:pt x="915" y="136"/>
                    <a:pt x="915" y="136"/>
                  </a:cubicBezTo>
                  <a:cubicBezTo>
                    <a:pt x="914" y="136"/>
                    <a:pt x="914" y="136"/>
                    <a:pt x="914" y="136"/>
                  </a:cubicBezTo>
                  <a:cubicBezTo>
                    <a:pt x="914" y="137"/>
                    <a:pt x="914" y="137"/>
                    <a:pt x="914" y="137"/>
                  </a:cubicBezTo>
                  <a:cubicBezTo>
                    <a:pt x="915" y="138"/>
                    <a:pt x="915" y="138"/>
                    <a:pt x="915" y="138"/>
                  </a:cubicBezTo>
                  <a:close/>
                  <a:moveTo>
                    <a:pt x="914" y="139"/>
                  </a:moveTo>
                  <a:cubicBezTo>
                    <a:pt x="915" y="141"/>
                    <a:pt x="915" y="141"/>
                    <a:pt x="915" y="141"/>
                  </a:cubicBezTo>
                  <a:cubicBezTo>
                    <a:pt x="916" y="143"/>
                    <a:pt x="916" y="143"/>
                    <a:pt x="916" y="143"/>
                  </a:cubicBezTo>
                  <a:cubicBezTo>
                    <a:pt x="917" y="142"/>
                    <a:pt x="917" y="142"/>
                    <a:pt x="917" y="142"/>
                  </a:cubicBezTo>
                  <a:cubicBezTo>
                    <a:pt x="916" y="140"/>
                    <a:pt x="916" y="140"/>
                    <a:pt x="916" y="140"/>
                  </a:cubicBezTo>
                  <a:cubicBezTo>
                    <a:pt x="914" y="138"/>
                    <a:pt x="914" y="138"/>
                    <a:pt x="914" y="138"/>
                  </a:cubicBezTo>
                  <a:cubicBezTo>
                    <a:pt x="914" y="138"/>
                    <a:pt x="914" y="138"/>
                    <a:pt x="914" y="138"/>
                  </a:cubicBezTo>
                  <a:cubicBezTo>
                    <a:pt x="914" y="139"/>
                    <a:pt x="914" y="139"/>
                    <a:pt x="914" y="139"/>
                  </a:cubicBezTo>
                  <a:close/>
                  <a:moveTo>
                    <a:pt x="909" y="138"/>
                  </a:moveTo>
                  <a:cubicBezTo>
                    <a:pt x="910" y="140"/>
                    <a:pt x="910" y="140"/>
                    <a:pt x="910" y="140"/>
                  </a:cubicBezTo>
                  <a:cubicBezTo>
                    <a:pt x="911" y="141"/>
                    <a:pt x="911" y="141"/>
                    <a:pt x="911" y="141"/>
                  </a:cubicBezTo>
                  <a:cubicBezTo>
                    <a:pt x="912" y="140"/>
                    <a:pt x="912" y="140"/>
                    <a:pt x="912" y="140"/>
                  </a:cubicBezTo>
                  <a:cubicBezTo>
                    <a:pt x="912" y="139"/>
                    <a:pt x="912" y="139"/>
                    <a:pt x="912" y="139"/>
                  </a:cubicBezTo>
                  <a:cubicBezTo>
                    <a:pt x="912" y="137"/>
                    <a:pt x="912" y="137"/>
                    <a:pt x="912" y="137"/>
                  </a:cubicBezTo>
                  <a:cubicBezTo>
                    <a:pt x="911" y="137"/>
                    <a:pt x="911" y="137"/>
                    <a:pt x="911" y="137"/>
                  </a:cubicBezTo>
                  <a:cubicBezTo>
                    <a:pt x="911" y="137"/>
                    <a:pt x="911" y="137"/>
                    <a:pt x="911" y="137"/>
                  </a:cubicBezTo>
                  <a:cubicBezTo>
                    <a:pt x="909" y="138"/>
                    <a:pt x="909" y="138"/>
                    <a:pt x="909" y="138"/>
                  </a:cubicBezTo>
                  <a:close/>
                  <a:moveTo>
                    <a:pt x="958" y="118"/>
                  </a:moveTo>
                  <a:cubicBezTo>
                    <a:pt x="960" y="119"/>
                    <a:pt x="960" y="119"/>
                    <a:pt x="960" y="119"/>
                  </a:cubicBezTo>
                  <a:cubicBezTo>
                    <a:pt x="962" y="118"/>
                    <a:pt x="962" y="118"/>
                    <a:pt x="962" y="118"/>
                  </a:cubicBezTo>
                  <a:cubicBezTo>
                    <a:pt x="963" y="117"/>
                    <a:pt x="963" y="117"/>
                    <a:pt x="963" y="117"/>
                  </a:cubicBezTo>
                  <a:cubicBezTo>
                    <a:pt x="963" y="115"/>
                    <a:pt x="963" y="115"/>
                    <a:pt x="963" y="115"/>
                  </a:cubicBezTo>
                  <a:cubicBezTo>
                    <a:pt x="962" y="113"/>
                    <a:pt x="962" y="113"/>
                    <a:pt x="962" y="113"/>
                  </a:cubicBezTo>
                  <a:cubicBezTo>
                    <a:pt x="962" y="112"/>
                    <a:pt x="962" y="112"/>
                    <a:pt x="962" y="112"/>
                  </a:cubicBezTo>
                  <a:cubicBezTo>
                    <a:pt x="961" y="111"/>
                    <a:pt x="961" y="111"/>
                    <a:pt x="961" y="111"/>
                  </a:cubicBezTo>
                  <a:cubicBezTo>
                    <a:pt x="960" y="110"/>
                    <a:pt x="960" y="110"/>
                    <a:pt x="960" y="110"/>
                  </a:cubicBezTo>
                  <a:cubicBezTo>
                    <a:pt x="959" y="110"/>
                    <a:pt x="959" y="110"/>
                    <a:pt x="959" y="110"/>
                  </a:cubicBezTo>
                  <a:cubicBezTo>
                    <a:pt x="958" y="110"/>
                    <a:pt x="958" y="110"/>
                    <a:pt x="958" y="110"/>
                  </a:cubicBezTo>
                  <a:cubicBezTo>
                    <a:pt x="956" y="109"/>
                    <a:pt x="956" y="109"/>
                    <a:pt x="956" y="109"/>
                  </a:cubicBezTo>
                  <a:cubicBezTo>
                    <a:pt x="954" y="109"/>
                    <a:pt x="954" y="109"/>
                    <a:pt x="954" y="109"/>
                  </a:cubicBezTo>
                  <a:cubicBezTo>
                    <a:pt x="954" y="110"/>
                    <a:pt x="954" y="110"/>
                    <a:pt x="954" y="110"/>
                  </a:cubicBezTo>
                  <a:cubicBezTo>
                    <a:pt x="953" y="110"/>
                    <a:pt x="953" y="110"/>
                    <a:pt x="953" y="110"/>
                  </a:cubicBezTo>
                  <a:cubicBezTo>
                    <a:pt x="953" y="111"/>
                    <a:pt x="953" y="111"/>
                    <a:pt x="953" y="111"/>
                  </a:cubicBezTo>
                  <a:cubicBezTo>
                    <a:pt x="952" y="111"/>
                    <a:pt x="952" y="111"/>
                    <a:pt x="952" y="111"/>
                  </a:cubicBezTo>
                  <a:cubicBezTo>
                    <a:pt x="951" y="112"/>
                    <a:pt x="951" y="112"/>
                    <a:pt x="951" y="112"/>
                  </a:cubicBezTo>
                  <a:cubicBezTo>
                    <a:pt x="952" y="115"/>
                    <a:pt x="952" y="115"/>
                    <a:pt x="952" y="115"/>
                  </a:cubicBezTo>
                  <a:cubicBezTo>
                    <a:pt x="952" y="116"/>
                    <a:pt x="952" y="116"/>
                    <a:pt x="952" y="116"/>
                  </a:cubicBezTo>
                  <a:cubicBezTo>
                    <a:pt x="954" y="116"/>
                    <a:pt x="954" y="116"/>
                    <a:pt x="954" y="116"/>
                  </a:cubicBezTo>
                  <a:cubicBezTo>
                    <a:pt x="956" y="116"/>
                    <a:pt x="956" y="116"/>
                    <a:pt x="956" y="116"/>
                  </a:cubicBezTo>
                  <a:cubicBezTo>
                    <a:pt x="958" y="118"/>
                    <a:pt x="958" y="118"/>
                    <a:pt x="958" y="118"/>
                  </a:cubicBezTo>
                  <a:close/>
                  <a:moveTo>
                    <a:pt x="969" y="114"/>
                  </a:moveTo>
                  <a:cubicBezTo>
                    <a:pt x="970" y="113"/>
                    <a:pt x="970" y="113"/>
                    <a:pt x="970" y="113"/>
                  </a:cubicBezTo>
                  <a:cubicBezTo>
                    <a:pt x="971" y="111"/>
                    <a:pt x="971" y="111"/>
                    <a:pt x="971" y="111"/>
                  </a:cubicBezTo>
                  <a:cubicBezTo>
                    <a:pt x="969" y="112"/>
                    <a:pt x="969" y="112"/>
                    <a:pt x="969" y="112"/>
                  </a:cubicBezTo>
                  <a:cubicBezTo>
                    <a:pt x="968" y="113"/>
                    <a:pt x="968" y="113"/>
                    <a:pt x="968" y="113"/>
                  </a:cubicBezTo>
                  <a:cubicBezTo>
                    <a:pt x="969" y="114"/>
                    <a:pt x="969" y="114"/>
                    <a:pt x="969" y="114"/>
                  </a:cubicBezTo>
                  <a:close/>
                  <a:moveTo>
                    <a:pt x="981" y="585"/>
                  </a:moveTo>
                  <a:cubicBezTo>
                    <a:pt x="981" y="583"/>
                    <a:pt x="981" y="583"/>
                    <a:pt x="981" y="583"/>
                  </a:cubicBezTo>
                  <a:cubicBezTo>
                    <a:pt x="981" y="581"/>
                    <a:pt x="981" y="581"/>
                    <a:pt x="981" y="581"/>
                  </a:cubicBezTo>
                  <a:cubicBezTo>
                    <a:pt x="981" y="580"/>
                    <a:pt x="981" y="580"/>
                    <a:pt x="981" y="580"/>
                  </a:cubicBezTo>
                  <a:cubicBezTo>
                    <a:pt x="980" y="578"/>
                    <a:pt x="980" y="578"/>
                    <a:pt x="980" y="578"/>
                  </a:cubicBezTo>
                  <a:cubicBezTo>
                    <a:pt x="980" y="575"/>
                    <a:pt x="980" y="575"/>
                    <a:pt x="980" y="575"/>
                  </a:cubicBezTo>
                  <a:cubicBezTo>
                    <a:pt x="982" y="573"/>
                    <a:pt x="982" y="573"/>
                    <a:pt x="982" y="573"/>
                  </a:cubicBezTo>
                  <a:cubicBezTo>
                    <a:pt x="983" y="574"/>
                    <a:pt x="983" y="574"/>
                    <a:pt x="983" y="574"/>
                  </a:cubicBezTo>
                  <a:cubicBezTo>
                    <a:pt x="983" y="575"/>
                    <a:pt x="983" y="575"/>
                    <a:pt x="983" y="575"/>
                  </a:cubicBezTo>
                  <a:cubicBezTo>
                    <a:pt x="984" y="576"/>
                    <a:pt x="984" y="576"/>
                    <a:pt x="984" y="576"/>
                  </a:cubicBezTo>
                  <a:cubicBezTo>
                    <a:pt x="987" y="575"/>
                    <a:pt x="987" y="575"/>
                    <a:pt x="987" y="575"/>
                  </a:cubicBezTo>
                  <a:cubicBezTo>
                    <a:pt x="988" y="574"/>
                    <a:pt x="988" y="574"/>
                    <a:pt x="988" y="574"/>
                  </a:cubicBezTo>
                  <a:cubicBezTo>
                    <a:pt x="988" y="574"/>
                    <a:pt x="988" y="574"/>
                    <a:pt x="988" y="574"/>
                  </a:cubicBezTo>
                  <a:cubicBezTo>
                    <a:pt x="989" y="575"/>
                    <a:pt x="989" y="575"/>
                    <a:pt x="989" y="575"/>
                  </a:cubicBezTo>
                  <a:cubicBezTo>
                    <a:pt x="989" y="576"/>
                    <a:pt x="989" y="576"/>
                    <a:pt x="989" y="576"/>
                  </a:cubicBezTo>
                  <a:cubicBezTo>
                    <a:pt x="989" y="577"/>
                    <a:pt x="989" y="577"/>
                    <a:pt x="989" y="577"/>
                  </a:cubicBezTo>
                  <a:cubicBezTo>
                    <a:pt x="991" y="579"/>
                    <a:pt x="991" y="579"/>
                    <a:pt x="991" y="579"/>
                  </a:cubicBezTo>
                  <a:cubicBezTo>
                    <a:pt x="991" y="581"/>
                    <a:pt x="991" y="581"/>
                    <a:pt x="991" y="581"/>
                  </a:cubicBezTo>
                  <a:cubicBezTo>
                    <a:pt x="992" y="582"/>
                    <a:pt x="992" y="582"/>
                    <a:pt x="992" y="582"/>
                  </a:cubicBezTo>
                  <a:cubicBezTo>
                    <a:pt x="992" y="581"/>
                    <a:pt x="992" y="581"/>
                    <a:pt x="992" y="581"/>
                  </a:cubicBezTo>
                  <a:cubicBezTo>
                    <a:pt x="991" y="580"/>
                    <a:pt x="991" y="580"/>
                    <a:pt x="991" y="580"/>
                  </a:cubicBezTo>
                  <a:cubicBezTo>
                    <a:pt x="992" y="578"/>
                    <a:pt x="992" y="578"/>
                    <a:pt x="992" y="578"/>
                  </a:cubicBezTo>
                  <a:cubicBezTo>
                    <a:pt x="992" y="576"/>
                    <a:pt x="992" y="576"/>
                    <a:pt x="992" y="576"/>
                  </a:cubicBezTo>
                  <a:cubicBezTo>
                    <a:pt x="990" y="574"/>
                    <a:pt x="990" y="574"/>
                    <a:pt x="990" y="574"/>
                  </a:cubicBezTo>
                  <a:cubicBezTo>
                    <a:pt x="990" y="572"/>
                    <a:pt x="990" y="572"/>
                    <a:pt x="990" y="572"/>
                  </a:cubicBezTo>
                  <a:cubicBezTo>
                    <a:pt x="989" y="571"/>
                    <a:pt x="989" y="571"/>
                    <a:pt x="989" y="571"/>
                  </a:cubicBezTo>
                  <a:cubicBezTo>
                    <a:pt x="988" y="571"/>
                    <a:pt x="988" y="571"/>
                    <a:pt x="988" y="571"/>
                  </a:cubicBezTo>
                  <a:cubicBezTo>
                    <a:pt x="986" y="571"/>
                    <a:pt x="986" y="571"/>
                    <a:pt x="986" y="571"/>
                  </a:cubicBezTo>
                  <a:cubicBezTo>
                    <a:pt x="984" y="570"/>
                    <a:pt x="984" y="570"/>
                    <a:pt x="984" y="570"/>
                  </a:cubicBezTo>
                  <a:cubicBezTo>
                    <a:pt x="984" y="567"/>
                    <a:pt x="984" y="567"/>
                    <a:pt x="984" y="567"/>
                  </a:cubicBezTo>
                  <a:cubicBezTo>
                    <a:pt x="983" y="565"/>
                    <a:pt x="983" y="565"/>
                    <a:pt x="983" y="565"/>
                  </a:cubicBezTo>
                  <a:cubicBezTo>
                    <a:pt x="980" y="563"/>
                    <a:pt x="980" y="563"/>
                    <a:pt x="980" y="563"/>
                  </a:cubicBezTo>
                  <a:cubicBezTo>
                    <a:pt x="979" y="563"/>
                    <a:pt x="979" y="563"/>
                    <a:pt x="979" y="563"/>
                  </a:cubicBezTo>
                  <a:cubicBezTo>
                    <a:pt x="978" y="561"/>
                    <a:pt x="978" y="561"/>
                    <a:pt x="978" y="561"/>
                  </a:cubicBezTo>
                  <a:cubicBezTo>
                    <a:pt x="977" y="558"/>
                    <a:pt x="977" y="558"/>
                    <a:pt x="977" y="558"/>
                  </a:cubicBezTo>
                  <a:cubicBezTo>
                    <a:pt x="976" y="556"/>
                    <a:pt x="976" y="556"/>
                    <a:pt x="976" y="556"/>
                  </a:cubicBezTo>
                  <a:cubicBezTo>
                    <a:pt x="975" y="554"/>
                    <a:pt x="975" y="554"/>
                    <a:pt x="975" y="554"/>
                  </a:cubicBezTo>
                  <a:cubicBezTo>
                    <a:pt x="975" y="551"/>
                    <a:pt x="975" y="551"/>
                    <a:pt x="975" y="551"/>
                  </a:cubicBezTo>
                  <a:cubicBezTo>
                    <a:pt x="975" y="547"/>
                    <a:pt x="975" y="547"/>
                    <a:pt x="975" y="547"/>
                  </a:cubicBezTo>
                  <a:cubicBezTo>
                    <a:pt x="974" y="546"/>
                    <a:pt x="974" y="546"/>
                    <a:pt x="974" y="546"/>
                  </a:cubicBezTo>
                  <a:cubicBezTo>
                    <a:pt x="974" y="543"/>
                    <a:pt x="974" y="543"/>
                    <a:pt x="974" y="543"/>
                  </a:cubicBezTo>
                  <a:cubicBezTo>
                    <a:pt x="974" y="541"/>
                    <a:pt x="974" y="541"/>
                    <a:pt x="974" y="541"/>
                  </a:cubicBezTo>
                  <a:cubicBezTo>
                    <a:pt x="973" y="539"/>
                    <a:pt x="973" y="539"/>
                    <a:pt x="973" y="539"/>
                  </a:cubicBezTo>
                  <a:cubicBezTo>
                    <a:pt x="973" y="538"/>
                    <a:pt x="973" y="538"/>
                    <a:pt x="973" y="538"/>
                  </a:cubicBezTo>
                  <a:cubicBezTo>
                    <a:pt x="974" y="536"/>
                    <a:pt x="974" y="536"/>
                    <a:pt x="974" y="536"/>
                  </a:cubicBezTo>
                  <a:cubicBezTo>
                    <a:pt x="974" y="535"/>
                    <a:pt x="974" y="535"/>
                    <a:pt x="974" y="535"/>
                  </a:cubicBezTo>
                  <a:cubicBezTo>
                    <a:pt x="975" y="535"/>
                    <a:pt x="975" y="535"/>
                    <a:pt x="975" y="535"/>
                  </a:cubicBezTo>
                  <a:cubicBezTo>
                    <a:pt x="976" y="535"/>
                    <a:pt x="976" y="535"/>
                    <a:pt x="976" y="535"/>
                  </a:cubicBezTo>
                  <a:cubicBezTo>
                    <a:pt x="978" y="535"/>
                    <a:pt x="978" y="535"/>
                    <a:pt x="978" y="535"/>
                  </a:cubicBezTo>
                  <a:cubicBezTo>
                    <a:pt x="980" y="535"/>
                    <a:pt x="980" y="535"/>
                    <a:pt x="980" y="535"/>
                  </a:cubicBezTo>
                  <a:cubicBezTo>
                    <a:pt x="982" y="536"/>
                    <a:pt x="982" y="536"/>
                    <a:pt x="982" y="536"/>
                  </a:cubicBezTo>
                  <a:cubicBezTo>
                    <a:pt x="983" y="539"/>
                    <a:pt x="983" y="539"/>
                    <a:pt x="983" y="539"/>
                  </a:cubicBezTo>
                  <a:cubicBezTo>
                    <a:pt x="985" y="540"/>
                    <a:pt x="985" y="540"/>
                    <a:pt x="985" y="540"/>
                  </a:cubicBezTo>
                  <a:cubicBezTo>
                    <a:pt x="986" y="541"/>
                    <a:pt x="986" y="541"/>
                    <a:pt x="986" y="541"/>
                  </a:cubicBezTo>
                  <a:cubicBezTo>
                    <a:pt x="988" y="543"/>
                    <a:pt x="988" y="543"/>
                    <a:pt x="988" y="543"/>
                  </a:cubicBezTo>
                  <a:cubicBezTo>
                    <a:pt x="989" y="544"/>
                    <a:pt x="989" y="544"/>
                    <a:pt x="989" y="544"/>
                  </a:cubicBezTo>
                  <a:cubicBezTo>
                    <a:pt x="988" y="541"/>
                    <a:pt x="988" y="541"/>
                    <a:pt x="988" y="541"/>
                  </a:cubicBezTo>
                  <a:cubicBezTo>
                    <a:pt x="986" y="539"/>
                    <a:pt x="986" y="539"/>
                    <a:pt x="986" y="539"/>
                  </a:cubicBezTo>
                  <a:cubicBezTo>
                    <a:pt x="984" y="537"/>
                    <a:pt x="984" y="537"/>
                    <a:pt x="984" y="537"/>
                  </a:cubicBezTo>
                  <a:cubicBezTo>
                    <a:pt x="982" y="535"/>
                    <a:pt x="982" y="535"/>
                    <a:pt x="982" y="535"/>
                  </a:cubicBezTo>
                  <a:cubicBezTo>
                    <a:pt x="981" y="533"/>
                    <a:pt x="981" y="533"/>
                    <a:pt x="981" y="533"/>
                  </a:cubicBezTo>
                  <a:cubicBezTo>
                    <a:pt x="981" y="531"/>
                    <a:pt x="981" y="531"/>
                    <a:pt x="981" y="531"/>
                  </a:cubicBezTo>
                  <a:cubicBezTo>
                    <a:pt x="980" y="531"/>
                    <a:pt x="980" y="531"/>
                    <a:pt x="980" y="531"/>
                  </a:cubicBezTo>
                  <a:cubicBezTo>
                    <a:pt x="978" y="527"/>
                    <a:pt x="978" y="527"/>
                    <a:pt x="978" y="527"/>
                  </a:cubicBezTo>
                  <a:cubicBezTo>
                    <a:pt x="977" y="525"/>
                    <a:pt x="977" y="525"/>
                    <a:pt x="977" y="525"/>
                  </a:cubicBezTo>
                  <a:cubicBezTo>
                    <a:pt x="976" y="525"/>
                    <a:pt x="976" y="525"/>
                    <a:pt x="976" y="525"/>
                  </a:cubicBezTo>
                  <a:cubicBezTo>
                    <a:pt x="976" y="523"/>
                    <a:pt x="976" y="523"/>
                    <a:pt x="976" y="523"/>
                  </a:cubicBezTo>
                  <a:cubicBezTo>
                    <a:pt x="973" y="520"/>
                    <a:pt x="973" y="520"/>
                    <a:pt x="973" y="520"/>
                  </a:cubicBezTo>
                  <a:cubicBezTo>
                    <a:pt x="971" y="516"/>
                    <a:pt x="971" y="516"/>
                    <a:pt x="971" y="516"/>
                  </a:cubicBezTo>
                  <a:cubicBezTo>
                    <a:pt x="970" y="514"/>
                    <a:pt x="970" y="514"/>
                    <a:pt x="970" y="514"/>
                  </a:cubicBezTo>
                  <a:cubicBezTo>
                    <a:pt x="967" y="509"/>
                    <a:pt x="967" y="509"/>
                    <a:pt x="967" y="509"/>
                  </a:cubicBezTo>
                  <a:cubicBezTo>
                    <a:pt x="966" y="506"/>
                    <a:pt x="966" y="506"/>
                    <a:pt x="966" y="506"/>
                  </a:cubicBezTo>
                  <a:cubicBezTo>
                    <a:pt x="964" y="506"/>
                    <a:pt x="964" y="506"/>
                    <a:pt x="964" y="506"/>
                  </a:cubicBezTo>
                  <a:cubicBezTo>
                    <a:pt x="964" y="504"/>
                    <a:pt x="964" y="504"/>
                    <a:pt x="964" y="504"/>
                  </a:cubicBezTo>
                  <a:cubicBezTo>
                    <a:pt x="963" y="502"/>
                    <a:pt x="963" y="502"/>
                    <a:pt x="963" y="502"/>
                  </a:cubicBezTo>
                  <a:cubicBezTo>
                    <a:pt x="962" y="502"/>
                    <a:pt x="962" y="502"/>
                    <a:pt x="962" y="502"/>
                  </a:cubicBezTo>
                  <a:cubicBezTo>
                    <a:pt x="962" y="502"/>
                    <a:pt x="962" y="502"/>
                    <a:pt x="962" y="502"/>
                  </a:cubicBezTo>
                  <a:cubicBezTo>
                    <a:pt x="961" y="502"/>
                    <a:pt x="961" y="502"/>
                    <a:pt x="961" y="502"/>
                  </a:cubicBezTo>
                  <a:cubicBezTo>
                    <a:pt x="961" y="502"/>
                    <a:pt x="961" y="502"/>
                    <a:pt x="961" y="502"/>
                  </a:cubicBezTo>
                  <a:cubicBezTo>
                    <a:pt x="961" y="500"/>
                    <a:pt x="961" y="500"/>
                    <a:pt x="961" y="500"/>
                  </a:cubicBezTo>
                  <a:cubicBezTo>
                    <a:pt x="961" y="499"/>
                    <a:pt x="961" y="499"/>
                    <a:pt x="961" y="499"/>
                  </a:cubicBezTo>
                  <a:cubicBezTo>
                    <a:pt x="959" y="498"/>
                    <a:pt x="959" y="498"/>
                    <a:pt x="959" y="498"/>
                  </a:cubicBezTo>
                  <a:cubicBezTo>
                    <a:pt x="957" y="496"/>
                    <a:pt x="957" y="496"/>
                    <a:pt x="957" y="496"/>
                  </a:cubicBezTo>
                  <a:cubicBezTo>
                    <a:pt x="956" y="494"/>
                    <a:pt x="956" y="494"/>
                    <a:pt x="956" y="494"/>
                  </a:cubicBezTo>
                  <a:cubicBezTo>
                    <a:pt x="956" y="492"/>
                    <a:pt x="956" y="492"/>
                    <a:pt x="956" y="492"/>
                  </a:cubicBezTo>
                  <a:cubicBezTo>
                    <a:pt x="955" y="490"/>
                    <a:pt x="955" y="490"/>
                    <a:pt x="955" y="490"/>
                  </a:cubicBezTo>
                  <a:cubicBezTo>
                    <a:pt x="956" y="489"/>
                    <a:pt x="956" y="489"/>
                    <a:pt x="956" y="489"/>
                  </a:cubicBezTo>
                  <a:cubicBezTo>
                    <a:pt x="956" y="489"/>
                    <a:pt x="956" y="489"/>
                    <a:pt x="956" y="489"/>
                  </a:cubicBezTo>
                  <a:cubicBezTo>
                    <a:pt x="956" y="487"/>
                    <a:pt x="956" y="487"/>
                    <a:pt x="956" y="487"/>
                  </a:cubicBezTo>
                  <a:cubicBezTo>
                    <a:pt x="955" y="484"/>
                    <a:pt x="955" y="484"/>
                    <a:pt x="955" y="484"/>
                  </a:cubicBezTo>
                  <a:cubicBezTo>
                    <a:pt x="955" y="482"/>
                    <a:pt x="955" y="482"/>
                    <a:pt x="955" y="482"/>
                  </a:cubicBezTo>
                  <a:cubicBezTo>
                    <a:pt x="953" y="481"/>
                    <a:pt x="953" y="481"/>
                    <a:pt x="953" y="481"/>
                  </a:cubicBezTo>
                  <a:cubicBezTo>
                    <a:pt x="951" y="479"/>
                    <a:pt x="951" y="479"/>
                    <a:pt x="951" y="479"/>
                  </a:cubicBezTo>
                  <a:cubicBezTo>
                    <a:pt x="951" y="478"/>
                    <a:pt x="951" y="478"/>
                    <a:pt x="951" y="478"/>
                  </a:cubicBezTo>
                  <a:cubicBezTo>
                    <a:pt x="950" y="477"/>
                    <a:pt x="950" y="477"/>
                    <a:pt x="950" y="477"/>
                  </a:cubicBezTo>
                  <a:cubicBezTo>
                    <a:pt x="950" y="476"/>
                    <a:pt x="950" y="476"/>
                    <a:pt x="950" y="476"/>
                  </a:cubicBezTo>
                  <a:cubicBezTo>
                    <a:pt x="951" y="476"/>
                    <a:pt x="951" y="476"/>
                    <a:pt x="951" y="476"/>
                  </a:cubicBezTo>
                  <a:cubicBezTo>
                    <a:pt x="952" y="478"/>
                    <a:pt x="952" y="478"/>
                    <a:pt x="952" y="478"/>
                  </a:cubicBezTo>
                  <a:cubicBezTo>
                    <a:pt x="954" y="480"/>
                    <a:pt x="954" y="480"/>
                    <a:pt x="954" y="480"/>
                  </a:cubicBezTo>
                  <a:cubicBezTo>
                    <a:pt x="953" y="478"/>
                    <a:pt x="953" y="478"/>
                    <a:pt x="953" y="478"/>
                  </a:cubicBezTo>
                  <a:cubicBezTo>
                    <a:pt x="951" y="475"/>
                    <a:pt x="951" y="475"/>
                    <a:pt x="951" y="475"/>
                  </a:cubicBezTo>
                  <a:cubicBezTo>
                    <a:pt x="949" y="473"/>
                    <a:pt x="949" y="473"/>
                    <a:pt x="949" y="473"/>
                  </a:cubicBezTo>
                  <a:cubicBezTo>
                    <a:pt x="949" y="473"/>
                    <a:pt x="949" y="473"/>
                    <a:pt x="949" y="473"/>
                  </a:cubicBezTo>
                  <a:cubicBezTo>
                    <a:pt x="948" y="471"/>
                    <a:pt x="948" y="471"/>
                    <a:pt x="948" y="471"/>
                  </a:cubicBezTo>
                  <a:cubicBezTo>
                    <a:pt x="944" y="468"/>
                    <a:pt x="944" y="468"/>
                    <a:pt x="944" y="468"/>
                  </a:cubicBezTo>
                  <a:cubicBezTo>
                    <a:pt x="943" y="466"/>
                    <a:pt x="943" y="466"/>
                    <a:pt x="943" y="466"/>
                  </a:cubicBezTo>
                  <a:cubicBezTo>
                    <a:pt x="943" y="463"/>
                    <a:pt x="943" y="463"/>
                    <a:pt x="943" y="463"/>
                  </a:cubicBezTo>
                  <a:cubicBezTo>
                    <a:pt x="942" y="462"/>
                    <a:pt x="942" y="462"/>
                    <a:pt x="942" y="462"/>
                  </a:cubicBezTo>
                  <a:cubicBezTo>
                    <a:pt x="940" y="461"/>
                    <a:pt x="940" y="461"/>
                    <a:pt x="940" y="461"/>
                  </a:cubicBezTo>
                  <a:cubicBezTo>
                    <a:pt x="939" y="459"/>
                    <a:pt x="939" y="459"/>
                    <a:pt x="939" y="459"/>
                  </a:cubicBezTo>
                  <a:cubicBezTo>
                    <a:pt x="938" y="458"/>
                    <a:pt x="938" y="458"/>
                    <a:pt x="938" y="458"/>
                  </a:cubicBezTo>
                  <a:cubicBezTo>
                    <a:pt x="937" y="459"/>
                    <a:pt x="937" y="459"/>
                    <a:pt x="937" y="459"/>
                  </a:cubicBezTo>
                  <a:cubicBezTo>
                    <a:pt x="938" y="460"/>
                    <a:pt x="938" y="460"/>
                    <a:pt x="938" y="460"/>
                  </a:cubicBezTo>
                  <a:cubicBezTo>
                    <a:pt x="938" y="461"/>
                    <a:pt x="938" y="461"/>
                    <a:pt x="938" y="461"/>
                  </a:cubicBezTo>
                  <a:cubicBezTo>
                    <a:pt x="937" y="461"/>
                    <a:pt x="937" y="461"/>
                    <a:pt x="937" y="461"/>
                  </a:cubicBezTo>
                  <a:cubicBezTo>
                    <a:pt x="936" y="460"/>
                    <a:pt x="936" y="460"/>
                    <a:pt x="936" y="460"/>
                  </a:cubicBezTo>
                  <a:cubicBezTo>
                    <a:pt x="934" y="460"/>
                    <a:pt x="934" y="460"/>
                    <a:pt x="934" y="460"/>
                  </a:cubicBezTo>
                  <a:cubicBezTo>
                    <a:pt x="937" y="463"/>
                    <a:pt x="937" y="463"/>
                    <a:pt x="937" y="463"/>
                  </a:cubicBezTo>
                  <a:cubicBezTo>
                    <a:pt x="940" y="465"/>
                    <a:pt x="940" y="465"/>
                    <a:pt x="940" y="465"/>
                  </a:cubicBezTo>
                  <a:cubicBezTo>
                    <a:pt x="940" y="466"/>
                    <a:pt x="940" y="466"/>
                    <a:pt x="940" y="466"/>
                  </a:cubicBezTo>
                  <a:cubicBezTo>
                    <a:pt x="940" y="468"/>
                    <a:pt x="940" y="468"/>
                    <a:pt x="940" y="468"/>
                  </a:cubicBezTo>
                  <a:cubicBezTo>
                    <a:pt x="941" y="467"/>
                    <a:pt x="941" y="467"/>
                    <a:pt x="941" y="467"/>
                  </a:cubicBezTo>
                  <a:cubicBezTo>
                    <a:pt x="942" y="467"/>
                    <a:pt x="942" y="467"/>
                    <a:pt x="942" y="467"/>
                  </a:cubicBezTo>
                  <a:cubicBezTo>
                    <a:pt x="942" y="468"/>
                    <a:pt x="942" y="468"/>
                    <a:pt x="942" y="468"/>
                  </a:cubicBezTo>
                  <a:cubicBezTo>
                    <a:pt x="942" y="469"/>
                    <a:pt x="942" y="469"/>
                    <a:pt x="942" y="469"/>
                  </a:cubicBezTo>
                  <a:cubicBezTo>
                    <a:pt x="941" y="470"/>
                    <a:pt x="941" y="470"/>
                    <a:pt x="941" y="470"/>
                  </a:cubicBezTo>
                  <a:cubicBezTo>
                    <a:pt x="941" y="471"/>
                    <a:pt x="941" y="471"/>
                    <a:pt x="941" y="471"/>
                  </a:cubicBezTo>
                  <a:cubicBezTo>
                    <a:pt x="942" y="471"/>
                    <a:pt x="942" y="471"/>
                    <a:pt x="942" y="471"/>
                  </a:cubicBezTo>
                  <a:cubicBezTo>
                    <a:pt x="943" y="473"/>
                    <a:pt x="943" y="473"/>
                    <a:pt x="943" y="473"/>
                  </a:cubicBezTo>
                  <a:cubicBezTo>
                    <a:pt x="941" y="473"/>
                    <a:pt x="941" y="473"/>
                    <a:pt x="941" y="473"/>
                  </a:cubicBezTo>
                  <a:cubicBezTo>
                    <a:pt x="940" y="473"/>
                    <a:pt x="940" y="473"/>
                    <a:pt x="940" y="473"/>
                  </a:cubicBezTo>
                  <a:cubicBezTo>
                    <a:pt x="939" y="472"/>
                    <a:pt x="939" y="472"/>
                    <a:pt x="939" y="472"/>
                  </a:cubicBezTo>
                  <a:cubicBezTo>
                    <a:pt x="938" y="473"/>
                    <a:pt x="938" y="473"/>
                    <a:pt x="938" y="473"/>
                  </a:cubicBezTo>
                  <a:cubicBezTo>
                    <a:pt x="937" y="475"/>
                    <a:pt x="937" y="475"/>
                    <a:pt x="937" y="475"/>
                  </a:cubicBezTo>
                  <a:cubicBezTo>
                    <a:pt x="938" y="477"/>
                    <a:pt x="938" y="477"/>
                    <a:pt x="938" y="477"/>
                  </a:cubicBezTo>
                  <a:cubicBezTo>
                    <a:pt x="939" y="479"/>
                    <a:pt x="939" y="479"/>
                    <a:pt x="939" y="479"/>
                  </a:cubicBezTo>
                  <a:cubicBezTo>
                    <a:pt x="941" y="481"/>
                    <a:pt x="941" y="481"/>
                    <a:pt x="941" y="481"/>
                  </a:cubicBezTo>
                  <a:cubicBezTo>
                    <a:pt x="942" y="484"/>
                    <a:pt x="942" y="484"/>
                    <a:pt x="942" y="484"/>
                  </a:cubicBezTo>
                  <a:cubicBezTo>
                    <a:pt x="942" y="488"/>
                    <a:pt x="942" y="488"/>
                    <a:pt x="942" y="488"/>
                  </a:cubicBezTo>
                  <a:cubicBezTo>
                    <a:pt x="943" y="488"/>
                    <a:pt x="943" y="488"/>
                    <a:pt x="943" y="488"/>
                  </a:cubicBezTo>
                  <a:cubicBezTo>
                    <a:pt x="943" y="491"/>
                    <a:pt x="943" y="491"/>
                    <a:pt x="943" y="491"/>
                  </a:cubicBezTo>
                  <a:cubicBezTo>
                    <a:pt x="944" y="495"/>
                    <a:pt x="944" y="495"/>
                    <a:pt x="944" y="495"/>
                  </a:cubicBezTo>
                  <a:cubicBezTo>
                    <a:pt x="946" y="498"/>
                    <a:pt x="946" y="498"/>
                    <a:pt x="946" y="498"/>
                  </a:cubicBezTo>
                  <a:cubicBezTo>
                    <a:pt x="948" y="499"/>
                    <a:pt x="948" y="499"/>
                    <a:pt x="948" y="499"/>
                  </a:cubicBezTo>
                  <a:cubicBezTo>
                    <a:pt x="948" y="500"/>
                    <a:pt x="948" y="500"/>
                    <a:pt x="948" y="500"/>
                  </a:cubicBezTo>
                  <a:cubicBezTo>
                    <a:pt x="947" y="501"/>
                    <a:pt x="947" y="501"/>
                    <a:pt x="947" y="501"/>
                  </a:cubicBezTo>
                  <a:cubicBezTo>
                    <a:pt x="951" y="505"/>
                    <a:pt x="951" y="505"/>
                    <a:pt x="951" y="505"/>
                  </a:cubicBezTo>
                  <a:cubicBezTo>
                    <a:pt x="953" y="505"/>
                    <a:pt x="953" y="505"/>
                    <a:pt x="953" y="505"/>
                  </a:cubicBezTo>
                  <a:cubicBezTo>
                    <a:pt x="955" y="508"/>
                    <a:pt x="955" y="508"/>
                    <a:pt x="955" y="508"/>
                  </a:cubicBezTo>
                  <a:cubicBezTo>
                    <a:pt x="956" y="511"/>
                    <a:pt x="956" y="511"/>
                    <a:pt x="956" y="511"/>
                  </a:cubicBezTo>
                  <a:cubicBezTo>
                    <a:pt x="955" y="514"/>
                    <a:pt x="955" y="514"/>
                    <a:pt x="955" y="514"/>
                  </a:cubicBezTo>
                  <a:cubicBezTo>
                    <a:pt x="957" y="516"/>
                    <a:pt x="957" y="516"/>
                    <a:pt x="957" y="516"/>
                  </a:cubicBezTo>
                  <a:cubicBezTo>
                    <a:pt x="957" y="518"/>
                    <a:pt x="957" y="518"/>
                    <a:pt x="957" y="518"/>
                  </a:cubicBezTo>
                  <a:cubicBezTo>
                    <a:pt x="958" y="519"/>
                    <a:pt x="958" y="519"/>
                    <a:pt x="958" y="519"/>
                  </a:cubicBezTo>
                  <a:cubicBezTo>
                    <a:pt x="960" y="521"/>
                    <a:pt x="960" y="521"/>
                    <a:pt x="960" y="521"/>
                  </a:cubicBezTo>
                  <a:cubicBezTo>
                    <a:pt x="959" y="521"/>
                    <a:pt x="959" y="521"/>
                    <a:pt x="959" y="521"/>
                  </a:cubicBezTo>
                  <a:cubicBezTo>
                    <a:pt x="959" y="522"/>
                    <a:pt x="959" y="522"/>
                    <a:pt x="959" y="522"/>
                  </a:cubicBezTo>
                  <a:cubicBezTo>
                    <a:pt x="961" y="525"/>
                    <a:pt x="961" y="525"/>
                    <a:pt x="961" y="525"/>
                  </a:cubicBezTo>
                  <a:cubicBezTo>
                    <a:pt x="962" y="527"/>
                    <a:pt x="962" y="527"/>
                    <a:pt x="962" y="527"/>
                  </a:cubicBezTo>
                  <a:cubicBezTo>
                    <a:pt x="963" y="530"/>
                    <a:pt x="963" y="530"/>
                    <a:pt x="963" y="530"/>
                  </a:cubicBezTo>
                  <a:cubicBezTo>
                    <a:pt x="963" y="533"/>
                    <a:pt x="963" y="533"/>
                    <a:pt x="963" y="533"/>
                  </a:cubicBezTo>
                  <a:cubicBezTo>
                    <a:pt x="964" y="534"/>
                    <a:pt x="964" y="534"/>
                    <a:pt x="964" y="534"/>
                  </a:cubicBezTo>
                  <a:cubicBezTo>
                    <a:pt x="963" y="536"/>
                    <a:pt x="963" y="536"/>
                    <a:pt x="963" y="536"/>
                  </a:cubicBezTo>
                  <a:cubicBezTo>
                    <a:pt x="964" y="539"/>
                    <a:pt x="964" y="539"/>
                    <a:pt x="964" y="539"/>
                  </a:cubicBezTo>
                  <a:cubicBezTo>
                    <a:pt x="965" y="542"/>
                    <a:pt x="965" y="542"/>
                    <a:pt x="965" y="542"/>
                  </a:cubicBezTo>
                  <a:cubicBezTo>
                    <a:pt x="965" y="544"/>
                    <a:pt x="965" y="544"/>
                    <a:pt x="965" y="544"/>
                  </a:cubicBezTo>
                  <a:cubicBezTo>
                    <a:pt x="965" y="546"/>
                    <a:pt x="965" y="546"/>
                    <a:pt x="965" y="546"/>
                  </a:cubicBezTo>
                  <a:cubicBezTo>
                    <a:pt x="967" y="547"/>
                    <a:pt x="967" y="547"/>
                    <a:pt x="967" y="547"/>
                  </a:cubicBezTo>
                  <a:cubicBezTo>
                    <a:pt x="970" y="551"/>
                    <a:pt x="970" y="551"/>
                    <a:pt x="970" y="551"/>
                  </a:cubicBezTo>
                  <a:cubicBezTo>
                    <a:pt x="970" y="553"/>
                    <a:pt x="970" y="553"/>
                    <a:pt x="970" y="553"/>
                  </a:cubicBezTo>
                  <a:cubicBezTo>
                    <a:pt x="971" y="556"/>
                    <a:pt x="971" y="556"/>
                    <a:pt x="971" y="556"/>
                  </a:cubicBezTo>
                  <a:cubicBezTo>
                    <a:pt x="971" y="559"/>
                    <a:pt x="971" y="559"/>
                    <a:pt x="971" y="559"/>
                  </a:cubicBezTo>
                  <a:cubicBezTo>
                    <a:pt x="971" y="562"/>
                    <a:pt x="971" y="562"/>
                    <a:pt x="971" y="562"/>
                  </a:cubicBezTo>
                  <a:cubicBezTo>
                    <a:pt x="973" y="565"/>
                    <a:pt x="973" y="565"/>
                    <a:pt x="973" y="565"/>
                  </a:cubicBezTo>
                  <a:cubicBezTo>
                    <a:pt x="973" y="567"/>
                    <a:pt x="973" y="567"/>
                    <a:pt x="973" y="567"/>
                  </a:cubicBezTo>
                  <a:cubicBezTo>
                    <a:pt x="976" y="570"/>
                    <a:pt x="976" y="570"/>
                    <a:pt x="976" y="570"/>
                  </a:cubicBezTo>
                  <a:cubicBezTo>
                    <a:pt x="976" y="571"/>
                    <a:pt x="976" y="571"/>
                    <a:pt x="976" y="571"/>
                  </a:cubicBezTo>
                  <a:cubicBezTo>
                    <a:pt x="975" y="574"/>
                    <a:pt x="975" y="574"/>
                    <a:pt x="975" y="574"/>
                  </a:cubicBezTo>
                  <a:cubicBezTo>
                    <a:pt x="975" y="578"/>
                    <a:pt x="975" y="578"/>
                    <a:pt x="975" y="578"/>
                  </a:cubicBezTo>
                  <a:cubicBezTo>
                    <a:pt x="976" y="580"/>
                    <a:pt x="976" y="580"/>
                    <a:pt x="976" y="580"/>
                  </a:cubicBezTo>
                  <a:cubicBezTo>
                    <a:pt x="978" y="581"/>
                    <a:pt x="978" y="581"/>
                    <a:pt x="978" y="581"/>
                  </a:cubicBezTo>
                  <a:cubicBezTo>
                    <a:pt x="979" y="584"/>
                    <a:pt x="979" y="584"/>
                    <a:pt x="979" y="584"/>
                  </a:cubicBezTo>
                  <a:cubicBezTo>
                    <a:pt x="981" y="585"/>
                    <a:pt x="981" y="585"/>
                    <a:pt x="981" y="585"/>
                  </a:cubicBezTo>
                  <a:close/>
                  <a:moveTo>
                    <a:pt x="892" y="461"/>
                  </a:moveTo>
                  <a:cubicBezTo>
                    <a:pt x="892" y="460"/>
                    <a:pt x="892" y="460"/>
                    <a:pt x="892" y="460"/>
                  </a:cubicBezTo>
                  <a:cubicBezTo>
                    <a:pt x="892" y="460"/>
                    <a:pt x="892" y="460"/>
                    <a:pt x="892" y="460"/>
                  </a:cubicBezTo>
                  <a:cubicBezTo>
                    <a:pt x="893" y="459"/>
                    <a:pt x="893" y="459"/>
                    <a:pt x="893" y="459"/>
                  </a:cubicBezTo>
                  <a:cubicBezTo>
                    <a:pt x="894" y="459"/>
                    <a:pt x="894" y="459"/>
                    <a:pt x="894" y="459"/>
                  </a:cubicBezTo>
                  <a:cubicBezTo>
                    <a:pt x="895" y="460"/>
                    <a:pt x="895" y="460"/>
                    <a:pt x="895" y="460"/>
                  </a:cubicBezTo>
                  <a:cubicBezTo>
                    <a:pt x="896" y="461"/>
                    <a:pt x="896" y="461"/>
                    <a:pt x="896" y="461"/>
                  </a:cubicBezTo>
                  <a:cubicBezTo>
                    <a:pt x="897" y="460"/>
                    <a:pt x="897" y="460"/>
                    <a:pt x="897" y="460"/>
                  </a:cubicBezTo>
                  <a:cubicBezTo>
                    <a:pt x="898" y="459"/>
                    <a:pt x="898" y="459"/>
                    <a:pt x="898" y="459"/>
                  </a:cubicBezTo>
                  <a:cubicBezTo>
                    <a:pt x="897" y="458"/>
                    <a:pt x="897" y="458"/>
                    <a:pt x="897" y="458"/>
                  </a:cubicBezTo>
                  <a:cubicBezTo>
                    <a:pt x="897" y="457"/>
                    <a:pt x="897" y="457"/>
                    <a:pt x="897" y="457"/>
                  </a:cubicBezTo>
                  <a:cubicBezTo>
                    <a:pt x="898" y="456"/>
                    <a:pt x="898" y="456"/>
                    <a:pt x="898" y="456"/>
                  </a:cubicBezTo>
                  <a:cubicBezTo>
                    <a:pt x="899" y="455"/>
                    <a:pt x="899" y="455"/>
                    <a:pt x="899" y="455"/>
                  </a:cubicBezTo>
                  <a:cubicBezTo>
                    <a:pt x="897" y="455"/>
                    <a:pt x="897" y="455"/>
                    <a:pt x="897" y="455"/>
                  </a:cubicBezTo>
                  <a:cubicBezTo>
                    <a:pt x="897" y="456"/>
                    <a:pt x="897" y="456"/>
                    <a:pt x="897" y="456"/>
                  </a:cubicBezTo>
                  <a:cubicBezTo>
                    <a:pt x="896" y="456"/>
                    <a:pt x="896" y="456"/>
                    <a:pt x="896" y="456"/>
                  </a:cubicBezTo>
                  <a:cubicBezTo>
                    <a:pt x="895" y="456"/>
                    <a:pt x="895" y="456"/>
                    <a:pt x="895" y="456"/>
                  </a:cubicBezTo>
                  <a:cubicBezTo>
                    <a:pt x="896" y="455"/>
                    <a:pt x="896" y="455"/>
                    <a:pt x="896" y="455"/>
                  </a:cubicBezTo>
                  <a:cubicBezTo>
                    <a:pt x="896" y="454"/>
                    <a:pt x="896" y="454"/>
                    <a:pt x="896" y="454"/>
                  </a:cubicBezTo>
                  <a:cubicBezTo>
                    <a:pt x="896" y="454"/>
                    <a:pt x="896" y="454"/>
                    <a:pt x="896" y="454"/>
                  </a:cubicBezTo>
                  <a:cubicBezTo>
                    <a:pt x="894" y="454"/>
                    <a:pt x="894" y="454"/>
                    <a:pt x="894" y="454"/>
                  </a:cubicBezTo>
                  <a:cubicBezTo>
                    <a:pt x="893" y="454"/>
                    <a:pt x="893" y="454"/>
                    <a:pt x="893" y="454"/>
                  </a:cubicBezTo>
                  <a:cubicBezTo>
                    <a:pt x="892" y="454"/>
                    <a:pt x="892" y="454"/>
                    <a:pt x="892" y="454"/>
                  </a:cubicBezTo>
                  <a:cubicBezTo>
                    <a:pt x="891" y="456"/>
                    <a:pt x="891" y="456"/>
                    <a:pt x="891" y="456"/>
                  </a:cubicBezTo>
                  <a:cubicBezTo>
                    <a:pt x="890" y="457"/>
                    <a:pt x="890" y="457"/>
                    <a:pt x="890" y="457"/>
                  </a:cubicBezTo>
                  <a:cubicBezTo>
                    <a:pt x="890" y="458"/>
                    <a:pt x="890" y="458"/>
                    <a:pt x="890" y="458"/>
                  </a:cubicBezTo>
                  <a:cubicBezTo>
                    <a:pt x="892" y="461"/>
                    <a:pt x="892" y="461"/>
                    <a:pt x="892" y="461"/>
                  </a:cubicBezTo>
                  <a:close/>
                  <a:moveTo>
                    <a:pt x="886" y="459"/>
                  </a:moveTo>
                  <a:cubicBezTo>
                    <a:pt x="886" y="459"/>
                    <a:pt x="886" y="459"/>
                    <a:pt x="886" y="459"/>
                  </a:cubicBezTo>
                  <a:cubicBezTo>
                    <a:pt x="886" y="459"/>
                    <a:pt x="886" y="459"/>
                    <a:pt x="886" y="459"/>
                  </a:cubicBezTo>
                  <a:cubicBezTo>
                    <a:pt x="887" y="458"/>
                    <a:pt x="887" y="458"/>
                    <a:pt x="887" y="458"/>
                  </a:cubicBezTo>
                  <a:cubicBezTo>
                    <a:pt x="888" y="459"/>
                    <a:pt x="888" y="459"/>
                    <a:pt x="888" y="459"/>
                  </a:cubicBezTo>
                  <a:cubicBezTo>
                    <a:pt x="889" y="458"/>
                    <a:pt x="889" y="458"/>
                    <a:pt x="889" y="458"/>
                  </a:cubicBezTo>
                  <a:cubicBezTo>
                    <a:pt x="888" y="457"/>
                    <a:pt x="888" y="457"/>
                    <a:pt x="888" y="457"/>
                  </a:cubicBezTo>
                  <a:cubicBezTo>
                    <a:pt x="889" y="456"/>
                    <a:pt x="889" y="456"/>
                    <a:pt x="889" y="456"/>
                  </a:cubicBezTo>
                  <a:cubicBezTo>
                    <a:pt x="888" y="455"/>
                    <a:pt x="888" y="455"/>
                    <a:pt x="888" y="455"/>
                  </a:cubicBezTo>
                  <a:cubicBezTo>
                    <a:pt x="888" y="455"/>
                    <a:pt x="888" y="455"/>
                    <a:pt x="888" y="455"/>
                  </a:cubicBezTo>
                  <a:cubicBezTo>
                    <a:pt x="887" y="456"/>
                    <a:pt x="887" y="456"/>
                    <a:pt x="887" y="456"/>
                  </a:cubicBezTo>
                  <a:cubicBezTo>
                    <a:pt x="885" y="457"/>
                    <a:pt x="885" y="457"/>
                    <a:pt x="885" y="457"/>
                  </a:cubicBezTo>
                  <a:cubicBezTo>
                    <a:pt x="885" y="458"/>
                    <a:pt x="885" y="458"/>
                    <a:pt x="885" y="458"/>
                  </a:cubicBezTo>
                  <a:cubicBezTo>
                    <a:pt x="886" y="459"/>
                    <a:pt x="886" y="459"/>
                    <a:pt x="886" y="459"/>
                  </a:cubicBezTo>
                  <a:close/>
                  <a:moveTo>
                    <a:pt x="898" y="465"/>
                  </a:moveTo>
                  <a:cubicBezTo>
                    <a:pt x="898" y="466"/>
                    <a:pt x="898" y="466"/>
                    <a:pt x="898" y="466"/>
                  </a:cubicBezTo>
                  <a:cubicBezTo>
                    <a:pt x="899" y="465"/>
                    <a:pt x="899" y="465"/>
                    <a:pt x="899" y="465"/>
                  </a:cubicBezTo>
                  <a:cubicBezTo>
                    <a:pt x="900" y="464"/>
                    <a:pt x="900" y="464"/>
                    <a:pt x="900" y="464"/>
                  </a:cubicBezTo>
                  <a:cubicBezTo>
                    <a:pt x="899" y="463"/>
                    <a:pt x="899" y="463"/>
                    <a:pt x="899" y="463"/>
                  </a:cubicBezTo>
                  <a:cubicBezTo>
                    <a:pt x="898" y="463"/>
                    <a:pt x="898" y="463"/>
                    <a:pt x="898" y="463"/>
                  </a:cubicBezTo>
                  <a:cubicBezTo>
                    <a:pt x="899" y="464"/>
                    <a:pt x="899" y="464"/>
                    <a:pt x="899" y="464"/>
                  </a:cubicBezTo>
                  <a:cubicBezTo>
                    <a:pt x="898" y="465"/>
                    <a:pt x="898" y="465"/>
                    <a:pt x="898" y="465"/>
                  </a:cubicBezTo>
                  <a:close/>
                  <a:moveTo>
                    <a:pt x="896" y="463"/>
                  </a:moveTo>
                  <a:cubicBezTo>
                    <a:pt x="896" y="464"/>
                    <a:pt x="896" y="464"/>
                    <a:pt x="896" y="464"/>
                  </a:cubicBezTo>
                  <a:cubicBezTo>
                    <a:pt x="897" y="465"/>
                    <a:pt x="897" y="465"/>
                    <a:pt x="897" y="465"/>
                  </a:cubicBezTo>
                  <a:cubicBezTo>
                    <a:pt x="897" y="464"/>
                    <a:pt x="897" y="464"/>
                    <a:pt x="897" y="464"/>
                  </a:cubicBezTo>
                  <a:cubicBezTo>
                    <a:pt x="897" y="463"/>
                    <a:pt x="897" y="463"/>
                    <a:pt x="897" y="463"/>
                  </a:cubicBezTo>
                  <a:cubicBezTo>
                    <a:pt x="897" y="463"/>
                    <a:pt x="897" y="463"/>
                    <a:pt x="897" y="463"/>
                  </a:cubicBezTo>
                  <a:cubicBezTo>
                    <a:pt x="896" y="463"/>
                    <a:pt x="896" y="463"/>
                    <a:pt x="896" y="463"/>
                  </a:cubicBezTo>
                  <a:close/>
                  <a:moveTo>
                    <a:pt x="896" y="471"/>
                  </a:moveTo>
                  <a:cubicBezTo>
                    <a:pt x="897" y="470"/>
                    <a:pt x="897" y="470"/>
                    <a:pt x="897" y="470"/>
                  </a:cubicBezTo>
                  <a:cubicBezTo>
                    <a:pt x="898" y="469"/>
                    <a:pt x="898" y="469"/>
                    <a:pt x="898" y="469"/>
                  </a:cubicBezTo>
                  <a:cubicBezTo>
                    <a:pt x="899" y="468"/>
                    <a:pt x="899" y="468"/>
                    <a:pt x="899" y="468"/>
                  </a:cubicBezTo>
                  <a:cubicBezTo>
                    <a:pt x="899" y="467"/>
                    <a:pt x="899" y="467"/>
                    <a:pt x="899" y="467"/>
                  </a:cubicBezTo>
                  <a:cubicBezTo>
                    <a:pt x="899" y="466"/>
                    <a:pt x="899" y="466"/>
                    <a:pt x="899" y="466"/>
                  </a:cubicBezTo>
                  <a:cubicBezTo>
                    <a:pt x="896" y="467"/>
                    <a:pt x="896" y="467"/>
                    <a:pt x="896" y="467"/>
                  </a:cubicBezTo>
                  <a:cubicBezTo>
                    <a:pt x="895" y="469"/>
                    <a:pt x="895" y="469"/>
                    <a:pt x="895" y="469"/>
                  </a:cubicBezTo>
                  <a:cubicBezTo>
                    <a:pt x="895" y="470"/>
                    <a:pt x="895" y="470"/>
                    <a:pt x="895" y="470"/>
                  </a:cubicBezTo>
                  <a:cubicBezTo>
                    <a:pt x="896" y="471"/>
                    <a:pt x="896" y="471"/>
                    <a:pt x="896" y="471"/>
                  </a:cubicBezTo>
                  <a:close/>
                  <a:moveTo>
                    <a:pt x="964" y="368"/>
                  </a:moveTo>
                  <a:cubicBezTo>
                    <a:pt x="965" y="369"/>
                    <a:pt x="965" y="369"/>
                    <a:pt x="965" y="369"/>
                  </a:cubicBezTo>
                  <a:cubicBezTo>
                    <a:pt x="966" y="367"/>
                    <a:pt x="966" y="367"/>
                    <a:pt x="966" y="367"/>
                  </a:cubicBezTo>
                  <a:cubicBezTo>
                    <a:pt x="966" y="365"/>
                    <a:pt x="966" y="365"/>
                    <a:pt x="966" y="365"/>
                  </a:cubicBezTo>
                  <a:cubicBezTo>
                    <a:pt x="965" y="366"/>
                    <a:pt x="965" y="366"/>
                    <a:pt x="965" y="366"/>
                  </a:cubicBezTo>
                  <a:cubicBezTo>
                    <a:pt x="964" y="367"/>
                    <a:pt x="964" y="367"/>
                    <a:pt x="964" y="367"/>
                  </a:cubicBezTo>
                  <a:cubicBezTo>
                    <a:pt x="964" y="368"/>
                    <a:pt x="964" y="368"/>
                    <a:pt x="964" y="368"/>
                  </a:cubicBezTo>
                  <a:close/>
                  <a:moveTo>
                    <a:pt x="1071" y="357"/>
                  </a:moveTo>
                  <a:cubicBezTo>
                    <a:pt x="1072" y="357"/>
                    <a:pt x="1072" y="357"/>
                    <a:pt x="1072" y="357"/>
                  </a:cubicBezTo>
                  <a:cubicBezTo>
                    <a:pt x="1072" y="355"/>
                    <a:pt x="1072" y="355"/>
                    <a:pt x="1072" y="355"/>
                  </a:cubicBezTo>
                  <a:cubicBezTo>
                    <a:pt x="1071" y="354"/>
                    <a:pt x="1071" y="354"/>
                    <a:pt x="1071" y="354"/>
                  </a:cubicBezTo>
                  <a:cubicBezTo>
                    <a:pt x="1071" y="353"/>
                    <a:pt x="1071" y="353"/>
                    <a:pt x="1071" y="353"/>
                  </a:cubicBezTo>
                  <a:cubicBezTo>
                    <a:pt x="1071" y="352"/>
                    <a:pt x="1071" y="352"/>
                    <a:pt x="1071" y="352"/>
                  </a:cubicBezTo>
                  <a:cubicBezTo>
                    <a:pt x="1072" y="350"/>
                    <a:pt x="1072" y="350"/>
                    <a:pt x="1072" y="350"/>
                  </a:cubicBezTo>
                  <a:cubicBezTo>
                    <a:pt x="1074" y="348"/>
                    <a:pt x="1074" y="348"/>
                    <a:pt x="1074" y="348"/>
                  </a:cubicBezTo>
                  <a:cubicBezTo>
                    <a:pt x="1076" y="347"/>
                    <a:pt x="1076" y="347"/>
                    <a:pt x="1076" y="347"/>
                  </a:cubicBezTo>
                  <a:cubicBezTo>
                    <a:pt x="1077" y="346"/>
                    <a:pt x="1077" y="346"/>
                    <a:pt x="1077" y="346"/>
                  </a:cubicBezTo>
                  <a:cubicBezTo>
                    <a:pt x="1076" y="344"/>
                    <a:pt x="1076" y="344"/>
                    <a:pt x="1076" y="344"/>
                  </a:cubicBezTo>
                  <a:cubicBezTo>
                    <a:pt x="1075" y="342"/>
                    <a:pt x="1075" y="342"/>
                    <a:pt x="1075" y="342"/>
                  </a:cubicBezTo>
                  <a:cubicBezTo>
                    <a:pt x="1073" y="340"/>
                    <a:pt x="1073" y="340"/>
                    <a:pt x="1073" y="340"/>
                  </a:cubicBezTo>
                  <a:cubicBezTo>
                    <a:pt x="1072" y="339"/>
                    <a:pt x="1072" y="339"/>
                    <a:pt x="1072" y="339"/>
                  </a:cubicBezTo>
                  <a:cubicBezTo>
                    <a:pt x="1071" y="340"/>
                    <a:pt x="1071" y="340"/>
                    <a:pt x="1071" y="340"/>
                  </a:cubicBezTo>
                  <a:cubicBezTo>
                    <a:pt x="1071" y="341"/>
                    <a:pt x="1071" y="341"/>
                    <a:pt x="1071" y="341"/>
                  </a:cubicBezTo>
                  <a:cubicBezTo>
                    <a:pt x="1070" y="342"/>
                    <a:pt x="1070" y="342"/>
                    <a:pt x="1070" y="342"/>
                  </a:cubicBezTo>
                  <a:cubicBezTo>
                    <a:pt x="1068" y="344"/>
                    <a:pt x="1068" y="344"/>
                    <a:pt x="1068" y="344"/>
                  </a:cubicBezTo>
                  <a:cubicBezTo>
                    <a:pt x="1067" y="345"/>
                    <a:pt x="1067" y="345"/>
                    <a:pt x="1067" y="345"/>
                  </a:cubicBezTo>
                  <a:cubicBezTo>
                    <a:pt x="1066" y="346"/>
                    <a:pt x="1066" y="346"/>
                    <a:pt x="1066" y="346"/>
                  </a:cubicBezTo>
                  <a:cubicBezTo>
                    <a:pt x="1067" y="346"/>
                    <a:pt x="1067" y="346"/>
                    <a:pt x="1067" y="346"/>
                  </a:cubicBezTo>
                  <a:cubicBezTo>
                    <a:pt x="1069" y="346"/>
                    <a:pt x="1069" y="346"/>
                    <a:pt x="1069" y="346"/>
                  </a:cubicBezTo>
                  <a:cubicBezTo>
                    <a:pt x="1069" y="346"/>
                    <a:pt x="1069" y="346"/>
                    <a:pt x="1069" y="346"/>
                  </a:cubicBezTo>
                  <a:cubicBezTo>
                    <a:pt x="1068" y="347"/>
                    <a:pt x="1068" y="347"/>
                    <a:pt x="1068" y="347"/>
                  </a:cubicBezTo>
                  <a:cubicBezTo>
                    <a:pt x="1069" y="350"/>
                    <a:pt x="1069" y="350"/>
                    <a:pt x="1069" y="350"/>
                  </a:cubicBezTo>
                  <a:cubicBezTo>
                    <a:pt x="1070" y="352"/>
                    <a:pt x="1070" y="352"/>
                    <a:pt x="1070" y="352"/>
                  </a:cubicBezTo>
                  <a:cubicBezTo>
                    <a:pt x="1070" y="353"/>
                    <a:pt x="1070" y="353"/>
                    <a:pt x="1070" y="353"/>
                  </a:cubicBezTo>
                  <a:cubicBezTo>
                    <a:pt x="1069" y="355"/>
                    <a:pt x="1069" y="355"/>
                    <a:pt x="1069" y="355"/>
                  </a:cubicBezTo>
                  <a:cubicBezTo>
                    <a:pt x="1070" y="356"/>
                    <a:pt x="1070" y="356"/>
                    <a:pt x="1070" y="356"/>
                  </a:cubicBezTo>
                  <a:cubicBezTo>
                    <a:pt x="1071" y="357"/>
                    <a:pt x="1071" y="357"/>
                    <a:pt x="1071" y="357"/>
                  </a:cubicBezTo>
                  <a:close/>
                  <a:moveTo>
                    <a:pt x="1134" y="413"/>
                  </a:moveTo>
                  <a:cubicBezTo>
                    <a:pt x="1135" y="414"/>
                    <a:pt x="1135" y="414"/>
                    <a:pt x="1135" y="414"/>
                  </a:cubicBezTo>
                  <a:cubicBezTo>
                    <a:pt x="1137" y="414"/>
                    <a:pt x="1137" y="414"/>
                    <a:pt x="1137" y="414"/>
                  </a:cubicBezTo>
                  <a:cubicBezTo>
                    <a:pt x="1139" y="416"/>
                    <a:pt x="1139" y="416"/>
                    <a:pt x="1139" y="416"/>
                  </a:cubicBezTo>
                  <a:cubicBezTo>
                    <a:pt x="1142" y="417"/>
                    <a:pt x="1142" y="417"/>
                    <a:pt x="1142" y="417"/>
                  </a:cubicBezTo>
                  <a:cubicBezTo>
                    <a:pt x="1143" y="418"/>
                    <a:pt x="1143" y="418"/>
                    <a:pt x="1143" y="418"/>
                  </a:cubicBezTo>
                  <a:cubicBezTo>
                    <a:pt x="1145" y="417"/>
                    <a:pt x="1145" y="417"/>
                    <a:pt x="1145" y="417"/>
                  </a:cubicBezTo>
                  <a:cubicBezTo>
                    <a:pt x="1144" y="416"/>
                    <a:pt x="1144" y="416"/>
                    <a:pt x="1144" y="416"/>
                  </a:cubicBezTo>
                  <a:cubicBezTo>
                    <a:pt x="1142" y="415"/>
                    <a:pt x="1142" y="415"/>
                    <a:pt x="1142" y="415"/>
                  </a:cubicBezTo>
                  <a:cubicBezTo>
                    <a:pt x="1140" y="414"/>
                    <a:pt x="1140" y="414"/>
                    <a:pt x="1140" y="414"/>
                  </a:cubicBezTo>
                  <a:cubicBezTo>
                    <a:pt x="1139" y="414"/>
                    <a:pt x="1139" y="414"/>
                    <a:pt x="1139" y="414"/>
                  </a:cubicBezTo>
                  <a:cubicBezTo>
                    <a:pt x="1137" y="413"/>
                    <a:pt x="1137" y="413"/>
                    <a:pt x="1137" y="413"/>
                  </a:cubicBezTo>
                  <a:cubicBezTo>
                    <a:pt x="1135" y="412"/>
                    <a:pt x="1135" y="412"/>
                    <a:pt x="1135" y="412"/>
                  </a:cubicBezTo>
                  <a:cubicBezTo>
                    <a:pt x="1134" y="413"/>
                    <a:pt x="1134" y="413"/>
                    <a:pt x="1134" y="413"/>
                  </a:cubicBezTo>
                  <a:close/>
                  <a:moveTo>
                    <a:pt x="1116" y="408"/>
                  </a:moveTo>
                  <a:cubicBezTo>
                    <a:pt x="1118" y="409"/>
                    <a:pt x="1118" y="409"/>
                    <a:pt x="1118" y="409"/>
                  </a:cubicBezTo>
                  <a:cubicBezTo>
                    <a:pt x="1119" y="409"/>
                    <a:pt x="1119" y="409"/>
                    <a:pt x="1119" y="409"/>
                  </a:cubicBezTo>
                  <a:cubicBezTo>
                    <a:pt x="1120" y="410"/>
                    <a:pt x="1120" y="410"/>
                    <a:pt x="1120" y="410"/>
                  </a:cubicBezTo>
                  <a:cubicBezTo>
                    <a:pt x="1120" y="411"/>
                    <a:pt x="1120" y="411"/>
                    <a:pt x="1120" y="411"/>
                  </a:cubicBezTo>
                  <a:cubicBezTo>
                    <a:pt x="1122" y="413"/>
                    <a:pt x="1122" y="413"/>
                    <a:pt x="1122" y="413"/>
                  </a:cubicBezTo>
                  <a:cubicBezTo>
                    <a:pt x="1123" y="413"/>
                    <a:pt x="1123" y="413"/>
                    <a:pt x="1123" y="413"/>
                  </a:cubicBezTo>
                  <a:cubicBezTo>
                    <a:pt x="1124" y="415"/>
                    <a:pt x="1124" y="415"/>
                    <a:pt x="1124" y="415"/>
                  </a:cubicBezTo>
                  <a:cubicBezTo>
                    <a:pt x="1125" y="415"/>
                    <a:pt x="1125" y="415"/>
                    <a:pt x="1125" y="415"/>
                  </a:cubicBezTo>
                  <a:cubicBezTo>
                    <a:pt x="1126" y="414"/>
                    <a:pt x="1126" y="414"/>
                    <a:pt x="1126" y="414"/>
                  </a:cubicBezTo>
                  <a:cubicBezTo>
                    <a:pt x="1128" y="416"/>
                    <a:pt x="1128" y="416"/>
                    <a:pt x="1128" y="416"/>
                  </a:cubicBezTo>
                  <a:cubicBezTo>
                    <a:pt x="1129" y="416"/>
                    <a:pt x="1129" y="416"/>
                    <a:pt x="1129" y="416"/>
                  </a:cubicBezTo>
                  <a:cubicBezTo>
                    <a:pt x="1130" y="416"/>
                    <a:pt x="1130" y="416"/>
                    <a:pt x="1130" y="416"/>
                  </a:cubicBezTo>
                  <a:cubicBezTo>
                    <a:pt x="1129" y="414"/>
                    <a:pt x="1129" y="414"/>
                    <a:pt x="1129" y="414"/>
                  </a:cubicBezTo>
                  <a:cubicBezTo>
                    <a:pt x="1127" y="413"/>
                    <a:pt x="1127" y="413"/>
                    <a:pt x="1127" y="413"/>
                  </a:cubicBezTo>
                  <a:cubicBezTo>
                    <a:pt x="1125" y="411"/>
                    <a:pt x="1125" y="411"/>
                    <a:pt x="1125" y="411"/>
                  </a:cubicBezTo>
                  <a:cubicBezTo>
                    <a:pt x="1124" y="410"/>
                    <a:pt x="1124" y="410"/>
                    <a:pt x="1124" y="410"/>
                  </a:cubicBezTo>
                  <a:cubicBezTo>
                    <a:pt x="1122" y="409"/>
                    <a:pt x="1122" y="409"/>
                    <a:pt x="1122" y="409"/>
                  </a:cubicBezTo>
                  <a:cubicBezTo>
                    <a:pt x="1121" y="407"/>
                    <a:pt x="1121" y="407"/>
                    <a:pt x="1121" y="407"/>
                  </a:cubicBezTo>
                  <a:cubicBezTo>
                    <a:pt x="1121" y="406"/>
                    <a:pt x="1121" y="406"/>
                    <a:pt x="1121" y="406"/>
                  </a:cubicBezTo>
                  <a:cubicBezTo>
                    <a:pt x="1122" y="406"/>
                    <a:pt x="1122" y="406"/>
                    <a:pt x="1122" y="406"/>
                  </a:cubicBezTo>
                  <a:cubicBezTo>
                    <a:pt x="1120" y="405"/>
                    <a:pt x="1120" y="405"/>
                    <a:pt x="1120" y="405"/>
                  </a:cubicBezTo>
                  <a:cubicBezTo>
                    <a:pt x="1119" y="406"/>
                    <a:pt x="1119" y="406"/>
                    <a:pt x="1119" y="406"/>
                  </a:cubicBezTo>
                  <a:cubicBezTo>
                    <a:pt x="1117" y="406"/>
                    <a:pt x="1117" y="406"/>
                    <a:pt x="1117" y="406"/>
                  </a:cubicBezTo>
                  <a:cubicBezTo>
                    <a:pt x="1116" y="407"/>
                    <a:pt x="1116" y="407"/>
                    <a:pt x="1116" y="407"/>
                  </a:cubicBezTo>
                  <a:cubicBezTo>
                    <a:pt x="1116" y="408"/>
                    <a:pt x="1116" y="408"/>
                    <a:pt x="1116" y="408"/>
                  </a:cubicBezTo>
                  <a:close/>
                  <a:moveTo>
                    <a:pt x="1073" y="499"/>
                  </a:moveTo>
                  <a:cubicBezTo>
                    <a:pt x="1074" y="499"/>
                    <a:pt x="1074" y="499"/>
                    <a:pt x="1074" y="499"/>
                  </a:cubicBezTo>
                  <a:cubicBezTo>
                    <a:pt x="1074" y="498"/>
                    <a:pt x="1074" y="498"/>
                    <a:pt x="1074" y="498"/>
                  </a:cubicBezTo>
                  <a:cubicBezTo>
                    <a:pt x="1074" y="497"/>
                    <a:pt x="1074" y="497"/>
                    <a:pt x="1074" y="497"/>
                  </a:cubicBezTo>
                  <a:cubicBezTo>
                    <a:pt x="1073" y="496"/>
                    <a:pt x="1073" y="496"/>
                    <a:pt x="1073" y="496"/>
                  </a:cubicBezTo>
                  <a:cubicBezTo>
                    <a:pt x="1072" y="497"/>
                    <a:pt x="1072" y="497"/>
                    <a:pt x="1072" y="497"/>
                  </a:cubicBezTo>
                  <a:cubicBezTo>
                    <a:pt x="1072" y="498"/>
                    <a:pt x="1072" y="498"/>
                    <a:pt x="1072" y="498"/>
                  </a:cubicBezTo>
                  <a:cubicBezTo>
                    <a:pt x="1073" y="499"/>
                    <a:pt x="1073" y="499"/>
                    <a:pt x="1073" y="499"/>
                  </a:cubicBezTo>
                  <a:close/>
                  <a:moveTo>
                    <a:pt x="1064" y="497"/>
                  </a:moveTo>
                  <a:cubicBezTo>
                    <a:pt x="1064" y="498"/>
                    <a:pt x="1064" y="498"/>
                    <a:pt x="1064" y="498"/>
                  </a:cubicBezTo>
                  <a:cubicBezTo>
                    <a:pt x="1064" y="499"/>
                    <a:pt x="1064" y="499"/>
                    <a:pt x="1064" y="499"/>
                  </a:cubicBezTo>
                  <a:cubicBezTo>
                    <a:pt x="1066" y="499"/>
                    <a:pt x="1066" y="499"/>
                    <a:pt x="1066" y="499"/>
                  </a:cubicBezTo>
                  <a:cubicBezTo>
                    <a:pt x="1066" y="498"/>
                    <a:pt x="1066" y="498"/>
                    <a:pt x="1066" y="498"/>
                  </a:cubicBezTo>
                  <a:cubicBezTo>
                    <a:pt x="1065" y="496"/>
                    <a:pt x="1065" y="496"/>
                    <a:pt x="1065" y="496"/>
                  </a:cubicBezTo>
                  <a:cubicBezTo>
                    <a:pt x="1064" y="497"/>
                    <a:pt x="1064" y="497"/>
                    <a:pt x="1064" y="497"/>
                  </a:cubicBezTo>
                  <a:close/>
                  <a:moveTo>
                    <a:pt x="1069" y="512"/>
                  </a:moveTo>
                  <a:cubicBezTo>
                    <a:pt x="1069" y="512"/>
                    <a:pt x="1069" y="512"/>
                    <a:pt x="1069" y="512"/>
                  </a:cubicBezTo>
                  <a:cubicBezTo>
                    <a:pt x="1069" y="510"/>
                    <a:pt x="1069" y="510"/>
                    <a:pt x="1069" y="510"/>
                  </a:cubicBezTo>
                  <a:cubicBezTo>
                    <a:pt x="1070" y="508"/>
                    <a:pt x="1070" y="508"/>
                    <a:pt x="1070" y="508"/>
                  </a:cubicBezTo>
                  <a:cubicBezTo>
                    <a:pt x="1071" y="508"/>
                    <a:pt x="1071" y="508"/>
                    <a:pt x="1071" y="508"/>
                  </a:cubicBezTo>
                  <a:cubicBezTo>
                    <a:pt x="1072" y="506"/>
                    <a:pt x="1072" y="506"/>
                    <a:pt x="1072" y="506"/>
                  </a:cubicBezTo>
                  <a:cubicBezTo>
                    <a:pt x="1072" y="504"/>
                    <a:pt x="1072" y="504"/>
                    <a:pt x="1072" y="504"/>
                  </a:cubicBezTo>
                  <a:cubicBezTo>
                    <a:pt x="1072" y="503"/>
                    <a:pt x="1072" y="503"/>
                    <a:pt x="1072" y="503"/>
                  </a:cubicBezTo>
                  <a:cubicBezTo>
                    <a:pt x="1073" y="502"/>
                    <a:pt x="1073" y="502"/>
                    <a:pt x="1073" y="502"/>
                  </a:cubicBezTo>
                  <a:cubicBezTo>
                    <a:pt x="1073" y="500"/>
                    <a:pt x="1073" y="500"/>
                    <a:pt x="1073" y="500"/>
                  </a:cubicBezTo>
                  <a:cubicBezTo>
                    <a:pt x="1070" y="498"/>
                    <a:pt x="1070" y="498"/>
                    <a:pt x="1070" y="498"/>
                  </a:cubicBezTo>
                  <a:cubicBezTo>
                    <a:pt x="1069" y="499"/>
                    <a:pt x="1069" y="499"/>
                    <a:pt x="1069" y="499"/>
                  </a:cubicBezTo>
                  <a:cubicBezTo>
                    <a:pt x="1070" y="502"/>
                    <a:pt x="1070" y="502"/>
                    <a:pt x="1070" y="502"/>
                  </a:cubicBezTo>
                  <a:cubicBezTo>
                    <a:pt x="1069" y="504"/>
                    <a:pt x="1069" y="504"/>
                    <a:pt x="1069" y="504"/>
                  </a:cubicBezTo>
                  <a:cubicBezTo>
                    <a:pt x="1068" y="504"/>
                    <a:pt x="1068" y="504"/>
                    <a:pt x="1068" y="504"/>
                  </a:cubicBezTo>
                  <a:cubicBezTo>
                    <a:pt x="1067" y="506"/>
                    <a:pt x="1067" y="506"/>
                    <a:pt x="1067" y="506"/>
                  </a:cubicBezTo>
                  <a:cubicBezTo>
                    <a:pt x="1066" y="506"/>
                    <a:pt x="1066" y="506"/>
                    <a:pt x="1066" y="506"/>
                  </a:cubicBezTo>
                  <a:cubicBezTo>
                    <a:pt x="1066" y="507"/>
                    <a:pt x="1066" y="507"/>
                    <a:pt x="1066" y="507"/>
                  </a:cubicBezTo>
                  <a:cubicBezTo>
                    <a:pt x="1067" y="508"/>
                    <a:pt x="1067" y="508"/>
                    <a:pt x="1067" y="508"/>
                  </a:cubicBezTo>
                  <a:cubicBezTo>
                    <a:pt x="1067" y="510"/>
                    <a:pt x="1067" y="510"/>
                    <a:pt x="1067" y="510"/>
                  </a:cubicBezTo>
                  <a:cubicBezTo>
                    <a:pt x="1066" y="510"/>
                    <a:pt x="1066" y="510"/>
                    <a:pt x="1066" y="510"/>
                  </a:cubicBezTo>
                  <a:cubicBezTo>
                    <a:pt x="1066" y="511"/>
                    <a:pt x="1066" y="511"/>
                    <a:pt x="1066" y="511"/>
                  </a:cubicBezTo>
                  <a:cubicBezTo>
                    <a:pt x="1068" y="511"/>
                    <a:pt x="1068" y="511"/>
                    <a:pt x="1068" y="511"/>
                  </a:cubicBezTo>
                  <a:cubicBezTo>
                    <a:pt x="1069" y="512"/>
                    <a:pt x="1069" y="512"/>
                    <a:pt x="1069" y="512"/>
                  </a:cubicBezTo>
                  <a:close/>
                  <a:moveTo>
                    <a:pt x="1067" y="522"/>
                  </a:moveTo>
                  <a:cubicBezTo>
                    <a:pt x="1067" y="522"/>
                    <a:pt x="1068" y="521"/>
                    <a:pt x="1068" y="521"/>
                  </a:cubicBezTo>
                  <a:cubicBezTo>
                    <a:pt x="1067" y="520"/>
                    <a:pt x="1067" y="520"/>
                    <a:pt x="1067" y="520"/>
                  </a:cubicBezTo>
                  <a:cubicBezTo>
                    <a:pt x="1067" y="518"/>
                    <a:pt x="1067" y="518"/>
                    <a:pt x="1067" y="518"/>
                  </a:cubicBezTo>
                  <a:cubicBezTo>
                    <a:pt x="1066" y="518"/>
                    <a:pt x="1066" y="518"/>
                    <a:pt x="1066" y="518"/>
                  </a:cubicBezTo>
                  <a:cubicBezTo>
                    <a:pt x="1066" y="519"/>
                    <a:pt x="1066" y="519"/>
                    <a:pt x="1066" y="519"/>
                  </a:cubicBezTo>
                  <a:cubicBezTo>
                    <a:pt x="1066" y="521"/>
                    <a:pt x="1066" y="521"/>
                    <a:pt x="1066" y="521"/>
                  </a:cubicBezTo>
                  <a:cubicBezTo>
                    <a:pt x="1067" y="522"/>
                    <a:pt x="1067" y="522"/>
                    <a:pt x="1067" y="522"/>
                  </a:cubicBezTo>
                  <a:close/>
                  <a:moveTo>
                    <a:pt x="1067" y="526"/>
                  </a:moveTo>
                  <a:cubicBezTo>
                    <a:pt x="1068" y="525"/>
                    <a:pt x="1068" y="525"/>
                    <a:pt x="1068" y="525"/>
                  </a:cubicBezTo>
                  <a:cubicBezTo>
                    <a:pt x="1068" y="524"/>
                    <a:pt x="1068" y="524"/>
                    <a:pt x="1068" y="524"/>
                  </a:cubicBezTo>
                  <a:cubicBezTo>
                    <a:pt x="1067" y="524"/>
                    <a:pt x="1067" y="524"/>
                    <a:pt x="1067" y="524"/>
                  </a:cubicBezTo>
                  <a:cubicBezTo>
                    <a:pt x="1066" y="524"/>
                    <a:pt x="1066" y="524"/>
                    <a:pt x="1066" y="524"/>
                  </a:cubicBezTo>
                  <a:cubicBezTo>
                    <a:pt x="1066" y="525"/>
                    <a:pt x="1066" y="525"/>
                    <a:pt x="1066" y="525"/>
                  </a:cubicBezTo>
                  <a:cubicBezTo>
                    <a:pt x="1067" y="526"/>
                    <a:pt x="1067" y="526"/>
                    <a:pt x="1067" y="526"/>
                  </a:cubicBezTo>
                  <a:close/>
                  <a:moveTo>
                    <a:pt x="1064" y="528"/>
                  </a:moveTo>
                  <a:cubicBezTo>
                    <a:pt x="1065" y="528"/>
                    <a:pt x="1065" y="528"/>
                    <a:pt x="1065" y="528"/>
                  </a:cubicBezTo>
                  <a:cubicBezTo>
                    <a:pt x="1064" y="527"/>
                    <a:pt x="1064" y="527"/>
                    <a:pt x="1064" y="527"/>
                  </a:cubicBezTo>
                  <a:cubicBezTo>
                    <a:pt x="1064" y="527"/>
                    <a:pt x="1064" y="527"/>
                    <a:pt x="1064" y="527"/>
                  </a:cubicBezTo>
                  <a:cubicBezTo>
                    <a:pt x="1063" y="528"/>
                    <a:pt x="1063" y="528"/>
                    <a:pt x="1063" y="528"/>
                  </a:cubicBezTo>
                  <a:cubicBezTo>
                    <a:pt x="1064" y="528"/>
                    <a:pt x="1064" y="528"/>
                    <a:pt x="1064" y="528"/>
                  </a:cubicBezTo>
                  <a:close/>
                  <a:moveTo>
                    <a:pt x="1065" y="532"/>
                  </a:moveTo>
                  <a:cubicBezTo>
                    <a:pt x="1066" y="532"/>
                    <a:pt x="1066" y="532"/>
                    <a:pt x="1066" y="532"/>
                  </a:cubicBezTo>
                  <a:cubicBezTo>
                    <a:pt x="1067" y="531"/>
                    <a:pt x="1067" y="531"/>
                    <a:pt x="1067" y="531"/>
                  </a:cubicBezTo>
                  <a:cubicBezTo>
                    <a:pt x="1067" y="530"/>
                    <a:pt x="1067" y="530"/>
                    <a:pt x="1067" y="530"/>
                  </a:cubicBezTo>
                  <a:cubicBezTo>
                    <a:pt x="1066" y="529"/>
                    <a:pt x="1066" y="529"/>
                    <a:pt x="1066" y="529"/>
                  </a:cubicBezTo>
                  <a:cubicBezTo>
                    <a:pt x="1066" y="530"/>
                    <a:pt x="1066" y="530"/>
                    <a:pt x="1066" y="530"/>
                  </a:cubicBezTo>
                  <a:cubicBezTo>
                    <a:pt x="1065" y="532"/>
                    <a:pt x="1065" y="532"/>
                    <a:pt x="1065" y="532"/>
                  </a:cubicBezTo>
                  <a:close/>
                  <a:moveTo>
                    <a:pt x="1063" y="543"/>
                  </a:moveTo>
                  <a:cubicBezTo>
                    <a:pt x="1064" y="543"/>
                    <a:pt x="1064" y="543"/>
                    <a:pt x="1064" y="543"/>
                  </a:cubicBezTo>
                  <a:cubicBezTo>
                    <a:pt x="1063" y="542"/>
                    <a:pt x="1063" y="542"/>
                    <a:pt x="1063" y="542"/>
                  </a:cubicBezTo>
                  <a:cubicBezTo>
                    <a:pt x="1062" y="542"/>
                    <a:pt x="1062" y="542"/>
                    <a:pt x="1062" y="542"/>
                  </a:cubicBezTo>
                  <a:cubicBezTo>
                    <a:pt x="1063" y="543"/>
                    <a:pt x="1063" y="543"/>
                    <a:pt x="1063" y="543"/>
                  </a:cubicBezTo>
                  <a:close/>
                  <a:moveTo>
                    <a:pt x="1063" y="549"/>
                  </a:moveTo>
                  <a:cubicBezTo>
                    <a:pt x="1063" y="548"/>
                    <a:pt x="1063" y="548"/>
                    <a:pt x="1063" y="548"/>
                  </a:cubicBezTo>
                  <a:cubicBezTo>
                    <a:pt x="1063" y="547"/>
                    <a:pt x="1063" y="547"/>
                    <a:pt x="1063" y="547"/>
                  </a:cubicBezTo>
                  <a:cubicBezTo>
                    <a:pt x="1062" y="548"/>
                    <a:pt x="1062" y="548"/>
                    <a:pt x="1062" y="548"/>
                  </a:cubicBezTo>
                  <a:cubicBezTo>
                    <a:pt x="1063" y="549"/>
                    <a:pt x="1063" y="549"/>
                    <a:pt x="1063" y="549"/>
                  </a:cubicBezTo>
                  <a:close/>
                  <a:moveTo>
                    <a:pt x="1062" y="551"/>
                  </a:moveTo>
                  <a:cubicBezTo>
                    <a:pt x="1063" y="552"/>
                    <a:pt x="1063" y="552"/>
                    <a:pt x="1063" y="552"/>
                  </a:cubicBezTo>
                  <a:cubicBezTo>
                    <a:pt x="1063" y="551"/>
                    <a:pt x="1063" y="551"/>
                    <a:pt x="1063" y="551"/>
                  </a:cubicBezTo>
                  <a:cubicBezTo>
                    <a:pt x="1062" y="551"/>
                    <a:pt x="1062" y="551"/>
                    <a:pt x="1062" y="551"/>
                  </a:cubicBezTo>
                  <a:close/>
                  <a:moveTo>
                    <a:pt x="1061" y="554"/>
                  </a:moveTo>
                  <a:cubicBezTo>
                    <a:pt x="1061" y="554"/>
                    <a:pt x="1061" y="554"/>
                    <a:pt x="1061" y="554"/>
                  </a:cubicBezTo>
                  <a:cubicBezTo>
                    <a:pt x="1062" y="555"/>
                    <a:pt x="1062" y="555"/>
                    <a:pt x="1062" y="555"/>
                  </a:cubicBezTo>
                  <a:cubicBezTo>
                    <a:pt x="1062" y="554"/>
                    <a:pt x="1062" y="554"/>
                    <a:pt x="1062" y="554"/>
                  </a:cubicBezTo>
                  <a:cubicBezTo>
                    <a:pt x="1061" y="553"/>
                    <a:pt x="1061" y="553"/>
                    <a:pt x="1061" y="553"/>
                  </a:cubicBezTo>
                  <a:cubicBezTo>
                    <a:pt x="1061" y="554"/>
                    <a:pt x="1061" y="554"/>
                    <a:pt x="1061" y="554"/>
                  </a:cubicBezTo>
                  <a:close/>
                  <a:moveTo>
                    <a:pt x="1059" y="561"/>
                  </a:moveTo>
                  <a:cubicBezTo>
                    <a:pt x="1060" y="560"/>
                    <a:pt x="1060" y="560"/>
                    <a:pt x="1060" y="560"/>
                  </a:cubicBezTo>
                  <a:cubicBezTo>
                    <a:pt x="1060" y="557"/>
                    <a:pt x="1060" y="557"/>
                    <a:pt x="1060" y="557"/>
                  </a:cubicBezTo>
                  <a:cubicBezTo>
                    <a:pt x="1059" y="557"/>
                    <a:pt x="1059" y="557"/>
                    <a:pt x="1059" y="557"/>
                  </a:cubicBezTo>
                  <a:cubicBezTo>
                    <a:pt x="1059" y="559"/>
                    <a:pt x="1059" y="559"/>
                    <a:pt x="1059" y="559"/>
                  </a:cubicBezTo>
                  <a:cubicBezTo>
                    <a:pt x="1059" y="561"/>
                    <a:pt x="1059" y="561"/>
                    <a:pt x="1059" y="561"/>
                  </a:cubicBezTo>
                  <a:cubicBezTo>
                    <a:pt x="1059" y="561"/>
                    <a:pt x="1059" y="561"/>
                    <a:pt x="1059" y="561"/>
                  </a:cubicBezTo>
                  <a:close/>
                  <a:moveTo>
                    <a:pt x="1044" y="581"/>
                  </a:moveTo>
                  <a:cubicBezTo>
                    <a:pt x="1045" y="581"/>
                    <a:pt x="1045" y="581"/>
                    <a:pt x="1045" y="581"/>
                  </a:cubicBezTo>
                  <a:cubicBezTo>
                    <a:pt x="1047" y="580"/>
                    <a:pt x="1047" y="580"/>
                    <a:pt x="1047" y="580"/>
                  </a:cubicBezTo>
                  <a:cubicBezTo>
                    <a:pt x="1048" y="577"/>
                    <a:pt x="1048" y="577"/>
                    <a:pt x="1048" y="577"/>
                  </a:cubicBezTo>
                  <a:cubicBezTo>
                    <a:pt x="1049" y="577"/>
                    <a:pt x="1049" y="577"/>
                    <a:pt x="1049" y="577"/>
                  </a:cubicBezTo>
                  <a:cubicBezTo>
                    <a:pt x="1049" y="575"/>
                    <a:pt x="1049" y="575"/>
                    <a:pt x="1049" y="575"/>
                  </a:cubicBezTo>
                  <a:cubicBezTo>
                    <a:pt x="1050" y="573"/>
                    <a:pt x="1050" y="573"/>
                    <a:pt x="1050" y="573"/>
                  </a:cubicBezTo>
                  <a:cubicBezTo>
                    <a:pt x="1052" y="570"/>
                    <a:pt x="1052" y="570"/>
                    <a:pt x="1052" y="570"/>
                  </a:cubicBezTo>
                  <a:cubicBezTo>
                    <a:pt x="1051" y="571"/>
                    <a:pt x="1051" y="571"/>
                    <a:pt x="1051" y="571"/>
                  </a:cubicBezTo>
                  <a:cubicBezTo>
                    <a:pt x="1049" y="571"/>
                    <a:pt x="1049" y="571"/>
                    <a:pt x="1049" y="571"/>
                  </a:cubicBezTo>
                  <a:cubicBezTo>
                    <a:pt x="1048" y="573"/>
                    <a:pt x="1048" y="573"/>
                    <a:pt x="1048" y="573"/>
                  </a:cubicBezTo>
                  <a:cubicBezTo>
                    <a:pt x="1047" y="574"/>
                    <a:pt x="1047" y="574"/>
                    <a:pt x="1047" y="574"/>
                  </a:cubicBezTo>
                  <a:cubicBezTo>
                    <a:pt x="1047" y="575"/>
                    <a:pt x="1047" y="575"/>
                    <a:pt x="1047" y="575"/>
                  </a:cubicBezTo>
                  <a:cubicBezTo>
                    <a:pt x="1046" y="576"/>
                    <a:pt x="1046" y="576"/>
                    <a:pt x="1046" y="576"/>
                  </a:cubicBezTo>
                  <a:cubicBezTo>
                    <a:pt x="1046" y="577"/>
                    <a:pt x="1046" y="577"/>
                    <a:pt x="1046" y="577"/>
                  </a:cubicBezTo>
                  <a:cubicBezTo>
                    <a:pt x="1045" y="578"/>
                    <a:pt x="1045" y="578"/>
                    <a:pt x="1045" y="578"/>
                  </a:cubicBezTo>
                  <a:cubicBezTo>
                    <a:pt x="1044" y="581"/>
                    <a:pt x="1044" y="581"/>
                    <a:pt x="1044" y="581"/>
                  </a:cubicBezTo>
                  <a:close/>
                  <a:moveTo>
                    <a:pt x="1028" y="600"/>
                  </a:moveTo>
                  <a:cubicBezTo>
                    <a:pt x="1028" y="600"/>
                    <a:pt x="1028" y="600"/>
                    <a:pt x="1028" y="600"/>
                  </a:cubicBezTo>
                  <a:cubicBezTo>
                    <a:pt x="1029" y="598"/>
                    <a:pt x="1029" y="598"/>
                    <a:pt x="1029" y="598"/>
                  </a:cubicBezTo>
                  <a:cubicBezTo>
                    <a:pt x="1030" y="597"/>
                    <a:pt x="1030" y="597"/>
                    <a:pt x="1030" y="597"/>
                  </a:cubicBezTo>
                  <a:cubicBezTo>
                    <a:pt x="1030" y="595"/>
                    <a:pt x="1030" y="595"/>
                    <a:pt x="1030" y="595"/>
                  </a:cubicBezTo>
                  <a:cubicBezTo>
                    <a:pt x="1031" y="594"/>
                    <a:pt x="1031" y="594"/>
                    <a:pt x="1031" y="594"/>
                  </a:cubicBezTo>
                  <a:cubicBezTo>
                    <a:pt x="1031" y="593"/>
                    <a:pt x="1031" y="593"/>
                    <a:pt x="1031" y="593"/>
                  </a:cubicBezTo>
                  <a:cubicBezTo>
                    <a:pt x="1032" y="592"/>
                    <a:pt x="1032" y="592"/>
                    <a:pt x="1032" y="592"/>
                  </a:cubicBezTo>
                  <a:cubicBezTo>
                    <a:pt x="1033" y="593"/>
                    <a:pt x="1033" y="593"/>
                    <a:pt x="1033" y="593"/>
                  </a:cubicBezTo>
                  <a:cubicBezTo>
                    <a:pt x="1034" y="592"/>
                    <a:pt x="1034" y="592"/>
                    <a:pt x="1034" y="592"/>
                  </a:cubicBezTo>
                  <a:cubicBezTo>
                    <a:pt x="1035" y="589"/>
                    <a:pt x="1035" y="589"/>
                    <a:pt x="1035" y="589"/>
                  </a:cubicBezTo>
                  <a:cubicBezTo>
                    <a:pt x="1037" y="587"/>
                    <a:pt x="1037" y="587"/>
                    <a:pt x="1037" y="587"/>
                  </a:cubicBezTo>
                  <a:cubicBezTo>
                    <a:pt x="1039" y="587"/>
                    <a:pt x="1039" y="587"/>
                    <a:pt x="1039" y="587"/>
                  </a:cubicBezTo>
                  <a:cubicBezTo>
                    <a:pt x="1040" y="586"/>
                    <a:pt x="1040" y="586"/>
                    <a:pt x="1040" y="586"/>
                  </a:cubicBezTo>
                  <a:cubicBezTo>
                    <a:pt x="1040" y="584"/>
                    <a:pt x="1040" y="584"/>
                    <a:pt x="1040" y="584"/>
                  </a:cubicBezTo>
                  <a:cubicBezTo>
                    <a:pt x="1039" y="582"/>
                    <a:pt x="1039" y="582"/>
                    <a:pt x="1039" y="582"/>
                  </a:cubicBezTo>
                  <a:cubicBezTo>
                    <a:pt x="1038" y="583"/>
                    <a:pt x="1038" y="583"/>
                    <a:pt x="1038" y="583"/>
                  </a:cubicBezTo>
                  <a:cubicBezTo>
                    <a:pt x="1036" y="585"/>
                    <a:pt x="1036" y="585"/>
                    <a:pt x="1036" y="585"/>
                  </a:cubicBezTo>
                  <a:cubicBezTo>
                    <a:pt x="1036" y="586"/>
                    <a:pt x="1036" y="586"/>
                    <a:pt x="1036" y="586"/>
                  </a:cubicBezTo>
                  <a:cubicBezTo>
                    <a:pt x="1035" y="586"/>
                    <a:pt x="1035" y="586"/>
                    <a:pt x="1035" y="586"/>
                  </a:cubicBezTo>
                  <a:cubicBezTo>
                    <a:pt x="1034" y="587"/>
                    <a:pt x="1034" y="587"/>
                    <a:pt x="1034" y="587"/>
                  </a:cubicBezTo>
                  <a:cubicBezTo>
                    <a:pt x="1033" y="587"/>
                    <a:pt x="1033" y="587"/>
                    <a:pt x="1033" y="587"/>
                  </a:cubicBezTo>
                  <a:cubicBezTo>
                    <a:pt x="1032" y="586"/>
                    <a:pt x="1032" y="586"/>
                    <a:pt x="1032" y="586"/>
                  </a:cubicBezTo>
                  <a:cubicBezTo>
                    <a:pt x="1032" y="586"/>
                    <a:pt x="1032" y="586"/>
                    <a:pt x="1032" y="586"/>
                  </a:cubicBezTo>
                  <a:cubicBezTo>
                    <a:pt x="1031" y="587"/>
                    <a:pt x="1031" y="587"/>
                    <a:pt x="1031" y="587"/>
                  </a:cubicBezTo>
                  <a:cubicBezTo>
                    <a:pt x="1032" y="588"/>
                    <a:pt x="1032" y="588"/>
                    <a:pt x="1032" y="588"/>
                  </a:cubicBezTo>
                  <a:cubicBezTo>
                    <a:pt x="1031" y="589"/>
                    <a:pt x="1031" y="589"/>
                    <a:pt x="1031" y="589"/>
                  </a:cubicBezTo>
                  <a:cubicBezTo>
                    <a:pt x="1030" y="591"/>
                    <a:pt x="1030" y="591"/>
                    <a:pt x="1030" y="591"/>
                  </a:cubicBezTo>
                  <a:cubicBezTo>
                    <a:pt x="1029" y="591"/>
                    <a:pt x="1029" y="591"/>
                    <a:pt x="1029" y="591"/>
                  </a:cubicBezTo>
                  <a:cubicBezTo>
                    <a:pt x="1029" y="592"/>
                    <a:pt x="1029" y="592"/>
                    <a:pt x="1029" y="592"/>
                  </a:cubicBezTo>
                  <a:cubicBezTo>
                    <a:pt x="1029" y="594"/>
                    <a:pt x="1029" y="594"/>
                    <a:pt x="1029" y="594"/>
                  </a:cubicBezTo>
                  <a:cubicBezTo>
                    <a:pt x="1027" y="595"/>
                    <a:pt x="1027" y="595"/>
                    <a:pt x="1027" y="595"/>
                  </a:cubicBezTo>
                  <a:cubicBezTo>
                    <a:pt x="1027" y="596"/>
                    <a:pt x="1027" y="596"/>
                    <a:pt x="1027" y="596"/>
                  </a:cubicBezTo>
                  <a:cubicBezTo>
                    <a:pt x="1028" y="596"/>
                    <a:pt x="1028" y="596"/>
                    <a:pt x="1028" y="596"/>
                  </a:cubicBezTo>
                  <a:cubicBezTo>
                    <a:pt x="1027" y="597"/>
                    <a:pt x="1027" y="597"/>
                    <a:pt x="1027" y="597"/>
                  </a:cubicBezTo>
                  <a:cubicBezTo>
                    <a:pt x="1027" y="598"/>
                    <a:pt x="1027" y="598"/>
                    <a:pt x="1027" y="598"/>
                  </a:cubicBezTo>
                  <a:cubicBezTo>
                    <a:pt x="1028" y="600"/>
                    <a:pt x="1028" y="600"/>
                    <a:pt x="1028" y="600"/>
                  </a:cubicBezTo>
                  <a:close/>
                  <a:moveTo>
                    <a:pt x="1020" y="612"/>
                  </a:moveTo>
                  <a:cubicBezTo>
                    <a:pt x="1020" y="612"/>
                    <a:pt x="1020" y="610"/>
                    <a:pt x="1020" y="610"/>
                  </a:cubicBezTo>
                  <a:cubicBezTo>
                    <a:pt x="1021" y="605"/>
                    <a:pt x="1021" y="605"/>
                    <a:pt x="1021" y="605"/>
                  </a:cubicBezTo>
                  <a:cubicBezTo>
                    <a:pt x="1022" y="605"/>
                    <a:pt x="1022" y="605"/>
                    <a:pt x="1022" y="605"/>
                  </a:cubicBezTo>
                  <a:cubicBezTo>
                    <a:pt x="1024" y="603"/>
                    <a:pt x="1024" y="603"/>
                    <a:pt x="1024" y="603"/>
                  </a:cubicBezTo>
                  <a:cubicBezTo>
                    <a:pt x="1024" y="601"/>
                    <a:pt x="1024" y="601"/>
                    <a:pt x="1024" y="601"/>
                  </a:cubicBezTo>
                  <a:cubicBezTo>
                    <a:pt x="1024" y="601"/>
                    <a:pt x="1024" y="601"/>
                    <a:pt x="1024" y="601"/>
                  </a:cubicBezTo>
                  <a:cubicBezTo>
                    <a:pt x="1023" y="601"/>
                    <a:pt x="1023" y="601"/>
                    <a:pt x="1023" y="601"/>
                  </a:cubicBezTo>
                  <a:cubicBezTo>
                    <a:pt x="1022" y="601"/>
                    <a:pt x="1022" y="601"/>
                    <a:pt x="1022" y="601"/>
                  </a:cubicBezTo>
                  <a:cubicBezTo>
                    <a:pt x="1021" y="600"/>
                    <a:pt x="1021" y="600"/>
                    <a:pt x="1021" y="600"/>
                  </a:cubicBezTo>
                  <a:cubicBezTo>
                    <a:pt x="1020" y="601"/>
                    <a:pt x="1020" y="601"/>
                    <a:pt x="1020" y="601"/>
                  </a:cubicBezTo>
                  <a:cubicBezTo>
                    <a:pt x="1020" y="603"/>
                    <a:pt x="1020" y="603"/>
                    <a:pt x="1020" y="603"/>
                  </a:cubicBezTo>
                  <a:cubicBezTo>
                    <a:pt x="1020" y="605"/>
                    <a:pt x="1020" y="605"/>
                    <a:pt x="1020" y="605"/>
                  </a:cubicBezTo>
                  <a:cubicBezTo>
                    <a:pt x="1019" y="607"/>
                    <a:pt x="1019" y="607"/>
                    <a:pt x="1019" y="607"/>
                  </a:cubicBezTo>
                  <a:cubicBezTo>
                    <a:pt x="1018" y="609"/>
                    <a:pt x="1018" y="609"/>
                    <a:pt x="1018" y="609"/>
                  </a:cubicBezTo>
                  <a:cubicBezTo>
                    <a:pt x="1019" y="610"/>
                    <a:pt x="1019" y="610"/>
                    <a:pt x="1019" y="610"/>
                  </a:cubicBezTo>
                  <a:cubicBezTo>
                    <a:pt x="1020" y="612"/>
                    <a:pt x="1020" y="612"/>
                    <a:pt x="1020" y="612"/>
                  </a:cubicBezTo>
                  <a:close/>
                  <a:moveTo>
                    <a:pt x="18" y="471"/>
                  </a:moveTo>
                  <a:cubicBezTo>
                    <a:pt x="18" y="471"/>
                    <a:pt x="17" y="473"/>
                    <a:pt x="17" y="473"/>
                  </a:cubicBezTo>
                  <a:cubicBezTo>
                    <a:pt x="19" y="474"/>
                    <a:pt x="19" y="474"/>
                    <a:pt x="19" y="474"/>
                  </a:cubicBezTo>
                  <a:cubicBezTo>
                    <a:pt x="20" y="473"/>
                    <a:pt x="20" y="473"/>
                    <a:pt x="20" y="473"/>
                  </a:cubicBezTo>
                  <a:lnTo>
                    <a:pt x="18" y="471"/>
                  </a:lnTo>
                  <a:close/>
                </a:path>
              </a:pathLst>
            </a:custGeom>
            <a:grpFill/>
            <a:ln w="0">
              <a:noFill/>
            </a:ln>
          </p:spPr>
          <p:style>
            <a:lnRef idx="0">
              <a:scrgbClr r="0" g="0" b="0"/>
            </a:lnRef>
            <a:fillRef idx="0">
              <a:scrgbClr r="0" g="0" b="0"/>
            </a:fillRef>
            <a:effectRef idx="0">
              <a:scrgbClr r="0" g="0" b="0"/>
            </a:effectRef>
            <a:fontRef idx="minor"/>
          </p:style>
        </p:sp>
        <p:sp>
          <p:nvSpPr>
            <p:cNvPr id="270" name="CustomShape 11">
              <a:extLst>
                <a:ext uri="{FF2B5EF4-FFF2-40B4-BE49-F238E27FC236}">
                  <a16:creationId xmlns:a16="http://schemas.microsoft.com/office/drawing/2014/main" id="{A389BC82-248A-4340-B819-9F6C95D1D33F}"/>
                </a:ext>
              </a:extLst>
            </p:cNvPr>
            <p:cNvSpPr/>
            <p:nvPr/>
          </p:nvSpPr>
          <p:spPr>
            <a:xfrm>
              <a:off x="4457160" y="4054320"/>
              <a:ext cx="1341000" cy="962640"/>
            </a:xfrm>
            <a:custGeom>
              <a:avLst/>
              <a:gdLst/>
              <a:ahLst/>
              <a:cxnLst/>
              <a:rect l="l" t="t" r="r" b="b"/>
              <a:pathLst>
                <a:path w="572" h="423">
                  <a:moveTo>
                    <a:pt x="173" y="89"/>
                  </a:moveTo>
                  <a:cubicBezTo>
                    <a:pt x="176" y="89"/>
                    <a:pt x="176" y="89"/>
                    <a:pt x="176" y="89"/>
                  </a:cubicBezTo>
                  <a:cubicBezTo>
                    <a:pt x="177" y="90"/>
                    <a:pt x="177" y="90"/>
                    <a:pt x="177" y="90"/>
                  </a:cubicBezTo>
                  <a:cubicBezTo>
                    <a:pt x="179" y="90"/>
                    <a:pt x="179" y="90"/>
                    <a:pt x="179" y="90"/>
                  </a:cubicBezTo>
                  <a:cubicBezTo>
                    <a:pt x="256" y="92"/>
                    <a:pt x="256" y="92"/>
                    <a:pt x="256" y="92"/>
                  </a:cubicBezTo>
                  <a:cubicBezTo>
                    <a:pt x="394" y="77"/>
                    <a:pt x="394" y="77"/>
                    <a:pt x="394" y="77"/>
                  </a:cubicBezTo>
                  <a:cubicBezTo>
                    <a:pt x="411" y="60"/>
                    <a:pt x="411" y="60"/>
                    <a:pt x="411" y="60"/>
                  </a:cubicBezTo>
                  <a:cubicBezTo>
                    <a:pt x="415" y="58"/>
                    <a:pt x="415" y="58"/>
                    <a:pt x="415" y="58"/>
                  </a:cubicBezTo>
                  <a:cubicBezTo>
                    <a:pt x="416" y="59"/>
                    <a:pt x="416" y="59"/>
                    <a:pt x="416" y="59"/>
                  </a:cubicBezTo>
                  <a:cubicBezTo>
                    <a:pt x="416" y="59"/>
                    <a:pt x="416" y="59"/>
                    <a:pt x="416" y="59"/>
                  </a:cubicBezTo>
                  <a:cubicBezTo>
                    <a:pt x="418" y="59"/>
                    <a:pt x="418" y="59"/>
                    <a:pt x="418" y="59"/>
                  </a:cubicBezTo>
                  <a:cubicBezTo>
                    <a:pt x="420" y="59"/>
                    <a:pt x="420" y="59"/>
                    <a:pt x="420" y="59"/>
                  </a:cubicBezTo>
                  <a:cubicBezTo>
                    <a:pt x="421" y="60"/>
                    <a:pt x="421" y="60"/>
                    <a:pt x="421" y="60"/>
                  </a:cubicBezTo>
                  <a:cubicBezTo>
                    <a:pt x="422" y="60"/>
                    <a:pt x="422" y="60"/>
                    <a:pt x="422" y="60"/>
                  </a:cubicBezTo>
                  <a:cubicBezTo>
                    <a:pt x="427" y="56"/>
                    <a:pt x="427" y="56"/>
                    <a:pt x="427" y="56"/>
                  </a:cubicBezTo>
                  <a:cubicBezTo>
                    <a:pt x="429" y="55"/>
                    <a:pt x="429" y="55"/>
                    <a:pt x="429" y="55"/>
                  </a:cubicBezTo>
                  <a:cubicBezTo>
                    <a:pt x="432" y="54"/>
                    <a:pt x="432" y="54"/>
                    <a:pt x="432" y="54"/>
                  </a:cubicBezTo>
                  <a:cubicBezTo>
                    <a:pt x="433" y="53"/>
                    <a:pt x="433" y="53"/>
                    <a:pt x="433" y="53"/>
                  </a:cubicBezTo>
                  <a:cubicBezTo>
                    <a:pt x="434" y="51"/>
                    <a:pt x="434" y="51"/>
                    <a:pt x="434" y="51"/>
                  </a:cubicBezTo>
                  <a:cubicBezTo>
                    <a:pt x="433" y="49"/>
                    <a:pt x="433" y="49"/>
                    <a:pt x="433" y="49"/>
                  </a:cubicBezTo>
                  <a:cubicBezTo>
                    <a:pt x="433" y="49"/>
                    <a:pt x="433" y="49"/>
                    <a:pt x="433" y="49"/>
                  </a:cubicBezTo>
                  <a:cubicBezTo>
                    <a:pt x="432" y="50"/>
                    <a:pt x="432" y="50"/>
                    <a:pt x="432" y="50"/>
                  </a:cubicBezTo>
                  <a:cubicBezTo>
                    <a:pt x="431" y="49"/>
                    <a:pt x="431" y="49"/>
                    <a:pt x="431" y="49"/>
                  </a:cubicBezTo>
                  <a:cubicBezTo>
                    <a:pt x="430" y="49"/>
                    <a:pt x="430" y="49"/>
                    <a:pt x="430" y="49"/>
                  </a:cubicBezTo>
                  <a:cubicBezTo>
                    <a:pt x="430" y="46"/>
                    <a:pt x="430" y="46"/>
                    <a:pt x="430" y="46"/>
                  </a:cubicBezTo>
                  <a:cubicBezTo>
                    <a:pt x="431" y="46"/>
                    <a:pt x="431" y="46"/>
                    <a:pt x="431" y="46"/>
                  </a:cubicBezTo>
                  <a:cubicBezTo>
                    <a:pt x="431" y="43"/>
                    <a:pt x="431" y="43"/>
                    <a:pt x="431" y="43"/>
                  </a:cubicBezTo>
                  <a:cubicBezTo>
                    <a:pt x="430" y="42"/>
                    <a:pt x="430" y="42"/>
                    <a:pt x="430" y="42"/>
                  </a:cubicBezTo>
                  <a:cubicBezTo>
                    <a:pt x="430" y="41"/>
                    <a:pt x="430" y="41"/>
                    <a:pt x="430" y="41"/>
                  </a:cubicBezTo>
                  <a:cubicBezTo>
                    <a:pt x="431" y="40"/>
                    <a:pt x="431" y="40"/>
                    <a:pt x="431" y="40"/>
                  </a:cubicBezTo>
                  <a:cubicBezTo>
                    <a:pt x="432" y="38"/>
                    <a:pt x="432" y="38"/>
                    <a:pt x="432" y="38"/>
                  </a:cubicBezTo>
                  <a:cubicBezTo>
                    <a:pt x="431" y="37"/>
                    <a:pt x="431" y="37"/>
                    <a:pt x="431" y="37"/>
                  </a:cubicBezTo>
                  <a:cubicBezTo>
                    <a:pt x="430" y="35"/>
                    <a:pt x="430" y="35"/>
                    <a:pt x="430" y="35"/>
                  </a:cubicBezTo>
                  <a:cubicBezTo>
                    <a:pt x="431" y="34"/>
                    <a:pt x="431" y="34"/>
                    <a:pt x="431" y="34"/>
                  </a:cubicBezTo>
                  <a:cubicBezTo>
                    <a:pt x="430" y="33"/>
                    <a:pt x="430" y="33"/>
                    <a:pt x="430" y="33"/>
                  </a:cubicBezTo>
                  <a:cubicBezTo>
                    <a:pt x="430" y="31"/>
                    <a:pt x="430" y="31"/>
                    <a:pt x="430" y="31"/>
                  </a:cubicBezTo>
                  <a:cubicBezTo>
                    <a:pt x="431" y="30"/>
                    <a:pt x="431" y="30"/>
                    <a:pt x="431" y="30"/>
                  </a:cubicBezTo>
                  <a:cubicBezTo>
                    <a:pt x="432" y="29"/>
                    <a:pt x="432" y="29"/>
                    <a:pt x="432" y="29"/>
                  </a:cubicBezTo>
                  <a:cubicBezTo>
                    <a:pt x="432" y="27"/>
                    <a:pt x="432" y="27"/>
                    <a:pt x="432" y="27"/>
                  </a:cubicBezTo>
                  <a:cubicBezTo>
                    <a:pt x="434" y="25"/>
                    <a:pt x="434" y="25"/>
                    <a:pt x="434" y="25"/>
                  </a:cubicBezTo>
                  <a:cubicBezTo>
                    <a:pt x="435" y="24"/>
                    <a:pt x="435" y="24"/>
                    <a:pt x="435" y="24"/>
                  </a:cubicBezTo>
                  <a:cubicBezTo>
                    <a:pt x="435" y="22"/>
                    <a:pt x="435" y="22"/>
                    <a:pt x="435" y="22"/>
                  </a:cubicBezTo>
                  <a:cubicBezTo>
                    <a:pt x="434" y="21"/>
                    <a:pt x="434" y="21"/>
                    <a:pt x="434" y="21"/>
                  </a:cubicBezTo>
                  <a:cubicBezTo>
                    <a:pt x="434" y="20"/>
                    <a:pt x="434" y="20"/>
                    <a:pt x="434" y="20"/>
                  </a:cubicBezTo>
                  <a:cubicBezTo>
                    <a:pt x="433" y="19"/>
                    <a:pt x="433" y="19"/>
                    <a:pt x="433" y="19"/>
                  </a:cubicBezTo>
                  <a:cubicBezTo>
                    <a:pt x="432" y="17"/>
                    <a:pt x="432" y="17"/>
                    <a:pt x="432" y="17"/>
                  </a:cubicBezTo>
                  <a:cubicBezTo>
                    <a:pt x="431" y="15"/>
                    <a:pt x="431" y="15"/>
                    <a:pt x="431" y="15"/>
                  </a:cubicBezTo>
                  <a:cubicBezTo>
                    <a:pt x="430" y="15"/>
                    <a:pt x="430" y="15"/>
                    <a:pt x="430" y="15"/>
                  </a:cubicBezTo>
                  <a:cubicBezTo>
                    <a:pt x="429" y="15"/>
                    <a:pt x="429" y="15"/>
                    <a:pt x="429" y="15"/>
                  </a:cubicBezTo>
                  <a:cubicBezTo>
                    <a:pt x="427" y="17"/>
                    <a:pt x="427" y="17"/>
                    <a:pt x="427" y="17"/>
                  </a:cubicBezTo>
                  <a:cubicBezTo>
                    <a:pt x="426" y="16"/>
                    <a:pt x="426" y="16"/>
                    <a:pt x="426" y="16"/>
                  </a:cubicBezTo>
                  <a:cubicBezTo>
                    <a:pt x="425" y="16"/>
                    <a:pt x="425" y="16"/>
                    <a:pt x="425" y="16"/>
                  </a:cubicBezTo>
                  <a:cubicBezTo>
                    <a:pt x="425" y="14"/>
                    <a:pt x="425" y="14"/>
                    <a:pt x="425" y="14"/>
                  </a:cubicBezTo>
                  <a:cubicBezTo>
                    <a:pt x="426" y="13"/>
                    <a:pt x="426" y="13"/>
                    <a:pt x="426" y="13"/>
                  </a:cubicBezTo>
                  <a:cubicBezTo>
                    <a:pt x="426" y="12"/>
                    <a:pt x="426" y="12"/>
                    <a:pt x="426" y="12"/>
                  </a:cubicBezTo>
                  <a:cubicBezTo>
                    <a:pt x="427" y="11"/>
                    <a:pt x="427" y="11"/>
                    <a:pt x="427" y="11"/>
                  </a:cubicBezTo>
                  <a:cubicBezTo>
                    <a:pt x="427" y="9"/>
                    <a:pt x="427" y="9"/>
                    <a:pt x="427" y="9"/>
                  </a:cubicBezTo>
                  <a:cubicBezTo>
                    <a:pt x="428" y="8"/>
                    <a:pt x="428" y="8"/>
                    <a:pt x="428" y="8"/>
                  </a:cubicBezTo>
                  <a:cubicBezTo>
                    <a:pt x="428" y="7"/>
                    <a:pt x="428" y="7"/>
                    <a:pt x="428" y="7"/>
                  </a:cubicBezTo>
                  <a:cubicBezTo>
                    <a:pt x="429" y="6"/>
                    <a:pt x="429" y="6"/>
                    <a:pt x="429" y="6"/>
                  </a:cubicBezTo>
                  <a:cubicBezTo>
                    <a:pt x="432" y="6"/>
                    <a:pt x="432" y="6"/>
                    <a:pt x="432" y="6"/>
                  </a:cubicBezTo>
                  <a:cubicBezTo>
                    <a:pt x="433" y="5"/>
                    <a:pt x="433" y="5"/>
                    <a:pt x="433" y="5"/>
                  </a:cubicBezTo>
                  <a:cubicBezTo>
                    <a:pt x="434" y="5"/>
                    <a:pt x="434" y="5"/>
                    <a:pt x="434" y="5"/>
                  </a:cubicBezTo>
                  <a:cubicBezTo>
                    <a:pt x="434" y="5"/>
                    <a:pt x="434" y="5"/>
                    <a:pt x="434" y="5"/>
                  </a:cubicBezTo>
                  <a:cubicBezTo>
                    <a:pt x="435" y="5"/>
                    <a:pt x="435" y="5"/>
                    <a:pt x="435" y="5"/>
                  </a:cubicBezTo>
                  <a:cubicBezTo>
                    <a:pt x="437" y="5"/>
                    <a:pt x="437" y="5"/>
                    <a:pt x="437" y="5"/>
                  </a:cubicBezTo>
                  <a:cubicBezTo>
                    <a:pt x="437" y="3"/>
                    <a:pt x="437" y="3"/>
                    <a:pt x="437" y="3"/>
                  </a:cubicBezTo>
                  <a:cubicBezTo>
                    <a:pt x="439" y="3"/>
                    <a:pt x="439" y="3"/>
                    <a:pt x="439" y="3"/>
                  </a:cubicBezTo>
                  <a:cubicBezTo>
                    <a:pt x="440" y="2"/>
                    <a:pt x="440" y="2"/>
                    <a:pt x="440" y="2"/>
                  </a:cubicBezTo>
                  <a:cubicBezTo>
                    <a:pt x="442" y="2"/>
                    <a:pt x="442" y="2"/>
                    <a:pt x="442" y="2"/>
                  </a:cubicBezTo>
                  <a:cubicBezTo>
                    <a:pt x="443" y="2"/>
                    <a:pt x="443" y="2"/>
                    <a:pt x="443" y="2"/>
                  </a:cubicBezTo>
                  <a:cubicBezTo>
                    <a:pt x="445" y="2"/>
                    <a:pt x="445" y="2"/>
                    <a:pt x="445" y="2"/>
                  </a:cubicBezTo>
                  <a:cubicBezTo>
                    <a:pt x="446" y="2"/>
                    <a:pt x="446" y="2"/>
                    <a:pt x="446" y="2"/>
                  </a:cubicBezTo>
                  <a:cubicBezTo>
                    <a:pt x="446" y="2"/>
                    <a:pt x="446" y="2"/>
                    <a:pt x="446" y="2"/>
                  </a:cubicBezTo>
                  <a:cubicBezTo>
                    <a:pt x="447" y="0"/>
                    <a:pt x="447" y="0"/>
                    <a:pt x="447" y="0"/>
                  </a:cubicBezTo>
                  <a:cubicBezTo>
                    <a:pt x="449" y="0"/>
                    <a:pt x="449" y="0"/>
                    <a:pt x="449" y="0"/>
                  </a:cubicBezTo>
                  <a:cubicBezTo>
                    <a:pt x="450" y="0"/>
                    <a:pt x="450" y="0"/>
                    <a:pt x="450" y="0"/>
                  </a:cubicBezTo>
                  <a:cubicBezTo>
                    <a:pt x="451" y="0"/>
                    <a:pt x="451" y="0"/>
                    <a:pt x="451" y="0"/>
                  </a:cubicBezTo>
                  <a:cubicBezTo>
                    <a:pt x="452" y="0"/>
                    <a:pt x="452" y="0"/>
                    <a:pt x="452" y="0"/>
                  </a:cubicBezTo>
                  <a:cubicBezTo>
                    <a:pt x="453" y="1"/>
                    <a:pt x="453" y="1"/>
                    <a:pt x="453" y="1"/>
                  </a:cubicBezTo>
                  <a:cubicBezTo>
                    <a:pt x="456" y="1"/>
                    <a:pt x="456" y="1"/>
                    <a:pt x="456" y="1"/>
                  </a:cubicBezTo>
                  <a:cubicBezTo>
                    <a:pt x="457" y="2"/>
                    <a:pt x="457" y="2"/>
                    <a:pt x="457" y="2"/>
                  </a:cubicBezTo>
                  <a:cubicBezTo>
                    <a:pt x="458" y="3"/>
                    <a:pt x="458" y="3"/>
                    <a:pt x="458" y="3"/>
                  </a:cubicBezTo>
                  <a:cubicBezTo>
                    <a:pt x="460" y="3"/>
                    <a:pt x="460" y="3"/>
                    <a:pt x="460" y="3"/>
                  </a:cubicBezTo>
                  <a:cubicBezTo>
                    <a:pt x="461" y="2"/>
                    <a:pt x="461" y="2"/>
                    <a:pt x="461" y="2"/>
                  </a:cubicBezTo>
                  <a:cubicBezTo>
                    <a:pt x="461" y="3"/>
                    <a:pt x="461" y="3"/>
                    <a:pt x="461" y="3"/>
                  </a:cubicBezTo>
                  <a:cubicBezTo>
                    <a:pt x="463" y="4"/>
                    <a:pt x="463" y="4"/>
                    <a:pt x="463" y="4"/>
                  </a:cubicBezTo>
                  <a:cubicBezTo>
                    <a:pt x="464" y="3"/>
                    <a:pt x="464" y="3"/>
                    <a:pt x="464" y="3"/>
                  </a:cubicBezTo>
                  <a:cubicBezTo>
                    <a:pt x="464" y="2"/>
                    <a:pt x="464" y="2"/>
                    <a:pt x="464" y="2"/>
                  </a:cubicBezTo>
                  <a:cubicBezTo>
                    <a:pt x="464" y="2"/>
                    <a:pt x="464" y="2"/>
                    <a:pt x="464" y="2"/>
                  </a:cubicBezTo>
                  <a:cubicBezTo>
                    <a:pt x="465" y="2"/>
                    <a:pt x="465" y="2"/>
                    <a:pt x="465" y="2"/>
                  </a:cubicBezTo>
                  <a:cubicBezTo>
                    <a:pt x="466" y="2"/>
                    <a:pt x="466" y="2"/>
                    <a:pt x="466" y="2"/>
                  </a:cubicBezTo>
                  <a:cubicBezTo>
                    <a:pt x="467" y="2"/>
                    <a:pt x="467" y="2"/>
                    <a:pt x="467" y="2"/>
                  </a:cubicBezTo>
                  <a:cubicBezTo>
                    <a:pt x="468" y="3"/>
                    <a:pt x="468" y="3"/>
                    <a:pt x="468" y="3"/>
                  </a:cubicBezTo>
                  <a:cubicBezTo>
                    <a:pt x="469" y="3"/>
                    <a:pt x="469" y="3"/>
                    <a:pt x="469" y="3"/>
                  </a:cubicBezTo>
                  <a:cubicBezTo>
                    <a:pt x="470" y="3"/>
                    <a:pt x="470" y="3"/>
                    <a:pt x="470" y="3"/>
                  </a:cubicBezTo>
                  <a:cubicBezTo>
                    <a:pt x="470" y="4"/>
                    <a:pt x="470" y="4"/>
                    <a:pt x="470" y="4"/>
                  </a:cubicBezTo>
                  <a:cubicBezTo>
                    <a:pt x="470" y="5"/>
                    <a:pt x="470" y="5"/>
                    <a:pt x="470" y="5"/>
                  </a:cubicBezTo>
                  <a:cubicBezTo>
                    <a:pt x="471" y="6"/>
                    <a:pt x="471" y="6"/>
                    <a:pt x="471" y="6"/>
                  </a:cubicBezTo>
                  <a:cubicBezTo>
                    <a:pt x="472" y="6"/>
                    <a:pt x="472" y="6"/>
                    <a:pt x="472" y="6"/>
                  </a:cubicBezTo>
                  <a:cubicBezTo>
                    <a:pt x="472" y="7"/>
                    <a:pt x="472" y="7"/>
                    <a:pt x="472" y="7"/>
                  </a:cubicBezTo>
                  <a:cubicBezTo>
                    <a:pt x="473" y="6"/>
                    <a:pt x="473" y="6"/>
                    <a:pt x="473" y="6"/>
                  </a:cubicBezTo>
                  <a:cubicBezTo>
                    <a:pt x="474" y="6"/>
                    <a:pt x="474" y="6"/>
                    <a:pt x="474" y="6"/>
                  </a:cubicBezTo>
                  <a:cubicBezTo>
                    <a:pt x="474" y="7"/>
                    <a:pt x="474" y="7"/>
                    <a:pt x="474" y="7"/>
                  </a:cubicBezTo>
                  <a:cubicBezTo>
                    <a:pt x="474" y="8"/>
                    <a:pt x="474" y="8"/>
                    <a:pt x="474" y="8"/>
                  </a:cubicBezTo>
                  <a:cubicBezTo>
                    <a:pt x="474" y="9"/>
                    <a:pt x="474" y="9"/>
                    <a:pt x="474" y="9"/>
                  </a:cubicBezTo>
                  <a:cubicBezTo>
                    <a:pt x="476" y="9"/>
                    <a:pt x="476" y="9"/>
                    <a:pt x="476" y="9"/>
                  </a:cubicBezTo>
                  <a:cubicBezTo>
                    <a:pt x="477" y="9"/>
                    <a:pt x="477" y="9"/>
                    <a:pt x="477" y="9"/>
                  </a:cubicBezTo>
                  <a:cubicBezTo>
                    <a:pt x="477" y="9"/>
                    <a:pt x="477" y="9"/>
                    <a:pt x="477" y="9"/>
                  </a:cubicBezTo>
                  <a:cubicBezTo>
                    <a:pt x="477" y="10"/>
                    <a:pt x="477" y="10"/>
                    <a:pt x="477" y="10"/>
                  </a:cubicBezTo>
                  <a:cubicBezTo>
                    <a:pt x="478" y="11"/>
                    <a:pt x="478" y="11"/>
                    <a:pt x="478" y="11"/>
                  </a:cubicBezTo>
                  <a:cubicBezTo>
                    <a:pt x="479" y="12"/>
                    <a:pt x="479" y="12"/>
                    <a:pt x="479" y="12"/>
                  </a:cubicBezTo>
                  <a:cubicBezTo>
                    <a:pt x="479" y="13"/>
                    <a:pt x="479" y="13"/>
                    <a:pt x="479" y="13"/>
                  </a:cubicBezTo>
                  <a:cubicBezTo>
                    <a:pt x="479" y="14"/>
                    <a:pt x="479" y="14"/>
                    <a:pt x="479" y="14"/>
                  </a:cubicBezTo>
                  <a:cubicBezTo>
                    <a:pt x="479" y="15"/>
                    <a:pt x="479" y="15"/>
                    <a:pt x="479" y="15"/>
                  </a:cubicBezTo>
                  <a:cubicBezTo>
                    <a:pt x="480" y="15"/>
                    <a:pt x="480" y="15"/>
                    <a:pt x="480" y="15"/>
                  </a:cubicBezTo>
                  <a:cubicBezTo>
                    <a:pt x="482" y="16"/>
                    <a:pt x="482" y="16"/>
                    <a:pt x="482" y="16"/>
                  </a:cubicBezTo>
                  <a:cubicBezTo>
                    <a:pt x="482" y="17"/>
                    <a:pt x="482" y="17"/>
                    <a:pt x="482" y="17"/>
                  </a:cubicBezTo>
                  <a:cubicBezTo>
                    <a:pt x="482" y="18"/>
                    <a:pt x="482" y="18"/>
                    <a:pt x="482" y="18"/>
                  </a:cubicBezTo>
                  <a:cubicBezTo>
                    <a:pt x="482" y="19"/>
                    <a:pt x="482" y="19"/>
                    <a:pt x="482" y="19"/>
                  </a:cubicBezTo>
                  <a:cubicBezTo>
                    <a:pt x="484" y="20"/>
                    <a:pt x="484" y="20"/>
                    <a:pt x="484" y="20"/>
                  </a:cubicBezTo>
                  <a:cubicBezTo>
                    <a:pt x="484" y="21"/>
                    <a:pt x="484" y="21"/>
                    <a:pt x="484" y="21"/>
                  </a:cubicBezTo>
                  <a:cubicBezTo>
                    <a:pt x="486" y="23"/>
                    <a:pt x="486" y="23"/>
                    <a:pt x="486" y="23"/>
                  </a:cubicBezTo>
                  <a:cubicBezTo>
                    <a:pt x="486" y="24"/>
                    <a:pt x="486" y="24"/>
                    <a:pt x="486" y="24"/>
                  </a:cubicBezTo>
                  <a:cubicBezTo>
                    <a:pt x="487" y="24"/>
                    <a:pt x="487" y="24"/>
                    <a:pt x="487" y="24"/>
                  </a:cubicBezTo>
                  <a:cubicBezTo>
                    <a:pt x="487" y="26"/>
                    <a:pt x="487" y="26"/>
                    <a:pt x="487" y="26"/>
                  </a:cubicBezTo>
                  <a:cubicBezTo>
                    <a:pt x="488" y="27"/>
                    <a:pt x="488" y="27"/>
                    <a:pt x="488" y="27"/>
                  </a:cubicBezTo>
                  <a:cubicBezTo>
                    <a:pt x="488" y="27"/>
                    <a:pt x="488" y="27"/>
                    <a:pt x="488" y="27"/>
                  </a:cubicBezTo>
                  <a:cubicBezTo>
                    <a:pt x="488" y="28"/>
                    <a:pt x="488" y="28"/>
                    <a:pt x="488" y="28"/>
                  </a:cubicBezTo>
                  <a:cubicBezTo>
                    <a:pt x="489" y="29"/>
                    <a:pt x="489" y="29"/>
                    <a:pt x="489" y="29"/>
                  </a:cubicBezTo>
                  <a:cubicBezTo>
                    <a:pt x="489" y="28"/>
                    <a:pt x="489" y="28"/>
                    <a:pt x="489" y="28"/>
                  </a:cubicBezTo>
                  <a:cubicBezTo>
                    <a:pt x="490" y="30"/>
                    <a:pt x="490" y="30"/>
                    <a:pt x="490" y="30"/>
                  </a:cubicBezTo>
                  <a:cubicBezTo>
                    <a:pt x="491" y="31"/>
                    <a:pt x="491" y="31"/>
                    <a:pt x="491" y="31"/>
                  </a:cubicBezTo>
                  <a:cubicBezTo>
                    <a:pt x="492" y="33"/>
                    <a:pt x="492" y="33"/>
                    <a:pt x="492" y="33"/>
                  </a:cubicBezTo>
                  <a:cubicBezTo>
                    <a:pt x="495" y="35"/>
                    <a:pt x="495" y="35"/>
                    <a:pt x="495" y="35"/>
                  </a:cubicBezTo>
                  <a:cubicBezTo>
                    <a:pt x="496" y="37"/>
                    <a:pt x="496" y="37"/>
                    <a:pt x="496" y="37"/>
                  </a:cubicBezTo>
                  <a:cubicBezTo>
                    <a:pt x="496" y="38"/>
                    <a:pt x="496" y="38"/>
                    <a:pt x="496" y="38"/>
                  </a:cubicBezTo>
                  <a:cubicBezTo>
                    <a:pt x="497" y="39"/>
                    <a:pt x="497" y="39"/>
                    <a:pt x="497" y="39"/>
                  </a:cubicBezTo>
                  <a:cubicBezTo>
                    <a:pt x="497" y="41"/>
                    <a:pt x="497" y="41"/>
                    <a:pt x="497" y="41"/>
                  </a:cubicBezTo>
                  <a:cubicBezTo>
                    <a:pt x="498" y="41"/>
                    <a:pt x="498" y="41"/>
                    <a:pt x="498" y="41"/>
                  </a:cubicBezTo>
                  <a:cubicBezTo>
                    <a:pt x="499" y="42"/>
                    <a:pt x="499" y="42"/>
                    <a:pt x="499" y="42"/>
                  </a:cubicBezTo>
                  <a:cubicBezTo>
                    <a:pt x="499" y="43"/>
                    <a:pt x="499" y="43"/>
                    <a:pt x="499" y="43"/>
                  </a:cubicBezTo>
                  <a:cubicBezTo>
                    <a:pt x="499" y="44"/>
                    <a:pt x="499" y="44"/>
                    <a:pt x="499" y="44"/>
                  </a:cubicBezTo>
                  <a:cubicBezTo>
                    <a:pt x="500" y="46"/>
                    <a:pt x="500" y="46"/>
                    <a:pt x="500" y="46"/>
                  </a:cubicBezTo>
                  <a:cubicBezTo>
                    <a:pt x="502" y="48"/>
                    <a:pt x="502" y="48"/>
                    <a:pt x="502" y="48"/>
                  </a:cubicBezTo>
                  <a:cubicBezTo>
                    <a:pt x="504" y="49"/>
                    <a:pt x="504" y="49"/>
                    <a:pt x="504" y="49"/>
                  </a:cubicBezTo>
                  <a:cubicBezTo>
                    <a:pt x="504" y="50"/>
                    <a:pt x="504" y="50"/>
                    <a:pt x="504" y="50"/>
                  </a:cubicBezTo>
                  <a:cubicBezTo>
                    <a:pt x="505" y="50"/>
                    <a:pt x="505" y="50"/>
                    <a:pt x="505" y="50"/>
                  </a:cubicBezTo>
                  <a:cubicBezTo>
                    <a:pt x="506" y="50"/>
                    <a:pt x="506" y="50"/>
                    <a:pt x="506" y="50"/>
                  </a:cubicBezTo>
                  <a:cubicBezTo>
                    <a:pt x="507" y="50"/>
                    <a:pt x="507" y="50"/>
                    <a:pt x="507" y="50"/>
                  </a:cubicBezTo>
                  <a:cubicBezTo>
                    <a:pt x="508" y="50"/>
                    <a:pt x="508" y="50"/>
                    <a:pt x="508" y="50"/>
                  </a:cubicBezTo>
                  <a:cubicBezTo>
                    <a:pt x="510" y="50"/>
                    <a:pt x="510" y="50"/>
                    <a:pt x="510" y="50"/>
                  </a:cubicBezTo>
                  <a:cubicBezTo>
                    <a:pt x="511" y="49"/>
                    <a:pt x="511" y="49"/>
                    <a:pt x="511" y="49"/>
                  </a:cubicBezTo>
                  <a:cubicBezTo>
                    <a:pt x="512" y="49"/>
                    <a:pt x="512" y="49"/>
                    <a:pt x="512" y="49"/>
                  </a:cubicBezTo>
                  <a:cubicBezTo>
                    <a:pt x="512" y="50"/>
                    <a:pt x="512" y="50"/>
                    <a:pt x="512" y="50"/>
                  </a:cubicBezTo>
                  <a:cubicBezTo>
                    <a:pt x="511" y="50"/>
                    <a:pt x="511" y="50"/>
                    <a:pt x="511" y="50"/>
                  </a:cubicBezTo>
                  <a:cubicBezTo>
                    <a:pt x="512" y="51"/>
                    <a:pt x="512" y="51"/>
                    <a:pt x="512" y="51"/>
                  </a:cubicBezTo>
                  <a:cubicBezTo>
                    <a:pt x="514" y="51"/>
                    <a:pt x="514" y="51"/>
                    <a:pt x="514" y="51"/>
                  </a:cubicBezTo>
                  <a:cubicBezTo>
                    <a:pt x="514" y="51"/>
                    <a:pt x="514" y="51"/>
                    <a:pt x="514" y="51"/>
                  </a:cubicBezTo>
                  <a:cubicBezTo>
                    <a:pt x="515" y="52"/>
                    <a:pt x="515" y="52"/>
                    <a:pt x="515" y="52"/>
                  </a:cubicBezTo>
                  <a:cubicBezTo>
                    <a:pt x="516" y="53"/>
                    <a:pt x="516" y="53"/>
                    <a:pt x="516" y="53"/>
                  </a:cubicBezTo>
                  <a:cubicBezTo>
                    <a:pt x="516" y="52"/>
                    <a:pt x="516" y="52"/>
                    <a:pt x="516" y="52"/>
                  </a:cubicBezTo>
                  <a:cubicBezTo>
                    <a:pt x="517" y="52"/>
                    <a:pt x="517" y="52"/>
                    <a:pt x="517" y="52"/>
                  </a:cubicBezTo>
                  <a:cubicBezTo>
                    <a:pt x="518" y="52"/>
                    <a:pt x="518" y="52"/>
                    <a:pt x="518" y="52"/>
                  </a:cubicBezTo>
                  <a:cubicBezTo>
                    <a:pt x="519" y="51"/>
                    <a:pt x="519" y="51"/>
                    <a:pt x="519" y="51"/>
                  </a:cubicBezTo>
                  <a:cubicBezTo>
                    <a:pt x="519" y="51"/>
                    <a:pt x="519" y="51"/>
                    <a:pt x="519" y="51"/>
                  </a:cubicBezTo>
                  <a:cubicBezTo>
                    <a:pt x="520" y="52"/>
                    <a:pt x="520" y="52"/>
                    <a:pt x="520" y="52"/>
                  </a:cubicBezTo>
                  <a:cubicBezTo>
                    <a:pt x="520" y="53"/>
                    <a:pt x="520" y="53"/>
                    <a:pt x="520" y="53"/>
                  </a:cubicBezTo>
                  <a:cubicBezTo>
                    <a:pt x="521" y="54"/>
                    <a:pt x="521" y="54"/>
                    <a:pt x="521" y="54"/>
                  </a:cubicBezTo>
                  <a:cubicBezTo>
                    <a:pt x="522" y="54"/>
                    <a:pt x="522" y="54"/>
                    <a:pt x="522" y="54"/>
                  </a:cubicBezTo>
                  <a:cubicBezTo>
                    <a:pt x="523" y="55"/>
                    <a:pt x="523" y="55"/>
                    <a:pt x="523" y="55"/>
                  </a:cubicBezTo>
                  <a:cubicBezTo>
                    <a:pt x="523" y="55"/>
                    <a:pt x="523" y="55"/>
                    <a:pt x="523" y="55"/>
                  </a:cubicBezTo>
                  <a:cubicBezTo>
                    <a:pt x="524" y="55"/>
                    <a:pt x="524" y="55"/>
                    <a:pt x="524" y="55"/>
                  </a:cubicBezTo>
                  <a:cubicBezTo>
                    <a:pt x="525" y="56"/>
                    <a:pt x="525" y="56"/>
                    <a:pt x="525" y="56"/>
                  </a:cubicBezTo>
                  <a:cubicBezTo>
                    <a:pt x="525" y="57"/>
                    <a:pt x="525" y="57"/>
                    <a:pt x="525" y="57"/>
                  </a:cubicBezTo>
                  <a:cubicBezTo>
                    <a:pt x="527" y="58"/>
                    <a:pt x="527" y="58"/>
                    <a:pt x="527" y="58"/>
                  </a:cubicBezTo>
                  <a:cubicBezTo>
                    <a:pt x="527" y="58"/>
                    <a:pt x="527" y="58"/>
                    <a:pt x="527" y="58"/>
                  </a:cubicBezTo>
                  <a:cubicBezTo>
                    <a:pt x="528" y="58"/>
                    <a:pt x="528" y="58"/>
                    <a:pt x="528" y="58"/>
                  </a:cubicBezTo>
                  <a:cubicBezTo>
                    <a:pt x="529" y="59"/>
                    <a:pt x="529" y="59"/>
                    <a:pt x="529" y="59"/>
                  </a:cubicBezTo>
                  <a:cubicBezTo>
                    <a:pt x="530" y="59"/>
                    <a:pt x="530" y="59"/>
                    <a:pt x="530" y="59"/>
                  </a:cubicBezTo>
                  <a:cubicBezTo>
                    <a:pt x="531" y="59"/>
                    <a:pt x="531" y="59"/>
                    <a:pt x="531" y="59"/>
                  </a:cubicBezTo>
                  <a:cubicBezTo>
                    <a:pt x="532" y="59"/>
                    <a:pt x="532" y="59"/>
                    <a:pt x="532" y="59"/>
                  </a:cubicBezTo>
                  <a:cubicBezTo>
                    <a:pt x="533" y="58"/>
                    <a:pt x="533" y="58"/>
                    <a:pt x="533" y="58"/>
                  </a:cubicBezTo>
                  <a:cubicBezTo>
                    <a:pt x="534" y="58"/>
                    <a:pt x="534" y="58"/>
                    <a:pt x="534" y="58"/>
                  </a:cubicBezTo>
                  <a:cubicBezTo>
                    <a:pt x="535" y="58"/>
                    <a:pt x="535" y="58"/>
                    <a:pt x="535" y="58"/>
                  </a:cubicBezTo>
                  <a:cubicBezTo>
                    <a:pt x="534" y="59"/>
                    <a:pt x="534" y="59"/>
                    <a:pt x="534" y="59"/>
                  </a:cubicBezTo>
                  <a:cubicBezTo>
                    <a:pt x="534" y="61"/>
                    <a:pt x="534" y="61"/>
                    <a:pt x="534" y="61"/>
                  </a:cubicBezTo>
                  <a:cubicBezTo>
                    <a:pt x="534" y="62"/>
                    <a:pt x="534" y="62"/>
                    <a:pt x="534" y="62"/>
                  </a:cubicBezTo>
                  <a:cubicBezTo>
                    <a:pt x="534" y="63"/>
                    <a:pt x="534" y="63"/>
                    <a:pt x="534" y="63"/>
                  </a:cubicBezTo>
                  <a:cubicBezTo>
                    <a:pt x="535" y="63"/>
                    <a:pt x="535" y="63"/>
                    <a:pt x="535" y="63"/>
                  </a:cubicBezTo>
                  <a:cubicBezTo>
                    <a:pt x="536" y="64"/>
                    <a:pt x="536" y="64"/>
                    <a:pt x="536" y="64"/>
                  </a:cubicBezTo>
                  <a:cubicBezTo>
                    <a:pt x="536" y="66"/>
                    <a:pt x="536" y="66"/>
                    <a:pt x="536" y="66"/>
                  </a:cubicBezTo>
                  <a:cubicBezTo>
                    <a:pt x="536" y="67"/>
                    <a:pt x="536" y="67"/>
                    <a:pt x="536" y="67"/>
                  </a:cubicBezTo>
                  <a:cubicBezTo>
                    <a:pt x="535" y="68"/>
                    <a:pt x="535" y="68"/>
                    <a:pt x="535" y="68"/>
                  </a:cubicBezTo>
                  <a:cubicBezTo>
                    <a:pt x="535" y="69"/>
                    <a:pt x="535" y="69"/>
                    <a:pt x="535" y="69"/>
                  </a:cubicBezTo>
                  <a:cubicBezTo>
                    <a:pt x="537" y="71"/>
                    <a:pt x="537" y="71"/>
                    <a:pt x="537" y="71"/>
                  </a:cubicBezTo>
                  <a:cubicBezTo>
                    <a:pt x="538" y="72"/>
                    <a:pt x="538" y="72"/>
                    <a:pt x="538" y="72"/>
                  </a:cubicBezTo>
                  <a:cubicBezTo>
                    <a:pt x="539" y="73"/>
                    <a:pt x="539" y="73"/>
                    <a:pt x="539" y="73"/>
                  </a:cubicBezTo>
                  <a:cubicBezTo>
                    <a:pt x="540" y="74"/>
                    <a:pt x="540" y="74"/>
                    <a:pt x="540" y="74"/>
                  </a:cubicBezTo>
                  <a:cubicBezTo>
                    <a:pt x="541" y="74"/>
                    <a:pt x="541" y="74"/>
                    <a:pt x="541" y="74"/>
                  </a:cubicBezTo>
                  <a:cubicBezTo>
                    <a:pt x="542" y="73"/>
                    <a:pt x="542" y="73"/>
                    <a:pt x="542" y="73"/>
                  </a:cubicBezTo>
                  <a:cubicBezTo>
                    <a:pt x="543" y="73"/>
                    <a:pt x="543" y="73"/>
                    <a:pt x="543" y="73"/>
                  </a:cubicBezTo>
                  <a:cubicBezTo>
                    <a:pt x="544" y="74"/>
                    <a:pt x="544" y="74"/>
                    <a:pt x="544" y="74"/>
                  </a:cubicBezTo>
                  <a:cubicBezTo>
                    <a:pt x="545" y="75"/>
                    <a:pt x="545" y="75"/>
                    <a:pt x="545" y="75"/>
                  </a:cubicBezTo>
                  <a:cubicBezTo>
                    <a:pt x="546" y="75"/>
                    <a:pt x="546" y="75"/>
                    <a:pt x="546" y="75"/>
                  </a:cubicBezTo>
                  <a:cubicBezTo>
                    <a:pt x="547" y="74"/>
                    <a:pt x="547" y="74"/>
                    <a:pt x="547" y="74"/>
                  </a:cubicBezTo>
                  <a:cubicBezTo>
                    <a:pt x="548" y="75"/>
                    <a:pt x="548" y="75"/>
                    <a:pt x="548" y="75"/>
                  </a:cubicBezTo>
                  <a:cubicBezTo>
                    <a:pt x="549" y="74"/>
                    <a:pt x="549" y="74"/>
                    <a:pt x="549" y="74"/>
                  </a:cubicBezTo>
                  <a:cubicBezTo>
                    <a:pt x="551" y="74"/>
                    <a:pt x="551" y="74"/>
                    <a:pt x="551" y="74"/>
                  </a:cubicBezTo>
                  <a:cubicBezTo>
                    <a:pt x="552" y="73"/>
                    <a:pt x="552" y="73"/>
                    <a:pt x="552" y="73"/>
                  </a:cubicBezTo>
                  <a:cubicBezTo>
                    <a:pt x="553" y="72"/>
                    <a:pt x="553" y="72"/>
                    <a:pt x="553" y="72"/>
                  </a:cubicBezTo>
                  <a:cubicBezTo>
                    <a:pt x="553" y="72"/>
                    <a:pt x="553" y="72"/>
                    <a:pt x="553" y="72"/>
                  </a:cubicBezTo>
                  <a:cubicBezTo>
                    <a:pt x="553" y="70"/>
                    <a:pt x="553" y="70"/>
                    <a:pt x="553" y="70"/>
                  </a:cubicBezTo>
                  <a:cubicBezTo>
                    <a:pt x="555" y="69"/>
                    <a:pt x="555" y="69"/>
                    <a:pt x="555" y="69"/>
                  </a:cubicBezTo>
                  <a:cubicBezTo>
                    <a:pt x="555" y="68"/>
                    <a:pt x="555" y="68"/>
                    <a:pt x="555" y="68"/>
                  </a:cubicBezTo>
                  <a:cubicBezTo>
                    <a:pt x="555" y="67"/>
                    <a:pt x="555" y="67"/>
                    <a:pt x="555" y="67"/>
                  </a:cubicBezTo>
                  <a:cubicBezTo>
                    <a:pt x="556" y="66"/>
                    <a:pt x="556" y="66"/>
                    <a:pt x="556" y="66"/>
                  </a:cubicBezTo>
                  <a:cubicBezTo>
                    <a:pt x="558" y="66"/>
                    <a:pt x="558" y="66"/>
                    <a:pt x="558" y="66"/>
                  </a:cubicBezTo>
                  <a:cubicBezTo>
                    <a:pt x="558" y="65"/>
                    <a:pt x="558" y="65"/>
                    <a:pt x="558" y="65"/>
                  </a:cubicBezTo>
                  <a:cubicBezTo>
                    <a:pt x="559" y="64"/>
                    <a:pt x="559" y="64"/>
                    <a:pt x="559" y="64"/>
                  </a:cubicBezTo>
                  <a:cubicBezTo>
                    <a:pt x="560" y="64"/>
                    <a:pt x="560" y="64"/>
                    <a:pt x="560" y="64"/>
                  </a:cubicBezTo>
                  <a:cubicBezTo>
                    <a:pt x="560" y="63"/>
                    <a:pt x="560" y="63"/>
                    <a:pt x="560" y="63"/>
                  </a:cubicBezTo>
                  <a:cubicBezTo>
                    <a:pt x="561" y="62"/>
                    <a:pt x="561" y="62"/>
                    <a:pt x="561" y="62"/>
                  </a:cubicBezTo>
                  <a:cubicBezTo>
                    <a:pt x="563" y="62"/>
                    <a:pt x="563" y="62"/>
                    <a:pt x="563" y="62"/>
                  </a:cubicBezTo>
                  <a:cubicBezTo>
                    <a:pt x="564" y="61"/>
                    <a:pt x="564" y="61"/>
                    <a:pt x="564" y="61"/>
                  </a:cubicBezTo>
                  <a:cubicBezTo>
                    <a:pt x="565" y="62"/>
                    <a:pt x="565" y="62"/>
                    <a:pt x="565" y="62"/>
                  </a:cubicBezTo>
                  <a:cubicBezTo>
                    <a:pt x="566" y="62"/>
                    <a:pt x="566" y="62"/>
                    <a:pt x="566" y="62"/>
                  </a:cubicBezTo>
                  <a:cubicBezTo>
                    <a:pt x="568" y="62"/>
                    <a:pt x="568" y="62"/>
                    <a:pt x="568" y="62"/>
                  </a:cubicBezTo>
                  <a:cubicBezTo>
                    <a:pt x="568" y="63"/>
                    <a:pt x="568" y="63"/>
                    <a:pt x="568" y="63"/>
                  </a:cubicBezTo>
                  <a:cubicBezTo>
                    <a:pt x="569" y="65"/>
                    <a:pt x="569" y="65"/>
                    <a:pt x="569" y="65"/>
                  </a:cubicBezTo>
                  <a:cubicBezTo>
                    <a:pt x="568" y="66"/>
                    <a:pt x="568" y="66"/>
                    <a:pt x="568" y="66"/>
                  </a:cubicBezTo>
                  <a:cubicBezTo>
                    <a:pt x="569" y="67"/>
                    <a:pt x="569" y="67"/>
                    <a:pt x="569" y="67"/>
                  </a:cubicBezTo>
                  <a:cubicBezTo>
                    <a:pt x="570" y="68"/>
                    <a:pt x="570" y="68"/>
                    <a:pt x="570" y="68"/>
                  </a:cubicBezTo>
                  <a:cubicBezTo>
                    <a:pt x="570" y="69"/>
                    <a:pt x="570" y="69"/>
                    <a:pt x="570" y="69"/>
                  </a:cubicBezTo>
                  <a:cubicBezTo>
                    <a:pt x="571" y="70"/>
                    <a:pt x="571" y="70"/>
                    <a:pt x="571" y="70"/>
                  </a:cubicBezTo>
                  <a:cubicBezTo>
                    <a:pt x="572" y="71"/>
                    <a:pt x="572" y="71"/>
                    <a:pt x="572" y="71"/>
                  </a:cubicBezTo>
                  <a:cubicBezTo>
                    <a:pt x="572" y="73"/>
                    <a:pt x="572" y="73"/>
                    <a:pt x="572" y="73"/>
                  </a:cubicBezTo>
                  <a:cubicBezTo>
                    <a:pt x="572" y="74"/>
                    <a:pt x="572" y="74"/>
                    <a:pt x="572" y="74"/>
                  </a:cubicBezTo>
                  <a:cubicBezTo>
                    <a:pt x="571" y="75"/>
                    <a:pt x="571" y="75"/>
                    <a:pt x="571" y="75"/>
                  </a:cubicBezTo>
                  <a:cubicBezTo>
                    <a:pt x="570" y="75"/>
                    <a:pt x="570" y="75"/>
                    <a:pt x="570" y="75"/>
                  </a:cubicBezTo>
                  <a:cubicBezTo>
                    <a:pt x="569" y="77"/>
                    <a:pt x="569" y="77"/>
                    <a:pt x="569" y="77"/>
                  </a:cubicBezTo>
                  <a:cubicBezTo>
                    <a:pt x="569" y="78"/>
                    <a:pt x="569" y="78"/>
                    <a:pt x="569" y="78"/>
                  </a:cubicBezTo>
                  <a:cubicBezTo>
                    <a:pt x="570" y="79"/>
                    <a:pt x="570" y="79"/>
                    <a:pt x="570" y="79"/>
                  </a:cubicBezTo>
                  <a:cubicBezTo>
                    <a:pt x="570" y="79"/>
                    <a:pt x="570" y="79"/>
                    <a:pt x="570" y="79"/>
                  </a:cubicBezTo>
                  <a:cubicBezTo>
                    <a:pt x="570" y="81"/>
                    <a:pt x="570" y="81"/>
                    <a:pt x="570" y="81"/>
                  </a:cubicBezTo>
                  <a:cubicBezTo>
                    <a:pt x="569" y="82"/>
                    <a:pt x="569" y="82"/>
                    <a:pt x="569" y="82"/>
                  </a:cubicBezTo>
                  <a:cubicBezTo>
                    <a:pt x="570" y="83"/>
                    <a:pt x="570" y="83"/>
                    <a:pt x="570" y="83"/>
                  </a:cubicBezTo>
                  <a:cubicBezTo>
                    <a:pt x="571" y="83"/>
                    <a:pt x="571" y="83"/>
                    <a:pt x="571" y="83"/>
                  </a:cubicBezTo>
                  <a:cubicBezTo>
                    <a:pt x="571" y="84"/>
                    <a:pt x="571" y="84"/>
                    <a:pt x="571" y="84"/>
                  </a:cubicBezTo>
                  <a:cubicBezTo>
                    <a:pt x="571" y="85"/>
                    <a:pt x="571" y="85"/>
                    <a:pt x="571" y="85"/>
                  </a:cubicBezTo>
                  <a:cubicBezTo>
                    <a:pt x="571" y="85"/>
                    <a:pt x="571" y="85"/>
                    <a:pt x="571" y="85"/>
                  </a:cubicBezTo>
                  <a:cubicBezTo>
                    <a:pt x="571" y="86"/>
                    <a:pt x="571" y="86"/>
                    <a:pt x="571" y="86"/>
                  </a:cubicBezTo>
                  <a:cubicBezTo>
                    <a:pt x="570" y="86"/>
                    <a:pt x="570" y="86"/>
                    <a:pt x="570" y="86"/>
                  </a:cubicBezTo>
                  <a:cubicBezTo>
                    <a:pt x="570" y="88"/>
                    <a:pt x="570" y="88"/>
                    <a:pt x="570" y="88"/>
                  </a:cubicBezTo>
                  <a:cubicBezTo>
                    <a:pt x="571" y="90"/>
                    <a:pt x="571" y="90"/>
                    <a:pt x="571" y="90"/>
                  </a:cubicBezTo>
                  <a:cubicBezTo>
                    <a:pt x="571" y="91"/>
                    <a:pt x="571" y="91"/>
                    <a:pt x="571" y="91"/>
                  </a:cubicBezTo>
                  <a:cubicBezTo>
                    <a:pt x="571" y="91"/>
                    <a:pt x="571" y="91"/>
                    <a:pt x="571" y="91"/>
                  </a:cubicBezTo>
                  <a:cubicBezTo>
                    <a:pt x="571" y="92"/>
                    <a:pt x="571" y="92"/>
                    <a:pt x="571" y="92"/>
                  </a:cubicBezTo>
                  <a:cubicBezTo>
                    <a:pt x="570" y="93"/>
                    <a:pt x="570" y="93"/>
                    <a:pt x="570" y="93"/>
                  </a:cubicBezTo>
                  <a:cubicBezTo>
                    <a:pt x="571" y="94"/>
                    <a:pt x="571" y="94"/>
                    <a:pt x="571" y="94"/>
                  </a:cubicBezTo>
                  <a:cubicBezTo>
                    <a:pt x="571" y="95"/>
                    <a:pt x="571" y="95"/>
                    <a:pt x="571" y="95"/>
                  </a:cubicBezTo>
                  <a:cubicBezTo>
                    <a:pt x="571" y="96"/>
                    <a:pt x="571" y="96"/>
                    <a:pt x="571" y="96"/>
                  </a:cubicBezTo>
                  <a:cubicBezTo>
                    <a:pt x="570" y="97"/>
                    <a:pt x="570" y="97"/>
                    <a:pt x="570" y="97"/>
                  </a:cubicBezTo>
                  <a:cubicBezTo>
                    <a:pt x="570" y="97"/>
                    <a:pt x="570" y="97"/>
                    <a:pt x="570" y="97"/>
                  </a:cubicBezTo>
                  <a:cubicBezTo>
                    <a:pt x="570" y="98"/>
                    <a:pt x="570" y="98"/>
                    <a:pt x="570" y="98"/>
                  </a:cubicBezTo>
                  <a:cubicBezTo>
                    <a:pt x="571" y="99"/>
                    <a:pt x="571" y="99"/>
                    <a:pt x="571" y="99"/>
                  </a:cubicBezTo>
                  <a:cubicBezTo>
                    <a:pt x="570" y="100"/>
                    <a:pt x="570" y="100"/>
                    <a:pt x="570" y="100"/>
                  </a:cubicBezTo>
                  <a:cubicBezTo>
                    <a:pt x="569" y="102"/>
                    <a:pt x="569" y="102"/>
                    <a:pt x="569" y="102"/>
                  </a:cubicBezTo>
                  <a:cubicBezTo>
                    <a:pt x="569" y="103"/>
                    <a:pt x="569" y="103"/>
                    <a:pt x="569" y="103"/>
                  </a:cubicBezTo>
                  <a:cubicBezTo>
                    <a:pt x="570" y="104"/>
                    <a:pt x="570" y="104"/>
                    <a:pt x="570" y="104"/>
                  </a:cubicBezTo>
                  <a:cubicBezTo>
                    <a:pt x="569" y="104"/>
                    <a:pt x="569" y="104"/>
                    <a:pt x="569" y="104"/>
                  </a:cubicBezTo>
                  <a:cubicBezTo>
                    <a:pt x="570" y="105"/>
                    <a:pt x="570" y="105"/>
                    <a:pt x="570" y="105"/>
                  </a:cubicBezTo>
                  <a:cubicBezTo>
                    <a:pt x="570" y="106"/>
                    <a:pt x="570" y="106"/>
                    <a:pt x="570" y="106"/>
                  </a:cubicBezTo>
                  <a:cubicBezTo>
                    <a:pt x="570" y="108"/>
                    <a:pt x="570" y="108"/>
                    <a:pt x="570" y="108"/>
                  </a:cubicBezTo>
                  <a:cubicBezTo>
                    <a:pt x="570" y="108"/>
                    <a:pt x="570" y="108"/>
                    <a:pt x="570" y="108"/>
                  </a:cubicBezTo>
                  <a:cubicBezTo>
                    <a:pt x="569" y="108"/>
                    <a:pt x="569" y="108"/>
                    <a:pt x="569" y="108"/>
                  </a:cubicBezTo>
                  <a:cubicBezTo>
                    <a:pt x="568" y="108"/>
                    <a:pt x="568" y="108"/>
                    <a:pt x="568" y="108"/>
                  </a:cubicBezTo>
                  <a:cubicBezTo>
                    <a:pt x="562" y="107"/>
                    <a:pt x="562" y="107"/>
                    <a:pt x="562" y="107"/>
                  </a:cubicBezTo>
                  <a:cubicBezTo>
                    <a:pt x="561" y="107"/>
                    <a:pt x="561" y="107"/>
                    <a:pt x="561" y="107"/>
                  </a:cubicBezTo>
                  <a:cubicBezTo>
                    <a:pt x="560" y="106"/>
                    <a:pt x="560" y="106"/>
                    <a:pt x="560" y="106"/>
                  </a:cubicBezTo>
                  <a:cubicBezTo>
                    <a:pt x="559" y="107"/>
                    <a:pt x="559" y="107"/>
                    <a:pt x="559" y="107"/>
                  </a:cubicBezTo>
                  <a:cubicBezTo>
                    <a:pt x="557" y="109"/>
                    <a:pt x="557" y="109"/>
                    <a:pt x="557" y="109"/>
                  </a:cubicBezTo>
                  <a:cubicBezTo>
                    <a:pt x="557" y="110"/>
                    <a:pt x="557" y="110"/>
                    <a:pt x="557" y="110"/>
                  </a:cubicBezTo>
                  <a:cubicBezTo>
                    <a:pt x="556" y="111"/>
                    <a:pt x="556" y="111"/>
                    <a:pt x="556" y="111"/>
                  </a:cubicBezTo>
                  <a:cubicBezTo>
                    <a:pt x="555" y="111"/>
                    <a:pt x="555" y="111"/>
                    <a:pt x="555" y="111"/>
                  </a:cubicBezTo>
                  <a:cubicBezTo>
                    <a:pt x="554" y="112"/>
                    <a:pt x="554" y="112"/>
                    <a:pt x="554" y="112"/>
                  </a:cubicBezTo>
                  <a:cubicBezTo>
                    <a:pt x="554" y="113"/>
                    <a:pt x="554" y="113"/>
                    <a:pt x="554" y="113"/>
                  </a:cubicBezTo>
                  <a:cubicBezTo>
                    <a:pt x="554" y="114"/>
                    <a:pt x="554" y="114"/>
                    <a:pt x="554" y="114"/>
                  </a:cubicBezTo>
                  <a:cubicBezTo>
                    <a:pt x="556" y="118"/>
                    <a:pt x="556" y="118"/>
                    <a:pt x="556" y="118"/>
                  </a:cubicBezTo>
                  <a:cubicBezTo>
                    <a:pt x="557" y="119"/>
                    <a:pt x="557" y="119"/>
                    <a:pt x="557" y="119"/>
                  </a:cubicBezTo>
                  <a:cubicBezTo>
                    <a:pt x="557" y="120"/>
                    <a:pt x="557" y="120"/>
                    <a:pt x="557" y="120"/>
                  </a:cubicBezTo>
                  <a:cubicBezTo>
                    <a:pt x="559" y="121"/>
                    <a:pt x="559" y="121"/>
                    <a:pt x="559" y="121"/>
                  </a:cubicBezTo>
                  <a:cubicBezTo>
                    <a:pt x="558" y="123"/>
                    <a:pt x="558" y="123"/>
                    <a:pt x="558" y="123"/>
                  </a:cubicBezTo>
                  <a:cubicBezTo>
                    <a:pt x="559" y="125"/>
                    <a:pt x="559" y="125"/>
                    <a:pt x="559" y="125"/>
                  </a:cubicBezTo>
                  <a:cubicBezTo>
                    <a:pt x="559" y="127"/>
                    <a:pt x="559" y="127"/>
                    <a:pt x="559" y="127"/>
                  </a:cubicBezTo>
                  <a:cubicBezTo>
                    <a:pt x="559" y="130"/>
                    <a:pt x="559" y="130"/>
                    <a:pt x="559" y="130"/>
                  </a:cubicBezTo>
                  <a:cubicBezTo>
                    <a:pt x="560" y="130"/>
                    <a:pt x="560" y="130"/>
                    <a:pt x="560" y="130"/>
                  </a:cubicBezTo>
                  <a:cubicBezTo>
                    <a:pt x="560" y="132"/>
                    <a:pt x="560" y="132"/>
                    <a:pt x="560" y="132"/>
                  </a:cubicBezTo>
                  <a:cubicBezTo>
                    <a:pt x="560" y="134"/>
                    <a:pt x="560" y="134"/>
                    <a:pt x="560" y="134"/>
                  </a:cubicBezTo>
                  <a:cubicBezTo>
                    <a:pt x="560" y="134"/>
                    <a:pt x="560" y="134"/>
                    <a:pt x="560" y="134"/>
                  </a:cubicBezTo>
                  <a:cubicBezTo>
                    <a:pt x="560" y="136"/>
                    <a:pt x="560" y="136"/>
                    <a:pt x="560" y="136"/>
                  </a:cubicBezTo>
                  <a:cubicBezTo>
                    <a:pt x="560" y="136"/>
                    <a:pt x="560" y="136"/>
                    <a:pt x="560" y="136"/>
                  </a:cubicBezTo>
                  <a:cubicBezTo>
                    <a:pt x="560" y="138"/>
                    <a:pt x="560" y="138"/>
                    <a:pt x="560" y="138"/>
                  </a:cubicBezTo>
                  <a:cubicBezTo>
                    <a:pt x="559" y="138"/>
                    <a:pt x="559" y="138"/>
                    <a:pt x="559" y="138"/>
                  </a:cubicBezTo>
                  <a:cubicBezTo>
                    <a:pt x="557" y="138"/>
                    <a:pt x="557" y="138"/>
                    <a:pt x="557" y="138"/>
                  </a:cubicBezTo>
                  <a:cubicBezTo>
                    <a:pt x="556" y="139"/>
                    <a:pt x="556" y="139"/>
                    <a:pt x="556" y="139"/>
                  </a:cubicBezTo>
                  <a:cubicBezTo>
                    <a:pt x="556" y="139"/>
                    <a:pt x="556" y="139"/>
                    <a:pt x="556" y="139"/>
                  </a:cubicBezTo>
                  <a:cubicBezTo>
                    <a:pt x="556" y="141"/>
                    <a:pt x="556" y="141"/>
                    <a:pt x="556" y="141"/>
                  </a:cubicBezTo>
                  <a:cubicBezTo>
                    <a:pt x="557" y="141"/>
                    <a:pt x="557" y="141"/>
                    <a:pt x="557" y="141"/>
                  </a:cubicBezTo>
                  <a:cubicBezTo>
                    <a:pt x="557" y="142"/>
                    <a:pt x="557" y="142"/>
                    <a:pt x="557" y="142"/>
                  </a:cubicBezTo>
                  <a:cubicBezTo>
                    <a:pt x="557" y="143"/>
                    <a:pt x="557" y="143"/>
                    <a:pt x="557" y="143"/>
                  </a:cubicBezTo>
                  <a:cubicBezTo>
                    <a:pt x="549" y="149"/>
                    <a:pt x="549" y="149"/>
                    <a:pt x="549" y="149"/>
                  </a:cubicBezTo>
                  <a:cubicBezTo>
                    <a:pt x="547" y="163"/>
                    <a:pt x="547" y="163"/>
                    <a:pt x="547" y="163"/>
                  </a:cubicBezTo>
                  <a:cubicBezTo>
                    <a:pt x="521" y="181"/>
                    <a:pt x="521" y="181"/>
                    <a:pt x="521" y="181"/>
                  </a:cubicBezTo>
                  <a:cubicBezTo>
                    <a:pt x="517" y="183"/>
                    <a:pt x="517" y="183"/>
                    <a:pt x="517" y="183"/>
                  </a:cubicBezTo>
                  <a:cubicBezTo>
                    <a:pt x="517" y="183"/>
                    <a:pt x="517" y="183"/>
                    <a:pt x="517" y="183"/>
                  </a:cubicBezTo>
                  <a:cubicBezTo>
                    <a:pt x="516" y="181"/>
                    <a:pt x="516" y="181"/>
                    <a:pt x="516" y="181"/>
                  </a:cubicBezTo>
                  <a:cubicBezTo>
                    <a:pt x="513" y="184"/>
                    <a:pt x="513" y="184"/>
                    <a:pt x="513" y="184"/>
                  </a:cubicBezTo>
                  <a:cubicBezTo>
                    <a:pt x="511" y="184"/>
                    <a:pt x="511" y="184"/>
                    <a:pt x="511" y="184"/>
                  </a:cubicBezTo>
                  <a:cubicBezTo>
                    <a:pt x="510" y="184"/>
                    <a:pt x="510" y="184"/>
                    <a:pt x="510" y="184"/>
                  </a:cubicBezTo>
                  <a:cubicBezTo>
                    <a:pt x="510" y="183"/>
                    <a:pt x="510" y="183"/>
                    <a:pt x="510" y="183"/>
                  </a:cubicBezTo>
                  <a:cubicBezTo>
                    <a:pt x="507" y="185"/>
                    <a:pt x="507" y="185"/>
                    <a:pt x="507" y="185"/>
                  </a:cubicBezTo>
                  <a:cubicBezTo>
                    <a:pt x="505" y="185"/>
                    <a:pt x="505" y="185"/>
                    <a:pt x="505" y="185"/>
                  </a:cubicBezTo>
                  <a:cubicBezTo>
                    <a:pt x="505" y="187"/>
                    <a:pt x="505" y="187"/>
                    <a:pt x="505" y="187"/>
                  </a:cubicBezTo>
                  <a:cubicBezTo>
                    <a:pt x="504" y="187"/>
                    <a:pt x="504" y="187"/>
                    <a:pt x="504" y="187"/>
                  </a:cubicBezTo>
                  <a:cubicBezTo>
                    <a:pt x="500" y="190"/>
                    <a:pt x="500" y="190"/>
                    <a:pt x="500" y="190"/>
                  </a:cubicBezTo>
                  <a:cubicBezTo>
                    <a:pt x="498" y="191"/>
                    <a:pt x="498" y="191"/>
                    <a:pt x="498" y="191"/>
                  </a:cubicBezTo>
                  <a:cubicBezTo>
                    <a:pt x="498" y="193"/>
                    <a:pt x="498" y="193"/>
                    <a:pt x="498" y="193"/>
                  </a:cubicBezTo>
                  <a:cubicBezTo>
                    <a:pt x="498" y="194"/>
                    <a:pt x="498" y="194"/>
                    <a:pt x="498" y="194"/>
                  </a:cubicBezTo>
                  <a:cubicBezTo>
                    <a:pt x="496" y="195"/>
                    <a:pt x="496" y="195"/>
                    <a:pt x="496" y="195"/>
                  </a:cubicBezTo>
                  <a:cubicBezTo>
                    <a:pt x="494" y="197"/>
                    <a:pt x="494" y="197"/>
                    <a:pt x="494" y="197"/>
                  </a:cubicBezTo>
                  <a:cubicBezTo>
                    <a:pt x="493" y="197"/>
                    <a:pt x="493" y="197"/>
                    <a:pt x="493" y="197"/>
                  </a:cubicBezTo>
                  <a:cubicBezTo>
                    <a:pt x="492" y="198"/>
                    <a:pt x="492" y="198"/>
                    <a:pt x="492" y="198"/>
                  </a:cubicBezTo>
                  <a:cubicBezTo>
                    <a:pt x="491" y="199"/>
                    <a:pt x="491" y="199"/>
                    <a:pt x="491" y="199"/>
                  </a:cubicBezTo>
                  <a:cubicBezTo>
                    <a:pt x="491" y="197"/>
                    <a:pt x="491" y="197"/>
                    <a:pt x="491" y="197"/>
                  </a:cubicBezTo>
                  <a:cubicBezTo>
                    <a:pt x="489" y="196"/>
                    <a:pt x="489" y="196"/>
                    <a:pt x="489" y="196"/>
                  </a:cubicBezTo>
                  <a:cubicBezTo>
                    <a:pt x="490" y="195"/>
                    <a:pt x="490" y="195"/>
                    <a:pt x="490" y="195"/>
                  </a:cubicBezTo>
                  <a:cubicBezTo>
                    <a:pt x="492" y="195"/>
                    <a:pt x="492" y="195"/>
                    <a:pt x="492" y="195"/>
                  </a:cubicBezTo>
                  <a:cubicBezTo>
                    <a:pt x="493" y="194"/>
                    <a:pt x="493" y="194"/>
                    <a:pt x="493" y="194"/>
                  </a:cubicBezTo>
                  <a:cubicBezTo>
                    <a:pt x="495" y="194"/>
                    <a:pt x="495" y="194"/>
                    <a:pt x="495" y="194"/>
                  </a:cubicBezTo>
                  <a:cubicBezTo>
                    <a:pt x="495" y="193"/>
                    <a:pt x="495" y="193"/>
                    <a:pt x="495" y="193"/>
                  </a:cubicBezTo>
                  <a:cubicBezTo>
                    <a:pt x="495" y="192"/>
                    <a:pt x="495" y="192"/>
                    <a:pt x="495" y="192"/>
                  </a:cubicBezTo>
                  <a:cubicBezTo>
                    <a:pt x="494" y="192"/>
                    <a:pt x="494" y="192"/>
                    <a:pt x="494" y="192"/>
                  </a:cubicBezTo>
                  <a:cubicBezTo>
                    <a:pt x="494" y="191"/>
                    <a:pt x="494" y="191"/>
                    <a:pt x="494" y="191"/>
                  </a:cubicBezTo>
                  <a:cubicBezTo>
                    <a:pt x="496" y="190"/>
                    <a:pt x="496" y="190"/>
                    <a:pt x="496" y="190"/>
                  </a:cubicBezTo>
                  <a:cubicBezTo>
                    <a:pt x="497" y="189"/>
                    <a:pt x="497" y="189"/>
                    <a:pt x="497" y="189"/>
                  </a:cubicBezTo>
                  <a:cubicBezTo>
                    <a:pt x="495" y="190"/>
                    <a:pt x="495" y="190"/>
                    <a:pt x="495" y="190"/>
                  </a:cubicBezTo>
                  <a:cubicBezTo>
                    <a:pt x="493" y="191"/>
                    <a:pt x="493" y="191"/>
                    <a:pt x="493" y="191"/>
                  </a:cubicBezTo>
                  <a:cubicBezTo>
                    <a:pt x="492" y="190"/>
                    <a:pt x="492" y="190"/>
                    <a:pt x="492" y="190"/>
                  </a:cubicBezTo>
                  <a:cubicBezTo>
                    <a:pt x="492" y="189"/>
                    <a:pt x="492" y="189"/>
                    <a:pt x="492" y="189"/>
                  </a:cubicBezTo>
                  <a:cubicBezTo>
                    <a:pt x="493" y="188"/>
                    <a:pt x="493" y="188"/>
                    <a:pt x="493" y="188"/>
                  </a:cubicBezTo>
                  <a:cubicBezTo>
                    <a:pt x="493" y="187"/>
                    <a:pt x="493" y="187"/>
                    <a:pt x="493" y="187"/>
                  </a:cubicBezTo>
                  <a:cubicBezTo>
                    <a:pt x="491" y="185"/>
                    <a:pt x="491" y="185"/>
                    <a:pt x="491" y="185"/>
                  </a:cubicBezTo>
                  <a:cubicBezTo>
                    <a:pt x="491" y="183"/>
                    <a:pt x="491" y="183"/>
                    <a:pt x="491" y="183"/>
                  </a:cubicBezTo>
                  <a:cubicBezTo>
                    <a:pt x="491" y="182"/>
                    <a:pt x="491" y="182"/>
                    <a:pt x="491" y="182"/>
                  </a:cubicBezTo>
                  <a:cubicBezTo>
                    <a:pt x="493" y="182"/>
                    <a:pt x="493" y="182"/>
                    <a:pt x="493" y="182"/>
                  </a:cubicBezTo>
                  <a:cubicBezTo>
                    <a:pt x="493" y="180"/>
                    <a:pt x="493" y="180"/>
                    <a:pt x="493" y="180"/>
                  </a:cubicBezTo>
                  <a:cubicBezTo>
                    <a:pt x="495" y="178"/>
                    <a:pt x="495" y="178"/>
                    <a:pt x="495" y="178"/>
                  </a:cubicBezTo>
                  <a:cubicBezTo>
                    <a:pt x="495" y="177"/>
                    <a:pt x="495" y="177"/>
                    <a:pt x="495" y="177"/>
                  </a:cubicBezTo>
                  <a:cubicBezTo>
                    <a:pt x="496" y="176"/>
                    <a:pt x="496" y="176"/>
                    <a:pt x="496" y="176"/>
                  </a:cubicBezTo>
                  <a:cubicBezTo>
                    <a:pt x="496" y="175"/>
                    <a:pt x="496" y="175"/>
                    <a:pt x="496" y="175"/>
                  </a:cubicBezTo>
                  <a:cubicBezTo>
                    <a:pt x="492" y="172"/>
                    <a:pt x="492" y="172"/>
                    <a:pt x="492" y="172"/>
                  </a:cubicBezTo>
                  <a:cubicBezTo>
                    <a:pt x="489" y="169"/>
                    <a:pt x="489" y="169"/>
                    <a:pt x="489" y="169"/>
                  </a:cubicBezTo>
                  <a:cubicBezTo>
                    <a:pt x="489" y="171"/>
                    <a:pt x="489" y="171"/>
                    <a:pt x="489" y="171"/>
                  </a:cubicBezTo>
                  <a:cubicBezTo>
                    <a:pt x="487" y="171"/>
                    <a:pt x="487" y="171"/>
                    <a:pt x="487" y="171"/>
                  </a:cubicBezTo>
                  <a:cubicBezTo>
                    <a:pt x="486" y="170"/>
                    <a:pt x="486" y="170"/>
                    <a:pt x="486" y="170"/>
                  </a:cubicBezTo>
                  <a:cubicBezTo>
                    <a:pt x="484" y="170"/>
                    <a:pt x="484" y="170"/>
                    <a:pt x="484" y="170"/>
                  </a:cubicBezTo>
                  <a:cubicBezTo>
                    <a:pt x="483" y="172"/>
                    <a:pt x="483" y="172"/>
                    <a:pt x="483" y="172"/>
                  </a:cubicBezTo>
                  <a:cubicBezTo>
                    <a:pt x="483" y="173"/>
                    <a:pt x="483" y="173"/>
                    <a:pt x="483" y="173"/>
                  </a:cubicBezTo>
                  <a:cubicBezTo>
                    <a:pt x="482" y="175"/>
                    <a:pt x="482" y="175"/>
                    <a:pt x="482" y="175"/>
                  </a:cubicBezTo>
                  <a:cubicBezTo>
                    <a:pt x="481" y="177"/>
                    <a:pt x="481" y="177"/>
                    <a:pt x="481" y="177"/>
                  </a:cubicBezTo>
                  <a:cubicBezTo>
                    <a:pt x="480" y="180"/>
                    <a:pt x="480" y="180"/>
                    <a:pt x="480" y="180"/>
                  </a:cubicBezTo>
                  <a:cubicBezTo>
                    <a:pt x="479" y="180"/>
                    <a:pt x="479" y="180"/>
                    <a:pt x="479" y="180"/>
                  </a:cubicBezTo>
                  <a:cubicBezTo>
                    <a:pt x="478" y="183"/>
                    <a:pt x="478" y="183"/>
                    <a:pt x="478" y="183"/>
                  </a:cubicBezTo>
                  <a:cubicBezTo>
                    <a:pt x="476" y="183"/>
                    <a:pt x="476" y="183"/>
                    <a:pt x="476" y="183"/>
                  </a:cubicBezTo>
                  <a:cubicBezTo>
                    <a:pt x="473" y="184"/>
                    <a:pt x="473" y="184"/>
                    <a:pt x="473" y="184"/>
                  </a:cubicBezTo>
                  <a:cubicBezTo>
                    <a:pt x="472" y="189"/>
                    <a:pt x="472" y="189"/>
                    <a:pt x="472" y="189"/>
                  </a:cubicBezTo>
                  <a:cubicBezTo>
                    <a:pt x="471" y="190"/>
                    <a:pt x="471" y="190"/>
                    <a:pt x="471" y="190"/>
                  </a:cubicBezTo>
                  <a:cubicBezTo>
                    <a:pt x="472" y="190"/>
                    <a:pt x="472" y="190"/>
                    <a:pt x="472" y="190"/>
                  </a:cubicBezTo>
                  <a:cubicBezTo>
                    <a:pt x="472" y="192"/>
                    <a:pt x="472" y="192"/>
                    <a:pt x="472" y="192"/>
                  </a:cubicBezTo>
                  <a:cubicBezTo>
                    <a:pt x="471" y="192"/>
                    <a:pt x="471" y="192"/>
                    <a:pt x="471" y="192"/>
                  </a:cubicBezTo>
                  <a:cubicBezTo>
                    <a:pt x="472" y="193"/>
                    <a:pt x="472" y="193"/>
                    <a:pt x="472" y="193"/>
                  </a:cubicBezTo>
                  <a:cubicBezTo>
                    <a:pt x="471" y="195"/>
                    <a:pt x="471" y="195"/>
                    <a:pt x="471" y="195"/>
                  </a:cubicBezTo>
                  <a:cubicBezTo>
                    <a:pt x="468" y="195"/>
                    <a:pt x="468" y="195"/>
                    <a:pt x="468" y="195"/>
                  </a:cubicBezTo>
                  <a:cubicBezTo>
                    <a:pt x="466" y="195"/>
                    <a:pt x="466" y="195"/>
                    <a:pt x="466" y="195"/>
                  </a:cubicBezTo>
                  <a:cubicBezTo>
                    <a:pt x="462" y="194"/>
                    <a:pt x="462" y="194"/>
                    <a:pt x="462" y="194"/>
                  </a:cubicBezTo>
                  <a:cubicBezTo>
                    <a:pt x="462" y="195"/>
                    <a:pt x="462" y="195"/>
                    <a:pt x="462" y="195"/>
                  </a:cubicBezTo>
                  <a:cubicBezTo>
                    <a:pt x="461" y="196"/>
                    <a:pt x="461" y="196"/>
                    <a:pt x="461" y="196"/>
                  </a:cubicBezTo>
                  <a:cubicBezTo>
                    <a:pt x="461" y="198"/>
                    <a:pt x="461" y="198"/>
                    <a:pt x="461" y="198"/>
                  </a:cubicBezTo>
                  <a:cubicBezTo>
                    <a:pt x="461" y="199"/>
                    <a:pt x="461" y="199"/>
                    <a:pt x="461" y="199"/>
                  </a:cubicBezTo>
                  <a:cubicBezTo>
                    <a:pt x="461" y="199"/>
                    <a:pt x="461" y="199"/>
                    <a:pt x="461" y="199"/>
                  </a:cubicBezTo>
                  <a:cubicBezTo>
                    <a:pt x="460" y="200"/>
                    <a:pt x="460" y="200"/>
                    <a:pt x="460" y="200"/>
                  </a:cubicBezTo>
                  <a:cubicBezTo>
                    <a:pt x="461" y="202"/>
                    <a:pt x="461" y="202"/>
                    <a:pt x="461" y="202"/>
                  </a:cubicBezTo>
                  <a:cubicBezTo>
                    <a:pt x="461" y="204"/>
                    <a:pt x="461" y="204"/>
                    <a:pt x="461" y="204"/>
                  </a:cubicBezTo>
                  <a:cubicBezTo>
                    <a:pt x="463" y="205"/>
                    <a:pt x="463" y="205"/>
                    <a:pt x="463" y="205"/>
                  </a:cubicBezTo>
                  <a:cubicBezTo>
                    <a:pt x="466" y="207"/>
                    <a:pt x="466" y="207"/>
                    <a:pt x="466" y="207"/>
                  </a:cubicBezTo>
                  <a:cubicBezTo>
                    <a:pt x="466" y="208"/>
                    <a:pt x="466" y="208"/>
                    <a:pt x="466" y="208"/>
                  </a:cubicBezTo>
                  <a:cubicBezTo>
                    <a:pt x="467" y="211"/>
                    <a:pt x="467" y="211"/>
                    <a:pt x="467" y="211"/>
                  </a:cubicBezTo>
                  <a:cubicBezTo>
                    <a:pt x="467" y="210"/>
                    <a:pt x="467" y="210"/>
                    <a:pt x="467" y="210"/>
                  </a:cubicBezTo>
                  <a:cubicBezTo>
                    <a:pt x="468" y="211"/>
                    <a:pt x="468" y="211"/>
                    <a:pt x="468" y="211"/>
                  </a:cubicBezTo>
                  <a:cubicBezTo>
                    <a:pt x="469" y="210"/>
                    <a:pt x="469" y="210"/>
                    <a:pt x="469" y="210"/>
                  </a:cubicBezTo>
                  <a:cubicBezTo>
                    <a:pt x="470" y="210"/>
                    <a:pt x="470" y="210"/>
                    <a:pt x="470" y="210"/>
                  </a:cubicBezTo>
                  <a:cubicBezTo>
                    <a:pt x="470" y="210"/>
                    <a:pt x="470" y="210"/>
                    <a:pt x="470" y="210"/>
                  </a:cubicBezTo>
                  <a:cubicBezTo>
                    <a:pt x="471" y="210"/>
                    <a:pt x="471" y="210"/>
                    <a:pt x="471" y="210"/>
                  </a:cubicBezTo>
                  <a:cubicBezTo>
                    <a:pt x="473" y="210"/>
                    <a:pt x="473" y="210"/>
                    <a:pt x="473" y="210"/>
                  </a:cubicBezTo>
                  <a:cubicBezTo>
                    <a:pt x="474" y="212"/>
                    <a:pt x="474" y="212"/>
                    <a:pt x="474" y="212"/>
                  </a:cubicBezTo>
                  <a:cubicBezTo>
                    <a:pt x="474" y="214"/>
                    <a:pt x="474" y="214"/>
                    <a:pt x="474" y="214"/>
                  </a:cubicBezTo>
                  <a:cubicBezTo>
                    <a:pt x="476" y="219"/>
                    <a:pt x="476" y="219"/>
                    <a:pt x="476" y="219"/>
                  </a:cubicBezTo>
                  <a:cubicBezTo>
                    <a:pt x="478" y="219"/>
                    <a:pt x="478" y="219"/>
                    <a:pt x="478" y="219"/>
                  </a:cubicBezTo>
                  <a:cubicBezTo>
                    <a:pt x="480" y="218"/>
                    <a:pt x="480" y="218"/>
                    <a:pt x="480" y="218"/>
                  </a:cubicBezTo>
                  <a:cubicBezTo>
                    <a:pt x="482" y="218"/>
                    <a:pt x="482" y="218"/>
                    <a:pt x="482" y="218"/>
                  </a:cubicBezTo>
                  <a:cubicBezTo>
                    <a:pt x="482" y="218"/>
                    <a:pt x="482" y="218"/>
                    <a:pt x="482" y="218"/>
                  </a:cubicBezTo>
                  <a:cubicBezTo>
                    <a:pt x="483" y="216"/>
                    <a:pt x="483" y="216"/>
                    <a:pt x="483" y="216"/>
                  </a:cubicBezTo>
                  <a:cubicBezTo>
                    <a:pt x="483" y="215"/>
                    <a:pt x="483" y="215"/>
                    <a:pt x="483" y="215"/>
                  </a:cubicBezTo>
                  <a:cubicBezTo>
                    <a:pt x="482" y="215"/>
                    <a:pt x="482" y="215"/>
                    <a:pt x="482" y="215"/>
                  </a:cubicBezTo>
                  <a:cubicBezTo>
                    <a:pt x="485" y="214"/>
                    <a:pt x="485" y="214"/>
                    <a:pt x="485" y="214"/>
                  </a:cubicBezTo>
                  <a:cubicBezTo>
                    <a:pt x="486" y="213"/>
                    <a:pt x="486" y="213"/>
                    <a:pt x="486" y="213"/>
                  </a:cubicBezTo>
                  <a:cubicBezTo>
                    <a:pt x="486" y="211"/>
                    <a:pt x="486" y="211"/>
                    <a:pt x="486" y="211"/>
                  </a:cubicBezTo>
                  <a:cubicBezTo>
                    <a:pt x="485" y="210"/>
                    <a:pt x="485" y="210"/>
                    <a:pt x="485" y="210"/>
                  </a:cubicBezTo>
                  <a:cubicBezTo>
                    <a:pt x="487" y="210"/>
                    <a:pt x="487" y="210"/>
                    <a:pt x="487" y="210"/>
                  </a:cubicBezTo>
                  <a:cubicBezTo>
                    <a:pt x="491" y="209"/>
                    <a:pt x="491" y="209"/>
                    <a:pt x="491" y="209"/>
                  </a:cubicBezTo>
                  <a:cubicBezTo>
                    <a:pt x="492" y="209"/>
                    <a:pt x="492" y="209"/>
                    <a:pt x="492" y="209"/>
                  </a:cubicBezTo>
                  <a:cubicBezTo>
                    <a:pt x="493" y="210"/>
                    <a:pt x="493" y="210"/>
                    <a:pt x="493" y="210"/>
                  </a:cubicBezTo>
                  <a:cubicBezTo>
                    <a:pt x="494" y="211"/>
                    <a:pt x="494" y="211"/>
                    <a:pt x="494" y="211"/>
                  </a:cubicBezTo>
                  <a:cubicBezTo>
                    <a:pt x="495" y="212"/>
                    <a:pt x="495" y="212"/>
                    <a:pt x="495" y="212"/>
                  </a:cubicBezTo>
                  <a:cubicBezTo>
                    <a:pt x="496" y="213"/>
                    <a:pt x="496" y="213"/>
                    <a:pt x="496" y="213"/>
                  </a:cubicBezTo>
                  <a:cubicBezTo>
                    <a:pt x="501" y="212"/>
                    <a:pt x="501" y="212"/>
                    <a:pt x="501" y="212"/>
                  </a:cubicBezTo>
                  <a:cubicBezTo>
                    <a:pt x="502" y="212"/>
                    <a:pt x="502" y="212"/>
                    <a:pt x="502" y="212"/>
                  </a:cubicBezTo>
                  <a:cubicBezTo>
                    <a:pt x="504" y="212"/>
                    <a:pt x="504" y="212"/>
                    <a:pt x="504" y="212"/>
                  </a:cubicBezTo>
                  <a:cubicBezTo>
                    <a:pt x="504" y="212"/>
                    <a:pt x="504" y="212"/>
                    <a:pt x="504" y="212"/>
                  </a:cubicBezTo>
                  <a:cubicBezTo>
                    <a:pt x="506" y="212"/>
                    <a:pt x="506" y="212"/>
                    <a:pt x="506" y="212"/>
                  </a:cubicBezTo>
                  <a:cubicBezTo>
                    <a:pt x="508" y="212"/>
                    <a:pt x="508" y="212"/>
                    <a:pt x="508" y="212"/>
                  </a:cubicBezTo>
                  <a:cubicBezTo>
                    <a:pt x="510" y="212"/>
                    <a:pt x="510" y="212"/>
                    <a:pt x="510" y="212"/>
                  </a:cubicBezTo>
                  <a:cubicBezTo>
                    <a:pt x="508" y="213"/>
                    <a:pt x="508" y="213"/>
                    <a:pt x="508" y="213"/>
                  </a:cubicBezTo>
                  <a:cubicBezTo>
                    <a:pt x="508" y="214"/>
                    <a:pt x="508" y="214"/>
                    <a:pt x="508" y="214"/>
                  </a:cubicBezTo>
                  <a:cubicBezTo>
                    <a:pt x="509" y="216"/>
                    <a:pt x="509" y="216"/>
                    <a:pt x="509" y="216"/>
                  </a:cubicBezTo>
                  <a:cubicBezTo>
                    <a:pt x="508" y="216"/>
                    <a:pt x="508" y="216"/>
                    <a:pt x="508" y="216"/>
                  </a:cubicBezTo>
                  <a:cubicBezTo>
                    <a:pt x="507" y="217"/>
                    <a:pt x="507" y="217"/>
                    <a:pt x="507" y="217"/>
                  </a:cubicBezTo>
                  <a:cubicBezTo>
                    <a:pt x="507" y="219"/>
                    <a:pt x="507" y="219"/>
                    <a:pt x="507" y="219"/>
                  </a:cubicBezTo>
                  <a:cubicBezTo>
                    <a:pt x="509" y="219"/>
                    <a:pt x="509" y="219"/>
                    <a:pt x="509" y="219"/>
                  </a:cubicBezTo>
                  <a:cubicBezTo>
                    <a:pt x="509" y="220"/>
                    <a:pt x="509" y="220"/>
                    <a:pt x="509" y="220"/>
                  </a:cubicBezTo>
                  <a:cubicBezTo>
                    <a:pt x="506" y="221"/>
                    <a:pt x="506" y="221"/>
                    <a:pt x="506" y="221"/>
                  </a:cubicBezTo>
                  <a:cubicBezTo>
                    <a:pt x="504" y="220"/>
                    <a:pt x="504" y="220"/>
                    <a:pt x="504" y="220"/>
                  </a:cubicBezTo>
                  <a:cubicBezTo>
                    <a:pt x="504" y="219"/>
                    <a:pt x="504" y="219"/>
                    <a:pt x="504" y="219"/>
                  </a:cubicBezTo>
                  <a:cubicBezTo>
                    <a:pt x="503" y="220"/>
                    <a:pt x="503" y="220"/>
                    <a:pt x="503" y="220"/>
                  </a:cubicBezTo>
                  <a:cubicBezTo>
                    <a:pt x="503" y="219"/>
                    <a:pt x="503" y="219"/>
                    <a:pt x="503" y="219"/>
                  </a:cubicBezTo>
                  <a:cubicBezTo>
                    <a:pt x="501" y="221"/>
                    <a:pt x="501" y="221"/>
                    <a:pt x="501" y="221"/>
                  </a:cubicBezTo>
                  <a:cubicBezTo>
                    <a:pt x="500" y="221"/>
                    <a:pt x="500" y="221"/>
                    <a:pt x="500" y="221"/>
                  </a:cubicBezTo>
                  <a:cubicBezTo>
                    <a:pt x="498" y="223"/>
                    <a:pt x="498" y="223"/>
                    <a:pt x="498" y="223"/>
                  </a:cubicBezTo>
                  <a:cubicBezTo>
                    <a:pt x="496" y="223"/>
                    <a:pt x="496" y="223"/>
                    <a:pt x="496" y="223"/>
                  </a:cubicBezTo>
                  <a:cubicBezTo>
                    <a:pt x="496" y="224"/>
                    <a:pt x="496" y="224"/>
                    <a:pt x="496" y="224"/>
                  </a:cubicBezTo>
                  <a:cubicBezTo>
                    <a:pt x="495" y="223"/>
                    <a:pt x="495" y="223"/>
                    <a:pt x="495" y="223"/>
                  </a:cubicBezTo>
                  <a:cubicBezTo>
                    <a:pt x="493" y="223"/>
                    <a:pt x="493" y="223"/>
                    <a:pt x="493" y="223"/>
                  </a:cubicBezTo>
                  <a:cubicBezTo>
                    <a:pt x="495" y="224"/>
                    <a:pt x="495" y="224"/>
                    <a:pt x="495" y="224"/>
                  </a:cubicBezTo>
                  <a:cubicBezTo>
                    <a:pt x="495" y="226"/>
                    <a:pt x="495" y="226"/>
                    <a:pt x="495" y="226"/>
                  </a:cubicBezTo>
                  <a:cubicBezTo>
                    <a:pt x="493" y="226"/>
                    <a:pt x="493" y="226"/>
                    <a:pt x="493" y="226"/>
                  </a:cubicBezTo>
                  <a:cubicBezTo>
                    <a:pt x="492" y="228"/>
                    <a:pt x="492" y="228"/>
                    <a:pt x="492" y="228"/>
                  </a:cubicBezTo>
                  <a:cubicBezTo>
                    <a:pt x="490" y="228"/>
                    <a:pt x="490" y="228"/>
                    <a:pt x="490" y="228"/>
                  </a:cubicBezTo>
                  <a:cubicBezTo>
                    <a:pt x="488" y="229"/>
                    <a:pt x="488" y="229"/>
                    <a:pt x="488" y="229"/>
                  </a:cubicBezTo>
                  <a:cubicBezTo>
                    <a:pt x="489" y="230"/>
                    <a:pt x="489" y="230"/>
                    <a:pt x="489" y="230"/>
                  </a:cubicBezTo>
                  <a:cubicBezTo>
                    <a:pt x="491" y="231"/>
                    <a:pt x="491" y="231"/>
                    <a:pt x="491" y="231"/>
                  </a:cubicBezTo>
                  <a:cubicBezTo>
                    <a:pt x="489" y="233"/>
                    <a:pt x="489" y="233"/>
                    <a:pt x="489" y="233"/>
                  </a:cubicBezTo>
                  <a:cubicBezTo>
                    <a:pt x="488" y="233"/>
                    <a:pt x="488" y="233"/>
                    <a:pt x="488" y="233"/>
                  </a:cubicBezTo>
                  <a:cubicBezTo>
                    <a:pt x="487" y="235"/>
                    <a:pt x="487" y="235"/>
                    <a:pt x="487" y="235"/>
                  </a:cubicBezTo>
                  <a:cubicBezTo>
                    <a:pt x="486" y="236"/>
                    <a:pt x="486" y="236"/>
                    <a:pt x="486" y="236"/>
                  </a:cubicBezTo>
                  <a:cubicBezTo>
                    <a:pt x="485" y="235"/>
                    <a:pt x="485" y="235"/>
                    <a:pt x="485" y="235"/>
                  </a:cubicBezTo>
                  <a:cubicBezTo>
                    <a:pt x="484" y="238"/>
                    <a:pt x="484" y="238"/>
                    <a:pt x="484" y="238"/>
                  </a:cubicBezTo>
                  <a:cubicBezTo>
                    <a:pt x="485" y="240"/>
                    <a:pt x="485" y="240"/>
                    <a:pt x="485" y="240"/>
                  </a:cubicBezTo>
                  <a:cubicBezTo>
                    <a:pt x="484" y="243"/>
                    <a:pt x="484" y="243"/>
                    <a:pt x="484" y="243"/>
                  </a:cubicBezTo>
                  <a:cubicBezTo>
                    <a:pt x="485" y="247"/>
                    <a:pt x="485" y="247"/>
                    <a:pt x="485" y="247"/>
                  </a:cubicBezTo>
                  <a:cubicBezTo>
                    <a:pt x="485" y="247"/>
                    <a:pt x="485" y="247"/>
                    <a:pt x="485" y="247"/>
                  </a:cubicBezTo>
                  <a:cubicBezTo>
                    <a:pt x="490" y="249"/>
                    <a:pt x="490" y="249"/>
                    <a:pt x="490" y="249"/>
                  </a:cubicBezTo>
                  <a:cubicBezTo>
                    <a:pt x="490" y="250"/>
                    <a:pt x="490" y="250"/>
                    <a:pt x="490" y="250"/>
                  </a:cubicBezTo>
                  <a:cubicBezTo>
                    <a:pt x="491" y="250"/>
                    <a:pt x="491" y="250"/>
                    <a:pt x="491" y="250"/>
                  </a:cubicBezTo>
                  <a:cubicBezTo>
                    <a:pt x="496" y="252"/>
                    <a:pt x="496" y="252"/>
                    <a:pt x="496" y="252"/>
                  </a:cubicBezTo>
                  <a:cubicBezTo>
                    <a:pt x="499" y="258"/>
                    <a:pt x="499" y="258"/>
                    <a:pt x="499" y="258"/>
                  </a:cubicBezTo>
                  <a:cubicBezTo>
                    <a:pt x="499" y="258"/>
                    <a:pt x="499" y="258"/>
                    <a:pt x="499" y="258"/>
                  </a:cubicBezTo>
                  <a:cubicBezTo>
                    <a:pt x="498" y="260"/>
                    <a:pt x="498" y="260"/>
                    <a:pt x="498" y="260"/>
                  </a:cubicBezTo>
                  <a:cubicBezTo>
                    <a:pt x="500" y="260"/>
                    <a:pt x="500" y="260"/>
                    <a:pt x="500" y="260"/>
                  </a:cubicBezTo>
                  <a:cubicBezTo>
                    <a:pt x="500" y="263"/>
                    <a:pt x="500" y="263"/>
                    <a:pt x="500" y="263"/>
                  </a:cubicBezTo>
                  <a:cubicBezTo>
                    <a:pt x="503" y="265"/>
                    <a:pt x="503" y="265"/>
                    <a:pt x="503" y="265"/>
                  </a:cubicBezTo>
                  <a:cubicBezTo>
                    <a:pt x="503" y="268"/>
                    <a:pt x="503" y="268"/>
                    <a:pt x="503" y="268"/>
                  </a:cubicBezTo>
                  <a:cubicBezTo>
                    <a:pt x="506" y="271"/>
                    <a:pt x="506" y="271"/>
                    <a:pt x="506" y="271"/>
                  </a:cubicBezTo>
                  <a:cubicBezTo>
                    <a:pt x="508" y="272"/>
                    <a:pt x="508" y="272"/>
                    <a:pt x="508" y="272"/>
                  </a:cubicBezTo>
                  <a:cubicBezTo>
                    <a:pt x="509" y="272"/>
                    <a:pt x="509" y="272"/>
                    <a:pt x="509" y="272"/>
                  </a:cubicBezTo>
                  <a:cubicBezTo>
                    <a:pt x="510" y="273"/>
                    <a:pt x="510" y="273"/>
                    <a:pt x="510" y="273"/>
                  </a:cubicBezTo>
                  <a:cubicBezTo>
                    <a:pt x="510" y="273"/>
                    <a:pt x="510" y="273"/>
                    <a:pt x="510" y="273"/>
                  </a:cubicBezTo>
                  <a:cubicBezTo>
                    <a:pt x="512" y="276"/>
                    <a:pt x="512" y="276"/>
                    <a:pt x="512" y="276"/>
                  </a:cubicBezTo>
                  <a:cubicBezTo>
                    <a:pt x="513" y="276"/>
                    <a:pt x="513" y="276"/>
                    <a:pt x="513" y="276"/>
                  </a:cubicBezTo>
                  <a:cubicBezTo>
                    <a:pt x="515" y="279"/>
                    <a:pt x="515" y="279"/>
                    <a:pt x="515" y="279"/>
                  </a:cubicBezTo>
                  <a:cubicBezTo>
                    <a:pt x="514" y="279"/>
                    <a:pt x="514" y="279"/>
                    <a:pt x="514" y="279"/>
                  </a:cubicBezTo>
                  <a:cubicBezTo>
                    <a:pt x="510" y="278"/>
                    <a:pt x="510" y="278"/>
                    <a:pt x="510" y="278"/>
                  </a:cubicBezTo>
                  <a:cubicBezTo>
                    <a:pt x="508" y="280"/>
                    <a:pt x="508" y="280"/>
                    <a:pt x="508" y="280"/>
                  </a:cubicBezTo>
                  <a:cubicBezTo>
                    <a:pt x="506" y="278"/>
                    <a:pt x="506" y="278"/>
                    <a:pt x="506" y="278"/>
                  </a:cubicBezTo>
                  <a:cubicBezTo>
                    <a:pt x="505" y="278"/>
                    <a:pt x="505" y="278"/>
                    <a:pt x="505" y="278"/>
                  </a:cubicBezTo>
                  <a:cubicBezTo>
                    <a:pt x="503" y="276"/>
                    <a:pt x="503" y="276"/>
                    <a:pt x="503" y="276"/>
                  </a:cubicBezTo>
                  <a:cubicBezTo>
                    <a:pt x="500" y="276"/>
                    <a:pt x="500" y="276"/>
                    <a:pt x="500" y="276"/>
                  </a:cubicBezTo>
                  <a:cubicBezTo>
                    <a:pt x="499" y="278"/>
                    <a:pt x="499" y="278"/>
                    <a:pt x="499" y="278"/>
                  </a:cubicBezTo>
                  <a:cubicBezTo>
                    <a:pt x="497" y="278"/>
                    <a:pt x="497" y="278"/>
                    <a:pt x="497" y="278"/>
                  </a:cubicBezTo>
                  <a:cubicBezTo>
                    <a:pt x="496" y="277"/>
                    <a:pt x="496" y="277"/>
                    <a:pt x="496" y="277"/>
                  </a:cubicBezTo>
                  <a:cubicBezTo>
                    <a:pt x="495" y="274"/>
                    <a:pt x="495" y="274"/>
                    <a:pt x="495" y="274"/>
                  </a:cubicBezTo>
                  <a:cubicBezTo>
                    <a:pt x="492" y="275"/>
                    <a:pt x="492" y="275"/>
                    <a:pt x="492" y="275"/>
                  </a:cubicBezTo>
                  <a:cubicBezTo>
                    <a:pt x="491" y="274"/>
                    <a:pt x="491" y="274"/>
                    <a:pt x="491" y="274"/>
                  </a:cubicBezTo>
                  <a:cubicBezTo>
                    <a:pt x="491" y="275"/>
                    <a:pt x="491" y="275"/>
                    <a:pt x="491" y="275"/>
                  </a:cubicBezTo>
                  <a:cubicBezTo>
                    <a:pt x="490" y="275"/>
                    <a:pt x="490" y="275"/>
                    <a:pt x="490" y="275"/>
                  </a:cubicBezTo>
                  <a:cubicBezTo>
                    <a:pt x="488" y="275"/>
                    <a:pt x="488" y="275"/>
                    <a:pt x="488" y="275"/>
                  </a:cubicBezTo>
                  <a:cubicBezTo>
                    <a:pt x="487" y="275"/>
                    <a:pt x="487" y="275"/>
                    <a:pt x="487" y="275"/>
                  </a:cubicBezTo>
                  <a:cubicBezTo>
                    <a:pt x="485" y="279"/>
                    <a:pt x="485" y="279"/>
                    <a:pt x="485" y="279"/>
                  </a:cubicBezTo>
                  <a:cubicBezTo>
                    <a:pt x="487" y="276"/>
                    <a:pt x="487" y="276"/>
                    <a:pt x="487" y="276"/>
                  </a:cubicBezTo>
                  <a:cubicBezTo>
                    <a:pt x="489" y="276"/>
                    <a:pt x="489" y="276"/>
                    <a:pt x="489" y="276"/>
                  </a:cubicBezTo>
                  <a:cubicBezTo>
                    <a:pt x="491" y="276"/>
                    <a:pt x="491" y="276"/>
                    <a:pt x="491" y="276"/>
                  </a:cubicBezTo>
                  <a:cubicBezTo>
                    <a:pt x="493" y="275"/>
                    <a:pt x="493" y="275"/>
                    <a:pt x="493" y="275"/>
                  </a:cubicBezTo>
                  <a:cubicBezTo>
                    <a:pt x="494" y="276"/>
                    <a:pt x="494" y="276"/>
                    <a:pt x="494" y="276"/>
                  </a:cubicBezTo>
                  <a:cubicBezTo>
                    <a:pt x="494" y="276"/>
                    <a:pt x="494" y="276"/>
                    <a:pt x="494" y="276"/>
                  </a:cubicBezTo>
                  <a:cubicBezTo>
                    <a:pt x="497" y="279"/>
                    <a:pt x="497" y="279"/>
                    <a:pt x="497" y="279"/>
                  </a:cubicBezTo>
                  <a:cubicBezTo>
                    <a:pt x="498" y="279"/>
                    <a:pt x="498" y="279"/>
                    <a:pt x="498" y="279"/>
                  </a:cubicBezTo>
                  <a:cubicBezTo>
                    <a:pt x="501" y="277"/>
                    <a:pt x="501" y="277"/>
                    <a:pt x="501" y="277"/>
                  </a:cubicBezTo>
                  <a:cubicBezTo>
                    <a:pt x="503" y="277"/>
                    <a:pt x="503" y="277"/>
                    <a:pt x="503" y="277"/>
                  </a:cubicBezTo>
                  <a:cubicBezTo>
                    <a:pt x="506" y="280"/>
                    <a:pt x="506" y="280"/>
                    <a:pt x="506" y="280"/>
                  </a:cubicBezTo>
                  <a:cubicBezTo>
                    <a:pt x="509" y="282"/>
                    <a:pt x="509" y="282"/>
                    <a:pt x="509" y="282"/>
                  </a:cubicBezTo>
                  <a:cubicBezTo>
                    <a:pt x="514" y="285"/>
                    <a:pt x="514" y="285"/>
                    <a:pt x="514" y="285"/>
                  </a:cubicBezTo>
                  <a:cubicBezTo>
                    <a:pt x="516" y="288"/>
                    <a:pt x="516" y="288"/>
                    <a:pt x="516" y="288"/>
                  </a:cubicBezTo>
                  <a:cubicBezTo>
                    <a:pt x="516" y="290"/>
                    <a:pt x="516" y="290"/>
                    <a:pt x="516" y="290"/>
                  </a:cubicBezTo>
                  <a:cubicBezTo>
                    <a:pt x="513" y="290"/>
                    <a:pt x="513" y="290"/>
                    <a:pt x="513" y="290"/>
                  </a:cubicBezTo>
                  <a:cubicBezTo>
                    <a:pt x="511" y="292"/>
                    <a:pt x="511" y="292"/>
                    <a:pt x="511" y="292"/>
                  </a:cubicBezTo>
                  <a:cubicBezTo>
                    <a:pt x="510" y="292"/>
                    <a:pt x="510" y="292"/>
                    <a:pt x="510" y="292"/>
                  </a:cubicBezTo>
                  <a:cubicBezTo>
                    <a:pt x="509" y="293"/>
                    <a:pt x="509" y="293"/>
                    <a:pt x="509" y="293"/>
                  </a:cubicBezTo>
                  <a:cubicBezTo>
                    <a:pt x="509" y="294"/>
                    <a:pt x="509" y="294"/>
                    <a:pt x="509" y="294"/>
                  </a:cubicBezTo>
                  <a:cubicBezTo>
                    <a:pt x="508" y="295"/>
                    <a:pt x="508" y="295"/>
                    <a:pt x="508" y="295"/>
                  </a:cubicBezTo>
                  <a:cubicBezTo>
                    <a:pt x="506" y="294"/>
                    <a:pt x="506" y="294"/>
                    <a:pt x="506" y="294"/>
                  </a:cubicBezTo>
                  <a:cubicBezTo>
                    <a:pt x="504" y="295"/>
                    <a:pt x="504" y="295"/>
                    <a:pt x="504" y="295"/>
                  </a:cubicBezTo>
                  <a:cubicBezTo>
                    <a:pt x="503" y="295"/>
                    <a:pt x="503" y="295"/>
                    <a:pt x="503" y="295"/>
                  </a:cubicBezTo>
                  <a:cubicBezTo>
                    <a:pt x="501" y="297"/>
                    <a:pt x="501" y="297"/>
                    <a:pt x="501" y="297"/>
                  </a:cubicBezTo>
                  <a:cubicBezTo>
                    <a:pt x="501" y="299"/>
                    <a:pt x="501" y="299"/>
                    <a:pt x="501" y="299"/>
                  </a:cubicBezTo>
                  <a:cubicBezTo>
                    <a:pt x="502" y="297"/>
                    <a:pt x="502" y="297"/>
                    <a:pt x="502" y="297"/>
                  </a:cubicBezTo>
                  <a:cubicBezTo>
                    <a:pt x="503" y="296"/>
                    <a:pt x="503" y="296"/>
                    <a:pt x="503" y="296"/>
                  </a:cubicBezTo>
                  <a:cubicBezTo>
                    <a:pt x="505" y="295"/>
                    <a:pt x="505" y="295"/>
                    <a:pt x="505" y="295"/>
                  </a:cubicBezTo>
                  <a:cubicBezTo>
                    <a:pt x="507" y="298"/>
                    <a:pt x="507" y="298"/>
                    <a:pt x="507" y="298"/>
                  </a:cubicBezTo>
                  <a:cubicBezTo>
                    <a:pt x="508" y="298"/>
                    <a:pt x="508" y="298"/>
                    <a:pt x="508" y="298"/>
                  </a:cubicBezTo>
                  <a:cubicBezTo>
                    <a:pt x="511" y="296"/>
                    <a:pt x="511" y="296"/>
                    <a:pt x="511" y="296"/>
                  </a:cubicBezTo>
                  <a:cubicBezTo>
                    <a:pt x="513" y="296"/>
                    <a:pt x="513" y="296"/>
                    <a:pt x="513" y="296"/>
                  </a:cubicBezTo>
                  <a:cubicBezTo>
                    <a:pt x="516" y="300"/>
                    <a:pt x="516" y="300"/>
                    <a:pt x="516" y="300"/>
                  </a:cubicBezTo>
                  <a:cubicBezTo>
                    <a:pt x="516" y="299"/>
                    <a:pt x="516" y="299"/>
                    <a:pt x="516" y="299"/>
                  </a:cubicBezTo>
                  <a:cubicBezTo>
                    <a:pt x="517" y="300"/>
                    <a:pt x="517" y="300"/>
                    <a:pt x="517" y="300"/>
                  </a:cubicBezTo>
                  <a:cubicBezTo>
                    <a:pt x="519" y="300"/>
                    <a:pt x="519" y="300"/>
                    <a:pt x="519" y="300"/>
                  </a:cubicBezTo>
                  <a:cubicBezTo>
                    <a:pt x="519" y="301"/>
                    <a:pt x="519" y="301"/>
                    <a:pt x="519" y="301"/>
                  </a:cubicBezTo>
                  <a:cubicBezTo>
                    <a:pt x="515" y="304"/>
                    <a:pt x="515" y="304"/>
                    <a:pt x="515" y="304"/>
                  </a:cubicBezTo>
                  <a:cubicBezTo>
                    <a:pt x="513" y="305"/>
                    <a:pt x="513" y="305"/>
                    <a:pt x="513" y="305"/>
                  </a:cubicBezTo>
                  <a:cubicBezTo>
                    <a:pt x="513" y="306"/>
                    <a:pt x="513" y="306"/>
                    <a:pt x="513" y="306"/>
                  </a:cubicBezTo>
                  <a:cubicBezTo>
                    <a:pt x="514" y="307"/>
                    <a:pt x="514" y="307"/>
                    <a:pt x="514" y="307"/>
                  </a:cubicBezTo>
                  <a:cubicBezTo>
                    <a:pt x="516" y="305"/>
                    <a:pt x="516" y="305"/>
                    <a:pt x="516" y="305"/>
                  </a:cubicBezTo>
                  <a:cubicBezTo>
                    <a:pt x="518" y="305"/>
                    <a:pt x="518" y="305"/>
                    <a:pt x="518" y="305"/>
                  </a:cubicBezTo>
                  <a:cubicBezTo>
                    <a:pt x="518" y="304"/>
                    <a:pt x="518" y="304"/>
                    <a:pt x="518" y="304"/>
                  </a:cubicBezTo>
                  <a:cubicBezTo>
                    <a:pt x="518" y="304"/>
                    <a:pt x="518" y="304"/>
                    <a:pt x="518" y="304"/>
                  </a:cubicBezTo>
                  <a:cubicBezTo>
                    <a:pt x="519" y="303"/>
                    <a:pt x="519" y="303"/>
                    <a:pt x="519" y="303"/>
                  </a:cubicBezTo>
                  <a:cubicBezTo>
                    <a:pt x="520" y="303"/>
                    <a:pt x="520" y="303"/>
                    <a:pt x="520" y="303"/>
                  </a:cubicBezTo>
                  <a:cubicBezTo>
                    <a:pt x="520" y="306"/>
                    <a:pt x="520" y="306"/>
                    <a:pt x="520" y="306"/>
                  </a:cubicBezTo>
                  <a:cubicBezTo>
                    <a:pt x="521" y="307"/>
                    <a:pt x="521" y="307"/>
                    <a:pt x="521" y="307"/>
                  </a:cubicBezTo>
                  <a:cubicBezTo>
                    <a:pt x="520" y="308"/>
                    <a:pt x="520" y="308"/>
                    <a:pt x="520" y="308"/>
                  </a:cubicBezTo>
                  <a:cubicBezTo>
                    <a:pt x="519" y="307"/>
                    <a:pt x="519" y="307"/>
                    <a:pt x="519" y="307"/>
                  </a:cubicBezTo>
                  <a:cubicBezTo>
                    <a:pt x="518" y="307"/>
                    <a:pt x="518" y="307"/>
                    <a:pt x="518" y="307"/>
                  </a:cubicBezTo>
                  <a:cubicBezTo>
                    <a:pt x="518" y="308"/>
                    <a:pt x="518" y="308"/>
                    <a:pt x="518" y="308"/>
                  </a:cubicBezTo>
                  <a:cubicBezTo>
                    <a:pt x="518" y="308"/>
                    <a:pt x="518" y="308"/>
                    <a:pt x="518" y="308"/>
                  </a:cubicBezTo>
                  <a:cubicBezTo>
                    <a:pt x="516" y="307"/>
                    <a:pt x="516" y="307"/>
                    <a:pt x="516" y="307"/>
                  </a:cubicBezTo>
                  <a:cubicBezTo>
                    <a:pt x="514" y="309"/>
                    <a:pt x="514" y="309"/>
                    <a:pt x="514" y="309"/>
                  </a:cubicBezTo>
                  <a:cubicBezTo>
                    <a:pt x="514" y="310"/>
                    <a:pt x="514" y="310"/>
                    <a:pt x="514" y="310"/>
                  </a:cubicBezTo>
                  <a:cubicBezTo>
                    <a:pt x="517" y="310"/>
                    <a:pt x="517" y="310"/>
                    <a:pt x="517" y="310"/>
                  </a:cubicBezTo>
                  <a:cubicBezTo>
                    <a:pt x="518" y="311"/>
                    <a:pt x="518" y="311"/>
                    <a:pt x="518" y="311"/>
                  </a:cubicBezTo>
                  <a:cubicBezTo>
                    <a:pt x="518" y="311"/>
                    <a:pt x="518" y="311"/>
                    <a:pt x="518" y="311"/>
                  </a:cubicBezTo>
                  <a:cubicBezTo>
                    <a:pt x="517" y="311"/>
                    <a:pt x="517" y="311"/>
                    <a:pt x="517" y="311"/>
                  </a:cubicBezTo>
                  <a:cubicBezTo>
                    <a:pt x="516" y="312"/>
                    <a:pt x="516" y="312"/>
                    <a:pt x="516" y="312"/>
                  </a:cubicBezTo>
                  <a:cubicBezTo>
                    <a:pt x="517" y="313"/>
                    <a:pt x="517" y="313"/>
                    <a:pt x="517" y="313"/>
                  </a:cubicBezTo>
                  <a:cubicBezTo>
                    <a:pt x="518" y="314"/>
                    <a:pt x="518" y="314"/>
                    <a:pt x="518" y="314"/>
                  </a:cubicBezTo>
                  <a:cubicBezTo>
                    <a:pt x="517" y="315"/>
                    <a:pt x="517" y="315"/>
                    <a:pt x="517" y="315"/>
                  </a:cubicBezTo>
                  <a:cubicBezTo>
                    <a:pt x="515" y="314"/>
                    <a:pt x="515" y="314"/>
                    <a:pt x="515" y="314"/>
                  </a:cubicBezTo>
                  <a:cubicBezTo>
                    <a:pt x="515" y="315"/>
                    <a:pt x="515" y="315"/>
                    <a:pt x="515" y="315"/>
                  </a:cubicBezTo>
                  <a:cubicBezTo>
                    <a:pt x="515" y="316"/>
                    <a:pt x="515" y="316"/>
                    <a:pt x="515" y="316"/>
                  </a:cubicBezTo>
                  <a:cubicBezTo>
                    <a:pt x="517" y="316"/>
                    <a:pt x="517" y="316"/>
                    <a:pt x="517" y="316"/>
                  </a:cubicBezTo>
                  <a:cubicBezTo>
                    <a:pt x="518" y="318"/>
                    <a:pt x="518" y="318"/>
                    <a:pt x="518" y="318"/>
                  </a:cubicBezTo>
                  <a:cubicBezTo>
                    <a:pt x="517" y="318"/>
                    <a:pt x="517" y="318"/>
                    <a:pt x="517" y="318"/>
                  </a:cubicBezTo>
                  <a:cubicBezTo>
                    <a:pt x="517" y="320"/>
                    <a:pt x="517" y="320"/>
                    <a:pt x="517" y="320"/>
                  </a:cubicBezTo>
                  <a:cubicBezTo>
                    <a:pt x="516" y="319"/>
                    <a:pt x="516" y="319"/>
                    <a:pt x="516" y="319"/>
                  </a:cubicBezTo>
                  <a:cubicBezTo>
                    <a:pt x="516" y="318"/>
                    <a:pt x="516" y="318"/>
                    <a:pt x="516" y="318"/>
                  </a:cubicBezTo>
                  <a:cubicBezTo>
                    <a:pt x="514" y="318"/>
                    <a:pt x="514" y="318"/>
                    <a:pt x="514" y="318"/>
                  </a:cubicBezTo>
                  <a:cubicBezTo>
                    <a:pt x="513" y="321"/>
                    <a:pt x="513" y="321"/>
                    <a:pt x="513" y="321"/>
                  </a:cubicBezTo>
                  <a:cubicBezTo>
                    <a:pt x="512" y="322"/>
                    <a:pt x="512" y="322"/>
                    <a:pt x="512" y="322"/>
                  </a:cubicBezTo>
                  <a:cubicBezTo>
                    <a:pt x="510" y="321"/>
                    <a:pt x="510" y="321"/>
                    <a:pt x="510" y="321"/>
                  </a:cubicBezTo>
                  <a:cubicBezTo>
                    <a:pt x="511" y="322"/>
                    <a:pt x="511" y="322"/>
                    <a:pt x="511" y="322"/>
                  </a:cubicBezTo>
                  <a:cubicBezTo>
                    <a:pt x="511" y="323"/>
                    <a:pt x="511" y="323"/>
                    <a:pt x="511" y="323"/>
                  </a:cubicBezTo>
                  <a:cubicBezTo>
                    <a:pt x="512" y="324"/>
                    <a:pt x="512" y="324"/>
                    <a:pt x="512" y="324"/>
                  </a:cubicBezTo>
                  <a:cubicBezTo>
                    <a:pt x="511" y="325"/>
                    <a:pt x="511" y="325"/>
                    <a:pt x="511" y="325"/>
                  </a:cubicBezTo>
                  <a:cubicBezTo>
                    <a:pt x="511" y="326"/>
                    <a:pt x="511" y="326"/>
                    <a:pt x="511" y="326"/>
                  </a:cubicBezTo>
                  <a:cubicBezTo>
                    <a:pt x="512" y="327"/>
                    <a:pt x="512" y="327"/>
                    <a:pt x="512" y="327"/>
                  </a:cubicBezTo>
                  <a:cubicBezTo>
                    <a:pt x="511" y="328"/>
                    <a:pt x="511" y="328"/>
                    <a:pt x="511" y="328"/>
                  </a:cubicBezTo>
                  <a:cubicBezTo>
                    <a:pt x="511" y="329"/>
                    <a:pt x="511" y="329"/>
                    <a:pt x="511" y="329"/>
                  </a:cubicBezTo>
                  <a:cubicBezTo>
                    <a:pt x="510" y="330"/>
                    <a:pt x="510" y="330"/>
                    <a:pt x="510" y="330"/>
                  </a:cubicBezTo>
                  <a:cubicBezTo>
                    <a:pt x="508" y="329"/>
                    <a:pt x="508" y="329"/>
                    <a:pt x="508" y="329"/>
                  </a:cubicBezTo>
                  <a:cubicBezTo>
                    <a:pt x="508" y="330"/>
                    <a:pt x="508" y="330"/>
                    <a:pt x="508" y="330"/>
                  </a:cubicBezTo>
                  <a:cubicBezTo>
                    <a:pt x="509" y="331"/>
                    <a:pt x="509" y="331"/>
                    <a:pt x="509" y="331"/>
                  </a:cubicBezTo>
                  <a:cubicBezTo>
                    <a:pt x="510" y="332"/>
                    <a:pt x="510" y="332"/>
                    <a:pt x="510" y="332"/>
                  </a:cubicBezTo>
                  <a:cubicBezTo>
                    <a:pt x="508" y="332"/>
                    <a:pt x="508" y="332"/>
                    <a:pt x="508" y="332"/>
                  </a:cubicBezTo>
                  <a:cubicBezTo>
                    <a:pt x="508" y="333"/>
                    <a:pt x="508" y="333"/>
                    <a:pt x="508" y="333"/>
                  </a:cubicBezTo>
                  <a:cubicBezTo>
                    <a:pt x="506" y="335"/>
                    <a:pt x="506" y="335"/>
                    <a:pt x="506" y="335"/>
                  </a:cubicBezTo>
                  <a:cubicBezTo>
                    <a:pt x="505" y="335"/>
                    <a:pt x="505" y="335"/>
                    <a:pt x="505" y="335"/>
                  </a:cubicBezTo>
                  <a:cubicBezTo>
                    <a:pt x="505" y="333"/>
                    <a:pt x="505" y="333"/>
                    <a:pt x="505" y="333"/>
                  </a:cubicBezTo>
                  <a:cubicBezTo>
                    <a:pt x="504" y="334"/>
                    <a:pt x="504" y="334"/>
                    <a:pt x="504" y="334"/>
                  </a:cubicBezTo>
                  <a:cubicBezTo>
                    <a:pt x="504" y="333"/>
                    <a:pt x="504" y="333"/>
                    <a:pt x="504" y="333"/>
                  </a:cubicBezTo>
                  <a:cubicBezTo>
                    <a:pt x="503" y="335"/>
                    <a:pt x="503" y="335"/>
                    <a:pt x="503" y="335"/>
                  </a:cubicBezTo>
                  <a:cubicBezTo>
                    <a:pt x="502" y="335"/>
                    <a:pt x="502" y="335"/>
                    <a:pt x="502" y="335"/>
                  </a:cubicBezTo>
                  <a:cubicBezTo>
                    <a:pt x="503" y="336"/>
                    <a:pt x="503" y="336"/>
                    <a:pt x="503" y="336"/>
                  </a:cubicBezTo>
                  <a:cubicBezTo>
                    <a:pt x="502" y="336"/>
                    <a:pt x="502" y="336"/>
                    <a:pt x="502" y="336"/>
                  </a:cubicBezTo>
                  <a:cubicBezTo>
                    <a:pt x="503" y="337"/>
                    <a:pt x="503" y="337"/>
                    <a:pt x="503" y="337"/>
                  </a:cubicBezTo>
                  <a:cubicBezTo>
                    <a:pt x="505" y="338"/>
                    <a:pt x="505" y="338"/>
                    <a:pt x="505" y="338"/>
                  </a:cubicBezTo>
                  <a:cubicBezTo>
                    <a:pt x="503" y="338"/>
                    <a:pt x="503" y="338"/>
                    <a:pt x="503" y="338"/>
                  </a:cubicBezTo>
                  <a:cubicBezTo>
                    <a:pt x="505" y="340"/>
                    <a:pt x="505" y="340"/>
                    <a:pt x="505" y="340"/>
                  </a:cubicBezTo>
                  <a:cubicBezTo>
                    <a:pt x="506" y="339"/>
                    <a:pt x="506" y="339"/>
                    <a:pt x="506" y="339"/>
                  </a:cubicBezTo>
                  <a:cubicBezTo>
                    <a:pt x="507" y="340"/>
                    <a:pt x="507" y="340"/>
                    <a:pt x="507" y="340"/>
                  </a:cubicBezTo>
                  <a:cubicBezTo>
                    <a:pt x="504" y="341"/>
                    <a:pt x="504" y="341"/>
                    <a:pt x="504" y="341"/>
                  </a:cubicBezTo>
                  <a:cubicBezTo>
                    <a:pt x="502" y="343"/>
                    <a:pt x="502" y="343"/>
                    <a:pt x="502" y="343"/>
                  </a:cubicBezTo>
                  <a:cubicBezTo>
                    <a:pt x="502" y="344"/>
                    <a:pt x="502" y="344"/>
                    <a:pt x="502" y="344"/>
                  </a:cubicBezTo>
                  <a:cubicBezTo>
                    <a:pt x="503" y="343"/>
                    <a:pt x="503" y="343"/>
                    <a:pt x="503" y="343"/>
                  </a:cubicBezTo>
                  <a:cubicBezTo>
                    <a:pt x="504" y="343"/>
                    <a:pt x="504" y="343"/>
                    <a:pt x="504" y="343"/>
                  </a:cubicBezTo>
                  <a:cubicBezTo>
                    <a:pt x="505" y="344"/>
                    <a:pt x="505" y="344"/>
                    <a:pt x="505" y="344"/>
                  </a:cubicBezTo>
                  <a:cubicBezTo>
                    <a:pt x="503" y="346"/>
                    <a:pt x="503" y="346"/>
                    <a:pt x="503" y="346"/>
                  </a:cubicBezTo>
                  <a:cubicBezTo>
                    <a:pt x="504" y="346"/>
                    <a:pt x="504" y="346"/>
                    <a:pt x="504" y="346"/>
                  </a:cubicBezTo>
                  <a:cubicBezTo>
                    <a:pt x="504" y="347"/>
                    <a:pt x="504" y="347"/>
                    <a:pt x="504" y="347"/>
                  </a:cubicBezTo>
                  <a:cubicBezTo>
                    <a:pt x="503" y="348"/>
                    <a:pt x="503" y="348"/>
                    <a:pt x="503" y="348"/>
                  </a:cubicBezTo>
                  <a:cubicBezTo>
                    <a:pt x="503" y="349"/>
                    <a:pt x="503" y="349"/>
                    <a:pt x="503" y="349"/>
                  </a:cubicBezTo>
                  <a:cubicBezTo>
                    <a:pt x="504" y="349"/>
                    <a:pt x="504" y="349"/>
                    <a:pt x="504" y="349"/>
                  </a:cubicBezTo>
                  <a:cubicBezTo>
                    <a:pt x="505" y="350"/>
                    <a:pt x="505" y="350"/>
                    <a:pt x="505" y="350"/>
                  </a:cubicBezTo>
                  <a:cubicBezTo>
                    <a:pt x="505" y="352"/>
                    <a:pt x="505" y="352"/>
                    <a:pt x="505" y="352"/>
                  </a:cubicBezTo>
                  <a:cubicBezTo>
                    <a:pt x="504" y="351"/>
                    <a:pt x="504" y="351"/>
                    <a:pt x="504" y="351"/>
                  </a:cubicBezTo>
                  <a:cubicBezTo>
                    <a:pt x="503" y="351"/>
                    <a:pt x="503" y="351"/>
                    <a:pt x="503" y="351"/>
                  </a:cubicBezTo>
                  <a:cubicBezTo>
                    <a:pt x="503" y="350"/>
                    <a:pt x="503" y="350"/>
                    <a:pt x="503" y="350"/>
                  </a:cubicBezTo>
                  <a:cubicBezTo>
                    <a:pt x="501" y="348"/>
                    <a:pt x="501" y="348"/>
                    <a:pt x="501" y="348"/>
                  </a:cubicBezTo>
                  <a:cubicBezTo>
                    <a:pt x="501" y="349"/>
                    <a:pt x="501" y="349"/>
                    <a:pt x="501" y="349"/>
                  </a:cubicBezTo>
                  <a:cubicBezTo>
                    <a:pt x="500" y="349"/>
                    <a:pt x="500" y="349"/>
                    <a:pt x="500" y="349"/>
                  </a:cubicBezTo>
                  <a:cubicBezTo>
                    <a:pt x="500" y="351"/>
                    <a:pt x="500" y="351"/>
                    <a:pt x="500" y="351"/>
                  </a:cubicBezTo>
                  <a:cubicBezTo>
                    <a:pt x="501" y="352"/>
                    <a:pt x="501" y="352"/>
                    <a:pt x="501" y="352"/>
                  </a:cubicBezTo>
                  <a:cubicBezTo>
                    <a:pt x="501" y="353"/>
                    <a:pt x="501" y="353"/>
                    <a:pt x="501" y="353"/>
                  </a:cubicBezTo>
                  <a:cubicBezTo>
                    <a:pt x="501" y="353"/>
                    <a:pt x="501" y="353"/>
                    <a:pt x="501" y="353"/>
                  </a:cubicBezTo>
                  <a:cubicBezTo>
                    <a:pt x="500" y="353"/>
                    <a:pt x="500" y="353"/>
                    <a:pt x="500" y="353"/>
                  </a:cubicBezTo>
                  <a:cubicBezTo>
                    <a:pt x="499" y="352"/>
                    <a:pt x="499" y="352"/>
                    <a:pt x="499" y="352"/>
                  </a:cubicBezTo>
                  <a:cubicBezTo>
                    <a:pt x="498" y="352"/>
                    <a:pt x="498" y="352"/>
                    <a:pt x="498" y="352"/>
                  </a:cubicBezTo>
                  <a:cubicBezTo>
                    <a:pt x="499" y="353"/>
                    <a:pt x="499" y="353"/>
                    <a:pt x="499" y="353"/>
                  </a:cubicBezTo>
                  <a:cubicBezTo>
                    <a:pt x="499" y="354"/>
                    <a:pt x="499" y="354"/>
                    <a:pt x="499" y="354"/>
                  </a:cubicBezTo>
                  <a:cubicBezTo>
                    <a:pt x="500" y="354"/>
                    <a:pt x="500" y="354"/>
                    <a:pt x="500" y="354"/>
                  </a:cubicBezTo>
                  <a:cubicBezTo>
                    <a:pt x="500" y="355"/>
                    <a:pt x="500" y="355"/>
                    <a:pt x="500" y="355"/>
                  </a:cubicBezTo>
                  <a:cubicBezTo>
                    <a:pt x="499" y="356"/>
                    <a:pt x="499" y="356"/>
                    <a:pt x="499" y="356"/>
                  </a:cubicBezTo>
                  <a:cubicBezTo>
                    <a:pt x="498" y="355"/>
                    <a:pt x="498" y="355"/>
                    <a:pt x="498" y="355"/>
                  </a:cubicBezTo>
                  <a:cubicBezTo>
                    <a:pt x="497" y="356"/>
                    <a:pt x="497" y="356"/>
                    <a:pt x="497" y="356"/>
                  </a:cubicBezTo>
                  <a:cubicBezTo>
                    <a:pt x="498" y="357"/>
                    <a:pt x="498" y="357"/>
                    <a:pt x="498" y="357"/>
                  </a:cubicBezTo>
                  <a:cubicBezTo>
                    <a:pt x="499" y="357"/>
                    <a:pt x="499" y="357"/>
                    <a:pt x="499" y="357"/>
                  </a:cubicBezTo>
                  <a:cubicBezTo>
                    <a:pt x="499" y="359"/>
                    <a:pt x="499" y="359"/>
                    <a:pt x="499" y="359"/>
                  </a:cubicBezTo>
                  <a:cubicBezTo>
                    <a:pt x="496" y="358"/>
                    <a:pt x="496" y="358"/>
                    <a:pt x="496" y="358"/>
                  </a:cubicBezTo>
                  <a:cubicBezTo>
                    <a:pt x="495" y="358"/>
                    <a:pt x="495" y="358"/>
                    <a:pt x="495" y="358"/>
                  </a:cubicBezTo>
                  <a:cubicBezTo>
                    <a:pt x="495" y="358"/>
                    <a:pt x="495" y="358"/>
                    <a:pt x="495" y="358"/>
                  </a:cubicBezTo>
                  <a:cubicBezTo>
                    <a:pt x="493" y="360"/>
                    <a:pt x="493" y="360"/>
                    <a:pt x="493" y="360"/>
                  </a:cubicBezTo>
                  <a:cubicBezTo>
                    <a:pt x="491" y="360"/>
                    <a:pt x="491" y="360"/>
                    <a:pt x="491" y="360"/>
                  </a:cubicBezTo>
                  <a:cubicBezTo>
                    <a:pt x="493" y="361"/>
                    <a:pt x="493" y="361"/>
                    <a:pt x="493" y="361"/>
                  </a:cubicBezTo>
                  <a:cubicBezTo>
                    <a:pt x="494" y="361"/>
                    <a:pt x="494" y="361"/>
                    <a:pt x="494" y="361"/>
                  </a:cubicBezTo>
                  <a:cubicBezTo>
                    <a:pt x="496" y="361"/>
                    <a:pt x="496" y="361"/>
                    <a:pt x="496" y="361"/>
                  </a:cubicBezTo>
                  <a:cubicBezTo>
                    <a:pt x="495" y="363"/>
                    <a:pt x="495" y="363"/>
                    <a:pt x="495" y="363"/>
                  </a:cubicBezTo>
                  <a:cubicBezTo>
                    <a:pt x="494" y="363"/>
                    <a:pt x="494" y="363"/>
                    <a:pt x="494" y="363"/>
                  </a:cubicBezTo>
                  <a:cubicBezTo>
                    <a:pt x="494" y="365"/>
                    <a:pt x="494" y="365"/>
                    <a:pt x="494" y="365"/>
                  </a:cubicBezTo>
                  <a:cubicBezTo>
                    <a:pt x="493" y="363"/>
                    <a:pt x="493" y="363"/>
                    <a:pt x="493" y="363"/>
                  </a:cubicBezTo>
                  <a:cubicBezTo>
                    <a:pt x="492" y="365"/>
                    <a:pt x="492" y="365"/>
                    <a:pt x="492" y="365"/>
                  </a:cubicBezTo>
                  <a:cubicBezTo>
                    <a:pt x="491" y="365"/>
                    <a:pt x="491" y="365"/>
                    <a:pt x="491" y="365"/>
                  </a:cubicBezTo>
                  <a:cubicBezTo>
                    <a:pt x="491" y="365"/>
                    <a:pt x="491" y="365"/>
                    <a:pt x="491" y="365"/>
                  </a:cubicBezTo>
                  <a:cubicBezTo>
                    <a:pt x="490" y="365"/>
                    <a:pt x="490" y="365"/>
                    <a:pt x="490" y="365"/>
                  </a:cubicBezTo>
                  <a:cubicBezTo>
                    <a:pt x="490" y="366"/>
                    <a:pt x="490" y="366"/>
                    <a:pt x="490" y="366"/>
                  </a:cubicBezTo>
                  <a:cubicBezTo>
                    <a:pt x="489" y="366"/>
                    <a:pt x="489" y="366"/>
                    <a:pt x="489" y="366"/>
                  </a:cubicBezTo>
                  <a:cubicBezTo>
                    <a:pt x="489" y="368"/>
                    <a:pt x="489" y="368"/>
                    <a:pt x="489" y="368"/>
                  </a:cubicBezTo>
                  <a:cubicBezTo>
                    <a:pt x="487" y="368"/>
                    <a:pt x="487" y="368"/>
                    <a:pt x="487" y="368"/>
                  </a:cubicBezTo>
                  <a:cubicBezTo>
                    <a:pt x="487" y="367"/>
                    <a:pt x="487" y="367"/>
                    <a:pt x="487" y="367"/>
                  </a:cubicBezTo>
                  <a:cubicBezTo>
                    <a:pt x="484" y="368"/>
                    <a:pt x="484" y="368"/>
                    <a:pt x="484" y="368"/>
                  </a:cubicBezTo>
                  <a:cubicBezTo>
                    <a:pt x="484" y="369"/>
                    <a:pt x="484" y="369"/>
                    <a:pt x="484" y="369"/>
                  </a:cubicBezTo>
                  <a:cubicBezTo>
                    <a:pt x="483" y="368"/>
                    <a:pt x="483" y="368"/>
                    <a:pt x="483" y="368"/>
                  </a:cubicBezTo>
                  <a:cubicBezTo>
                    <a:pt x="484" y="370"/>
                    <a:pt x="484" y="370"/>
                    <a:pt x="484" y="370"/>
                  </a:cubicBezTo>
                  <a:cubicBezTo>
                    <a:pt x="483" y="372"/>
                    <a:pt x="483" y="372"/>
                    <a:pt x="483" y="372"/>
                  </a:cubicBezTo>
                  <a:cubicBezTo>
                    <a:pt x="482" y="373"/>
                    <a:pt x="482" y="373"/>
                    <a:pt x="482" y="373"/>
                  </a:cubicBezTo>
                  <a:cubicBezTo>
                    <a:pt x="483" y="374"/>
                    <a:pt x="483" y="374"/>
                    <a:pt x="483" y="374"/>
                  </a:cubicBezTo>
                  <a:cubicBezTo>
                    <a:pt x="482" y="375"/>
                    <a:pt x="482" y="375"/>
                    <a:pt x="482" y="375"/>
                  </a:cubicBezTo>
                  <a:cubicBezTo>
                    <a:pt x="481" y="375"/>
                    <a:pt x="481" y="375"/>
                    <a:pt x="481" y="375"/>
                  </a:cubicBezTo>
                  <a:cubicBezTo>
                    <a:pt x="480" y="375"/>
                    <a:pt x="480" y="375"/>
                    <a:pt x="480" y="375"/>
                  </a:cubicBezTo>
                  <a:cubicBezTo>
                    <a:pt x="480" y="374"/>
                    <a:pt x="480" y="374"/>
                    <a:pt x="480" y="374"/>
                  </a:cubicBezTo>
                  <a:cubicBezTo>
                    <a:pt x="479" y="375"/>
                    <a:pt x="479" y="375"/>
                    <a:pt x="479" y="375"/>
                  </a:cubicBezTo>
                  <a:cubicBezTo>
                    <a:pt x="478" y="376"/>
                    <a:pt x="478" y="376"/>
                    <a:pt x="478" y="376"/>
                  </a:cubicBezTo>
                  <a:cubicBezTo>
                    <a:pt x="476" y="376"/>
                    <a:pt x="476" y="376"/>
                    <a:pt x="476" y="376"/>
                  </a:cubicBezTo>
                  <a:cubicBezTo>
                    <a:pt x="476" y="377"/>
                    <a:pt x="476" y="377"/>
                    <a:pt x="476" y="377"/>
                  </a:cubicBezTo>
                  <a:cubicBezTo>
                    <a:pt x="474" y="377"/>
                    <a:pt x="474" y="377"/>
                    <a:pt x="474" y="377"/>
                  </a:cubicBezTo>
                  <a:cubicBezTo>
                    <a:pt x="474" y="377"/>
                    <a:pt x="474" y="377"/>
                    <a:pt x="474" y="377"/>
                  </a:cubicBezTo>
                  <a:cubicBezTo>
                    <a:pt x="473" y="377"/>
                    <a:pt x="473" y="377"/>
                    <a:pt x="473" y="377"/>
                  </a:cubicBezTo>
                  <a:cubicBezTo>
                    <a:pt x="473" y="378"/>
                    <a:pt x="473" y="378"/>
                    <a:pt x="473" y="378"/>
                  </a:cubicBezTo>
                  <a:cubicBezTo>
                    <a:pt x="472" y="379"/>
                    <a:pt x="472" y="379"/>
                    <a:pt x="472" y="379"/>
                  </a:cubicBezTo>
                  <a:cubicBezTo>
                    <a:pt x="471" y="378"/>
                    <a:pt x="471" y="378"/>
                    <a:pt x="471" y="378"/>
                  </a:cubicBezTo>
                  <a:cubicBezTo>
                    <a:pt x="470" y="376"/>
                    <a:pt x="470" y="376"/>
                    <a:pt x="470" y="376"/>
                  </a:cubicBezTo>
                  <a:cubicBezTo>
                    <a:pt x="470" y="377"/>
                    <a:pt x="470" y="377"/>
                    <a:pt x="470" y="377"/>
                  </a:cubicBezTo>
                  <a:cubicBezTo>
                    <a:pt x="468" y="378"/>
                    <a:pt x="468" y="378"/>
                    <a:pt x="468" y="378"/>
                  </a:cubicBezTo>
                  <a:cubicBezTo>
                    <a:pt x="468" y="379"/>
                    <a:pt x="468" y="379"/>
                    <a:pt x="468" y="379"/>
                  </a:cubicBezTo>
                  <a:cubicBezTo>
                    <a:pt x="467" y="379"/>
                    <a:pt x="467" y="379"/>
                    <a:pt x="467" y="379"/>
                  </a:cubicBezTo>
                  <a:cubicBezTo>
                    <a:pt x="466" y="378"/>
                    <a:pt x="466" y="378"/>
                    <a:pt x="466" y="378"/>
                  </a:cubicBezTo>
                  <a:cubicBezTo>
                    <a:pt x="465" y="379"/>
                    <a:pt x="465" y="379"/>
                    <a:pt x="465" y="379"/>
                  </a:cubicBezTo>
                  <a:cubicBezTo>
                    <a:pt x="463" y="380"/>
                    <a:pt x="463" y="380"/>
                    <a:pt x="463" y="380"/>
                  </a:cubicBezTo>
                  <a:cubicBezTo>
                    <a:pt x="463" y="381"/>
                    <a:pt x="463" y="381"/>
                    <a:pt x="463" y="381"/>
                  </a:cubicBezTo>
                  <a:cubicBezTo>
                    <a:pt x="460" y="383"/>
                    <a:pt x="460" y="383"/>
                    <a:pt x="460" y="383"/>
                  </a:cubicBezTo>
                  <a:cubicBezTo>
                    <a:pt x="460" y="382"/>
                    <a:pt x="460" y="382"/>
                    <a:pt x="460" y="382"/>
                  </a:cubicBezTo>
                  <a:cubicBezTo>
                    <a:pt x="461" y="382"/>
                    <a:pt x="461" y="382"/>
                    <a:pt x="461" y="382"/>
                  </a:cubicBezTo>
                  <a:cubicBezTo>
                    <a:pt x="462" y="380"/>
                    <a:pt x="462" y="380"/>
                    <a:pt x="462" y="380"/>
                  </a:cubicBezTo>
                  <a:cubicBezTo>
                    <a:pt x="460" y="381"/>
                    <a:pt x="460" y="381"/>
                    <a:pt x="460" y="381"/>
                  </a:cubicBezTo>
                  <a:cubicBezTo>
                    <a:pt x="459" y="379"/>
                    <a:pt x="459" y="379"/>
                    <a:pt x="459" y="379"/>
                  </a:cubicBezTo>
                  <a:cubicBezTo>
                    <a:pt x="458" y="378"/>
                    <a:pt x="458" y="378"/>
                    <a:pt x="458" y="378"/>
                  </a:cubicBezTo>
                  <a:cubicBezTo>
                    <a:pt x="456" y="377"/>
                    <a:pt x="456" y="377"/>
                    <a:pt x="456" y="377"/>
                  </a:cubicBezTo>
                  <a:cubicBezTo>
                    <a:pt x="455" y="376"/>
                    <a:pt x="455" y="376"/>
                    <a:pt x="455" y="376"/>
                  </a:cubicBezTo>
                  <a:cubicBezTo>
                    <a:pt x="456" y="377"/>
                    <a:pt x="456" y="377"/>
                    <a:pt x="456" y="377"/>
                  </a:cubicBezTo>
                  <a:cubicBezTo>
                    <a:pt x="456" y="378"/>
                    <a:pt x="456" y="378"/>
                    <a:pt x="456" y="378"/>
                  </a:cubicBezTo>
                  <a:cubicBezTo>
                    <a:pt x="456" y="380"/>
                    <a:pt x="456" y="380"/>
                    <a:pt x="456" y="380"/>
                  </a:cubicBezTo>
                  <a:cubicBezTo>
                    <a:pt x="456" y="382"/>
                    <a:pt x="456" y="382"/>
                    <a:pt x="456" y="382"/>
                  </a:cubicBezTo>
                  <a:cubicBezTo>
                    <a:pt x="455" y="383"/>
                    <a:pt x="455" y="383"/>
                    <a:pt x="455" y="383"/>
                  </a:cubicBezTo>
                  <a:cubicBezTo>
                    <a:pt x="454" y="384"/>
                    <a:pt x="454" y="384"/>
                    <a:pt x="454" y="384"/>
                  </a:cubicBezTo>
                  <a:cubicBezTo>
                    <a:pt x="453" y="385"/>
                    <a:pt x="453" y="385"/>
                    <a:pt x="453" y="385"/>
                  </a:cubicBezTo>
                  <a:cubicBezTo>
                    <a:pt x="453" y="384"/>
                    <a:pt x="453" y="384"/>
                    <a:pt x="453" y="384"/>
                  </a:cubicBezTo>
                  <a:cubicBezTo>
                    <a:pt x="452" y="384"/>
                    <a:pt x="452" y="384"/>
                    <a:pt x="452" y="384"/>
                  </a:cubicBezTo>
                  <a:cubicBezTo>
                    <a:pt x="452" y="384"/>
                    <a:pt x="452" y="384"/>
                    <a:pt x="452" y="384"/>
                  </a:cubicBezTo>
                  <a:cubicBezTo>
                    <a:pt x="451" y="386"/>
                    <a:pt x="451" y="386"/>
                    <a:pt x="451" y="386"/>
                  </a:cubicBezTo>
                  <a:cubicBezTo>
                    <a:pt x="449" y="387"/>
                    <a:pt x="449" y="387"/>
                    <a:pt x="449" y="387"/>
                  </a:cubicBezTo>
                  <a:cubicBezTo>
                    <a:pt x="447" y="388"/>
                    <a:pt x="447" y="388"/>
                    <a:pt x="447" y="388"/>
                  </a:cubicBezTo>
                  <a:cubicBezTo>
                    <a:pt x="446" y="389"/>
                    <a:pt x="446" y="389"/>
                    <a:pt x="446" y="389"/>
                  </a:cubicBezTo>
                  <a:cubicBezTo>
                    <a:pt x="444" y="388"/>
                    <a:pt x="444" y="388"/>
                    <a:pt x="444" y="388"/>
                  </a:cubicBezTo>
                  <a:cubicBezTo>
                    <a:pt x="443" y="389"/>
                    <a:pt x="443" y="389"/>
                    <a:pt x="443" y="389"/>
                  </a:cubicBezTo>
                  <a:cubicBezTo>
                    <a:pt x="441" y="389"/>
                    <a:pt x="441" y="389"/>
                    <a:pt x="441" y="389"/>
                  </a:cubicBezTo>
                  <a:cubicBezTo>
                    <a:pt x="442" y="390"/>
                    <a:pt x="442" y="390"/>
                    <a:pt x="442" y="390"/>
                  </a:cubicBezTo>
                  <a:cubicBezTo>
                    <a:pt x="440" y="391"/>
                    <a:pt x="440" y="391"/>
                    <a:pt x="440" y="391"/>
                  </a:cubicBezTo>
                  <a:cubicBezTo>
                    <a:pt x="438" y="391"/>
                    <a:pt x="438" y="391"/>
                    <a:pt x="438" y="391"/>
                  </a:cubicBezTo>
                  <a:cubicBezTo>
                    <a:pt x="437" y="391"/>
                    <a:pt x="437" y="391"/>
                    <a:pt x="437" y="391"/>
                  </a:cubicBezTo>
                  <a:cubicBezTo>
                    <a:pt x="436" y="392"/>
                    <a:pt x="436" y="392"/>
                    <a:pt x="436" y="392"/>
                  </a:cubicBezTo>
                  <a:cubicBezTo>
                    <a:pt x="435" y="392"/>
                    <a:pt x="435" y="392"/>
                    <a:pt x="435" y="392"/>
                  </a:cubicBezTo>
                  <a:cubicBezTo>
                    <a:pt x="434" y="393"/>
                    <a:pt x="434" y="393"/>
                    <a:pt x="434" y="393"/>
                  </a:cubicBezTo>
                  <a:cubicBezTo>
                    <a:pt x="433" y="393"/>
                    <a:pt x="433" y="393"/>
                    <a:pt x="433" y="393"/>
                  </a:cubicBezTo>
                  <a:cubicBezTo>
                    <a:pt x="434" y="393"/>
                    <a:pt x="434" y="393"/>
                    <a:pt x="434" y="393"/>
                  </a:cubicBezTo>
                  <a:cubicBezTo>
                    <a:pt x="433" y="393"/>
                    <a:pt x="433" y="393"/>
                    <a:pt x="433" y="393"/>
                  </a:cubicBezTo>
                  <a:cubicBezTo>
                    <a:pt x="433" y="392"/>
                    <a:pt x="433" y="392"/>
                    <a:pt x="433" y="392"/>
                  </a:cubicBezTo>
                  <a:cubicBezTo>
                    <a:pt x="433" y="392"/>
                    <a:pt x="433" y="392"/>
                    <a:pt x="433" y="392"/>
                  </a:cubicBezTo>
                  <a:cubicBezTo>
                    <a:pt x="433" y="392"/>
                    <a:pt x="433" y="392"/>
                    <a:pt x="433" y="392"/>
                  </a:cubicBezTo>
                  <a:cubicBezTo>
                    <a:pt x="432" y="391"/>
                    <a:pt x="432" y="391"/>
                    <a:pt x="432" y="391"/>
                  </a:cubicBezTo>
                  <a:cubicBezTo>
                    <a:pt x="432" y="391"/>
                    <a:pt x="432" y="391"/>
                    <a:pt x="432" y="391"/>
                  </a:cubicBezTo>
                  <a:cubicBezTo>
                    <a:pt x="431" y="391"/>
                    <a:pt x="431" y="391"/>
                    <a:pt x="431" y="391"/>
                  </a:cubicBezTo>
                  <a:cubicBezTo>
                    <a:pt x="431" y="392"/>
                    <a:pt x="431" y="392"/>
                    <a:pt x="431" y="392"/>
                  </a:cubicBezTo>
                  <a:cubicBezTo>
                    <a:pt x="431" y="392"/>
                    <a:pt x="431" y="392"/>
                    <a:pt x="431" y="392"/>
                  </a:cubicBezTo>
                  <a:cubicBezTo>
                    <a:pt x="431" y="394"/>
                    <a:pt x="431" y="394"/>
                    <a:pt x="431" y="394"/>
                  </a:cubicBezTo>
                  <a:cubicBezTo>
                    <a:pt x="430" y="395"/>
                    <a:pt x="430" y="395"/>
                    <a:pt x="430" y="395"/>
                  </a:cubicBezTo>
                  <a:cubicBezTo>
                    <a:pt x="429" y="395"/>
                    <a:pt x="429" y="395"/>
                    <a:pt x="429" y="395"/>
                  </a:cubicBezTo>
                  <a:cubicBezTo>
                    <a:pt x="430" y="397"/>
                    <a:pt x="430" y="397"/>
                    <a:pt x="430" y="397"/>
                  </a:cubicBezTo>
                  <a:cubicBezTo>
                    <a:pt x="431" y="397"/>
                    <a:pt x="431" y="397"/>
                    <a:pt x="431" y="397"/>
                  </a:cubicBezTo>
                  <a:cubicBezTo>
                    <a:pt x="432" y="399"/>
                    <a:pt x="432" y="399"/>
                    <a:pt x="432" y="399"/>
                  </a:cubicBezTo>
                  <a:cubicBezTo>
                    <a:pt x="432" y="399"/>
                    <a:pt x="432" y="399"/>
                    <a:pt x="432" y="399"/>
                  </a:cubicBezTo>
                  <a:cubicBezTo>
                    <a:pt x="433" y="399"/>
                    <a:pt x="433" y="399"/>
                    <a:pt x="433" y="399"/>
                  </a:cubicBezTo>
                  <a:cubicBezTo>
                    <a:pt x="433" y="400"/>
                    <a:pt x="433" y="400"/>
                    <a:pt x="433" y="400"/>
                  </a:cubicBezTo>
                  <a:cubicBezTo>
                    <a:pt x="432" y="402"/>
                    <a:pt x="432" y="402"/>
                    <a:pt x="432" y="402"/>
                  </a:cubicBezTo>
                  <a:cubicBezTo>
                    <a:pt x="431" y="402"/>
                    <a:pt x="431" y="402"/>
                    <a:pt x="431" y="402"/>
                  </a:cubicBezTo>
                  <a:cubicBezTo>
                    <a:pt x="431" y="402"/>
                    <a:pt x="431" y="402"/>
                    <a:pt x="431" y="402"/>
                  </a:cubicBezTo>
                  <a:cubicBezTo>
                    <a:pt x="429" y="401"/>
                    <a:pt x="429" y="401"/>
                    <a:pt x="429" y="401"/>
                  </a:cubicBezTo>
                  <a:cubicBezTo>
                    <a:pt x="428" y="402"/>
                    <a:pt x="428" y="402"/>
                    <a:pt x="428" y="402"/>
                  </a:cubicBezTo>
                  <a:cubicBezTo>
                    <a:pt x="428" y="403"/>
                    <a:pt x="428" y="403"/>
                    <a:pt x="428" y="403"/>
                  </a:cubicBezTo>
                  <a:cubicBezTo>
                    <a:pt x="427" y="401"/>
                    <a:pt x="427" y="401"/>
                    <a:pt x="427" y="401"/>
                  </a:cubicBezTo>
                  <a:cubicBezTo>
                    <a:pt x="427" y="400"/>
                    <a:pt x="427" y="400"/>
                    <a:pt x="427" y="400"/>
                  </a:cubicBezTo>
                  <a:cubicBezTo>
                    <a:pt x="426" y="399"/>
                    <a:pt x="426" y="399"/>
                    <a:pt x="426" y="399"/>
                  </a:cubicBezTo>
                  <a:cubicBezTo>
                    <a:pt x="424" y="396"/>
                    <a:pt x="424" y="396"/>
                    <a:pt x="424" y="396"/>
                  </a:cubicBezTo>
                  <a:cubicBezTo>
                    <a:pt x="424" y="395"/>
                    <a:pt x="424" y="395"/>
                    <a:pt x="424" y="395"/>
                  </a:cubicBezTo>
                  <a:cubicBezTo>
                    <a:pt x="425" y="394"/>
                    <a:pt x="425" y="394"/>
                    <a:pt x="425" y="394"/>
                  </a:cubicBezTo>
                  <a:cubicBezTo>
                    <a:pt x="426" y="392"/>
                    <a:pt x="426" y="392"/>
                    <a:pt x="426" y="392"/>
                  </a:cubicBezTo>
                  <a:cubicBezTo>
                    <a:pt x="427" y="392"/>
                    <a:pt x="427" y="392"/>
                    <a:pt x="427" y="392"/>
                  </a:cubicBezTo>
                  <a:cubicBezTo>
                    <a:pt x="427" y="391"/>
                    <a:pt x="427" y="391"/>
                    <a:pt x="427" y="391"/>
                  </a:cubicBezTo>
                  <a:cubicBezTo>
                    <a:pt x="426" y="391"/>
                    <a:pt x="426" y="391"/>
                    <a:pt x="426" y="391"/>
                  </a:cubicBezTo>
                  <a:cubicBezTo>
                    <a:pt x="425" y="391"/>
                    <a:pt x="425" y="391"/>
                    <a:pt x="425" y="391"/>
                  </a:cubicBezTo>
                  <a:cubicBezTo>
                    <a:pt x="423" y="390"/>
                    <a:pt x="423" y="390"/>
                    <a:pt x="423" y="390"/>
                  </a:cubicBezTo>
                  <a:cubicBezTo>
                    <a:pt x="422" y="392"/>
                    <a:pt x="422" y="392"/>
                    <a:pt x="422" y="392"/>
                  </a:cubicBezTo>
                  <a:cubicBezTo>
                    <a:pt x="421" y="392"/>
                    <a:pt x="421" y="392"/>
                    <a:pt x="421" y="392"/>
                  </a:cubicBezTo>
                  <a:cubicBezTo>
                    <a:pt x="420" y="392"/>
                    <a:pt x="420" y="392"/>
                    <a:pt x="420" y="392"/>
                  </a:cubicBezTo>
                  <a:cubicBezTo>
                    <a:pt x="418" y="390"/>
                    <a:pt x="418" y="390"/>
                    <a:pt x="418" y="390"/>
                  </a:cubicBezTo>
                  <a:cubicBezTo>
                    <a:pt x="417" y="391"/>
                    <a:pt x="417" y="391"/>
                    <a:pt x="417" y="391"/>
                  </a:cubicBezTo>
                  <a:cubicBezTo>
                    <a:pt x="416" y="389"/>
                    <a:pt x="416" y="389"/>
                    <a:pt x="416" y="389"/>
                  </a:cubicBezTo>
                  <a:cubicBezTo>
                    <a:pt x="415" y="387"/>
                    <a:pt x="415" y="387"/>
                    <a:pt x="415" y="387"/>
                  </a:cubicBezTo>
                  <a:cubicBezTo>
                    <a:pt x="414" y="389"/>
                    <a:pt x="414" y="389"/>
                    <a:pt x="414" y="389"/>
                  </a:cubicBezTo>
                  <a:cubicBezTo>
                    <a:pt x="414" y="390"/>
                    <a:pt x="414" y="390"/>
                    <a:pt x="414" y="390"/>
                  </a:cubicBezTo>
                  <a:cubicBezTo>
                    <a:pt x="413" y="391"/>
                    <a:pt x="413" y="391"/>
                    <a:pt x="413" y="391"/>
                  </a:cubicBezTo>
                  <a:cubicBezTo>
                    <a:pt x="412" y="390"/>
                    <a:pt x="412" y="390"/>
                    <a:pt x="412" y="390"/>
                  </a:cubicBezTo>
                  <a:cubicBezTo>
                    <a:pt x="411" y="390"/>
                    <a:pt x="411" y="390"/>
                    <a:pt x="411" y="390"/>
                  </a:cubicBezTo>
                  <a:cubicBezTo>
                    <a:pt x="411" y="390"/>
                    <a:pt x="411" y="390"/>
                    <a:pt x="411" y="390"/>
                  </a:cubicBezTo>
                  <a:cubicBezTo>
                    <a:pt x="411" y="390"/>
                    <a:pt x="411" y="390"/>
                    <a:pt x="411" y="390"/>
                  </a:cubicBezTo>
                  <a:cubicBezTo>
                    <a:pt x="410" y="390"/>
                    <a:pt x="410" y="390"/>
                    <a:pt x="410" y="390"/>
                  </a:cubicBezTo>
                  <a:cubicBezTo>
                    <a:pt x="409" y="390"/>
                    <a:pt x="409" y="390"/>
                    <a:pt x="409" y="390"/>
                  </a:cubicBezTo>
                  <a:cubicBezTo>
                    <a:pt x="401" y="391"/>
                    <a:pt x="401" y="391"/>
                    <a:pt x="401" y="391"/>
                  </a:cubicBezTo>
                  <a:cubicBezTo>
                    <a:pt x="382" y="383"/>
                    <a:pt x="382" y="383"/>
                    <a:pt x="382" y="383"/>
                  </a:cubicBezTo>
                  <a:cubicBezTo>
                    <a:pt x="352" y="399"/>
                    <a:pt x="352" y="399"/>
                    <a:pt x="352" y="399"/>
                  </a:cubicBezTo>
                  <a:cubicBezTo>
                    <a:pt x="329" y="392"/>
                    <a:pt x="329" y="392"/>
                    <a:pt x="329" y="392"/>
                  </a:cubicBezTo>
                  <a:cubicBezTo>
                    <a:pt x="278" y="354"/>
                    <a:pt x="278" y="354"/>
                    <a:pt x="278" y="354"/>
                  </a:cubicBezTo>
                  <a:cubicBezTo>
                    <a:pt x="169" y="344"/>
                    <a:pt x="169" y="344"/>
                    <a:pt x="169" y="344"/>
                  </a:cubicBezTo>
                  <a:cubicBezTo>
                    <a:pt x="111" y="289"/>
                    <a:pt x="111" y="289"/>
                    <a:pt x="111" y="289"/>
                  </a:cubicBezTo>
                  <a:cubicBezTo>
                    <a:pt x="0" y="242"/>
                    <a:pt x="0" y="242"/>
                    <a:pt x="0" y="242"/>
                  </a:cubicBezTo>
                  <a:cubicBezTo>
                    <a:pt x="9" y="148"/>
                    <a:pt x="9" y="148"/>
                    <a:pt x="9" y="148"/>
                  </a:cubicBezTo>
                  <a:cubicBezTo>
                    <a:pt x="82" y="108"/>
                    <a:pt x="82" y="108"/>
                    <a:pt x="82" y="108"/>
                  </a:cubicBezTo>
                  <a:cubicBezTo>
                    <a:pt x="166" y="90"/>
                    <a:pt x="166" y="90"/>
                    <a:pt x="166" y="90"/>
                  </a:cubicBezTo>
                  <a:cubicBezTo>
                    <a:pt x="173" y="89"/>
                    <a:pt x="173" y="89"/>
                    <a:pt x="173" y="89"/>
                  </a:cubicBezTo>
                  <a:close/>
                  <a:moveTo>
                    <a:pt x="487" y="370"/>
                  </a:moveTo>
                  <a:cubicBezTo>
                    <a:pt x="487" y="371"/>
                    <a:pt x="487" y="371"/>
                    <a:pt x="487" y="371"/>
                  </a:cubicBezTo>
                  <a:cubicBezTo>
                    <a:pt x="488" y="371"/>
                    <a:pt x="488" y="371"/>
                    <a:pt x="488" y="371"/>
                  </a:cubicBezTo>
                  <a:cubicBezTo>
                    <a:pt x="489" y="370"/>
                    <a:pt x="489" y="370"/>
                    <a:pt x="489" y="370"/>
                  </a:cubicBezTo>
                  <a:cubicBezTo>
                    <a:pt x="488" y="369"/>
                    <a:pt x="488" y="369"/>
                    <a:pt x="488" y="369"/>
                  </a:cubicBezTo>
                  <a:cubicBezTo>
                    <a:pt x="487" y="370"/>
                    <a:pt x="487" y="370"/>
                    <a:pt x="487" y="370"/>
                  </a:cubicBezTo>
                  <a:close/>
                  <a:moveTo>
                    <a:pt x="505" y="347"/>
                  </a:moveTo>
                  <a:cubicBezTo>
                    <a:pt x="506" y="349"/>
                    <a:pt x="506" y="349"/>
                    <a:pt x="506" y="349"/>
                  </a:cubicBezTo>
                  <a:cubicBezTo>
                    <a:pt x="507" y="349"/>
                    <a:pt x="507" y="349"/>
                    <a:pt x="507" y="349"/>
                  </a:cubicBezTo>
                  <a:cubicBezTo>
                    <a:pt x="507" y="348"/>
                    <a:pt x="507" y="348"/>
                    <a:pt x="507" y="348"/>
                  </a:cubicBezTo>
                  <a:cubicBezTo>
                    <a:pt x="506" y="347"/>
                    <a:pt x="506" y="347"/>
                    <a:pt x="506" y="347"/>
                  </a:cubicBezTo>
                  <a:cubicBezTo>
                    <a:pt x="505" y="347"/>
                    <a:pt x="505" y="347"/>
                    <a:pt x="505" y="347"/>
                  </a:cubicBezTo>
                  <a:close/>
                  <a:moveTo>
                    <a:pt x="519" y="297"/>
                  </a:moveTo>
                  <a:cubicBezTo>
                    <a:pt x="519" y="298"/>
                    <a:pt x="519" y="298"/>
                    <a:pt x="519" y="298"/>
                  </a:cubicBezTo>
                  <a:cubicBezTo>
                    <a:pt x="521" y="299"/>
                    <a:pt x="521" y="299"/>
                    <a:pt x="521" y="299"/>
                  </a:cubicBezTo>
                  <a:cubicBezTo>
                    <a:pt x="522" y="299"/>
                    <a:pt x="522" y="299"/>
                    <a:pt x="522" y="299"/>
                  </a:cubicBezTo>
                  <a:cubicBezTo>
                    <a:pt x="522" y="298"/>
                    <a:pt x="522" y="298"/>
                    <a:pt x="522" y="298"/>
                  </a:cubicBezTo>
                  <a:cubicBezTo>
                    <a:pt x="521" y="297"/>
                    <a:pt x="521" y="297"/>
                    <a:pt x="521" y="297"/>
                  </a:cubicBezTo>
                  <a:cubicBezTo>
                    <a:pt x="520" y="297"/>
                    <a:pt x="520" y="297"/>
                    <a:pt x="520" y="297"/>
                  </a:cubicBezTo>
                  <a:cubicBezTo>
                    <a:pt x="519" y="297"/>
                    <a:pt x="519" y="297"/>
                    <a:pt x="519" y="297"/>
                  </a:cubicBezTo>
                  <a:close/>
                  <a:moveTo>
                    <a:pt x="509" y="280"/>
                  </a:moveTo>
                  <a:cubicBezTo>
                    <a:pt x="509" y="280"/>
                    <a:pt x="509" y="280"/>
                    <a:pt x="509" y="280"/>
                  </a:cubicBezTo>
                  <a:cubicBezTo>
                    <a:pt x="510" y="281"/>
                    <a:pt x="510" y="281"/>
                    <a:pt x="510" y="281"/>
                  </a:cubicBezTo>
                  <a:cubicBezTo>
                    <a:pt x="512" y="281"/>
                    <a:pt x="512" y="281"/>
                    <a:pt x="512" y="281"/>
                  </a:cubicBezTo>
                  <a:cubicBezTo>
                    <a:pt x="514" y="282"/>
                    <a:pt x="514" y="282"/>
                    <a:pt x="514" y="282"/>
                  </a:cubicBezTo>
                  <a:cubicBezTo>
                    <a:pt x="514" y="280"/>
                    <a:pt x="514" y="280"/>
                    <a:pt x="514" y="280"/>
                  </a:cubicBezTo>
                  <a:cubicBezTo>
                    <a:pt x="512" y="280"/>
                    <a:pt x="512" y="280"/>
                    <a:pt x="512" y="280"/>
                  </a:cubicBezTo>
                  <a:cubicBezTo>
                    <a:pt x="512" y="280"/>
                    <a:pt x="512" y="280"/>
                    <a:pt x="512" y="280"/>
                  </a:cubicBezTo>
                  <a:cubicBezTo>
                    <a:pt x="509" y="280"/>
                    <a:pt x="509" y="280"/>
                    <a:pt x="509" y="280"/>
                  </a:cubicBezTo>
                  <a:close/>
                  <a:moveTo>
                    <a:pt x="520" y="386"/>
                  </a:moveTo>
                  <a:cubicBezTo>
                    <a:pt x="521" y="385"/>
                    <a:pt x="521" y="385"/>
                    <a:pt x="521" y="385"/>
                  </a:cubicBezTo>
                  <a:cubicBezTo>
                    <a:pt x="523" y="386"/>
                    <a:pt x="523" y="386"/>
                    <a:pt x="523" y="386"/>
                  </a:cubicBezTo>
                  <a:cubicBezTo>
                    <a:pt x="522" y="384"/>
                    <a:pt x="522" y="384"/>
                    <a:pt x="522" y="384"/>
                  </a:cubicBezTo>
                  <a:cubicBezTo>
                    <a:pt x="523" y="382"/>
                    <a:pt x="523" y="382"/>
                    <a:pt x="523" y="382"/>
                  </a:cubicBezTo>
                  <a:cubicBezTo>
                    <a:pt x="522" y="379"/>
                    <a:pt x="522" y="379"/>
                    <a:pt x="522" y="379"/>
                  </a:cubicBezTo>
                  <a:cubicBezTo>
                    <a:pt x="523" y="377"/>
                    <a:pt x="523" y="377"/>
                    <a:pt x="523" y="377"/>
                  </a:cubicBezTo>
                  <a:cubicBezTo>
                    <a:pt x="526" y="374"/>
                    <a:pt x="526" y="374"/>
                    <a:pt x="526" y="374"/>
                  </a:cubicBezTo>
                  <a:cubicBezTo>
                    <a:pt x="526" y="372"/>
                    <a:pt x="526" y="372"/>
                    <a:pt x="526" y="372"/>
                  </a:cubicBezTo>
                  <a:cubicBezTo>
                    <a:pt x="526" y="371"/>
                    <a:pt x="526" y="371"/>
                    <a:pt x="526" y="371"/>
                  </a:cubicBezTo>
                  <a:cubicBezTo>
                    <a:pt x="525" y="371"/>
                    <a:pt x="525" y="371"/>
                    <a:pt x="525" y="371"/>
                  </a:cubicBezTo>
                  <a:cubicBezTo>
                    <a:pt x="526" y="367"/>
                    <a:pt x="526" y="367"/>
                    <a:pt x="526" y="367"/>
                  </a:cubicBezTo>
                  <a:cubicBezTo>
                    <a:pt x="526" y="365"/>
                    <a:pt x="526" y="365"/>
                    <a:pt x="526" y="365"/>
                  </a:cubicBezTo>
                  <a:cubicBezTo>
                    <a:pt x="526" y="363"/>
                    <a:pt x="526" y="363"/>
                    <a:pt x="526" y="363"/>
                  </a:cubicBezTo>
                  <a:cubicBezTo>
                    <a:pt x="527" y="361"/>
                    <a:pt x="527" y="361"/>
                    <a:pt x="527" y="361"/>
                  </a:cubicBezTo>
                  <a:cubicBezTo>
                    <a:pt x="527" y="356"/>
                    <a:pt x="527" y="356"/>
                    <a:pt x="527" y="356"/>
                  </a:cubicBezTo>
                  <a:cubicBezTo>
                    <a:pt x="528" y="354"/>
                    <a:pt x="528" y="354"/>
                    <a:pt x="528" y="354"/>
                  </a:cubicBezTo>
                  <a:cubicBezTo>
                    <a:pt x="528" y="354"/>
                    <a:pt x="528" y="354"/>
                    <a:pt x="528" y="354"/>
                  </a:cubicBezTo>
                  <a:cubicBezTo>
                    <a:pt x="528" y="352"/>
                    <a:pt x="528" y="352"/>
                    <a:pt x="528" y="352"/>
                  </a:cubicBezTo>
                  <a:cubicBezTo>
                    <a:pt x="527" y="351"/>
                    <a:pt x="527" y="351"/>
                    <a:pt x="527" y="351"/>
                  </a:cubicBezTo>
                  <a:cubicBezTo>
                    <a:pt x="526" y="351"/>
                    <a:pt x="526" y="351"/>
                    <a:pt x="526" y="351"/>
                  </a:cubicBezTo>
                  <a:cubicBezTo>
                    <a:pt x="525" y="349"/>
                    <a:pt x="525" y="349"/>
                    <a:pt x="525" y="349"/>
                  </a:cubicBezTo>
                  <a:cubicBezTo>
                    <a:pt x="523" y="348"/>
                    <a:pt x="523" y="348"/>
                    <a:pt x="523" y="348"/>
                  </a:cubicBezTo>
                  <a:cubicBezTo>
                    <a:pt x="522" y="349"/>
                    <a:pt x="522" y="349"/>
                    <a:pt x="522" y="349"/>
                  </a:cubicBezTo>
                  <a:cubicBezTo>
                    <a:pt x="522" y="350"/>
                    <a:pt x="522" y="350"/>
                    <a:pt x="522" y="350"/>
                  </a:cubicBezTo>
                  <a:cubicBezTo>
                    <a:pt x="520" y="351"/>
                    <a:pt x="520" y="351"/>
                    <a:pt x="520" y="351"/>
                  </a:cubicBezTo>
                  <a:cubicBezTo>
                    <a:pt x="519" y="353"/>
                    <a:pt x="519" y="353"/>
                    <a:pt x="519" y="353"/>
                  </a:cubicBezTo>
                  <a:cubicBezTo>
                    <a:pt x="517" y="356"/>
                    <a:pt x="517" y="356"/>
                    <a:pt x="517" y="356"/>
                  </a:cubicBezTo>
                  <a:cubicBezTo>
                    <a:pt x="517" y="357"/>
                    <a:pt x="517" y="357"/>
                    <a:pt x="517" y="357"/>
                  </a:cubicBezTo>
                  <a:cubicBezTo>
                    <a:pt x="517" y="358"/>
                    <a:pt x="517" y="358"/>
                    <a:pt x="517" y="358"/>
                  </a:cubicBezTo>
                  <a:cubicBezTo>
                    <a:pt x="516" y="359"/>
                    <a:pt x="516" y="359"/>
                    <a:pt x="516" y="359"/>
                  </a:cubicBezTo>
                  <a:cubicBezTo>
                    <a:pt x="514" y="362"/>
                    <a:pt x="514" y="362"/>
                    <a:pt x="514" y="362"/>
                  </a:cubicBezTo>
                  <a:cubicBezTo>
                    <a:pt x="513" y="366"/>
                    <a:pt x="513" y="366"/>
                    <a:pt x="513" y="366"/>
                  </a:cubicBezTo>
                  <a:cubicBezTo>
                    <a:pt x="513" y="366"/>
                    <a:pt x="513" y="366"/>
                    <a:pt x="513" y="366"/>
                  </a:cubicBezTo>
                  <a:cubicBezTo>
                    <a:pt x="513" y="367"/>
                    <a:pt x="513" y="367"/>
                    <a:pt x="513" y="367"/>
                  </a:cubicBezTo>
                  <a:cubicBezTo>
                    <a:pt x="513" y="370"/>
                    <a:pt x="513" y="370"/>
                    <a:pt x="513" y="370"/>
                  </a:cubicBezTo>
                  <a:cubicBezTo>
                    <a:pt x="514" y="374"/>
                    <a:pt x="514" y="374"/>
                    <a:pt x="514" y="374"/>
                  </a:cubicBezTo>
                  <a:cubicBezTo>
                    <a:pt x="514" y="374"/>
                    <a:pt x="514" y="374"/>
                    <a:pt x="514" y="374"/>
                  </a:cubicBezTo>
                  <a:cubicBezTo>
                    <a:pt x="515" y="375"/>
                    <a:pt x="515" y="375"/>
                    <a:pt x="515" y="375"/>
                  </a:cubicBezTo>
                  <a:cubicBezTo>
                    <a:pt x="514" y="376"/>
                    <a:pt x="514" y="376"/>
                    <a:pt x="514" y="376"/>
                  </a:cubicBezTo>
                  <a:cubicBezTo>
                    <a:pt x="514" y="377"/>
                    <a:pt x="514" y="377"/>
                    <a:pt x="514" y="377"/>
                  </a:cubicBezTo>
                  <a:cubicBezTo>
                    <a:pt x="515" y="378"/>
                    <a:pt x="515" y="378"/>
                    <a:pt x="515" y="378"/>
                  </a:cubicBezTo>
                  <a:cubicBezTo>
                    <a:pt x="516" y="378"/>
                    <a:pt x="516" y="378"/>
                    <a:pt x="516" y="378"/>
                  </a:cubicBezTo>
                  <a:cubicBezTo>
                    <a:pt x="516" y="380"/>
                    <a:pt x="516" y="380"/>
                    <a:pt x="516" y="380"/>
                  </a:cubicBezTo>
                  <a:cubicBezTo>
                    <a:pt x="519" y="380"/>
                    <a:pt x="519" y="380"/>
                    <a:pt x="519" y="380"/>
                  </a:cubicBezTo>
                  <a:cubicBezTo>
                    <a:pt x="520" y="382"/>
                    <a:pt x="520" y="382"/>
                    <a:pt x="520" y="382"/>
                  </a:cubicBezTo>
                  <a:cubicBezTo>
                    <a:pt x="520" y="384"/>
                    <a:pt x="520" y="384"/>
                    <a:pt x="520" y="384"/>
                  </a:cubicBezTo>
                  <a:cubicBezTo>
                    <a:pt x="520" y="386"/>
                    <a:pt x="520" y="386"/>
                    <a:pt x="520" y="386"/>
                  </a:cubicBezTo>
                  <a:close/>
                  <a:moveTo>
                    <a:pt x="432" y="395"/>
                  </a:moveTo>
                  <a:cubicBezTo>
                    <a:pt x="432" y="396"/>
                    <a:pt x="432" y="396"/>
                    <a:pt x="432" y="396"/>
                  </a:cubicBezTo>
                  <a:cubicBezTo>
                    <a:pt x="434" y="396"/>
                    <a:pt x="434" y="396"/>
                    <a:pt x="434" y="396"/>
                  </a:cubicBezTo>
                  <a:cubicBezTo>
                    <a:pt x="435" y="396"/>
                    <a:pt x="435" y="396"/>
                    <a:pt x="435" y="396"/>
                  </a:cubicBezTo>
                  <a:cubicBezTo>
                    <a:pt x="435" y="396"/>
                    <a:pt x="435" y="396"/>
                    <a:pt x="435" y="396"/>
                  </a:cubicBezTo>
                  <a:cubicBezTo>
                    <a:pt x="434" y="395"/>
                    <a:pt x="434" y="395"/>
                    <a:pt x="434" y="395"/>
                  </a:cubicBezTo>
                  <a:cubicBezTo>
                    <a:pt x="432" y="395"/>
                    <a:pt x="432" y="395"/>
                    <a:pt x="432" y="395"/>
                  </a:cubicBezTo>
                  <a:close/>
                  <a:moveTo>
                    <a:pt x="432" y="404"/>
                  </a:moveTo>
                  <a:cubicBezTo>
                    <a:pt x="430" y="405"/>
                    <a:pt x="430" y="405"/>
                    <a:pt x="430" y="405"/>
                  </a:cubicBezTo>
                  <a:cubicBezTo>
                    <a:pt x="429" y="404"/>
                    <a:pt x="429" y="404"/>
                    <a:pt x="429" y="404"/>
                  </a:cubicBezTo>
                  <a:cubicBezTo>
                    <a:pt x="428" y="405"/>
                    <a:pt x="428" y="405"/>
                    <a:pt x="428" y="405"/>
                  </a:cubicBezTo>
                  <a:cubicBezTo>
                    <a:pt x="426" y="405"/>
                    <a:pt x="426" y="405"/>
                    <a:pt x="426" y="405"/>
                  </a:cubicBezTo>
                  <a:cubicBezTo>
                    <a:pt x="425" y="406"/>
                    <a:pt x="425" y="406"/>
                    <a:pt x="425" y="406"/>
                  </a:cubicBezTo>
                  <a:cubicBezTo>
                    <a:pt x="423" y="406"/>
                    <a:pt x="423" y="406"/>
                    <a:pt x="423" y="406"/>
                  </a:cubicBezTo>
                  <a:cubicBezTo>
                    <a:pt x="423" y="408"/>
                    <a:pt x="423" y="408"/>
                    <a:pt x="423" y="408"/>
                  </a:cubicBezTo>
                  <a:cubicBezTo>
                    <a:pt x="420" y="410"/>
                    <a:pt x="420" y="410"/>
                    <a:pt x="420" y="410"/>
                  </a:cubicBezTo>
                  <a:cubicBezTo>
                    <a:pt x="418" y="412"/>
                    <a:pt x="418" y="412"/>
                    <a:pt x="418" y="412"/>
                  </a:cubicBezTo>
                  <a:cubicBezTo>
                    <a:pt x="419" y="413"/>
                    <a:pt x="419" y="413"/>
                    <a:pt x="419" y="413"/>
                  </a:cubicBezTo>
                  <a:cubicBezTo>
                    <a:pt x="419" y="417"/>
                    <a:pt x="419" y="417"/>
                    <a:pt x="419" y="417"/>
                  </a:cubicBezTo>
                  <a:cubicBezTo>
                    <a:pt x="420" y="418"/>
                    <a:pt x="420" y="418"/>
                    <a:pt x="420" y="418"/>
                  </a:cubicBezTo>
                  <a:cubicBezTo>
                    <a:pt x="419" y="419"/>
                    <a:pt x="419" y="419"/>
                    <a:pt x="419" y="419"/>
                  </a:cubicBezTo>
                  <a:cubicBezTo>
                    <a:pt x="421" y="421"/>
                    <a:pt x="421" y="421"/>
                    <a:pt x="421" y="421"/>
                  </a:cubicBezTo>
                  <a:cubicBezTo>
                    <a:pt x="423" y="421"/>
                    <a:pt x="423" y="421"/>
                    <a:pt x="423" y="421"/>
                  </a:cubicBezTo>
                  <a:cubicBezTo>
                    <a:pt x="424" y="422"/>
                    <a:pt x="424" y="422"/>
                    <a:pt x="424" y="422"/>
                  </a:cubicBezTo>
                  <a:cubicBezTo>
                    <a:pt x="425" y="422"/>
                    <a:pt x="425" y="422"/>
                    <a:pt x="425" y="422"/>
                  </a:cubicBezTo>
                  <a:cubicBezTo>
                    <a:pt x="427" y="423"/>
                    <a:pt x="427" y="423"/>
                    <a:pt x="427" y="423"/>
                  </a:cubicBezTo>
                  <a:cubicBezTo>
                    <a:pt x="428" y="422"/>
                    <a:pt x="428" y="422"/>
                    <a:pt x="428" y="422"/>
                  </a:cubicBezTo>
                  <a:cubicBezTo>
                    <a:pt x="428" y="421"/>
                    <a:pt x="428" y="421"/>
                    <a:pt x="428" y="421"/>
                  </a:cubicBezTo>
                  <a:cubicBezTo>
                    <a:pt x="430" y="420"/>
                    <a:pt x="430" y="420"/>
                    <a:pt x="430" y="420"/>
                  </a:cubicBezTo>
                  <a:cubicBezTo>
                    <a:pt x="431" y="421"/>
                    <a:pt x="431" y="421"/>
                    <a:pt x="431" y="421"/>
                  </a:cubicBezTo>
                  <a:cubicBezTo>
                    <a:pt x="432" y="419"/>
                    <a:pt x="432" y="419"/>
                    <a:pt x="432" y="419"/>
                  </a:cubicBezTo>
                  <a:cubicBezTo>
                    <a:pt x="432" y="418"/>
                    <a:pt x="432" y="418"/>
                    <a:pt x="432" y="418"/>
                  </a:cubicBezTo>
                  <a:cubicBezTo>
                    <a:pt x="434" y="418"/>
                    <a:pt x="434" y="418"/>
                    <a:pt x="434" y="418"/>
                  </a:cubicBezTo>
                  <a:cubicBezTo>
                    <a:pt x="435" y="417"/>
                    <a:pt x="435" y="417"/>
                    <a:pt x="435" y="417"/>
                  </a:cubicBezTo>
                  <a:cubicBezTo>
                    <a:pt x="435" y="415"/>
                    <a:pt x="435" y="415"/>
                    <a:pt x="435" y="415"/>
                  </a:cubicBezTo>
                  <a:cubicBezTo>
                    <a:pt x="436" y="412"/>
                    <a:pt x="436" y="412"/>
                    <a:pt x="436" y="412"/>
                  </a:cubicBezTo>
                  <a:cubicBezTo>
                    <a:pt x="437" y="412"/>
                    <a:pt x="437" y="412"/>
                    <a:pt x="437" y="412"/>
                  </a:cubicBezTo>
                  <a:cubicBezTo>
                    <a:pt x="437" y="410"/>
                    <a:pt x="437" y="410"/>
                    <a:pt x="437" y="410"/>
                  </a:cubicBezTo>
                  <a:cubicBezTo>
                    <a:pt x="439" y="408"/>
                    <a:pt x="439" y="408"/>
                    <a:pt x="439" y="408"/>
                  </a:cubicBezTo>
                  <a:cubicBezTo>
                    <a:pt x="438" y="406"/>
                    <a:pt x="438" y="406"/>
                    <a:pt x="438" y="406"/>
                  </a:cubicBezTo>
                  <a:cubicBezTo>
                    <a:pt x="436" y="405"/>
                    <a:pt x="436" y="405"/>
                    <a:pt x="436" y="405"/>
                  </a:cubicBezTo>
                  <a:cubicBezTo>
                    <a:pt x="434" y="404"/>
                    <a:pt x="434" y="404"/>
                    <a:pt x="434" y="404"/>
                  </a:cubicBezTo>
                  <a:cubicBezTo>
                    <a:pt x="433" y="405"/>
                    <a:pt x="433" y="405"/>
                    <a:pt x="433" y="405"/>
                  </a:cubicBezTo>
                  <a:cubicBezTo>
                    <a:pt x="433" y="405"/>
                    <a:pt x="432" y="404"/>
                    <a:pt x="432" y="404"/>
                  </a:cubicBezTo>
                  <a:close/>
                </a:path>
              </a:pathLst>
            </a:custGeom>
            <a:grpFill/>
            <a:ln w="0">
              <a:noFill/>
            </a:ln>
          </p:spPr>
          <p:style>
            <a:lnRef idx="0">
              <a:scrgbClr r="0" g="0" b="0"/>
            </a:lnRef>
            <a:fillRef idx="0">
              <a:scrgbClr r="0" g="0" b="0"/>
            </a:fillRef>
            <a:effectRef idx="0">
              <a:scrgbClr r="0" g="0" b="0"/>
            </a:effectRef>
            <a:fontRef idx="minor"/>
          </p:style>
        </p:sp>
        <p:sp>
          <p:nvSpPr>
            <p:cNvPr id="271" name="CustomShape 12">
              <a:extLst>
                <a:ext uri="{FF2B5EF4-FFF2-40B4-BE49-F238E27FC236}">
                  <a16:creationId xmlns:a16="http://schemas.microsoft.com/office/drawing/2014/main" id="{C5A7E495-A59B-49F7-84C5-4AF0C9CF523A}"/>
                </a:ext>
              </a:extLst>
            </p:cNvPr>
            <p:cNvSpPr/>
            <p:nvPr/>
          </p:nvSpPr>
          <p:spPr>
            <a:xfrm>
              <a:off x="3338280" y="3136680"/>
              <a:ext cx="290520" cy="345600"/>
            </a:xfrm>
            <a:custGeom>
              <a:avLst/>
              <a:gdLst/>
              <a:ahLst/>
              <a:cxnLst/>
              <a:rect l="l" t="t" r="r" b="b"/>
              <a:pathLst>
                <a:path w="124" h="152">
                  <a:moveTo>
                    <a:pt x="115" y="13"/>
                  </a:moveTo>
                  <a:cubicBezTo>
                    <a:pt x="115" y="13"/>
                    <a:pt x="116" y="12"/>
                    <a:pt x="116" y="12"/>
                  </a:cubicBezTo>
                  <a:cubicBezTo>
                    <a:pt x="118" y="11"/>
                    <a:pt x="118" y="11"/>
                    <a:pt x="118" y="11"/>
                  </a:cubicBezTo>
                  <a:cubicBezTo>
                    <a:pt x="119" y="10"/>
                    <a:pt x="119" y="10"/>
                    <a:pt x="119" y="10"/>
                  </a:cubicBezTo>
                  <a:cubicBezTo>
                    <a:pt x="120" y="9"/>
                    <a:pt x="120" y="9"/>
                    <a:pt x="120" y="9"/>
                  </a:cubicBezTo>
                  <a:cubicBezTo>
                    <a:pt x="122" y="8"/>
                    <a:pt x="122" y="8"/>
                    <a:pt x="122" y="8"/>
                  </a:cubicBezTo>
                  <a:cubicBezTo>
                    <a:pt x="124" y="8"/>
                    <a:pt x="124" y="8"/>
                    <a:pt x="124" y="8"/>
                  </a:cubicBezTo>
                  <a:cubicBezTo>
                    <a:pt x="124" y="8"/>
                    <a:pt x="124" y="8"/>
                    <a:pt x="124" y="8"/>
                  </a:cubicBezTo>
                  <a:cubicBezTo>
                    <a:pt x="124" y="9"/>
                    <a:pt x="124" y="9"/>
                    <a:pt x="124" y="9"/>
                  </a:cubicBezTo>
                  <a:cubicBezTo>
                    <a:pt x="122" y="11"/>
                    <a:pt x="122" y="11"/>
                    <a:pt x="122" y="11"/>
                  </a:cubicBezTo>
                  <a:cubicBezTo>
                    <a:pt x="120" y="11"/>
                    <a:pt x="120" y="11"/>
                    <a:pt x="120" y="11"/>
                  </a:cubicBezTo>
                  <a:cubicBezTo>
                    <a:pt x="118" y="13"/>
                    <a:pt x="118" y="13"/>
                    <a:pt x="118" y="13"/>
                  </a:cubicBezTo>
                  <a:cubicBezTo>
                    <a:pt x="116" y="14"/>
                    <a:pt x="116" y="14"/>
                    <a:pt x="116" y="14"/>
                  </a:cubicBezTo>
                  <a:cubicBezTo>
                    <a:pt x="115" y="14"/>
                    <a:pt x="115" y="14"/>
                    <a:pt x="115" y="14"/>
                  </a:cubicBezTo>
                  <a:cubicBezTo>
                    <a:pt x="115" y="13"/>
                    <a:pt x="115" y="13"/>
                    <a:pt x="115" y="13"/>
                  </a:cubicBezTo>
                  <a:close/>
                  <a:moveTo>
                    <a:pt x="93" y="14"/>
                  </a:moveTo>
                  <a:cubicBezTo>
                    <a:pt x="94" y="16"/>
                    <a:pt x="94" y="16"/>
                    <a:pt x="94" y="16"/>
                  </a:cubicBezTo>
                  <a:cubicBezTo>
                    <a:pt x="95" y="16"/>
                    <a:pt x="95" y="16"/>
                    <a:pt x="95" y="16"/>
                  </a:cubicBezTo>
                  <a:cubicBezTo>
                    <a:pt x="95" y="15"/>
                    <a:pt x="95" y="15"/>
                    <a:pt x="95" y="15"/>
                  </a:cubicBezTo>
                  <a:cubicBezTo>
                    <a:pt x="95" y="14"/>
                    <a:pt x="95" y="14"/>
                    <a:pt x="95" y="14"/>
                  </a:cubicBezTo>
                  <a:cubicBezTo>
                    <a:pt x="94" y="13"/>
                    <a:pt x="94" y="13"/>
                    <a:pt x="94" y="13"/>
                  </a:cubicBezTo>
                  <a:cubicBezTo>
                    <a:pt x="93" y="14"/>
                    <a:pt x="93" y="14"/>
                    <a:pt x="93" y="14"/>
                  </a:cubicBezTo>
                  <a:cubicBezTo>
                    <a:pt x="93" y="14"/>
                    <a:pt x="93" y="14"/>
                    <a:pt x="93" y="14"/>
                  </a:cubicBezTo>
                  <a:close/>
                  <a:moveTo>
                    <a:pt x="51" y="1"/>
                  </a:moveTo>
                  <a:cubicBezTo>
                    <a:pt x="53" y="3"/>
                    <a:pt x="53" y="3"/>
                    <a:pt x="53" y="3"/>
                  </a:cubicBezTo>
                  <a:cubicBezTo>
                    <a:pt x="55" y="4"/>
                    <a:pt x="55" y="4"/>
                    <a:pt x="55" y="4"/>
                  </a:cubicBezTo>
                  <a:cubicBezTo>
                    <a:pt x="55" y="3"/>
                    <a:pt x="55" y="3"/>
                    <a:pt x="55" y="3"/>
                  </a:cubicBezTo>
                  <a:cubicBezTo>
                    <a:pt x="56" y="2"/>
                    <a:pt x="56" y="2"/>
                    <a:pt x="56" y="2"/>
                  </a:cubicBezTo>
                  <a:cubicBezTo>
                    <a:pt x="55" y="1"/>
                    <a:pt x="55" y="1"/>
                    <a:pt x="55" y="1"/>
                  </a:cubicBezTo>
                  <a:cubicBezTo>
                    <a:pt x="54" y="1"/>
                    <a:pt x="54" y="1"/>
                    <a:pt x="54" y="1"/>
                  </a:cubicBezTo>
                  <a:cubicBezTo>
                    <a:pt x="52" y="0"/>
                    <a:pt x="52" y="0"/>
                    <a:pt x="52" y="0"/>
                  </a:cubicBezTo>
                  <a:cubicBezTo>
                    <a:pt x="50" y="0"/>
                    <a:pt x="50" y="0"/>
                    <a:pt x="50" y="0"/>
                  </a:cubicBezTo>
                  <a:cubicBezTo>
                    <a:pt x="50" y="0"/>
                    <a:pt x="50" y="0"/>
                    <a:pt x="50" y="0"/>
                  </a:cubicBezTo>
                  <a:cubicBezTo>
                    <a:pt x="51" y="1"/>
                    <a:pt x="51" y="1"/>
                    <a:pt x="51" y="1"/>
                  </a:cubicBezTo>
                  <a:close/>
                  <a:moveTo>
                    <a:pt x="42" y="16"/>
                  </a:moveTo>
                  <a:cubicBezTo>
                    <a:pt x="41" y="15"/>
                    <a:pt x="41" y="15"/>
                    <a:pt x="41" y="15"/>
                  </a:cubicBezTo>
                  <a:cubicBezTo>
                    <a:pt x="41" y="14"/>
                    <a:pt x="41" y="14"/>
                    <a:pt x="41" y="14"/>
                  </a:cubicBezTo>
                  <a:cubicBezTo>
                    <a:pt x="41" y="13"/>
                    <a:pt x="41" y="13"/>
                    <a:pt x="41" y="13"/>
                  </a:cubicBezTo>
                  <a:cubicBezTo>
                    <a:pt x="42" y="12"/>
                    <a:pt x="42" y="12"/>
                    <a:pt x="42" y="12"/>
                  </a:cubicBezTo>
                  <a:cubicBezTo>
                    <a:pt x="43" y="13"/>
                    <a:pt x="43" y="13"/>
                    <a:pt x="43" y="13"/>
                  </a:cubicBezTo>
                  <a:cubicBezTo>
                    <a:pt x="44" y="14"/>
                    <a:pt x="44" y="14"/>
                    <a:pt x="44" y="14"/>
                  </a:cubicBezTo>
                  <a:cubicBezTo>
                    <a:pt x="44" y="15"/>
                    <a:pt x="44" y="15"/>
                    <a:pt x="44" y="15"/>
                  </a:cubicBezTo>
                  <a:cubicBezTo>
                    <a:pt x="43" y="16"/>
                    <a:pt x="43" y="16"/>
                    <a:pt x="43" y="16"/>
                  </a:cubicBezTo>
                  <a:cubicBezTo>
                    <a:pt x="42" y="16"/>
                    <a:pt x="42" y="16"/>
                    <a:pt x="42" y="16"/>
                  </a:cubicBezTo>
                  <a:close/>
                  <a:moveTo>
                    <a:pt x="50" y="30"/>
                  </a:moveTo>
                  <a:cubicBezTo>
                    <a:pt x="50" y="30"/>
                    <a:pt x="51" y="29"/>
                    <a:pt x="51" y="29"/>
                  </a:cubicBezTo>
                  <a:cubicBezTo>
                    <a:pt x="53" y="28"/>
                    <a:pt x="53" y="28"/>
                    <a:pt x="53" y="28"/>
                  </a:cubicBezTo>
                  <a:cubicBezTo>
                    <a:pt x="54" y="28"/>
                    <a:pt x="54" y="28"/>
                    <a:pt x="54" y="28"/>
                  </a:cubicBezTo>
                  <a:cubicBezTo>
                    <a:pt x="57" y="27"/>
                    <a:pt x="57" y="27"/>
                    <a:pt x="57" y="27"/>
                  </a:cubicBezTo>
                  <a:cubicBezTo>
                    <a:pt x="60" y="27"/>
                    <a:pt x="60" y="27"/>
                    <a:pt x="60" y="27"/>
                  </a:cubicBezTo>
                  <a:cubicBezTo>
                    <a:pt x="61" y="27"/>
                    <a:pt x="61" y="27"/>
                    <a:pt x="61" y="27"/>
                  </a:cubicBezTo>
                  <a:cubicBezTo>
                    <a:pt x="62" y="26"/>
                    <a:pt x="62" y="26"/>
                    <a:pt x="62" y="26"/>
                  </a:cubicBezTo>
                  <a:cubicBezTo>
                    <a:pt x="63" y="27"/>
                    <a:pt x="63" y="27"/>
                    <a:pt x="63" y="27"/>
                  </a:cubicBezTo>
                  <a:cubicBezTo>
                    <a:pt x="63" y="28"/>
                    <a:pt x="63" y="28"/>
                    <a:pt x="63" y="28"/>
                  </a:cubicBezTo>
                  <a:cubicBezTo>
                    <a:pt x="62" y="28"/>
                    <a:pt x="62" y="28"/>
                    <a:pt x="62" y="28"/>
                  </a:cubicBezTo>
                  <a:cubicBezTo>
                    <a:pt x="61" y="29"/>
                    <a:pt x="61" y="29"/>
                    <a:pt x="61" y="29"/>
                  </a:cubicBezTo>
                  <a:cubicBezTo>
                    <a:pt x="61" y="30"/>
                    <a:pt x="61" y="30"/>
                    <a:pt x="61" y="30"/>
                  </a:cubicBezTo>
                  <a:cubicBezTo>
                    <a:pt x="59" y="29"/>
                    <a:pt x="59" y="29"/>
                    <a:pt x="59" y="29"/>
                  </a:cubicBezTo>
                  <a:cubicBezTo>
                    <a:pt x="57" y="29"/>
                    <a:pt x="57" y="29"/>
                    <a:pt x="57" y="29"/>
                  </a:cubicBezTo>
                  <a:cubicBezTo>
                    <a:pt x="55" y="29"/>
                    <a:pt x="55" y="29"/>
                    <a:pt x="55" y="29"/>
                  </a:cubicBezTo>
                  <a:cubicBezTo>
                    <a:pt x="55" y="30"/>
                    <a:pt x="55" y="30"/>
                    <a:pt x="55" y="30"/>
                  </a:cubicBezTo>
                  <a:cubicBezTo>
                    <a:pt x="55" y="30"/>
                    <a:pt x="55" y="30"/>
                    <a:pt x="55" y="30"/>
                  </a:cubicBezTo>
                  <a:cubicBezTo>
                    <a:pt x="58" y="31"/>
                    <a:pt x="58" y="31"/>
                    <a:pt x="58" y="31"/>
                  </a:cubicBezTo>
                  <a:cubicBezTo>
                    <a:pt x="59" y="32"/>
                    <a:pt x="59" y="32"/>
                    <a:pt x="59" y="32"/>
                  </a:cubicBezTo>
                  <a:cubicBezTo>
                    <a:pt x="59" y="32"/>
                    <a:pt x="59" y="32"/>
                    <a:pt x="59" y="32"/>
                  </a:cubicBezTo>
                  <a:cubicBezTo>
                    <a:pt x="58" y="33"/>
                    <a:pt x="58" y="33"/>
                    <a:pt x="58" y="33"/>
                  </a:cubicBezTo>
                  <a:cubicBezTo>
                    <a:pt x="56" y="32"/>
                    <a:pt x="56" y="32"/>
                    <a:pt x="56" y="32"/>
                  </a:cubicBezTo>
                  <a:cubicBezTo>
                    <a:pt x="56" y="32"/>
                    <a:pt x="56" y="32"/>
                    <a:pt x="56" y="32"/>
                  </a:cubicBezTo>
                  <a:cubicBezTo>
                    <a:pt x="55" y="32"/>
                    <a:pt x="55" y="32"/>
                    <a:pt x="55" y="32"/>
                  </a:cubicBezTo>
                  <a:cubicBezTo>
                    <a:pt x="53" y="31"/>
                    <a:pt x="53" y="31"/>
                    <a:pt x="53" y="31"/>
                  </a:cubicBezTo>
                  <a:cubicBezTo>
                    <a:pt x="51" y="31"/>
                    <a:pt x="51" y="31"/>
                    <a:pt x="51" y="31"/>
                  </a:cubicBezTo>
                  <a:cubicBezTo>
                    <a:pt x="49" y="32"/>
                    <a:pt x="49" y="32"/>
                    <a:pt x="49" y="32"/>
                  </a:cubicBezTo>
                  <a:cubicBezTo>
                    <a:pt x="49" y="32"/>
                    <a:pt x="49" y="32"/>
                    <a:pt x="49" y="32"/>
                  </a:cubicBezTo>
                  <a:cubicBezTo>
                    <a:pt x="51" y="33"/>
                    <a:pt x="51" y="33"/>
                    <a:pt x="51" y="33"/>
                  </a:cubicBezTo>
                  <a:cubicBezTo>
                    <a:pt x="54" y="36"/>
                    <a:pt x="54" y="36"/>
                    <a:pt x="54" y="36"/>
                  </a:cubicBezTo>
                  <a:cubicBezTo>
                    <a:pt x="55" y="36"/>
                    <a:pt x="55" y="36"/>
                    <a:pt x="55" y="36"/>
                  </a:cubicBezTo>
                  <a:cubicBezTo>
                    <a:pt x="56" y="35"/>
                    <a:pt x="56" y="35"/>
                    <a:pt x="56" y="35"/>
                  </a:cubicBezTo>
                  <a:cubicBezTo>
                    <a:pt x="57" y="36"/>
                    <a:pt x="57" y="36"/>
                    <a:pt x="57" y="36"/>
                  </a:cubicBezTo>
                  <a:cubicBezTo>
                    <a:pt x="58" y="37"/>
                    <a:pt x="58" y="37"/>
                    <a:pt x="58" y="37"/>
                  </a:cubicBezTo>
                  <a:cubicBezTo>
                    <a:pt x="58" y="39"/>
                    <a:pt x="58" y="39"/>
                    <a:pt x="58" y="39"/>
                  </a:cubicBezTo>
                  <a:cubicBezTo>
                    <a:pt x="59" y="39"/>
                    <a:pt x="59" y="39"/>
                    <a:pt x="59" y="39"/>
                  </a:cubicBezTo>
                  <a:cubicBezTo>
                    <a:pt x="61" y="38"/>
                    <a:pt x="61" y="38"/>
                    <a:pt x="61" y="38"/>
                  </a:cubicBezTo>
                  <a:cubicBezTo>
                    <a:pt x="63" y="38"/>
                    <a:pt x="63" y="38"/>
                    <a:pt x="63" y="38"/>
                  </a:cubicBezTo>
                  <a:cubicBezTo>
                    <a:pt x="65" y="37"/>
                    <a:pt x="65" y="37"/>
                    <a:pt x="65" y="37"/>
                  </a:cubicBezTo>
                  <a:cubicBezTo>
                    <a:pt x="67" y="37"/>
                    <a:pt x="67" y="37"/>
                    <a:pt x="67" y="37"/>
                  </a:cubicBezTo>
                  <a:cubicBezTo>
                    <a:pt x="69" y="37"/>
                    <a:pt x="69" y="37"/>
                    <a:pt x="69" y="37"/>
                  </a:cubicBezTo>
                  <a:cubicBezTo>
                    <a:pt x="69" y="38"/>
                    <a:pt x="69" y="38"/>
                    <a:pt x="69" y="38"/>
                  </a:cubicBezTo>
                  <a:cubicBezTo>
                    <a:pt x="69" y="39"/>
                    <a:pt x="69" y="39"/>
                    <a:pt x="69" y="39"/>
                  </a:cubicBezTo>
                  <a:cubicBezTo>
                    <a:pt x="70" y="41"/>
                    <a:pt x="70" y="41"/>
                    <a:pt x="70" y="41"/>
                  </a:cubicBezTo>
                  <a:cubicBezTo>
                    <a:pt x="71" y="42"/>
                    <a:pt x="71" y="42"/>
                    <a:pt x="71" y="42"/>
                  </a:cubicBezTo>
                  <a:cubicBezTo>
                    <a:pt x="73" y="42"/>
                    <a:pt x="73" y="42"/>
                    <a:pt x="73" y="42"/>
                  </a:cubicBezTo>
                  <a:cubicBezTo>
                    <a:pt x="76" y="42"/>
                    <a:pt x="76" y="42"/>
                    <a:pt x="76" y="42"/>
                  </a:cubicBezTo>
                  <a:cubicBezTo>
                    <a:pt x="77" y="41"/>
                    <a:pt x="77" y="41"/>
                    <a:pt x="77" y="41"/>
                  </a:cubicBezTo>
                  <a:cubicBezTo>
                    <a:pt x="76" y="40"/>
                    <a:pt x="76" y="40"/>
                    <a:pt x="76" y="40"/>
                  </a:cubicBezTo>
                  <a:cubicBezTo>
                    <a:pt x="76" y="39"/>
                    <a:pt x="76" y="39"/>
                    <a:pt x="76" y="39"/>
                  </a:cubicBezTo>
                  <a:cubicBezTo>
                    <a:pt x="77" y="38"/>
                    <a:pt x="77" y="38"/>
                    <a:pt x="77" y="38"/>
                  </a:cubicBezTo>
                  <a:cubicBezTo>
                    <a:pt x="78" y="36"/>
                    <a:pt x="78" y="36"/>
                    <a:pt x="78" y="36"/>
                  </a:cubicBezTo>
                  <a:cubicBezTo>
                    <a:pt x="80" y="36"/>
                    <a:pt x="80" y="36"/>
                    <a:pt x="80" y="36"/>
                  </a:cubicBezTo>
                  <a:cubicBezTo>
                    <a:pt x="81" y="37"/>
                    <a:pt x="81" y="37"/>
                    <a:pt x="81" y="37"/>
                  </a:cubicBezTo>
                  <a:cubicBezTo>
                    <a:pt x="82" y="38"/>
                    <a:pt x="82" y="38"/>
                    <a:pt x="82" y="38"/>
                  </a:cubicBezTo>
                  <a:cubicBezTo>
                    <a:pt x="84" y="38"/>
                    <a:pt x="84" y="38"/>
                    <a:pt x="84" y="38"/>
                  </a:cubicBezTo>
                  <a:cubicBezTo>
                    <a:pt x="85" y="37"/>
                    <a:pt x="85" y="37"/>
                    <a:pt x="85" y="37"/>
                  </a:cubicBezTo>
                  <a:cubicBezTo>
                    <a:pt x="86" y="36"/>
                    <a:pt x="86" y="36"/>
                    <a:pt x="86" y="36"/>
                  </a:cubicBezTo>
                  <a:cubicBezTo>
                    <a:pt x="86" y="34"/>
                    <a:pt x="86" y="34"/>
                    <a:pt x="86" y="34"/>
                  </a:cubicBezTo>
                  <a:cubicBezTo>
                    <a:pt x="85" y="32"/>
                    <a:pt x="85" y="32"/>
                    <a:pt x="85" y="32"/>
                  </a:cubicBezTo>
                  <a:cubicBezTo>
                    <a:pt x="86" y="31"/>
                    <a:pt x="86" y="31"/>
                    <a:pt x="86" y="31"/>
                  </a:cubicBezTo>
                  <a:cubicBezTo>
                    <a:pt x="87" y="30"/>
                    <a:pt x="87" y="30"/>
                    <a:pt x="87" y="30"/>
                  </a:cubicBezTo>
                  <a:cubicBezTo>
                    <a:pt x="89" y="27"/>
                    <a:pt x="89" y="27"/>
                    <a:pt x="89" y="27"/>
                  </a:cubicBezTo>
                  <a:cubicBezTo>
                    <a:pt x="90" y="26"/>
                    <a:pt x="90" y="26"/>
                    <a:pt x="90" y="26"/>
                  </a:cubicBezTo>
                  <a:cubicBezTo>
                    <a:pt x="92" y="24"/>
                    <a:pt x="92" y="24"/>
                    <a:pt x="92" y="24"/>
                  </a:cubicBezTo>
                  <a:cubicBezTo>
                    <a:pt x="92" y="22"/>
                    <a:pt x="92" y="22"/>
                    <a:pt x="92" y="22"/>
                  </a:cubicBezTo>
                  <a:cubicBezTo>
                    <a:pt x="92" y="21"/>
                    <a:pt x="92" y="21"/>
                    <a:pt x="92" y="21"/>
                  </a:cubicBezTo>
                  <a:cubicBezTo>
                    <a:pt x="91" y="20"/>
                    <a:pt x="91" y="20"/>
                    <a:pt x="91" y="20"/>
                  </a:cubicBezTo>
                  <a:cubicBezTo>
                    <a:pt x="91" y="18"/>
                    <a:pt x="91" y="18"/>
                    <a:pt x="91" y="18"/>
                  </a:cubicBezTo>
                  <a:cubicBezTo>
                    <a:pt x="92" y="17"/>
                    <a:pt x="92" y="17"/>
                    <a:pt x="92" y="17"/>
                  </a:cubicBezTo>
                  <a:cubicBezTo>
                    <a:pt x="92" y="16"/>
                    <a:pt x="92" y="16"/>
                    <a:pt x="92" y="16"/>
                  </a:cubicBezTo>
                  <a:cubicBezTo>
                    <a:pt x="91" y="16"/>
                    <a:pt x="91" y="16"/>
                    <a:pt x="91" y="16"/>
                  </a:cubicBezTo>
                  <a:cubicBezTo>
                    <a:pt x="89" y="16"/>
                    <a:pt x="89" y="16"/>
                    <a:pt x="89" y="16"/>
                  </a:cubicBezTo>
                  <a:cubicBezTo>
                    <a:pt x="87" y="15"/>
                    <a:pt x="87" y="15"/>
                    <a:pt x="87" y="15"/>
                  </a:cubicBezTo>
                  <a:cubicBezTo>
                    <a:pt x="87" y="14"/>
                    <a:pt x="87" y="14"/>
                    <a:pt x="87" y="14"/>
                  </a:cubicBezTo>
                  <a:cubicBezTo>
                    <a:pt x="84" y="15"/>
                    <a:pt x="84" y="15"/>
                    <a:pt x="84" y="15"/>
                  </a:cubicBezTo>
                  <a:cubicBezTo>
                    <a:pt x="82" y="14"/>
                    <a:pt x="82" y="14"/>
                    <a:pt x="82" y="14"/>
                  </a:cubicBezTo>
                  <a:cubicBezTo>
                    <a:pt x="81" y="14"/>
                    <a:pt x="81" y="14"/>
                    <a:pt x="81" y="14"/>
                  </a:cubicBezTo>
                  <a:cubicBezTo>
                    <a:pt x="79" y="14"/>
                    <a:pt x="79" y="14"/>
                    <a:pt x="79" y="14"/>
                  </a:cubicBezTo>
                  <a:cubicBezTo>
                    <a:pt x="78" y="13"/>
                    <a:pt x="78" y="13"/>
                    <a:pt x="78" y="13"/>
                  </a:cubicBezTo>
                  <a:cubicBezTo>
                    <a:pt x="78" y="12"/>
                    <a:pt x="78" y="12"/>
                    <a:pt x="78" y="12"/>
                  </a:cubicBezTo>
                  <a:cubicBezTo>
                    <a:pt x="77" y="12"/>
                    <a:pt x="77" y="12"/>
                    <a:pt x="77" y="12"/>
                  </a:cubicBezTo>
                  <a:cubicBezTo>
                    <a:pt x="76" y="13"/>
                    <a:pt x="76" y="13"/>
                    <a:pt x="76" y="13"/>
                  </a:cubicBezTo>
                  <a:cubicBezTo>
                    <a:pt x="76" y="12"/>
                    <a:pt x="76" y="12"/>
                    <a:pt x="76" y="12"/>
                  </a:cubicBezTo>
                  <a:cubicBezTo>
                    <a:pt x="76" y="11"/>
                    <a:pt x="76" y="11"/>
                    <a:pt x="76" y="11"/>
                  </a:cubicBezTo>
                  <a:cubicBezTo>
                    <a:pt x="76" y="10"/>
                    <a:pt x="76" y="10"/>
                    <a:pt x="76" y="10"/>
                  </a:cubicBezTo>
                  <a:cubicBezTo>
                    <a:pt x="75" y="10"/>
                    <a:pt x="75" y="10"/>
                    <a:pt x="75" y="10"/>
                  </a:cubicBezTo>
                  <a:cubicBezTo>
                    <a:pt x="74" y="12"/>
                    <a:pt x="74" y="12"/>
                    <a:pt x="74" y="12"/>
                  </a:cubicBezTo>
                  <a:cubicBezTo>
                    <a:pt x="73" y="12"/>
                    <a:pt x="73" y="12"/>
                    <a:pt x="73" y="12"/>
                  </a:cubicBezTo>
                  <a:cubicBezTo>
                    <a:pt x="73" y="10"/>
                    <a:pt x="73" y="10"/>
                    <a:pt x="73" y="10"/>
                  </a:cubicBezTo>
                  <a:cubicBezTo>
                    <a:pt x="73" y="10"/>
                    <a:pt x="73" y="10"/>
                    <a:pt x="73" y="10"/>
                  </a:cubicBezTo>
                  <a:cubicBezTo>
                    <a:pt x="72" y="11"/>
                    <a:pt x="72" y="11"/>
                    <a:pt x="72" y="11"/>
                  </a:cubicBezTo>
                  <a:cubicBezTo>
                    <a:pt x="72" y="12"/>
                    <a:pt x="72" y="12"/>
                    <a:pt x="72" y="12"/>
                  </a:cubicBezTo>
                  <a:cubicBezTo>
                    <a:pt x="72" y="12"/>
                    <a:pt x="72" y="12"/>
                    <a:pt x="72" y="12"/>
                  </a:cubicBezTo>
                  <a:cubicBezTo>
                    <a:pt x="71" y="14"/>
                    <a:pt x="71" y="14"/>
                    <a:pt x="71" y="14"/>
                  </a:cubicBezTo>
                  <a:cubicBezTo>
                    <a:pt x="71" y="15"/>
                    <a:pt x="71" y="15"/>
                    <a:pt x="71" y="15"/>
                  </a:cubicBezTo>
                  <a:cubicBezTo>
                    <a:pt x="71" y="16"/>
                    <a:pt x="71" y="16"/>
                    <a:pt x="71" y="16"/>
                  </a:cubicBezTo>
                  <a:cubicBezTo>
                    <a:pt x="69" y="16"/>
                    <a:pt x="69" y="16"/>
                    <a:pt x="69" y="16"/>
                  </a:cubicBezTo>
                  <a:cubicBezTo>
                    <a:pt x="69" y="15"/>
                    <a:pt x="69" y="15"/>
                    <a:pt x="69" y="15"/>
                  </a:cubicBezTo>
                  <a:cubicBezTo>
                    <a:pt x="68" y="15"/>
                    <a:pt x="68" y="15"/>
                    <a:pt x="68" y="15"/>
                  </a:cubicBezTo>
                  <a:cubicBezTo>
                    <a:pt x="68" y="16"/>
                    <a:pt x="68" y="16"/>
                    <a:pt x="68" y="16"/>
                  </a:cubicBezTo>
                  <a:cubicBezTo>
                    <a:pt x="68" y="17"/>
                    <a:pt x="68" y="17"/>
                    <a:pt x="68" y="17"/>
                  </a:cubicBezTo>
                  <a:cubicBezTo>
                    <a:pt x="67" y="16"/>
                    <a:pt x="67" y="16"/>
                    <a:pt x="67" y="16"/>
                  </a:cubicBezTo>
                  <a:cubicBezTo>
                    <a:pt x="67" y="14"/>
                    <a:pt x="67" y="14"/>
                    <a:pt x="67" y="14"/>
                  </a:cubicBezTo>
                  <a:cubicBezTo>
                    <a:pt x="68" y="13"/>
                    <a:pt x="68" y="13"/>
                    <a:pt x="68" y="13"/>
                  </a:cubicBezTo>
                  <a:cubicBezTo>
                    <a:pt x="68" y="10"/>
                    <a:pt x="68" y="10"/>
                    <a:pt x="68" y="10"/>
                  </a:cubicBezTo>
                  <a:cubicBezTo>
                    <a:pt x="67" y="9"/>
                    <a:pt x="67" y="9"/>
                    <a:pt x="67" y="9"/>
                  </a:cubicBezTo>
                  <a:cubicBezTo>
                    <a:pt x="66" y="8"/>
                    <a:pt x="66" y="8"/>
                    <a:pt x="66" y="8"/>
                  </a:cubicBezTo>
                  <a:cubicBezTo>
                    <a:pt x="65" y="6"/>
                    <a:pt x="65" y="6"/>
                    <a:pt x="65" y="6"/>
                  </a:cubicBezTo>
                  <a:cubicBezTo>
                    <a:pt x="64" y="7"/>
                    <a:pt x="64" y="7"/>
                    <a:pt x="64" y="7"/>
                  </a:cubicBezTo>
                  <a:cubicBezTo>
                    <a:pt x="64" y="8"/>
                    <a:pt x="64" y="8"/>
                    <a:pt x="64" y="8"/>
                  </a:cubicBezTo>
                  <a:cubicBezTo>
                    <a:pt x="65" y="9"/>
                    <a:pt x="65" y="9"/>
                    <a:pt x="65" y="9"/>
                  </a:cubicBezTo>
                  <a:cubicBezTo>
                    <a:pt x="65" y="10"/>
                    <a:pt x="65" y="10"/>
                    <a:pt x="65" y="10"/>
                  </a:cubicBezTo>
                  <a:cubicBezTo>
                    <a:pt x="64" y="9"/>
                    <a:pt x="64" y="9"/>
                    <a:pt x="64" y="9"/>
                  </a:cubicBezTo>
                  <a:cubicBezTo>
                    <a:pt x="63" y="9"/>
                    <a:pt x="63" y="9"/>
                    <a:pt x="63" y="9"/>
                  </a:cubicBezTo>
                  <a:cubicBezTo>
                    <a:pt x="63" y="9"/>
                    <a:pt x="63" y="9"/>
                    <a:pt x="63" y="9"/>
                  </a:cubicBezTo>
                  <a:cubicBezTo>
                    <a:pt x="63" y="11"/>
                    <a:pt x="63" y="11"/>
                    <a:pt x="63" y="11"/>
                  </a:cubicBezTo>
                  <a:cubicBezTo>
                    <a:pt x="64" y="12"/>
                    <a:pt x="64" y="12"/>
                    <a:pt x="64" y="12"/>
                  </a:cubicBezTo>
                  <a:cubicBezTo>
                    <a:pt x="64" y="14"/>
                    <a:pt x="64" y="14"/>
                    <a:pt x="64" y="14"/>
                  </a:cubicBezTo>
                  <a:cubicBezTo>
                    <a:pt x="64" y="15"/>
                    <a:pt x="64" y="15"/>
                    <a:pt x="64" y="15"/>
                  </a:cubicBezTo>
                  <a:cubicBezTo>
                    <a:pt x="64" y="17"/>
                    <a:pt x="64" y="17"/>
                    <a:pt x="64" y="17"/>
                  </a:cubicBezTo>
                  <a:cubicBezTo>
                    <a:pt x="65" y="20"/>
                    <a:pt x="65" y="20"/>
                    <a:pt x="65" y="20"/>
                  </a:cubicBezTo>
                  <a:cubicBezTo>
                    <a:pt x="64" y="21"/>
                    <a:pt x="64" y="21"/>
                    <a:pt x="64" y="21"/>
                  </a:cubicBezTo>
                  <a:cubicBezTo>
                    <a:pt x="64" y="21"/>
                    <a:pt x="64" y="21"/>
                    <a:pt x="64" y="21"/>
                  </a:cubicBezTo>
                  <a:cubicBezTo>
                    <a:pt x="63" y="20"/>
                    <a:pt x="63" y="20"/>
                    <a:pt x="63" y="20"/>
                  </a:cubicBezTo>
                  <a:cubicBezTo>
                    <a:pt x="62" y="18"/>
                    <a:pt x="62" y="18"/>
                    <a:pt x="62" y="18"/>
                  </a:cubicBezTo>
                  <a:cubicBezTo>
                    <a:pt x="60" y="17"/>
                    <a:pt x="60" y="17"/>
                    <a:pt x="60" y="17"/>
                  </a:cubicBezTo>
                  <a:cubicBezTo>
                    <a:pt x="60" y="16"/>
                    <a:pt x="60" y="16"/>
                    <a:pt x="60" y="16"/>
                  </a:cubicBezTo>
                  <a:cubicBezTo>
                    <a:pt x="60" y="15"/>
                    <a:pt x="60" y="15"/>
                    <a:pt x="60" y="15"/>
                  </a:cubicBezTo>
                  <a:cubicBezTo>
                    <a:pt x="60" y="14"/>
                    <a:pt x="60" y="14"/>
                    <a:pt x="60" y="14"/>
                  </a:cubicBezTo>
                  <a:cubicBezTo>
                    <a:pt x="59" y="14"/>
                    <a:pt x="59" y="14"/>
                    <a:pt x="59" y="14"/>
                  </a:cubicBezTo>
                  <a:cubicBezTo>
                    <a:pt x="58" y="15"/>
                    <a:pt x="58" y="15"/>
                    <a:pt x="58" y="15"/>
                  </a:cubicBezTo>
                  <a:cubicBezTo>
                    <a:pt x="57" y="14"/>
                    <a:pt x="57" y="14"/>
                    <a:pt x="57" y="14"/>
                  </a:cubicBezTo>
                  <a:cubicBezTo>
                    <a:pt x="57" y="15"/>
                    <a:pt x="57" y="15"/>
                    <a:pt x="57" y="15"/>
                  </a:cubicBezTo>
                  <a:cubicBezTo>
                    <a:pt x="55" y="16"/>
                    <a:pt x="55" y="16"/>
                    <a:pt x="55" y="16"/>
                  </a:cubicBezTo>
                  <a:cubicBezTo>
                    <a:pt x="54" y="15"/>
                    <a:pt x="54" y="15"/>
                    <a:pt x="54" y="15"/>
                  </a:cubicBezTo>
                  <a:cubicBezTo>
                    <a:pt x="54" y="15"/>
                    <a:pt x="54" y="15"/>
                    <a:pt x="54" y="15"/>
                  </a:cubicBezTo>
                  <a:cubicBezTo>
                    <a:pt x="54" y="14"/>
                    <a:pt x="54" y="14"/>
                    <a:pt x="54" y="14"/>
                  </a:cubicBezTo>
                  <a:cubicBezTo>
                    <a:pt x="53" y="14"/>
                    <a:pt x="53" y="14"/>
                    <a:pt x="53" y="14"/>
                  </a:cubicBezTo>
                  <a:cubicBezTo>
                    <a:pt x="52" y="13"/>
                    <a:pt x="52" y="13"/>
                    <a:pt x="52" y="13"/>
                  </a:cubicBezTo>
                  <a:cubicBezTo>
                    <a:pt x="51" y="11"/>
                    <a:pt x="51" y="11"/>
                    <a:pt x="51" y="11"/>
                  </a:cubicBezTo>
                  <a:cubicBezTo>
                    <a:pt x="50" y="11"/>
                    <a:pt x="50" y="11"/>
                    <a:pt x="50" y="11"/>
                  </a:cubicBezTo>
                  <a:cubicBezTo>
                    <a:pt x="50" y="11"/>
                    <a:pt x="50" y="11"/>
                    <a:pt x="50" y="11"/>
                  </a:cubicBezTo>
                  <a:cubicBezTo>
                    <a:pt x="49" y="10"/>
                    <a:pt x="49" y="10"/>
                    <a:pt x="49" y="10"/>
                  </a:cubicBezTo>
                  <a:cubicBezTo>
                    <a:pt x="49" y="8"/>
                    <a:pt x="49" y="8"/>
                    <a:pt x="49" y="8"/>
                  </a:cubicBezTo>
                  <a:cubicBezTo>
                    <a:pt x="48" y="7"/>
                    <a:pt x="48" y="7"/>
                    <a:pt x="48" y="7"/>
                  </a:cubicBezTo>
                  <a:cubicBezTo>
                    <a:pt x="48" y="7"/>
                    <a:pt x="48" y="7"/>
                    <a:pt x="48" y="7"/>
                  </a:cubicBezTo>
                  <a:cubicBezTo>
                    <a:pt x="47" y="8"/>
                    <a:pt x="47" y="8"/>
                    <a:pt x="47" y="8"/>
                  </a:cubicBezTo>
                  <a:cubicBezTo>
                    <a:pt x="47" y="10"/>
                    <a:pt x="47" y="10"/>
                    <a:pt x="47" y="10"/>
                  </a:cubicBezTo>
                  <a:cubicBezTo>
                    <a:pt x="47" y="12"/>
                    <a:pt x="47" y="12"/>
                    <a:pt x="47" y="12"/>
                  </a:cubicBezTo>
                  <a:cubicBezTo>
                    <a:pt x="48" y="14"/>
                    <a:pt x="48" y="14"/>
                    <a:pt x="48" y="14"/>
                  </a:cubicBezTo>
                  <a:cubicBezTo>
                    <a:pt x="48" y="16"/>
                    <a:pt x="48" y="16"/>
                    <a:pt x="48" y="16"/>
                  </a:cubicBezTo>
                  <a:cubicBezTo>
                    <a:pt x="48" y="16"/>
                    <a:pt x="48" y="16"/>
                    <a:pt x="48" y="16"/>
                  </a:cubicBezTo>
                  <a:cubicBezTo>
                    <a:pt x="47" y="15"/>
                    <a:pt x="47" y="15"/>
                    <a:pt x="47" y="15"/>
                  </a:cubicBezTo>
                  <a:cubicBezTo>
                    <a:pt x="46" y="14"/>
                    <a:pt x="46" y="14"/>
                    <a:pt x="46" y="14"/>
                  </a:cubicBezTo>
                  <a:cubicBezTo>
                    <a:pt x="45" y="13"/>
                    <a:pt x="45" y="13"/>
                    <a:pt x="45" y="13"/>
                  </a:cubicBezTo>
                  <a:cubicBezTo>
                    <a:pt x="45" y="15"/>
                    <a:pt x="45" y="15"/>
                    <a:pt x="45" y="15"/>
                  </a:cubicBezTo>
                  <a:cubicBezTo>
                    <a:pt x="46" y="17"/>
                    <a:pt x="46" y="17"/>
                    <a:pt x="46" y="17"/>
                  </a:cubicBezTo>
                  <a:cubicBezTo>
                    <a:pt x="47" y="18"/>
                    <a:pt x="47" y="18"/>
                    <a:pt x="47" y="18"/>
                  </a:cubicBezTo>
                  <a:cubicBezTo>
                    <a:pt x="46" y="19"/>
                    <a:pt x="46" y="19"/>
                    <a:pt x="46" y="19"/>
                  </a:cubicBezTo>
                  <a:cubicBezTo>
                    <a:pt x="46" y="20"/>
                    <a:pt x="46" y="20"/>
                    <a:pt x="46" y="20"/>
                  </a:cubicBezTo>
                  <a:cubicBezTo>
                    <a:pt x="45" y="20"/>
                    <a:pt x="45" y="20"/>
                    <a:pt x="45" y="20"/>
                  </a:cubicBezTo>
                  <a:cubicBezTo>
                    <a:pt x="45" y="18"/>
                    <a:pt x="45" y="18"/>
                    <a:pt x="45" y="18"/>
                  </a:cubicBezTo>
                  <a:cubicBezTo>
                    <a:pt x="44" y="17"/>
                    <a:pt x="44" y="17"/>
                    <a:pt x="44" y="17"/>
                  </a:cubicBezTo>
                  <a:cubicBezTo>
                    <a:pt x="41" y="18"/>
                    <a:pt x="41" y="18"/>
                    <a:pt x="41" y="18"/>
                  </a:cubicBezTo>
                  <a:cubicBezTo>
                    <a:pt x="40" y="17"/>
                    <a:pt x="40" y="17"/>
                    <a:pt x="40" y="17"/>
                  </a:cubicBezTo>
                  <a:cubicBezTo>
                    <a:pt x="39" y="18"/>
                    <a:pt x="39" y="18"/>
                    <a:pt x="39" y="18"/>
                  </a:cubicBezTo>
                  <a:cubicBezTo>
                    <a:pt x="40" y="19"/>
                    <a:pt x="40" y="19"/>
                    <a:pt x="40" y="19"/>
                  </a:cubicBezTo>
                  <a:cubicBezTo>
                    <a:pt x="41" y="19"/>
                    <a:pt x="41" y="19"/>
                    <a:pt x="41" y="19"/>
                  </a:cubicBezTo>
                  <a:cubicBezTo>
                    <a:pt x="42" y="20"/>
                    <a:pt x="42" y="20"/>
                    <a:pt x="42" y="20"/>
                  </a:cubicBezTo>
                  <a:cubicBezTo>
                    <a:pt x="41" y="21"/>
                    <a:pt x="41" y="21"/>
                    <a:pt x="41" y="21"/>
                  </a:cubicBezTo>
                  <a:cubicBezTo>
                    <a:pt x="42" y="22"/>
                    <a:pt x="42" y="22"/>
                    <a:pt x="42" y="22"/>
                  </a:cubicBezTo>
                  <a:cubicBezTo>
                    <a:pt x="43" y="22"/>
                    <a:pt x="43" y="22"/>
                    <a:pt x="43" y="22"/>
                  </a:cubicBezTo>
                  <a:cubicBezTo>
                    <a:pt x="44" y="22"/>
                    <a:pt x="44" y="22"/>
                    <a:pt x="44" y="22"/>
                  </a:cubicBezTo>
                  <a:cubicBezTo>
                    <a:pt x="41" y="24"/>
                    <a:pt x="41" y="24"/>
                    <a:pt x="41" y="24"/>
                  </a:cubicBezTo>
                  <a:cubicBezTo>
                    <a:pt x="41" y="25"/>
                    <a:pt x="41" y="25"/>
                    <a:pt x="41" y="25"/>
                  </a:cubicBezTo>
                  <a:cubicBezTo>
                    <a:pt x="43" y="28"/>
                    <a:pt x="43" y="28"/>
                    <a:pt x="43" y="28"/>
                  </a:cubicBezTo>
                  <a:cubicBezTo>
                    <a:pt x="44" y="28"/>
                    <a:pt x="44" y="28"/>
                    <a:pt x="44" y="28"/>
                  </a:cubicBezTo>
                  <a:cubicBezTo>
                    <a:pt x="46" y="29"/>
                    <a:pt x="46" y="29"/>
                    <a:pt x="46" y="29"/>
                  </a:cubicBezTo>
                  <a:cubicBezTo>
                    <a:pt x="48" y="29"/>
                    <a:pt x="48" y="29"/>
                    <a:pt x="48" y="29"/>
                  </a:cubicBezTo>
                  <a:cubicBezTo>
                    <a:pt x="49" y="29"/>
                    <a:pt x="49" y="29"/>
                    <a:pt x="49" y="29"/>
                  </a:cubicBezTo>
                  <a:cubicBezTo>
                    <a:pt x="50" y="30"/>
                    <a:pt x="50" y="30"/>
                    <a:pt x="50" y="30"/>
                  </a:cubicBezTo>
                  <a:close/>
                  <a:moveTo>
                    <a:pt x="100" y="49"/>
                  </a:moveTo>
                  <a:cubicBezTo>
                    <a:pt x="101" y="47"/>
                    <a:pt x="101" y="47"/>
                    <a:pt x="101" y="47"/>
                  </a:cubicBezTo>
                  <a:cubicBezTo>
                    <a:pt x="103" y="46"/>
                    <a:pt x="103" y="46"/>
                    <a:pt x="103" y="46"/>
                  </a:cubicBezTo>
                  <a:cubicBezTo>
                    <a:pt x="104" y="46"/>
                    <a:pt x="104" y="46"/>
                    <a:pt x="104" y="46"/>
                  </a:cubicBezTo>
                  <a:cubicBezTo>
                    <a:pt x="105" y="45"/>
                    <a:pt x="105" y="45"/>
                    <a:pt x="105" y="45"/>
                  </a:cubicBezTo>
                  <a:cubicBezTo>
                    <a:pt x="105" y="46"/>
                    <a:pt x="105" y="46"/>
                    <a:pt x="105" y="46"/>
                  </a:cubicBezTo>
                  <a:cubicBezTo>
                    <a:pt x="108" y="46"/>
                    <a:pt x="108" y="46"/>
                    <a:pt x="108" y="46"/>
                  </a:cubicBezTo>
                  <a:cubicBezTo>
                    <a:pt x="109" y="46"/>
                    <a:pt x="109" y="46"/>
                    <a:pt x="109" y="46"/>
                  </a:cubicBezTo>
                  <a:cubicBezTo>
                    <a:pt x="109" y="47"/>
                    <a:pt x="109" y="47"/>
                    <a:pt x="109" y="47"/>
                  </a:cubicBezTo>
                  <a:cubicBezTo>
                    <a:pt x="107" y="48"/>
                    <a:pt x="107" y="48"/>
                    <a:pt x="107" y="48"/>
                  </a:cubicBezTo>
                  <a:cubicBezTo>
                    <a:pt x="105" y="47"/>
                    <a:pt x="105" y="47"/>
                    <a:pt x="105" y="47"/>
                  </a:cubicBezTo>
                  <a:cubicBezTo>
                    <a:pt x="104" y="47"/>
                    <a:pt x="104" y="47"/>
                    <a:pt x="104" y="47"/>
                  </a:cubicBezTo>
                  <a:cubicBezTo>
                    <a:pt x="103" y="47"/>
                    <a:pt x="103" y="47"/>
                    <a:pt x="103" y="47"/>
                  </a:cubicBezTo>
                  <a:cubicBezTo>
                    <a:pt x="102" y="47"/>
                    <a:pt x="102" y="47"/>
                    <a:pt x="102" y="47"/>
                  </a:cubicBezTo>
                  <a:cubicBezTo>
                    <a:pt x="101" y="49"/>
                    <a:pt x="101" y="49"/>
                    <a:pt x="101" y="49"/>
                  </a:cubicBezTo>
                  <a:cubicBezTo>
                    <a:pt x="100" y="49"/>
                    <a:pt x="100" y="49"/>
                    <a:pt x="100" y="49"/>
                  </a:cubicBezTo>
                  <a:close/>
                  <a:moveTo>
                    <a:pt x="93" y="55"/>
                  </a:moveTo>
                  <a:cubicBezTo>
                    <a:pt x="93" y="54"/>
                    <a:pt x="93" y="54"/>
                    <a:pt x="93" y="54"/>
                  </a:cubicBezTo>
                  <a:cubicBezTo>
                    <a:pt x="92" y="52"/>
                    <a:pt x="92" y="52"/>
                    <a:pt x="92" y="52"/>
                  </a:cubicBezTo>
                  <a:cubicBezTo>
                    <a:pt x="92" y="51"/>
                    <a:pt x="92" y="51"/>
                    <a:pt x="92" y="51"/>
                  </a:cubicBezTo>
                  <a:cubicBezTo>
                    <a:pt x="93" y="50"/>
                    <a:pt x="93" y="50"/>
                    <a:pt x="93" y="50"/>
                  </a:cubicBezTo>
                  <a:cubicBezTo>
                    <a:pt x="93" y="49"/>
                    <a:pt x="93" y="49"/>
                    <a:pt x="93" y="49"/>
                  </a:cubicBezTo>
                  <a:cubicBezTo>
                    <a:pt x="94" y="50"/>
                    <a:pt x="94" y="50"/>
                    <a:pt x="94" y="50"/>
                  </a:cubicBezTo>
                  <a:cubicBezTo>
                    <a:pt x="94" y="52"/>
                    <a:pt x="94" y="52"/>
                    <a:pt x="94" y="52"/>
                  </a:cubicBezTo>
                  <a:cubicBezTo>
                    <a:pt x="95" y="53"/>
                    <a:pt x="95" y="53"/>
                    <a:pt x="95" y="53"/>
                  </a:cubicBezTo>
                  <a:cubicBezTo>
                    <a:pt x="95" y="54"/>
                    <a:pt x="95" y="54"/>
                    <a:pt x="95" y="54"/>
                  </a:cubicBezTo>
                  <a:cubicBezTo>
                    <a:pt x="94" y="55"/>
                    <a:pt x="94" y="55"/>
                    <a:pt x="94" y="55"/>
                  </a:cubicBezTo>
                  <a:cubicBezTo>
                    <a:pt x="93" y="55"/>
                    <a:pt x="93" y="55"/>
                    <a:pt x="93" y="55"/>
                  </a:cubicBezTo>
                  <a:close/>
                  <a:moveTo>
                    <a:pt x="62" y="70"/>
                  </a:moveTo>
                  <a:cubicBezTo>
                    <a:pt x="63" y="68"/>
                    <a:pt x="63" y="68"/>
                    <a:pt x="63" y="68"/>
                  </a:cubicBezTo>
                  <a:cubicBezTo>
                    <a:pt x="64" y="66"/>
                    <a:pt x="64" y="66"/>
                    <a:pt x="64" y="66"/>
                  </a:cubicBezTo>
                  <a:cubicBezTo>
                    <a:pt x="68" y="66"/>
                    <a:pt x="68" y="66"/>
                    <a:pt x="68" y="66"/>
                  </a:cubicBezTo>
                  <a:cubicBezTo>
                    <a:pt x="70" y="66"/>
                    <a:pt x="70" y="66"/>
                    <a:pt x="70" y="66"/>
                  </a:cubicBezTo>
                  <a:cubicBezTo>
                    <a:pt x="72" y="64"/>
                    <a:pt x="72" y="64"/>
                    <a:pt x="72" y="64"/>
                  </a:cubicBezTo>
                  <a:cubicBezTo>
                    <a:pt x="74" y="62"/>
                    <a:pt x="74" y="62"/>
                    <a:pt x="74" y="62"/>
                  </a:cubicBezTo>
                  <a:cubicBezTo>
                    <a:pt x="75" y="64"/>
                    <a:pt x="75" y="64"/>
                    <a:pt x="75" y="64"/>
                  </a:cubicBezTo>
                  <a:cubicBezTo>
                    <a:pt x="76" y="66"/>
                    <a:pt x="76" y="66"/>
                    <a:pt x="76" y="66"/>
                  </a:cubicBezTo>
                  <a:cubicBezTo>
                    <a:pt x="76" y="67"/>
                    <a:pt x="76" y="67"/>
                    <a:pt x="76" y="67"/>
                  </a:cubicBezTo>
                  <a:cubicBezTo>
                    <a:pt x="75" y="67"/>
                    <a:pt x="75" y="67"/>
                    <a:pt x="75" y="67"/>
                  </a:cubicBezTo>
                  <a:cubicBezTo>
                    <a:pt x="74" y="68"/>
                    <a:pt x="74" y="68"/>
                    <a:pt x="74" y="68"/>
                  </a:cubicBezTo>
                  <a:cubicBezTo>
                    <a:pt x="75" y="70"/>
                    <a:pt x="75" y="70"/>
                    <a:pt x="75" y="70"/>
                  </a:cubicBezTo>
                  <a:cubicBezTo>
                    <a:pt x="77" y="72"/>
                    <a:pt x="77" y="72"/>
                    <a:pt x="77" y="72"/>
                  </a:cubicBezTo>
                  <a:cubicBezTo>
                    <a:pt x="79" y="74"/>
                    <a:pt x="79" y="74"/>
                    <a:pt x="79" y="74"/>
                  </a:cubicBezTo>
                  <a:cubicBezTo>
                    <a:pt x="80" y="73"/>
                    <a:pt x="80" y="73"/>
                    <a:pt x="80" y="73"/>
                  </a:cubicBezTo>
                  <a:cubicBezTo>
                    <a:pt x="82" y="72"/>
                    <a:pt x="82" y="72"/>
                    <a:pt x="82" y="72"/>
                  </a:cubicBezTo>
                  <a:cubicBezTo>
                    <a:pt x="83" y="72"/>
                    <a:pt x="83" y="72"/>
                    <a:pt x="83" y="72"/>
                  </a:cubicBezTo>
                  <a:cubicBezTo>
                    <a:pt x="84" y="73"/>
                    <a:pt x="84" y="73"/>
                    <a:pt x="84" y="73"/>
                  </a:cubicBezTo>
                  <a:cubicBezTo>
                    <a:pt x="86" y="74"/>
                    <a:pt x="86" y="74"/>
                    <a:pt x="86" y="74"/>
                  </a:cubicBezTo>
                  <a:cubicBezTo>
                    <a:pt x="85" y="75"/>
                    <a:pt x="85" y="75"/>
                    <a:pt x="85" y="75"/>
                  </a:cubicBezTo>
                  <a:cubicBezTo>
                    <a:pt x="83" y="75"/>
                    <a:pt x="83" y="75"/>
                    <a:pt x="83" y="75"/>
                  </a:cubicBezTo>
                  <a:cubicBezTo>
                    <a:pt x="82" y="78"/>
                    <a:pt x="82" y="78"/>
                    <a:pt x="82" y="78"/>
                  </a:cubicBezTo>
                  <a:cubicBezTo>
                    <a:pt x="82" y="80"/>
                    <a:pt x="82" y="80"/>
                    <a:pt x="82" y="80"/>
                  </a:cubicBezTo>
                  <a:cubicBezTo>
                    <a:pt x="80" y="83"/>
                    <a:pt x="80" y="83"/>
                    <a:pt x="80" y="83"/>
                  </a:cubicBezTo>
                  <a:cubicBezTo>
                    <a:pt x="79" y="84"/>
                    <a:pt x="79" y="84"/>
                    <a:pt x="79" y="84"/>
                  </a:cubicBezTo>
                  <a:cubicBezTo>
                    <a:pt x="77" y="84"/>
                    <a:pt x="77" y="84"/>
                    <a:pt x="77" y="84"/>
                  </a:cubicBezTo>
                  <a:cubicBezTo>
                    <a:pt x="77" y="86"/>
                    <a:pt x="77" y="86"/>
                    <a:pt x="77" y="86"/>
                  </a:cubicBezTo>
                  <a:cubicBezTo>
                    <a:pt x="77" y="87"/>
                    <a:pt x="77" y="87"/>
                    <a:pt x="77" y="87"/>
                  </a:cubicBezTo>
                  <a:cubicBezTo>
                    <a:pt x="75" y="88"/>
                    <a:pt x="75" y="88"/>
                    <a:pt x="75" y="88"/>
                  </a:cubicBezTo>
                  <a:cubicBezTo>
                    <a:pt x="74" y="88"/>
                    <a:pt x="74" y="88"/>
                    <a:pt x="74" y="88"/>
                  </a:cubicBezTo>
                  <a:cubicBezTo>
                    <a:pt x="74" y="87"/>
                    <a:pt x="74" y="87"/>
                    <a:pt x="74" y="87"/>
                  </a:cubicBezTo>
                  <a:cubicBezTo>
                    <a:pt x="75" y="85"/>
                    <a:pt x="75" y="85"/>
                    <a:pt x="75" y="85"/>
                  </a:cubicBezTo>
                  <a:cubicBezTo>
                    <a:pt x="74" y="83"/>
                    <a:pt x="74" y="83"/>
                    <a:pt x="74" y="83"/>
                  </a:cubicBezTo>
                  <a:cubicBezTo>
                    <a:pt x="75" y="81"/>
                    <a:pt x="75" y="81"/>
                    <a:pt x="75" y="81"/>
                  </a:cubicBezTo>
                  <a:cubicBezTo>
                    <a:pt x="75" y="79"/>
                    <a:pt x="75" y="79"/>
                    <a:pt x="75" y="79"/>
                  </a:cubicBezTo>
                  <a:cubicBezTo>
                    <a:pt x="74" y="80"/>
                    <a:pt x="74" y="80"/>
                    <a:pt x="74" y="80"/>
                  </a:cubicBezTo>
                  <a:cubicBezTo>
                    <a:pt x="73" y="79"/>
                    <a:pt x="73" y="79"/>
                    <a:pt x="73" y="79"/>
                  </a:cubicBezTo>
                  <a:cubicBezTo>
                    <a:pt x="72" y="80"/>
                    <a:pt x="72" y="80"/>
                    <a:pt x="72" y="80"/>
                  </a:cubicBezTo>
                  <a:cubicBezTo>
                    <a:pt x="71" y="82"/>
                    <a:pt x="71" y="82"/>
                    <a:pt x="71" y="82"/>
                  </a:cubicBezTo>
                  <a:cubicBezTo>
                    <a:pt x="70" y="83"/>
                    <a:pt x="70" y="83"/>
                    <a:pt x="70" y="83"/>
                  </a:cubicBezTo>
                  <a:cubicBezTo>
                    <a:pt x="69" y="83"/>
                    <a:pt x="69" y="83"/>
                    <a:pt x="69" y="83"/>
                  </a:cubicBezTo>
                  <a:cubicBezTo>
                    <a:pt x="67" y="85"/>
                    <a:pt x="67" y="85"/>
                    <a:pt x="67" y="85"/>
                  </a:cubicBezTo>
                  <a:cubicBezTo>
                    <a:pt x="65" y="85"/>
                    <a:pt x="65" y="85"/>
                    <a:pt x="65" y="85"/>
                  </a:cubicBezTo>
                  <a:cubicBezTo>
                    <a:pt x="64" y="85"/>
                    <a:pt x="64" y="85"/>
                    <a:pt x="64" y="85"/>
                  </a:cubicBezTo>
                  <a:cubicBezTo>
                    <a:pt x="63" y="85"/>
                    <a:pt x="63" y="85"/>
                    <a:pt x="63" y="85"/>
                  </a:cubicBezTo>
                  <a:cubicBezTo>
                    <a:pt x="63" y="84"/>
                    <a:pt x="63" y="84"/>
                    <a:pt x="63" y="84"/>
                  </a:cubicBezTo>
                  <a:cubicBezTo>
                    <a:pt x="64" y="83"/>
                    <a:pt x="64" y="83"/>
                    <a:pt x="64" y="83"/>
                  </a:cubicBezTo>
                  <a:cubicBezTo>
                    <a:pt x="63" y="82"/>
                    <a:pt x="63" y="82"/>
                    <a:pt x="63" y="82"/>
                  </a:cubicBezTo>
                  <a:cubicBezTo>
                    <a:pt x="65" y="81"/>
                    <a:pt x="65" y="81"/>
                    <a:pt x="65" y="81"/>
                  </a:cubicBezTo>
                  <a:cubicBezTo>
                    <a:pt x="65" y="78"/>
                    <a:pt x="65" y="78"/>
                    <a:pt x="65" y="78"/>
                  </a:cubicBezTo>
                  <a:cubicBezTo>
                    <a:pt x="66" y="76"/>
                    <a:pt x="66" y="76"/>
                    <a:pt x="66" y="76"/>
                  </a:cubicBezTo>
                  <a:cubicBezTo>
                    <a:pt x="66" y="74"/>
                    <a:pt x="66" y="74"/>
                    <a:pt x="66" y="74"/>
                  </a:cubicBezTo>
                  <a:cubicBezTo>
                    <a:pt x="67" y="73"/>
                    <a:pt x="67" y="73"/>
                    <a:pt x="67" y="73"/>
                  </a:cubicBezTo>
                  <a:cubicBezTo>
                    <a:pt x="66" y="72"/>
                    <a:pt x="66" y="72"/>
                    <a:pt x="66" y="72"/>
                  </a:cubicBezTo>
                  <a:cubicBezTo>
                    <a:pt x="65" y="72"/>
                    <a:pt x="65" y="72"/>
                    <a:pt x="65" y="72"/>
                  </a:cubicBezTo>
                  <a:cubicBezTo>
                    <a:pt x="63" y="71"/>
                    <a:pt x="63" y="71"/>
                    <a:pt x="63" y="71"/>
                  </a:cubicBezTo>
                  <a:cubicBezTo>
                    <a:pt x="62" y="70"/>
                    <a:pt x="62" y="70"/>
                    <a:pt x="62" y="70"/>
                  </a:cubicBezTo>
                  <a:close/>
                  <a:moveTo>
                    <a:pt x="54" y="44"/>
                  </a:moveTo>
                  <a:cubicBezTo>
                    <a:pt x="54" y="46"/>
                    <a:pt x="54" y="46"/>
                    <a:pt x="54" y="46"/>
                  </a:cubicBezTo>
                  <a:cubicBezTo>
                    <a:pt x="55" y="47"/>
                    <a:pt x="55" y="47"/>
                    <a:pt x="55" y="47"/>
                  </a:cubicBezTo>
                  <a:cubicBezTo>
                    <a:pt x="57" y="47"/>
                    <a:pt x="57" y="47"/>
                    <a:pt x="57" y="47"/>
                  </a:cubicBezTo>
                  <a:cubicBezTo>
                    <a:pt x="59" y="47"/>
                    <a:pt x="59" y="47"/>
                    <a:pt x="59" y="47"/>
                  </a:cubicBezTo>
                  <a:cubicBezTo>
                    <a:pt x="59" y="45"/>
                    <a:pt x="59" y="45"/>
                    <a:pt x="59" y="45"/>
                  </a:cubicBezTo>
                  <a:cubicBezTo>
                    <a:pt x="58" y="44"/>
                    <a:pt x="58" y="44"/>
                    <a:pt x="58" y="44"/>
                  </a:cubicBezTo>
                  <a:cubicBezTo>
                    <a:pt x="54" y="43"/>
                    <a:pt x="54" y="43"/>
                    <a:pt x="54" y="43"/>
                  </a:cubicBezTo>
                  <a:cubicBezTo>
                    <a:pt x="54" y="44"/>
                    <a:pt x="54" y="44"/>
                    <a:pt x="54" y="44"/>
                  </a:cubicBezTo>
                  <a:cubicBezTo>
                    <a:pt x="54" y="44"/>
                    <a:pt x="54" y="44"/>
                    <a:pt x="54" y="44"/>
                  </a:cubicBezTo>
                  <a:close/>
                  <a:moveTo>
                    <a:pt x="57" y="60"/>
                  </a:moveTo>
                  <a:cubicBezTo>
                    <a:pt x="59" y="60"/>
                    <a:pt x="59" y="60"/>
                    <a:pt x="59" y="60"/>
                  </a:cubicBezTo>
                  <a:cubicBezTo>
                    <a:pt x="60" y="60"/>
                    <a:pt x="60" y="60"/>
                    <a:pt x="60" y="60"/>
                  </a:cubicBezTo>
                  <a:cubicBezTo>
                    <a:pt x="61" y="62"/>
                    <a:pt x="61" y="62"/>
                    <a:pt x="61" y="62"/>
                  </a:cubicBezTo>
                  <a:cubicBezTo>
                    <a:pt x="62" y="63"/>
                    <a:pt x="62" y="63"/>
                    <a:pt x="62" y="63"/>
                  </a:cubicBezTo>
                  <a:cubicBezTo>
                    <a:pt x="62" y="64"/>
                    <a:pt x="62" y="64"/>
                    <a:pt x="62" y="64"/>
                  </a:cubicBezTo>
                  <a:cubicBezTo>
                    <a:pt x="62" y="64"/>
                    <a:pt x="62" y="64"/>
                    <a:pt x="62" y="64"/>
                  </a:cubicBezTo>
                  <a:cubicBezTo>
                    <a:pt x="62" y="66"/>
                    <a:pt x="62" y="66"/>
                    <a:pt x="62" y="66"/>
                  </a:cubicBezTo>
                  <a:cubicBezTo>
                    <a:pt x="63" y="66"/>
                    <a:pt x="63" y="66"/>
                    <a:pt x="63" y="66"/>
                  </a:cubicBezTo>
                  <a:cubicBezTo>
                    <a:pt x="64" y="66"/>
                    <a:pt x="64" y="66"/>
                    <a:pt x="64" y="66"/>
                  </a:cubicBezTo>
                  <a:cubicBezTo>
                    <a:pt x="64" y="65"/>
                    <a:pt x="64" y="65"/>
                    <a:pt x="64" y="65"/>
                  </a:cubicBezTo>
                  <a:cubicBezTo>
                    <a:pt x="67" y="64"/>
                    <a:pt x="67" y="64"/>
                    <a:pt x="67" y="64"/>
                  </a:cubicBezTo>
                  <a:cubicBezTo>
                    <a:pt x="68" y="64"/>
                    <a:pt x="68" y="64"/>
                    <a:pt x="68" y="64"/>
                  </a:cubicBezTo>
                  <a:cubicBezTo>
                    <a:pt x="69" y="63"/>
                    <a:pt x="69" y="63"/>
                    <a:pt x="69" y="63"/>
                  </a:cubicBezTo>
                  <a:cubicBezTo>
                    <a:pt x="69" y="62"/>
                    <a:pt x="69" y="62"/>
                    <a:pt x="69" y="62"/>
                  </a:cubicBezTo>
                  <a:cubicBezTo>
                    <a:pt x="69" y="60"/>
                    <a:pt x="69" y="60"/>
                    <a:pt x="69" y="60"/>
                  </a:cubicBezTo>
                  <a:cubicBezTo>
                    <a:pt x="70" y="59"/>
                    <a:pt x="70" y="59"/>
                    <a:pt x="70" y="59"/>
                  </a:cubicBezTo>
                  <a:cubicBezTo>
                    <a:pt x="70" y="58"/>
                    <a:pt x="70" y="58"/>
                    <a:pt x="70" y="58"/>
                  </a:cubicBezTo>
                  <a:cubicBezTo>
                    <a:pt x="70" y="56"/>
                    <a:pt x="70" y="56"/>
                    <a:pt x="70" y="56"/>
                  </a:cubicBezTo>
                  <a:cubicBezTo>
                    <a:pt x="68" y="56"/>
                    <a:pt x="68" y="56"/>
                    <a:pt x="68" y="56"/>
                  </a:cubicBezTo>
                  <a:cubicBezTo>
                    <a:pt x="68" y="55"/>
                    <a:pt x="68" y="55"/>
                    <a:pt x="68" y="55"/>
                  </a:cubicBezTo>
                  <a:cubicBezTo>
                    <a:pt x="67" y="55"/>
                    <a:pt x="67" y="55"/>
                    <a:pt x="67" y="55"/>
                  </a:cubicBezTo>
                  <a:cubicBezTo>
                    <a:pt x="66" y="56"/>
                    <a:pt x="66" y="56"/>
                    <a:pt x="66" y="56"/>
                  </a:cubicBezTo>
                  <a:cubicBezTo>
                    <a:pt x="64" y="57"/>
                    <a:pt x="64" y="57"/>
                    <a:pt x="64" y="57"/>
                  </a:cubicBezTo>
                  <a:cubicBezTo>
                    <a:pt x="64" y="56"/>
                    <a:pt x="64" y="56"/>
                    <a:pt x="64" y="56"/>
                  </a:cubicBezTo>
                  <a:cubicBezTo>
                    <a:pt x="63" y="55"/>
                    <a:pt x="63" y="55"/>
                    <a:pt x="63" y="55"/>
                  </a:cubicBezTo>
                  <a:cubicBezTo>
                    <a:pt x="62" y="56"/>
                    <a:pt x="62" y="56"/>
                    <a:pt x="62" y="56"/>
                  </a:cubicBezTo>
                  <a:cubicBezTo>
                    <a:pt x="61" y="57"/>
                    <a:pt x="61" y="57"/>
                    <a:pt x="61" y="57"/>
                  </a:cubicBezTo>
                  <a:cubicBezTo>
                    <a:pt x="61" y="58"/>
                    <a:pt x="61" y="58"/>
                    <a:pt x="61" y="58"/>
                  </a:cubicBezTo>
                  <a:cubicBezTo>
                    <a:pt x="59" y="58"/>
                    <a:pt x="59" y="58"/>
                    <a:pt x="59" y="58"/>
                  </a:cubicBezTo>
                  <a:cubicBezTo>
                    <a:pt x="58" y="59"/>
                    <a:pt x="58" y="59"/>
                    <a:pt x="58" y="59"/>
                  </a:cubicBezTo>
                  <a:cubicBezTo>
                    <a:pt x="57" y="60"/>
                    <a:pt x="57" y="60"/>
                    <a:pt x="57" y="60"/>
                  </a:cubicBezTo>
                  <a:close/>
                  <a:moveTo>
                    <a:pt x="9" y="68"/>
                  </a:moveTo>
                  <a:cubicBezTo>
                    <a:pt x="8" y="65"/>
                    <a:pt x="8" y="65"/>
                    <a:pt x="8" y="65"/>
                  </a:cubicBezTo>
                  <a:cubicBezTo>
                    <a:pt x="7" y="65"/>
                    <a:pt x="7" y="65"/>
                    <a:pt x="7" y="65"/>
                  </a:cubicBezTo>
                  <a:cubicBezTo>
                    <a:pt x="6" y="63"/>
                    <a:pt x="6" y="63"/>
                    <a:pt x="6" y="63"/>
                  </a:cubicBezTo>
                  <a:cubicBezTo>
                    <a:pt x="5" y="62"/>
                    <a:pt x="5" y="62"/>
                    <a:pt x="5" y="62"/>
                  </a:cubicBezTo>
                  <a:cubicBezTo>
                    <a:pt x="4" y="62"/>
                    <a:pt x="4" y="62"/>
                    <a:pt x="4" y="62"/>
                  </a:cubicBezTo>
                  <a:cubicBezTo>
                    <a:pt x="3" y="61"/>
                    <a:pt x="3" y="61"/>
                    <a:pt x="3" y="61"/>
                  </a:cubicBezTo>
                  <a:cubicBezTo>
                    <a:pt x="3" y="58"/>
                    <a:pt x="3" y="58"/>
                    <a:pt x="3" y="58"/>
                  </a:cubicBezTo>
                  <a:cubicBezTo>
                    <a:pt x="2" y="56"/>
                    <a:pt x="2" y="56"/>
                    <a:pt x="2" y="56"/>
                  </a:cubicBezTo>
                  <a:cubicBezTo>
                    <a:pt x="1" y="55"/>
                    <a:pt x="1" y="55"/>
                    <a:pt x="1" y="55"/>
                  </a:cubicBezTo>
                  <a:cubicBezTo>
                    <a:pt x="1" y="53"/>
                    <a:pt x="1" y="53"/>
                    <a:pt x="1" y="53"/>
                  </a:cubicBezTo>
                  <a:cubicBezTo>
                    <a:pt x="1" y="52"/>
                    <a:pt x="1" y="52"/>
                    <a:pt x="1" y="52"/>
                  </a:cubicBezTo>
                  <a:cubicBezTo>
                    <a:pt x="2" y="52"/>
                    <a:pt x="2" y="52"/>
                    <a:pt x="2" y="52"/>
                  </a:cubicBezTo>
                  <a:cubicBezTo>
                    <a:pt x="4" y="54"/>
                    <a:pt x="4" y="54"/>
                    <a:pt x="4" y="54"/>
                  </a:cubicBezTo>
                  <a:cubicBezTo>
                    <a:pt x="4" y="56"/>
                    <a:pt x="4" y="56"/>
                    <a:pt x="4" y="56"/>
                  </a:cubicBezTo>
                  <a:cubicBezTo>
                    <a:pt x="4" y="58"/>
                    <a:pt x="4" y="58"/>
                    <a:pt x="4" y="58"/>
                  </a:cubicBezTo>
                  <a:cubicBezTo>
                    <a:pt x="5" y="60"/>
                    <a:pt x="5" y="60"/>
                    <a:pt x="5" y="60"/>
                  </a:cubicBezTo>
                  <a:cubicBezTo>
                    <a:pt x="6" y="60"/>
                    <a:pt x="6" y="60"/>
                    <a:pt x="6" y="60"/>
                  </a:cubicBezTo>
                  <a:cubicBezTo>
                    <a:pt x="7" y="60"/>
                    <a:pt x="7" y="60"/>
                    <a:pt x="7" y="60"/>
                  </a:cubicBezTo>
                  <a:cubicBezTo>
                    <a:pt x="7" y="61"/>
                    <a:pt x="7" y="61"/>
                    <a:pt x="7" y="61"/>
                  </a:cubicBezTo>
                  <a:cubicBezTo>
                    <a:pt x="8" y="61"/>
                    <a:pt x="8" y="61"/>
                    <a:pt x="8" y="61"/>
                  </a:cubicBezTo>
                  <a:cubicBezTo>
                    <a:pt x="8" y="63"/>
                    <a:pt x="8" y="63"/>
                    <a:pt x="8" y="63"/>
                  </a:cubicBezTo>
                  <a:cubicBezTo>
                    <a:pt x="10" y="65"/>
                    <a:pt x="10" y="65"/>
                    <a:pt x="10" y="65"/>
                  </a:cubicBezTo>
                  <a:cubicBezTo>
                    <a:pt x="10" y="67"/>
                    <a:pt x="10" y="67"/>
                    <a:pt x="10" y="67"/>
                  </a:cubicBezTo>
                  <a:cubicBezTo>
                    <a:pt x="10" y="68"/>
                    <a:pt x="10" y="68"/>
                    <a:pt x="10" y="68"/>
                  </a:cubicBezTo>
                  <a:cubicBezTo>
                    <a:pt x="9" y="68"/>
                    <a:pt x="9" y="68"/>
                    <a:pt x="9" y="68"/>
                  </a:cubicBezTo>
                  <a:cubicBezTo>
                    <a:pt x="9" y="68"/>
                    <a:pt x="8" y="68"/>
                    <a:pt x="9" y="68"/>
                  </a:cubicBezTo>
                  <a:close/>
                  <a:moveTo>
                    <a:pt x="41" y="107"/>
                  </a:moveTo>
                  <a:cubicBezTo>
                    <a:pt x="40" y="106"/>
                    <a:pt x="40" y="106"/>
                    <a:pt x="40" y="106"/>
                  </a:cubicBezTo>
                  <a:cubicBezTo>
                    <a:pt x="40" y="107"/>
                    <a:pt x="40" y="107"/>
                    <a:pt x="40" y="107"/>
                  </a:cubicBezTo>
                  <a:cubicBezTo>
                    <a:pt x="39" y="107"/>
                    <a:pt x="39" y="107"/>
                    <a:pt x="39" y="107"/>
                  </a:cubicBezTo>
                  <a:cubicBezTo>
                    <a:pt x="39" y="107"/>
                    <a:pt x="39" y="107"/>
                    <a:pt x="39" y="107"/>
                  </a:cubicBezTo>
                  <a:cubicBezTo>
                    <a:pt x="38" y="106"/>
                    <a:pt x="38" y="106"/>
                    <a:pt x="38" y="106"/>
                  </a:cubicBezTo>
                  <a:cubicBezTo>
                    <a:pt x="38" y="104"/>
                    <a:pt x="38" y="104"/>
                    <a:pt x="38" y="104"/>
                  </a:cubicBezTo>
                  <a:cubicBezTo>
                    <a:pt x="38" y="103"/>
                    <a:pt x="38" y="103"/>
                    <a:pt x="38" y="103"/>
                  </a:cubicBezTo>
                  <a:cubicBezTo>
                    <a:pt x="37" y="103"/>
                    <a:pt x="37" y="103"/>
                    <a:pt x="37" y="103"/>
                  </a:cubicBezTo>
                  <a:cubicBezTo>
                    <a:pt x="34" y="100"/>
                    <a:pt x="34" y="100"/>
                    <a:pt x="34" y="100"/>
                  </a:cubicBezTo>
                  <a:cubicBezTo>
                    <a:pt x="34" y="99"/>
                    <a:pt x="34" y="99"/>
                    <a:pt x="34" y="99"/>
                  </a:cubicBezTo>
                  <a:cubicBezTo>
                    <a:pt x="36" y="98"/>
                    <a:pt x="36" y="98"/>
                    <a:pt x="36" y="98"/>
                  </a:cubicBezTo>
                  <a:cubicBezTo>
                    <a:pt x="37" y="98"/>
                    <a:pt x="37" y="98"/>
                    <a:pt x="37" y="98"/>
                  </a:cubicBezTo>
                  <a:cubicBezTo>
                    <a:pt x="37" y="97"/>
                    <a:pt x="37" y="97"/>
                    <a:pt x="37" y="97"/>
                  </a:cubicBezTo>
                  <a:cubicBezTo>
                    <a:pt x="37" y="96"/>
                    <a:pt x="37" y="96"/>
                    <a:pt x="37" y="96"/>
                  </a:cubicBezTo>
                  <a:cubicBezTo>
                    <a:pt x="37" y="96"/>
                    <a:pt x="37" y="96"/>
                    <a:pt x="37" y="96"/>
                  </a:cubicBezTo>
                  <a:cubicBezTo>
                    <a:pt x="36" y="96"/>
                    <a:pt x="36" y="96"/>
                    <a:pt x="36" y="96"/>
                  </a:cubicBezTo>
                  <a:cubicBezTo>
                    <a:pt x="35" y="95"/>
                    <a:pt x="35" y="95"/>
                    <a:pt x="35" y="95"/>
                  </a:cubicBezTo>
                  <a:cubicBezTo>
                    <a:pt x="35" y="95"/>
                    <a:pt x="35" y="95"/>
                    <a:pt x="35" y="95"/>
                  </a:cubicBezTo>
                  <a:cubicBezTo>
                    <a:pt x="34" y="96"/>
                    <a:pt x="34" y="96"/>
                    <a:pt x="34" y="96"/>
                  </a:cubicBezTo>
                  <a:cubicBezTo>
                    <a:pt x="32" y="97"/>
                    <a:pt x="32" y="97"/>
                    <a:pt x="32" y="97"/>
                  </a:cubicBezTo>
                  <a:cubicBezTo>
                    <a:pt x="30" y="95"/>
                    <a:pt x="30" y="95"/>
                    <a:pt x="30" y="95"/>
                  </a:cubicBezTo>
                  <a:cubicBezTo>
                    <a:pt x="30" y="94"/>
                    <a:pt x="30" y="94"/>
                    <a:pt x="30" y="94"/>
                  </a:cubicBezTo>
                  <a:cubicBezTo>
                    <a:pt x="30" y="94"/>
                    <a:pt x="30" y="94"/>
                    <a:pt x="30" y="94"/>
                  </a:cubicBezTo>
                  <a:cubicBezTo>
                    <a:pt x="29" y="93"/>
                    <a:pt x="29" y="93"/>
                    <a:pt x="29" y="93"/>
                  </a:cubicBezTo>
                  <a:cubicBezTo>
                    <a:pt x="28" y="92"/>
                    <a:pt x="28" y="92"/>
                    <a:pt x="28" y="92"/>
                  </a:cubicBezTo>
                  <a:cubicBezTo>
                    <a:pt x="27" y="92"/>
                    <a:pt x="27" y="92"/>
                    <a:pt x="27" y="92"/>
                  </a:cubicBezTo>
                  <a:cubicBezTo>
                    <a:pt x="26" y="92"/>
                    <a:pt x="26" y="92"/>
                    <a:pt x="26" y="92"/>
                  </a:cubicBezTo>
                  <a:cubicBezTo>
                    <a:pt x="26" y="91"/>
                    <a:pt x="26" y="91"/>
                    <a:pt x="26" y="91"/>
                  </a:cubicBezTo>
                  <a:cubicBezTo>
                    <a:pt x="25" y="90"/>
                    <a:pt x="25" y="90"/>
                    <a:pt x="25" y="90"/>
                  </a:cubicBezTo>
                  <a:cubicBezTo>
                    <a:pt x="25" y="90"/>
                    <a:pt x="25" y="90"/>
                    <a:pt x="25" y="90"/>
                  </a:cubicBezTo>
                  <a:cubicBezTo>
                    <a:pt x="24" y="89"/>
                    <a:pt x="24" y="89"/>
                    <a:pt x="24" y="89"/>
                  </a:cubicBezTo>
                  <a:cubicBezTo>
                    <a:pt x="24" y="88"/>
                    <a:pt x="24" y="88"/>
                    <a:pt x="24" y="88"/>
                  </a:cubicBezTo>
                  <a:cubicBezTo>
                    <a:pt x="23" y="87"/>
                    <a:pt x="23" y="87"/>
                    <a:pt x="23" y="87"/>
                  </a:cubicBezTo>
                  <a:cubicBezTo>
                    <a:pt x="23" y="87"/>
                    <a:pt x="23" y="87"/>
                    <a:pt x="23" y="87"/>
                  </a:cubicBezTo>
                  <a:cubicBezTo>
                    <a:pt x="23" y="86"/>
                    <a:pt x="23" y="86"/>
                    <a:pt x="23" y="86"/>
                  </a:cubicBezTo>
                  <a:cubicBezTo>
                    <a:pt x="22" y="86"/>
                    <a:pt x="22" y="86"/>
                    <a:pt x="22" y="86"/>
                  </a:cubicBezTo>
                  <a:cubicBezTo>
                    <a:pt x="23" y="85"/>
                    <a:pt x="23" y="85"/>
                    <a:pt x="23" y="85"/>
                  </a:cubicBezTo>
                  <a:cubicBezTo>
                    <a:pt x="23" y="84"/>
                    <a:pt x="23" y="84"/>
                    <a:pt x="23" y="84"/>
                  </a:cubicBezTo>
                  <a:cubicBezTo>
                    <a:pt x="22" y="83"/>
                    <a:pt x="22" y="83"/>
                    <a:pt x="22" y="83"/>
                  </a:cubicBezTo>
                  <a:cubicBezTo>
                    <a:pt x="22" y="82"/>
                    <a:pt x="22" y="82"/>
                    <a:pt x="22" y="82"/>
                  </a:cubicBezTo>
                  <a:cubicBezTo>
                    <a:pt x="24" y="81"/>
                    <a:pt x="24" y="81"/>
                    <a:pt x="24" y="81"/>
                  </a:cubicBezTo>
                  <a:cubicBezTo>
                    <a:pt x="25" y="81"/>
                    <a:pt x="25" y="81"/>
                    <a:pt x="25" y="81"/>
                  </a:cubicBezTo>
                  <a:cubicBezTo>
                    <a:pt x="26" y="82"/>
                    <a:pt x="26" y="82"/>
                    <a:pt x="26" y="82"/>
                  </a:cubicBezTo>
                  <a:cubicBezTo>
                    <a:pt x="27" y="83"/>
                    <a:pt x="27" y="83"/>
                    <a:pt x="27" y="83"/>
                  </a:cubicBezTo>
                  <a:cubicBezTo>
                    <a:pt x="27" y="83"/>
                    <a:pt x="27" y="83"/>
                    <a:pt x="27" y="83"/>
                  </a:cubicBezTo>
                  <a:cubicBezTo>
                    <a:pt x="27" y="82"/>
                    <a:pt x="27" y="82"/>
                    <a:pt x="27" y="82"/>
                  </a:cubicBezTo>
                  <a:cubicBezTo>
                    <a:pt x="29" y="83"/>
                    <a:pt x="29" y="83"/>
                    <a:pt x="29" y="83"/>
                  </a:cubicBezTo>
                  <a:cubicBezTo>
                    <a:pt x="30" y="83"/>
                    <a:pt x="30" y="83"/>
                    <a:pt x="30" y="83"/>
                  </a:cubicBezTo>
                  <a:cubicBezTo>
                    <a:pt x="31" y="83"/>
                    <a:pt x="31" y="83"/>
                    <a:pt x="31" y="83"/>
                  </a:cubicBezTo>
                  <a:cubicBezTo>
                    <a:pt x="34" y="83"/>
                    <a:pt x="34" y="83"/>
                    <a:pt x="34" y="83"/>
                  </a:cubicBezTo>
                  <a:cubicBezTo>
                    <a:pt x="34" y="82"/>
                    <a:pt x="34" y="82"/>
                    <a:pt x="34" y="82"/>
                  </a:cubicBezTo>
                  <a:cubicBezTo>
                    <a:pt x="33" y="81"/>
                    <a:pt x="33" y="81"/>
                    <a:pt x="33" y="81"/>
                  </a:cubicBezTo>
                  <a:cubicBezTo>
                    <a:pt x="31" y="81"/>
                    <a:pt x="31" y="81"/>
                    <a:pt x="31" y="81"/>
                  </a:cubicBezTo>
                  <a:cubicBezTo>
                    <a:pt x="29" y="80"/>
                    <a:pt x="29" y="80"/>
                    <a:pt x="29" y="80"/>
                  </a:cubicBezTo>
                  <a:cubicBezTo>
                    <a:pt x="27" y="80"/>
                    <a:pt x="27" y="80"/>
                    <a:pt x="27" y="80"/>
                  </a:cubicBezTo>
                  <a:cubicBezTo>
                    <a:pt x="27" y="79"/>
                    <a:pt x="27" y="79"/>
                    <a:pt x="27" y="79"/>
                  </a:cubicBezTo>
                  <a:cubicBezTo>
                    <a:pt x="29" y="79"/>
                    <a:pt x="29" y="79"/>
                    <a:pt x="29" y="79"/>
                  </a:cubicBezTo>
                  <a:cubicBezTo>
                    <a:pt x="30" y="79"/>
                    <a:pt x="30" y="79"/>
                    <a:pt x="30" y="79"/>
                  </a:cubicBezTo>
                  <a:cubicBezTo>
                    <a:pt x="33" y="78"/>
                    <a:pt x="33" y="78"/>
                    <a:pt x="33" y="78"/>
                  </a:cubicBezTo>
                  <a:cubicBezTo>
                    <a:pt x="34" y="77"/>
                    <a:pt x="34" y="77"/>
                    <a:pt x="34" y="77"/>
                  </a:cubicBezTo>
                  <a:cubicBezTo>
                    <a:pt x="36" y="77"/>
                    <a:pt x="36" y="77"/>
                    <a:pt x="36" y="77"/>
                  </a:cubicBezTo>
                  <a:cubicBezTo>
                    <a:pt x="37" y="76"/>
                    <a:pt x="37" y="76"/>
                    <a:pt x="37" y="76"/>
                  </a:cubicBezTo>
                  <a:cubicBezTo>
                    <a:pt x="38" y="76"/>
                    <a:pt x="38" y="76"/>
                    <a:pt x="38" y="76"/>
                  </a:cubicBezTo>
                  <a:cubicBezTo>
                    <a:pt x="39" y="77"/>
                    <a:pt x="39" y="77"/>
                    <a:pt x="39" y="77"/>
                  </a:cubicBezTo>
                  <a:cubicBezTo>
                    <a:pt x="39" y="75"/>
                    <a:pt x="39" y="75"/>
                    <a:pt x="39" y="75"/>
                  </a:cubicBezTo>
                  <a:cubicBezTo>
                    <a:pt x="40" y="75"/>
                    <a:pt x="40" y="75"/>
                    <a:pt x="40" y="75"/>
                  </a:cubicBezTo>
                  <a:cubicBezTo>
                    <a:pt x="40" y="74"/>
                    <a:pt x="40" y="74"/>
                    <a:pt x="40" y="74"/>
                  </a:cubicBezTo>
                  <a:cubicBezTo>
                    <a:pt x="39" y="73"/>
                    <a:pt x="39" y="73"/>
                    <a:pt x="39" y="73"/>
                  </a:cubicBezTo>
                  <a:cubicBezTo>
                    <a:pt x="38" y="74"/>
                    <a:pt x="38" y="74"/>
                    <a:pt x="38" y="74"/>
                  </a:cubicBezTo>
                  <a:cubicBezTo>
                    <a:pt x="37" y="75"/>
                    <a:pt x="37" y="75"/>
                    <a:pt x="37" y="75"/>
                  </a:cubicBezTo>
                  <a:cubicBezTo>
                    <a:pt x="33" y="75"/>
                    <a:pt x="33" y="75"/>
                    <a:pt x="33" y="75"/>
                  </a:cubicBezTo>
                  <a:cubicBezTo>
                    <a:pt x="32" y="75"/>
                    <a:pt x="32" y="75"/>
                    <a:pt x="32" y="75"/>
                  </a:cubicBezTo>
                  <a:cubicBezTo>
                    <a:pt x="32" y="75"/>
                    <a:pt x="32" y="75"/>
                    <a:pt x="32" y="75"/>
                  </a:cubicBezTo>
                  <a:cubicBezTo>
                    <a:pt x="31" y="75"/>
                    <a:pt x="31" y="75"/>
                    <a:pt x="31" y="75"/>
                  </a:cubicBezTo>
                  <a:cubicBezTo>
                    <a:pt x="30" y="75"/>
                    <a:pt x="30" y="75"/>
                    <a:pt x="30" y="75"/>
                  </a:cubicBezTo>
                  <a:cubicBezTo>
                    <a:pt x="30" y="75"/>
                    <a:pt x="30" y="75"/>
                    <a:pt x="30" y="75"/>
                  </a:cubicBezTo>
                  <a:cubicBezTo>
                    <a:pt x="28" y="77"/>
                    <a:pt x="28" y="77"/>
                    <a:pt x="28" y="77"/>
                  </a:cubicBezTo>
                  <a:cubicBezTo>
                    <a:pt x="27" y="77"/>
                    <a:pt x="27" y="77"/>
                    <a:pt x="27" y="77"/>
                  </a:cubicBezTo>
                  <a:cubicBezTo>
                    <a:pt x="26" y="77"/>
                    <a:pt x="26" y="77"/>
                    <a:pt x="26" y="77"/>
                  </a:cubicBezTo>
                  <a:cubicBezTo>
                    <a:pt x="25" y="78"/>
                    <a:pt x="25" y="78"/>
                    <a:pt x="25" y="78"/>
                  </a:cubicBezTo>
                  <a:cubicBezTo>
                    <a:pt x="23" y="78"/>
                    <a:pt x="23" y="78"/>
                    <a:pt x="23" y="78"/>
                  </a:cubicBezTo>
                  <a:cubicBezTo>
                    <a:pt x="22" y="78"/>
                    <a:pt x="22" y="78"/>
                    <a:pt x="22" y="78"/>
                  </a:cubicBezTo>
                  <a:cubicBezTo>
                    <a:pt x="21" y="79"/>
                    <a:pt x="21" y="79"/>
                    <a:pt x="21" y="79"/>
                  </a:cubicBezTo>
                  <a:cubicBezTo>
                    <a:pt x="20" y="78"/>
                    <a:pt x="20" y="78"/>
                    <a:pt x="20" y="78"/>
                  </a:cubicBezTo>
                  <a:cubicBezTo>
                    <a:pt x="20" y="76"/>
                    <a:pt x="20" y="76"/>
                    <a:pt x="20" y="76"/>
                  </a:cubicBezTo>
                  <a:cubicBezTo>
                    <a:pt x="20" y="73"/>
                    <a:pt x="20" y="73"/>
                    <a:pt x="20" y="73"/>
                  </a:cubicBezTo>
                  <a:cubicBezTo>
                    <a:pt x="20" y="72"/>
                    <a:pt x="20" y="72"/>
                    <a:pt x="20" y="72"/>
                  </a:cubicBezTo>
                  <a:cubicBezTo>
                    <a:pt x="20" y="72"/>
                    <a:pt x="20" y="72"/>
                    <a:pt x="20" y="72"/>
                  </a:cubicBezTo>
                  <a:cubicBezTo>
                    <a:pt x="21" y="71"/>
                    <a:pt x="21" y="71"/>
                    <a:pt x="21" y="71"/>
                  </a:cubicBezTo>
                  <a:cubicBezTo>
                    <a:pt x="22" y="71"/>
                    <a:pt x="22" y="71"/>
                    <a:pt x="22" y="71"/>
                  </a:cubicBezTo>
                  <a:cubicBezTo>
                    <a:pt x="23" y="71"/>
                    <a:pt x="23" y="71"/>
                    <a:pt x="23" y="71"/>
                  </a:cubicBezTo>
                  <a:cubicBezTo>
                    <a:pt x="23" y="72"/>
                    <a:pt x="23" y="72"/>
                    <a:pt x="23" y="72"/>
                  </a:cubicBezTo>
                  <a:cubicBezTo>
                    <a:pt x="24" y="72"/>
                    <a:pt x="24" y="72"/>
                    <a:pt x="24" y="72"/>
                  </a:cubicBezTo>
                  <a:cubicBezTo>
                    <a:pt x="24" y="71"/>
                    <a:pt x="24" y="71"/>
                    <a:pt x="24" y="71"/>
                  </a:cubicBezTo>
                  <a:cubicBezTo>
                    <a:pt x="25" y="70"/>
                    <a:pt x="25" y="70"/>
                    <a:pt x="25" y="70"/>
                  </a:cubicBezTo>
                  <a:cubicBezTo>
                    <a:pt x="26" y="70"/>
                    <a:pt x="26" y="70"/>
                    <a:pt x="26" y="70"/>
                  </a:cubicBezTo>
                  <a:cubicBezTo>
                    <a:pt x="27" y="69"/>
                    <a:pt x="27" y="69"/>
                    <a:pt x="27" y="69"/>
                  </a:cubicBezTo>
                  <a:cubicBezTo>
                    <a:pt x="29" y="67"/>
                    <a:pt x="29" y="67"/>
                    <a:pt x="29" y="67"/>
                  </a:cubicBezTo>
                  <a:cubicBezTo>
                    <a:pt x="30" y="66"/>
                    <a:pt x="30" y="66"/>
                    <a:pt x="30" y="66"/>
                  </a:cubicBezTo>
                  <a:cubicBezTo>
                    <a:pt x="30" y="65"/>
                    <a:pt x="30" y="65"/>
                    <a:pt x="30" y="65"/>
                  </a:cubicBezTo>
                  <a:cubicBezTo>
                    <a:pt x="31" y="64"/>
                    <a:pt x="31" y="64"/>
                    <a:pt x="31" y="64"/>
                  </a:cubicBezTo>
                  <a:cubicBezTo>
                    <a:pt x="33" y="64"/>
                    <a:pt x="33" y="64"/>
                    <a:pt x="33" y="64"/>
                  </a:cubicBezTo>
                  <a:cubicBezTo>
                    <a:pt x="36" y="63"/>
                    <a:pt x="36" y="63"/>
                    <a:pt x="36" y="63"/>
                  </a:cubicBezTo>
                  <a:cubicBezTo>
                    <a:pt x="37" y="62"/>
                    <a:pt x="37" y="62"/>
                    <a:pt x="37" y="62"/>
                  </a:cubicBezTo>
                  <a:cubicBezTo>
                    <a:pt x="39" y="62"/>
                    <a:pt x="39" y="62"/>
                    <a:pt x="39" y="62"/>
                  </a:cubicBezTo>
                  <a:cubicBezTo>
                    <a:pt x="39" y="61"/>
                    <a:pt x="39" y="61"/>
                    <a:pt x="39" y="61"/>
                  </a:cubicBezTo>
                  <a:cubicBezTo>
                    <a:pt x="39" y="60"/>
                    <a:pt x="39" y="60"/>
                    <a:pt x="39" y="60"/>
                  </a:cubicBezTo>
                  <a:cubicBezTo>
                    <a:pt x="39" y="60"/>
                    <a:pt x="39" y="60"/>
                    <a:pt x="39" y="60"/>
                  </a:cubicBezTo>
                  <a:cubicBezTo>
                    <a:pt x="37" y="61"/>
                    <a:pt x="37" y="61"/>
                    <a:pt x="37" y="61"/>
                  </a:cubicBezTo>
                  <a:cubicBezTo>
                    <a:pt x="36" y="61"/>
                    <a:pt x="36" y="61"/>
                    <a:pt x="36" y="61"/>
                  </a:cubicBezTo>
                  <a:cubicBezTo>
                    <a:pt x="35" y="61"/>
                    <a:pt x="35" y="61"/>
                    <a:pt x="35" y="61"/>
                  </a:cubicBezTo>
                  <a:cubicBezTo>
                    <a:pt x="35" y="60"/>
                    <a:pt x="35" y="60"/>
                    <a:pt x="35" y="60"/>
                  </a:cubicBezTo>
                  <a:cubicBezTo>
                    <a:pt x="35" y="58"/>
                    <a:pt x="35" y="58"/>
                    <a:pt x="35" y="58"/>
                  </a:cubicBezTo>
                  <a:cubicBezTo>
                    <a:pt x="36" y="56"/>
                    <a:pt x="36" y="56"/>
                    <a:pt x="36" y="56"/>
                  </a:cubicBezTo>
                  <a:cubicBezTo>
                    <a:pt x="35" y="55"/>
                    <a:pt x="35" y="55"/>
                    <a:pt x="35" y="55"/>
                  </a:cubicBezTo>
                  <a:cubicBezTo>
                    <a:pt x="34" y="55"/>
                    <a:pt x="34" y="55"/>
                    <a:pt x="34" y="55"/>
                  </a:cubicBezTo>
                  <a:cubicBezTo>
                    <a:pt x="34" y="55"/>
                    <a:pt x="34" y="55"/>
                    <a:pt x="34" y="55"/>
                  </a:cubicBezTo>
                  <a:cubicBezTo>
                    <a:pt x="34" y="57"/>
                    <a:pt x="34" y="57"/>
                    <a:pt x="34" y="57"/>
                  </a:cubicBezTo>
                  <a:cubicBezTo>
                    <a:pt x="33" y="59"/>
                    <a:pt x="33" y="59"/>
                    <a:pt x="33" y="59"/>
                  </a:cubicBezTo>
                  <a:cubicBezTo>
                    <a:pt x="31" y="62"/>
                    <a:pt x="31" y="62"/>
                    <a:pt x="31" y="62"/>
                  </a:cubicBezTo>
                  <a:cubicBezTo>
                    <a:pt x="29" y="62"/>
                    <a:pt x="29" y="62"/>
                    <a:pt x="29" y="62"/>
                  </a:cubicBezTo>
                  <a:cubicBezTo>
                    <a:pt x="28" y="61"/>
                    <a:pt x="28" y="61"/>
                    <a:pt x="28" y="61"/>
                  </a:cubicBezTo>
                  <a:cubicBezTo>
                    <a:pt x="28" y="59"/>
                    <a:pt x="28" y="59"/>
                    <a:pt x="28" y="59"/>
                  </a:cubicBezTo>
                  <a:cubicBezTo>
                    <a:pt x="28" y="58"/>
                    <a:pt x="28" y="58"/>
                    <a:pt x="28" y="58"/>
                  </a:cubicBezTo>
                  <a:cubicBezTo>
                    <a:pt x="29" y="57"/>
                    <a:pt x="29" y="57"/>
                    <a:pt x="29" y="57"/>
                  </a:cubicBezTo>
                  <a:cubicBezTo>
                    <a:pt x="29" y="56"/>
                    <a:pt x="29" y="56"/>
                    <a:pt x="29" y="56"/>
                  </a:cubicBezTo>
                  <a:cubicBezTo>
                    <a:pt x="29" y="55"/>
                    <a:pt x="29" y="55"/>
                    <a:pt x="29" y="55"/>
                  </a:cubicBezTo>
                  <a:cubicBezTo>
                    <a:pt x="28" y="53"/>
                    <a:pt x="28" y="53"/>
                    <a:pt x="28" y="53"/>
                  </a:cubicBezTo>
                  <a:cubicBezTo>
                    <a:pt x="28" y="52"/>
                    <a:pt x="28" y="52"/>
                    <a:pt x="28" y="52"/>
                  </a:cubicBezTo>
                  <a:cubicBezTo>
                    <a:pt x="27" y="52"/>
                    <a:pt x="27" y="52"/>
                    <a:pt x="27" y="52"/>
                  </a:cubicBezTo>
                  <a:cubicBezTo>
                    <a:pt x="27" y="53"/>
                    <a:pt x="27" y="53"/>
                    <a:pt x="27" y="53"/>
                  </a:cubicBezTo>
                  <a:cubicBezTo>
                    <a:pt x="27" y="56"/>
                    <a:pt x="27" y="56"/>
                    <a:pt x="27" y="56"/>
                  </a:cubicBezTo>
                  <a:cubicBezTo>
                    <a:pt x="27" y="57"/>
                    <a:pt x="27" y="57"/>
                    <a:pt x="27" y="57"/>
                  </a:cubicBezTo>
                  <a:cubicBezTo>
                    <a:pt x="26" y="58"/>
                    <a:pt x="26" y="58"/>
                    <a:pt x="26" y="58"/>
                  </a:cubicBezTo>
                  <a:cubicBezTo>
                    <a:pt x="26" y="57"/>
                    <a:pt x="26" y="57"/>
                    <a:pt x="26" y="57"/>
                  </a:cubicBezTo>
                  <a:cubicBezTo>
                    <a:pt x="26" y="57"/>
                    <a:pt x="26" y="57"/>
                    <a:pt x="26" y="57"/>
                  </a:cubicBezTo>
                  <a:cubicBezTo>
                    <a:pt x="25" y="55"/>
                    <a:pt x="25" y="55"/>
                    <a:pt x="25" y="55"/>
                  </a:cubicBezTo>
                  <a:cubicBezTo>
                    <a:pt x="24" y="55"/>
                    <a:pt x="24" y="55"/>
                    <a:pt x="24" y="55"/>
                  </a:cubicBezTo>
                  <a:cubicBezTo>
                    <a:pt x="23" y="55"/>
                    <a:pt x="23" y="55"/>
                    <a:pt x="23" y="55"/>
                  </a:cubicBezTo>
                  <a:cubicBezTo>
                    <a:pt x="23" y="56"/>
                    <a:pt x="23" y="56"/>
                    <a:pt x="23" y="56"/>
                  </a:cubicBezTo>
                  <a:cubicBezTo>
                    <a:pt x="24" y="58"/>
                    <a:pt x="24" y="58"/>
                    <a:pt x="24" y="58"/>
                  </a:cubicBezTo>
                  <a:cubicBezTo>
                    <a:pt x="24" y="60"/>
                    <a:pt x="24" y="60"/>
                    <a:pt x="24" y="60"/>
                  </a:cubicBezTo>
                  <a:cubicBezTo>
                    <a:pt x="25" y="61"/>
                    <a:pt x="25" y="61"/>
                    <a:pt x="25" y="61"/>
                  </a:cubicBezTo>
                  <a:cubicBezTo>
                    <a:pt x="25" y="63"/>
                    <a:pt x="25" y="63"/>
                    <a:pt x="25" y="63"/>
                  </a:cubicBezTo>
                  <a:cubicBezTo>
                    <a:pt x="25" y="64"/>
                    <a:pt x="25" y="64"/>
                    <a:pt x="25" y="64"/>
                  </a:cubicBezTo>
                  <a:cubicBezTo>
                    <a:pt x="24" y="64"/>
                    <a:pt x="24" y="64"/>
                    <a:pt x="24" y="64"/>
                  </a:cubicBezTo>
                  <a:cubicBezTo>
                    <a:pt x="23" y="64"/>
                    <a:pt x="23" y="64"/>
                    <a:pt x="23" y="64"/>
                  </a:cubicBezTo>
                  <a:cubicBezTo>
                    <a:pt x="22" y="66"/>
                    <a:pt x="22" y="66"/>
                    <a:pt x="22" y="66"/>
                  </a:cubicBezTo>
                  <a:cubicBezTo>
                    <a:pt x="22" y="67"/>
                    <a:pt x="22" y="67"/>
                    <a:pt x="22" y="67"/>
                  </a:cubicBezTo>
                  <a:cubicBezTo>
                    <a:pt x="21" y="68"/>
                    <a:pt x="21" y="68"/>
                    <a:pt x="21" y="68"/>
                  </a:cubicBezTo>
                  <a:cubicBezTo>
                    <a:pt x="18" y="68"/>
                    <a:pt x="18" y="68"/>
                    <a:pt x="18" y="68"/>
                  </a:cubicBezTo>
                  <a:cubicBezTo>
                    <a:pt x="16" y="68"/>
                    <a:pt x="16" y="68"/>
                    <a:pt x="16" y="68"/>
                  </a:cubicBezTo>
                  <a:cubicBezTo>
                    <a:pt x="16" y="67"/>
                    <a:pt x="16" y="67"/>
                    <a:pt x="16" y="67"/>
                  </a:cubicBezTo>
                  <a:cubicBezTo>
                    <a:pt x="17" y="67"/>
                    <a:pt x="17" y="67"/>
                    <a:pt x="17" y="67"/>
                  </a:cubicBezTo>
                  <a:cubicBezTo>
                    <a:pt x="16" y="65"/>
                    <a:pt x="16" y="65"/>
                    <a:pt x="16" y="65"/>
                  </a:cubicBezTo>
                  <a:cubicBezTo>
                    <a:pt x="14" y="63"/>
                    <a:pt x="14" y="63"/>
                    <a:pt x="14" y="63"/>
                  </a:cubicBezTo>
                  <a:cubicBezTo>
                    <a:pt x="13" y="63"/>
                    <a:pt x="13" y="63"/>
                    <a:pt x="13" y="63"/>
                  </a:cubicBezTo>
                  <a:cubicBezTo>
                    <a:pt x="12" y="63"/>
                    <a:pt x="12" y="63"/>
                    <a:pt x="12" y="63"/>
                  </a:cubicBezTo>
                  <a:cubicBezTo>
                    <a:pt x="11" y="62"/>
                    <a:pt x="11" y="62"/>
                    <a:pt x="11" y="62"/>
                  </a:cubicBezTo>
                  <a:cubicBezTo>
                    <a:pt x="11" y="60"/>
                    <a:pt x="11" y="60"/>
                    <a:pt x="11" y="60"/>
                  </a:cubicBezTo>
                  <a:cubicBezTo>
                    <a:pt x="13" y="60"/>
                    <a:pt x="13" y="60"/>
                    <a:pt x="13" y="60"/>
                  </a:cubicBezTo>
                  <a:cubicBezTo>
                    <a:pt x="14" y="59"/>
                    <a:pt x="14" y="59"/>
                    <a:pt x="14" y="59"/>
                  </a:cubicBezTo>
                  <a:cubicBezTo>
                    <a:pt x="14" y="59"/>
                    <a:pt x="14" y="59"/>
                    <a:pt x="14" y="59"/>
                  </a:cubicBezTo>
                  <a:cubicBezTo>
                    <a:pt x="13" y="59"/>
                    <a:pt x="13" y="59"/>
                    <a:pt x="13" y="59"/>
                  </a:cubicBezTo>
                  <a:cubicBezTo>
                    <a:pt x="12" y="59"/>
                    <a:pt x="12" y="59"/>
                    <a:pt x="12" y="59"/>
                  </a:cubicBezTo>
                  <a:cubicBezTo>
                    <a:pt x="11" y="58"/>
                    <a:pt x="11" y="58"/>
                    <a:pt x="11" y="58"/>
                  </a:cubicBezTo>
                  <a:cubicBezTo>
                    <a:pt x="10" y="57"/>
                    <a:pt x="10" y="57"/>
                    <a:pt x="10" y="57"/>
                  </a:cubicBezTo>
                  <a:cubicBezTo>
                    <a:pt x="9" y="56"/>
                    <a:pt x="9" y="56"/>
                    <a:pt x="9" y="56"/>
                  </a:cubicBezTo>
                  <a:cubicBezTo>
                    <a:pt x="8" y="56"/>
                    <a:pt x="8" y="56"/>
                    <a:pt x="8" y="56"/>
                  </a:cubicBezTo>
                  <a:cubicBezTo>
                    <a:pt x="7" y="55"/>
                    <a:pt x="7" y="55"/>
                    <a:pt x="7" y="55"/>
                  </a:cubicBezTo>
                  <a:cubicBezTo>
                    <a:pt x="7" y="54"/>
                    <a:pt x="7" y="54"/>
                    <a:pt x="7" y="54"/>
                  </a:cubicBezTo>
                  <a:cubicBezTo>
                    <a:pt x="7" y="53"/>
                    <a:pt x="7" y="53"/>
                    <a:pt x="7" y="53"/>
                  </a:cubicBezTo>
                  <a:cubicBezTo>
                    <a:pt x="6" y="52"/>
                    <a:pt x="6" y="52"/>
                    <a:pt x="6" y="52"/>
                  </a:cubicBezTo>
                  <a:cubicBezTo>
                    <a:pt x="5" y="52"/>
                    <a:pt x="5" y="52"/>
                    <a:pt x="5" y="52"/>
                  </a:cubicBezTo>
                  <a:cubicBezTo>
                    <a:pt x="4" y="50"/>
                    <a:pt x="4" y="50"/>
                    <a:pt x="4" y="50"/>
                  </a:cubicBezTo>
                  <a:cubicBezTo>
                    <a:pt x="4" y="49"/>
                    <a:pt x="4" y="49"/>
                    <a:pt x="4" y="49"/>
                  </a:cubicBezTo>
                  <a:cubicBezTo>
                    <a:pt x="5" y="49"/>
                    <a:pt x="5" y="49"/>
                    <a:pt x="5" y="49"/>
                  </a:cubicBezTo>
                  <a:cubicBezTo>
                    <a:pt x="7" y="51"/>
                    <a:pt x="7" y="51"/>
                    <a:pt x="7" y="51"/>
                  </a:cubicBezTo>
                  <a:cubicBezTo>
                    <a:pt x="8" y="51"/>
                    <a:pt x="8" y="51"/>
                    <a:pt x="8" y="51"/>
                  </a:cubicBezTo>
                  <a:cubicBezTo>
                    <a:pt x="8" y="52"/>
                    <a:pt x="8" y="52"/>
                    <a:pt x="8" y="52"/>
                  </a:cubicBezTo>
                  <a:cubicBezTo>
                    <a:pt x="8" y="52"/>
                    <a:pt x="8" y="52"/>
                    <a:pt x="8" y="52"/>
                  </a:cubicBezTo>
                  <a:cubicBezTo>
                    <a:pt x="10" y="51"/>
                    <a:pt x="10" y="51"/>
                    <a:pt x="10" y="51"/>
                  </a:cubicBezTo>
                  <a:cubicBezTo>
                    <a:pt x="10" y="50"/>
                    <a:pt x="10" y="50"/>
                    <a:pt x="10" y="50"/>
                  </a:cubicBezTo>
                  <a:cubicBezTo>
                    <a:pt x="9" y="49"/>
                    <a:pt x="9" y="49"/>
                    <a:pt x="9" y="49"/>
                  </a:cubicBezTo>
                  <a:cubicBezTo>
                    <a:pt x="8" y="49"/>
                    <a:pt x="8" y="49"/>
                    <a:pt x="8" y="49"/>
                  </a:cubicBezTo>
                  <a:cubicBezTo>
                    <a:pt x="7" y="49"/>
                    <a:pt x="7" y="49"/>
                    <a:pt x="7" y="49"/>
                  </a:cubicBezTo>
                  <a:cubicBezTo>
                    <a:pt x="7" y="48"/>
                    <a:pt x="7" y="48"/>
                    <a:pt x="7" y="48"/>
                  </a:cubicBezTo>
                  <a:cubicBezTo>
                    <a:pt x="6" y="47"/>
                    <a:pt x="6" y="47"/>
                    <a:pt x="6" y="47"/>
                  </a:cubicBezTo>
                  <a:cubicBezTo>
                    <a:pt x="6" y="46"/>
                    <a:pt x="6" y="46"/>
                    <a:pt x="6" y="46"/>
                  </a:cubicBezTo>
                  <a:cubicBezTo>
                    <a:pt x="6" y="46"/>
                    <a:pt x="6" y="46"/>
                    <a:pt x="6" y="46"/>
                  </a:cubicBezTo>
                  <a:cubicBezTo>
                    <a:pt x="7" y="43"/>
                    <a:pt x="7" y="43"/>
                    <a:pt x="7" y="43"/>
                  </a:cubicBezTo>
                  <a:cubicBezTo>
                    <a:pt x="8" y="42"/>
                    <a:pt x="8" y="42"/>
                    <a:pt x="8" y="42"/>
                  </a:cubicBezTo>
                  <a:cubicBezTo>
                    <a:pt x="7" y="41"/>
                    <a:pt x="7" y="41"/>
                    <a:pt x="7" y="41"/>
                  </a:cubicBezTo>
                  <a:cubicBezTo>
                    <a:pt x="6" y="42"/>
                    <a:pt x="6" y="42"/>
                    <a:pt x="6" y="42"/>
                  </a:cubicBezTo>
                  <a:cubicBezTo>
                    <a:pt x="5" y="41"/>
                    <a:pt x="5" y="41"/>
                    <a:pt x="5" y="41"/>
                  </a:cubicBezTo>
                  <a:cubicBezTo>
                    <a:pt x="4" y="41"/>
                    <a:pt x="4" y="41"/>
                    <a:pt x="4" y="41"/>
                  </a:cubicBezTo>
                  <a:cubicBezTo>
                    <a:pt x="4" y="43"/>
                    <a:pt x="4" y="43"/>
                    <a:pt x="4" y="43"/>
                  </a:cubicBezTo>
                  <a:cubicBezTo>
                    <a:pt x="4" y="45"/>
                    <a:pt x="4" y="45"/>
                    <a:pt x="4" y="45"/>
                  </a:cubicBezTo>
                  <a:cubicBezTo>
                    <a:pt x="4" y="46"/>
                    <a:pt x="4" y="46"/>
                    <a:pt x="4" y="46"/>
                  </a:cubicBezTo>
                  <a:cubicBezTo>
                    <a:pt x="2" y="46"/>
                    <a:pt x="2" y="46"/>
                    <a:pt x="2" y="46"/>
                  </a:cubicBezTo>
                  <a:cubicBezTo>
                    <a:pt x="2" y="45"/>
                    <a:pt x="2" y="45"/>
                    <a:pt x="2" y="45"/>
                  </a:cubicBezTo>
                  <a:cubicBezTo>
                    <a:pt x="0" y="42"/>
                    <a:pt x="0" y="42"/>
                    <a:pt x="0" y="42"/>
                  </a:cubicBezTo>
                  <a:cubicBezTo>
                    <a:pt x="0" y="40"/>
                    <a:pt x="0" y="40"/>
                    <a:pt x="0" y="40"/>
                  </a:cubicBezTo>
                  <a:cubicBezTo>
                    <a:pt x="0" y="38"/>
                    <a:pt x="0" y="38"/>
                    <a:pt x="0" y="38"/>
                  </a:cubicBezTo>
                  <a:cubicBezTo>
                    <a:pt x="0" y="37"/>
                    <a:pt x="0" y="37"/>
                    <a:pt x="0" y="37"/>
                  </a:cubicBezTo>
                  <a:cubicBezTo>
                    <a:pt x="1" y="36"/>
                    <a:pt x="1" y="36"/>
                    <a:pt x="1" y="36"/>
                  </a:cubicBezTo>
                  <a:cubicBezTo>
                    <a:pt x="2" y="35"/>
                    <a:pt x="2" y="35"/>
                    <a:pt x="2" y="35"/>
                  </a:cubicBezTo>
                  <a:cubicBezTo>
                    <a:pt x="3" y="35"/>
                    <a:pt x="3" y="35"/>
                    <a:pt x="3" y="35"/>
                  </a:cubicBezTo>
                  <a:cubicBezTo>
                    <a:pt x="3" y="33"/>
                    <a:pt x="3" y="33"/>
                    <a:pt x="3" y="33"/>
                  </a:cubicBezTo>
                  <a:cubicBezTo>
                    <a:pt x="2" y="32"/>
                    <a:pt x="2" y="32"/>
                    <a:pt x="2" y="32"/>
                  </a:cubicBezTo>
                  <a:cubicBezTo>
                    <a:pt x="2" y="31"/>
                    <a:pt x="2" y="31"/>
                    <a:pt x="2" y="31"/>
                  </a:cubicBezTo>
                  <a:cubicBezTo>
                    <a:pt x="4" y="29"/>
                    <a:pt x="4" y="29"/>
                    <a:pt x="4" y="29"/>
                  </a:cubicBezTo>
                  <a:cubicBezTo>
                    <a:pt x="5" y="29"/>
                    <a:pt x="5" y="29"/>
                    <a:pt x="5" y="29"/>
                  </a:cubicBezTo>
                  <a:cubicBezTo>
                    <a:pt x="6" y="31"/>
                    <a:pt x="6" y="31"/>
                    <a:pt x="6" y="31"/>
                  </a:cubicBezTo>
                  <a:cubicBezTo>
                    <a:pt x="6" y="33"/>
                    <a:pt x="6" y="33"/>
                    <a:pt x="6" y="33"/>
                  </a:cubicBezTo>
                  <a:cubicBezTo>
                    <a:pt x="8" y="33"/>
                    <a:pt x="8" y="33"/>
                    <a:pt x="8" y="33"/>
                  </a:cubicBezTo>
                  <a:cubicBezTo>
                    <a:pt x="8" y="32"/>
                    <a:pt x="8" y="32"/>
                    <a:pt x="8" y="32"/>
                  </a:cubicBezTo>
                  <a:cubicBezTo>
                    <a:pt x="6" y="30"/>
                    <a:pt x="6" y="30"/>
                    <a:pt x="6" y="30"/>
                  </a:cubicBezTo>
                  <a:cubicBezTo>
                    <a:pt x="6" y="28"/>
                    <a:pt x="6" y="28"/>
                    <a:pt x="6" y="28"/>
                  </a:cubicBezTo>
                  <a:cubicBezTo>
                    <a:pt x="7" y="28"/>
                    <a:pt x="7" y="28"/>
                    <a:pt x="7" y="28"/>
                  </a:cubicBezTo>
                  <a:cubicBezTo>
                    <a:pt x="8" y="28"/>
                    <a:pt x="8" y="28"/>
                    <a:pt x="8" y="28"/>
                  </a:cubicBezTo>
                  <a:cubicBezTo>
                    <a:pt x="8" y="30"/>
                    <a:pt x="8" y="30"/>
                    <a:pt x="8" y="30"/>
                  </a:cubicBezTo>
                  <a:cubicBezTo>
                    <a:pt x="9" y="30"/>
                    <a:pt x="9" y="30"/>
                    <a:pt x="9" y="30"/>
                  </a:cubicBezTo>
                  <a:cubicBezTo>
                    <a:pt x="10" y="30"/>
                    <a:pt x="10" y="30"/>
                    <a:pt x="10" y="30"/>
                  </a:cubicBezTo>
                  <a:cubicBezTo>
                    <a:pt x="14" y="27"/>
                    <a:pt x="14" y="27"/>
                    <a:pt x="14" y="27"/>
                  </a:cubicBezTo>
                  <a:cubicBezTo>
                    <a:pt x="16" y="26"/>
                    <a:pt x="16" y="26"/>
                    <a:pt x="16" y="26"/>
                  </a:cubicBezTo>
                  <a:cubicBezTo>
                    <a:pt x="17" y="27"/>
                    <a:pt x="17" y="27"/>
                    <a:pt x="17" y="27"/>
                  </a:cubicBezTo>
                  <a:cubicBezTo>
                    <a:pt x="18" y="29"/>
                    <a:pt x="18" y="29"/>
                    <a:pt x="18" y="29"/>
                  </a:cubicBezTo>
                  <a:cubicBezTo>
                    <a:pt x="17" y="30"/>
                    <a:pt x="17" y="30"/>
                    <a:pt x="17" y="30"/>
                  </a:cubicBezTo>
                  <a:cubicBezTo>
                    <a:pt x="16" y="32"/>
                    <a:pt x="16" y="32"/>
                    <a:pt x="16" y="32"/>
                  </a:cubicBezTo>
                  <a:cubicBezTo>
                    <a:pt x="15" y="31"/>
                    <a:pt x="15" y="31"/>
                    <a:pt x="15" y="31"/>
                  </a:cubicBezTo>
                  <a:cubicBezTo>
                    <a:pt x="15" y="31"/>
                    <a:pt x="15" y="31"/>
                    <a:pt x="15" y="31"/>
                  </a:cubicBezTo>
                  <a:cubicBezTo>
                    <a:pt x="14" y="31"/>
                    <a:pt x="14" y="31"/>
                    <a:pt x="14" y="31"/>
                  </a:cubicBezTo>
                  <a:cubicBezTo>
                    <a:pt x="12" y="33"/>
                    <a:pt x="12" y="33"/>
                    <a:pt x="12" y="33"/>
                  </a:cubicBezTo>
                  <a:cubicBezTo>
                    <a:pt x="12" y="33"/>
                    <a:pt x="12" y="33"/>
                    <a:pt x="12" y="33"/>
                  </a:cubicBezTo>
                  <a:cubicBezTo>
                    <a:pt x="11" y="34"/>
                    <a:pt x="11" y="34"/>
                    <a:pt x="11" y="34"/>
                  </a:cubicBezTo>
                  <a:cubicBezTo>
                    <a:pt x="11" y="35"/>
                    <a:pt x="11" y="35"/>
                    <a:pt x="11" y="35"/>
                  </a:cubicBezTo>
                  <a:cubicBezTo>
                    <a:pt x="12" y="35"/>
                    <a:pt x="12" y="35"/>
                    <a:pt x="12" y="35"/>
                  </a:cubicBezTo>
                  <a:cubicBezTo>
                    <a:pt x="13" y="34"/>
                    <a:pt x="13" y="34"/>
                    <a:pt x="13" y="34"/>
                  </a:cubicBezTo>
                  <a:cubicBezTo>
                    <a:pt x="15" y="34"/>
                    <a:pt x="15" y="34"/>
                    <a:pt x="15" y="34"/>
                  </a:cubicBezTo>
                  <a:cubicBezTo>
                    <a:pt x="16" y="34"/>
                    <a:pt x="16" y="34"/>
                    <a:pt x="16" y="34"/>
                  </a:cubicBezTo>
                  <a:cubicBezTo>
                    <a:pt x="16" y="35"/>
                    <a:pt x="16" y="35"/>
                    <a:pt x="16" y="35"/>
                  </a:cubicBezTo>
                  <a:cubicBezTo>
                    <a:pt x="14" y="36"/>
                    <a:pt x="14" y="36"/>
                    <a:pt x="14" y="36"/>
                  </a:cubicBezTo>
                  <a:cubicBezTo>
                    <a:pt x="14" y="37"/>
                    <a:pt x="14" y="37"/>
                    <a:pt x="14" y="37"/>
                  </a:cubicBezTo>
                  <a:cubicBezTo>
                    <a:pt x="15" y="37"/>
                    <a:pt x="15" y="37"/>
                    <a:pt x="15" y="37"/>
                  </a:cubicBezTo>
                  <a:cubicBezTo>
                    <a:pt x="16" y="36"/>
                    <a:pt x="16" y="36"/>
                    <a:pt x="16" y="36"/>
                  </a:cubicBezTo>
                  <a:cubicBezTo>
                    <a:pt x="16" y="37"/>
                    <a:pt x="16" y="37"/>
                    <a:pt x="16" y="37"/>
                  </a:cubicBezTo>
                  <a:cubicBezTo>
                    <a:pt x="17" y="38"/>
                    <a:pt x="17" y="38"/>
                    <a:pt x="17" y="38"/>
                  </a:cubicBezTo>
                  <a:cubicBezTo>
                    <a:pt x="18" y="38"/>
                    <a:pt x="18" y="38"/>
                    <a:pt x="18" y="38"/>
                  </a:cubicBezTo>
                  <a:cubicBezTo>
                    <a:pt x="17" y="39"/>
                    <a:pt x="17" y="39"/>
                    <a:pt x="17" y="39"/>
                  </a:cubicBezTo>
                  <a:cubicBezTo>
                    <a:pt x="18" y="41"/>
                    <a:pt x="18" y="41"/>
                    <a:pt x="18" y="41"/>
                  </a:cubicBezTo>
                  <a:cubicBezTo>
                    <a:pt x="19" y="42"/>
                    <a:pt x="19" y="42"/>
                    <a:pt x="19" y="42"/>
                  </a:cubicBezTo>
                  <a:cubicBezTo>
                    <a:pt x="20" y="43"/>
                    <a:pt x="20" y="43"/>
                    <a:pt x="20" y="43"/>
                  </a:cubicBezTo>
                  <a:cubicBezTo>
                    <a:pt x="19" y="40"/>
                    <a:pt x="19" y="40"/>
                    <a:pt x="19" y="40"/>
                  </a:cubicBezTo>
                  <a:cubicBezTo>
                    <a:pt x="18" y="38"/>
                    <a:pt x="18" y="38"/>
                    <a:pt x="18" y="38"/>
                  </a:cubicBezTo>
                  <a:cubicBezTo>
                    <a:pt x="18" y="36"/>
                    <a:pt x="18" y="36"/>
                    <a:pt x="18" y="36"/>
                  </a:cubicBezTo>
                  <a:cubicBezTo>
                    <a:pt x="18" y="34"/>
                    <a:pt x="18" y="34"/>
                    <a:pt x="18" y="34"/>
                  </a:cubicBezTo>
                  <a:cubicBezTo>
                    <a:pt x="20" y="32"/>
                    <a:pt x="20" y="32"/>
                    <a:pt x="20" y="32"/>
                  </a:cubicBezTo>
                  <a:cubicBezTo>
                    <a:pt x="20" y="30"/>
                    <a:pt x="20" y="30"/>
                    <a:pt x="20" y="30"/>
                  </a:cubicBezTo>
                  <a:cubicBezTo>
                    <a:pt x="21" y="29"/>
                    <a:pt x="21" y="29"/>
                    <a:pt x="21" y="29"/>
                  </a:cubicBezTo>
                  <a:cubicBezTo>
                    <a:pt x="22" y="29"/>
                    <a:pt x="22" y="29"/>
                    <a:pt x="22" y="29"/>
                  </a:cubicBezTo>
                  <a:cubicBezTo>
                    <a:pt x="24" y="31"/>
                    <a:pt x="24" y="31"/>
                    <a:pt x="24" y="31"/>
                  </a:cubicBezTo>
                  <a:cubicBezTo>
                    <a:pt x="25" y="33"/>
                    <a:pt x="25" y="33"/>
                    <a:pt x="25" y="33"/>
                  </a:cubicBezTo>
                  <a:cubicBezTo>
                    <a:pt x="26" y="34"/>
                    <a:pt x="26" y="34"/>
                    <a:pt x="26" y="34"/>
                  </a:cubicBezTo>
                  <a:cubicBezTo>
                    <a:pt x="26" y="37"/>
                    <a:pt x="26" y="37"/>
                    <a:pt x="26" y="37"/>
                  </a:cubicBezTo>
                  <a:cubicBezTo>
                    <a:pt x="27" y="40"/>
                    <a:pt x="27" y="40"/>
                    <a:pt x="27" y="40"/>
                  </a:cubicBezTo>
                  <a:cubicBezTo>
                    <a:pt x="27" y="42"/>
                    <a:pt x="27" y="42"/>
                    <a:pt x="27" y="42"/>
                  </a:cubicBezTo>
                  <a:cubicBezTo>
                    <a:pt x="27" y="43"/>
                    <a:pt x="27" y="43"/>
                    <a:pt x="27" y="43"/>
                  </a:cubicBezTo>
                  <a:cubicBezTo>
                    <a:pt x="25" y="44"/>
                    <a:pt x="25" y="44"/>
                    <a:pt x="25" y="44"/>
                  </a:cubicBezTo>
                  <a:cubicBezTo>
                    <a:pt x="26" y="45"/>
                    <a:pt x="26" y="45"/>
                    <a:pt x="26" y="45"/>
                  </a:cubicBezTo>
                  <a:cubicBezTo>
                    <a:pt x="26" y="45"/>
                    <a:pt x="26" y="45"/>
                    <a:pt x="26" y="45"/>
                  </a:cubicBezTo>
                  <a:cubicBezTo>
                    <a:pt x="27" y="44"/>
                    <a:pt x="27" y="44"/>
                    <a:pt x="27" y="44"/>
                  </a:cubicBezTo>
                  <a:cubicBezTo>
                    <a:pt x="28" y="45"/>
                    <a:pt x="28" y="45"/>
                    <a:pt x="28" y="45"/>
                  </a:cubicBezTo>
                  <a:cubicBezTo>
                    <a:pt x="29" y="46"/>
                    <a:pt x="29" y="46"/>
                    <a:pt x="29" y="46"/>
                  </a:cubicBezTo>
                  <a:cubicBezTo>
                    <a:pt x="30" y="49"/>
                    <a:pt x="30" y="49"/>
                    <a:pt x="30" y="49"/>
                  </a:cubicBezTo>
                  <a:cubicBezTo>
                    <a:pt x="31" y="50"/>
                    <a:pt x="31" y="50"/>
                    <a:pt x="31" y="50"/>
                  </a:cubicBezTo>
                  <a:cubicBezTo>
                    <a:pt x="32" y="50"/>
                    <a:pt x="32" y="50"/>
                    <a:pt x="32" y="50"/>
                  </a:cubicBezTo>
                  <a:cubicBezTo>
                    <a:pt x="33" y="48"/>
                    <a:pt x="33" y="48"/>
                    <a:pt x="33" y="48"/>
                  </a:cubicBezTo>
                  <a:cubicBezTo>
                    <a:pt x="31" y="46"/>
                    <a:pt x="31" y="46"/>
                    <a:pt x="31" y="46"/>
                  </a:cubicBezTo>
                  <a:cubicBezTo>
                    <a:pt x="31" y="45"/>
                    <a:pt x="31" y="45"/>
                    <a:pt x="31" y="45"/>
                  </a:cubicBezTo>
                  <a:cubicBezTo>
                    <a:pt x="29" y="42"/>
                    <a:pt x="29" y="42"/>
                    <a:pt x="29" y="42"/>
                  </a:cubicBezTo>
                  <a:cubicBezTo>
                    <a:pt x="29" y="40"/>
                    <a:pt x="29" y="40"/>
                    <a:pt x="29" y="40"/>
                  </a:cubicBezTo>
                  <a:cubicBezTo>
                    <a:pt x="29" y="38"/>
                    <a:pt x="29" y="38"/>
                    <a:pt x="29" y="38"/>
                  </a:cubicBezTo>
                  <a:cubicBezTo>
                    <a:pt x="29" y="33"/>
                    <a:pt x="29" y="33"/>
                    <a:pt x="29" y="33"/>
                  </a:cubicBezTo>
                  <a:cubicBezTo>
                    <a:pt x="28" y="31"/>
                    <a:pt x="28" y="31"/>
                    <a:pt x="28" y="31"/>
                  </a:cubicBezTo>
                  <a:cubicBezTo>
                    <a:pt x="27" y="31"/>
                    <a:pt x="27" y="31"/>
                    <a:pt x="27" y="31"/>
                  </a:cubicBezTo>
                  <a:cubicBezTo>
                    <a:pt x="28" y="29"/>
                    <a:pt x="28" y="29"/>
                    <a:pt x="28" y="29"/>
                  </a:cubicBezTo>
                  <a:cubicBezTo>
                    <a:pt x="28" y="28"/>
                    <a:pt x="28" y="28"/>
                    <a:pt x="28" y="28"/>
                  </a:cubicBezTo>
                  <a:cubicBezTo>
                    <a:pt x="28" y="26"/>
                    <a:pt x="28" y="26"/>
                    <a:pt x="28" y="26"/>
                  </a:cubicBezTo>
                  <a:cubicBezTo>
                    <a:pt x="28" y="23"/>
                    <a:pt x="28" y="23"/>
                    <a:pt x="28" y="23"/>
                  </a:cubicBezTo>
                  <a:cubicBezTo>
                    <a:pt x="29" y="22"/>
                    <a:pt x="29" y="22"/>
                    <a:pt x="29" y="22"/>
                  </a:cubicBezTo>
                  <a:cubicBezTo>
                    <a:pt x="30" y="21"/>
                    <a:pt x="30" y="21"/>
                    <a:pt x="30" y="21"/>
                  </a:cubicBezTo>
                  <a:cubicBezTo>
                    <a:pt x="31" y="21"/>
                    <a:pt x="31" y="21"/>
                    <a:pt x="31" y="21"/>
                  </a:cubicBezTo>
                  <a:cubicBezTo>
                    <a:pt x="33" y="24"/>
                    <a:pt x="33" y="24"/>
                    <a:pt x="33" y="24"/>
                  </a:cubicBezTo>
                  <a:cubicBezTo>
                    <a:pt x="33" y="26"/>
                    <a:pt x="33" y="26"/>
                    <a:pt x="33" y="26"/>
                  </a:cubicBezTo>
                  <a:cubicBezTo>
                    <a:pt x="34" y="26"/>
                    <a:pt x="34" y="26"/>
                    <a:pt x="34" y="26"/>
                  </a:cubicBezTo>
                  <a:cubicBezTo>
                    <a:pt x="35" y="25"/>
                    <a:pt x="35" y="25"/>
                    <a:pt x="35" y="25"/>
                  </a:cubicBezTo>
                  <a:cubicBezTo>
                    <a:pt x="36" y="24"/>
                    <a:pt x="36" y="24"/>
                    <a:pt x="36" y="24"/>
                  </a:cubicBezTo>
                  <a:cubicBezTo>
                    <a:pt x="37" y="25"/>
                    <a:pt x="37" y="25"/>
                    <a:pt x="37" y="25"/>
                  </a:cubicBezTo>
                  <a:cubicBezTo>
                    <a:pt x="39" y="28"/>
                    <a:pt x="39" y="28"/>
                    <a:pt x="39" y="28"/>
                  </a:cubicBezTo>
                  <a:cubicBezTo>
                    <a:pt x="40" y="30"/>
                    <a:pt x="40" y="30"/>
                    <a:pt x="40" y="30"/>
                  </a:cubicBezTo>
                  <a:cubicBezTo>
                    <a:pt x="40" y="32"/>
                    <a:pt x="40" y="32"/>
                    <a:pt x="40" y="32"/>
                  </a:cubicBezTo>
                  <a:cubicBezTo>
                    <a:pt x="39" y="32"/>
                    <a:pt x="39" y="32"/>
                    <a:pt x="39" y="32"/>
                  </a:cubicBezTo>
                  <a:cubicBezTo>
                    <a:pt x="39" y="36"/>
                    <a:pt x="39" y="36"/>
                    <a:pt x="39" y="36"/>
                  </a:cubicBezTo>
                  <a:cubicBezTo>
                    <a:pt x="39" y="38"/>
                    <a:pt x="39" y="38"/>
                    <a:pt x="39" y="38"/>
                  </a:cubicBezTo>
                  <a:cubicBezTo>
                    <a:pt x="39" y="39"/>
                    <a:pt x="39" y="39"/>
                    <a:pt x="39" y="39"/>
                  </a:cubicBezTo>
                  <a:cubicBezTo>
                    <a:pt x="39" y="40"/>
                    <a:pt x="39" y="40"/>
                    <a:pt x="39" y="40"/>
                  </a:cubicBezTo>
                  <a:cubicBezTo>
                    <a:pt x="41" y="39"/>
                    <a:pt x="41" y="39"/>
                    <a:pt x="41" y="39"/>
                  </a:cubicBezTo>
                  <a:cubicBezTo>
                    <a:pt x="41" y="36"/>
                    <a:pt x="41" y="36"/>
                    <a:pt x="41" y="36"/>
                  </a:cubicBezTo>
                  <a:cubicBezTo>
                    <a:pt x="40" y="33"/>
                    <a:pt x="40" y="33"/>
                    <a:pt x="40" y="33"/>
                  </a:cubicBezTo>
                  <a:cubicBezTo>
                    <a:pt x="41" y="32"/>
                    <a:pt x="41" y="32"/>
                    <a:pt x="41" y="32"/>
                  </a:cubicBezTo>
                  <a:cubicBezTo>
                    <a:pt x="42" y="31"/>
                    <a:pt x="42" y="31"/>
                    <a:pt x="42" y="31"/>
                  </a:cubicBezTo>
                  <a:cubicBezTo>
                    <a:pt x="44" y="33"/>
                    <a:pt x="44" y="33"/>
                    <a:pt x="44" y="33"/>
                  </a:cubicBezTo>
                  <a:cubicBezTo>
                    <a:pt x="45" y="36"/>
                    <a:pt x="45" y="36"/>
                    <a:pt x="45" y="36"/>
                  </a:cubicBezTo>
                  <a:cubicBezTo>
                    <a:pt x="46" y="40"/>
                    <a:pt x="46" y="40"/>
                    <a:pt x="46" y="40"/>
                  </a:cubicBezTo>
                  <a:cubicBezTo>
                    <a:pt x="46" y="41"/>
                    <a:pt x="46" y="41"/>
                    <a:pt x="46" y="41"/>
                  </a:cubicBezTo>
                  <a:cubicBezTo>
                    <a:pt x="47" y="42"/>
                    <a:pt x="47" y="42"/>
                    <a:pt x="47" y="42"/>
                  </a:cubicBezTo>
                  <a:cubicBezTo>
                    <a:pt x="49" y="42"/>
                    <a:pt x="49" y="42"/>
                    <a:pt x="49" y="42"/>
                  </a:cubicBezTo>
                  <a:cubicBezTo>
                    <a:pt x="50" y="43"/>
                    <a:pt x="50" y="43"/>
                    <a:pt x="50" y="43"/>
                  </a:cubicBezTo>
                  <a:cubicBezTo>
                    <a:pt x="52" y="45"/>
                    <a:pt x="52" y="45"/>
                    <a:pt x="52" y="45"/>
                  </a:cubicBezTo>
                  <a:cubicBezTo>
                    <a:pt x="53" y="46"/>
                    <a:pt x="53" y="46"/>
                    <a:pt x="53" y="46"/>
                  </a:cubicBezTo>
                  <a:cubicBezTo>
                    <a:pt x="56" y="48"/>
                    <a:pt x="56" y="48"/>
                    <a:pt x="56" y="48"/>
                  </a:cubicBezTo>
                  <a:cubicBezTo>
                    <a:pt x="57" y="49"/>
                    <a:pt x="57" y="49"/>
                    <a:pt x="57" y="49"/>
                  </a:cubicBezTo>
                  <a:cubicBezTo>
                    <a:pt x="61" y="50"/>
                    <a:pt x="61" y="50"/>
                    <a:pt x="61" y="50"/>
                  </a:cubicBezTo>
                  <a:cubicBezTo>
                    <a:pt x="62" y="51"/>
                    <a:pt x="62" y="51"/>
                    <a:pt x="62" y="51"/>
                  </a:cubicBezTo>
                  <a:cubicBezTo>
                    <a:pt x="63" y="53"/>
                    <a:pt x="63" y="53"/>
                    <a:pt x="63" y="53"/>
                  </a:cubicBezTo>
                  <a:cubicBezTo>
                    <a:pt x="62" y="54"/>
                    <a:pt x="62" y="54"/>
                    <a:pt x="62" y="54"/>
                  </a:cubicBezTo>
                  <a:cubicBezTo>
                    <a:pt x="62" y="55"/>
                    <a:pt x="62" y="55"/>
                    <a:pt x="62" y="55"/>
                  </a:cubicBezTo>
                  <a:cubicBezTo>
                    <a:pt x="61" y="55"/>
                    <a:pt x="61" y="55"/>
                    <a:pt x="61" y="55"/>
                  </a:cubicBezTo>
                  <a:cubicBezTo>
                    <a:pt x="60" y="53"/>
                    <a:pt x="60" y="53"/>
                    <a:pt x="60" y="53"/>
                  </a:cubicBezTo>
                  <a:cubicBezTo>
                    <a:pt x="58" y="54"/>
                    <a:pt x="58" y="54"/>
                    <a:pt x="58" y="54"/>
                  </a:cubicBezTo>
                  <a:cubicBezTo>
                    <a:pt x="57" y="54"/>
                    <a:pt x="57" y="54"/>
                    <a:pt x="57" y="54"/>
                  </a:cubicBezTo>
                  <a:cubicBezTo>
                    <a:pt x="55" y="56"/>
                    <a:pt x="55" y="56"/>
                    <a:pt x="55" y="56"/>
                  </a:cubicBezTo>
                  <a:cubicBezTo>
                    <a:pt x="53" y="56"/>
                    <a:pt x="53" y="56"/>
                    <a:pt x="53" y="56"/>
                  </a:cubicBezTo>
                  <a:cubicBezTo>
                    <a:pt x="53" y="57"/>
                    <a:pt x="53" y="57"/>
                    <a:pt x="53" y="57"/>
                  </a:cubicBezTo>
                  <a:cubicBezTo>
                    <a:pt x="53" y="58"/>
                    <a:pt x="53" y="58"/>
                    <a:pt x="53" y="58"/>
                  </a:cubicBezTo>
                  <a:cubicBezTo>
                    <a:pt x="53" y="59"/>
                    <a:pt x="53" y="59"/>
                    <a:pt x="53" y="59"/>
                  </a:cubicBezTo>
                  <a:cubicBezTo>
                    <a:pt x="51" y="60"/>
                    <a:pt x="51" y="60"/>
                    <a:pt x="51" y="60"/>
                  </a:cubicBezTo>
                  <a:cubicBezTo>
                    <a:pt x="51" y="61"/>
                    <a:pt x="51" y="61"/>
                    <a:pt x="51" y="61"/>
                  </a:cubicBezTo>
                  <a:cubicBezTo>
                    <a:pt x="51" y="63"/>
                    <a:pt x="51" y="63"/>
                    <a:pt x="51" y="63"/>
                  </a:cubicBezTo>
                  <a:cubicBezTo>
                    <a:pt x="51" y="67"/>
                    <a:pt x="51" y="67"/>
                    <a:pt x="51" y="67"/>
                  </a:cubicBezTo>
                  <a:cubicBezTo>
                    <a:pt x="51" y="68"/>
                    <a:pt x="51" y="68"/>
                    <a:pt x="51" y="68"/>
                  </a:cubicBezTo>
                  <a:cubicBezTo>
                    <a:pt x="51" y="70"/>
                    <a:pt x="51" y="70"/>
                    <a:pt x="51" y="70"/>
                  </a:cubicBezTo>
                  <a:cubicBezTo>
                    <a:pt x="52" y="71"/>
                    <a:pt x="52" y="71"/>
                    <a:pt x="52" y="71"/>
                  </a:cubicBezTo>
                  <a:cubicBezTo>
                    <a:pt x="51" y="72"/>
                    <a:pt x="51" y="72"/>
                    <a:pt x="51" y="72"/>
                  </a:cubicBezTo>
                  <a:cubicBezTo>
                    <a:pt x="49" y="71"/>
                    <a:pt x="49" y="71"/>
                    <a:pt x="49" y="71"/>
                  </a:cubicBezTo>
                  <a:cubicBezTo>
                    <a:pt x="49" y="72"/>
                    <a:pt x="49" y="72"/>
                    <a:pt x="49" y="72"/>
                  </a:cubicBezTo>
                  <a:cubicBezTo>
                    <a:pt x="48" y="73"/>
                    <a:pt x="48" y="73"/>
                    <a:pt x="48" y="73"/>
                  </a:cubicBezTo>
                  <a:cubicBezTo>
                    <a:pt x="50" y="76"/>
                    <a:pt x="50" y="76"/>
                    <a:pt x="50" y="76"/>
                  </a:cubicBezTo>
                  <a:cubicBezTo>
                    <a:pt x="50" y="78"/>
                    <a:pt x="50" y="78"/>
                    <a:pt x="50" y="78"/>
                  </a:cubicBezTo>
                  <a:cubicBezTo>
                    <a:pt x="49" y="79"/>
                    <a:pt x="49" y="79"/>
                    <a:pt x="49" y="79"/>
                  </a:cubicBezTo>
                  <a:cubicBezTo>
                    <a:pt x="49" y="82"/>
                    <a:pt x="49" y="82"/>
                    <a:pt x="49" y="82"/>
                  </a:cubicBezTo>
                  <a:cubicBezTo>
                    <a:pt x="49" y="84"/>
                    <a:pt x="49" y="84"/>
                    <a:pt x="49" y="84"/>
                  </a:cubicBezTo>
                  <a:cubicBezTo>
                    <a:pt x="48" y="84"/>
                    <a:pt x="48" y="84"/>
                    <a:pt x="48" y="84"/>
                  </a:cubicBezTo>
                  <a:cubicBezTo>
                    <a:pt x="47" y="83"/>
                    <a:pt x="47" y="83"/>
                    <a:pt x="47" y="83"/>
                  </a:cubicBezTo>
                  <a:cubicBezTo>
                    <a:pt x="45" y="85"/>
                    <a:pt x="45" y="85"/>
                    <a:pt x="45" y="85"/>
                  </a:cubicBezTo>
                  <a:cubicBezTo>
                    <a:pt x="47" y="85"/>
                    <a:pt x="47" y="85"/>
                    <a:pt x="47" y="85"/>
                  </a:cubicBezTo>
                  <a:cubicBezTo>
                    <a:pt x="46" y="86"/>
                    <a:pt x="46" y="86"/>
                    <a:pt x="46" y="86"/>
                  </a:cubicBezTo>
                  <a:cubicBezTo>
                    <a:pt x="45" y="87"/>
                    <a:pt x="45" y="87"/>
                    <a:pt x="45" y="87"/>
                  </a:cubicBezTo>
                  <a:cubicBezTo>
                    <a:pt x="45" y="88"/>
                    <a:pt x="45" y="88"/>
                    <a:pt x="45" y="88"/>
                  </a:cubicBezTo>
                  <a:cubicBezTo>
                    <a:pt x="45" y="90"/>
                    <a:pt x="45" y="90"/>
                    <a:pt x="45" y="90"/>
                  </a:cubicBezTo>
                  <a:cubicBezTo>
                    <a:pt x="45" y="95"/>
                    <a:pt x="45" y="95"/>
                    <a:pt x="45" y="95"/>
                  </a:cubicBezTo>
                  <a:cubicBezTo>
                    <a:pt x="44" y="97"/>
                    <a:pt x="44" y="97"/>
                    <a:pt x="44" y="97"/>
                  </a:cubicBezTo>
                  <a:cubicBezTo>
                    <a:pt x="43" y="98"/>
                    <a:pt x="43" y="98"/>
                    <a:pt x="43" y="98"/>
                  </a:cubicBezTo>
                  <a:cubicBezTo>
                    <a:pt x="44" y="100"/>
                    <a:pt x="44" y="100"/>
                    <a:pt x="44" y="100"/>
                  </a:cubicBezTo>
                  <a:cubicBezTo>
                    <a:pt x="44" y="102"/>
                    <a:pt x="44" y="102"/>
                    <a:pt x="44" y="102"/>
                  </a:cubicBezTo>
                  <a:cubicBezTo>
                    <a:pt x="44" y="103"/>
                    <a:pt x="44" y="103"/>
                    <a:pt x="44" y="103"/>
                  </a:cubicBezTo>
                  <a:cubicBezTo>
                    <a:pt x="44" y="104"/>
                    <a:pt x="44" y="104"/>
                    <a:pt x="44" y="104"/>
                  </a:cubicBezTo>
                  <a:cubicBezTo>
                    <a:pt x="44" y="106"/>
                    <a:pt x="44" y="106"/>
                    <a:pt x="44" y="106"/>
                  </a:cubicBezTo>
                  <a:cubicBezTo>
                    <a:pt x="43" y="107"/>
                    <a:pt x="43" y="107"/>
                    <a:pt x="43" y="107"/>
                  </a:cubicBezTo>
                  <a:cubicBezTo>
                    <a:pt x="41" y="107"/>
                    <a:pt x="41" y="107"/>
                    <a:pt x="41" y="107"/>
                  </a:cubicBezTo>
                  <a:close/>
                  <a:moveTo>
                    <a:pt x="61" y="152"/>
                  </a:moveTo>
                  <a:cubicBezTo>
                    <a:pt x="62" y="151"/>
                    <a:pt x="62" y="151"/>
                    <a:pt x="62" y="151"/>
                  </a:cubicBezTo>
                  <a:cubicBezTo>
                    <a:pt x="62" y="149"/>
                    <a:pt x="62" y="149"/>
                    <a:pt x="62" y="149"/>
                  </a:cubicBezTo>
                  <a:cubicBezTo>
                    <a:pt x="61" y="148"/>
                    <a:pt x="61" y="148"/>
                    <a:pt x="61" y="148"/>
                  </a:cubicBezTo>
                  <a:cubicBezTo>
                    <a:pt x="59" y="147"/>
                    <a:pt x="59" y="147"/>
                    <a:pt x="59" y="147"/>
                  </a:cubicBezTo>
                  <a:cubicBezTo>
                    <a:pt x="59" y="148"/>
                    <a:pt x="59" y="148"/>
                    <a:pt x="59" y="148"/>
                  </a:cubicBezTo>
                  <a:cubicBezTo>
                    <a:pt x="59" y="150"/>
                    <a:pt x="59" y="150"/>
                    <a:pt x="59" y="150"/>
                  </a:cubicBezTo>
                  <a:cubicBezTo>
                    <a:pt x="60" y="151"/>
                    <a:pt x="60" y="151"/>
                    <a:pt x="60" y="151"/>
                  </a:cubicBezTo>
                  <a:cubicBezTo>
                    <a:pt x="60" y="152"/>
                    <a:pt x="60" y="152"/>
                    <a:pt x="60" y="152"/>
                  </a:cubicBezTo>
                  <a:lnTo>
                    <a:pt x="61" y="152"/>
                  </a:lnTo>
                  <a:close/>
                </a:path>
              </a:pathLst>
            </a:custGeom>
            <a:grpFill/>
            <a:ln w="0">
              <a:noFill/>
            </a:ln>
          </p:spPr>
          <p:style>
            <a:lnRef idx="0">
              <a:scrgbClr r="0" g="0" b="0"/>
            </a:lnRef>
            <a:fillRef idx="0">
              <a:scrgbClr r="0" g="0" b="0"/>
            </a:fillRef>
            <a:effectRef idx="0">
              <a:scrgbClr r="0" g="0" b="0"/>
            </a:effectRef>
            <a:fontRef idx="minor"/>
          </p:style>
        </p:sp>
        <p:sp>
          <p:nvSpPr>
            <p:cNvPr id="272" name="CustomShape 13">
              <a:extLst>
                <a:ext uri="{FF2B5EF4-FFF2-40B4-BE49-F238E27FC236}">
                  <a16:creationId xmlns:a16="http://schemas.microsoft.com/office/drawing/2014/main" id="{80F637C5-3DA2-4B38-887A-583867C2ABE2}"/>
                </a:ext>
              </a:extLst>
            </p:cNvPr>
            <p:cNvSpPr/>
            <p:nvPr/>
          </p:nvSpPr>
          <p:spPr>
            <a:xfrm>
              <a:off x="5735520" y="4269960"/>
              <a:ext cx="325800" cy="608040"/>
            </a:xfrm>
            <a:custGeom>
              <a:avLst/>
              <a:gdLst/>
              <a:ahLst/>
              <a:cxnLst/>
              <a:rect l="l" t="t" r="r" b="b"/>
              <a:pathLst>
                <a:path w="306" h="589">
                  <a:moveTo>
                    <a:pt x="123" y="282"/>
                  </a:moveTo>
                  <a:lnTo>
                    <a:pt x="123" y="284"/>
                  </a:lnTo>
                  <a:lnTo>
                    <a:pt x="123" y="284"/>
                  </a:lnTo>
                  <a:lnTo>
                    <a:pt x="121" y="284"/>
                  </a:lnTo>
                  <a:lnTo>
                    <a:pt x="123" y="282"/>
                  </a:lnTo>
                  <a:lnTo>
                    <a:pt x="123" y="282"/>
                  </a:lnTo>
                  <a:close/>
                  <a:moveTo>
                    <a:pt x="125" y="282"/>
                  </a:moveTo>
                  <a:lnTo>
                    <a:pt x="125" y="280"/>
                  </a:lnTo>
                  <a:lnTo>
                    <a:pt x="125" y="278"/>
                  </a:lnTo>
                  <a:lnTo>
                    <a:pt x="127" y="278"/>
                  </a:lnTo>
                  <a:lnTo>
                    <a:pt x="129" y="282"/>
                  </a:lnTo>
                  <a:lnTo>
                    <a:pt x="127" y="282"/>
                  </a:lnTo>
                  <a:lnTo>
                    <a:pt x="125" y="282"/>
                  </a:lnTo>
                  <a:lnTo>
                    <a:pt x="125" y="282"/>
                  </a:lnTo>
                  <a:close/>
                  <a:moveTo>
                    <a:pt x="4" y="586"/>
                  </a:moveTo>
                  <a:lnTo>
                    <a:pt x="4" y="584"/>
                  </a:lnTo>
                  <a:lnTo>
                    <a:pt x="2" y="584"/>
                  </a:lnTo>
                  <a:lnTo>
                    <a:pt x="0" y="589"/>
                  </a:lnTo>
                  <a:lnTo>
                    <a:pt x="2" y="589"/>
                  </a:lnTo>
                  <a:lnTo>
                    <a:pt x="4" y="586"/>
                  </a:lnTo>
                  <a:lnTo>
                    <a:pt x="4" y="586"/>
                  </a:lnTo>
                  <a:close/>
                  <a:moveTo>
                    <a:pt x="6" y="584"/>
                  </a:moveTo>
                  <a:lnTo>
                    <a:pt x="8" y="582"/>
                  </a:lnTo>
                  <a:lnTo>
                    <a:pt x="11" y="584"/>
                  </a:lnTo>
                  <a:lnTo>
                    <a:pt x="8" y="586"/>
                  </a:lnTo>
                  <a:lnTo>
                    <a:pt x="8" y="586"/>
                  </a:lnTo>
                  <a:lnTo>
                    <a:pt x="6" y="584"/>
                  </a:lnTo>
                  <a:lnTo>
                    <a:pt x="6" y="584"/>
                  </a:lnTo>
                  <a:close/>
                  <a:moveTo>
                    <a:pt x="24" y="571"/>
                  </a:moveTo>
                  <a:lnTo>
                    <a:pt x="24" y="575"/>
                  </a:lnTo>
                  <a:lnTo>
                    <a:pt x="26" y="575"/>
                  </a:lnTo>
                  <a:lnTo>
                    <a:pt x="28" y="575"/>
                  </a:lnTo>
                  <a:lnTo>
                    <a:pt x="28" y="573"/>
                  </a:lnTo>
                  <a:lnTo>
                    <a:pt x="24" y="571"/>
                  </a:lnTo>
                  <a:lnTo>
                    <a:pt x="24" y="571"/>
                  </a:lnTo>
                  <a:close/>
                  <a:moveTo>
                    <a:pt x="68" y="536"/>
                  </a:moveTo>
                  <a:lnTo>
                    <a:pt x="66" y="531"/>
                  </a:lnTo>
                  <a:lnTo>
                    <a:pt x="68" y="529"/>
                  </a:lnTo>
                  <a:lnTo>
                    <a:pt x="70" y="527"/>
                  </a:lnTo>
                  <a:lnTo>
                    <a:pt x="68" y="525"/>
                  </a:lnTo>
                  <a:lnTo>
                    <a:pt x="72" y="525"/>
                  </a:lnTo>
                  <a:lnTo>
                    <a:pt x="74" y="520"/>
                  </a:lnTo>
                  <a:lnTo>
                    <a:pt x="77" y="525"/>
                  </a:lnTo>
                  <a:lnTo>
                    <a:pt x="74" y="527"/>
                  </a:lnTo>
                  <a:lnTo>
                    <a:pt x="74" y="529"/>
                  </a:lnTo>
                  <a:lnTo>
                    <a:pt x="68" y="531"/>
                  </a:lnTo>
                  <a:lnTo>
                    <a:pt x="68" y="536"/>
                  </a:lnTo>
                  <a:lnTo>
                    <a:pt x="68" y="536"/>
                  </a:lnTo>
                  <a:lnTo>
                    <a:pt x="68" y="536"/>
                  </a:lnTo>
                  <a:close/>
                  <a:moveTo>
                    <a:pt x="85" y="498"/>
                  </a:moveTo>
                  <a:lnTo>
                    <a:pt x="88" y="500"/>
                  </a:lnTo>
                  <a:lnTo>
                    <a:pt x="88" y="503"/>
                  </a:lnTo>
                  <a:lnTo>
                    <a:pt x="85" y="503"/>
                  </a:lnTo>
                  <a:lnTo>
                    <a:pt x="83" y="500"/>
                  </a:lnTo>
                  <a:lnTo>
                    <a:pt x="83" y="498"/>
                  </a:lnTo>
                  <a:lnTo>
                    <a:pt x="85" y="498"/>
                  </a:lnTo>
                  <a:lnTo>
                    <a:pt x="85" y="498"/>
                  </a:lnTo>
                  <a:close/>
                  <a:moveTo>
                    <a:pt x="92" y="489"/>
                  </a:moveTo>
                  <a:lnTo>
                    <a:pt x="90" y="489"/>
                  </a:lnTo>
                  <a:lnTo>
                    <a:pt x="88" y="489"/>
                  </a:lnTo>
                  <a:lnTo>
                    <a:pt x="88" y="487"/>
                  </a:lnTo>
                  <a:lnTo>
                    <a:pt x="88" y="485"/>
                  </a:lnTo>
                  <a:lnTo>
                    <a:pt x="92" y="483"/>
                  </a:lnTo>
                  <a:lnTo>
                    <a:pt x="92" y="483"/>
                  </a:lnTo>
                  <a:lnTo>
                    <a:pt x="92" y="483"/>
                  </a:lnTo>
                  <a:lnTo>
                    <a:pt x="94" y="483"/>
                  </a:lnTo>
                  <a:lnTo>
                    <a:pt x="96" y="481"/>
                  </a:lnTo>
                  <a:lnTo>
                    <a:pt x="99" y="481"/>
                  </a:lnTo>
                  <a:lnTo>
                    <a:pt x="96" y="485"/>
                  </a:lnTo>
                  <a:lnTo>
                    <a:pt x="94" y="487"/>
                  </a:lnTo>
                  <a:lnTo>
                    <a:pt x="94" y="489"/>
                  </a:lnTo>
                  <a:lnTo>
                    <a:pt x="92" y="489"/>
                  </a:lnTo>
                  <a:lnTo>
                    <a:pt x="92" y="489"/>
                  </a:lnTo>
                  <a:close/>
                  <a:moveTo>
                    <a:pt x="193" y="106"/>
                  </a:moveTo>
                  <a:lnTo>
                    <a:pt x="191" y="104"/>
                  </a:lnTo>
                  <a:lnTo>
                    <a:pt x="191" y="102"/>
                  </a:lnTo>
                  <a:lnTo>
                    <a:pt x="193" y="97"/>
                  </a:lnTo>
                  <a:lnTo>
                    <a:pt x="195" y="97"/>
                  </a:lnTo>
                  <a:lnTo>
                    <a:pt x="195" y="102"/>
                  </a:lnTo>
                  <a:lnTo>
                    <a:pt x="195" y="104"/>
                  </a:lnTo>
                  <a:lnTo>
                    <a:pt x="193" y="106"/>
                  </a:lnTo>
                  <a:lnTo>
                    <a:pt x="193" y="106"/>
                  </a:lnTo>
                  <a:close/>
                  <a:moveTo>
                    <a:pt x="215" y="124"/>
                  </a:moveTo>
                  <a:lnTo>
                    <a:pt x="213" y="124"/>
                  </a:lnTo>
                  <a:lnTo>
                    <a:pt x="211" y="119"/>
                  </a:lnTo>
                  <a:lnTo>
                    <a:pt x="213" y="119"/>
                  </a:lnTo>
                  <a:lnTo>
                    <a:pt x="211" y="113"/>
                  </a:lnTo>
                  <a:lnTo>
                    <a:pt x="209" y="106"/>
                  </a:lnTo>
                  <a:lnTo>
                    <a:pt x="206" y="102"/>
                  </a:lnTo>
                  <a:lnTo>
                    <a:pt x="202" y="99"/>
                  </a:lnTo>
                  <a:lnTo>
                    <a:pt x="200" y="99"/>
                  </a:lnTo>
                  <a:lnTo>
                    <a:pt x="200" y="97"/>
                  </a:lnTo>
                  <a:lnTo>
                    <a:pt x="200" y="93"/>
                  </a:lnTo>
                  <a:lnTo>
                    <a:pt x="200" y="88"/>
                  </a:lnTo>
                  <a:lnTo>
                    <a:pt x="200" y="86"/>
                  </a:lnTo>
                  <a:lnTo>
                    <a:pt x="202" y="84"/>
                  </a:lnTo>
                  <a:lnTo>
                    <a:pt x="204" y="82"/>
                  </a:lnTo>
                  <a:lnTo>
                    <a:pt x="206" y="82"/>
                  </a:lnTo>
                  <a:lnTo>
                    <a:pt x="209" y="77"/>
                  </a:lnTo>
                  <a:lnTo>
                    <a:pt x="209" y="75"/>
                  </a:lnTo>
                  <a:lnTo>
                    <a:pt x="209" y="75"/>
                  </a:lnTo>
                  <a:lnTo>
                    <a:pt x="204" y="71"/>
                  </a:lnTo>
                  <a:lnTo>
                    <a:pt x="204" y="71"/>
                  </a:lnTo>
                  <a:lnTo>
                    <a:pt x="202" y="71"/>
                  </a:lnTo>
                  <a:lnTo>
                    <a:pt x="204" y="66"/>
                  </a:lnTo>
                  <a:lnTo>
                    <a:pt x="206" y="66"/>
                  </a:lnTo>
                  <a:lnTo>
                    <a:pt x="213" y="69"/>
                  </a:lnTo>
                  <a:lnTo>
                    <a:pt x="220" y="71"/>
                  </a:lnTo>
                  <a:lnTo>
                    <a:pt x="222" y="69"/>
                  </a:lnTo>
                  <a:lnTo>
                    <a:pt x="222" y="66"/>
                  </a:lnTo>
                  <a:lnTo>
                    <a:pt x="222" y="64"/>
                  </a:lnTo>
                  <a:lnTo>
                    <a:pt x="222" y="62"/>
                  </a:lnTo>
                  <a:lnTo>
                    <a:pt x="220" y="62"/>
                  </a:lnTo>
                  <a:lnTo>
                    <a:pt x="220" y="60"/>
                  </a:lnTo>
                  <a:lnTo>
                    <a:pt x="217" y="55"/>
                  </a:lnTo>
                  <a:lnTo>
                    <a:pt x="215" y="51"/>
                  </a:lnTo>
                  <a:lnTo>
                    <a:pt x="220" y="49"/>
                  </a:lnTo>
                  <a:lnTo>
                    <a:pt x="220" y="49"/>
                  </a:lnTo>
                  <a:lnTo>
                    <a:pt x="220" y="47"/>
                  </a:lnTo>
                  <a:lnTo>
                    <a:pt x="220" y="42"/>
                  </a:lnTo>
                  <a:lnTo>
                    <a:pt x="217" y="38"/>
                  </a:lnTo>
                  <a:lnTo>
                    <a:pt x="217" y="36"/>
                  </a:lnTo>
                  <a:lnTo>
                    <a:pt x="217" y="27"/>
                  </a:lnTo>
                  <a:lnTo>
                    <a:pt x="215" y="22"/>
                  </a:lnTo>
                  <a:lnTo>
                    <a:pt x="209" y="14"/>
                  </a:lnTo>
                  <a:lnTo>
                    <a:pt x="209" y="7"/>
                  </a:lnTo>
                  <a:lnTo>
                    <a:pt x="206" y="5"/>
                  </a:lnTo>
                  <a:lnTo>
                    <a:pt x="206" y="5"/>
                  </a:lnTo>
                  <a:lnTo>
                    <a:pt x="209" y="5"/>
                  </a:lnTo>
                  <a:lnTo>
                    <a:pt x="211" y="2"/>
                  </a:lnTo>
                  <a:lnTo>
                    <a:pt x="211" y="0"/>
                  </a:lnTo>
                  <a:lnTo>
                    <a:pt x="215" y="0"/>
                  </a:lnTo>
                  <a:lnTo>
                    <a:pt x="217" y="2"/>
                  </a:lnTo>
                  <a:lnTo>
                    <a:pt x="222" y="9"/>
                  </a:lnTo>
                  <a:lnTo>
                    <a:pt x="228" y="9"/>
                  </a:lnTo>
                  <a:lnTo>
                    <a:pt x="231" y="14"/>
                  </a:lnTo>
                  <a:lnTo>
                    <a:pt x="239" y="22"/>
                  </a:lnTo>
                  <a:lnTo>
                    <a:pt x="244" y="27"/>
                  </a:lnTo>
                  <a:lnTo>
                    <a:pt x="246" y="29"/>
                  </a:lnTo>
                  <a:lnTo>
                    <a:pt x="250" y="31"/>
                  </a:lnTo>
                  <a:lnTo>
                    <a:pt x="253" y="33"/>
                  </a:lnTo>
                  <a:lnTo>
                    <a:pt x="259" y="38"/>
                  </a:lnTo>
                  <a:lnTo>
                    <a:pt x="264" y="38"/>
                  </a:lnTo>
                  <a:lnTo>
                    <a:pt x="268" y="40"/>
                  </a:lnTo>
                  <a:lnTo>
                    <a:pt x="270" y="40"/>
                  </a:lnTo>
                  <a:lnTo>
                    <a:pt x="273" y="42"/>
                  </a:lnTo>
                  <a:lnTo>
                    <a:pt x="277" y="40"/>
                  </a:lnTo>
                  <a:lnTo>
                    <a:pt x="284" y="36"/>
                  </a:lnTo>
                  <a:lnTo>
                    <a:pt x="286" y="31"/>
                  </a:lnTo>
                  <a:lnTo>
                    <a:pt x="286" y="29"/>
                  </a:lnTo>
                  <a:lnTo>
                    <a:pt x="288" y="27"/>
                  </a:lnTo>
                  <a:lnTo>
                    <a:pt x="288" y="29"/>
                  </a:lnTo>
                  <a:lnTo>
                    <a:pt x="288" y="33"/>
                  </a:lnTo>
                  <a:lnTo>
                    <a:pt x="286" y="38"/>
                  </a:lnTo>
                  <a:lnTo>
                    <a:pt x="286" y="44"/>
                  </a:lnTo>
                  <a:lnTo>
                    <a:pt x="288" y="44"/>
                  </a:lnTo>
                  <a:lnTo>
                    <a:pt x="292" y="49"/>
                  </a:lnTo>
                  <a:lnTo>
                    <a:pt x="297" y="53"/>
                  </a:lnTo>
                  <a:lnTo>
                    <a:pt x="297" y="55"/>
                  </a:lnTo>
                  <a:lnTo>
                    <a:pt x="295" y="58"/>
                  </a:lnTo>
                  <a:lnTo>
                    <a:pt x="299" y="58"/>
                  </a:lnTo>
                  <a:lnTo>
                    <a:pt x="301" y="53"/>
                  </a:lnTo>
                  <a:lnTo>
                    <a:pt x="303" y="51"/>
                  </a:lnTo>
                  <a:lnTo>
                    <a:pt x="306" y="51"/>
                  </a:lnTo>
                  <a:lnTo>
                    <a:pt x="303" y="53"/>
                  </a:lnTo>
                  <a:lnTo>
                    <a:pt x="303" y="55"/>
                  </a:lnTo>
                  <a:lnTo>
                    <a:pt x="301" y="60"/>
                  </a:lnTo>
                  <a:lnTo>
                    <a:pt x="299" y="60"/>
                  </a:lnTo>
                  <a:lnTo>
                    <a:pt x="297" y="62"/>
                  </a:lnTo>
                  <a:lnTo>
                    <a:pt x="297" y="64"/>
                  </a:lnTo>
                  <a:lnTo>
                    <a:pt x="295" y="66"/>
                  </a:lnTo>
                  <a:lnTo>
                    <a:pt x="292" y="66"/>
                  </a:lnTo>
                  <a:lnTo>
                    <a:pt x="290" y="66"/>
                  </a:lnTo>
                  <a:lnTo>
                    <a:pt x="288" y="69"/>
                  </a:lnTo>
                  <a:lnTo>
                    <a:pt x="288" y="71"/>
                  </a:lnTo>
                  <a:lnTo>
                    <a:pt x="284" y="71"/>
                  </a:lnTo>
                  <a:lnTo>
                    <a:pt x="279" y="69"/>
                  </a:lnTo>
                  <a:lnTo>
                    <a:pt x="277" y="71"/>
                  </a:lnTo>
                  <a:lnTo>
                    <a:pt x="270" y="77"/>
                  </a:lnTo>
                  <a:lnTo>
                    <a:pt x="268" y="86"/>
                  </a:lnTo>
                  <a:lnTo>
                    <a:pt x="268" y="93"/>
                  </a:lnTo>
                  <a:lnTo>
                    <a:pt x="268" y="95"/>
                  </a:lnTo>
                  <a:lnTo>
                    <a:pt x="268" y="99"/>
                  </a:lnTo>
                  <a:lnTo>
                    <a:pt x="268" y="102"/>
                  </a:lnTo>
                  <a:lnTo>
                    <a:pt x="266" y="102"/>
                  </a:lnTo>
                  <a:lnTo>
                    <a:pt x="264" y="97"/>
                  </a:lnTo>
                  <a:lnTo>
                    <a:pt x="257" y="97"/>
                  </a:lnTo>
                  <a:lnTo>
                    <a:pt x="253" y="93"/>
                  </a:lnTo>
                  <a:lnTo>
                    <a:pt x="246" y="88"/>
                  </a:lnTo>
                  <a:lnTo>
                    <a:pt x="244" y="86"/>
                  </a:lnTo>
                  <a:lnTo>
                    <a:pt x="239" y="86"/>
                  </a:lnTo>
                  <a:lnTo>
                    <a:pt x="237" y="84"/>
                  </a:lnTo>
                  <a:lnTo>
                    <a:pt x="235" y="84"/>
                  </a:lnTo>
                  <a:lnTo>
                    <a:pt x="231" y="84"/>
                  </a:lnTo>
                  <a:lnTo>
                    <a:pt x="226" y="86"/>
                  </a:lnTo>
                  <a:lnTo>
                    <a:pt x="222" y="93"/>
                  </a:lnTo>
                  <a:lnTo>
                    <a:pt x="220" y="91"/>
                  </a:lnTo>
                  <a:lnTo>
                    <a:pt x="215" y="88"/>
                  </a:lnTo>
                  <a:lnTo>
                    <a:pt x="213" y="88"/>
                  </a:lnTo>
                  <a:lnTo>
                    <a:pt x="211" y="91"/>
                  </a:lnTo>
                  <a:lnTo>
                    <a:pt x="211" y="95"/>
                  </a:lnTo>
                  <a:lnTo>
                    <a:pt x="211" y="97"/>
                  </a:lnTo>
                  <a:lnTo>
                    <a:pt x="215" y="99"/>
                  </a:lnTo>
                  <a:lnTo>
                    <a:pt x="220" y="99"/>
                  </a:lnTo>
                  <a:lnTo>
                    <a:pt x="224" y="104"/>
                  </a:lnTo>
                  <a:lnTo>
                    <a:pt x="228" y="106"/>
                  </a:lnTo>
                  <a:lnTo>
                    <a:pt x="233" y="106"/>
                  </a:lnTo>
                  <a:lnTo>
                    <a:pt x="235" y="108"/>
                  </a:lnTo>
                  <a:lnTo>
                    <a:pt x="233" y="113"/>
                  </a:lnTo>
                  <a:lnTo>
                    <a:pt x="231" y="115"/>
                  </a:lnTo>
                  <a:lnTo>
                    <a:pt x="228" y="113"/>
                  </a:lnTo>
                  <a:lnTo>
                    <a:pt x="224" y="113"/>
                  </a:lnTo>
                  <a:lnTo>
                    <a:pt x="222" y="113"/>
                  </a:lnTo>
                  <a:lnTo>
                    <a:pt x="222" y="117"/>
                  </a:lnTo>
                  <a:lnTo>
                    <a:pt x="220" y="119"/>
                  </a:lnTo>
                  <a:lnTo>
                    <a:pt x="215" y="124"/>
                  </a:lnTo>
                  <a:lnTo>
                    <a:pt x="215" y="124"/>
                  </a:lnTo>
                  <a:close/>
                  <a:moveTo>
                    <a:pt x="209" y="232"/>
                  </a:moveTo>
                  <a:lnTo>
                    <a:pt x="211" y="227"/>
                  </a:lnTo>
                  <a:lnTo>
                    <a:pt x="211" y="225"/>
                  </a:lnTo>
                  <a:lnTo>
                    <a:pt x="211" y="225"/>
                  </a:lnTo>
                  <a:lnTo>
                    <a:pt x="209" y="227"/>
                  </a:lnTo>
                  <a:lnTo>
                    <a:pt x="206" y="225"/>
                  </a:lnTo>
                  <a:lnTo>
                    <a:pt x="209" y="218"/>
                  </a:lnTo>
                  <a:lnTo>
                    <a:pt x="211" y="216"/>
                  </a:lnTo>
                  <a:lnTo>
                    <a:pt x="211" y="218"/>
                  </a:lnTo>
                  <a:lnTo>
                    <a:pt x="211" y="223"/>
                  </a:lnTo>
                  <a:lnTo>
                    <a:pt x="213" y="223"/>
                  </a:lnTo>
                  <a:lnTo>
                    <a:pt x="213" y="225"/>
                  </a:lnTo>
                  <a:lnTo>
                    <a:pt x="213" y="229"/>
                  </a:lnTo>
                  <a:lnTo>
                    <a:pt x="211" y="232"/>
                  </a:lnTo>
                  <a:lnTo>
                    <a:pt x="209" y="232"/>
                  </a:lnTo>
                  <a:lnTo>
                    <a:pt x="209" y="232"/>
                  </a:lnTo>
                  <a:close/>
                  <a:moveTo>
                    <a:pt x="68" y="364"/>
                  </a:moveTo>
                  <a:lnTo>
                    <a:pt x="70" y="364"/>
                  </a:lnTo>
                  <a:lnTo>
                    <a:pt x="70" y="364"/>
                  </a:lnTo>
                  <a:lnTo>
                    <a:pt x="68" y="362"/>
                  </a:lnTo>
                  <a:lnTo>
                    <a:pt x="68" y="362"/>
                  </a:lnTo>
                  <a:lnTo>
                    <a:pt x="68" y="364"/>
                  </a:lnTo>
                  <a:lnTo>
                    <a:pt x="68" y="364"/>
                  </a:lnTo>
                  <a:close/>
                  <a:moveTo>
                    <a:pt x="66" y="366"/>
                  </a:moveTo>
                  <a:lnTo>
                    <a:pt x="66" y="366"/>
                  </a:lnTo>
                  <a:lnTo>
                    <a:pt x="68" y="366"/>
                  </a:lnTo>
                  <a:lnTo>
                    <a:pt x="66" y="366"/>
                  </a:lnTo>
                  <a:lnTo>
                    <a:pt x="66" y="366"/>
                  </a:lnTo>
                  <a:close/>
                  <a:moveTo>
                    <a:pt x="63" y="368"/>
                  </a:moveTo>
                  <a:lnTo>
                    <a:pt x="66" y="368"/>
                  </a:lnTo>
                  <a:lnTo>
                    <a:pt x="66" y="368"/>
                  </a:lnTo>
                  <a:lnTo>
                    <a:pt x="63" y="368"/>
                  </a:lnTo>
                  <a:lnTo>
                    <a:pt x="63" y="368"/>
                  </a:lnTo>
                  <a:close/>
                  <a:moveTo>
                    <a:pt x="61" y="370"/>
                  </a:moveTo>
                  <a:lnTo>
                    <a:pt x="61" y="373"/>
                  </a:lnTo>
                  <a:lnTo>
                    <a:pt x="63" y="370"/>
                  </a:lnTo>
                  <a:lnTo>
                    <a:pt x="61" y="370"/>
                  </a:lnTo>
                  <a:lnTo>
                    <a:pt x="61" y="370"/>
                  </a:lnTo>
                  <a:close/>
                  <a:moveTo>
                    <a:pt x="59" y="379"/>
                  </a:moveTo>
                  <a:lnTo>
                    <a:pt x="57" y="375"/>
                  </a:lnTo>
                  <a:lnTo>
                    <a:pt x="57" y="373"/>
                  </a:lnTo>
                  <a:lnTo>
                    <a:pt x="59" y="373"/>
                  </a:lnTo>
                  <a:lnTo>
                    <a:pt x="59" y="375"/>
                  </a:lnTo>
                  <a:lnTo>
                    <a:pt x="61" y="375"/>
                  </a:lnTo>
                  <a:lnTo>
                    <a:pt x="63" y="377"/>
                  </a:lnTo>
                  <a:lnTo>
                    <a:pt x="61" y="379"/>
                  </a:lnTo>
                  <a:lnTo>
                    <a:pt x="59" y="379"/>
                  </a:lnTo>
                  <a:lnTo>
                    <a:pt x="59" y="379"/>
                  </a:lnTo>
                  <a:close/>
                  <a:moveTo>
                    <a:pt x="88" y="381"/>
                  </a:moveTo>
                  <a:lnTo>
                    <a:pt x="88" y="379"/>
                  </a:lnTo>
                  <a:lnTo>
                    <a:pt x="90" y="379"/>
                  </a:lnTo>
                  <a:lnTo>
                    <a:pt x="90" y="379"/>
                  </a:lnTo>
                  <a:lnTo>
                    <a:pt x="90" y="381"/>
                  </a:lnTo>
                  <a:lnTo>
                    <a:pt x="88" y="381"/>
                  </a:lnTo>
                  <a:lnTo>
                    <a:pt x="88" y="381"/>
                  </a:lnTo>
                  <a:close/>
                  <a:moveTo>
                    <a:pt x="85" y="388"/>
                  </a:moveTo>
                  <a:lnTo>
                    <a:pt x="85" y="386"/>
                  </a:lnTo>
                  <a:lnTo>
                    <a:pt x="88" y="386"/>
                  </a:lnTo>
                  <a:lnTo>
                    <a:pt x="85" y="388"/>
                  </a:lnTo>
                  <a:lnTo>
                    <a:pt x="85" y="388"/>
                  </a:lnTo>
                  <a:lnTo>
                    <a:pt x="85" y="388"/>
                  </a:lnTo>
                  <a:close/>
                  <a:moveTo>
                    <a:pt x="83" y="377"/>
                  </a:moveTo>
                  <a:lnTo>
                    <a:pt x="81" y="379"/>
                  </a:lnTo>
                  <a:lnTo>
                    <a:pt x="83" y="384"/>
                  </a:lnTo>
                  <a:lnTo>
                    <a:pt x="83" y="386"/>
                  </a:lnTo>
                  <a:lnTo>
                    <a:pt x="85" y="386"/>
                  </a:lnTo>
                  <a:lnTo>
                    <a:pt x="85" y="384"/>
                  </a:lnTo>
                  <a:lnTo>
                    <a:pt x="83" y="379"/>
                  </a:lnTo>
                  <a:lnTo>
                    <a:pt x="83" y="377"/>
                  </a:lnTo>
                  <a:lnTo>
                    <a:pt x="83" y="377"/>
                  </a:lnTo>
                  <a:lnTo>
                    <a:pt x="83" y="377"/>
                  </a:lnTo>
                  <a:close/>
                  <a:moveTo>
                    <a:pt x="167" y="331"/>
                  </a:moveTo>
                  <a:lnTo>
                    <a:pt x="165" y="326"/>
                  </a:lnTo>
                  <a:lnTo>
                    <a:pt x="165" y="324"/>
                  </a:lnTo>
                  <a:lnTo>
                    <a:pt x="167" y="322"/>
                  </a:lnTo>
                  <a:lnTo>
                    <a:pt x="169" y="322"/>
                  </a:lnTo>
                  <a:lnTo>
                    <a:pt x="169" y="324"/>
                  </a:lnTo>
                  <a:lnTo>
                    <a:pt x="169" y="326"/>
                  </a:lnTo>
                  <a:lnTo>
                    <a:pt x="169" y="329"/>
                  </a:lnTo>
                  <a:lnTo>
                    <a:pt x="169" y="331"/>
                  </a:lnTo>
                  <a:lnTo>
                    <a:pt x="167" y="331"/>
                  </a:lnTo>
                  <a:lnTo>
                    <a:pt x="167" y="331"/>
                  </a:lnTo>
                  <a:close/>
                  <a:moveTo>
                    <a:pt x="154" y="329"/>
                  </a:moveTo>
                  <a:lnTo>
                    <a:pt x="156" y="324"/>
                  </a:lnTo>
                  <a:lnTo>
                    <a:pt x="158" y="324"/>
                  </a:lnTo>
                  <a:lnTo>
                    <a:pt x="158" y="326"/>
                  </a:lnTo>
                  <a:lnTo>
                    <a:pt x="156" y="329"/>
                  </a:lnTo>
                  <a:lnTo>
                    <a:pt x="154" y="329"/>
                  </a:lnTo>
                  <a:lnTo>
                    <a:pt x="154" y="329"/>
                  </a:lnTo>
                  <a:close/>
                  <a:moveTo>
                    <a:pt x="136" y="368"/>
                  </a:moveTo>
                  <a:lnTo>
                    <a:pt x="136" y="368"/>
                  </a:lnTo>
                  <a:lnTo>
                    <a:pt x="138" y="368"/>
                  </a:lnTo>
                  <a:lnTo>
                    <a:pt x="140" y="368"/>
                  </a:lnTo>
                  <a:lnTo>
                    <a:pt x="143" y="368"/>
                  </a:lnTo>
                  <a:lnTo>
                    <a:pt x="143" y="366"/>
                  </a:lnTo>
                  <a:lnTo>
                    <a:pt x="138" y="362"/>
                  </a:lnTo>
                  <a:lnTo>
                    <a:pt x="140" y="359"/>
                  </a:lnTo>
                  <a:lnTo>
                    <a:pt x="143" y="353"/>
                  </a:lnTo>
                  <a:lnTo>
                    <a:pt x="147" y="351"/>
                  </a:lnTo>
                  <a:lnTo>
                    <a:pt x="147" y="348"/>
                  </a:lnTo>
                  <a:lnTo>
                    <a:pt x="151" y="348"/>
                  </a:lnTo>
                  <a:lnTo>
                    <a:pt x="158" y="353"/>
                  </a:lnTo>
                  <a:lnTo>
                    <a:pt x="158" y="355"/>
                  </a:lnTo>
                  <a:lnTo>
                    <a:pt x="160" y="353"/>
                  </a:lnTo>
                  <a:lnTo>
                    <a:pt x="162" y="346"/>
                  </a:lnTo>
                  <a:lnTo>
                    <a:pt x="167" y="342"/>
                  </a:lnTo>
                  <a:lnTo>
                    <a:pt x="167" y="340"/>
                  </a:lnTo>
                  <a:lnTo>
                    <a:pt x="167" y="340"/>
                  </a:lnTo>
                  <a:lnTo>
                    <a:pt x="165" y="335"/>
                  </a:lnTo>
                  <a:lnTo>
                    <a:pt x="160" y="333"/>
                  </a:lnTo>
                  <a:lnTo>
                    <a:pt x="158" y="333"/>
                  </a:lnTo>
                  <a:lnTo>
                    <a:pt x="156" y="331"/>
                  </a:lnTo>
                  <a:lnTo>
                    <a:pt x="151" y="331"/>
                  </a:lnTo>
                  <a:lnTo>
                    <a:pt x="145" y="335"/>
                  </a:lnTo>
                  <a:lnTo>
                    <a:pt x="145" y="337"/>
                  </a:lnTo>
                  <a:lnTo>
                    <a:pt x="145" y="340"/>
                  </a:lnTo>
                  <a:lnTo>
                    <a:pt x="140" y="340"/>
                  </a:lnTo>
                  <a:lnTo>
                    <a:pt x="138" y="342"/>
                  </a:lnTo>
                  <a:lnTo>
                    <a:pt x="136" y="342"/>
                  </a:lnTo>
                  <a:lnTo>
                    <a:pt x="134" y="337"/>
                  </a:lnTo>
                  <a:lnTo>
                    <a:pt x="132" y="337"/>
                  </a:lnTo>
                  <a:lnTo>
                    <a:pt x="127" y="342"/>
                  </a:lnTo>
                  <a:lnTo>
                    <a:pt x="127" y="346"/>
                  </a:lnTo>
                  <a:lnTo>
                    <a:pt x="123" y="348"/>
                  </a:lnTo>
                  <a:lnTo>
                    <a:pt x="123" y="353"/>
                  </a:lnTo>
                  <a:lnTo>
                    <a:pt x="127" y="355"/>
                  </a:lnTo>
                  <a:lnTo>
                    <a:pt x="129" y="357"/>
                  </a:lnTo>
                  <a:lnTo>
                    <a:pt x="127" y="359"/>
                  </a:lnTo>
                  <a:lnTo>
                    <a:pt x="127" y="362"/>
                  </a:lnTo>
                  <a:lnTo>
                    <a:pt x="132" y="366"/>
                  </a:lnTo>
                  <a:lnTo>
                    <a:pt x="136" y="366"/>
                  </a:lnTo>
                  <a:lnTo>
                    <a:pt x="136" y="368"/>
                  </a:lnTo>
                  <a:lnTo>
                    <a:pt x="136" y="368"/>
                  </a:lnTo>
                  <a:close/>
                  <a:moveTo>
                    <a:pt x="110" y="434"/>
                  </a:moveTo>
                  <a:lnTo>
                    <a:pt x="107" y="432"/>
                  </a:lnTo>
                  <a:lnTo>
                    <a:pt x="105" y="432"/>
                  </a:lnTo>
                  <a:lnTo>
                    <a:pt x="105" y="434"/>
                  </a:lnTo>
                  <a:lnTo>
                    <a:pt x="107" y="439"/>
                  </a:lnTo>
                  <a:lnTo>
                    <a:pt x="110" y="439"/>
                  </a:lnTo>
                  <a:lnTo>
                    <a:pt x="110" y="437"/>
                  </a:lnTo>
                  <a:lnTo>
                    <a:pt x="110" y="434"/>
                  </a:lnTo>
                  <a:lnTo>
                    <a:pt x="110" y="434"/>
                  </a:lnTo>
                  <a:close/>
                  <a:moveTo>
                    <a:pt x="114" y="430"/>
                  </a:moveTo>
                  <a:lnTo>
                    <a:pt x="112" y="423"/>
                  </a:lnTo>
                  <a:lnTo>
                    <a:pt x="112" y="421"/>
                  </a:lnTo>
                  <a:lnTo>
                    <a:pt x="114" y="423"/>
                  </a:lnTo>
                  <a:lnTo>
                    <a:pt x="114" y="425"/>
                  </a:lnTo>
                  <a:lnTo>
                    <a:pt x="114" y="428"/>
                  </a:lnTo>
                  <a:lnTo>
                    <a:pt x="114" y="430"/>
                  </a:lnTo>
                  <a:lnTo>
                    <a:pt x="114" y="430"/>
                  </a:lnTo>
                  <a:close/>
                  <a:moveTo>
                    <a:pt x="107" y="419"/>
                  </a:moveTo>
                  <a:lnTo>
                    <a:pt x="110" y="417"/>
                  </a:lnTo>
                  <a:lnTo>
                    <a:pt x="114" y="412"/>
                  </a:lnTo>
                  <a:lnTo>
                    <a:pt x="110" y="408"/>
                  </a:lnTo>
                  <a:lnTo>
                    <a:pt x="110" y="406"/>
                  </a:lnTo>
                  <a:lnTo>
                    <a:pt x="112" y="406"/>
                  </a:lnTo>
                  <a:lnTo>
                    <a:pt x="114" y="406"/>
                  </a:lnTo>
                  <a:lnTo>
                    <a:pt x="116" y="408"/>
                  </a:lnTo>
                  <a:lnTo>
                    <a:pt x="116" y="403"/>
                  </a:lnTo>
                  <a:lnTo>
                    <a:pt x="116" y="397"/>
                  </a:lnTo>
                  <a:lnTo>
                    <a:pt x="116" y="395"/>
                  </a:lnTo>
                  <a:lnTo>
                    <a:pt x="116" y="384"/>
                  </a:lnTo>
                  <a:lnTo>
                    <a:pt x="116" y="377"/>
                  </a:lnTo>
                  <a:lnTo>
                    <a:pt x="118" y="373"/>
                  </a:lnTo>
                  <a:lnTo>
                    <a:pt x="121" y="370"/>
                  </a:lnTo>
                  <a:lnTo>
                    <a:pt x="121" y="366"/>
                  </a:lnTo>
                  <a:lnTo>
                    <a:pt x="118" y="366"/>
                  </a:lnTo>
                  <a:lnTo>
                    <a:pt x="118" y="364"/>
                  </a:lnTo>
                  <a:lnTo>
                    <a:pt x="116" y="362"/>
                  </a:lnTo>
                  <a:lnTo>
                    <a:pt x="116" y="359"/>
                  </a:lnTo>
                  <a:lnTo>
                    <a:pt x="112" y="359"/>
                  </a:lnTo>
                  <a:lnTo>
                    <a:pt x="110" y="359"/>
                  </a:lnTo>
                  <a:lnTo>
                    <a:pt x="114" y="357"/>
                  </a:lnTo>
                  <a:lnTo>
                    <a:pt x="114" y="355"/>
                  </a:lnTo>
                  <a:lnTo>
                    <a:pt x="114" y="348"/>
                  </a:lnTo>
                  <a:lnTo>
                    <a:pt x="110" y="348"/>
                  </a:lnTo>
                  <a:lnTo>
                    <a:pt x="107" y="348"/>
                  </a:lnTo>
                  <a:lnTo>
                    <a:pt x="107" y="348"/>
                  </a:lnTo>
                  <a:lnTo>
                    <a:pt x="105" y="351"/>
                  </a:lnTo>
                  <a:lnTo>
                    <a:pt x="103" y="351"/>
                  </a:lnTo>
                  <a:lnTo>
                    <a:pt x="99" y="346"/>
                  </a:lnTo>
                  <a:lnTo>
                    <a:pt x="99" y="344"/>
                  </a:lnTo>
                  <a:lnTo>
                    <a:pt x="105" y="340"/>
                  </a:lnTo>
                  <a:lnTo>
                    <a:pt x="110" y="340"/>
                  </a:lnTo>
                  <a:lnTo>
                    <a:pt x="116" y="342"/>
                  </a:lnTo>
                  <a:lnTo>
                    <a:pt x="118" y="344"/>
                  </a:lnTo>
                  <a:lnTo>
                    <a:pt x="118" y="342"/>
                  </a:lnTo>
                  <a:lnTo>
                    <a:pt x="118" y="340"/>
                  </a:lnTo>
                  <a:lnTo>
                    <a:pt x="118" y="335"/>
                  </a:lnTo>
                  <a:lnTo>
                    <a:pt x="118" y="333"/>
                  </a:lnTo>
                  <a:lnTo>
                    <a:pt x="121" y="331"/>
                  </a:lnTo>
                  <a:lnTo>
                    <a:pt x="123" y="331"/>
                  </a:lnTo>
                  <a:lnTo>
                    <a:pt x="125" y="333"/>
                  </a:lnTo>
                  <a:lnTo>
                    <a:pt x="127" y="333"/>
                  </a:lnTo>
                  <a:lnTo>
                    <a:pt x="129" y="331"/>
                  </a:lnTo>
                  <a:lnTo>
                    <a:pt x="136" y="329"/>
                  </a:lnTo>
                  <a:lnTo>
                    <a:pt x="143" y="326"/>
                  </a:lnTo>
                  <a:lnTo>
                    <a:pt x="147" y="326"/>
                  </a:lnTo>
                  <a:lnTo>
                    <a:pt x="147" y="329"/>
                  </a:lnTo>
                  <a:lnTo>
                    <a:pt x="149" y="326"/>
                  </a:lnTo>
                  <a:lnTo>
                    <a:pt x="149" y="326"/>
                  </a:lnTo>
                  <a:lnTo>
                    <a:pt x="154" y="324"/>
                  </a:lnTo>
                  <a:lnTo>
                    <a:pt x="156" y="322"/>
                  </a:lnTo>
                  <a:lnTo>
                    <a:pt x="160" y="318"/>
                  </a:lnTo>
                  <a:lnTo>
                    <a:pt x="165" y="315"/>
                  </a:lnTo>
                  <a:lnTo>
                    <a:pt x="169" y="318"/>
                  </a:lnTo>
                  <a:lnTo>
                    <a:pt x="173" y="315"/>
                  </a:lnTo>
                  <a:lnTo>
                    <a:pt x="173" y="318"/>
                  </a:lnTo>
                  <a:lnTo>
                    <a:pt x="173" y="320"/>
                  </a:lnTo>
                  <a:lnTo>
                    <a:pt x="171" y="324"/>
                  </a:lnTo>
                  <a:lnTo>
                    <a:pt x="171" y="329"/>
                  </a:lnTo>
                  <a:lnTo>
                    <a:pt x="173" y="329"/>
                  </a:lnTo>
                  <a:lnTo>
                    <a:pt x="173" y="333"/>
                  </a:lnTo>
                  <a:lnTo>
                    <a:pt x="173" y="337"/>
                  </a:lnTo>
                  <a:lnTo>
                    <a:pt x="173" y="337"/>
                  </a:lnTo>
                  <a:lnTo>
                    <a:pt x="173" y="342"/>
                  </a:lnTo>
                  <a:lnTo>
                    <a:pt x="178" y="344"/>
                  </a:lnTo>
                  <a:lnTo>
                    <a:pt x="182" y="348"/>
                  </a:lnTo>
                  <a:lnTo>
                    <a:pt x="187" y="348"/>
                  </a:lnTo>
                  <a:lnTo>
                    <a:pt x="189" y="348"/>
                  </a:lnTo>
                  <a:lnTo>
                    <a:pt x="193" y="342"/>
                  </a:lnTo>
                  <a:lnTo>
                    <a:pt x="193" y="340"/>
                  </a:lnTo>
                  <a:lnTo>
                    <a:pt x="195" y="337"/>
                  </a:lnTo>
                  <a:lnTo>
                    <a:pt x="195" y="335"/>
                  </a:lnTo>
                  <a:lnTo>
                    <a:pt x="195" y="333"/>
                  </a:lnTo>
                  <a:lnTo>
                    <a:pt x="198" y="329"/>
                  </a:lnTo>
                  <a:lnTo>
                    <a:pt x="200" y="329"/>
                  </a:lnTo>
                  <a:lnTo>
                    <a:pt x="204" y="329"/>
                  </a:lnTo>
                  <a:lnTo>
                    <a:pt x="204" y="326"/>
                  </a:lnTo>
                  <a:lnTo>
                    <a:pt x="204" y="324"/>
                  </a:lnTo>
                  <a:lnTo>
                    <a:pt x="204" y="320"/>
                  </a:lnTo>
                  <a:lnTo>
                    <a:pt x="195" y="318"/>
                  </a:lnTo>
                  <a:lnTo>
                    <a:pt x="195" y="315"/>
                  </a:lnTo>
                  <a:lnTo>
                    <a:pt x="198" y="311"/>
                  </a:lnTo>
                  <a:lnTo>
                    <a:pt x="200" y="309"/>
                  </a:lnTo>
                  <a:lnTo>
                    <a:pt x="200" y="309"/>
                  </a:lnTo>
                  <a:lnTo>
                    <a:pt x="200" y="309"/>
                  </a:lnTo>
                  <a:lnTo>
                    <a:pt x="200" y="313"/>
                  </a:lnTo>
                  <a:lnTo>
                    <a:pt x="202" y="315"/>
                  </a:lnTo>
                  <a:lnTo>
                    <a:pt x="204" y="313"/>
                  </a:lnTo>
                  <a:lnTo>
                    <a:pt x="204" y="313"/>
                  </a:lnTo>
                  <a:lnTo>
                    <a:pt x="206" y="313"/>
                  </a:lnTo>
                  <a:lnTo>
                    <a:pt x="209" y="315"/>
                  </a:lnTo>
                  <a:lnTo>
                    <a:pt x="211" y="313"/>
                  </a:lnTo>
                  <a:lnTo>
                    <a:pt x="213" y="313"/>
                  </a:lnTo>
                  <a:lnTo>
                    <a:pt x="211" y="315"/>
                  </a:lnTo>
                  <a:lnTo>
                    <a:pt x="209" y="318"/>
                  </a:lnTo>
                  <a:lnTo>
                    <a:pt x="206" y="318"/>
                  </a:lnTo>
                  <a:lnTo>
                    <a:pt x="209" y="318"/>
                  </a:lnTo>
                  <a:lnTo>
                    <a:pt x="211" y="318"/>
                  </a:lnTo>
                  <a:lnTo>
                    <a:pt x="217" y="315"/>
                  </a:lnTo>
                  <a:lnTo>
                    <a:pt x="226" y="315"/>
                  </a:lnTo>
                  <a:lnTo>
                    <a:pt x="231" y="315"/>
                  </a:lnTo>
                  <a:lnTo>
                    <a:pt x="231" y="313"/>
                  </a:lnTo>
                  <a:lnTo>
                    <a:pt x="228" y="311"/>
                  </a:lnTo>
                  <a:lnTo>
                    <a:pt x="231" y="307"/>
                  </a:lnTo>
                  <a:lnTo>
                    <a:pt x="233" y="304"/>
                  </a:lnTo>
                  <a:lnTo>
                    <a:pt x="237" y="304"/>
                  </a:lnTo>
                  <a:lnTo>
                    <a:pt x="237" y="309"/>
                  </a:lnTo>
                  <a:lnTo>
                    <a:pt x="237" y="311"/>
                  </a:lnTo>
                  <a:lnTo>
                    <a:pt x="237" y="315"/>
                  </a:lnTo>
                  <a:lnTo>
                    <a:pt x="242" y="313"/>
                  </a:lnTo>
                  <a:lnTo>
                    <a:pt x="244" y="311"/>
                  </a:lnTo>
                  <a:lnTo>
                    <a:pt x="242" y="304"/>
                  </a:lnTo>
                  <a:lnTo>
                    <a:pt x="244" y="300"/>
                  </a:lnTo>
                  <a:lnTo>
                    <a:pt x="248" y="296"/>
                  </a:lnTo>
                  <a:lnTo>
                    <a:pt x="250" y="296"/>
                  </a:lnTo>
                  <a:lnTo>
                    <a:pt x="250" y="293"/>
                  </a:lnTo>
                  <a:lnTo>
                    <a:pt x="250" y="291"/>
                  </a:lnTo>
                  <a:lnTo>
                    <a:pt x="250" y="287"/>
                  </a:lnTo>
                  <a:lnTo>
                    <a:pt x="253" y="284"/>
                  </a:lnTo>
                  <a:lnTo>
                    <a:pt x="257" y="287"/>
                  </a:lnTo>
                  <a:lnTo>
                    <a:pt x="257" y="289"/>
                  </a:lnTo>
                  <a:lnTo>
                    <a:pt x="255" y="291"/>
                  </a:lnTo>
                  <a:lnTo>
                    <a:pt x="255" y="296"/>
                  </a:lnTo>
                  <a:lnTo>
                    <a:pt x="255" y="307"/>
                  </a:lnTo>
                  <a:lnTo>
                    <a:pt x="257" y="309"/>
                  </a:lnTo>
                  <a:lnTo>
                    <a:pt x="259" y="307"/>
                  </a:lnTo>
                  <a:lnTo>
                    <a:pt x="262" y="302"/>
                  </a:lnTo>
                  <a:lnTo>
                    <a:pt x="264" y="302"/>
                  </a:lnTo>
                  <a:lnTo>
                    <a:pt x="268" y="298"/>
                  </a:lnTo>
                  <a:lnTo>
                    <a:pt x="270" y="293"/>
                  </a:lnTo>
                  <a:lnTo>
                    <a:pt x="268" y="291"/>
                  </a:lnTo>
                  <a:lnTo>
                    <a:pt x="273" y="287"/>
                  </a:lnTo>
                  <a:lnTo>
                    <a:pt x="273" y="284"/>
                  </a:lnTo>
                  <a:lnTo>
                    <a:pt x="270" y="282"/>
                  </a:lnTo>
                  <a:lnTo>
                    <a:pt x="266" y="276"/>
                  </a:lnTo>
                  <a:lnTo>
                    <a:pt x="264" y="271"/>
                  </a:lnTo>
                  <a:lnTo>
                    <a:pt x="264" y="262"/>
                  </a:lnTo>
                  <a:lnTo>
                    <a:pt x="264" y="251"/>
                  </a:lnTo>
                  <a:lnTo>
                    <a:pt x="266" y="243"/>
                  </a:lnTo>
                  <a:lnTo>
                    <a:pt x="262" y="229"/>
                  </a:lnTo>
                  <a:lnTo>
                    <a:pt x="257" y="223"/>
                  </a:lnTo>
                  <a:lnTo>
                    <a:pt x="257" y="218"/>
                  </a:lnTo>
                  <a:lnTo>
                    <a:pt x="257" y="212"/>
                  </a:lnTo>
                  <a:lnTo>
                    <a:pt x="264" y="210"/>
                  </a:lnTo>
                  <a:lnTo>
                    <a:pt x="266" y="210"/>
                  </a:lnTo>
                  <a:lnTo>
                    <a:pt x="268" y="212"/>
                  </a:lnTo>
                  <a:lnTo>
                    <a:pt x="268" y="210"/>
                  </a:lnTo>
                  <a:lnTo>
                    <a:pt x="268" y="205"/>
                  </a:lnTo>
                  <a:lnTo>
                    <a:pt x="268" y="203"/>
                  </a:lnTo>
                  <a:lnTo>
                    <a:pt x="266" y="201"/>
                  </a:lnTo>
                  <a:lnTo>
                    <a:pt x="266" y="199"/>
                  </a:lnTo>
                  <a:lnTo>
                    <a:pt x="266" y="196"/>
                  </a:lnTo>
                  <a:lnTo>
                    <a:pt x="266" y="192"/>
                  </a:lnTo>
                  <a:lnTo>
                    <a:pt x="266" y="190"/>
                  </a:lnTo>
                  <a:lnTo>
                    <a:pt x="266" y="190"/>
                  </a:lnTo>
                  <a:lnTo>
                    <a:pt x="268" y="185"/>
                  </a:lnTo>
                  <a:lnTo>
                    <a:pt x="266" y="185"/>
                  </a:lnTo>
                  <a:lnTo>
                    <a:pt x="266" y="181"/>
                  </a:lnTo>
                  <a:lnTo>
                    <a:pt x="266" y="177"/>
                  </a:lnTo>
                  <a:lnTo>
                    <a:pt x="266" y="174"/>
                  </a:lnTo>
                  <a:lnTo>
                    <a:pt x="264" y="168"/>
                  </a:lnTo>
                  <a:lnTo>
                    <a:pt x="262" y="161"/>
                  </a:lnTo>
                  <a:lnTo>
                    <a:pt x="259" y="161"/>
                  </a:lnTo>
                  <a:lnTo>
                    <a:pt x="257" y="159"/>
                  </a:lnTo>
                  <a:lnTo>
                    <a:pt x="255" y="152"/>
                  </a:lnTo>
                  <a:lnTo>
                    <a:pt x="253" y="148"/>
                  </a:lnTo>
                  <a:lnTo>
                    <a:pt x="244" y="139"/>
                  </a:lnTo>
                  <a:lnTo>
                    <a:pt x="242" y="135"/>
                  </a:lnTo>
                  <a:lnTo>
                    <a:pt x="242" y="130"/>
                  </a:lnTo>
                  <a:lnTo>
                    <a:pt x="239" y="124"/>
                  </a:lnTo>
                  <a:lnTo>
                    <a:pt x="242" y="121"/>
                  </a:lnTo>
                  <a:lnTo>
                    <a:pt x="239" y="124"/>
                  </a:lnTo>
                  <a:lnTo>
                    <a:pt x="237" y="124"/>
                  </a:lnTo>
                  <a:lnTo>
                    <a:pt x="235" y="121"/>
                  </a:lnTo>
                  <a:lnTo>
                    <a:pt x="233" y="121"/>
                  </a:lnTo>
                  <a:lnTo>
                    <a:pt x="231" y="121"/>
                  </a:lnTo>
                  <a:lnTo>
                    <a:pt x="231" y="121"/>
                  </a:lnTo>
                  <a:lnTo>
                    <a:pt x="228" y="126"/>
                  </a:lnTo>
                  <a:lnTo>
                    <a:pt x="228" y="130"/>
                  </a:lnTo>
                  <a:lnTo>
                    <a:pt x="231" y="130"/>
                  </a:lnTo>
                  <a:lnTo>
                    <a:pt x="233" y="130"/>
                  </a:lnTo>
                  <a:lnTo>
                    <a:pt x="237" y="126"/>
                  </a:lnTo>
                  <a:lnTo>
                    <a:pt x="239" y="132"/>
                  </a:lnTo>
                  <a:lnTo>
                    <a:pt x="237" y="135"/>
                  </a:lnTo>
                  <a:lnTo>
                    <a:pt x="235" y="137"/>
                  </a:lnTo>
                  <a:lnTo>
                    <a:pt x="233" y="135"/>
                  </a:lnTo>
                  <a:lnTo>
                    <a:pt x="231" y="135"/>
                  </a:lnTo>
                  <a:lnTo>
                    <a:pt x="233" y="139"/>
                  </a:lnTo>
                  <a:lnTo>
                    <a:pt x="231" y="141"/>
                  </a:lnTo>
                  <a:lnTo>
                    <a:pt x="228" y="139"/>
                  </a:lnTo>
                  <a:lnTo>
                    <a:pt x="228" y="137"/>
                  </a:lnTo>
                  <a:lnTo>
                    <a:pt x="226" y="132"/>
                  </a:lnTo>
                  <a:lnTo>
                    <a:pt x="226" y="130"/>
                  </a:lnTo>
                  <a:lnTo>
                    <a:pt x="224" y="132"/>
                  </a:lnTo>
                  <a:lnTo>
                    <a:pt x="222" y="130"/>
                  </a:lnTo>
                  <a:lnTo>
                    <a:pt x="220" y="132"/>
                  </a:lnTo>
                  <a:lnTo>
                    <a:pt x="222" y="139"/>
                  </a:lnTo>
                  <a:lnTo>
                    <a:pt x="222" y="143"/>
                  </a:lnTo>
                  <a:lnTo>
                    <a:pt x="220" y="143"/>
                  </a:lnTo>
                  <a:lnTo>
                    <a:pt x="217" y="148"/>
                  </a:lnTo>
                  <a:lnTo>
                    <a:pt x="217" y="150"/>
                  </a:lnTo>
                  <a:lnTo>
                    <a:pt x="222" y="155"/>
                  </a:lnTo>
                  <a:lnTo>
                    <a:pt x="224" y="157"/>
                  </a:lnTo>
                  <a:lnTo>
                    <a:pt x="222" y="163"/>
                  </a:lnTo>
                  <a:lnTo>
                    <a:pt x="220" y="163"/>
                  </a:lnTo>
                  <a:lnTo>
                    <a:pt x="217" y="163"/>
                  </a:lnTo>
                  <a:lnTo>
                    <a:pt x="215" y="166"/>
                  </a:lnTo>
                  <a:lnTo>
                    <a:pt x="220" y="170"/>
                  </a:lnTo>
                  <a:lnTo>
                    <a:pt x="222" y="168"/>
                  </a:lnTo>
                  <a:lnTo>
                    <a:pt x="224" y="166"/>
                  </a:lnTo>
                  <a:lnTo>
                    <a:pt x="228" y="174"/>
                  </a:lnTo>
                  <a:lnTo>
                    <a:pt x="228" y="183"/>
                  </a:lnTo>
                  <a:lnTo>
                    <a:pt x="228" y="190"/>
                  </a:lnTo>
                  <a:lnTo>
                    <a:pt x="228" y="199"/>
                  </a:lnTo>
                  <a:lnTo>
                    <a:pt x="226" y="212"/>
                  </a:lnTo>
                  <a:lnTo>
                    <a:pt x="226" y="216"/>
                  </a:lnTo>
                  <a:lnTo>
                    <a:pt x="224" y="223"/>
                  </a:lnTo>
                  <a:lnTo>
                    <a:pt x="220" y="225"/>
                  </a:lnTo>
                  <a:lnTo>
                    <a:pt x="217" y="232"/>
                  </a:lnTo>
                  <a:lnTo>
                    <a:pt x="220" y="236"/>
                  </a:lnTo>
                  <a:lnTo>
                    <a:pt x="215" y="240"/>
                  </a:lnTo>
                  <a:lnTo>
                    <a:pt x="215" y="245"/>
                  </a:lnTo>
                  <a:lnTo>
                    <a:pt x="211" y="249"/>
                  </a:lnTo>
                  <a:lnTo>
                    <a:pt x="202" y="254"/>
                  </a:lnTo>
                  <a:lnTo>
                    <a:pt x="198" y="256"/>
                  </a:lnTo>
                  <a:lnTo>
                    <a:pt x="195" y="260"/>
                  </a:lnTo>
                  <a:lnTo>
                    <a:pt x="191" y="256"/>
                  </a:lnTo>
                  <a:lnTo>
                    <a:pt x="187" y="251"/>
                  </a:lnTo>
                  <a:lnTo>
                    <a:pt x="187" y="249"/>
                  </a:lnTo>
                  <a:lnTo>
                    <a:pt x="189" y="247"/>
                  </a:lnTo>
                  <a:lnTo>
                    <a:pt x="191" y="245"/>
                  </a:lnTo>
                  <a:lnTo>
                    <a:pt x="191" y="243"/>
                  </a:lnTo>
                  <a:lnTo>
                    <a:pt x="193" y="240"/>
                  </a:lnTo>
                  <a:lnTo>
                    <a:pt x="193" y="238"/>
                  </a:lnTo>
                  <a:lnTo>
                    <a:pt x="189" y="240"/>
                  </a:lnTo>
                  <a:lnTo>
                    <a:pt x="184" y="243"/>
                  </a:lnTo>
                  <a:lnTo>
                    <a:pt x="182" y="245"/>
                  </a:lnTo>
                  <a:lnTo>
                    <a:pt x="180" y="249"/>
                  </a:lnTo>
                  <a:lnTo>
                    <a:pt x="182" y="254"/>
                  </a:lnTo>
                  <a:lnTo>
                    <a:pt x="184" y="262"/>
                  </a:lnTo>
                  <a:lnTo>
                    <a:pt x="182" y="267"/>
                  </a:lnTo>
                  <a:lnTo>
                    <a:pt x="178" y="271"/>
                  </a:lnTo>
                  <a:lnTo>
                    <a:pt x="178" y="273"/>
                  </a:lnTo>
                  <a:lnTo>
                    <a:pt x="178" y="276"/>
                  </a:lnTo>
                  <a:lnTo>
                    <a:pt x="176" y="282"/>
                  </a:lnTo>
                  <a:lnTo>
                    <a:pt x="178" y="284"/>
                  </a:lnTo>
                  <a:lnTo>
                    <a:pt x="178" y="287"/>
                  </a:lnTo>
                  <a:lnTo>
                    <a:pt x="178" y="289"/>
                  </a:lnTo>
                  <a:lnTo>
                    <a:pt x="178" y="289"/>
                  </a:lnTo>
                  <a:lnTo>
                    <a:pt x="178" y="291"/>
                  </a:lnTo>
                  <a:lnTo>
                    <a:pt x="176" y="291"/>
                  </a:lnTo>
                  <a:lnTo>
                    <a:pt x="176" y="293"/>
                  </a:lnTo>
                  <a:lnTo>
                    <a:pt x="173" y="296"/>
                  </a:lnTo>
                  <a:lnTo>
                    <a:pt x="171" y="293"/>
                  </a:lnTo>
                  <a:lnTo>
                    <a:pt x="169" y="296"/>
                  </a:lnTo>
                  <a:lnTo>
                    <a:pt x="167" y="296"/>
                  </a:lnTo>
                  <a:lnTo>
                    <a:pt x="167" y="291"/>
                  </a:lnTo>
                  <a:lnTo>
                    <a:pt x="165" y="289"/>
                  </a:lnTo>
                  <a:lnTo>
                    <a:pt x="162" y="291"/>
                  </a:lnTo>
                  <a:lnTo>
                    <a:pt x="160" y="291"/>
                  </a:lnTo>
                  <a:lnTo>
                    <a:pt x="158" y="291"/>
                  </a:lnTo>
                  <a:lnTo>
                    <a:pt x="151" y="293"/>
                  </a:lnTo>
                  <a:lnTo>
                    <a:pt x="147" y="296"/>
                  </a:lnTo>
                  <a:lnTo>
                    <a:pt x="143" y="298"/>
                  </a:lnTo>
                  <a:lnTo>
                    <a:pt x="136" y="298"/>
                  </a:lnTo>
                  <a:lnTo>
                    <a:pt x="132" y="300"/>
                  </a:lnTo>
                  <a:lnTo>
                    <a:pt x="129" y="298"/>
                  </a:lnTo>
                  <a:lnTo>
                    <a:pt x="127" y="298"/>
                  </a:lnTo>
                  <a:lnTo>
                    <a:pt x="118" y="304"/>
                  </a:lnTo>
                  <a:lnTo>
                    <a:pt x="118" y="309"/>
                  </a:lnTo>
                  <a:lnTo>
                    <a:pt x="116" y="311"/>
                  </a:lnTo>
                  <a:lnTo>
                    <a:pt x="114" y="313"/>
                  </a:lnTo>
                  <a:lnTo>
                    <a:pt x="110" y="320"/>
                  </a:lnTo>
                  <a:lnTo>
                    <a:pt x="105" y="320"/>
                  </a:lnTo>
                  <a:lnTo>
                    <a:pt x="103" y="324"/>
                  </a:lnTo>
                  <a:lnTo>
                    <a:pt x="103" y="326"/>
                  </a:lnTo>
                  <a:lnTo>
                    <a:pt x="99" y="329"/>
                  </a:lnTo>
                  <a:lnTo>
                    <a:pt x="94" y="331"/>
                  </a:lnTo>
                  <a:lnTo>
                    <a:pt x="92" y="333"/>
                  </a:lnTo>
                  <a:lnTo>
                    <a:pt x="94" y="340"/>
                  </a:lnTo>
                  <a:lnTo>
                    <a:pt x="96" y="340"/>
                  </a:lnTo>
                  <a:lnTo>
                    <a:pt x="96" y="342"/>
                  </a:lnTo>
                  <a:lnTo>
                    <a:pt x="94" y="344"/>
                  </a:lnTo>
                  <a:lnTo>
                    <a:pt x="92" y="344"/>
                  </a:lnTo>
                  <a:lnTo>
                    <a:pt x="88" y="348"/>
                  </a:lnTo>
                  <a:lnTo>
                    <a:pt x="88" y="351"/>
                  </a:lnTo>
                  <a:lnTo>
                    <a:pt x="85" y="353"/>
                  </a:lnTo>
                  <a:lnTo>
                    <a:pt x="81" y="355"/>
                  </a:lnTo>
                  <a:lnTo>
                    <a:pt x="79" y="359"/>
                  </a:lnTo>
                  <a:lnTo>
                    <a:pt x="77" y="359"/>
                  </a:lnTo>
                  <a:lnTo>
                    <a:pt x="72" y="362"/>
                  </a:lnTo>
                  <a:lnTo>
                    <a:pt x="74" y="362"/>
                  </a:lnTo>
                  <a:lnTo>
                    <a:pt x="77" y="362"/>
                  </a:lnTo>
                  <a:lnTo>
                    <a:pt x="77" y="364"/>
                  </a:lnTo>
                  <a:lnTo>
                    <a:pt x="79" y="368"/>
                  </a:lnTo>
                  <a:lnTo>
                    <a:pt x="79" y="370"/>
                  </a:lnTo>
                  <a:lnTo>
                    <a:pt x="77" y="368"/>
                  </a:lnTo>
                  <a:lnTo>
                    <a:pt x="77" y="366"/>
                  </a:lnTo>
                  <a:lnTo>
                    <a:pt x="74" y="368"/>
                  </a:lnTo>
                  <a:lnTo>
                    <a:pt x="77" y="373"/>
                  </a:lnTo>
                  <a:lnTo>
                    <a:pt x="79" y="373"/>
                  </a:lnTo>
                  <a:lnTo>
                    <a:pt x="79" y="375"/>
                  </a:lnTo>
                  <a:lnTo>
                    <a:pt x="77" y="377"/>
                  </a:lnTo>
                  <a:lnTo>
                    <a:pt x="79" y="377"/>
                  </a:lnTo>
                  <a:lnTo>
                    <a:pt x="81" y="373"/>
                  </a:lnTo>
                  <a:lnTo>
                    <a:pt x="83" y="373"/>
                  </a:lnTo>
                  <a:lnTo>
                    <a:pt x="85" y="373"/>
                  </a:lnTo>
                  <a:lnTo>
                    <a:pt x="83" y="375"/>
                  </a:lnTo>
                  <a:lnTo>
                    <a:pt x="85" y="375"/>
                  </a:lnTo>
                  <a:lnTo>
                    <a:pt x="88" y="375"/>
                  </a:lnTo>
                  <a:lnTo>
                    <a:pt x="88" y="370"/>
                  </a:lnTo>
                  <a:lnTo>
                    <a:pt x="85" y="370"/>
                  </a:lnTo>
                  <a:lnTo>
                    <a:pt x="83" y="370"/>
                  </a:lnTo>
                  <a:lnTo>
                    <a:pt x="83" y="368"/>
                  </a:lnTo>
                  <a:lnTo>
                    <a:pt x="83" y="368"/>
                  </a:lnTo>
                  <a:lnTo>
                    <a:pt x="83" y="364"/>
                  </a:lnTo>
                  <a:lnTo>
                    <a:pt x="85" y="362"/>
                  </a:lnTo>
                  <a:lnTo>
                    <a:pt x="88" y="364"/>
                  </a:lnTo>
                  <a:lnTo>
                    <a:pt x="92" y="368"/>
                  </a:lnTo>
                  <a:lnTo>
                    <a:pt x="92" y="373"/>
                  </a:lnTo>
                  <a:lnTo>
                    <a:pt x="92" y="375"/>
                  </a:lnTo>
                  <a:lnTo>
                    <a:pt x="94" y="381"/>
                  </a:lnTo>
                  <a:lnTo>
                    <a:pt x="90" y="388"/>
                  </a:lnTo>
                  <a:lnTo>
                    <a:pt x="88" y="388"/>
                  </a:lnTo>
                  <a:lnTo>
                    <a:pt x="88" y="390"/>
                  </a:lnTo>
                  <a:lnTo>
                    <a:pt x="92" y="395"/>
                  </a:lnTo>
                  <a:lnTo>
                    <a:pt x="92" y="403"/>
                  </a:lnTo>
                  <a:lnTo>
                    <a:pt x="96" y="406"/>
                  </a:lnTo>
                  <a:lnTo>
                    <a:pt x="94" y="410"/>
                  </a:lnTo>
                  <a:lnTo>
                    <a:pt x="94" y="412"/>
                  </a:lnTo>
                  <a:lnTo>
                    <a:pt x="96" y="414"/>
                  </a:lnTo>
                  <a:lnTo>
                    <a:pt x="99" y="414"/>
                  </a:lnTo>
                  <a:lnTo>
                    <a:pt x="101" y="417"/>
                  </a:lnTo>
                  <a:lnTo>
                    <a:pt x="103" y="414"/>
                  </a:lnTo>
                  <a:lnTo>
                    <a:pt x="103" y="412"/>
                  </a:lnTo>
                  <a:lnTo>
                    <a:pt x="101" y="408"/>
                  </a:lnTo>
                  <a:lnTo>
                    <a:pt x="101" y="401"/>
                  </a:lnTo>
                  <a:lnTo>
                    <a:pt x="103" y="399"/>
                  </a:lnTo>
                  <a:lnTo>
                    <a:pt x="103" y="401"/>
                  </a:lnTo>
                  <a:lnTo>
                    <a:pt x="103" y="403"/>
                  </a:lnTo>
                  <a:lnTo>
                    <a:pt x="103" y="406"/>
                  </a:lnTo>
                  <a:lnTo>
                    <a:pt x="105" y="408"/>
                  </a:lnTo>
                  <a:lnTo>
                    <a:pt x="107" y="412"/>
                  </a:lnTo>
                  <a:lnTo>
                    <a:pt x="105" y="417"/>
                  </a:lnTo>
                  <a:lnTo>
                    <a:pt x="107" y="419"/>
                  </a:lnTo>
                  <a:close/>
                </a:path>
              </a:pathLst>
            </a:custGeom>
            <a:grpFill/>
            <a:ln w="0">
              <a:noFill/>
            </a:ln>
          </p:spPr>
          <p:style>
            <a:lnRef idx="0">
              <a:scrgbClr r="0" g="0" b="0"/>
            </a:lnRef>
            <a:fillRef idx="0">
              <a:scrgbClr r="0" g="0" b="0"/>
            </a:fillRef>
            <a:effectRef idx="0">
              <a:scrgbClr r="0" g="0" b="0"/>
            </a:effectRef>
            <a:fontRef idx="minor"/>
          </p:style>
        </p:sp>
        <p:sp>
          <p:nvSpPr>
            <p:cNvPr id="273" name="CustomShape 14">
              <a:extLst>
                <a:ext uri="{FF2B5EF4-FFF2-40B4-BE49-F238E27FC236}">
                  <a16:creationId xmlns:a16="http://schemas.microsoft.com/office/drawing/2014/main" id="{2C684DF2-9093-4CC8-85FB-DCC843580956}"/>
                </a:ext>
              </a:extLst>
            </p:cNvPr>
            <p:cNvSpPr/>
            <p:nvPr/>
          </p:nvSpPr>
          <p:spPr>
            <a:xfrm>
              <a:off x="5708880" y="4500360"/>
              <a:ext cx="93240" cy="145440"/>
            </a:xfrm>
            <a:custGeom>
              <a:avLst/>
              <a:gdLst/>
              <a:ahLst/>
              <a:cxnLst/>
              <a:rect l="l" t="t" r="r" b="b"/>
              <a:pathLst>
                <a:path w="88" h="141">
                  <a:moveTo>
                    <a:pt x="55" y="101"/>
                  </a:moveTo>
                  <a:lnTo>
                    <a:pt x="58" y="99"/>
                  </a:lnTo>
                  <a:lnTo>
                    <a:pt x="58" y="101"/>
                  </a:lnTo>
                  <a:lnTo>
                    <a:pt x="55" y="101"/>
                  </a:lnTo>
                  <a:lnTo>
                    <a:pt x="55" y="101"/>
                  </a:lnTo>
                  <a:lnTo>
                    <a:pt x="55" y="101"/>
                  </a:lnTo>
                  <a:close/>
                  <a:moveTo>
                    <a:pt x="27" y="114"/>
                  </a:moveTo>
                  <a:lnTo>
                    <a:pt x="25" y="112"/>
                  </a:lnTo>
                  <a:lnTo>
                    <a:pt x="27" y="110"/>
                  </a:lnTo>
                  <a:lnTo>
                    <a:pt x="27" y="110"/>
                  </a:lnTo>
                  <a:lnTo>
                    <a:pt x="29" y="108"/>
                  </a:lnTo>
                  <a:lnTo>
                    <a:pt x="29" y="110"/>
                  </a:lnTo>
                  <a:lnTo>
                    <a:pt x="31" y="114"/>
                  </a:lnTo>
                  <a:lnTo>
                    <a:pt x="29" y="114"/>
                  </a:lnTo>
                  <a:lnTo>
                    <a:pt x="27" y="114"/>
                  </a:lnTo>
                  <a:lnTo>
                    <a:pt x="27" y="114"/>
                  </a:lnTo>
                  <a:close/>
                  <a:moveTo>
                    <a:pt x="71" y="95"/>
                  </a:moveTo>
                  <a:lnTo>
                    <a:pt x="69" y="97"/>
                  </a:lnTo>
                  <a:lnTo>
                    <a:pt x="69" y="99"/>
                  </a:lnTo>
                  <a:lnTo>
                    <a:pt x="71" y="101"/>
                  </a:lnTo>
                  <a:lnTo>
                    <a:pt x="71" y="101"/>
                  </a:lnTo>
                  <a:lnTo>
                    <a:pt x="73" y="99"/>
                  </a:lnTo>
                  <a:lnTo>
                    <a:pt x="73" y="95"/>
                  </a:lnTo>
                  <a:lnTo>
                    <a:pt x="71" y="95"/>
                  </a:lnTo>
                  <a:lnTo>
                    <a:pt x="71" y="95"/>
                  </a:lnTo>
                  <a:close/>
                  <a:moveTo>
                    <a:pt x="84" y="119"/>
                  </a:moveTo>
                  <a:lnTo>
                    <a:pt x="84" y="117"/>
                  </a:lnTo>
                  <a:lnTo>
                    <a:pt x="86" y="114"/>
                  </a:lnTo>
                  <a:lnTo>
                    <a:pt x="88" y="114"/>
                  </a:lnTo>
                  <a:lnTo>
                    <a:pt x="88" y="117"/>
                  </a:lnTo>
                  <a:lnTo>
                    <a:pt x="86" y="119"/>
                  </a:lnTo>
                  <a:lnTo>
                    <a:pt x="84" y="119"/>
                  </a:lnTo>
                  <a:lnTo>
                    <a:pt x="84" y="119"/>
                  </a:lnTo>
                  <a:close/>
                  <a:moveTo>
                    <a:pt x="88" y="112"/>
                  </a:moveTo>
                  <a:lnTo>
                    <a:pt x="86" y="112"/>
                  </a:lnTo>
                  <a:lnTo>
                    <a:pt x="84" y="110"/>
                  </a:lnTo>
                  <a:lnTo>
                    <a:pt x="86" y="106"/>
                  </a:lnTo>
                  <a:lnTo>
                    <a:pt x="86" y="103"/>
                  </a:lnTo>
                  <a:lnTo>
                    <a:pt x="88" y="103"/>
                  </a:lnTo>
                  <a:lnTo>
                    <a:pt x="88" y="106"/>
                  </a:lnTo>
                  <a:lnTo>
                    <a:pt x="88" y="108"/>
                  </a:lnTo>
                  <a:lnTo>
                    <a:pt x="88" y="112"/>
                  </a:lnTo>
                  <a:lnTo>
                    <a:pt x="88" y="112"/>
                  </a:lnTo>
                  <a:close/>
                  <a:moveTo>
                    <a:pt x="33" y="141"/>
                  </a:moveTo>
                  <a:lnTo>
                    <a:pt x="31" y="136"/>
                  </a:lnTo>
                  <a:lnTo>
                    <a:pt x="33" y="134"/>
                  </a:lnTo>
                  <a:lnTo>
                    <a:pt x="42" y="132"/>
                  </a:lnTo>
                  <a:lnTo>
                    <a:pt x="44" y="132"/>
                  </a:lnTo>
                  <a:lnTo>
                    <a:pt x="44" y="134"/>
                  </a:lnTo>
                  <a:lnTo>
                    <a:pt x="42" y="139"/>
                  </a:lnTo>
                  <a:lnTo>
                    <a:pt x="36" y="141"/>
                  </a:lnTo>
                  <a:lnTo>
                    <a:pt x="33" y="141"/>
                  </a:lnTo>
                  <a:lnTo>
                    <a:pt x="33" y="141"/>
                  </a:lnTo>
                  <a:close/>
                  <a:moveTo>
                    <a:pt x="0" y="24"/>
                  </a:moveTo>
                  <a:lnTo>
                    <a:pt x="3" y="24"/>
                  </a:lnTo>
                  <a:lnTo>
                    <a:pt x="5" y="22"/>
                  </a:lnTo>
                  <a:lnTo>
                    <a:pt x="11" y="22"/>
                  </a:lnTo>
                  <a:lnTo>
                    <a:pt x="7" y="24"/>
                  </a:lnTo>
                  <a:lnTo>
                    <a:pt x="16" y="31"/>
                  </a:lnTo>
                  <a:lnTo>
                    <a:pt x="20" y="37"/>
                  </a:lnTo>
                  <a:lnTo>
                    <a:pt x="22" y="37"/>
                  </a:lnTo>
                  <a:lnTo>
                    <a:pt x="22" y="39"/>
                  </a:lnTo>
                  <a:lnTo>
                    <a:pt x="25" y="44"/>
                  </a:lnTo>
                  <a:lnTo>
                    <a:pt x="27" y="48"/>
                  </a:lnTo>
                  <a:lnTo>
                    <a:pt x="20" y="46"/>
                  </a:lnTo>
                  <a:lnTo>
                    <a:pt x="18" y="44"/>
                  </a:lnTo>
                  <a:lnTo>
                    <a:pt x="18" y="46"/>
                  </a:lnTo>
                  <a:lnTo>
                    <a:pt x="14" y="46"/>
                  </a:lnTo>
                  <a:lnTo>
                    <a:pt x="11" y="50"/>
                  </a:lnTo>
                  <a:lnTo>
                    <a:pt x="18" y="55"/>
                  </a:lnTo>
                  <a:lnTo>
                    <a:pt x="20" y="55"/>
                  </a:lnTo>
                  <a:lnTo>
                    <a:pt x="22" y="59"/>
                  </a:lnTo>
                  <a:lnTo>
                    <a:pt x="22" y="68"/>
                  </a:lnTo>
                  <a:lnTo>
                    <a:pt x="25" y="68"/>
                  </a:lnTo>
                  <a:lnTo>
                    <a:pt x="27" y="68"/>
                  </a:lnTo>
                  <a:lnTo>
                    <a:pt x="31" y="75"/>
                  </a:lnTo>
                  <a:lnTo>
                    <a:pt x="25" y="79"/>
                  </a:lnTo>
                  <a:lnTo>
                    <a:pt x="25" y="81"/>
                  </a:lnTo>
                  <a:lnTo>
                    <a:pt x="27" y="81"/>
                  </a:lnTo>
                  <a:lnTo>
                    <a:pt x="27" y="86"/>
                  </a:lnTo>
                  <a:lnTo>
                    <a:pt x="25" y="88"/>
                  </a:lnTo>
                  <a:lnTo>
                    <a:pt x="25" y="90"/>
                  </a:lnTo>
                  <a:lnTo>
                    <a:pt x="27" y="95"/>
                  </a:lnTo>
                  <a:lnTo>
                    <a:pt x="25" y="95"/>
                  </a:lnTo>
                  <a:lnTo>
                    <a:pt x="29" y="103"/>
                  </a:lnTo>
                  <a:lnTo>
                    <a:pt x="31" y="103"/>
                  </a:lnTo>
                  <a:lnTo>
                    <a:pt x="31" y="108"/>
                  </a:lnTo>
                  <a:lnTo>
                    <a:pt x="33" y="110"/>
                  </a:lnTo>
                  <a:lnTo>
                    <a:pt x="33" y="112"/>
                  </a:lnTo>
                  <a:lnTo>
                    <a:pt x="36" y="110"/>
                  </a:lnTo>
                  <a:lnTo>
                    <a:pt x="36" y="106"/>
                  </a:lnTo>
                  <a:lnTo>
                    <a:pt x="38" y="108"/>
                  </a:lnTo>
                  <a:lnTo>
                    <a:pt x="42" y="103"/>
                  </a:lnTo>
                  <a:lnTo>
                    <a:pt x="49" y="97"/>
                  </a:lnTo>
                  <a:lnTo>
                    <a:pt x="53" y="97"/>
                  </a:lnTo>
                  <a:lnTo>
                    <a:pt x="53" y="99"/>
                  </a:lnTo>
                  <a:lnTo>
                    <a:pt x="55" y="95"/>
                  </a:lnTo>
                  <a:lnTo>
                    <a:pt x="58" y="95"/>
                  </a:lnTo>
                  <a:lnTo>
                    <a:pt x="60" y="99"/>
                  </a:lnTo>
                  <a:lnTo>
                    <a:pt x="64" y="97"/>
                  </a:lnTo>
                  <a:lnTo>
                    <a:pt x="66" y="99"/>
                  </a:lnTo>
                  <a:lnTo>
                    <a:pt x="66" y="97"/>
                  </a:lnTo>
                  <a:lnTo>
                    <a:pt x="66" y="95"/>
                  </a:lnTo>
                  <a:lnTo>
                    <a:pt x="71" y="92"/>
                  </a:lnTo>
                  <a:lnTo>
                    <a:pt x="75" y="92"/>
                  </a:lnTo>
                  <a:lnTo>
                    <a:pt x="80" y="86"/>
                  </a:lnTo>
                  <a:lnTo>
                    <a:pt x="80" y="84"/>
                  </a:lnTo>
                  <a:lnTo>
                    <a:pt x="82" y="81"/>
                  </a:lnTo>
                  <a:lnTo>
                    <a:pt x="82" y="66"/>
                  </a:lnTo>
                  <a:lnTo>
                    <a:pt x="80" y="66"/>
                  </a:lnTo>
                  <a:lnTo>
                    <a:pt x="77" y="68"/>
                  </a:lnTo>
                  <a:lnTo>
                    <a:pt x="77" y="64"/>
                  </a:lnTo>
                  <a:lnTo>
                    <a:pt x="75" y="50"/>
                  </a:lnTo>
                  <a:lnTo>
                    <a:pt x="73" y="46"/>
                  </a:lnTo>
                  <a:lnTo>
                    <a:pt x="73" y="37"/>
                  </a:lnTo>
                  <a:lnTo>
                    <a:pt x="60" y="24"/>
                  </a:lnTo>
                  <a:lnTo>
                    <a:pt x="51" y="13"/>
                  </a:lnTo>
                  <a:lnTo>
                    <a:pt x="42" y="0"/>
                  </a:lnTo>
                  <a:lnTo>
                    <a:pt x="36" y="4"/>
                  </a:lnTo>
                  <a:lnTo>
                    <a:pt x="22" y="6"/>
                  </a:lnTo>
                  <a:lnTo>
                    <a:pt x="16" y="13"/>
                  </a:lnTo>
                  <a:lnTo>
                    <a:pt x="9" y="13"/>
                  </a:lnTo>
                  <a:lnTo>
                    <a:pt x="3" y="20"/>
                  </a:lnTo>
                  <a:lnTo>
                    <a:pt x="0" y="24"/>
                  </a:lnTo>
                  <a:close/>
                </a:path>
              </a:pathLst>
            </a:custGeom>
            <a:grpFill/>
            <a:ln w="0">
              <a:noFill/>
            </a:ln>
          </p:spPr>
          <p:style>
            <a:lnRef idx="0">
              <a:scrgbClr r="0" g="0" b="0"/>
            </a:lnRef>
            <a:fillRef idx="0">
              <a:scrgbClr r="0" g="0" b="0"/>
            </a:fillRef>
            <a:effectRef idx="0">
              <a:scrgbClr r="0" g="0" b="0"/>
            </a:effectRef>
            <a:fontRef idx="minor"/>
          </p:style>
        </p:sp>
        <p:sp>
          <p:nvSpPr>
            <p:cNvPr id="274" name="CustomShape 15">
              <a:extLst>
                <a:ext uri="{FF2B5EF4-FFF2-40B4-BE49-F238E27FC236}">
                  <a16:creationId xmlns:a16="http://schemas.microsoft.com/office/drawing/2014/main" id="{B9FB50A5-A16D-4DC6-8819-116E17F6E99A}"/>
                </a:ext>
              </a:extLst>
            </p:cNvPr>
            <p:cNvSpPr/>
            <p:nvPr/>
          </p:nvSpPr>
          <p:spPr>
            <a:xfrm>
              <a:off x="5669640" y="4366080"/>
              <a:ext cx="95400" cy="162720"/>
            </a:xfrm>
            <a:custGeom>
              <a:avLst/>
              <a:gdLst/>
              <a:ahLst/>
              <a:cxnLst/>
              <a:rect l="l" t="t" r="r" b="b"/>
              <a:pathLst>
                <a:path w="90" h="158">
                  <a:moveTo>
                    <a:pt x="0" y="101"/>
                  </a:moveTo>
                  <a:lnTo>
                    <a:pt x="0" y="88"/>
                  </a:lnTo>
                  <a:lnTo>
                    <a:pt x="4" y="86"/>
                  </a:lnTo>
                  <a:lnTo>
                    <a:pt x="7" y="79"/>
                  </a:lnTo>
                  <a:lnTo>
                    <a:pt x="7" y="77"/>
                  </a:lnTo>
                  <a:lnTo>
                    <a:pt x="11" y="73"/>
                  </a:lnTo>
                  <a:lnTo>
                    <a:pt x="15" y="66"/>
                  </a:lnTo>
                  <a:lnTo>
                    <a:pt x="18" y="66"/>
                  </a:lnTo>
                  <a:lnTo>
                    <a:pt x="22" y="55"/>
                  </a:lnTo>
                  <a:lnTo>
                    <a:pt x="22" y="53"/>
                  </a:lnTo>
                  <a:lnTo>
                    <a:pt x="22" y="50"/>
                  </a:lnTo>
                  <a:lnTo>
                    <a:pt x="22" y="44"/>
                  </a:lnTo>
                  <a:lnTo>
                    <a:pt x="26" y="39"/>
                  </a:lnTo>
                  <a:lnTo>
                    <a:pt x="31" y="44"/>
                  </a:lnTo>
                  <a:lnTo>
                    <a:pt x="33" y="46"/>
                  </a:lnTo>
                  <a:lnTo>
                    <a:pt x="35" y="48"/>
                  </a:lnTo>
                  <a:lnTo>
                    <a:pt x="40" y="48"/>
                  </a:lnTo>
                  <a:lnTo>
                    <a:pt x="44" y="48"/>
                  </a:lnTo>
                  <a:lnTo>
                    <a:pt x="51" y="48"/>
                  </a:lnTo>
                  <a:lnTo>
                    <a:pt x="57" y="48"/>
                  </a:lnTo>
                  <a:lnTo>
                    <a:pt x="59" y="44"/>
                  </a:lnTo>
                  <a:lnTo>
                    <a:pt x="59" y="42"/>
                  </a:lnTo>
                  <a:lnTo>
                    <a:pt x="55" y="37"/>
                  </a:lnTo>
                  <a:lnTo>
                    <a:pt x="51" y="33"/>
                  </a:lnTo>
                  <a:lnTo>
                    <a:pt x="53" y="33"/>
                  </a:lnTo>
                  <a:lnTo>
                    <a:pt x="57" y="31"/>
                  </a:lnTo>
                  <a:lnTo>
                    <a:pt x="66" y="26"/>
                  </a:lnTo>
                  <a:lnTo>
                    <a:pt x="66" y="22"/>
                  </a:lnTo>
                  <a:lnTo>
                    <a:pt x="68" y="17"/>
                  </a:lnTo>
                  <a:lnTo>
                    <a:pt x="73" y="17"/>
                  </a:lnTo>
                  <a:lnTo>
                    <a:pt x="75" y="13"/>
                  </a:lnTo>
                  <a:lnTo>
                    <a:pt x="73" y="11"/>
                  </a:lnTo>
                  <a:lnTo>
                    <a:pt x="73" y="6"/>
                  </a:lnTo>
                  <a:lnTo>
                    <a:pt x="73" y="2"/>
                  </a:lnTo>
                  <a:lnTo>
                    <a:pt x="75" y="0"/>
                  </a:lnTo>
                  <a:lnTo>
                    <a:pt x="79" y="4"/>
                  </a:lnTo>
                  <a:lnTo>
                    <a:pt x="79" y="6"/>
                  </a:lnTo>
                  <a:lnTo>
                    <a:pt x="81" y="9"/>
                  </a:lnTo>
                  <a:lnTo>
                    <a:pt x="86" y="11"/>
                  </a:lnTo>
                  <a:lnTo>
                    <a:pt x="90" y="17"/>
                  </a:lnTo>
                  <a:lnTo>
                    <a:pt x="90" y="17"/>
                  </a:lnTo>
                  <a:lnTo>
                    <a:pt x="84" y="24"/>
                  </a:lnTo>
                  <a:lnTo>
                    <a:pt x="81" y="24"/>
                  </a:lnTo>
                  <a:lnTo>
                    <a:pt x="81" y="28"/>
                  </a:lnTo>
                  <a:lnTo>
                    <a:pt x="79" y="37"/>
                  </a:lnTo>
                  <a:lnTo>
                    <a:pt x="79" y="44"/>
                  </a:lnTo>
                  <a:lnTo>
                    <a:pt x="84" y="46"/>
                  </a:lnTo>
                  <a:lnTo>
                    <a:pt x="84" y="57"/>
                  </a:lnTo>
                  <a:lnTo>
                    <a:pt x="86" y="59"/>
                  </a:lnTo>
                  <a:lnTo>
                    <a:pt x="84" y="64"/>
                  </a:lnTo>
                  <a:lnTo>
                    <a:pt x="79" y="68"/>
                  </a:lnTo>
                  <a:lnTo>
                    <a:pt x="81" y="68"/>
                  </a:lnTo>
                  <a:lnTo>
                    <a:pt x="70" y="79"/>
                  </a:lnTo>
                  <a:lnTo>
                    <a:pt x="73" y="81"/>
                  </a:lnTo>
                  <a:lnTo>
                    <a:pt x="70" y="84"/>
                  </a:lnTo>
                  <a:lnTo>
                    <a:pt x="68" y="86"/>
                  </a:lnTo>
                  <a:lnTo>
                    <a:pt x="64" y="86"/>
                  </a:lnTo>
                  <a:lnTo>
                    <a:pt x="62" y="88"/>
                  </a:lnTo>
                  <a:lnTo>
                    <a:pt x="59" y="92"/>
                  </a:lnTo>
                  <a:lnTo>
                    <a:pt x="55" y="97"/>
                  </a:lnTo>
                  <a:lnTo>
                    <a:pt x="55" y="101"/>
                  </a:lnTo>
                  <a:lnTo>
                    <a:pt x="55" y="106"/>
                  </a:lnTo>
                  <a:lnTo>
                    <a:pt x="53" y="108"/>
                  </a:lnTo>
                  <a:lnTo>
                    <a:pt x="55" y="112"/>
                  </a:lnTo>
                  <a:lnTo>
                    <a:pt x="62" y="114"/>
                  </a:lnTo>
                  <a:lnTo>
                    <a:pt x="64" y="117"/>
                  </a:lnTo>
                  <a:lnTo>
                    <a:pt x="77" y="125"/>
                  </a:lnTo>
                  <a:lnTo>
                    <a:pt x="79" y="130"/>
                  </a:lnTo>
                  <a:lnTo>
                    <a:pt x="73" y="134"/>
                  </a:lnTo>
                  <a:lnTo>
                    <a:pt x="59" y="136"/>
                  </a:lnTo>
                  <a:lnTo>
                    <a:pt x="53" y="143"/>
                  </a:lnTo>
                  <a:lnTo>
                    <a:pt x="46" y="143"/>
                  </a:lnTo>
                  <a:lnTo>
                    <a:pt x="40" y="150"/>
                  </a:lnTo>
                  <a:lnTo>
                    <a:pt x="37" y="154"/>
                  </a:lnTo>
                  <a:lnTo>
                    <a:pt x="33" y="150"/>
                  </a:lnTo>
                  <a:lnTo>
                    <a:pt x="31" y="152"/>
                  </a:lnTo>
                  <a:lnTo>
                    <a:pt x="33" y="152"/>
                  </a:lnTo>
                  <a:lnTo>
                    <a:pt x="29" y="158"/>
                  </a:lnTo>
                  <a:lnTo>
                    <a:pt x="26" y="156"/>
                  </a:lnTo>
                  <a:lnTo>
                    <a:pt x="22" y="158"/>
                  </a:lnTo>
                  <a:lnTo>
                    <a:pt x="22" y="156"/>
                  </a:lnTo>
                  <a:lnTo>
                    <a:pt x="24" y="152"/>
                  </a:lnTo>
                  <a:lnTo>
                    <a:pt x="20" y="150"/>
                  </a:lnTo>
                  <a:lnTo>
                    <a:pt x="18" y="152"/>
                  </a:lnTo>
                  <a:lnTo>
                    <a:pt x="15" y="152"/>
                  </a:lnTo>
                  <a:lnTo>
                    <a:pt x="18" y="147"/>
                  </a:lnTo>
                  <a:lnTo>
                    <a:pt x="18" y="139"/>
                  </a:lnTo>
                  <a:lnTo>
                    <a:pt x="20" y="134"/>
                  </a:lnTo>
                  <a:lnTo>
                    <a:pt x="24" y="134"/>
                  </a:lnTo>
                  <a:lnTo>
                    <a:pt x="29" y="130"/>
                  </a:lnTo>
                  <a:lnTo>
                    <a:pt x="24" y="132"/>
                  </a:lnTo>
                  <a:lnTo>
                    <a:pt x="18" y="132"/>
                  </a:lnTo>
                  <a:lnTo>
                    <a:pt x="15" y="130"/>
                  </a:lnTo>
                  <a:lnTo>
                    <a:pt x="15" y="121"/>
                  </a:lnTo>
                  <a:lnTo>
                    <a:pt x="20" y="112"/>
                  </a:lnTo>
                  <a:lnTo>
                    <a:pt x="18" y="110"/>
                  </a:lnTo>
                  <a:lnTo>
                    <a:pt x="22" y="108"/>
                  </a:lnTo>
                  <a:lnTo>
                    <a:pt x="22" y="103"/>
                  </a:lnTo>
                  <a:lnTo>
                    <a:pt x="20" y="103"/>
                  </a:lnTo>
                  <a:lnTo>
                    <a:pt x="18" y="108"/>
                  </a:lnTo>
                  <a:lnTo>
                    <a:pt x="11" y="108"/>
                  </a:lnTo>
                  <a:lnTo>
                    <a:pt x="9" y="106"/>
                  </a:lnTo>
                  <a:lnTo>
                    <a:pt x="4" y="103"/>
                  </a:lnTo>
                  <a:lnTo>
                    <a:pt x="4" y="106"/>
                  </a:lnTo>
                  <a:lnTo>
                    <a:pt x="2" y="108"/>
                  </a:lnTo>
                  <a:lnTo>
                    <a:pt x="0" y="101"/>
                  </a:lnTo>
                  <a:lnTo>
                    <a:pt x="0" y="101"/>
                  </a:lnTo>
                  <a:lnTo>
                    <a:pt x="0" y="101"/>
                  </a:lnTo>
                  <a:close/>
                </a:path>
              </a:pathLst>
            </a:custGeom>
            <a:grpFill/>
            <a:ln w="0">
              <a:noFill/>
            </a:ln>
          </p:spPr>
          <p:style>
            <a:lnRef idx="0">
              <a:scrgbClr r="0" g="0" b="0"/>
            </a:lnRef>
            <a:fillRef idx="0">
              <a:scrgbClr r="0" g="0" b="0"/>
            </a:fillRef>
            <a:effectRef idx="0">
              <a:scrgbClr r="0" g="0" b="0"/>
            </a:effectRef>
            <a:fontRef idx="minor"/>
          </p:style>
        </p:sp>
        <p:sp>
          <p:nvSpPr>
            <p:cNvPr id="275" name="CustomShape 16">
              <a:extLst>
                <a:ext uri="{FF2B5EF4-FFF2-40B4-BE49-F238E27FC236}">
                  <a16:creationId xmlns:a16="http://schemas.microsoft.com/office/drawing/2014/main" id="{C9E7B43B-1E69-48FF-B33E-DDF6147FB19E}"/>
                </a:ext>
              </a:extLst>
            </p:cNvPr>
            <p:cNvSpPr/>
            <p:nvPr/>
          </p:nvSpPr>
          <p:spPr>
            <a:xfrm>
              <a:off x="4874760" y="4154400"/>
              <a:ext cx="634680" cy="290880"/>
            </a:xfrm>
            <a:custGeom>
              <a:avLst/>
              <a:gdLst/>
              <a:ahLst/>
              <a:cxnLst/>
              <a:rect l="l" t="t" r="r" b="b"/>
              <a:pathLst>
                <a:path w="596" h="282">
                  <a:moveTo>
                    <a:pt x="0" y="101"/>
                  </a:moveTo>
                  <a:lnTo>
                    <a:pt x="2" y="95"/>
                  </a:lnTo>
                  <a:lnTo>
                    <a:pt x="6" y="92"/>
                  </a:lnTo>
                  <a:lnTo>
                    <a:pt x="15" y="92"/>
                  </a:lnTo>
                  <a:lnTo>
                    <a:pt x="17" y="90"/>
                  </a:lnTo>
                  <a:lnTo>
                    <a:pt x="19" y="86"/>
                  </a:lnTo>
                  <a:lnTo>
                    <a:pt x="26" y="84"/>
                  </a:lnTo>
                  <a:lnTo>
                    <a:pt x="26" y="81"/>
                  </a:lnTo>
                  <a:lnTo>
                    <a:pt x="28" y="77"/>
                  </a:lnTo>
                  <a:lnTo>
                    <a:pt x="33" y="75"/>
                  </a:lnTo>
                  <a:lnTo>
                    <a:pt x="33" y="70"/>
                  </a:lnTo>
                  <a:lnTo>
                    <a:pt x="37" y="68"/>
                  </a:lnTo>
                  <a:lnTo>
                    <a:pt x="39" y="68"/>
                  </a:lnTo>
                  <a:lnTo>
                    <a:pt x="42" y="64"/>
                  </a:lnTo>
                  <a:lnTo>
                    <a:pt x="44" y="62"/>
                  </a:lnTo>
                  <a:lnTo>
                    <a:pt x="42" y="62"/>
                  </a:lnTo>
                  <a:lnTo>
                    <a:pt x="42" y="57"/>
                  </a:lnTo>
                  <a:lnTo>
                    <a:pt x="44" y="57"/>
                  </a:lnTo>
                  <a:lnTo>
                    <a:pt x="48" y="57"/>
                  </a:lnTo>
                  <a:lnTo>
                    <a:pt x="53" y="57"/>
                  </a:lnTo>
                  <a:lnTo>
                    <a:pt x="55" y="53"/>
                  </a:lnTo>
                  <a:lnTo>
                    <a:pt x="57" y="51"/>
                  </a:lnTo>
                  <a:lnTo>
                    <a:pt x="64" y="51"/>
                  </a:lnTo>
                  <a:lnTo>
                    <a:pt x="68" y="48"/>
                  </a:lnTo>
                  <a:lnTo>
                    <a:pt x="70" y="48"/>
                  </a:lnTo>
                  <a:lnTo>
                    <a:pt x="75" y="48"/>
                  </a:lnTo>
                  <a:lnTo>
                    <a:pt x="79" y="46"/>
                  </a:lnTo>
                  <a:lnTo>
                    <a:pt x="79" y="46"/>
                  </a:lnTo>
                  <a:lnTo>
                    <a:pt x="81" y="51"/>
                  </a:lnTo>
                  <a:lnTo>
                    <a:pt x="81" y="53"/>
                  </a:lnTo>
                  <a:lnTo>
                    <a:pt x="83" y="55"/>
                  </a:lnTo>
                  <a:lnTo>
                    <a:pt x="88" y="55"/>
                  </a:lnTo>
                  <a:lnTo>
                    <a:pt x="90" y="55"/>
                  </a:lnTo>
                  <a:lnTo>
                    <a:pt x="94" y="55"/>
                  </a:lnTo>
                  <a:lnTo>
                    <a:pt x="97" y="53"/>
                  </a:lnTo>
                  <a:lnTo>
                    <a:pt x="103" y="53"/>
                  </a:lnTo>
                  <a:lnTo>
                    <a:pt x="103" y="55"/>
                  </a:lnTo>
                  <a:lnTo>
                    <a:pt x="105" y="57"/>
                  </a:lnTo>
                  <a:lnTo>
                    <a:pt x="105" y="62"/>
                  </a:lnTo>
                  <a:lnTo>
                    <a:pt x="114" y="66"/>
                  </a:lnTo>
                  <a:lnTo>
                    <a:pt x="119" y="68"/>
                  </a:lnTo>
                  <a:lnTo>
                    <a:pt x="125" y="73"/>
                  </a:lnTo>
                  <a:lnTo>
                    <a:pt x="127" y="70"/>
                  </a:lnTo>
                  <a:lnTo>
                    <a:pt x="132" y="70"/>
                  </a:lnTo>
                  <a:lnTo>
                    <a:pt x="136" y="66"/>
                  </a:lnTo>
                  <a:lnTo>
                    <a:pt x="141" y="66"/>
                  </a:lnTo>
                  <a:lnTo>
                    <a:pt x="143" y="66"/>
                  </a:lnTo>
                  <a:lnTo>
                    <a:pt x="147" y="68"/>
                  </a:lnTo>
                  <a:lnTo>
                    <a:pt x="149" y="68"/>
                  </a:lnTo>
                  <a:lnTo>
                    <a:pt x="158" y="68"/>
                  </a:lnTo>
                  <a:lnTo>
                    <a:pt x="160" y="70"/>
                  </a:lnTo>
                  <a:lnTo>
                    <a:pt x="165" y="68"/>
                  </a:lnTo>
                  <a:lnTo>
                    <a:pt x="165" y="68"/>
                  </a:lnTo>
                  <a:lnTo>
                    <a:pt x="169" y="68"/>
                  </a:lnTo>
                  <a:lnTo>
                    <a:pt x="176" y="68"/>
                  </a:lnTo>
                  <a:lnTo>
                    <a:pt x="180" y="62"/>
                  </a:lnTo>
                  <a:lnTo>
                    <a:pt x="178" y="59"/>
                  </a:lnTo>
                  <a:lnTo>
                    <a:pt x="174" y="57"/>
                  </a:lnTo>
                  <a:lnTo>
                    <a:pt x="174" y="51"/>
                  </a:lnTo>
                  <a:lnTo>
                    <a:pt x="174" y="46"/>
                  </a:lnTo>
                  <a:lnTo>
                    <a:pt x="174" y="42"/>
                  </a:lnTo>
                  <a:lnTo>
                    <a:pt x="169" y="42"/>
                  </a:lnTo>
                  <a:lnTo>
                    <a:pt x="169" y="40"/>
                  </a:lnTo>
                  <a:lnTo>
                    <a:pt x="163" y="37"/>
                  </a:lnTo>
                  <a:lnTo>
                    <a:pt x="160" y="33"/>
                  </a:lnTo>
                  <a:lnTo>
                    <a:pt x="160" y="24"/>
                  </a:lnTo>
                  <a:lnTo>
                    <a:pt x="165" y="20"/>
                  </a:lnTo>
                  <a:lnTo>
                    <a:pt x="165" y="15"/>
                  </a:lnTo>
                  <a:lnTo>
                    <a:pt x="167" y="13"/>
                  </a:lnTo>
                  <a:lnTo>
                    <a:pt x="169" y="11"/>
                  </a:lnTo>
                  <a:lnTo>
                    <a:pt x="171" y="13"/>
                  </a:lnTo>
                  <a:lnTo>
                    <a:pt x="174" y="9"/>
                  </a:lnTo>
                  <a:lnTo>
                    <a:pt x="171" y="7"/>
                  </a:lnTo>
                  <a:lnTo>
                    <a:pt x="174" y="2"/>
                  </a:lnTo>
                  <a:lnTo>
                    <a:pt x="176" y="0"/>
                  </a:lnTo>
                  <a:lnTo>
                    <a:pt x="180" y="0"/>
                  </a:lnTo>
                  <a:lnTo>
                    <a:pt x="182" y="2"/>
                  </a:lnTo>
                  <a:lnTo>
                    <a:pt x="187" y="4"/>
                  </a:lnTo>
                  <a:lnTo>
                    <a:pt x="191" y="7"/>
                  </a:lnTo>
                  <a:lnTo>
                    <a:pt x="193" y="7"/>
                  </a:lnTo>
                  <a:lnTo>
                    <a:pt x="198" y="9"/>
                  </a:lnTo>
                  <a:lnTo>
                    <a:pt x="202" y="9"/>
                  </a:lnTo>
                  <a:lnTo>
                    <a:pt x="209" y="9"/>
                  </a:lnTo>
                  <a:lnTo>
                    <a:pt x="211" y="11"/>
                  </a:lnTo>
                  <a:lnTo>
                    <a:pt x="213" y="13"/>
                  </a:lnTo>
                  <a:lnTo>
                    <a:pt x="218" y="13"/>
                  </a:lnTo>
                  <a:lnTo>
                    <a:pt x="222" y="15"/>
                  </a:lnTo>
                  <a:lnTo>
                    <a:pt x="224" y="15"/>
                  </a:lnTo>
                  <a:lnTo>
                    <a:pt x="233" y="15"/>
                  </a:lnTo>
                  <a:lnTo>
                    <a:pt x="235" y="15"/>
                  </a:lnTo>
                  <a:lnTo>
                    <a:pt x="237" y="20"/>
                  </a:lnTo>
                  <a:lnTo>
                    <a:pt x="237" y="22"/>
                  </a:lnTo>
                  <a:lnTo>
                    <a:pt x="240" y="24"/>
                  </a:lnTo>
                  <a:lnTo>
                    <a:pt x="240" y="26"/>
                  </a:lnTo>
                  <a:lnTo>
                    <a:pt x="242" y="29"/>
                  </a:lnTo>
                  <a:lnTo>
                    <a:pt x="242" y="33"/>
                  </a:lnTo>
                  <a:lnTo>
                    <a:pt x="242" y="37"/>
                  </a:lnTo>
                  <a:lnTo>
                    <a:pt x="244" y="40"/>
                  </a:lnTo>
                  <a:lnTo>
                    <a:pt x="248" y="40"/>
                  </a:lnTo>
                  <a:lnTo>
                    <a:pt x="251" y="42"/>
                  </a:lnTo>
                  <a:lnTo>
                    <a:pt x="253" y="44"/>
                  </a:lnTo>
                  <a:lnTo>
                    <a:pt x="257" y="46"/>
                  </a:lnTo>
                  <a:lnTo>
                    <a:pt x="264" y="48"/>
                  </a:lnTo>
                  <a:lnTo>
                    <a:pt x="266" y="51"/>
                  </a:lnTo>
                  <a:lnTo>
                    <a:pt x="268" y="48"/>
                  </a:lnTo>
                  <a:lnTo>
                    <a:pt x="275" y="48"/>
                  </a:lnTo>
                  <a:lnTo>
                    <a:pt x="277" y="46"/>
                  </a:lnTo>
                  <a:lnTo>
                    <a:pt x="279" y="46"/>
                  </a:lnTo>
                  <a:lnTo>
                    <a:pt x="281" y="48"/>
                  </a:lnTo>
                  <a:lnTo>
                    <a:pt x="284" y="46"/>
                  </a:lnTo>
                  <a:lnTo>
                    <a:pt x="288" y="44"/>
                  </a:lnTo>
                  <a:lnTo>
                    <a:pt x="292" y="42"/>
                  </a:lnTo>
                  <a:lnTo>
                    <a:pt x="301" y="42"/>
                  </a:lnTo>
                  <a:lnTo>
                    <a:pt x="306" y="40"/>
                  </a:lnTo>
                  <a:lnTo>
                    <a:pt x="310" y="37"/>
                  </a:lnTo>
                  <a:lnTo>
                    <a:pt x="314" y="37"/>
                  </a:lnTo>
                  <a:lnTo>
                    <a:pt x="319" y="40"/>
                  </a:lnTo>
                  <a:lnTo>
                    <a:pt x="325" y="40"/>
                  </a:lnTo>
                  <a:lnTo>
                    <a:pt x="332" y="40"/>
                  </a:lnTo>
                  <a:lnTo>
                    <a:pt x="336" y="46"/>
                  </a:lnTo>
                  <a:lnTo>
                    <a:pt x="343" y="48"/>
                  </a:lnTo>
                  <a:lnTo>
                    <a:pt x="350" y="48"/>
                  </a:lnTo>
                  <a:lnTo>
                    <a:pt x="352" y="46"/>
                  </a:lnTo>
                  <a:lnTo>
                    <a:pt x="354" y="48"/>
                  </a:lnTo>
                  <a:lnTo>
                    <a:pt x="356" y="55"/>
                  </a:lnTo>
                  <a:lnTo>
                    <a:pt x="361" y="57"/>
                  </a:lnTo>
                  <a:lnTo>
                    <a:pt x="363" y="59"/>
                  </a:lnTo>
                  <a:lnTo>
                    <a:pt x="365" y="59"/>
                  </a:lnTo>
                  <a:lnTo>
                    <a:pt x="369" y="64"/>
                  </a:lnTo>
                  <a:lnTo>
                    <a:pt x="372" y="64"/>
                  </a:lnTo>
                  <a:lnTo>
                    <a:pt x="381" y="62"/>
                  </a:lnTo>
                  <a:lnTo>
                    <a:pt x="389" y="64"/>
                  </a:lnTo>
                  <a:lnTo>
                    <a:pt x="400" y="64"/>
                  </a:lnTo>
                  <a:lnTo>
                    <a:pt x="405" y="64"/>
                  </a:lnTo>
                  <a:lnTo>
                    <a:pt x="407" y="62"/>
                  </a:lnTo>
                  <a:lnTo>
                    <a:pt x="411" y="62"/>
                  </a:lnTo>
                  <a:lnTo>
                    <a:pt x="416" y="64"/>
                  </a:lnTo>
                  <a:lnTo>
                    <a:pt x="418" y="64"/>
                  </a:lnTo>
                  <a:lnTo>
                    <a:pt x="420" y="59"/>
                  </a:lnTo>
                  <a:lnTo>
                    <a:pt x="427" y="55"/>
                  </a:lnTo>
                  <a:lnTo>
                    <a:pt x="431" y="55"/>
                  </a:lnTo>
                  <a:lnTo>
                    <a:pt x="436" y="51"/>
                  </a:lnTo>
                  <a:lnTo>
                    <a:pt x="438" y="51"/>
                  </a:lnTo>
                  <a:lnTo>
                    <a:pt x="447" y="51"/>
                  </a:lnTo>
                  <a:lnTo>
                    <a:pt x="451" y="48"/>
                  </a:lnTo>
                  <a:lnTo>
                    <a:pt x="451" y="44"/>
                  </a:lnTo>
                  <a:lnTo>
                    <a:pt x="451" y="42"/>
                  </a:lnTo>
                  <a:lnTo>
                    <a:pt x="455" y="37"/>
                  </a:lnTo>
                  <a:lnTo>
                    <a:pt x="458" y="37"/>
                  </a:lnTo>
                  <a:lnTo>
                    <a:pt x="462" y="33"/>
                  </a:lnTo>
                  <a:lnTo>
                    <a:pt x="462" y="31"/>
                  </a:lnTo>
                  <a:lnTo>
                    <a:pt x="466" y="26"/>
                  </a:lnTo>
                  <a:lnTo>
                    <a:pt x="469" y="26"/>
                  </a:lnTo>
                  <a:lnTo>
                    <a:pt x="471" y="29"/>
                  </a:lnTo>
                  <a:lnTo>
                    <a:pt x="475" y="26"/>
                  </a:lnTo>
                  <a:lnTo>
                    <a:pt x="480" y="26"/>
                  </a:lnTo>
                  <a:lnTo>
                    <a:pt x="484" y="31"/>
                  </a:lnTo>
                  <a:lnTo>
                    <a:pt x="486" y="33"/>
                  </a:lnTo>
                  <a:lnTo>
                    <a:pt x="488" y="35"/>
                  </a:lnTo>
                  <a:lnTo>
                    <a:pt x="493" y="33"/>
                  </a:lnTo>
                  <a:lnTo>
                    <a:pt x="495" y="33"/>
                  </a:lnTo>
                  <a:lnTo>
                    <a:pt x="499" y="33"/>
                  </a:lnTo>
                  <a:lnTo>
                    <a:pt x="502" y="31"/>
                  </a:lnTo>
                  <a:lnTo>
                    <a:pt x="504" y="29"/>
                  </a:lnTo>
                  <a:lnTo>
                    <a:pt x="508" y="29"/>
                  </a:lnTo>
                  <a:lnTo>
                    <a:pt x="517" y="31"/>
                  </a:lnTo>
                  <a:lnTo>
                    <a:pt x="519" y="33"/>
                  </a:lnTo>
                  <a:lnTo>
                    <a:pt x="515" y="62"/>
                  </a:lnTo>
                  <a:lnTo>
                    <a:pt x="515" y="68"/>
                  </a:lnTo>
                  <a:lnTo>
                    <a:pt x="513" y="75"/>
                  </a:lnTo>
                  <a:lnTo>
                    <a:pt x="515" y="79"/>
                  </a:lnTo>
                  <a:lnTo>
                    <a:pt x="513" y="88"/>
                  </a:lnTo>
                  <a:lnTo>
                    <a:pt x="515" y="92"/>
                  </a:lnTo>
                  <a:lnTo>
                    <a:pt x="524" y="97"/>
                  </a:lnTo>
                  <a:lnTo>
                    <a:pt x="530" y="92"/>
                  </a:lnTo>
                  <a:lnTo>
                    <a:pt x="537" y="92"/>
                  </a:lnTo>
                  <a:lnTo>
                    <a:pt x="546" y="95"/>
                  </a:lnTo>
                  <a:lnTo>
                    <a:pt x="550" y="99"/>
                  </a:lnTo>
                  <a:lnTo>
                    <a:pt x="554" y="90"/>
                  </a:lnTo>
                  <a:lnTo>
                    <a:pt x="554" y="86"/>
                  </a:lnTo>
                  <a:lnTo>
                    <a:pt x="554" y="84"/>
                  </a:lnTo>
                  <a:lnTo>
                    <a:pt x="559" y="81"/>
                  </a:lnTo>
                  <a:lnTo>
                    <a:pt x="561" y="79"/>
                  </a:lnTo>
                  <a:lnTo>
                    <a:pt x="570" y="81"/>
                  </a:lnTo>
                  <a:lnTo>
                    <a:pt x="576" y="88"/>
                  </a:lnTo>
                  <a:lnTo>
                    <a:pt x="583" y="95"/>
                  </a:lnTo>
                  <a:lnTo>
                    <a:pt x="587" y="101"/>
                  </a:lnTo>
                  <a:lnTo>
                    <a:pt x="596" y="106"/>
                  </a:lnTo>
                  <a:lnTo>
                    <a:pt x="596" y="110"/>
                  </a:lnTo>
                  <a:lnTo>
                    <a:pt x="596" y="112"/>
                  </a:lnTo>
                  <a:lnTo>
                    <a:pt x="596" y="117"/>
                  </a:lnTo>
                  <a:lnTo>
                    <a:pt x="596" y="119"/>
                  </a:lnTo>
                  <a:lnTo>
                    <a:pt x="594" y="121"/>
                  </a:lnTo>
                  <a:lnTo>
                    <a:pt x="594" y="123"/>
                  </a:lnTo>
                  <a:lnTo>
                    <a:pt x="590" y="123"/>
                  </a:lnTo>
                  <a:lnTo>
                    <a:pt x="590" y="121"/>
                  </a:lnTo>
                  <a:lnTo>
                    <a:pt x="585" y="121"/>
                  </a:lnTo>
                  <a:lnTo>
                    <a:pt x="583" y="123"/>
                  </a:lnTo>
                  <a:lnTo>
                    <a:pt x="576" y="121"/>
                  </a:lnTo>
                  <a:lnTo>
                    <a:pt x="574" y="121"/>
                  </a:lnTo>
                  <a:lnTo>
                    <a:pt x="570" y="126"/>
                  </a:lnTo>
                  <a:lnTo>
                    <a:pt x="565" y="130"/>
                  </a:lnTo>
                  <a:lnTo>
                    <a:pt x="561" y="132"/>
                  </a:lnTo>
                  <a:lnTo>
                    <a:pt x="559" y="130"/>
                  </a:lnTo>
                  <a:lnTo>
                    <a:pt x="557" y="130"/>
                  </a:lnTo>
                  <a:lnTo>
                    <a:pt x="557" y="134"/>
                  </a:lnTo>
                  <a:lnTo>
                    <a:pt x="554" y="137"/>
                  </a:lnTo>
                  <a:lnTo>
                    <a:pt x="552" y="137"/>
                  </a:lnTo>
                  <a:lnTo>
                    <a:pt x="550" y="137"/>
                  </a:lnTo>
                  <a:lnTo>
                    <a:pt x="550" y="139"/>
                  </a:lnTo>
                  <a:lnTo>
                    <a:pt x="546" y="143"/>
                  </a:lnTo>
                  <a:lnTo>
                    <a:pt x="546" y="150"/>
                  </a:lnTo>
                  <a:lnTo>
                    <a:pt x="546" y="154"/>
                  </a:lnTo>
                  <a:lnTo>
                    <a:pt x="543" y="156"/>
                  </a:lnTo>
                  <a:lnTo>
                    <a:pt x="539" y="156"/>
                  </a:lnTo>
                  <a:lnTo>
                    <a:pt x="530" y="163"/>
                  </a:lnTo>
                  <a:lnTo>
                    <a:pt x="526" y="163"/>
                  </a:lnTo>
                  <a:lnTo>
                    <a:pt x="521" y="161"/>
                  </a:lnTo>
                  <a:lnTo>
                    <a:pt x="519" y="163"/>
                  </a:lnTo>
                  <a:lnTo>
                    <a:pt x="515" y="172"/>
                  </a:lnTo>
                  <a:lnTo>
                    <a:pt x="513" y="174"/>
                  </a:lnTo>
                  <a:lnTo>
                    <a:pt x="508" y="176"/>
                  </a:lnTo>
                  <a:lnTo>
                    <a:pt x="504" y="181"/>
                  </a:lnTo>
                  <a:lnTo>
                    <a:pt x="504" y="183"/>
                  </a:lnTo>
                  <a:lnTo>
                    <a:pt x="502" y="183"/>
                  </a:lnTo>
                  <a:lnTo>
                    <a:pt x="497" y="181"/>
                  </a:lnTo>
                  <a:lnTo>
                    <a:pt x="493" y="181"/>
                  </a:lnTo>
                  <a:lnTo>
                    <a:pt x="486" y="178"/>
                  </a:lnTo>
                  <a:lnTo>
                    <a:pt x="482" y="174"/>
                  </a:lnTo>
                  <a:lnTo>
                    <a:pt x="477" y="174"/>
                  </a:lnTo>
                  <a:lnTo>
                    <a:pt x="471" y="176"/>
                  </a:lnTo>
                  <a:lnTo>
                    <a:pt x="466" y="181"/>
                  </a:lnTo>
                  <a:lnTo>
                    <a:pt x="462" y="183"/>
                  </a:lnTo>
                  <a:lnTo>
                    <a:pt x="462" y="192"/>
                  </a:lnTo>
                  <a:lnTo>
                    <a:pt x="462" y="196"/>
                  </a:lnTo>
                  <a:lnTo>
                    <a:pt x="462" y="198"/>
                  </a:lnTo>
                  <a:lnTo>
                    <a:pt x="471" y="205"/>
                  </a:lnTo>
                  <a:lnTo>
                    <a:pt x="480" y="209"/>
                  </a:lnTo>
                  <a:lnTo>
                    <a:pt x="480" y="211"/>
                  </a:lnTo>
                  <a:lnTo>
                    <a:pt x="477" y="216"/>
                  </a:lnTo>
                  <a:lnTo>
                    <a:pt x="475" y="220"/>
                  </a:lnTo>
                  <a:lnTo>
                    <a:pt x="466" y="229"/>
                  </a:lnTo>
                  <a:lnTo>
                    <a:pt x="462" y="238"/>
                  </a:lnTo>
                  <a:lnTo>
                    <a:pt x="458" y="242"/>
                  </a:lnTo>
                  <a:lnTo>
                    <a:pt x="455" y="242"/>
                  </a:lnTo>
                  <a:lnTo>
                    <a:pt x="449" y="244"/>
                  </a:lnTo>
                  <a:lnTo>
                    <a:pt x="444" y="247"/>
                  </a:lnTo>
                  <a:lnTo>
                    <a:pt x="440" y="249"/>
                  </a:lnTo>
                  <a:lnTo>
                    <a:pt x="433" y="253"/>
                  </a:lnTo>
                  <a:lnTo>
                    <a:pt x="429" y="253"/>
                  </a:lnTo>
                  <a:lnTo>
                    <a:pt x="420" y="253"/>
                  </a:lnTo>
                  <a:lnTo>
                    <a:pt x="416" y="255"/>
                  </a:lnTo>
                  <a:lnTo>
                    <a:pt x="409" y="258"/>
                  </a:lnTo>
                  <a:lnTo>
                    <a:pt x="396" y="262"/>
                  </a:lnTo>
                  <a:lnTo>
                    <a:pt x="385" y="267"/>
                  </a:lnTo>
                  <a:lnTo>
                    <a:pt x="378" y="273"/>
                  </a:lnTo>
                  <a:lnTo>
                    <a:pt x="369" y="280"/>
                  </a:lnTo>
                  <a:lnTo>
                    <a:pt x="367" y="282"/>
                  </a:lnTo>
                  <a:lnTo>
                    <a:pt x="363" y="282"/>
                  </a:lnTo>
                  <a:lnTo>
                    <a:pt x="356" y="280"/>
                  </a:lnTo>
                  <a:lnTo>
                    <a:pt x="356" y="278"/>
                  </a:lnTo>
                  <a:lnTo>
                    <a:pt x="356" y="275"/>
                  </a:lnTo>
                  <a:lnTo>
                    <a:pt x="347" y="278"/>
                  </a:lnTo>
                  <a:lnTo>
                    <a:pt x="341" y="280"/>
                  </a:lnTo>
                  <a:lnTo>
                    <a:pt x="334" y="275"/>
                  </a:lnTo>
                  <a:lnTo>
                    <a:pt x="328" y="275"/>
                  </a:lnTo>
                  <a:lnTo>
                    <a:pt x="317" y="271"/>
                  </a:lnTo>
                  <a:lnTo>
                    <a:pt x="303" y="264"/>
                  </a:lnTo>
                  <a:lnTo>
                    <a:pt x="297" y="258"/>
                  </a:lnTo>
                  <a:lnTo>
                    <a:pt x="292" y="258"/>
                  </a:lnTo>
                  <a:lnTo>
                    <a:pt x="279" y="255"/>
                  </a:lnTo>
                  <a:lnTo>
                    <a:pt x="266" y="258"/>
                  </a:lnTo>
                  <a:lnTo>
                    <a:pt x="264" y="255"/>
                  </a:lnTo>
                  <a:lnTo>
                    <a:pt x="262" y="258"/>
                  </a:lnTo>
                  <a:lnTo>
                    <a:pt x="259" y="260"/>
                  </a:lnTo>
                  <a:lnTo>
                    <a:pt x="255" y="262"/>
                  </a:lnTo>
                  <a:lnTo>
                    <a:pt x="244" y="262"/>
                  </a:lnTo>
                  <a:lnTo>
                    <a:pt x="229" y="262"/>
                  </a:lnTo>
                  <a:lnTo>
                    <a:pt x="218" y="262"/>
                  </a:lnTo>
                  <a:lnTo>
                    <a:pt x="209" y="262"/>
                  </a:lnTo>
                  <a:lnTo>
                    <a:pt x="200" y="262"/>
                  </a:lnTo>
                  <a:lnTo>
                    <a:pt x="198" y="262"/>
                  </a:lnTo>
                  <a:lnTo>
                    <a:pt x="193" y="262"/>
                  </a:lnTo>
                  <a:lnTo>
                    <a:pt x="189" y="253"/>
                  </a:lnTo>
                  <a:lnTo>
                    <a:pt x="187" y="249"/>
                  </a:lnTo>
                  <a:lnTo>
                    <a:pt x="182" y="242"/>
                  </a:lnTo>
                  <a:lnTo>
                    <a:pt x="180" y="240"/>
                  </a:lnTo>
                  <a:lnTo>
                    <a:pt x="178" y="233"/>
                  </a:lnTo>
                  <a:lnTo>
                    <a:pt x="178" y="231"/>
                  </a:lnTo>
                  <a:lnTo>
                    <a:pt x="174" y="229"/>
                  </a:lnTo>
                  <a:lnTo>
                    <a:pt x="171" y="227"/>
                  </a:lnTo>
                  <a:lnTo>
                    <a:pt x="169" y="227"/>
                  </a:lnTo>
                  <a:lnTo>
                    <a:pt x="169" y="225"/>
                  </a:lnTo>
                  <a:lnTo>
                    <a:pt x="169" y="220"/>
                  </a:lnTo>
                  <a:lnTo>
                    <a:pt x="167" y="220"/>
                  </a:lnTo>
                  <a:lnTo>
                    <a:pt x="165" y="220"/>
                  </a:lnTo>
                  <a:lnTo>
                    <a:pt x="160" y="220"/>
                  </a:lnTo>
                  <a:lnTo>
                    <a:pt x="156" y="218"/>
                  </a:lnTo>
                  <a:lnTo>
                    <a:pt x="147" y="214"/>
                  </a:lnTo>
                  <a:lnTo>
                    <a:pt x="145" y="214"/>
                  </a:lnTo>
                  <a:lnTo>
                    <a:pt x="145" y="214"/>
                  </a:lnTo>
                  <a:lnTo>
                    <a:pt x="141" y="211"/>
                  </a:lnTo>
                  <a:lnTo>
                    <a:pt x="138" y="209"/>
                  </a:lnTo>
                  <a:lnTo>
                    <a:pt x="134" y="207"/>
                  </a:lnTo>
                  <a:lnTo>
                    <a:pt x="121" y="203"/>
                  </a:lnTo>
                  <a:lnTo>
                    <a:pt x="119" y="203"/>
                  </a:lnTo>
                  <a:lnTo>
                    <a:pt x="116" y="205"/>
                  </a:lnTo>
                  <a:lnTo>
                    <a:pt x="112" y="205"/>
                  </a:lnTo>
                  <a:lnTo>
                    <a:pt x="103" y="205"/>
                  </a:lnTo>
                  <a:lnTo>
                    <a:pt x="83" y="200"/>
                  </a:lnTo>
                  <a:lnTo>
                    <a:pt x="81" y="198"/>
                  </a:lnTo>
                  <a:lnTo>
                    <a:pt x="77" y="192"/>
                  </a:lnTo>
                  <a:lnTo>
                    <a:pt x="75" y="189"/>
                  </a:lnTo>
                  <a:lnTo>
                    <a:pt x="75" y="187"/>
                  </a:lnTo>
                  <a:lnTo>
                    <a:pt x="77" y="185"/>
                  </a:lnTo>
                  <a:lnTo>
                    <a:pt x="79" y="183"/>
                  </a:lnTo>
                  <a:lnTo>
                    <a:pt x="81" y="178"/>
                  </a:lnTo>
                  <a:lnTo>
                    <a:pt x="79" y="176"/>
                  </a:lnTo>
                  <a:lnTo>
                    <a:pt x="77" y="172"/>
                  </a:lnTo>
                  <a:lnTo>
                    <a:pt x="79" y="170"/>
                  </a:lnTo>
                  <a:lnTo>
                    <a:pt x="77" y="165"/>
                  </a:lnTo>
                  <a:lnTo>
                    <a:pt x="77" y="163"/>
                  </a:lnTo>
                  <a:lnTo>
                    <a:pt x="75" y="159"/>
                  </a:lnTo>
                  <a:lnTo>
                    <a:pt x="70" y="156"/>
                  </a:lnTo>
                  <a:lnTo>
                    <a:pt x="68" y="154"/>
                  </a:lnTo>
                  <a:lnTo>
                    <a:pt x="66" y="152"/>
                  </a:lnTo>
                  <a:lnTo>
                    <a:pt x="64" y="148"/>
                  </a:lnTo>
                  <a:lnTo>
                    <a:pt x="64" y="145"/>
                  </a:lnTo>
                  <a:lnTo>
                    <a:pt x="64" y="141"/>
                  </a:lnTo>
                  <a:lnTo>
                    <a:pt x="61" y="139"/>
                  </a:lnTo>
                  <a:lnTo>
                    <a:pt x="57" y="137"/>
                  </a:lnTo>
                  <a:lnTo>
                    <a:pt x="55" y="134"/>
                  </a:lnTo>
                  <a:lnTo>
                    <a:pt x="53" y="132"/>
                  </a:lnTo>
                  <a:lnTo>
                    <a:pt x="50" y="132"/>
                  </a:lnTo>
                  <a:lnTo>
                    <a:pt x="48" y="132"/>
                  </a:lnTo>
                  <a:lnTo>
                    <a:pt x="46" y="134"/>
                  </a:lnTo>
                  <a:lnTo>
                    <a:pt x="44" y="134"/>
                  </a:lnTo>
                  <a:lnTo>
                    <a:pt x="42" y="134"/>
                  </a:lnTo>
                  <a:lnTo>
                    <a:pt x="37" y="130"/>
                  </a:lnTo>
                  <a:lnTo>
                    <a:pt x="37" y="130"/>
                  </a:lnTo>
                  <a:lnTo>
                    <a:pt x="33" y="130"/>
                  </a:lnTo>
                  <a:lnTo>
                    <a:pt x="30" y="130"/>
                  </a:lnTo>
                  <a:lnTo>
                    <a:pt x="28" y="132"/>
                  </a:lnTo>
                  <a:lnTo>
                    <a:pt x="28" y="134"/>
                  </a:lnTo>
                  <a:lnTo>
                    <a:pt x="26" y="134"/>
                  </a:lnTo>
                  <a:lnTo>
                    <a:pt x="22" y="132"/>
                  </a:lnTo>
                  <a:lnTo>
                    <a:pt x="22" y="130"/>
                  </a:lnTo>
                  <a:lnTo>
                    <a:pt x="22" y="128"/>
                  </a:lnTo>
                  <a:lnTo>
                    <a:pt x="17" y="126"/>
                  </a:lnTo>
                  <a:lnTo>
                    <a:pt x="15" y="123"/>
                  </a:lnTo>
                  <a:lnTo>
                    <a:pt x="11" y="119"/>
                  </a:lnTo>
                  <a:lnTo>
                    <a:pt x="8" y="119"/>
                  </a:lnTo>
                  <a:lnTo>
                    <a:pt x="6" y="117"/>
                  </a:lnTo>
                  <a:lnTo>
                    <a:pt x="6" y="114"/>
                  </a:lnTo>
                  <a:lnTo>
                    <a:pt x="6" y="112"/>
                  </a:lnTo>
                  <a:lnTo>
                    <a:pt x="4" y="110"/>
                  </a:lnTo>
                  <a:lnTo>
                    <a:pt x="4" y="110"/>
                  </a:lnTo>
                  <a:lnTo>
                    <a:pt x="4" y="110"/>
                  </a:lnTo>
                  <a:lnTo>
                    <a:pt x="2" y="110"/>
                  </a:lnTo>
                  <a:lnTo>
                    <a:pt x="2" y="108"/>
                  </a:lnTo>
                  <a:lnTo>
                    <a:pt x="0" y="108"/>
                  </a:lnTo>
                  <a:lnTo>
                    <a:pt x="0" y="103"/>
                  </a:lnTo>
                  <a:lnTo>
                    <a:pt x="0" y="101"/>
                  </a:lnTo>
                  <a:close/>
                </a:path>
              </a:pathLst>
            </a:custGeom>
            <a:grpFill/>
            <a:ln w="0">
              <a:noFill/>
            </a:ln>
          </p:spPr>
          <p:style>
            <a:lnRef idx="0">
              <a:scrgbClr r="0" g="0" b="0"/>
            </a:lnRef>
            <a:fillRef idx="0">
              <a:scrgbClr r="0" g="0" b="0"/>
            </a:fillRef>
            <a:effectRef idx="0">
              <a:scrgbClr r="0" g="0" b="0"/>
            </a:effectRef>
            <a:fontRef idx="minor"/>
          </p:style>
        </p:sp>
        <p:sp>
          <p:nvSpPr>
            <p:cNvPr id="276" name="CustomShape 17">
              <a:extLst>
                <a:ext uri="{FF2B5EF4-FFF2-40B4-BE49-F238E27FC236}">
                  <a16:creationId xmlns:a16="http://schemas.microsoft.com/office/drawing/2014/main" id="{DD5962D9-1E67-4CAF-B9ED-5CF05FC3FA64}"/>
                </a:ext>
              </a:extLst>
            </p:cNvPr>
            <p:cNvSpPr/>
            <p:nvPr/>
          </p:nvSpPr>
          <p:spPr>
            <a:xfrm>
              <a:off x="4084200" y="4101840"/>
              <a:ext cx="782640" cy="398520"/>
            </a:xfrm>
            <a:custGeom>
              <a:avLst/>
              <a:gdLst/>
              <a:ahLst/>
              <a:cxnLst/>
              <a:rect l="l" t="t" r="r" b="b"/>
              <a:pathLst>
                <a:path w="735" h="386">
                  <a:moveTo>
                    <a:pt x="55" y="260"/>
                  </a:moveTo>
                  <a:lnTo>
                    <a:pt x="50" y="256"/>
                  </a:lnTo>
                  <a:lnTo>
                    <a:pt x="46" y="258"/>
                  </a:lnTo>
                  <a:lnTo>
                    <a:pt x="39" y="254"/>
                  </a:lnTo>
                  <a:lnTo>
                    <a:pt x="39" y="249"/>
                  </a:lnTo>
                  <a:lnTo>
                    <a:pt x="46" y="249"/>
                  </a:lnTo>
                  <a:lnTo>
                    <a:pt x="39" y="236"/>
                  </a:lnTo>
                  <a:lnTo>
                    <a:pt x="31" y="229"/>
                  </a:lnTo>
                  <a:lnTo>
                    <a:pt x="17" y="225"/>
                  </a:lnTo>
                  <a:lnTo>
                    <a:pt x="15" y="227"/>
                  </a:lnTo>
                  <a:lnTo>
                    <a:pt x="9" y="223"/>
                  </a:lnTo>
                  <a:lnTo>
                    <a:pt x="11" y="221"/>
                  </a:lnTo>
                  <a:lnTo>
                    <a:pt x="6" y="214"/>
                  </a:lnTo>
                  <a:lnTo>
                    <a:pt x="0" y="212"/>
                  </a:lnTo>
                  <a:lnTo>
                    <a:pt x="2" y="205"/>
                  </a:lnTo>
                  <a:lnTo>
                    <a:pt x="4" y="192"/>
                  </a:lnTo>
                  <a:lnTo>
                    <a:pt x="0" y="190"/>
                  </a:lnTo>
                  <a:lnTo>
                    <a:pt x="0" y="181"/>
                  </a:lnTo>
                  <a:lnTo>
                    <a:pt x="4" y="179"/>
                  </a:lnTo>
                  <a:lnTo>
                    <a:pt x="9" y="172"/>
                  </a:lnTo>
                  <a:lnTo>
                    <a:pt x="9" y="168"/>
                  </a:lnTo>
                  <a:lnTo>
                    <a:pt x="11" y="163"/>
                  </a:lnTo>
                  <a:lnTo>
                    <a:pt x="22" y="172"/>
                  </a:lnTo>
                  <a:lnTo>
                    <a:pt x="24" y="177"/>
                  </a:lnTo>
                  <a:lnTo>
                    <a:pt x="28" y="181"/>
                  </a:lnTo>
                  <a:lnTo>
                    <a:pt x="35" y="179"/>
                  </a:lnTo>
                  <a:lnTo>
                    <a:pt x="35" y="174"/>
                  </a:lnTo>
                  <a:lnTo>
                    <a:pt x="37" y="172"/>
                  </a:lnTo>
                  <a:lnTo>
                    <a:pt x="33" y="157"/>
                  </a:lnTo>
                  <a:lnTo>
                    <a:pt x="37" y="154"/>
                  </a:lnTo>
                  <a:lnTo>
                    <a:pt x="44" y="154"/>
                  </a:lnTo>
                  <a:lnTo>
                    <a:pt x="44" y="150"/>
                  </a:lnTo>
                  <a:lnTo>
                    <a:pt x="42" y="148"/>
                  </a:lnTo>
                  <a:lnTo>
                    <a:pt x="44" y="143"/>
                  </a:lnTo>
                  <a:lnTo>
                    <a:pt x="48" y="139"/>
                  </a:lnTo>
                  <a:lnTo>
                    <a:pt x="50" y="139"/>
                  </a:lnTo>
                  <a:lnTo>
                    <a:pt x="53" y="135"/>
                  </a:lnTo>
                  <a:lnTo>
                    <a:pt x="57" y="132"/>
                  </a:lnTo>
                  <a:lnTo>
                    <a:pt x="59" y="132"/>
                  </a:lnTo>
                  <a:lnTo>
                    <a:pt x="61" y="130"/>
                  </a:lnTo>
                  <a:lnTo>
                    <a:pt x="59" y="126"/>
                  </a:lnTo>
                  <a:lnTo>
                    <a:pt x="61" y="124"/>
                  </a:lnTo>
                  <a:lnTo>
                    <a:pt x="66" y="126"/>
                  </a:lnTo>
                  <a:lnTo>
                    <a:pt x="70" y="128"/>
                  </a:lnTo>
                  <a:lnTo>
                    <a:pt x="70" y="130"/>
                  </a:lnTo>
                  <a:lnTo>
                    <a:pt x="68" y="135"/>
                  </a:lnTo>
                  <a:lnTo>
                    <a:pt x="70" y="137"/>
                  </a:lnTo>
                  <a:lnTo>
                    <a:pt x="72" y="135"/>
                  </a:lnTo>
                  <a:lnTo>
                    <a:pt x="75" y="130"/>
                  </a:lnTo>
                  <a:lnTo>
                    <a:pt x="77" y="130"/>
                  </a:lnTo>
                  <a:lnTo>
                    <a:pt x="77" y="132"/>
                  </a:lnTo>
                  <a:lnTo>
                    <a:pt x="79" y="130"/>
                  </a:lnTo>
                  <a:lnTo>
                    <a:pt x="81" y="128"/>
                  </a:lnTo>
                  <a:lnTo>
                    <a:pt x="83" y="128"/>
                  </a:lnTo>
                  <a:lnTo>
                    <a:pt x="88" y="124"/>
                  </a:lnTo>
                  <a:lnTo>
                    <a:pt x="92" y="124"/>
                  </a:lnTo>
                  <a:lnTo>
                    <a:pt x="95" y="130"/>
                  </a:lnTo>
                  <a:lnTo>
                    <a:pt x="99" y="132"/>
                  </a:lnTo>
                  <a:lnTo>
                    <a:pt x="106" y="130"/>
                  </a:lnTo>
                  <a:lnTo>
                    <a:pt x="108" y="130"/>
                  </a:lnTo>
                  <a:lnTo>
                    <a:pt x="110" y="132"/>
                  </a:lnTo>
                  <a:lnTo>
                    <a:pt x="112" y="132"/>
                  </a:lnTo>
                  <a:lnTo>
                    <a:pt x="117" y="139"/>
                  </a:lnTo>
                  <a:lnTo>
                    <a:pt x="121" y="139"/>
                  </a:lnTo>
                  <a:lnTo>
                    <a:pt x="123" y="143"/>
                  </a:lnTo>
                  <a:lnTo>
                    <a:pt x="130" y="146"/>
                  </a:lnTo>
                  <a:lnTo>
                    <a:pt x="132" y="148"/>
                  </a:lnTo>
                  <a:lnTo>
                    <a:pt x="134" y="150"/>
                  </a:lnTo>
                  <a:lnTo>
                    <a:pt x="134" y="154"/>
                  </a:lnTo>
                  <a:lnTo>
                    <a:pt x="136" y="154"/>
                  </a:lnTo>
                  <a:lnTo>
                    <a:pt x="139" y="150"/>
                  </a:lnTo>
                  <a:lnTo>
                    <a:pt x="139" y="146"/>
                  </a:lnTo>
                  <a:lnTo>
                    <a:pt x="141" y="143"/>
                  </a:lnTo>
                  <a:lnTo>
                    <a:pt x="145" y="148"/>
                  </a:lnTo>
                  <a:lnTo>
                    <a:pt x="152" y="148"/>
                  </a:lnTo>
                  <a:lnTo>
                    <a:pt x="154" y="152"/>
                  </a:lnTo>
                  <a:lnTo>
                    <a:pt x="156" y="154"/>
                  </a:lnTo>
                  <a:lnTo>
                    <a:pt x="163" y="150"/>
                  </a:lnTo>
                  <a:lnTo>
                    <a:pt x="163" y="143"/>
                  </a:lnTo>
                  <a:lnTo>
                    <a:pt x="167" y="141"/>
                  </a:lnTo>
                  <a:lnTo>
                    <a:pt x="167" y="139"/>
                  </a:lnTo>
                  <a:lnTo>
                    <a:pt x="169" y="137"/>
                  </a:lnTo>
                  <a:lnTo>
                    <a:pt x="172" y="141"/>
                  </a:lnTo>
                  <a:lnTo>
                    <a:pt x="174" y="137"/>
                  </a:lnTo>
                  <a:lnTo>
                    <a:pt x="178" y="137"/>
                  </a:lnTo>
                  <a:lnTo>
                    <a:pt x="183" y="141"/>
                  </a:lnTo>
                  <a:lnTo>
                    <a:pt x="185" y="143"/>
                  </a:lnTo>
                  <a:lnTo>
                    <a:pt x="189" y="143"/>
                  </a:lnTo>
                  <a:lnTo>
                    <a:pt x="189" y="139"/>
                  </a:lnTo>
                  <a:lnTo>
                    <a:pt x="194" y="137"/>
                  </a:lnTo>
                  <a:lnTo>
                    <a:pt x="196" y="139"/>
                  </a:lnTo>
                  <a:lnTo>
                    <a:pt x="198" y="135"/>
                  </a:lnTo>
                  <a:lnTo>
                    <a:pt x="205" y="139"/>
                  </a:lnTo>
                  <a:lnTo>
                    <a:pt x="207" y="139"/>
                  </a:lnTo>
                  <a:lnTo>
                    <a:pt x="205" y="141"/>
                  </a:lnTo>
                  <a:lnTo>
                    <a:pt x="202" y="143"/>
                  </a:lnTo>
                  <a:lnTo>
                    <a:pt x="207" y="148"/>
                  </a:lnTo>
                  <a:lnTo>
                    <a:pt x="209" y="150"/>
                  </a:lnTo>
                  <a:lnTo>
                    <a:pt x="211" y="148"/>
                  </a:lnTo>
                  <a:lnTo>
                    <a:pt x="213" y="150"/>
                  </a:lnTo>
                  <a:lnTo>
                    <a:pt x="220" y="150"/>
                  </a:lnTo>
                  <a:lnTo>
                    <a:pt x="227" y="152"/>
                  </a:lnTo>
                  <a:lnTo>
                    <a:pt x="231" y="152"/>
                  </a:lnTo>
                  <a:lnTo>
                    <a:pt x="233" y="148"/>
                  </a:lnTo>
                  <a:lnTo>
                    <a:pt x="233" y="143"/>
                  </a:lnTo>
                  <a:lnTo>
                    <a:pt x="235" y="143"/>
                  </a:lnTo>
                  <a:lnTo>
                    <a:pt x="242" y="146"/>
                  </a:lnTo>
                  <a:lnTo>
                    <a:pt x="246" y="148"/>
                  </a:lnTo>
                  <a:lnTo>
                    <a:pt x="253" y="146"/>
                  </a:lnTo>
                  <a:lnTo>
                    <a:pt x="255" y="141"/>
                  </a:lnTo>
                  <a:lnTo>
                    <a:pt x="253" y="126"/>
                  </a:lnTo>
                  <a:lnTo>
                    <a:pt x="253" y="126"/>
                  </a:lnTo>
                  <a:lnTo>
                    <a:pt x="246" y="124"/>
                  </a:lnTo>
                  <a:lnTo>
                    <a:pt x="242" y="121"/>
                  </a:lnTo>
                  <a:lnTo>
                    <a:pt x="242" y="119"/>
                  </a:lnTo>
                  <a:lnTo>
                    <a:pt x="238" y="119"/>
                  </a:lnTo>
                  <a:lnTo>
                    <a:pt x="235" y="117"/>
                  </a:lnTo>
                  <a:lnTo>
                    <a:pt x="231" y="117"/>
                  </a:lnTo>
                  <a:lnTo>
                    <a:pt x="231" y="113"/>
                  </a:lnTo>
                  <a:lnTo>
                    <a:pt x="229" y="110"/>
                  </a:lnTo>
                  <a:lnTo>
                    <a:pt x="229" y="108"/>
                  </a:lnTo>
                  <a:lnTo>
                    <a:pt x="233" y="108"/>
                  </a:lnTo>
                  <a:lnTo>
                    <a:pt x="233" y="104"/>
                  </a:lnTo>
                  <a:lnTo>
                    <a:pt x="235" y="102"/>
                  </a:lnTo>
                  <a:lnTo>
                    <a:pt x="235" y="97"/>
                  </a:lnTo>
                  <a:lnTo>
                    <a:pt x="233" y="97"/>
                  </a:lnTo>
                  <a:lnTo>
                    <a:pt x="233" y="93"/>
                  </a:lnTo>
                  <a:lnTo>
                    <a:pt x="238" y="86"/>
                  </a:lnTo>
                  <a:lnTo>
                    <a:pt x="242" y="82"/>
                  </a:lnTo>
                  <a:lnTo>
                    <a:pt x="249" y="82"/>
                  </a:lnTo>
                  <a:lnTo>
                    <a:pt x="253" y="82"/>
                  </a:lnTo>
                  <a:lnTo>
                    <a:pt x="255" y="82"/>
                  </a:lnTo>
                  <a:lnTo>
                    <a:pt x="255" y="77"/>
                  </a:lnTo>
                  <a:lnTo>
                    <a:pt x="251" y="75"/>
                  </a:lnTo>
                  <a:lnTo>
                    <a:pt x="249" y="73"/>
                  </a:lnTo>
                  <a:lnTo>
                    <a:pt x="244" y="73"/>
                  </a:lnTo>
                  <a:lnTo>
                    <a:pt x="242" y="75"/>
                  </a:lnTo>
                  <a:lnTo>
                    <a:pt x="238" y="73"/>
                  </a:lnTo>
                  <a:lnTo>
                    <a:pt x="233" y="73"/>
                  </a:lnTo>
                  <a:lnTo>
                    <a:pt x="233" y="71"/>
                  </a:lnTo>
                  <a:lnTo>
                    <a:pt x="235" y="69"/>
                  </a:lnTo>
                  <a:lnTo>
                    <a:pt x="240" y="69"/>
                  </a:lnTo>
                  <a:lnTo>
                    <a:pt x="238" y="64"/>
                  </a:lnTo>
                  <a:lnTo>
                    <a:pt x="233" y="64"/>
                  </a:lnTo>
                  <a:lnTo>
                    <a:pt x="231" y="64"/>
                  </a:lnTo>
                  <a:lnTo>
                    <a:pt x="231" y="62"/>
                  </a:lnTo>
                  <a:lnTo>
                    <a:pt x="231" y="58"/>
                  </a:lnTo>
                  <a:lnTo>
                    <a:pt x="231" y="55"/>
                  </a:lnTo>
                  <a:lnTo>
                    <a:pt x="235" y="55"/>
                  </a:lnTo>
                  <a:lnTo>
                    <a:pt x="238" y="53"/>
                  </a:lnTo>
                  <a:lnTo>
                    <a:pt x="240" y="53"/>
                  </a:lnTo>
                  <a:lnTo>
                    <a:pt x="242" y="55"/>
                  </a:lnTo>
                  <a:lnTo>
                    <a:pt x="246" y="55"/>
                  </a:lnTo>
                  <a:lnTo>
                    <a:pt x="249" y="58"/>
                  </a:lnTo>
                  <a:lnTo>
                    <a:pt x="251" y="55"/>
                  </a:lnTo>
                  <a:lnTo>
                    <a:pt x="251" y="53"/>
                  </a:lnTo>
                  <a:lnTo>
                    <a:pt x="255" y="51"/>
                  </a:lnTo>
                  <a:lnTo>
                    <a:pt x="257" y="51"/>
                  </a:lnTo>
                  <a:lnTo>
                    <a:pt x="260" y="55"/>
                  </a:lnTo>
                  <a:lnTo>
                    <a:pt x="262" y="53"/>
                  </a:lnTo>
                  <a:lnTo>
                    <a:pt x="262" y="49"/>
                  </a:lnTo>
                  <a:lnTo>
                    <a:pt x="268" y="49"/>
                  </a:lnTo>
                  <a:lnTo>
                    <a:pt x="273" y="47"/>
                  </a:lnTo>
                  <a:lnTo>
                    <a:pt x="277" y="44"/>
                  </a:lnTo>
                  <a:lnTo>
                    <a:pt x="284" y="44"/>
                  </a:lnTo>
                  <a:lnTo>
                    <a:pt x="284" y="42"/>
                  </a:lnTo>
                  <a:lnTo>
                    <a:pt x="290" y="40"/>
                  </a:lnTo>
                  <a:lnTo>
                    <a:pt x="295" y="40"/>
                  </a:lnTo>
                  <a:lnTo>
                    <a:pt x="297" y="38"/>
                  </a:lnTo>
                  <a:lnTo>
                    <a:pt x="299" y="38"/>
                  </a:lnTo>
                  <a:lnTo>
                    <a:pt x="304" y="38"/>
                  </a:lnTo>
                  <a:lnTo>
                    <a:pt x="304" y="38"/>
                  </a:lnTo>
                  <a:lnTo>
                    <a:pt x="304" y="33"/>
                  </a:lnTo>
                  <a:lnTo>
                    <a:pt x="306" y="31"/>
                  </a:lnTo>
                  <a:lnTo>
                    <a:pt x="310" y="31"/>
                  </a:lnTo>
                  <a:lnTo>
                    <a:pt x="310" y="29"/>
                  </a:lnTo>
                  <a:lnTo>
                    <a:pt x="315" y="27"/>
                  </a:lnTo>
                  <a:lnTo>
                    <a:pt x="315" y="29"/>
                  </a:lnTo>
                  <a:lnTo>
                    <a:pt x="319" y="29"/>
                  </a:lnTo>
                  <a:lnTo>
                    <a:pt x="321" y="27"/>
                  </a:lnTo>
                  <a:lnTo>
                    <a:pt x="326" y="24"/>
                  </a:lnTo>
                  <a:lnTo>
                    <a:pt x="334" y="20"/>
                  </a:lnTo>
                  <a:lnTo>
                    <a:pt x="337" y="20"/>
                  </a:lnTo>
                  <a:lnTo>
                    <a:pt x="339" y="18"/>
                  </a:lnTo>
                  <a:lnTo>
                    <a:pt x="343" y="18"/>
                  </a:lnTo>
                  <a:lnTo>
                    <a:pt x="345" y="13"/>
                  </a:lnTo>
                  <a:lnTo>
                    <a:pt x="348" y="16"/>
                  </a:lnTo>
                  <a:lnTo>
                    <a:pt x="354" y="13"/>
                  </a:lnTo>
                  <a:lnTo>
                    <a:pt x="352" y="11"/>
                  </a:lnTo>
                  <a:lnTo>
                    <a:pt x="352" y="7"/>
                  </a:lnTo>
                  <a:lnTo>
                    <a:pt x="354" y="7"/>
                  </a:lnTo>
                  <a:lnTo>
                    <a:pt x="359" y="7"/>
                  </a:lnTo>
                  <a:lnTo>
                    <a:pt x="359" y="2"/>
                  </a:lnTo>
                  <a:lnTo>
                    <a:pt x="363" y="0"/>
                  </a:lnTo>
                  <a:lnTo>
                    <a:pt x="365" y="0"/>
                  </a:lnTo>
                  <a:lnTo>
                    <a:pt x="367" y="0"/>
                  </a:lnTo>
                  <a:lnTo>
                    <a:pt x="374" y="2"/>
                  </a:lnTo>
                  <a:lnTo>
                    <a:pt x="378" y="2"/>
                  </a:lnTo>
                  <a:lnTo>
                    <a:pt x="383" y="5"/>
                  </a:lnTo>
                  <a:lnTo>
                    <a:pt x="387" y="5"/>
                  </a:lnTo>
                  <a:lnTo>
                    <a:pt x="392" y="2"/>
                  </a:lnTo>
                  <a:lnTo>
                    <a:pt x="396" y="2"/>
                  </a:lnTo>
                  <a:lnTo>
                    <a:pt x="398" y="7"/>
                  </a:lnTo>
                  <a:lnTo>
                    <a:pt x="398" y="9"/>
                  </a:lnTo>
                  <a:lnTo>
                    <a:pt x="400" y="13"/>
                  </a:lnTo>
                  <a:lnTo>
                    <a:pt x="403" y="16"/>
                  </a:lnTo>
                  <a:lnTo>
                    <a:pt x="405" y="18"/>
                  </a:lnTo>
                  <a:lnTo>
                    <a:pt x="407" y="20"/>
                  </a:lnTo>
                  <a:lnTo>
                    <a:pt x="405" y="24"/>
                  </a:lnTo>
                  <a:lnTo>
                    <a:pt x="405" y="27"/>
                  </a:lnTo>
                  <a:lnTo>
                    <a:pt x="405" y="29"/>
                  </a:lnTo>
                  <a:lnTo>
                    <a:pt x="403" y="29"/>
                  </a:lnTo>
                  <a:lnTo>
                    <a:pt x="405" y="33"/>
                  </a:lnTo>
                  <a:lnTo>
                    <a:pt x="407" y="36"/>
                  </a:lnTo>
                  <a:lnTo>
                    <a:pt x="411" y="31"/>
                  </a:lnTo>
                  <a:lnTo>
                    <a:pt x="414" y="36"/>
                  </a:lnTo>
                  <a:lnTo>
                    <a:pt x="416" y="33"/>
                  </a:lnTo>
                  <a:lnTo>
                    <a:pt x="416" y="31"/>
                  </a:lnTo>
                  <a:lnTo>
                    <a:pt x="420" y="29"/>
                  </a:lnTo>
                  <a:lnTo>
                    <a:pt x="420" y="33"/>
                  </a:lnTo>
                  <a:lnTo>
                    <a:pt x="422" y="33"/>
                  </a:lnTo>
                  <a:lnTo>
                    <a:pt x="422" y="29"/>
                  </a:lnTo>
                  <a:lnTo>
                    <a:pt x="422" y="27"/>
                  </a:lnTo>
                  <a:lnTo>
                    <a:pt x="422" y="24"/>
                  </a:lnTo>
                  <a:lnTo>
                    <a:pt x="429" y="29"/>
                  </a:lnTo>
                  <a:lnTo>
                    <a:pt x="431" y="36"/>
                  </a:lnTo>
                  <a:lnTo>
                    <a:pt x="434" y="42"/>
                  </a:lnTo>
                  <a:lnTo>
                    <a:pt x="436" y="40"/>
                  </a:lnTo>
                  <a:lnTo>
                    <a:pt x="438" y="38"/>
                  </a:lnTo>
                  <a:lnTo>
                    <a:pt x="436" y="38"/>
                  </a:lnTo>
                  <a:lnTo>
                    <a:pt x="436" y="36"/>
                  </a:lnTo>
                  <a:lnTo>
                    <a:pt x="440" y="33"/>
                  </a:lnTo>
                  <a:lnTo>
                    <a:pt x="447" y="38"/>
                  </a:lnTo>
                  <a:lnTo>
                    <a:pt x="449" y="38"/>
                  </a:lnTo>
                  <a:lnTo>
                    <a:pt x="451" y="36"/>
                  </a:lnTo>
                  <a:lnTo>
                    <a:pt x="453" y="36"/>
                  </a:lnTo>
                  <a:lnTo>
                    <a:pt x="453" y="40"/>
                  </a:lnTo>
                  <a:lnTo>
                    <a:pt x="451" y="42"/>
                  </a:lnTo>
                  <a:lnTo>
                    <a:pt x="451" y="47"/>
                  </a:lnTo>
                  <a:lnTo>
                    <a:pt x="453" y="51"/>
                  </a:lnTo>
                  <a:lnTo>
                    <a:pt x="456" y="51"/>
                  </a:lnTo>
                  <a:lnTo>
                    <a:pt x="458" y="47"/>
                  </a:lnTo>
                  <a:lnTo>
                    <a:pt x="462" y="47"/>
                  </a:lnTo>
                  <a:lnTo>
                    <a:pt x="469" y="49"/>
                  </a:lnTo>
                  <a:lnTo>
                    <a:pt x="471" y="49"/>
                  </a:lnTo>
                  <a:lnTo>
                    <a:pt x="473" y="49"/>
                  </a:lnTo>
                  <a:lnTo>
                    <a:pt x="473" y="44"/>
                  </a:lnTo>
                  <a:lnTo>
                    <a:pt x="478" y="42"/>
                  </a:lnTo>
                  <a:lnTo>
                    <a:pt x="482" y="42"/>
                  </a:lnTo>
                  <a:lnTo>
                    <a:pt x="486" y="38"/>
                  </a:lnTo>
                  <a:lnTo>
                    <a:pt x="489" y="36"/>
                  </a:lnTo>
                  <a:lnTo>
                    <a:pt x="491" y="33"/>
                  </a:lnTo>
                  <a:lnTo>
                    <a:pt x="491" y="31"/>
                  </a:lnTo>
                  <a:lnTo>
                    <a:pt x="495" y="27"/>
                  </a:lnTo>
                  <a:lnTo>
                    <a:pt x="497" y="24"/>
                  </a:lnTo>
                  <a:lnTo>
                    <a:pt x="502" y="22"/>
                  </a:lnTo>
                  <a:lnTo>
                    <a:pt x="506" y="20"/>
                  </a:lnTo>
                  <a:lnTo>
                    <a:pt x="511" y="20"/>
                  </a:lnTo>
                  <a:lnTo>
                    <a:pt x="513" y="20"/>
                  </a:lnTo>
                  <a:lnTo>
                    <a:pt x="513" y="24"/>
                  </a:lnTo>
                  <a:lnTo>
                    <a:pt x="508" y="27"/>
                  </a:lnTo>
                  <a:lnTo>
                    <a:pt x="506" y="29"/>
                  </a:lnTo>
                  <a:lnTo>
                    <a:pt x="508" y="31"/>
                  </a:lnTo>
                  <a:lnTo>
                    <a:pt x="544" y="58"/>
                  </a:lnTo>
                  <a:lnTo>
                    <a:pt x="590" y="117"/>
                  </a:lnTo>
                  <a:lnTo>
                    <a:pt x="594" y="117"/>
                  </a:lnTo>
                  <a:lnTo>
                    <a:pt x="599" y="115"/>
                  </a:lnTo>
                  <a:lnTo>
                    <a:pt x="599" y="113"/>
                  </a:lnTo>
                  <a:lnTo>
                    <a:pt x="599" y="110"/>
                  </a:lnTo>
                  <a:lnTo>
                    <a:pt x="599" y="106"/>
                  </a:lnTo>
                  <a:lnTo>
                    <a:pt x="601" y="106"/>
                  </a:lnTo>
                  <a:lnTo>
                    <a:pt x="605" y="108"/>
                  </a:lnTo>
                  <a:lnTo>
                    <a:pt x="605" y="110"/>
                  </a:lnTo>
                  <a:lnTo>
                    <a:pt x="605" y="113"/>
                  </a:lnTo>
                  <a:lnTo>
                    <a:pt x="610" y="115"/>
                  </a:lnTo>
                  <a:lnTo>
                    <a:pt x="614" y="117"/>
                  </a:lnTo>
                  <a:lnTo>
                    <a:pt x="616" y="117"/>
                  </a:lnTo>
                  <a:lnTo>
                    <a:pt x="618" y="115"/>
                  </a:lnTo>
                  <a:lnTo>
                    <a:pt x="623" y="115"/>
                  </a:lnTo>
                  <a:lnTo>
                    <a:pt x="627" y="117"/>
                  </a:lnTo>
                  <a:lnTo>
                    <a:pt x="632" y="115"/>
                  </a:lnTo>
                  <a:lnTo>
                    <a:pt x="634" y="117"/>
                  </a:lnTo>
                  <a:lnTo>
                    <a:pt x="638" y="115"/>
                  </a:lnTo>
                  <a:lnTo>
                    <a:pt x="640" y="113"/>
                  </a:lnTo>
                  <a:lnTo>
                    <a:pt x="638" y="110"/>
                  </a:lnTo>
                  <a:lnTo>
                    <a:pt x="638" y="108"/>
                  </a:lnTo>
                  <a:lnTo>
                    <a:pt x="645" y="108"/>
                  </a:lnTo>
                  <a:lnTo>
                    <a:pt x="651" y="108"/>
                  </a:lnTo>
                  <a:lnTo>
                    <a:pt x="658" y="110"/>
                  </a:lnTo>
                  <a:lnTo>
                    <a:pt x="665" y="115"/>
                  </a:lnTo>
                  <a:lnTo>
                    <a:pt x="667" y="119"/>
                  </a:lnTo>
                  <a:lnTo>
                    <a:pt x="669" y="124"/>
                  </a:lnTo>
                  <a:lnTo>
                    <a:pt x="671" y="124"/>
                  </a:lnTo>
                  <a:lnTo>
                    <a:pt x="676" y="126"/>
                  </a:lnTo>
                  <a:lnTo>
                    <a:pt x="680" y="128"/>
                  </a:lnTo>
                  <a:lnTo>
                    <a:pt x="680" y="128"/>
                  </a:lnTo>
                  <a:lnTo>
                    <a:pt x="684" y="130"/>
                  </a:lnTo>
                  <a:lnTo>
                    <a:pt x="684" y="132"/>
                  </a:lnTo>
                  <a:lnTo>
                    <a:pt x="682" y="135"/>
                  </a:lnTo>
                  <a:lnTo>
                    <a:pt x="682" y="137"/>
                  </a:lnTo>
                  <a:lnTo>
                    <a:pt x="684" y="139"/>
                  </a:lnTo>
                  <a:lnTo>
                    <a:pt x="687" y="141"/>
                  </a:lnTo>
                  <a:lnTo>
                    <a:pt x="687" y="141"/>
                  </a:lnTo>
                  <a:lnTo>
                    <a:pt x="689" y="141"/>
                  </a:lnTo>
                  <a:lnTo>
                    <a:pt x="693" y="143"/>
                  </a:lnTo>
                  <a:lnTo>
                    <a:pt x="695" y="146"/>
                  </a:lnTo>
                  <a:lnTo>
                    <a:pt x="698" y="143"/>
                  </a:lnTo>
                  <a:lnTo>
                    <a:pt x="700" y="141"/>
                  </a:lnTo>
                  <a:lnTo>
                    <a:pt x="709" y="141"/>
                  </a:lnTo>
                  <a:lnTo>
                    <a:pt x="713" y="139"/>
                  </a:lnTo>
                  <a:lnTo>
                    <a:pt x="715" y="137"/>
                  </a:lnTo>
                  <a:lnTo>
                    <a:pt x="720" y="135"/>
                  </a:lnTo>
                  <a:lnTo>
                    <a:pt x="722" y="135"/>
                  </a:lnTo>
                  <a:lnTo>
                    <a:pt x="720" y="139"/>
                  </a:lnTo>
                  <a:lnTo>
                    <a:pt x="720" y="143"/>
                  </a:lnTo>
                  <a:lnTo>
                    <a:pt x="724" y="143"/>
                  </a:lnTo>
                  <a:lnTo>
                    <a:pt x="728" y="148"/>
                  </a:lnTo>
                  <a:lnTo>
                    <a:pt x="733" y="150"/>
                  </a:lnTo>
                  <a:lnTo>
                    <a:pt x="735" y="152"/>
                  </a:lnTo>
                  <a:lnTo>
                    <a:pt x="731" y="154"/>
                  </a:lnTo>
                  <a:lnTo>
                    <a:pt x="728" y="157"/>
                  </a:lnTo>
                  <a:lnTo>
                    <a:pt x="722" y="161"/>
                  </a:lnTo>
                  <a:lnTo>
                    <a:pt x="722" y="165"/>
                  </a:lnTo>
                  <a:lnTo>
                    <a:pt x="724" y="168"/>
                  </a:lnTo>
                  <a:lnTo>
                    <a:pt x="722" y="172"/>
                  </a:lnTo>
                  <a:lnTo>
                    <a:pt x="715" y="174"/>
                  </a:lnTo>
                  <a:lnTo>
                    <a:pt x="713" y="177"/>
                  </a:lnTo>
                  <a:lnTo>
                    <a:pt x="711" y="181"/>
                  </a:lnTo>
                  <a:lnTo>
                    <a:pt x="711" y="190"/>
                  </a:lnTo>
                  <a:lnTo>
                    <a:pt x="715" y="196"/>
                  </a:lnTo>
                  <a:lnTo>
                    <a:pt x="720" y="201"/>
                  </a:lnTo>
                  <a:lnTo>
                    <a:pt x="720" y="203"/>
                  </a:lnTo>
                  <a:lnTo>
                    <a:pt x="713" y="210"/>
                  </a:lnTo>
                  <a:lnTo>
                    <a:pt x="709" y="212"/>
                  </a:lnTo>
                  <a:lnTo>
                    <a:pt x="706" y="214"/>
                  </a:lnTo>
                  <a:lnTo>
                    <a:pt x="704" y="216"/>
                  </a:lnTo>
                  <a:lnTo>
                    <a:pt x="702" y="216"/>
                  </a:lnTo>
                  <a:lnTo>
                    <a:pt x="700" y="214"/>
                  </a:lnTo>
                  <a:lnTo>
                    <a:pt x="698" y="214"/>
                  </a:lnTo>
                  <a:lnTo>
                    <a:pt x="689" y="214"/>
                  </a:lnTo>
                  <a:lnTo>
                    <a:pt x="684" y="214"/>
                  </a:lnTo>
                  <a:lnTo>
                    <a:pt x="678" y="212"/>
                  </a:lnTo>
                  <a:lnTo>
                    <a:pt x="673" y="212"/>
                  </a:lnTo>
                  <a:lnTo>
                    <a:pt x="671" y="212"/>
                  </a:lnTo>
                  <a:lnTo>
                    <a:pt x="669" y="221"/>
                  </a:lnTo>
                  <a:lnTo>
                    <a:pt x="667" y="225"/>
                  </a:lnTo>
                  <a:lnTo>
                    <a:pt x="667" y="229"/>
                  </a:lnTo>
                  <a:lnTo>
                    <a:pt x="665" y="240"/>
                  </a:lnTo>
                  <a:lnTo>
                    <a:pt x="665" y="249"/>
                  </a:lnTo>
                  <a:lnTo>
                    <a:pt x="665" y="254"/>
                  </a:lnTo>
                  <a:lnTo>
                    <a:pt x="667" y="254"/>
                  </a:lnTo>
                  <a:lnTo>
                    <a:pt x="671" y="256"/>
                  </a:lnTo>
                  <a:lnTo>
                    <a:pt x="669" y="260"/>
                  </a:lnTo>
                  <a:lnTo>
                    <a:pt x="669" y="262"/>
                  </a:lnTo>
                  <a:lnTo>
                    <a:pt x="667" y="262"/>
                  </a:lnTo>
                  <a:lnTo>
                    <a:pt x="665" y="265"/>
                  </a:lnTo>
                  <a:lnTo>
                    <a:pt x="660" y="265"/>
                  </a:lnTo>
                  <a:lnTo>
                    <a:pt x="658" y="262"/>
                  </a:lnTo>
                  <a:lnTo>
                    <a:pt x="656" y="265"/>
                  </a:lnTo>
                  <a:lnTo>
                    <a:pt x="651" y="265"/>
                  </a:lnTo>
                  <a:lnTo>
                    <a:pt x="643" y="267"/>
                  </a:lnTo>
                  <a:lnTo>
                    <a:pt x="636" y="269"/>
                  </a:lnTo>
                  <a:lnTo>
                    <a:pt x="634" y="269"/>
                  </a:lnTo>
                  <a:lnTo>
                    <a:pt x="632" y="267"/>
                  </a:lnTo>
                  <a:lnTo>
                    <a:pt x="629" y="269"/>
                  </a:lnTo>
                  <a:lnTo>
                    <a:pt x="625" y="273"/>
                  </a:lnTo>
                  <a:lnTo>
                    <a:pt x="625" y="276"/>
                  </a:lnTo>
                  <a:lnTo>
                    <a:pt x="627" y="278"/>
                  </a:lnTo>
                  <a:lnTo>
                    <a:pt x="634" y="278"/>
                  </a:lnTo>
                  <a:lnTo>
                    <a:pt x="638" y="278"/>
                  </a:lnTo>
                  <a:lnTo>
                    <a:pt x="638" y="280"/>
                  </a:lnTo>
                  <a:lnTo>
                    <a:pt x="636" y="282"/>
                  </a:lnTo>
                  <a:lnTo>
                    <a:pt x="638" y="289"/>
                  </a:lnTo>
                  <a:lnTo>
                    <a:pt x="638" y="291"/>
                  </a:lnTo>
                  <a:lnTo>
                    <a:pt x="638" y="293"/>
                  </a:lnTo>
                  <a:lnTo>
                    <a:pt x="640" y="298"/>
                  </a:lnTo>
                  <a:lnTo>
                    <a:pt x="643" y="304"/>
                  </a:lnTo>
                  <a:lnTo>
                    <a:pt x="645" y="306"/>
                  </a:lnTo>
                  <a:lnTo>
                    <a:pt x="649" y="309"/>
                  </a:lnTo>
                  <a:lnTo>
                    <a:pt x="649" y="318"/>
                  </a:lnTo>
                  <a:lnTo>
                    <a:pt x="647" y="320"/>
                  </a:lnTo>
                  <a:lnTo>
                    <a:pt x="647" y="324"/>
                  </a:lnTo>
                  <a:lnTo>
                    <a:pt x="649" y="326"/>
                  </a:lnTo>
                  <a:lnTo>
                    <a:pt x="647" y="329"/>
                  </a:lnTo>
                  <a:lnTo>
                    <a:pt x="647" y="331"/>
                  </a:lnTo>
                  <a:lnTo>
                    <a:pt x="643" y="333"/>
                  </a:lnTo>
                  <a:lnTo>
                    <a:pt x="645" y="337"/>
                  </a:lnTo>
                  <a:lnTo>
                    <a:pt x="640" y="340"/>
                  </a:lnTo>
                  <a:lnTo>
                    <a:pt x="632" y="337"/>
                  </a:lnTo>
                  <a:lnTo>
                    <a:pt x="623" y="329"/>
                  </a:lnTo>
                  <a:lnTo>
                    <a:pt x="621" y="329"/>
                  </a:lnTo>
                  <a:lnTo>
                    <a:pt x="612" y="326"/>
                  </a:lnTo>
                  <a:lnTo>
                    <a:pt x="601" y="324"/>
                  </a:lnTo>
                  <a:lnTo>
                    <a:pt x="594" y="326"/>
                  </a:lnTo>
                  <a:lnTo>
                    <a:pt x="583" y="324"/>
                  </a:lnTo>
                  <a:lnTo>
                    <a:pt x="574" y="326"/>
                  </a:lnTo>
                  <a:lnTo>
                    <a:pt x="570" y="329"/>
                  </a:lnTo>
                  <a:lnTo>
                    <a:pt x="566" y="326"/>
                  </a:lnTo>
                  <a:lnTo>
                    <a:pt x="561" y="329"/>
                  </a:lnTo>
                  <a:lnTo>
                    <a:pt x="559" y="331"/>
                  </a:lnTo>
                  <a:lnTo>
                    <a:pt x="548" y="329"/>
                  </a:lnTo>
                  <a:lnTo>
                    <a:pt x="539" y="326"/>
                  </a:lnTo>
                  <a:lnTo>
                    <a:pt x="537" y="324"/>
                  </a:lnTo>
                  <a:lnTo>
                    <a:pt x="530" y="324"/>
                  </a:lnTo>
                  <a:lnTo>
                    <a:pt x="528" y="326"/>
                  </a:lnTo>
                  <a:lnTo>
                    <a:pt x="524" y="326"/>
                  </a:lnTo>
                  <a:lnTo>
                    <a:pt x="519" y="324"/>
                  </a:lnTo>
                  <a:lnTo>
                    <a:pt x="517" y="326"/>
                  </a:lnTo>
                  <a:lnTo>
                    <a:pt x="517" y="331"/>
                  </a:lnTo>
                  <a:lnTo>
                    <a:pt x="519" y="335"/>
                  </a:lnTo>
                  <a:lnTo>
                    <a:pt x="519" y="340"/>
                  </a:lnTo>
                  <a:lnTo>
                    <a:pt x="513" y="342"/>
                  </a:lnTo>
                  <a:lnTo>
                    <a:pt x="502" y="342"/>
                  </a:lnTo>
                  <a:lnTo>
                    <a:pt x="486" y="340"/>
                  </a:lnTo>
                  <a:lnTo>
                    <a:pt x="484" y="337"/>
                  </a:lnTo>
                  <a:lnTo>
                    <a:pt x="478" y="337"/>
                  </a:lnTo>
                  <a:lnTo>
                    <a:pt x="473" y="342"/>
                  </a:lnTo>
                  <a:lnTo>
                    <a:pt x="475" y="344"/>
                  </a:lnTo>
                  <a:lnTo>
                    <a:pt x="471" y="346"/>
                  </a:lnTo>
                  <a:lnTo>
                    <a:pt x="471" y="348"/>
                  </a:lnTo>
                  <a:lnTo>
                    <a:pt x="469" y="348"/>
                  </a:lnTo>
                  <a:lnTo>
                    <a:pt x="464" y="353"/>
                  </a:lnTo>
                  <a:lnTo>
                    <a:pt x="462" y="353"/>
                  </a:lnTo>
                  <a:lnTo>
                    <a:pt x="453" y="364"/>
                  </a:lnTo>
                  <a:lnTo>
                    <a:pt x="451" y="368"/>
                  </a:lnTo>
                  <a:lnTo>
                    <a:pt x="449" y="370"/>
                  </a:lnTo>
                  <a:lnTo>
                    <a:pt x="445" y="377"/>
                  </a:lnTo>
                  <a:lnTo>
                    <a:pt x="438" y="386"/>
                  </a:lnTo>
                  <a:lnTo>
                    <a:pt x="436" y="384"/>
                  </a:lnTo>
                  <a:lnTo>
                    <a:pt x="427" y="379"/>
                  </a:lnTo>
                  <a:lnTo>
                    <a:pt x="420" y="379"/>
                  </a:lnTo>
                  <a:lnTo>
                    <a:pt x="414" y="379"/>
                  </a:lnTo>
                  <a:lnTo>
                    <a:pt x="405" y="384"/>
                  </a:lnTo>
                  <a:lnTo>
                    <a:pt x="403" y="384"/>
                  </a:lnTo>
                  <a:lnTo>
                    <a:pt x="394" y="362"/>
                  </a:lnTo>
                  <a:lnTo>
                    <a:pt x="381" y="359"/>
                  </a:lnTo>
                  <a:lnTo>
                    <a:pt x="378" y="333"/>
                  </a:lnTo>
                  <a:lnTo>
                    <a:pt x="372" y="335"/>
                  </a:lnTo>
                  <a:lnTo>
                    <a:pt x="367" y="322"/>
                  </a:lnTo>
                  <a:lnTo>
                    <a:pt x="359" y="315"/>
                  </a:lnTo>
                  <a:lnTo>
                    <a:pt x="326" y="315"/>
                  </a:lnTo>
                  <a:lnTo>
                    <a:pt x="297" y="320"/>
                  </a:lnTo>
                  <a:lnTo>
                    <a:pt x="282" y="309"/>
                  </a:lnTo>
                  <a:lnTo>
                    <a:pt x="268" y="304"/>
                  </a:lnTo>
                  <a:lnTo>
                    <a:pt x="238" y="282"/>
                  </a:lnTo>
                  <a:lnTo>
                    <a:pt x="187" y="293"/>
                  </a:lnTo>
                  <a:lnTo>
                    <a:pt x="202" y="384"/>
                  </a:lnTo>
                  <a:lnTo>
                    <a:pt x="200" y="386"/>
                  </a:lnTo>
                  <a:lnTo>
                    <a:pt x="194" y="386"/>
                  </a:lnTo>
                  <a:lnTo>
                    <a:pt x="180" y="373"/>
                  </a:lnTo>
                  <a:lnTo>
                    <a:pt x="167" y="364"/>
                  </a:lnTo>
                  <a:lnTo>
                    <a:pt x="154" y="362"/>
                  </a:lnTo>
                  <a:lnTo>
                    <a:pt x="145" y="366"/>
                  </a:lnTo>
                  <a:lnTo>
                    <a:pt x="132" y="377"/>
                  </a:lnTo>
                  <a:lnTo>
                    <a:pt x="132" y="370"/>
                  </a:lnTo>
                  <a:lnTo>
                    <a:pt x="130" y="366"/>
                  </a:lnTo>
                  <a:lnTo>
                    <a:pt x="134" y="362"/>
                  </a:lnTo>
                  <a:lnTo>
                    <a:pt x="134" y="355"/>
                  </a:lnTo>
                  <a:lnTo>
                    <a:pt x="134" y="355"/>
                  </a:lnTo>
                  <a:lnTo>
                    <a:pt x="134" y="353"/>
                  </a:lnTo>
                  <a:lnTo>
                    <a:pt x="132" y="353"/>
                  </a:lnTo>
                  <a:lnTo>
                    <a:pt x="128" y="353"/>
                  </a:lnTo>
                  <a:lnTo>
                    <a:pt x="125" y="351"/>
                  </a:lnTo>
                  <a:lnTo>
                    <a:pt x="121" y="351"/>
                  </a:lnTo>
                  <a:lnTo>
                    <a:pt x="119" y="351"/>
                  </a:lnTo>
                  <a:lnTo>
                    <a:pt x="117" y="351"/>
                  </a:lnTo>
                  <a:lnTo>
                    <a:pt x="117" y="346"/>
                  </a:lnTo>
                  <a:lnTo>
                    <a:pt x="114" y="346"/>
                  </a:lnTo>
                  <a:lnTo>
                    <a:pt x="112" y="342"/>
                  </a:lnTo>
                  <a:lnTo>
                    <a:pt x="110" y="342"/>
                  </a:lnTo>
                  <a:lnTo>
                    <a:pt x="110" y="342"/>
                  </a:lnTo>
                  <a:lnTo>
                    <a:pt x="106" y="344"/>
                  </a:lnTo>
                  <a:lnTo>
                    <a:pt x="103" y="344"/>
                  </a:lnTo>
                  <a:lnTo>
                    <a:pt x="106" y="337"/>
                  </a:lnTo>
                  <a:lnTo>
                    <a:pt x="103" y="335"/>
                  </a:lnTo>
                  <a:lnTo>
                    <a:pt x="99" y="329"/>
                  </a:lnTo>
                  <a:lnTo>
                    <a:pt x="99" y="326"/>
                  </a:lnTo>
                  <a:lnTo>
                    <a:pt x="97" y="326"/>
                  </a:lnTo>
                  <a:lnTo>
                    <a:pt x="95" y="322"/>
                  </a:lnTo>
                  <a:lnTo>
                    <a:pt x="92" y="320"/>
                  </a:lnTo>
                  <a:lnTo>
                    <a:pt x="92" y="318"/>
                  </a:lnTo>
                  <a:lnTo>
                    <a:pt x="88" y="315"/>
                  </a:lnTo>
                  <a:lnTo>
                    <a:pt x="86" y="315"/>
                  </a:lnTo>
                  <a:lnTo>
                    <a:pt x="83" y="313"/>
                  </a:lnTo>
                  <a:lnTo>
                    <a:pt x="83" y="311"/>
                  </a:lnTo>
                  <a:lnTo>
                    <a:pt x="83" y="309"/>
                  </a:lnTo>
                  <a:lnTo>
                    <a:pt x="86" y="309"/>
                  </a:lnTo>
                  <a:lnTo>
                    <a:pt x="92" y="309"/>
                  </a:lnTo>
                  <a:lnTo>
                    <a:pt x="95" y="311"/>
                  </a:lnTo>
                  <a:lnTo>
                    <a:pt x="97" y="309"/>
                  </a:lnTo>
                  <a:lnTo>
                    <a:pt x="97" y="311"/>
                  </a:lnTo>
                  <a:lnTo>
                    <a:pt x="99" y="309"/>
                  </a:lnTo>
                  <a:lnTo>
                    <a:pt x="101" y="309"/>
                  </a:lnTo>
                  <a:lnTo>
                    <a:pt x="106" y="309"/>
                  </a:lnTo>
                  <a:lnTo>
                    <a:pt x="106" y="309"/>
                  </a:lnTo>
                  <a:lnTo>
                    <a:pt x="106" y="306"/>
                  </a:lnTo>
                  <a:lnTo>
                    <a:pt x="101" y="306"/>
                  </a:lnTo>
                  <a:lnTo>
                    <a:pt x="99" y="306"/>
                  </a:lnTo>
                  <a:lnTo>
                    <a:pt x="99" y="302"/>
                  </a:lnTo>
                  <a:lnTo>
                    <a:pt x="97" y="298"/>
                  </a:lnTo>
                  <a:lnTo>
                    <a:pt x="97" y="298"/>
                  </a:lnTo>
                  <a:lnTo>
                    <a:pt x="97" y="295"/>
                  </a:lnTo>
                  <a:lnTo>
                    <a:pt x="97" y="293"/>
                  </a:lnTo>
                  <a:lnTo>
                    <a:pt x="97" y="291"/>
                  </a:lnTo>
                  <a:lnTo>
                    <a:pt x="99" y="289"/>
                  </a:lnTo>
                  <a:lnTo>
                    <a:pt x="103" y="287"/>
                  </a:lnTo>
                  <a:lnTo>
                    <a:pt x="108" y="287"/>
                  </a:lnTo>
                  <a:lnTo>
                    <a:pt x="110" y="287"/>
                  </a:lnTo>
                  <a:lnTo>
                    <a:pt x="114" y="287"/>
                  </a:lnTo>
                  <a:lnTo>
                    <a:pt x="117" y="287"/>
                  </a:lnTo>
                  <a:lnTo>
                    <a:pt x="119" y="287"/>
                  </a:lnTo>
                  <a:lnTo>
                    <a:pt x="121" y="287"/>
                  </a:lnTo>
                  <a:lnTo>
                    <a:pt x="123" y="287"/>
                  </a:lnTo>
                  <a:lnTo>
                    <a:pt x="125" y="289"/>
                  </a:lnTo>
                  <a:lnTo>
                    <a:pt x="130" y="289"/>
                  </a:lnTo>
                  <a:lnTo>
                    <a:pt x="134" y="287"/>
                  </a:lnTo>
                  <a:lnTo>
                    <a:pt x="134" y="287"/>
                  </a:lnTo>
                  <a:lnTo>
                    <a:pt x="132" y="284"/>
                  </a:lnTo>
                  <a:lnTo>
                    <a:pt x="128" y="284"/>
                  </a:lnTo>
                  <a:lnTo>
                    <a:pt x="125" y="280"/>
                  </a:lnTo>
                  <a:lnTo>
                    <a:pt x="125" y="276"/>
                  </a:lnTo>
                  <a:lnTo>
                    <a:pt x="128" y="273"/>
                  </a:lnTo>
                  <a:lnTo>
                    <a:pt x="130" y="271"/>
                  </a:lnTo>
                  <a:lnTo>
                    <a:pt x="128" y="271"/>
                  </a:lnTo>
                  <a:lnTo>
                    <a:pt x="128" y="269"/>
                  </a:lnTo>
                  <a:lnTo>
                    <a:pt x="125" y="267"/>
                  </a:lnTo>
                  <a:lnTo>
                    <a:pt x="128" y="262"/>
                  </a:lnTo>
                  <a:lnTo>
                    <a:pt x="130" y="260"/>
                  </a:lnTo>
                  <a:lnTo>
                    <a:pt x="125" y="258"/>
                  </a:lnTo>
                  <a:lnTo>
                    <a:pt x="125" y="256"/>
                  </a:lnTo>
                  <a:lnTo>
                    <a:pt x="128" y="254"/>
                  </a:lnTo>
                  <a:lnTo>
                    <a:pt x="125" y="251"/>
                  </a:lnTo>
                  <a:lnTo>
                    <a:pt x="123" y="251"/>
                  </a:lnTo>
                  <a:lnTo>
                    <a:pt x="123" y="249"/>
                  </a:lnTo>
                  <a:lnTo>
                    <a:pt x="121" y="247"/>
                  </a:lnTo>
                  <a:lnTo>
                    <a:pt x="114" y="247"/>
                  </a:lnTo>
                  <a:lnTo>
                    <a:pt x="112" y="245"/>
                  </a:lnTo>
                  <a:lnTo>
                    <a:pt x="110" y="247"/>
                  </a:lnTo>
                  <a:lnTo>
                    <a:pt x="110" y="247"/>
                  </a:lnTo>
                  <a:lnTo>
                    <a:pt x="108" y="249"/>
                  </a:lnTo>
                  <a:lnTo>
                    <a:pt x="108" y="251"/>
                  </a:lnTo>
                  <a:lnTo>
                    <a:pt x="106" y="251"/>
                  </a:lnTo>
                  <a:lnTo>
                    <a:pt x="103" y="251"/>
                  </a:lnTo>
                  <a:lnTo>
                    <a:pt x="103" y="249"/>
                  </a:lnTo>
                  <a:lnTo>
                    <a:pt x="101" y="249"/>
                  </a:lnTo>
                  <a:lnTo>
                    <a:pt x="99" y="251"/>
                  </a:lnTo>
                  <a:lnTo>
                    <a:pt x="97" y="249"/>
                  </a:lnTo>
                  <a:lnTo>
                    <a:pt x="97" y="245"/>
                  </a:lnTo>
                  <a:lnTo>
                    <a:pt x="97" y="245"/>
                  </a:lnTo>
                  <a:lnTo>
                    <a:pt x="95" y="245"/>
                  </a:lnTo>
                  <a:lnTo>
                    <a:pt x="92" y="245"/>
                  </a:lnTo>
                  <a:lnTo>
                    <a:pt x="90" y="245"/>
                  </a:lnTo>
                  <a:lnTo>
                    <a:pt x="86" y="245"/>
                  </a:lnTo>
                  <a:lnTo>
                    <a:pt x="83" y="247"/>
                  </a:lnTo>
                  <a:lnTo>
                    <a:pt x="81" y="249"/>
                  </a:lnTo>
                  <a:lnTo>
                    <a:pt x="81" y="251"/>
                  </a:lnTo>
                  <a:lnTo>
                    <a:pt x="79" y="249"/>
                  </a:lnTo>
                  <a:lnTo>
                    <a:pt x="77" y="249"/>
                  </a:lnTo>
                  <a:lnTo>
                    <a:pt x="75" y="254"/>
                  </a:lnTo>
                  <a:lnTo>
                    <a:pt x="72" y="251"/>
                  </a:lnTo>
                  <a:lnTo>
                    <a:pt x="72" y="256"/>
                  </a:lnTo>
                  <a:lnTo>
                    <a:pt x="68" y="258"/>
                  </a:lnTo>
                  <a:lnTo>
                    <a:pt x="66" y="258"/>
                  </a:lnTo>
                  <a:lnTo>
                    <a:pt x="66" y="260"/>
                  </a:lnTo>
                  <a:lnTo>
                    <a:pt x="64" y="260"/>
                  </a:lnTo>
                  <a:lnTo>
                    <a:pt x="64" y="260"/>
                  </a:lnTo>
                  <a:lnTo>
                    <a:pt x="61" y="260"/>
                  </a:lnTo>
                  <a:lnTo>
                    <a:pt x="61" y="262"/>
                  </a:lnTo>
                  <a:lnTo>
                    <a:pt x="57" y="260"/>
                  </a:lnTo>
                  <a:lnTo>
                    <a:pt x="57" y="260"/>
                  </a:lnTo>
                  <a:lnTo>
                    <a:pt x="55" y="260"/>
                  </a:lnTo>
                  <a:close/>
                </a:path>
              </a:pathLst>
            </a:custGeom>
            <a:grpFill/>
            <a:ln w="0">
              <a:noFill/>
            </a:ln>
          </p:spPr>
          <p:style>
            <a:lnRef idx="0">
              <a:scrgbClr r="0" g="0" b="0"/>
            </a:lnRef>
            <a:fillRef idx="0">
              <a:scrgbClr r="0" g="0" b="0"/>
            </a:fillRef>
            <a:effectRef idx="0">
              <a:scrgbClr r="0" g="0" b="0"/>
            </a:effectRef>
            <a:fontRef idx="minor"/>
          </p:style>
        </p:sp>
        <p:sp>
          <p:nvSpPr>
            <p:cNvPr id="277" name="CustomShape 18">
              <a:extLst>
                <a:ext uri="{FF2B5EF4-FFF2-40B4-BE49-F238E27FC236}">
                  <a16:creationId xmlns:a16="http://schemas.microsoft.com/office/drawing/2014/main" id="{1F5FA562-4EE9-4D22-AF8E-B8152C45EE58}"/>
                </a:ext>
              </a:extLst>
            </p:cNvPr>
            <p:cNvSpPr/>
            <p:nvPr/>
          </p:nvSpPr>
          <p:spPr>
            <a:xfrm>
              <a:off x="4283640" y="4393080"/>
              <a:ext cx="333000" cy="200160"/>
            </a:xfrm>
            <a:custGeom>
              <a:avLst/>
              <a:gdLst/>
              <a:ahLst/>
              <a:cxnLst/>
              <a:rect l="l" t="t" r="r" b="b"/>
              <a:pathLst>
                <a:path w="313" h="194">
                  <a:moveTo>
                    <a:pt x="247" y="194"/>
                  </a:moveTo>
                  <a:lnTo>
                    <a:pt x="249" y="183"/>
                  </a:lnTo>
                  <a:lnTo>
                    <a:pt x="253" y="172"/>
                  </a:lnTo>
                  <a:lnTo>
                    <a:pt x="253" y="170"/>
                  </a:lnTo>
                  <a:lnTo>
                    <a:pt x="253" y="165"/>
                  </a:lnTo>
                  <a:lnTo>
                    <a:pt x="249" y="163"/>
                  </a:lnTo>
                  <a:lnTo>
                    <a:pt x="249" y="159"/>
                  </a:lnTo>
                  <a:lnTo>
                    <a:pt x="249" y="154"/>
                  </a:lnTo>
                  <a:lnTo>
                    <a:pt x="249" y="150"/>
                  </a:lnTo>
                  <a:lnTo>
                    <a:pt x="242" y="150"/>
                  </a:lnTo>
                  <a:lnTo>
                    <a:pt x="240" y="152"/>
                  </a:lnTo>
                  <a:lnTo>
                    <a:pt x="235" y="146"/>
                  </a:lnTo>
                  <a:lnTo>
                    <a:pt x="235" y="139"/>
                  </a:lnTo>
                  <a:lnTo>
                    <a:pt x="238" y="135"/>
                  </a:lnTo>
                  <a:lnTo>
                    <a:pt x="247" y="137"/>
                  </a:lnTo>
                  <a:lnTo>
                    <a:pt x="251" y="137"/>
                  </a:lnTo>
                  <a:lnTo>
                    <a:pt x="251" y="132"/>
                  </a:lnTo>
                  <a:lnTo>
                    <a:pt x="260" y="128"/>
                  </a:lnTo>
                  <a:lnTo>
                    <a:pt x="258" y="126"/>
                  </a:lnTo>
                  <a:lnTo>
                    <a:pt x="255" y="124"/>
                  </a:lnTo>
                  <a:lnTo>
                    <a:pt x="264" y="121"/>
                  </a:lnTo>
                  <a:lnTo>
                    <a:pt x="271" y="119"/>
                  </a:lnTo>
                  <a:lnTo>
                    <a:pt x="271" y="115"/>
                  </a:lnTo>
                  <a:lnTo>
                    <a:pt x="264" y="113"/>
                  </a:lnTo>
                  <a:lnTo>
                    <a:pt x="264" y="108"/>
                  </a:lnTo>
                  <a:lnTo>
                    <a:pt x="271" y="106"/>
                  </a:lnTo>
                  <a:lnTo>
                    <a:pt x="275" y="102"/>
                  </a:lnTo>
                  <a:lnTo>
                    <a:pt x="280" y="104"/>
                  </a:lnTo>
                  <a:lnTo>
                    <a:pt x="286" y="97"/>
                  </a:lnTo>
                  <a:lnTo>
                    <a:pt x="288" y="102"/>
                  </a:lnTo>
                  <a:lnTo>
                    <a:pt x="291" y="104"/>
                  </a:lnTo>
                  <a:lnTo>
                    <a:pt x="299" y="102"/>
                  </a:lnTo>
                  <a:lnTo>
                    <a:pt x="306" y="102"/>
                  </a:lnTo>
                  <a:lnTo>
                    <a:pt x="313" y="97"/>
                  </a:lnTo>
                  <a:lnTo>
                    <a:pt x="313" y="93"/>
                  </a:lnTo>
                  <a:lnTo>
                    <a:pt x="302" y="84"/>
                  </a:lnTo>
                  <a:lnTo>
                    <a:pt x="299" y="84"/>
                  </a:lnTo>
                  <a:lnTo>
                    <a:pt x="299" y="91"/>
                  </a:lnTo>
                  <a:lnTo>
                    <a:pt x="295" y="93"/>
                  </a:lnTo>
                  <a:lnTo>
                    <a:pt x="293" y="93"/>
                  </a:lnTo>
                  <a:lnTo>
                    <a:pt x="288" y="88"/>
                  </a:lnTo>
                  <a:lnTo>
                    <a:pt x="280" y="86"/>
                  </a:lnTo>
                  <a:lnTo>
                    <a:pt x="277" y="84"/>
                  </a:lnTo>
                  <a:lnTo>
                    <a:pt x="280" y="80"/>
                  </a:lnTo>
                  <a:lnTo>
                    <a:pt x="286" y="71"/>
                  </a:lnTo>
                  <a:lnTo>
                    <a:pt x="286" y="66"/>
                  </a:lnTo>
                  <a:lnTo>
                    <a:pt x="282" y="66"/>
                  </a:lnTo>
                  <a:lnTo>
                    <a:pt x="277" y="71"/>
                  </a:lnTo>
                  <a:lnTo>
                    <a:pt x="275" y="71"/>
                  </a:lnTo>
                  <a:lnTo>
                    <a:pt x="266" y="82"/>
                  </a:lnTo>
                  <a:lnTo>
                    <a:pt x="264" y="86"/>
                  </a:lnTo>
                  <a:lnTo>
                    <a:pt x="262" y="88"/>
                  </a:lnTo>
                  <a:lnTo>
                    <a:pt x="258" y="95"/>
                  </a:lnTo>
                  <a:lnTo>
                    <a:pt x="251" y="104"/>
                  </a:lnTo>
                  <a:lnTo>
                    <a:pt x="249" y="102"/>
                  </a:lnTo>
                  <a:lnTo>
                    <a:pt x="240" y="97"/>
                  </a:lnTo>
                  <a:lnTo>
                    <a:pt x="233" y="97"/>
                  </a:lnTo>
                  <a:lnTo>
                    <a:pt x="227" y="97"/>
                  </a:lnTo>
                  <a:lnTo>
                    <a:pt x="218" y="102"/>
                  </a:lnTo>
                  <a:lnTo>
                    <a:pt x="216" y="102"/>
                  </a:lnTo>
                  <a:lnTo>
                    <a:pt x="207" y="80"/>
                  </a:lnTo>
                  <a:lnTo>
                    <a:pt x="194" y="77"/>
                  </a:lnTo>
                  <a:lnTo>
                    <a:pt x="191" y="51"/>
                  </a:lnTo>
                  <a:lnTo>
                    <a:pt x="185" y="53"/>
                  </a:lnTo>
                  <a:lnTo>
                    <a:pt x="180" y="40"/>
                  </a:lnTo>
                  <a:lnTo>
                    <a:pt x="172" y="33"/>
                  </a:lnTo>
                  <a:lnTo>
                    <a:pt x="139" y="33"/>
                  </a:lnTo>
                  <a:lnTo>
                    <a:pt x="110" y="38"/>
                  </a:lnTo>
                  <a:lnTo>
                    <a:pt x="95" y="27"/>
                  </a:lnTo>
                  <a:lnTo>
                    <a:pt x="81" y="22"/>
                  </a:lnTo>
                  <a:lnTo>
                    <a:pt x="51" y="0"/>
                  </a:lnTo>
                  <a:lnTo>
                    <a:pt x="0" y="11"/>
                  </a:lnTo>
                  <a:lnTo>
                    <a:pt x="15" y="102"/>
                  </a:lnTo>
                  <a:lnTo>
                    <a:pt x="24" y="102"/>
                  </a:lnTo>
                  <a:lnTo>
                    <a:pt x="33" y="104"/>
                  </a:lnTo>
                  <a:lnTo>
                    <a:pt x="35" y="99"/>
                  </a:lnTo>
                  <a:lnTo>
                    <a:pt x="31" y="95"/>
                  </a:lnTo>
                  <a:lnTo>
                    <a:pt x="31" y="88"/>
                  </a:lnTo>
                  <a:lnTo>
                    <a:pt x="35" y="80"/>
                  </a:lnTo>
                  <a:lnTo>
                    <a:pt x="40" y="80"/>
                  </a:lnTo>
                  <a:lnTo>
                    <a:pt x="44" y="75"/>
                  </a:lnTo>
                  <a:lnTo>
                    <a:pt x="48" y="73"/>
                  </a:lnTo>
                  <a:lnTo>
                    <a:pt x="53" y="75"/>
                  </a:lnTo>
                  <a:lnTo>
                    <a:pt x="55" y="73"/>
                  </a:lnTo>
                  <a:lnTo>
                    <a:pt x="51" y="69"/>
                  </a:lnTo>
                  <a:lnTo>
                    <a:pt x="59" y="69"/>
                  </a:lnTo>
                  <a:lnTo>
                    <a:pt x="73" y="75"/>
                  </a:lnTo>
                  <a:lnTo>
                    <a:pt x="86" y="82"/>
                  </a:lnTo>
                  <a:lnTo>
                    <a:pt x="86" y="86"/>
                  </a:lnTo>
                  <a:lnTo>
                    <a:pt x="101" y="95"/>
                  </a:lnTo>
                  <a:lnTo>
                    <a:pt x="112" y="102"/>
                  </a:lnTo>
                  <a:lnTo>
                    <a:pt x="114" y="99"/>
                  </a:lnTo>
                  <a:lnTo>
                    <a:pt x="119" y="99"/>
                  </a:lnTo>
                  <a:lnTo>
                    <a:pt x="128" y="106"/>
                  </a:lnTo>
                  <a:lnTo>
                    <a:pt x="130" y="117"/>
                  </a:lnTo>
                  <a:lnTo>
                    <a:pt x="134" y="119"/>
                  </a:lnTo>
                  <a:lnTo>
                    <a:pt x="136" y="124"/>
                  </a:lnTo>
                  <a:lnTo>
                    <a:pt x="141" y="132"/>
                  </a:lnTo>
                  <a:lnTo>
                    <a:pt x="147" y="135"/>
                  </a:lnTo>
                  <a:lnTo>
                    <a:pt x="161" y="143"/>
                  </a:lnTo>
                  <a:lnTo>
                    <a:pt x="172" y="152"/>
                  </a:lnTo>
                  <a:lnTo>
                    <a:pt x="187" y="159"/>
                  </a:lnTo>
                  <a:lnTo>
                    <a:pt x="200" y="168"/>
                  </a:lnTo>
                  <a:lnTo>
                    <a:pt x="211" y="170"/>
                  </a:lnTo>
                  <a:lnTo>
                    <a:pt x="213" y="172"/>
                  </a:lnTo>
                  <a:lnTo>
                    <a:pt x="216" y="172"/>
                  </a:lnTo>
                  <a:lnTo>
                    <a:pt x="222" y="177"/>
                  </a:lnTo>
                  <a:lnTo>
                    <a:pt x="222" y="183"/>
                  </a:lnTo>
                  <a:lnTo>
                    <a:pt x="224" y="192"/>
                  </a:lnTo>
                  <a:lnTo>
                    <a:pt x="229" y="190"/>
                  </a:lnTo>
                  <a:lnTo>
                    <a:pt x="233" y="192"/>
                  </a:lnTo>
                  <a:lnTo>
                    <a:pt x="235" y="194"/>
                  </a:lnTo>
                  <a:lnTo>
                    <a:pt x="238" y="194"/>
                  </a:lnTo>
                  <a:lnTo>
                    <a:pt x="242" y="192"/>
                  </a:lnTo>
                  <a:lnTo>
                    <a:pt x="244" y="192"/>
                  </a:lnTo>
                  <a:lnTo>
                    <a:pt x="247" y="194"/>
                  </a:lnTo>
                  <a:close/>
                </a:path>
              </a:pathLst>
            </a:custGeom>
            <a:grpFill/>
            <a:ln w="0">
              <a:noFill/>
            </a:ln>
          </p:spPr>
          <p:style>
            <a:lnRef idx="0">
              <a:scrgbClr r="0" g="0" b="0"/>
            </a:lnRef>
            <a:fillRef idx="0">
              <a:scrgbClr r="0" g="0" b="0"/>
            </a:fillRef>
            <a:effectRef idx="0">
              <a:scrgbClr r="0" g="0" b="0"/>
            </a:effectRef>
            <a:fontRef idx="minor"/>
          </p:style>
        </p:sp>
        <p:sp>
          <p:nvSpPr>
            <p:cNvPr id="278" name="CustomShape 19">
              <a:extLst>
                <a:ext uri="{FF2B5EF4-FFF2-40B4-BE49-F238E27FC236}">
                  <a16:creationId xmlns:a16="http://schemas.microsoft.com/office/drawing/2014/main" id="{B49BA1D9-3BFC-4ADE-8BCD-630421175EF1}"/>
                </a:ext>
              </a:extLst>
            </p:cNvPr>
            <p:cNvSpPr/>
            <p:nvPr/>
          </p:nvSpPr>
          <p:spPr>
            <a:xfrm>
              <a:off x="4224960" y="4464360"/>
              <a:ext cx="297000" cy="179280"/>
            </a:xfrm>
            <a:custGeom>
              <a:avLst/>
              <a:gdLst/>
              <a:ahLst/>
              <a:cxnLst/>
              <a:rect l="l" t="t" r="r" b="b"/>
              <a:pathLst>
                <a:path w="279" h="174">
                  <a:moveTo>
                    <a:pt x="279" y="123"/>
                  </a:moveTo>
                  <a:lnTo>
                    <a:pt x="277" y="114"/>
                  </a:lnTo>
                  <a:lnTo>
                    <a:pt x="277" y="108"/>
                  </a:lnTo>
                  <a:lnTo>
                    <a:pt x="271" y="103"/>
                  </a:lnTo>
                  <a:lnTo>
                    <a:pt x="268" y="103"/>
                  </a:lnTo>
                  <a:lnTo>
                    <a:pt x="266" y="101"/>
                  </a:lnTo>
                  <a:lnTo>
                    <a:pt x="255" y="99"/>
                  </a:lnTo>
                  <a:lnTo>
                    <a:pt x="242" y="90"/>
                  </a:lnTo>
                  <a:lnTo>
                    <a:pt x="227" y="83"/>
                  </a:lnTo>
                  <a:lnTo>
                    <a:pt x="216" y="74"/>
                  </a:lnTo>
                  <a:lnTo>
                    <a:pt x="202" y="66"/>
                  </a:lnTo>
                  <a:lnTo>
                    <a:pt x="196" y="63"/>
                  </a:lnTo>
                  <a:lnTo>
                    <a:pt x="191" y="55"/>
                  </a:lnTo>
                  <a:lnTo>
                    <a:pt x="189" y="50"/>
                  </a:lnTo>
                  <a:lnTo>
                    <a:pt x="185" y="48"/>
                  </a:lnTo>
                  <a:lnTo>
                    <a:pt x="183" y="37"/>
                  </a:lnTo>
                  <a:lnTo>
                    <a:pt x="174" y="30"/>
                  </a:lnTo>
                  <a:lnTo>
                    <a:pt x="169" y="30"/>
                  </a:lnTo>
                  <a:lnTo>
                    <a:pt x="167" y="33"/>
                  </a:lnTo>
                  <a:lnTo>
                    <a:pt x="156" y="26"/>
                  </a:lnTo>
                  <a:lnTo>
                    <a:pt x="141" y="17"/>
                  </a:lnTo>
                  <a:lnTo>
                    <a:pt x="141" y="13"/>
                  </a:lnTo>
                  <a:lnTo>
                    <a:pt x="128" y="6"/>
                  </a:lnTo>
                  <a:lnTo>
                    <a:pt x="114" y="0"/>
                  </a:lnTo>
                  <a:lnTo>
                    <a:pt x="106" y="0"/>
                  </a:lnTo>
                  <a:lnTo>
                    <a:pt x="110" y="4"/>
                  </a:lnTo>
                  <a:lnTo>
                    <a:pt x="108" y="6"/>
                  </a:lnTo>
                  <a:lnTo>
                    <a:pt x="103" y="4"/>
                  </a:lnTo>
                  <a:lnTo>
                    <a:pt x="99" y="6"/>
                  </a:lnTo>
                  <a:lnTo>
                    <a:pt x="95" y="11"/>
                  </a:lnTo>
                  <a:lnTo>
                    <a:pt x="90" y="11"/>
                  </a:lnTo>
                  <a:lnTo>
                    <a:pt x="86" y="19"/>
                  </a:lnTo>
                  <a:lnTo>
                    <a:pt x="86" y="26"/>
                  </a:lnTo>
                  <a:lnTo>
                    <a:pt x="90" y="30"/>
                  </a:lnTo>
                  <a:lnTo>
                    <a:pt x="88" y="35"/>
                  </a:lnTo>
                  <a:lnTo>
                    <a:pt x="79" y="33"/>
                  </a:lnTo>
                  <a:lnTo>
                    <a:pt x="68" y="35"/>
                  </a:lnTo>
                  <a:lnTo>
                    <a:pt x="62" y="35"/>
                  </a:lnTo>
                  <a:lnTo>
                    <a:pt x="48" y="22"/>
                  </a:lnTo>
                  <a:lnTo>
                    <a:pt x="35" y="13"/>
                  </a:lnTo>
                  <a:lnTo>
                    <a:pt x="22" y="11"/>
                  </a:lnTo>
                  <a:lnTo>
                    <a:pt x="13" y="15"/>
                  </a:lnTo>
                  <a:lnTo>
                    <a:pt x="0" y="26"/>
                  </a:lnTo>
                  <a:lnTo>
                    <a:pt x="0" y="26"/>
                  </a:lnTo>
                  <a:lnTo>
                    <a:pt x="4" y="30"/>
                  </a:lnTo>
                  <a:lnTo>
                    <a:pt x="4" y="33"/>
                  </a:lnTo>
                  <a:lnTo>
                    <a:pt x="9" y="35"/>
                  </a:lnTo>
                  <a:lnTo>
                    <a:pt x="9" y="39"/>
                  </a:lnTo>
                  <a:lnTo>
                    <a:pt x="13" y="46"/>
                  </a:lnTo>
                  <a:lnTo>
                    <a:pt x="13" y="50"/>
                  </a:lnTo>
                  <a:lnTo>
                    <a:pt x="11" y="55"/>
                  </a:lnTo>
                  <a:lnTo>
                    <a:pt x="11" y="66"/>
                  </a:lnTo>
                  <a:lnTo>
                    <a:pt x="13" y="68"/>
                  </a:lnTo>
                  <a:lnTo>
                    <a:pt x="13" y="70"/>
                  </a:lnTo>
                  <a:lnTo>
                    <a:pt x="20" y="77"/>
                  </a:lnTo>
                  <a:lnTo>
                    <a:pt x="20" y="74"/>
                  </a:lnTo>
                  <a:lnTo>
                    <a:pt x="18" y="72"/>
                  </a:lnTo>
                  <a:lnTo>
                    <a:pt x="20" y="70"/>
                  </a:lnTo>
                  <a:lnTo>
                    <a:pt x="24" y="72"/>
                  </a:lnTo>
                  <a:lnTo>
                    <a:pt x="29" y="70"/>
                  </a:lnTo>
                  <a:lnTo>
                    <a:pt x="29" y="72"/>
                  </a:lnTo>
                  <a:lnTo>
                    <a:pt x="29" y="74"/>
                  </a:lnTo>
                  <a:lnTo>
                    <a:pt x="29" y="79"/>
                  </a:lnTo>
                  <a:lnTo>
                    <a:pt x="31" y="79"/>
                  </a:lnTo>
                  <a:lnTo>
                    <a:pt x="35" y="81"/>
                  </a:lnTo>
                  <a:lnTo>
                    <a:pt x="33" y="83"/>
                  </a:lnTo>
                  <a:lnTo>
                    <a:pt x="31" y="81"/>
                  </a:lnTo>
                  <a:lnTo>
                    <a:pt x="29" y="83"/>
                  </a:lnTo>
                  <a:lnTo>
                    <a:pt x="26" y="81"/>
                  </a:lnTo>
                  <a:lnTo>
                    <a:pt x="22" y="83"/>
                  </a:lnTo>
                  <a:lnTo>
                    <a:pt x="22" y="88"/>
                  </a:lnTo>
                  <a:lnTo>
                    <a:pt x="24" y="90"/>
                  </a:lnTo>
                  <a:lnTo>
                    <a:pt x="24" y="85"/>
                  </a:lnTo>
                  <a:lnTo>
                    <a:pt x="26" y="85"/>
                  </a:lnTo>
                  <a:lnTo>
                    <a:pt x="29" y="88"/>
                  </a:lnTo>
                  <a:lnTo>
                    <a:pt x="31" y="88"/>
                  </a:lnTo>
                  <a:lnTo>
                    <a:pt x="33" y="92"/>
                  </a:lnTo>
                  <a:lnTo>
                    <a:pt x="37" y="94"/>
                  </a:lnTo>
                  <a:lnTo>
                    <a:pt x="40" y="99"/>
                  </a:lnTo>
                  <a:lnTo>
                    <a:pt x="40" y="103"/>
                  </a:lnTo>
                  <a:lnTo>
                    <a:pt x="40" y="105"/>
                  </a:lnTo>
                  <a:lnTo>
                    <a:pt x="40" y="116"/>
                  </a:lnTo>
                  <a:lnTo>
                    <a:pt x="42" y="123"/>
                  </a:lnTo>
                  <a:lnTo>
                    <a:pt x="46" y="132"/>
                  </a:lnTo>
                  <a:lnTo>
                    <a:pt x="48" y="130"/>
                  </a:lnTo>
                  <a:lnTo>
                    <a:pt x="59" y="130"/>
                  </a:lnTo>
                  <a:lnTo>
                    <a:pt x="59" y="125"/>
                  </a:lnTo>
                  <a:lnTo>
                    <a:pt x="64" y="121"/>
                  </a:lnTo>
                  <a:lnTo>
                    <a:pt x="66" y="121"/>
                  </a:lnTo>
                  <a:lnTo>
                    <a:pt x="75" y="114"/>
                  </a:lnTo>
                  <a:lnTo>
                    <a:pt x="81" y="112"/>
                  </a:lnTo>
                  <a:lnTo>
                    <a:pt x="90" y="114"/>
                  </a:lnTo>
                  <a:lnTo>
                    <a:pt x="90" y="110"/>
                  </a:lnTo>
                  <a:lnTo>
                    <a:pt x="95" y="110"/>
                  </a:lnTo>
                  <a:lnTo>
                    <a:pt x="99" y="110"/>
                  </a:lnTo>
                  <a:lnTo>
                    <a:pt x="103" y="110"/>
                  </a:lnTo>
                  <a:lnTo>
                    <a:pt x="110" y="116"/>
                  </a:lnTo>
                  <a:lnTo>
                    <a:pt x="117" y="116"/>
                  </a:lnTo>
                  <a:lnTo>
                    <a:pt x="128" y="125"/>
                  </a:lnTo>
                  <a:lnTo>
                    <a:pt x="130" y="125"/>
                  </a:lnTo>
                  <a:lnTo>
                    <a:pt x="134" y="123"/>
                  </a:lnTo>
                  <a:lnTo>
                    <a:pt x="141" y="125"/>
                  </a:lnTo>
                  <a:lnTo>
                    <a:pt x="145" y="125"/>
                  </a:lnTo>
                  <a:lnTo>
                    <a:pt x="145" y="132"/>
                  </a:lnTo>
                  <a:lnTo>
                    <a:pt x="147" y="134"/>
                  </a:lnTo>
                  <a:lnTo>
                    <a:pt x="152" y="132"/>
                  </a:lnTo>
                  <a:lnTo>
                    <a:pt x="158" y="134"/>
                  </a:lnTo>
                  <a:lnTo>
                    <a:pt x="167" y="145"/>
                  </a:lnTo>
                  <a:lnTo>
                    <a:pt x="176" y="145"/>
                  </a:lnTo>
                  <a:lnTo>
                    <a:pt x="180" y="147"/>
                  </a:lnTo>
                  <a:lnTo>
                    <a:pt x="183" y="154"/>
                  </a:lnTo>
                  <a:lnTo>
                    <a:pt x="183" y="156"/>
                  </a:lnTo>
                  <a:lnTo>
                    <a:pt x="185" y="160"/>
                  </a:lnTo>
                  <a:lnTo>
                    <a:pt x="183" y="163"/>
                  </a:lnTo>
                  <a:lnTo>
                    <a:pt x="185" y="167"/>
                  </a:lnTo>
                  <a:lnTo>
                    <a:pt x="187" y="167"/>
                  </a:lnTo>
                  <a:lnTo>
                    <a:pt x="191" y="167"/>
                  </a:lnTo>
                  <a:lnTo>
                    <a:pt x="194" y="169"/>
                  </a:lnTo>
                  <a:lnTo>
                    <a:pt x="198" y="169"/>
                  </a:lnTo>
                  <a:lnTo>
                    <a:pt x="200" y="167"/>
                  </a:lnTo>
                  <a:lnTo>
                    <a:pt x="205" y="167"/>
                  </a:lnTo>
                  <a:lnTo>
                    <a:pt x="209" y="171"/>
                  </a:lnTo>
                  <a:lnTo>
                    <a:pt x="209" y="174"/>
                  </a:lnTo>
                  <a:lnTo>
                    <a:pt x="211" y="174"/>
                  </a:lnTo>
                  <a:lnTo>
                    <a:pt x="213" y="174"/>
                  </a:lnTo>
                  <a:lnTo>
                    <a:pt x="218" y="171"/>
                  </a:lnTo>
                  <a:lnTo>
                    <a:pt x="220" y="169"/>
                  </a:lnTo>
                  <a:lnTo>
                    <a:pt x="222" y="167"/>
                  </a:lnTo>
                  <a:lnTo>
                    <a:pt x="224" y="165"/>
                  </a:lnTo>
                  <a:lnTo>
                    <a:pt x="222" y="160"/>
                  </a:lnTo>
                  <a:lnTo>
                    <a:pt x="229" y="158"/>
                  </a:lnTo>
                  <a:lnTo>
                    <a:pt x="238" y="156"/>
                  </a:lnTo>
                  <a:lnTo>
                    <a:pt x="238" y="154"/>
                  </a:lnTo>
                  <a:lnTo>
                    <a:pt x="240" y="152"/>
                  </a:lnTo>
                  <a:lnTo>
                    <a:pt x="244" y="152"/>
                  </a:lnTo>
                  <a:lnTo>
                    <a:pt x="244" y="147"/>
                  </a:lnTo>
                  <a:lnTo>
                    <a:pt x="244" y="141"/>
                  </a:lnTo>
                  <a:lnTo>
                    <a:pt x="249" y="136"/>
                  </a:lnTo>
                  <a:lnTo>
                    <a:pt x="249" y="132"/>
                  </a:lnTo>
                  <a:lnTo>
                    <a:pt x="246" y="132"/>
                  </a:lnTo>
                  <a:lnTo>
                    <a:pt x="249" y="130"/>
                  </a:lnTo>
                  <a:lnTo>
                    <a:pt x="249" y="127"/>
                  </a:lnTo>
                  <a:lnTo>
                    <a:pt x="251" y="127"/>
                  </a:lnTo>
                  <a:lnTo>
                    <a:pt x="257" y="125"/>
                  </a:lnTo>
                  <a:lnTo>
                    <a:pt x="257" y="125"/>
                  </a:lnTo>
                  <a:lnTo>
                    <a:pt x="264" y="121"/>
                  </a:lnTo>
                  <a:lnTo>
                    <a:pt x="268" y="119"/>
                  </a:lnTo>
                  <a:lnTo>
                    <a:pt x="273" y="121"/>
                  </a:lnTo>
                  <a:lnTo>
                    <a:pt x="277" y="121"/>
                  </a:lnTo>
                  <a:lnTo>
                    <a:pt x="277" y="123"/>
                  </a:lnTo>
                  <a:lnTo>
                    <a:pt x="279" y="123"/>
                  </a:lnTo>
                  <a:close/>
                </a:path>
              </a:pathLst>
            </a:custGeom>
            <a:grpFill/>
            <a:ln w="0">
              <a:noFill/>
            </a:ln>
          </p:spPr>
          <p:style>
            <a:lnRef idx="0">
              <a:scrgbClr r="0" g="0" b="0"/>
            </a:lnRef>
            <a:fillRef idx="0">
              <a:scrgbClr r="0" g="0" b="0"/>
            </a:fillRef>
            <a:effectRef idx="0">
              <a:scrgbClr r="0" g="0" b="0"/>
            </a:effectRef>
            <a:fontRef idx="minor"/>
          </p:style>
        </p:sp>
        <p:sp>
          <p:nvSpPr>
            <p:cNvPr id="279" name="CustomShape 20">
              <a:extLst>
                <a:ext uri="{FF2B5EF4-FFF2-40B4-BE49-F238E27FC236}">
                  <a16:creationId xmlns:a16="http://schemas.microsoft.com/office/drawing/2014/main" id="{7A49331B-BCE1-4545-8910-1846E6CF70B5}"/>
                </a:ext>
              </a:extLst>
            </p:cNvPr>
            <p:cNvSpPr/>
            <p:nvPr/>
          </p:nvSpPr>
          <p:spPr>
            <a:xfrm>
              <a:off x="6856560" y="5754600"/>
              <a:ext cx="60480" cy="49320"/>
            </a:xfrm>
            <a:custGeom>
              <a:avLst/>
              <a:gdLst/>
              <a:ahLst/>
              <a:cxnLst/>
              <a:rect l="l" t="t" r="r" b="b"/>
              <a:pathLst>
                <a:path w="57" h="48">
                  <a:moveTo>
                    <a:pt x="24" y="17"/>
                  </a:moveTo>
                  <a:lnTo>
                    <a:pt x="28" y="11"/>
                  </a:lnTo>
                  <a:lnTo>
                    <a:pt x="33" y="11"/>
                  </a:lnTo>
                  <a:lnTo>
                    <a:pt x="37" y="9"/>
                  </a:lnTo>
                  <a:lnTo>
                    <a:pt x="42" y="11"/>
                  </a:lnTo>
                  <a:lnTo>
                    <a:pt x="46" y="4"/>
                  </a:lnTo>
                  <a:lnTo>
                    <a:pt x="50" y="4"/>
                  </a:lnTo>
                  <a:lnTo>
                    <a:pt x="57" y="0"/>
                  </a:lnTo>
                  <a:lnTo>
                    <a:pt x="57" y="2"/>
                  </a:lnTo>
                  <a:lnTo>
                    <a:pt x="53" y="6"/>
                  </a:lnTo>
                  <a:lnTo>
                    <a:pt x="53" y="9"/>
                  </a:lnTo>
                  <a:lnTo>
                    <a:pt x="46" y="15"/>
                  </a:lnTo>
                  <a:lnTo>
                    <a:pt x="50" y="15"/>
                  </a:lnTo>
                  <a:lnTo>
                    <a:pt x="55" y="11"/>
                  </a:lnTo>
                  <a:lnTo>
                    <a:pt x="55" y="13"/>
                  </a:lnTo>
                  <a:lnTo>
                    <a:pt x="53" y="17"/>
                  </a:lnTo>
                  <a:lnTo>
                    <a:pt x="42" y="20"/>
                  </a:lnTo>
                  <a:lnTo>
                    <a:pt x="42" y="15"/>
                  </a:lnTo>
                  <a:lnTo>
                    <a:pt x="37" y="15"/>
                  </a:lnTo>
                  <a:lnTo>
                    <a:pt x="37" y="20"/>
                  </a:lnTo>
                  <a:lnTo>
                    <a:pt x="33" y="17"/>
                  </a:lnTo>
                  <a:lnTo>
                    <a:pt x="31" y="22"/>
                  </a:lnTo>
                  <a:lnTo>
                    <a:pt x="24" y="17"/>
                  </a:lnTo>
                  <a:lnTo>
                    <a:pt x="24" y="17"/>
                  </a:lnTo>
                  <a:close/>
                  <a:moveTo>
                    <a:pt x="4" y="35"/>
                  </a:moveTo>
                  <a:lnTo>
                    <a:pt x="11" y="28"/>
                  </a:lnTo>
                  <a:lnTo>
                    <a:pt x="17" y="26"/>
                  </a:lnTo>
                  <a:lnTo>
                    <a:pt x="26" y="33"/>
                  </a:lnTo>
                  <a:lnTo>
                    <a:pt x="26" y="44"/>
                  </a:lnTo>
                  <a:lnTo>
                    <a:pt x="22" y="48"/>
                  </a:lnTo>
                  <a:lnTo>
                    <a:pt x="17" y="46"/>
                  </a:lnTo>
                  <a:lnTo>
                    <a:pt x="13" y="48"/>
                  </a:lnTo>
                  <a:lnTo>
                    <a:pt x="4" y="48"/>
                  </a:lnTo>
                  <a:lnTo>
                    <a:pt x="0" y="44"/>
                  </a:lnTo>
                  <a:lnTo>
                    <a:pt x="0" y="39"/>
                  </a:lnTo>
                  <a:lnTo>
                    <a:pt x="2" y="39"/>
                  </a:lnTo>
                  <a:lnTo>
                    <a:pt x="4" y="35"/>
                  </a:lnTo>
                  <a:close/>
                </a:path>
              </a:pathLst>
            </a:custGeom>
            <a:grpFill/>
            <a:ln w="0">
              <a:noFill/>
            </a:ln>
          </p:spPr>
          <p:style>
            <a:lnRef idx="0">
              <a:scrgbClr r="0" g="0" b="0"/>
            </a:lnRef>
            <a:fillRef idx="0">
              <a:scrgbClr r="0" g="0" b="0"/>
            </a:fillRef>
            <a:effectRef idx="0">
              <a:scrgbClr r="0" g="0" b="0"/>
            </a:effectRef>
            <a:fontRef idx="minor"/>
          </p:style>
        </p:sp>
        <p:sp>
          <p:nvSpPr>
            <p:cNvPr id="280" name="CustomShape 21">
              <a:extLst>
                <a:ext uri="{FF2B5EF4-FFF2-40B4-BE49-F238E27FC236}">
                  <a16:creationId xmlns:a16="http://schemas.microsoft.com/office/drawing/2014/main" id="{9F107794-0644-4671-B023-BD998B2B2041}"/>
                </a:ext>
              </a:extLst>
            </p:cNvPr>
            <p:cNvSpPr/>
            <p:nvPr/>
          </p:nvSpPr>
          <p:spPr>
            <a:xfrm>
              <a:off x="6640200" y="5717520"/>
              <a:ext cx="46440" cy="118440"/>
            </a:xfrm>
            <a:custGeom>
              <a:avLst/>
              <a:gdLst/>
              <a:ahLst/>
              <a:cxnLst/>
              <a:rect l="l" t="t" r="r" b="b"/>
              <a:pathLst>
                <a:path w="20" h="52">
                  <a:moveTo>
                    <a:pt x="20" y="49"/>
                  </a:moveTo>
                  <a:cubicBezTo>
                    <a:pt x="20" y="50"/>
                    <a:pt x="20" y="50"/>
                    <a:pt x="20" y="50"/>
                  </a:cubicBezTo>
                  <a:cubicBezTo>
                    <a:pt x="20" y="52"/>
                    <a:pt x="20" y="52"/>
                    <a:pt x="20" y="52"/>
                  </a:cubicBezTo>
                  <a:cubicBezTo>
                    <a:pt x="19" y="50"/>
                    <a:pt x="19" y="50"/>
                    <a:pt x="19" y="50"/>
                  </a:cubicBezTo>
                  <a:cubicBezTo>
                    <a:pt x="20" y="49"/>
                    <a:pt x="20" y="49"/>
                    <a:pt x="20" y="49"/>
                  </a:cubicBezTo>
                  <a:close/>
                  <a:moveTo>
                    <a:pt x="18" y="41"/>
                  </a:moveTo>
                  <a:cubicBezTo>
                    <a:pt x="20" y="42"/>
                    <a:pt x="20" y="42"/>
                    <a:pt x="20" y="42"/>
                  </a:cubicBezTo>
                  <a:cubicBezTo>
                    <a:pt x="19" y="45"/>
                    <a:pt x="19" y="45"/>
                    <a:pt x="19" y="45"/>
                  </a:cubicBezTo>
                  <a:cubicBezTo>
                    <a:pt x="18" y="43"/>
                    <a:pt x="18" y="43"/>
                    <a:pt x="18" y="43"/>
                  </a:cubicBezTo>
                  <a:cubicBezTo>
                    <a:pt x="18" y="41"/>
                    <a:pt x="18" y="41"/>
                    <a:pt x="18" y="41"/>
                  </a:cubicBezTo>
                  <a:cubicBezTo>
                    <a:pt x="18" y="41"/>
                    <a:pt x="18" y="41"/>
                    <a:pt x="18" y="41"/>
                  </a:cubicBezTo>
                  <a:close/>
                  <a:moveTo>
                    <a:pt x="12" y="30"/>
                  </a:moveTo>
                  <a:cubicBezTo>
                    <a:pt x="14" y="29"/>
                    <a:pt x="14" y="29"/>
                    <a:pt x="14" y="29"/>
                  </a:cubicBezTo>
                  <a:cubicBezTo>
                    <a:pt x="15" y="30"/>
                    <a:pt x="15" y="30"/>
                    <a:pt x="15" y="30"/>
                  </a:cubicBezTo>
                  <a:cubicBezTo>
                    <a:pt x="15" y="32"/>
                    <a:pt x="15" y="32"/>
                    <a:pt x="15" y="32"/>
                  </a:cubicBezTo>
                  <a:cubicBezTo>
                    <a:pt x="14" y="33"/>
                    <a:pt x="14" y="33"/>
                    <a:pt x="14" y="33"/>
                  </a:cubicBezTo>
                  <a:cubicBezTo>
                    <a:pt x="12" y="31"/>
                    <a:pt x="12" y="31"/>
                    <a:pt x="12" y="31"/>
                  </a:cubicBezTo>
                  <a:cubicBezTo>
                    <a:pt x="12" y="30"/>
                    <a:pt x="12" y="30"/>
                    <a:pt x="12" y="30"/>
                  </a:cubicBezTo>
                  <a:close/>
                  <a:moveTo>
                    <a:pt x="15" y="2"/>
                  </a:moveTo>
                  <a:cubicBezTo>
                    <a:pt x="16" y="5"/>
                    <a:pt x="16" y="5"/>
                    <a:pt x="16" y="5"/>
                  </a:cubicBezTo>
                  <a:cubicBezTo>
                    <a:pt x="15" y="7"/>
                    <a:pt x="15" y="7"/>
                    <a:pt x="15" y="7"/>
                  </a:cubicBezTo>
                  <a:cubicBezTo>
                    <a:pt x="15" y="5"/>
                    <a:pt x="15" y="5"/>
                    <a:pt x="15" y="5"/>
                  </a:cubicBezTo>
                  <a:cubicBezTo>
                    <a:pt x="15" y="2"/>
                    <a:pt x="15" y="2"/>
                    <a:pt x="15" y="2"/>
                  </a:cubicBezTo>
                  <a:close/>
                  <a:moveTo>
                    <a:pt x="10" y="8"/>
                  </a:moveTo>
                  <a:cubicBezTo>
                    <a:pt x="11" y="8"/>
                    <a:pt x="11" y="8"/>
                    <a:pt x="11" y="8"/>
                  </a:cubicBezTo>
                  <a:cubicBezTo>
                    <a:pt x="13" y="7"/>
                    <a:pt x="13" y="7"/>
                    <a:pt x="13" y="7"/>
                  </a:cubicBezTo>
                  <a:cubicBezTo>
                    <a:pt x="13" y="6"/>
                    <a:pt x="13" y="6"/>
                    <a:pt x="13" y="6"/>
                  </a:cubicBezTo>
                  <a:cubicBezTo>
                    <a:pt x="11" y="7"/>
                    <a:pt x="11" y="7"/>
                    <a:pt x="11" y="7"/>
                  </a:cubicBezTo>
                  <a:cubicBezTo>
                    <a:pt x="11" y="7"/>
                    <a:pt x="10" y="7"/>
                    <a:pt x="10" y="8"/>
                  </a:cubicBezTo>
                  <a:close/>
                  <a:moveTo>
                    <a:pt x="14" y="9"/>
                  </a:moveTo>
                  <a:cubicBezTo>
                    <a:pt x="15" y="10"/>
                    <a:pt x="15" y="10"/>
                    <a:pt x="15" y="10"/>
                  </a:cubicBezTo>
                  <a:cubicBezTo>
                    <a:pt x="15" y="11"/>
                    <a:pt x="15" y="11"/>
                    <a:pt x="15" y="11"/>
                  </a:cubicBezTo>
                  <a:cubicBezTo>
                    <a:pt x="15" y="13"/>
                    <a:pt x="15" y="13"/>
                    <a:pt x="15" y="13"/>
                  </a:cubicBezTo>
                  <a:cubicBezTo>
                    <a:pt x="15" y="13"/>
                    <a:pt x="15" y="13"/>
                    <a:pt x="15" y="13"/>
                  </a:cubicBezTo>
                  <a:cubicBezTo>
                    <a:pt x="14" y="11"/>
                    <a:pt x="14" y="11"/>
                    <a:pt x="14" y="11"/>
                  </a:cubicBezTo>
                  <a:cubicBezTo>
                    <a:pt x="14" y="11"/>
                    <a:pt x="14" y="9"/>
                    <a:pt x="14" y="9"/>
                  </a:cubicBezTo>
                  <a:close/>
                  <a:moveTo>
                    <a:pt x="13" y="22"/>
                  </a:moveTo>
                  <a:cubicBezTo>
                    <a:pt x="14" y="21"/>
                    <a:pt x="14" y="21"/>
                    <a:pt x="14" y="21"/>
                  </a:cubicBezTo>
                  <a:cubicBezTo>
                    <a:pt x="15" y="22"/>
                    <a:pt x="15" y="22"/>
                    <a:pt x="15" y="22"/>
                  </a:cubicBezTo>
                  <a:cubicBezTo>
                    <a:pt x="16" y="23"/>
                    <a:pt x="16" y="23"/>
                    <a:pt x="16" y="23"/>
                  </a:cubicBezTo>
                  <a:cubicBezTo>
                    <a:pt x="13" y="23"/>
                    <a:pt x="13" y="23"/>
                    <a:pt x="13" y="23"/>
                  </a:cubicBezTo>
                  <a:cubicBezTo>
                    <a:pt x="13" y="22"/>
                    <a:pt x="13" y="22"/>
                    <a:pt x="13" y="22"/>
                  </a:cubicBezTo>
                  <a:close/>
                  <a:moveTo>
                    <a:pt x="11" y="17"/>
                  </a:moveTo>
                  <a:cubicBezTo>
                    <a:pt x="14" y="15"/>
                    <a:pt x="14" y="15"/>
                    <a:pt x="14" y="15"/>
                  </a:cubicBezTo>
                  <a:cubicBezTo>
                    <a:pt x="14" y="17"/>
                    <a:pt x="14" y="17"/>
                    <a:pt x="14" y="17"/>
                  </a:cubicBezTo>
                  <a:cubicBezTo>
                    <a:pt x="15" y="17"/>
                    <a:pt x="15" y="17"/>
                    <a:pt x="15" y="17"/>
                  </a:cubicBezTo>
                  <a:cubicBezTo>
                    <a:pt x="15" y="18"/>
                    <a:pt x="15" y="18"/>
                    <a:pt x="15" y="18"/>
                  </a:cubicBezTo>
                  <a:cubicBezTo>
                    <a:pt x="14" y="18"/>
                    <a:pt x="14" y="18"/>
                    <a:pt x="14" y="18"/>
                  </a:cubicBezTo>
                  <a:cubicBezTo>
                    <a:pt x="13" y="19"/>
                    <a:pt x="13" y="19"/>
                    <a:pt x="13" y="19"/>
                  </a:cubicBezTo>
                  <a:cubicBezTo>
                    <a:pt x="12" y="19"/>
                    <a:pt x="12" y="19"/>
                    <a:pt x="12" y="19"/>
                  </a:cubicBezTo>
                  <a:cubicBezTo>
                    <a:pt x="11" y="18"/>
                    <a:pt x="11" y="18"/>
                    <a:pt x="11" y="18"/>
                  </a:cubicBezTo>
                  <a:cubicBezTo>
                    <a:pt x="11" y="17"/>
                    <a:pt x="11" y="17"/>
                    <a:pt x="11" y="17"/>
                  </a:cubicBezTo>
                  <a:close/>
                  <a:moveTo>
                    <a:pt x="5" y="13"/>
                  </a:moveTo>
                  <a:cubicBezTo>
                    <a:pt x="7" y="13"/>
                    <a:pt x="7" y="13"/>
                    <a:pt x="7" y="13"/>
                  </a:cubicBezTo>
                  <a:cubicBezTo>
                    <a:pt x="8" y="14"/>
                    <a:pt x="8" y="14"/>
                    <a:pt x="8" y="14"/>
                  </a:cubicBezTo>
                  <a:cubicBezTo>
                    <a:pt x="8" y="15"/>
                    <a:pt x="8" y="15"/>
                    <a:pt x="8" y="15"/>
                  </a:cubicBezTo>
                  <a:cubicBezTo>
                    <a:pt x="9" y="18"/>
                    <a:pt x="9" y="18"/>
                    <a:pt x="9" y="18"/>
                  </a:cubicBezTo>
                  <a:cubicBezTo>
                    <a:pt x="10" y="19"/>
                    <a:pt x="10" y="19"/>
                    <a:pt x="10" y="19"/>
                  </a:cubicBezTo>
                  <a:cubicBezTo>
                    <a:pt x="9" y="19"/>
                    <a:pt x="9" y="19"/>
                    <a:pt x="9" y="19"/>
                  </a:cubicBezTo>
                  <a:cubicBezTo>
                    <a:pt x="6" y="21"/>
                    <a:pt x="6" y="21"/>
                    <a:pt x="6" y="21"/>
                  </a:cubicBezTo>
                  <a:cubicBezTo>
                    <a:pt x="6" y="19"/>
                    <a:pt x="6" y="19"/>
                    <a:pt x="6" y="19"/>
                  </a:cubicBezTo>
                  <a:cubicBezTo>
                    <a:pt x="7" y="17"/>
                    <a:pt x="7" y="17"/>
                    <a:pt x="7" y="17"/>
                  </a:cubicBezTo>
                  <a:cubicBezTo>
                    <a:pt x="7" y="16"/>
                    <a:pt x="7" y="16"/>
                    <a:pt x="7" y="16"/>
                  </a:cubicBezTo>
                  <a:cubicBezTo>
                    <a:pt x="6" y="15"/>
                    <a:pt x="6" y="15"/>
                    <a:pt x="6" y="15"/>
                  </a:cubicBezTo>
                  <a:cubicBezTo>
                    <a:pt x="5" y="15"/>
                    <a:pt x="5" y="15"/>
                    <a:pt x="5" y="15"/>
                  </a:cubicBezTo>
                  <a:cubicBezTo>
                    <a:pt x="5" y="14"/>
                    <a:pt x="5" y="14"/>
                    <a:pt x="5" y="14"/>
                  </a:cubicBezTo>
                  <a:cubicBezTo>
                    <a:pt x="5" y="13"/>
                    <a:pt x="5" y="13"/>
                    <a:pt x="5" y="13"/>
                  </a:cubicBezTo>
                  <a:close/>
                  <a:moveTo>
                    <a:pt x="1" y="0"/>
                  </a:moveTo>
                  <a:cubicBezTo>
                    <a:pt x="0" y="3"/>
                    <a:pt x="0" y="3"/>
                    <a:pt x="0" y="3"/>
                  </a:cubicBezTo>
                  <a:cubicBezTo>
                    <a:pt x="1" y="6"/>
                    <a:pt x="1" y="6"/>
                    <a:pt x="1" y="6"/>
                  </a:cubicBezTo>
                  <a:cubicBezTo>
                    <a:pt x="1" y="8"/>
                    <a:pt x="1" y="8"/>
                    <a:pt x="1" y="8"/>
                  </a:cubicBezTo>
                  <a:cubicBezTo>
                    <a:pt x="2" y="10"/>
                    <a:pt x="2" y="10"/>
                    <a:pt x="2" y="10"/>
                  </a:cubicBezTo>
                  <a:cubicBezTo>
                    <a:pt x="3" y="10"/>
                    <a:pt x="3" y="10"/>
                    <a:pt x="3" y="10"/>
                  </a:cubicBezTo>
                  <a:cubicBezTo>
                    <a:pt x="4" y="9"/>
                    <a:pt x="4" y="9"/>
                    <a:pt x="4" y="9"/>
                  </a:cubicBezTo>
                  <a:cubicBezTo>
                    <a:pt x="5" y="9"/>
                    <a:pt x="5" y="9"/>
                    <a:pt x="5" y="9"/>
                  </a:cubicBezTo>
                  <a:cubicBezTo>
                    <a:pt x="6" y="8"/>
                    <a:pt x="6" y="8"/>
                    <a:pt x="6" y="8"/>
                  </a:cubicBezTo>
                  <a:cubicBezTo>
                    <a:pt x="6" y="6"/>
                    <a:pt x="6" y="6"/>
                    <a:pt x="6" y="6"/>
                  </a:cubicBezTo>
                  <a:cubicBezTo>
                    <a:pt x="5" y="5"/>
                    <a:pt x="5" y="5"/>
                    <a:pt x="5" y="5"/>
                  </a:cubicBezTo>
                  <a:cubicBezTo>
                    <a:pt x="6" y="4"/>
                    <a:pt x="6" y="4"/>
                    <a:pt x="6" y="4"/>
                  </a:cubicBezTo>
                  <a:cubicBezTo>
                    <a:pt x="5" y="2"/>
                    <a:pt x="5" y="2"/>
                    <a:pt x="5" y="2"/>
                  </a:cubicBezTo>
                  <a:cubicBezTo>
                    <a:pt x="4" y="3"/>
                    <a:pt x="4" y="3"/>
                    <a:pt x="4" y="3"/>
                  </a:cubicBezTo>
                  <a:cubicBezTo>
                    <a:pt x="4" y="4"/>
                    <a:pt x="4" y="4"/>
                    <a:pt x="4" y="4"/>
                  </a:cubicBezTo>
                  <a:cubicBezTo>
                    <a:pt x="3" y="5"/>
                    <a:pt x="3" y="5"/>
                    <a:pt x="3" y="5"/>
                  </a:cubicBezTo>
                  <a:cubicBezTo>
                    <a:pt x="2" y="4"/>
                    <a:pt x="2" y="4"/>
                    <a:pt x="2" y="4"/>
                  </a:cubicBezTo>
                  <a:cubicBezTo>
                    <a:pt x="2" y="1"/>
                    <a:pt x="2" y="1"/>
                    <a:pt x="2" y="1"/>
                  </a:cubicBezTo>
                  <a:cubicBezTo>
                    <a:pt x="2" y="1"/>
                    <a:pt x="1" y="0"/>
                    <a:pt x="1" y="0"/>
                  </a:cubicBezTo>
                  <a:close/>
                </a:path>
              </a:pathLst>
            </a:custGeom>
            <a:grpFill/>
            <a:ln w="0">
              <a:noFill/>
            </a:ln>
          </p:spPr>
          <p:style>
            <a:lnRef idx="0">
              <a:scrgbClr r="0" g="0" b="0"/>
            </a:lnRef>
            <a:fillRef idx="0">
              <a:scrgbClr r="0" g="0" b="0"/>
            </a:fillRef>
            <a:effectRef idx="0">
              <a:scrgbClr r="0" g="0" b="0"/>
            </a:effectRef>
            <a:fontRef idx="minor"/>
          </p:style>
        </p:sp>
        <p:sp>
          <p:nvSpPr>
            <p:cNvPr id="281" name="CustomShape 22">
              <a:extLst>
                <a:ext uri="{FF2B5EF4-FFF2-40B4-BE49-F238E27FC236}">
                  <a16:creationId xmlns:a16="http://schemas.microsoft.com/office/drawing/2014/main" id="{C92DE6C8-B840-4033-92EE-9A41B05B9F79}"/>
                </a:ext>
              </a:extLst>
            </p:cNvPr>
            <p:cNvSpPr/>
            <p:nvPr/>
          </p:nvSpPr>
          <p:spPr>
            <a:xfrm>
              <a:off x="6438960" y="5531400"/>
              <a:ext cx="200880" cy="117360"/>
            </a:xfrm>
            <a:custGeom>
              <a:avLst/>
              <a:gdLst/>
              <a:ahLst/>
              <a:cxnLst/>
              <a:rect l="l" t="t" r="r" b="b"/>
              <a:pathLst>
                <a:path w="86" h="52">
                  <a:moveTo>
                    <a:pt x="82" y="43"/>
                  </a:moveTo>
                  <a:cubicBezTo>
                    <a:pt x="84" y="42"/>
                    <a:pt x="84" y="42"/>
                    <a:pt x="84" y="42"/>
                  </a:cubicBezTo>
                  <a:cubicBezTo>
                    <a:pt x="85" y="42"/>
                    <a:pt x="85" y="42"/>
                    <a:pt x="85" y="42"/>
                  </a:cubicBezTo>
                  <a:cubicBezTo>
                    <a:pt x="86" y="43"/>
                    <a:pt x="86" y="43"/>
                    <a:pt x="86" y="43"/>
                  </a:cubicBezTo>
                  <a:cubicBezTo>
                    <a:pt x="84" y="45"/>
                    <a:pt x="84" y="45"/>
                    <a:pt x="84" y="45"/>
                  </a:cubicBezTo>
                  <a:cubicBezTo>
                    <a:pt x="83" y="44"/>
                    <a:pt x="83" y="44"/>
                    <a:pt x="83" y="44"/>
                  </a:cubicBezTo>
                  <a:cubicBezTo>
                    <a:pt x="82" y="43"/>
                    <a:pt x="82" y="43"/>
                    <a:pt x="82" y="43"/>
                  </a:cubicBezTo>
                  <a:close/>
                  <a:moveTo>
                    <a:pt x="32" y="50"/>
                  </a:moveTo>
                  <a:cubicBezTo>
                    <a:pt x="34" y="50"/>
                    <a:pt x="34" y="50"/>
                    <a:pt x="34" y="50"/>
                  </a:cubicBezTo>
                  <a:cubicBezTo>
                    <a:pt x="36" y="51"/>
                    <a:pt x="36" y="51"/>
                    <a:pt x="36" y="51"/>
                  </a:cubicBezTo>
                  <a:cubicBezTo>
                    <a:pt x="38" y="51"/>
                    <a:pt x="38" y="51"/>
                    <a:pt x="38" y="51"/>
                  </a:cubicBezTo>
                  <a:cubicBezTo>
                    <a:pt x="36" y="52"/>
                    <a:pt x="36" y="52"/>
                    <a:pt x="36" y="52"/>
                  </a:cubicBezTo>
                  <a:cubicBezTo>
                    <a:pt x="35" y="51"/>
                    <a:pt x="35" y="51"/>
                    <a:pt x="35" y="51"/>
                  </a:cubicBezTo>
                  <a:cubicBezTo>
                    <a:pt x="33" y="52"/>
                    <a:pt x="33" y="52"/>
                    <a:pt x="33" y="52"/>
                  </a:cubicBezTo>
                  <a:cubicBezTo>
                    <a:pt x="33" y="51"/>
                    <a:pt x="33" y="51"/>
                    <a:pt x="33" y="51"/>
                  </a:cubicBezTo>
                  <a:cubicBezTo>
                    <a:pt x="32" y="50"/>
                    <a:pt x="32" y="50"/>
                    <a:pt x="32" y="50"/>
                  </a:cubicBezTo>
                  <a:close/>
                  <a:moveTo>
                    <a:pt x="44" y="38"/>
                  </a:moveTo>
                  <a:cubicBezTo>
                    <a:pt x="46" y="38"/>
                    <a:pt x="46" y="38"/>
                    <a:pt x="46" y="38"/>
                  </a:cubicBezTo>
                  <a:cubicBezTo>
                    <a:pt x="48" y="40"/>
                    <a:pt x="48" y="40"/>
                    <a:pt x="48" y="40"/>
                  </a:cubicBezTo>
                  <a:cubicBezTo>
                    <a:pt x="51" y="41"/>
                    <a:pt x="51" y="41"/>
                    <a:pt x="51" y="41"/>
                  </a:cubicBezTo>
                  <a:cubicBezTo>
                    <a:pt x="53" y="42"/>
                    <a:pt x="53" y="42"/>
                    <a:pt x="53" y="42"/>
                  </a:cubicBezTo>
                  <a:cubicBezTo>
                    <a:pt x="52" y="43"/>
                    <a:pt x="52" y="43"/>
                    <a:pt x="52" y="43"/>
                  </a:cubicBezTo>
                  <a:cubicBezTo>
                    <a:pt x="53" y="44"/>
                    <a:pt x="53" y="44"/>
                    <a:pt x="53" y="44"/>
                  </a:cubicBezTo>
                  <a:cubicBezTo>
                    <a:pt x="51" y="44"/>
                    <a:pt x="51" y="44"/>
                    <a:pt x="51" y="44"/>
                  </a:cubicBezTo>
                  <a:cubicBezTo>
                    <a:pt x="48" y="43"/>
                    <a:pt x="48" y="43"/>
                    <a:pt x="48" y="43"/>
                  </a:cubicBezTo>
                  <a:cubicBezTo>
                    <a:pt x="46" y="41"/>
                    <a:pt x="46" y="41"/>
                    <a:pt x="46" y="41"/>
                  </a:cubicBezTo>
                  <a:cubicBezTo>
                    <a:pt x="45" y="40"/>
                    <a:pt x="45" y="40"/>
                    <a:pt x="45" y="40"/>
                  </a:cubicBezTo>
                  <a:cubicBezTo>
                    <a:pt x="44" y="38"/>
                    <a:pt x="44" y="38"/>
                    <a:pt x="44" y="38"/>
                  </a:cubicBezTo>
                  <a:close/>
                  <a:moveTo>
                    <a:pt x="32" y="28"/>
                  </a:moveTo>
                  <a:cubicBezTo>
                    <a:pt x="33" y="29"/>
                    <a:pt x="33" y="29"/>
                    <a:pt x="33" y="29"/>
                  </a:cubicBezTo>
                  <a:cubicBezTo>
                    <a:pt x="36" y="29"/>
                    <a:pt x="36" y="29"/>
                    <a:pt x="36" y="29"/>
                  </a:cubicBezTo>
                  <a:cubicBezTo>
                    <a:pt x="38" y="31"/>
                    <a:pt x="38" y="31"/>
                    <a:pt x="38" y="31"/>
                  </a:cubicBezTo>
                  <a:cubicBezTo>
                    <a:pt x="39" y="32"/>
                    <a:pt x="39" y="32"/>
                    <a:pt x="39" y="32"/>
                  </a:cubicBezTo>
                  <a:cubicBezTo>
                    <a:pt x="40" y="32"/>
                    <a:pt x="40" y="32"/>
                    <a:pt x="40" y="32"/>
                  </a:cubicBezTo>
                  <a:cubicBezTo>
                    <a:pt x="41" y="33"/>
                    <a:pt x="41" y="33"/>
                    <a:pt x="41" y="33"/>
                  </a:cubicBezTo>
                  <a:cubicBezTo>
                    <a:pt x="40" y="35"/>
                    <a:pt x="40" y="35"/>
                    <a:pt x="40" y="35"/>
                  </a:cubicBezTo>
                  <a:cubicBezTo>
                    <a:pt x="38" y="35"/>
                    <a:pt x="38" y="35"/>
                    <a:pt x="38" y="35"/>
                  </a:cubicBezTo>
                  <a:cubicBezTo>
                    <a:pt x="37" y="33"/>
                    <a:pt x="37" y="33"/>
                    <a:pt x="37" y="33"/>
                  </a:cubicBezTo>
                  <a:cubicBezTo>
                    <a:pt x="35" y="34"/>
                    <a:pt x="35" y="34"/>
                    <a:pt x="35" y="34"/>
                  </a:cubicBezTo>
                  <a:cubicBezTo>
                    <a:pt x="33" y="33"/>
                    <a:pt x="33" y="33"/>
                    <a:pt x="33" y="33"/>
                  </a:cubicBezTo>
                  <a:cubicBezTo>
                    <a:pt x="31" y="30"/>
                    <a:pt x="31" y="30"/>
                    <a:pt x="31" y="30"/>
                  </a:cubicBezTo>
                  <a:cubicBezTo>
                    <a:pt x="31" y="28"/>
                    <a:pt x="31" y="28"/>
                    <a:pt x="31" y="28"/>
                  </a:cubicBezTo>
                  <a:cubicBezTo>
                    <a:pt x="32" y="28"/>
                    <a:pt x="32" y="28"/>
                    <a:pt x="32" y="28"/>
                  </a:cubicBezTo>
                  <a:close/>
                  <a:moveTo>
                    <a:pt x="38" y="26"/>
                  </a:moveTo>
                  <a:cubicBezTo>
                    <a:pt x="36" y="26"/>
                    <a:pt x="36" y="26"/>
                    <a:pt x="36" y="26"/>
                  </a:cubicBezTo>
                  <a:cubicBezTo>
                    <a:pt x="36" y="27"/>
                    <a:pt x="36" y="27"/>
                    <a:pt x="36" y="27"/>
                  </a:cubicBezTo>
                  <a:cubicBezTo>
                    <a:pt x="38" y="27"/>
                    <a:pt x="38" y="27"/>
                    <a:pt x="38" y="27"/>
                  </a:cubicBezTo>
                  <a:cubicBezTo>
                    <a:pt x="38" y="26"/>
                    <a:pt x="38" y="26"/>
                    <a:pt x="38" y="26"/>
                  </a:cubicBezTo>
                  <a:close/>
                  <a:moveTo>
                    <a:pt x="39" y="20"/>
                  </a:moveTo>
                  <a:cubicBezTo>
                    <a:pt x="39" y="21"/>
                    <a:pt x="39" y="21"/>
                    <a:pt x="39" y="21"/>
                  </a:cubicBezTo>
                  <a:cubicBezTo>
                    <a:pt x="40" y="21"/>
                    <a:pt x="40" y="21"/>
                    <a:pt x="40" y="21"/>
                  </a:cubicBezTo>
                  <a:cubicBezTo>
                    <a:pt x="40" y="22"/>
                    <a:pt x="40" y="22"/>
                    <a:pt x="40" y="22"/>
                  </a:cubicBezTo>
                  <a:cubicBezTo>
                    <a:pt x="41" y="24"/>
                    <a:pt x="41" y="24"/>
                    <a:pt x="41" y="24"/>
                  </a:cubicBezTo>
                  <a:cubicBezTo>
                    <a:pt x="41" y="27"/>
                    <a:pt x="41" y="27"/>
                    <a:pt x="41" y="27"/>
                  </a:cubicBezTo>
                  <a:cubicBezTo>
                    <a:pt x="45" y="30"/>
                    <a:pt x="45" y="30"/>
                    <a:pt x="45" y="30"/>
                  </a:cubicBezTo>
                  <a:cubicBezTo>
                    <a:pt x="46" y="30"/>
                    <a:pt x="46" y="30"/>
                    <a:pt x="46" y="30"/>
                  </a:cubicBezTo>
                  <a:cubicBezTo>
                    <a:pt x="47" y="32"/>
                    <a:pt x="47" y="32"/>
                    <a:pt x="47" y="32"/>
                  </a:cubicBezTo>
                  <a:cubicBezTo>
                    <a:pt x="48" y="32"/>
                    <a:pt x="48" y="32"/>
                    <a:pt x="48" y="32"/>
                  </a:cubicBezTo>
                  <a:cubicBezTo>
                    <a:pt x="48" y="30"/>
                    <a:pt x="48" y="30"/>
                    <a:pt x="48" y="30"/>
                  </a:cubicBezTo>
                  <a:cubicBezTo>
                    <a:pt x="47" y="29"/>
                    <a:pt x="47" y="29"/>
                    <a:pt x="47" y="29"/>
                  </a:cubicBezTo>
                  <a:cubicBezTo>
                    <a:pt x="45" y="28"/>
                    <a:pt x="45" y="28"/>
                    <a:pt x="45" y="28"/>
                  </a:cubicBezTo>
                  <a:cubicBezTo>
                    <a:pt x="44" y="27"/>
                    <a:pt x="44" y="27"/>
                    <a:pt x="44" y="27"/>
                  </a:cubicBezTo>
                  <a:cubicBezTo>
                    <a:pt x="42" y="23"/>
                    <a:pt x="42" y="23"/>
                    <a:pt x="42" y="23"/>
                  </a:cubicBezTo>
                  <a:cubicBezTo>
                    <a:pt x="43" y="22"/>
                    <a:pt x="43" y="22"/>
                    <a:pt x="43" y="22"/>
                  </a:cubicBezTo>
                  <a:cubicBezTo>
                    <a:pt x="41" y="20"/>
                    <a:pt x="41" y="20"/>
                    <a:pt x="41" y="20"/>
                  </a:cubicBezTo>
                  <a:cubicBezTo>
                    <a:pt x="39" y="20"/>
                    <a:pt x="39" y="20"/>
                    <a:pt x="39" y="20"/>
                  </a:cubicBezTo>
                  <a:close/>
                  <a:moveTo>
                    <a:pt x="21" y="12"/>
                  </a:moveTo>
                  <a:cubicBezTo>
                    <a:pt x="24" y="12"/>
                    <a:pt x="24" y="12"/>
                    <a:pt x="24" y="12"/>
                  </a:cubicBezTo>
                  <a:cubicBezTo>
                    <a:pt x="26" y="14"/>
                    <a:pt x="26" y="14"/>
                    <a:pt x="26" y="14"/>
                  </a:cubicBezTo>
                  <a:cubicBezTo>
                    <a:pt x="29" y="16"/>
                    <a:pt x="29" y="16"/>
                    <a:pt x="29" y="16"/>
                  </a:cubicBezTo>
                  <a:cubicBezTo>
                    <a:pt x="32" y="19"/>
                    <a:pt x="32" y="19"/>
                    <a:pt x="32" y="19"/>
                  </a:cubicBezTo>
                  <a:cubicBezTo>
                    <a:pt x="32" y="20"/>
                    <a:pt x="32" y="20"/>
                    <a:pt x="32" y="20"/>
                  </a:cubicBezTo>
                  <a:cubicBezTo>
                    <a:pt x="32" y="21"/>
                    <a:pt x="32" y="21"/>
                    <a:pt x="32" y="21"/>
                  </a:cubicBezTo>
                  <a:cubicBezTo>
                    <a:pt x="31" y="20"/>
                    <a:pt x="31" y="20"/>
                    <a:pt x="31" y="20"/>
                  </a:cubicBezTo>
                  <a:cubicBezTo>
                    <a:pt x="30" y="21"/>
                    <a:pt x="30" y="21"/>
                    <a:pt x="30" y="21"/>
                  </a:cubicBezTo>
                  <a:cubicBezTo>
                    <a:pt x="30" y="20"/>
                    <a:pt x="30" y="20"/>
                    <a:pt x="30" y="20"/>
                  </a:cubicBezTo>
                  <a:cubicBezTo>
                    <a:pt x="29" y="19"/>
                    <a:pt x="29" y="19"/>
                    <a:pt x="29" y="19"/>
                  </a:cubicBezTo>
                  <a:cubicBezTo>
                    <a:pt x="27" y="18"/>
                    <a:pt x="27" y="18"/>
                    <a:pt x="27" y="18"/>
                  </a:cubicBezTo>
                  <a:cubicBezTo>
                    <a:pt x="23" y="14"/>
                    <a:pt x="23" y="14"/>
                    <a:pt x="23" y="14"/>
                  </a:cubicBezTo>
                  <a:cubicBezTo>
                    <a:pt x="23" y="14"/>
                    <a:pt x="21" y="12"/>
                    <a:pt x="21" y="12"/>
                  </a:cubicBezTo>
                  <a:close/>
                  <a:moveTo>
                    <a:pt x="16" y="22"/>
                  </a:moveTo>
                  <a:cubicBezTo>
                    <a:pt x="18" y="22"/>
                    <a:pt x="18" y="22"/>
                    <a:pt x="18" y="22"/>
                  </a:cubicBezTo>
                  <a:cubicBezTo>
                    <a:pt x="17" y="23"/>
                    <a:pt x="17" y="23"/>
                    <a:pt x="17" y="23"/>
                  </a:cubicBezTo>
                  <a:cubicBezTo>
                    <a:pt x="16" y="24"/>
                    <a:pt x="16" y="24"/>
                    <a:pt x="16" y="24"/>
                  </a:cubicBezTo>
                  <a:cubicBezTo>
                    <a:pt x="16" y="23"/>
                    <a:pt x="16" y="23"/>
                    <a:pt x="16" y="23"/>
                  </a:cubicBezTo>
                  <a:cubicBezTo>
                    <a:pt x="16" y="22"/>
                    <a:pt x="16" y="22"/>
                    <a:pt x="16" y="22"/>
                  </a:cubicBezTo>
                  <a:close/>
                  <a:moveTo>
                    <a:pt x="10" y="21"/>
                  </a:moveTo>
                  <a:cubicBezTo>
                    <a:pt x="11" y="21"/>
                    <a:pt x="11" y="21"/>
                    <a:pt x="11" y="21"/>
                  </a:cubicBezTo>
                  <a:cubicBezTo>
                    <a:pt x="12" y="21"/>
                    <a:pt x="12" y="21"/>
                    <a:pt x="12" y="21"/>
                  </a:cubicBezTo>
                  <a:cubicBezTo>
                    <a:pt x="11" y="22"/>
                    <a:pt x="11" y="22"/>
                    <a:pt x="11" y="22"/>
                  </a:cubicBezTo>
                  <a:cubicBezTo>
                    <a:pt x="10" y="21"/>
                    <a:pt x="10" y="21"/>
                    <a:pt x="10" y="21"/>
                  </a:cubicBezTo>
                  <a:close/>
                  <a:moveTo>
                    <a:pt x="10" y="19"/>
                  </a:moveTo>
                  <a:cubicBezTo>
                    <a:pt x="12" y="19"/>
                    <a:pt x="12" y="19"/>
                    <a:pt x="12" y="19"/>
                  </a:cubicBezTo>
                  <a:cubicBezTo>
                    <a:pt x="13" y="19"/>
                    <a:pt x="13" y="19"/>
                    <a:pt x="13" y="19"/>
                  </a:cubicBezTo>
                  <a:cubicBezTo>
                    <a:pt x="13" y="21"/>
                    <a:pt x="13" y="21"/>
                    <a:pt x="13" y="21"/>
                  </a:cubicBezTo>
                  <a:cubicBezTo>
                    <a:pt x="14" y="21"/>
                    <a:pt x="14" y="21"/>
                    <a:pt x="14" y="21"/>
                  </a:cubicBezTo>
                  <a:cubicBezTo>
                    <a:pt x="15" y="21"/>
                    <a:pt x="15" y="21"/>
                    <a:pt x="15" y="21"/>
                  </a:cubicBezTo>
                  <a:cubicBezTo>
                    <a:pt x="15" y="19"/>
                    <a:pt x="15" y="19"/>
                    <a:pt x="15" y="19"/>
                  </a:cubicBezTo>
                  <a:cubicBezTo>
                    <a:pt x="15" y="18"/>
                    <a:pt x="15" y="18"/>
                    <a:pt x="15" y="18"/>
                  </a:cubicBezTo>
                  <a:cubicBezTo>
                    <a:pt x="13" y="17"/>
                    <a:pt x="13" y="17"/>
                    <a:pt x="13" y="17"/>
                  </a:cubicBezTo>
                  <a:cubicBezTo>
                    <a:pt x="13" y="16"/>
                    <a:pt x="13" y="16"/>
                    <a:pt x="13" y="16"/>
                  </a:cubicBezTo>
                  <a:cubicBezTo>
                    <a:pt x="12" y="16"/>
                    <a:pt x="12" y="16"/>
                    <a:pt x="12" y="16"/>
                  </a:cubicBezTo>
                  <a:cubicBezTo>
                    <a:pt x="11" y="17"/>
                    <a:pt x="11" y="17"/>
                    <a:pt x="11" y="17"/>
                  </a:cubicBezTo>
                  <a:cubicBezTo>
                    <a:pt x="10" y="19"/>
                    <a:pt x="10" y="19"/>
                    <a:pt x="10" y="19"/>
                  </a:cubicBezTo>
                  <a:close/>
                  <a:moveTo>
                    <a:pt x="8" y="16"/>
                  </a:moveTo>
                  <a:cubicBezTo>
                    <a:pt x="9" y="15"/>
                    <a:pt x="9" y="15"/>
                    <a:pt x="9" y="15"/>
                  </a:cubicBezTo>
                  <a:cubicBezTo>
                    <a:pt x="11" y="16"/>
                    <a:pt x="11" y="16"/>
                    <a:pt x="11" y="16"/>
                  </a:cubicBezTo>
                  <a:cubicBezTo>
                    <a:pt x="10" y="17"/>
                    <a:pt x="10" y="17"/>
                    <a:pt x="10" y="17"/>
                  </a:cubicBezTo>
                  <a:cubicBezTo>
                    <a:pt x="9" y="17"/>
                    <a:pt x="9" y="17"/>
                    <a:pt x="9" y="17"/>
                  </a:cubicBezTo>
                  <a:cubicBezTo>
                    <a:pt x="8" y="16"/>
                    <a:pt x="8" y="16"/>
                    <a:pt x="8" y="16"/>
                  </a:cubicBezTo>
                  <a:cubicBezTo>
                    <a:pt x="8" y="16"/>
                    <a:pt x="8" y="15"/>
                    <a:pt x="8" y="16"/>
                  </a:cubicBezTo>
                  <a:close/>
                  <a:moveTo>
                    <a:pt x="5" y="13"/>
                  </a:moveTo>
                  <a:cubicBezTo>
                    <a:pt x="7" y="14"/>
                    <a:pt x="7" y="14"/>
                    <a:pt x="7" y="14"/>
                  </a:cubicBezTo>
                  <a:cubicBezTo>
                    <a:pt x="6" y="15"/>
                    <a:pt x="6" y="15"/>
                    <a:pt x="6" y="15"/>
                  </a:cubicBezTo>
                  <a:cubicBezTo>
                    <a:pt x="5" y="16"/>
                    <a:pt x="5" y="16"/>
                    <a:pt x="5" y="16"/>
                  </a:cubicBezTo>
                  <a:cubicBezTo>
                    <a:pt x="5" y="15"/>
                    <a:pt x="5" y="15"/>
                    <a:pt x="5" y="15"/>
                  </a:cubicBezTo>
                  <a:cubicBezTo>
                    <a:pt x="5" y="14"/>
                    <a:pt x="5" y="14"/>
                    <a:pt x="5" y="14"/>
                  </a:cubicBezTo>
                  <a:cubicBezTo>
                    <a:pt x="5" y="13"/>
                    <a:pt x="5" y="13"/>
                    <a:pt x="5" y="13"/>
                  </a:cubicBezTo>
                  <a:close/>
                  <a:moveTo>
                    <a:pt x="5" y="0"/>
                  </a:moveTo>
                  <a:cubicBezTo>
                    <a:pt x="3" y="3"/>
                    <a:pt x="3" y="3"/>
                    <a:pt x="3" y="3"/>
                  </a:cubicBezTo>
                  <a:cubicBezTo>
                    <a:pt x="5" y="2"/>
                    <a:pt x="5" y="2"/>
                    <a:pt x="5" y="2"/>
                  </a:cubicBezTo>
                  <a:cubicBezTo>
                    <a:pt x="5" y="0"/>
                    <a:pt x="5" y="0"/>
                    <a:pt x="5" y="0"/>
                  </a:cubicBezTo>
                  <a:close/>
                  <a:moveTo>
                    <a:pt x="5" y="3"/>
                  </a:moveTo>
                  <a:cubicBezTo>
                    <a:pt x="4" y="4"/>
                    <a:pt x="4" y="4"/>
                    <a:pt x="4" y="4"/>
                  </a:cubicBezTo>
                  <a:cubicBezTo>
                    <a:pt x="5" y="6"/>
                    <a:pt x="5" y="6"/>
                    <a:pt x="5" y="6"/>
                  </a:cubicBezTo>
                  <a:cubicBezTo>
                    <a:pt x="8" y="8"/>
                    <a:pt x="8" y="8"/>
                    <a:pt x="8" y="8"/>
                  </a:cubicBezTo>
                  <a:cubicBezTo>
                    <a:pt x="10" y="10"/>
                    <a:pt x="10" y="10"/>
                    <a:pt x="10" y="10"/>
                  </a:cubicBezTo>
                  <a:cubicBezTo>
                    <a:pt x="12" y="11"/>
                    <a:pt x="12" y="11"/>
                    <a:pt x="12" y="11"/>
                  </a:cubicBezTo>
                  <a:cubicBezTo>
                    <a:pt x="14" y="11"/>
                    <a:pt x="14" y="11"/>
                    <a:pt x="14" y="11"/>
                  </a:cubicBezTo>
                  <a:cubicBezTo>
                    <a:pt x="13" y="9"/>
                    <a:pt x="13" y="9"/>
                    <a:pt x="13" y="9"/>
                  </a:cubicBezTo>
                  <a:cubicBezTo>
                    <a:pt x="11" y="8"/>
                    <a:pt x="11" y="8"/>
                    <a:pt x="11" y="8"/>
                  </a:cubicBezTo>
                  <a:cubicBezTo>
                    <a:pt x="10" y="7"/>
                    <a:pt x="10" y="7"/>
                    <a:pt x="10" y="7"/>
                  </a:cubicBezTo>
                  <a:cubicBezTo>
                    <a:pt x="10" y="6"/>
                    <a:pt x="10" y="6"/>
                    <a:pt x="10" y="6"/>
                  </a:cubicBezTo>
                  <a:cubicBezTo>
                    <a:pt x="9" y="5"/>
                    <a:pt x="9" y="5"/>
                    <a:pt x="9" y="5"/>
                  </a:cubicBezTo>
                  <a:cubicBezTo>
                    <a:pt x="6" y="5"/>
                    <a:pt x="6" y="5"/>
                    <a:pt x="6" y="5"/>
                  </a:cubicBezTo>
                  <a:cubicBezTo>
                    <a:pt x="6" y="3"/>
                    <a:pt x="6" y="3"/>
                    <a:pt x="6" y="3"/>
                  </a:cubicBezTo>
                  <a:cubicBezTo>
                    <a:pt x="5" y="3"/>
                    <a:pt x="5" y="3"/>
                    <a:pt x="5" y="3"/>
                  </a:cubicBezTo>
                  <a:close/>
                  <a:moveTo>
                    <a:pt x="1" y="5"/>
                  </a:moveTo>
                  <a:cubicBezTo>
                    <a:pt x="0" y="5"/>
                    <a:pt x="0" y="5"/>
                    <a:pt x="0" y="5"/>
                  </a:cubicBezTo>
                  <a:cubicBezTo>
                    <a:pt x="1" y="6"/>
                    <a:pt x="1" y="6"/>
                    <a:pt x="1" y="6"/>
                  </a:cubicBezTo>
                  <a:lnTo>
                    <a:pt x="1" y="5"/>
                  </a:lnTo>
                  <a:close/>
                </a:path>
              </a:pathLst>
            </a:custGeom>
            <a:grpFill/>
            <a:ln w="0">
              <a:noFill/>
            </a:ln>
          </p:spPr>
          <p:style>
            <a:lnRef idx="0">
              <a:scrgbClr r="0" g="0" b="0"/>
            </a:lnRef>
            <a:fillRef idx="0">
              <a:scrgbClr r="0" g="0" b="0"/>
            </a:fillRef>
            <a:effectRef idx="0">
              <a:scrgbClr r="0" g="0" b="0"/>
            </a:effectRef>
            <a:fontRef idx="minor"/>
          </p:style>
        </p:sp>
        <p:sp>
          <p:nvSpPr>
            <p:cNvPr id="282" name="CustomShape 23">
              <a:extLst>
                <a:ext uri="{FF2B5EF4-FFF2-40B4-BE49-F238E27FC236}">
                  <a16:creationId xmlns:a16="http://schemas.microsoft.com/office/drawing/2014/main" id="{403F92B5-541E-41C3-A269-C46DA85271D3}"/>
                </a:ext>
              </a:extLst>
            </p:cNvPr>
            <p:cNvSpPr/>
            <p:nvPr/>
          </p:nvSpPr>
          <p:spPr>
            <a:xfrm>
              <a:off x="6124680" y="5426280"/>
              <a:ext cx="311760" cy="220680"/>
            </a:xfrm>
            <a:custGeom>
              <a:avLst/>
              <a:gdLst/>
              <a:ahLst/>
              <a:cxnLst/>
              <a:rect l="l" t="t" r="r" b="b"/>
              <a:pathLst>
                <a:path w="133" h="97">
                  <a:moveTo>
                    <a:pt x="114" y="94"/>
                  </a:moveTo>
                  <a:cubicBezTo>
                    <a:pt x="115" y="93"/>
                    <a:pt x="115" y="93"/>
                    <a:pt x="115" y="93"/>
                  </a:cubicBezTo>
                  <a:cubicBezTo>
                    <a:pt x="117" y="94"/>
                    <a:pt x="117" y="94"/>
                    <a:pt x="117" y="94"/>
                  </a:cubicBezTo>
                  <a:cubicBezTo>
                    <a:pt x="117" y="95"/>
                    <a:pt x="117" y="95"/>
                    <a:pt x="117" y="95"/>
                  </a:cubicBezTo>
                  <a:cubicBezTo>
                    <a:pt x="115" y="95"/>
                    <a:pt x="115" y="95"/>
                    <a:pt x="115" y="95"/>
                  </a:cubicBezTo>
                  <a:cubicBezTo>
                    <a:pt x="114" y="95"/>
                    <a:pt x="114" y="95"/>
                    <a:pt x="114" y="95"/>
                  </a:cubicBezTo>
                  <a:cubicBezTo>
                    <a:pt x="114" y="94"/>
                    <a:pt x="114" y="94"/>
                    <a:pt x="114" y="94"/>
                  </a:cubicBezTo>
                  <a:close/>
                  <a:moveTo>
                    <a:pt x="107" y="94"/>
                  </a:moveTo>
                  <a:cubicBezTo>
                    <a:pt x="109" y="97"/>
                    <a:pt x="109" y="97"/>
                    <a:pt x="109" y="97"/>
                  </a:cubicBezTo>
                  <a:cubicBezTo>
                    <a:pt x="110" y="97"/>
                    <a:pt x="110" y="97"/>
                    <a:pt x="110" y="97"/>
                  </a:cubicBezTo>
                  <a:cubicBezTo>
                    <a:pt x="111" y="97"/>
                    <a:pt x="111" y="97"/>
                    <a:pt x="111" y="97"/>
                  </a:cubicBezTo>
                  <a:cubicBezTo>
                    <a:pt x="112" y="97"/>
                    <a:pt x="112" y="97"/>
                    <a:pt x="112" y="97"/>
                  </a:cubicBezTo>
                  <a:cubicBezTo>
                    <a:pt x="111" y="96"/>
                    <a:pt x="111" y="96"/>
                    <a:pt x="111" y="96"/>
                  </a:cubicBezTo>
                  <a:cubicBezTo>
                    <a:pt x="110" y="96"/>
                    <a:pt x="110" y="96"/>
                    <a:pt x="110" y="96"/>
                  </a:cubicBezTo>
                  <a:cubicBezTo>
                    <a:pt x="108" y="94"/>
                    <a:pt x="108" y="94"/>
                    <a:pt x="108" y="94"/>
                  </a:cubicBezTo>
                  <a:cubicBezTo>
                    <a:pt x="107" y="94"/>
                    <a:pt x="107" y="94"/>
                    <a:pt x="107" y="94"/>
                  </a:cubicBezTo>
                  <a:close/>
                  <a:moveTo>
                    <a:pt x="52" y="8"/>
                  </a:moveTo>
                  <a:cubicBezTo>
                    <a:pt x="52" y="7"/>
                    <a:pt x="52" y="7"/>
                    <a:pt x="52" y="7"/>
                  </a:cubicBezTo>
                  <a:cubicBezTo>
                    <a:pt x="54" y="7"/>
                    <a:pt x="54" y="7"/>
                    <a:pt x="54" y="7"/>
                  </a:cubicBezTo>
                  <a:cubicBezTo>
                    <a:pt x="55" y="7"/>
                    <a:pt x="55" y="7"/>
                    <a:pt x="55" y="7"/>
                  </a:cubicBezTo>
                  <a:cubicBezTo>
                    <a:pt x="56" y="8"/>
                    <a:pt x="56" y="8"/>
                    <a:pt x="56" y="8"/>
                  </a:cubicBezTo>
                  <a:cubicBezTo>
                    <a:pt x="57" y="7"/>
                    <a:pt x="57" y="7"/>
                    <a:pt x="57" y="7"/>
                  </a:cubicBezTo>
                  <a:cubicBezTo>
                    <a:pt x="59" y="8"/>
                    <a:pt x="59" y="8"/>
                    <a:pt x="59" y="8"/>
                  </a:cubicBezTo>
                  <a:cubicBezTo>
                    <a:pt x="57" y="10"/>
                    <a:pt x="57" y="10"/>
                    <a:pt x="57" y="10"/>
                  </a:cubicBezTo>
                  <a:cubicBezTo>
                    <a:pt x="54" y="10"/>
                    <a:pt x="54" y="10"/>
                    <a:pt x="54" y="10"/>
                  </a:cubicBezTo>
                  <a:cubicBezTo>
                    <a:pt x="54" y="9"/>
                    <a:pt x="54" y="9"/>
                    <a:pt x="54" y="9"/>
                  </a:cubicBezTo>
                  <a:cubicBezTo>
                    <a:pt x="52" y="9"/>
                    <a:pt x="52" y="9"/>
                    <a:pt x="52" y="9"/>
                  </a:cubicBezTo>
                  <a:cubicBezTo>
                    <a:pt x="52" y="9"/>
                    <a:pt x="52" y="7"/>
                    <a:pt x="52" y="8"/>
                  </a:cubicBezTo>
                  <a:close/>
                  <a:moveTo>
                    <a:pt x="123" y="39"/>
                  </a:moveTo>
                  <a:cubicBezTo>
                    <a:pt x="125" y="39"/>
                    <a:pt x="125" y="39"/>
                    <a:pt x="125" y="39"/>
                  </a:cubicBezTo>
                  <a:cubicBezTo>
                    <a:pt x="126" y="40"/>
                    <a:pt x="126" y="40"/>
                    <a:pt x="126" y="40"/>
                  </a:cubicBezTo>
                  <a:cubicBezTo>
                    <a:pt x="127" y="43"/>
                    <a:pt x="127" y="43"/>
                    <a:pt x="127" y="43"/>
                  </a:cubicBezTo>
                  <a:cubicBezTo>
                    <a:pt x="129" y="43"/>
                    <a:pt x="129" y="43"/>
                    <a:pt x="129" y="43"/>
                  </a:cubicBezTo>
                  <a:cubicBezTo>
                    <a:pt x="132" y="46"/>
                    <a:pt x="132" y="46"/>
                    <a:pt x="132" y="46"/>
                  </a:cubicBezTo>
                  <a:cubicBezTo>
                    <a:pt x="133" y="48"/>
                    <a:pt x="133" y="48"/>
                    <a:pt x="133" y="48"/>
                  </a:cubicBezTo>
                  <a:cubicBezTo>
                    <a:pt x="133" y="50"/>
                    <a:pt x="133" y="50"/>
                    <a:pt x="133" y="50"/>
                  </a:cubicBezTo>
                  <a:cubicBezTo>
                    <a:pt x="132" y="51"/>
                    <a:pt x="132" y="51"/>
                    <a:pt x="132" y="51"/>
                  </a:cubicBezTo>
                  <a:cubicBezTo>
                    <a:pt x="132" y="51"/>
                    <a:pt x="132" y="51"/>
                    <a:pt x="132" y="51"/>
                  </a:cubicBezTo>
                  <a:cubicBezTo>
                    <a:pt x="130" y="52"/>
                    <a:pt x="130" y="52"/>
                    <a:pt x="130" y="52"/>
                  </a:cubicBezTo>
                  <a:cubicBezTo>
                    <a:pt x="128" y="51"/>
                    <a:pt x="128" y="51"/>
                    <a:pt x="128" y="51"/>
                  </a:cubicBezTo>
                  <a:cubicBezTo>
                    <a:pt x="127" y="51"/>
                    <a:pt x="127" y="51"/>
                    <a:pt x="127" y="51"/>
                  </a:cubicBezTo>
                  <a:cubicBezTo>
                    <a:pt x="126" y="50"/>
                    <a:pt x="126" y="50"/>
                    <a:pt x="126" y="50"/>
                  </a:cubicBezTo>
                  <a:cubicBezTo>
                    <a:pt x="127" y="49"/>
                    <a:pt x="127" y="49"/>
                    <a:pt x="127" y="49"/>
                  </a:cubicBezTo>
                  <a:cubicBezTo>
                    <a:pt x="125" y="46"/>
                    <a:pt x="125" y="46"/>
                    <a:pt x="125" y="46"/>
                  </a:cubicBezTo>
                  <a:cubicBezTo>
                    <a:pt x="123" y="45"/>
                    <a:pt x="123" y="45"/>
                    <a:pt x="123" y="45"/>
                  </a:cubicBezTo>
                  <a:cubicBezTo>
                    <a:pt x="123" y="42"/>
                    <a:pt x="123" y="42"/>
                    <a:pt x="123" y="42"/>
                  </a:cubicBezTo>
                  <a:cubicBezTo>
                    <a:pt x="123" y="41"/>
                    <a:pt x="123" y="41"/>
                    <a:pt x="123" y="41"/>
                  </a:cubicBezTo>
                  <a:cubicBezTo>
                    <a:pt x="123" y="39"/>
                    <a:pt x="123" y="39"/>
                    <a:pt x="123" y="39"/>
                  </a:cubicBezTo>
                  <a:close/>
                  <a:moveTo>
                    <a:pt x="121" y="35"/>
                  </a:moveTo>
                  <a:cubicBezTo>
                    <a:pt x="121" y="36"/>
                    <a:pt x="121" y="36"/>
                    <a:pt x="121" y="36"/>
                  </a:cubicBezTo>
                  <a:cubicBezTo>
                    <a:pt x="122" y="37"/>
                    <a:pt x="122" y="37"/>
                    <a:pt x="122" y="37"/>
                  </a:cubicBezTo>
                  <a:cubicBezTo>
                    <a:pt x="122" y="38"/>
                    <a:pt x="122" y="38"/>
                    <a:pt x="122" y="38"/>
                  </a:cubicBezTo>
                  <a:cubicBezTo>
                    <a:pt x="123" y="37"/>
                    <a:pt x="123" y="37"/>
                    <a:pt x="123" y="37"/>
                  </a:cubicBezTo>
                  <a:cubicBezTo>
                    <a:pt x="123" y="35"/>
                    <a:pt x="123" y="35"/>
                    <a:pt x="123" y="35"/>
                  </a:cubicBezTo>
                  <a:cubicBezTo>
                    <a:pt x="121" y="35"/>
                    <a:pt x="121" y="35"/>
                    <a:pt x="121" y="35"/>
                  </a:cubicBezTo>
                  <a:close/>
                  <a:moveTo>
                    <a:pt x="118" y="31"/>
                  </a:moveTo>
                  <a:cubicBezTo>
                    <a:pt x="119" y="31"/>
                    <a:pt x="119" y="31"/>
                    <a:pt x="119" y="31"/>
                  </a:cubicBezTo>
                  <a:cubicBezTo>
                    <a:pt x="120" y="29"/>
                    <a:pt x="120" y="29"/>
                    <a:pt x="120" y="29"/>
                  </a:cubicBezTo>
                  <a:cubicBezTo>
                    <a:pt x="121" y="31"/>
                    <a:pt x="121" y="31"/>
                    <a:pt x="121" y="31"/>
                  </a:cubicBezTo>
                  <a:cubicBezTo>
                    <a:pt x="120" y="32"/>
                    <a:pt x="120" y="32"/>
                    <a:pt x="120" y="32"/>
                  </a:cubicBezTo>
                  <a:cubicBezTo>
                    <a:pt x="119" y="32"/>
                    <a:pt x="119" y="32"/>
                    <a:pt x="119" y="32"/>
                  </a:cubicBezTo>
                  <a:cubicBezTo>
                    <a:pt x="118" y="31"/>
                    <a:pt x="118" y="31"/>
                    <a:pt x="118" y="31"/>
                  </a:cubicBezTo>
                  <a:close/>
                  <a:moveTo>
                    <a:pt x="89" y="13"/>
                  </a:moveTo>
                  <a:cubicBezTo>
                    <a:pt x="93" y="15"/>
                    <a:pt x="93" y="15"/>
                    <a:pt x="93" y="15"/>
                  </a:cubicBezTo>
                  <a:cubicBezTo>
                    <a:pt x="95" y="16"/>
                    <a:pt x="95" y="16"/>
                    <a:pt x="95" y="16"/>
                  </a:cubicBezTo>
                  <a:cubicBezTo>
                    <a:pt x="99" y="19"/>
                    <a:pt x="99" y="19"/>
                    <a:pt x="99" y="19"/>
                  </a:cubicBezTo>
                  <a:cubicBezTo>
                    <a:pt x="101" y="19"/>
                    <a:pt x="101" y="19"/>
                    <a:pt x="101" y="19"/>
                  </a:cubicBezTo>
                  <a:cubicBezTo>
                    <a:pt x="103" y="21"/>
                    <a:pt x="103" y="21"/>
                    <a:pt x="103" y="21"/>
                  </a:cubicBezTo>
                  <a:cubicBezTo>
                    <a:pt x="105" y="22"/>
                    <a:pt x="105" y="22"/>
                    <a:pt x="105" y="22"/>
                  </a:cubicBezTo>
                  <a:cubicBezTo>
                    <a:pt x="106" y="24"/>
                    <a:pt x="106" y="24"/>
                    <a:pt x="106" y="24"/>
                  </a:cubicBezTo>
                  <a:cubicBezTo>
                    <a:pt x="107" y="24"/>
                    <a:pt x="107" y="24"/>
                    <a:pt x="107" y="24"/>
                  </a:cubicBezTo>
                  <a:cubicBezTo>
                    <a:pt x="108" y="28"/>
                    <a:pt x="108" y="28"/>
                    <a:pt x="108" y="28"/>
                  </a:cubicBezTo>
                  <a:cubicBezTo>
                    <a:pt x="109" y="28"/>
                    <a:pt x="109" y="28"/>
                    <a:pt x="109" y="28"/>
                  </a:cubicBezTo>
                  <a:cubicBezTo>
                    <a:pt x="109" y="30"/>
                    <a:pt x="109" y="30"/>
                    <a:pt x="109" y="30"/>
                  </a:cubicBezTo>
                  <a:cubicBezTo>
                    <a:pt x="108" y="32"/>
                    <a:pt x="108" y="32"/>
                    <a:pt x="108" y="32"/>
                  </a:cubicBezTo>
                  <a:cubicBezTo>
                    <a:pt x="108" y="34"/>
                    <a:pt x="108" y="34"/>
                    <a:pt x="108" y="34"/>
                  </a:cubicBezTo>
                  <a:cubicBezTo>
                    <a:pt x="106" y="32"/>
                    <a:pt x="106" y="32"/>
                    <a:pt x="106" y="32"/>
                  </a:cubicBezTo>
                  <a:cubicBezTo>
                    <a:pt x="105" y="30"/>
                    <a:pt x="105" y="30"/>
                    <a:pt x="105" y="30"/>
                  </a:cubicBezTo>
                  <a:cubicBezTo>
                    <a:pt x="106" y="29"/>
                    <a:pt x="106" y="29"/>
                    <a:pt x="106" y="29"/>
                  </a:cubicBezTo>
                  <a:cubicBezTo>
                    <a:pt x="105" y="24"/>
                    <a:pt x="105" y="24"/>
                    <a:pt x="105" y="24"/>
                  </a:cubicBezTo>
                  <a:cubicBezTo>
                    <a:pt x="101" y="21"/>
                    <a:pt x="101" y="21"/>
                    <a:pt x="101" y="21"/>
                  </a:cubicBezTo>
                  <a:cubicBezTo>
                    <a:pt x="99" y="21"/>
                    <a:pt x="99" y="21"/>
                    <a:pt x="99" y="21"/>
                  </a:cubicBezTo>
                  <a:cubicBezTo>
                    <a:pt x="96" y="19"/>
                    <a:pt x="96" y="19"/>
                    <a:pt x="96" y="19"/>
                  </a:cubicBezTo>
                  <a:cubicBezTo>
                    <a:pt x="90" y="15"/>
                    <a:pt x="90" y="15"/>
                    <a:pt x="90" y="15"/>
                  </a:cubicBezTo>
                  <a:cubicBezTo>
                    <a:pt x="89" y="14"/>
                    <a:pt x="89" y="14"/>
                    <a:pt x="89" y="14"/>
                  </a:cubicBezTo>
                  <a:cubicBezTo>
                    <a:pt x="89" y="13"/>
                    <a:pt x="89" y="13"/>
                    <a:pt x="89" y="13"/>
                  </a:cubicBezTo>
                  <a:close/>
                  <a:moveTo>
                    <a:pt x="77" y="0"/>
                  </a:moveTo>
                  <a:cubicBezTo>
                    <a:pt x="78" y="0"/>
                    <a:pt x="78" y="0"/>
                    <a:pt x="78" y="0"/>
                  </a:cubicBezTo>
                  <a:cubicBezTo>
                    <a:pt x="79" y="1"/>
                    <a:pt x="79" y="1"/>
                    <a:pt x="79" y="1"/>
                  </a:cubicBezTo>
                  <a:cubicBezTo>
                    <a:pt x="79" y="3"/>
                    <a:pt x="79" y="3"/>
                    <a:pt x="79" y="3"/>
                  </a:cubicBezTo>
                  <a:cubicBezTo>
                    <a:pt x="77" y="1"/>
                    <a:pt x="77" y="1"/>
                    <a:pt x="77" y="1"/>
                  </a:cubicBezTo>
                  <a:cubicBezTo>
                    <a:pt x="77" y="0"/>
                    <a:pt x="77" y="0"/>
                    <a:pt x="77" y="0"/>
                  </a:cubicBezTo>
                  <a:close/>
                  <a:moveTo>
                    <a:pt x="82" y="13"/>
                  </a:moveTo>
                  <a:cubicBezTo>
                    <a:pt x="84" y="12"/>
                    <a:pt x="84" y="12"/>
                    <a:pt x="84" y="12"/>
                  </a:cubicBezTo>
                  <a:cubicBezTo>
                    <a:pt x="85" y="13"/>
                    <a:pt x="85" y="13"/>
                    <a:pt x="85" y="13"/>
                  </a:cubicBezTo>
                  <a:cubicBezTo>
                    <a:pt x="85" y="14"/>
                    <a:pt x="85" y="14"/>
                    <a:pt x="85" y="14"/>
                  </a:cubicBezTo>
                  <a:cubicBezTo>
                    <a:pt x="83" y="15"/>
                    <a:pt x="83" y="15"/>
                    <a:pt x="83" y="15"/>
                  </a:cubicBezTo>
                  <a:cubicBezTo>
                    <a:pt x="82" y="14"/>
                    <a:pt x="82" y="14"/>
                    <a:pt x="82" y="14"/>
                  </a:cubicBezTo>
                  <a:cubicBezTo>
                    <a:pt x="82" y="13"/>
                    <a:pt x="82" y="13"/>
                    <a:pt x="82" y="13"/>
                  </a:cubicBezTo>
                  <a:close/>
                  <a:moveTo>
                    <a:pt x="81" y="34"/>
                  </a:moveTo>
                  <a:cubicBezTo>
                    <a:pt x="83" y="36"/>
                    <a:pt x="83" y="36"/>
                    <a:pt x="83" y="36"/>
                  </a:cubicBezTo>
                  <a:cubicBezTo>
                    <a:pt x="84" y="35"/>
                    <a:pt x="84" y="35"/>
                    <a:pt x="84" y="35"/>
                  </a:cubicBezTo>
                  <a:cubicBezTo>
                    <a:pt x="83" y="33"/>
                    <a:pt x="83" y="33"/>
                    <a:pt x="83" y="33"/>
                  </a:cubicBezTo>
                  <a:cubicBezTo>
                    <a:pt x="81" y="33"/>
                    <a:pt x="81" y="33"/>
                    <a:pt x="81" y="33"/>
                  </a:cubicBezTo>
                  <a:cubicBezTo>
                    <a:pt x="81" y="34"/>
                    <a:pt x="81" y="34"/>
                    <a:pt x="81" y="34"/>
                  </a:cubicBezTo>
                  <a:close/>
                  <a:moveTo>
                    <a:pt x="67" y="39"/>
                  </a:moveTo>
                  <a:cubicBezTo>
                    <a:pt x="66" y="41"/>
                    <a:pt x="66" y="41"/>
                    <a:pt x="66" y="41"/>
                  </a:cubicBezTo>
                  <a:cubicBezTo>
                    <a:pt x="67" y="43"/>
                    <a:pt x="67" y="43"/>
                    <a:pt x="67" y="43"/>
                  </a:cubicBezTo>
                  <a:cubicBezTo>
                    <a:pt x="69" y="43"/>
                    <a:pt x="69" y="43"/>
                    <a:pt x="69" y="43"/>
                  </a:cubicBezTo>
                  <a:cubicBezTo>
                    <a:pt x="72" y="45"/>
                    <a:pt x="72" y="45"/>
                    <a:pt x="72" y="45"/>
                  </a:cubicBezTo>
                  <a:cubicBezTo>
                    <a:pt x="72" y="46"/>
                    <a:pt x="72" y="46"/>
                    <a:pt x="72" y="46"/>
                  </a:cubicBezTo>
                  <a:cubicBezTo>
                    <a:pt x="73" y="45"/>
                    <a:pt x="73" y="45"/>
                    <a:pt x="73" y="45"/>
                  </a:cubicBezTo>
                  <a:cubicBezTo>
                    <a:pt x="76" y="45"/>
                    <a:pt x="76" y="45"/>
                    <a:pt x="76" y="45"/>
                  </a:cubicBezTo>
                  <a:cubicBezTo>
                    <a:pt x="77" y="47"/>
                    <a:pt x="77" y="47"/>
                    <a:pt x="77" y="47"/>
                  </a:cubicBezTo>
                  <a:cubicBezTo>
                    <a:pt x="79" y="47"/>
                    <a:pt x="79" y="47"/>
                    <a:pt x="79" y="47"/>
                  </a:cubicBezTo>
                  <a:cubicBezTo>
                    <a:pt x="81" y="47"/>
                    <a:pt x="81" y="47"/>
                    <a:pt x="81" y="47"/>
                  </a:cubicBezTo>
                  <a:cubicBezTo>
                    <a:pt x="84" y="46"/>
                    <a:pt x="84" y="46"/>
                    <a:pt x="84" y="46"/>
                  </a:cubicBezTo>
                  <a:cubicBezTo>
                    <a:pt x="86" y="47"/>
                    <a:pt x="86" y="47"/>
                    <a:pt x="86" y="47"/>
                  </a:cubicBezTo>
                  <a:cubicBezTo>
                    <a:pt x="87" y="46"/>
                    <a:pt x="87" y="46"/>
                    <a:pt x="87" y="46"/>
                  </a:cubicBezTo>
                  <a:cubicBezTo>
                    <a:pt x="89" y="47"/>
                    <a:pt x="89" y="47"/>
                    <a:pt x="89" y="47"/>
                  </a:cubicBezTo>
                  <a:cubicBezTo>
                    <a:pt x="90" y="46"/>
                    <a:pt x="90" y="46"/>
                    <a:pt x="90" y="46"/>
                  </a:cubicBezTo>
                  <a:cubicBezTo>
                    <a:pt x="90" y="45"/>
                    <a:pt x="90" y="45"/>
                    <a:pt x="90" y="45"/>
                  </a:cubicBezTo>
                  <a:cubicBezTo>
                    <a:pt x="92" y="45"/>
                    <a:pt x="92" y="45"/>
                    <a:pt x="92" y="45"/>
                  </a:cubicBezTo>
                  <a:cubicBezTo>
                    <a:pt x="95" y="41"/>
                    <a:pt x="95" y="41"/>
                    <a:pt x="95" y="41"/>
                  </a:cubicBezTo>
                  <a:cubicBezTo>
                    <a:pt x="95" y="40"/>
                    <a:pt x="95" y="40"/>
                    <a:pt x="95" y="40"/>
                  </a:cubicBezTo>
                  <a:cubicBezTo>
                    <a:pt x="96" y="39"/>
                    <a:pt x="96" y="39"/>
                    <a:pt x="96" y="39"/>
                  </a:cubicBezTo>
                  <a:cubicBezTo>
                    <a:pt x="98" y="40"/>
                    <a:pt x="98" y="40"/>
                    <a:pt x="98" y="40"/>
                  </a:cubicBezTo>
                  <a:cubicBezTo>
                    <a:pt x="100" y="40"/>
                    <a:pt x="100" y="40"/>
                    <a:pt x="100" y="40"/>
                  </a:cubicBezTo>
                  <a:cubicBezTo>
                    <a:pt x="101" y="38"/>
                    <a:pt x="101" y="38"/>
                    <a:pt x="101" y="38"/>
                  </a:cubicBezTo>
                  <a:cubicBezTo>
                    <a:pt x="99" y="36"/>
                    <a:pt x="99" y="36"/>
                    <a:pt x="99" y="36"/>
                  </a:cubicBezTo>
                  <a:cubicBezTo>
                    <a:pt x="99" y="35"/>
                    <a:pt x="99" y="35"/>
                    <a:pt x="99" y="35"/>
                  </a:cubicBezTo>
                  <a:cubicBezTo>
                    <a:pt x="100" y="34"/>
                    <a:pt x="100" y="34"/>
                    <a:pt x="100" y="34"/>
                  </a:cubicBezTo>
                  <a:cubicBezTo>
                    <a:pt x="101" y="35"/>
                    <a:pt x="101" y="35"/>
                    <a:pt x="101" y="35"/>
                  </a:cubicBezTo>
                  <a:cubicBezTo>
                    <a:pt x="103" y="33"/>
                    <a:pt x="103" y="33"/>
                    <a:pt x="103" y="33"/>
                  </a:cubicBezTo>
                  <a:cubicBezTo>
                    <a:pt x="103" y="29"/>
                    <a:pt x="103" y="29"/>
                    <a:pt x="103" y="29"/>
                  </a:cubicBezTo>
                  <a:cubicBezTo>
                    <a:pt x="101" y="27"/>
                    <a:pt x="101" y="27"/>
                    <a:pt x="101" y="27"/>
                  </a:cubicBezTo>
                  <a:cubicBezTo>
                    <a:pt x="100" y="28"/>
                    <a:pt x="100" y="28"/>
                    <a:pt x="100" y="28"/>
                  </a:cubicBezTo>
                  <a:cubicBezTo>
                    <a:pt x="99" y="29"/>
                    <a:pt x="99" y="29"/>
                    <a:pt x="99" y="29"/>
                  </a:cubicBezTo>
                  <a:cubicBezTo>
                    <a:pt x="98" y="28"/>
                    <a:pt x="98" y="28"/>
                    <a:pt x="98" y="28"/>
                  </a:cubicBezTo>
                  <a:cubicBezTo>
                    <a:pt x="96" y="28"/>
                    <a:pt x="96" y="28"/>
                    <a:pt x="96" y="28"/>
                  </a:cubicBezTo>
                  <a:cubicBezTo>
                    <a:pt x="95" y="29"/>
                    <a:pt x="95" y="29"/>
                    <a:pt x="95" y="29"/>
                  </a:cubicBezTo>
                  <a:cubicBezTo>
                    <a:pt x="96" y="33"/>
                    <a:pt x="96" y="33"/>
                    <a:pt x="96" y="33"/>
                  </a:cubicBezTo>
                  <a:cubicBezTo>
                    <a:pt x="97" y="34"/>
                    <a:pt x="97" y="34"/>
                    <a:pt x="97" y="34"/>
                  </a:cubicBezTo>
                  <a:cubicBezTo>
                    <a:pt x="96" y="35"/>
                    <a:pt x="96" y="35"/>
                    <a:pt x="96" y="35"/>
                  </a:cubicBezTo>
                  <a:cubicBezTo>
                    <a:pt x="94" y="35"/>
                    <a:pt x="94" y="35"/>
                    <a:pt x="94" y="35"/>
                  </a:cubicBezTo>
                  <a:cubicBezTo>
                    <a:pt x="91" y="37"/>
                    <a:pt x="91" y="37"/>
                    <a:pt x="91" y="37"/>
                  </a:cubicBezTo>
                  <a:cubicBezTo>
                    <a:pt x="90" y="39"/>
                    <a:pt x="90" y="39"/>
                    <a:pt x="90" y="39"/>
                  </a:cubicBezTo>
                  <a:cubicBezTo>
                    <a:pt x="89" y="40"/>
                    <a:pt x="89" y="40"/>
                    <a:pt x="89" y="40"/>
                  </a:cubicBezTo>
                  <a:cubicBezTo>
                    <a:pt x="88" y="39"/>
                    <a:pt x="88" y="39"/>
                    <a:pt x="88" y="39"/>
                  </a:cubicBezTo>
                  <a:cubicBezTo>
                    <a:pt x="87" y="40"/>
                    <a:pt x="87" y="40"/>
                    <a:pt x="87" y="40"/>
                  </a:cubicBezTo>
                  <a:cubicBezTo>
                    <a:pt x="86" y="39"/>
                    <a:pt x="86" y="39"/>
                    <a:pt x="86" y="39"/>
                  </a:cubicBezTo>
                  <a:cubicBezTo>
                    <a:pt x="85" y="39"/>
                    <a:pt x="85" y="39"/>
                    <a:pt x="85" y="39"/>
                  </a:cubicBezTo>
                  <a:cubicBezTo>
                    <a:pt x="83" y="41"/>
                    <a:pt x="83" y="41"/>
                    <a:pt x="83" y="41"/>
                  </a:cubicBezTo>
                  <a:cubicBezTo>
                    <a:pt x="82" y="40"/>
                    <a:pt x="82" y="40"/>
                    <a:pt x="82" y="40"/>
                  </a:cubicBezTo>
                  <a:cubicBezTo>
                    <a:pt x="82" y="38"/>
                    <a:pt x="82" y="38"/>
                    <a:pt x="82" y="38"/>
                  </a:cubicBezTo>
                  <a:cubicBezTo>
                    <a:pt x="82" y="37"/>
                    <a:pt x="82" y="37"/>
                    <a:pt x="82" y="37"/>
                  </a:cubicBezTo>
                  <a:cubicBezTo>
                    <a:pt x="81" y="36"/>
                    <a:pt x="81" y="36"/>
                    <a:pt x="81" y="36"/>
                  </a:cubicBezTo>
                  <a:cubicBezTo>
                    <a:pt x="80" y="37"/>
                    <a:pt x="80" y="37"/>
                    <a:pt x="80" y="37"/>
                  </a:cubicBezTo>
                  <a:cubicBezTo>
                    <a:pt x="80" y="38"/>
                    <a:pt x="80" y="38"/>
                    <a:pt x="80" y="38"/>
                  </a:cubicBezTo>
                  <a:cubicBezTo>
                    <a:pt x="79" y="39"/>
                    <a:pt x="79" y="39"/>
                    <a:pt x="79" y="39"/>
                  </a:cubicBezTo>
                  <a:cubicBezTo>
                    <a:pt x="77" y="39"/>
                    <a:pt x="77" y="39"/>
                    <a:pt x="77" y="39"/>
                  </a:cubicBezTo>
                  <a:cubicBezTo>
                    <a:pt x="75" y="40"/>
                    <a:pt x="75" y="40"/>
                    <a:pt x="75" y="40"/>
                  </a:cubicBezTo>
                  <a:cubicBezTo>
                    <a:pt x="74" y="40"/>
                    <a:pt x="74" y="40"/>
                    <a:pt x="74" y="40"/>
                  </a:cubicBezTo>
                  <a:cubicBezTo>
                    <a:pt x="72" y="39"/>
                    <a:pt x="72" y="39"/>
                    <a:pt x="72" y="39"/>
                  </a:cubicBezTo>
                  <a:cubicBezTo>
                    <a:pt x="71" y="39"/>
                    <a:pt x="71" y="39"/>
                    <a:pt x="71" y="39"/>
                  </a:cubicBezTo>
                  <a:cubicBezTo>
                    <a:pt x="69" y="40"/>
                    <a:pt x="69" y="40"/>
                    <a:pt x="69" y="40"/>
                  </a:cubicBezTo>
                  <a:cubicBezTo>
                    <a:pt x="67" y="39"/>
                    <a:pt x="67" y="39"/>
                    <a:pt x="67" y="39"/>
                  </a:cubicBezTo>
                  <a:close/>
                  <a:moveTo>
                    <a:pt x="61" y="40"/>
                  </a:moveTo>
                  <a:cubicBezTo>
                    <a:pt x="62" y="39"/>
                    <a:pt x="62" y="39"/>
                    <a:pt x="62" y="39"/>
                  </a:cubicBezTo>
                  <a:cubicBezTo>
                    <a:pt x="63" y="40"/>
                    <a:pt x="63" y="40"/>
                    <a:pt x="63" y="40"/>
                  </a:cubicBezTo>
                  <a:cubicBezTo>
                    <a:pt x="64" y="42"/>
                    <a:pt x="64" y="42"/>
                    <a:pt x="64" y="42"/>
                  </a:cubicBezTo>
                  <a:cubicBezTo>
                    <a:pt x="63" y="43"/>
                    <a:pt x="63" y="43"/>
                    <a:pt x="63" y="43"/>
                  </a:cubicBezTo>
                  <a:cubicBezTo>
                    <a:pt x="62" y="42"/>
                    <a:pt x="62" y="42"/>
                    <a:pt x="62" y="42"/>
                  </a:cubicBezTo>
                  <a:cubicBezTo>
                    <a:pt x="61" y="40"/>
                    <a:pt x="61" y="40"/>
                    <a:pt x="61" y="40"/>
                  </a:cubicBezTo>
                  <a:close/>
                  <a:moveTo>
                    <a:pt x="56" y="37"/>
                  </a:moveTo>
                  <a:cubicBezTo>
                    <a:pt x="55" y="38"/>
                    <a:pt x="55" y="38"/>
                    <a:pt x="55" y="38"/>
                  </a:cubicBezTo>
                  <a:cubicBezTo>
                    <a:pt x="56" y="39"/>
                    <a:pt x="56" y="39"/>
                    <a:pt x="56" y="39"/>
                  </a:cubicBezTo>
                  <a:cubicBezTo>
                    <a:pt x="57" y="39"/>
                    <a:pt x="57" y="39"/>
                    <a:pt x="57" y="39"/>
                  </a:cubicBezTo>
                  <a:cubicBezTo>
                    <a:pt x="57" y="38"/>
                    <a:pt x="57" y="38"/>
                    <a:pt x="57" y="38"/>
                  </a:cubicBezTo>
                  <a:cubicBezTo>
                    <a:pt x="56" y="37"/>
                    <a:pt x="56" y="37"/>
                    <a:pt x="56" y="37"/>
                  </a:cubicBezTo>
                  <a:close/>
                  <a:moveTo>
                    <a:pt x="47" y="31"/>
                  </a:moveTo>
                  <a:cubicBezTo>
                    <a:pt x="45" y="32"/>
                    <a:pt x="45" y="32"/>
                    <a:pt x="45" y="32"/>
                  </a:cubicBezTo>
                  <a:cubicBezTo>
                    <a:pt x="46" y="33"/>
                    <a:pt x="46" y="33"/>
                    <a:pt x="46" y="33"/>
                  </a:cubicBezTo>
                  <a:cubicBezTo>
                    <a:pt x="47" y="32"/>
                    <a:pt x="47" y="32"/>
                    <a:pt x="47" y="32"/>
                  </a:cubicBezTo>
                  <a:cubicBezTo>
                    <a:pt x="47" y="31"/>
                    <a:pt x="47" y="31"/>
                    <a:pt x="47" y="31"/>
                  </a:cubicBezTo>
                  <a:close/>
                  <a:moveTo>
                    <a:pt x="103" y="71"/>
                  </a:moveTo>
                  <a:cubicBezTo>
                    <a:pt x="102" y="73"/>
                    <a:pt x="102" y="73"/>
                    <a:pt x="102" y="73"/>
                  </a:cubicBezTo>
                  <a:cubicBezTo>
                    <a:pt x="103" y="74"/>
                    <a:pt x="103" y="74"/>
                    <a:pt x="103" y="74"/>
                  </a:cubicBezTo>
                  <a:cubicBezTo>
                    <a:pt x="103" y="73"/>
                    <a:pt x="103" y="73"/>
                    <a:pt x="103" y="73"/>
                  </a:cubicBezTo>
                  <a:cubicBezTo>
                    <a:pt x="105" y="75"/>
                    <a:pt x="105" y="75"/>
                    <a:pt x="105" y="75"/>
                  </a:cubicBezTo>
                  <a:cubicBezTo>
                    <a:pt x="105" y="74"/>
                    <a:pt x="105" y="74"/>
                    <a:pt x="105" y="74"/>
                  </a:cubicBezTo>
                  <a:cubicBezTo>
                    <a:pt x="103" y="71"/>
                    <a:pt x="103" y="71"/>
                    <a:pt x="103" y="71"/>
                  </a:cubicBezTo>
                  <a:close/>
                  <a:moveTo>
                    <a:pt x="90" y="66"/>
                  </a:moveTo>
                  <a:cubicBezTo>
                    <a:pt x="89" y="67"/>
                    <a:pt x="89" y="67"/>
                    <a:pt x="89" y="67"/>
                  </a:cubicBezTo>
                  <a:cubicBezTo>
                    <a:pt x="90" y="68"/>
                    <a:pt x="90" y="68"/>
                    <a:pt x="90" y="68"/>
                  </a:cubicBezTo>
                  <a:cubicBezTo>
                    <a:pt x="90" y="68"/>
                    <a:pt x="90" y="68"/>
                    <a:pt x="90" y="68"/>
                  </a:cubicBezTo>
                  <a:cubicBezTo>
                    <a:pt x="90" y="69"/>
                    <a:pt x="90" y="69"/>
                    <a:pt x="90" y="69"/>
                  </a:cubicBezTo>
                  <a:cubicBezTo>
                    <a:pt x="90" y="70"/>
                    <a:pt x="90" y="70"/>
                    <a:pt x="90" y="70"/>
                  </a:cubicBezTo>
                  <a:cubicBezTo>
                    <a:pt x="91" y="70"/>
                    <a:pt x="91" y="70"/>
                    <a:pt x="91" y="70"/>
                  </a:cubicBezTo>
                  <a:cubicBezTo>
                    <a:pt x="91" y="68"/>
                    <a:pt x="91" y="68"/>
                    <a:pt x="91" y="68"/>
                  </a:cubicBezTo>
                  <a:cubicBezTo>
                    <a:pt x="91" y="66"/>
                    <a:pt x="91" y="66"/>
                    <a:pt x="91" y="66"/>
                  </a:cubicBezTo>
                  <a:cubicBezTo>
                    <a:pt x="90" y="66"/>
                    <a:pt x="90" y="66"/>
                    <a:pt x="90" y="66"/>
                  </a:cubicBezTo>
                  <a:close/>
                  <a:moveTo>
                    <a:pt x="86" y="79"/>
                  </a:moveTo>
                  <a:cubicBezTo>
                    <a:pt x="87" y="79"/>
                    <a:pt x="87" y="79"/>
                    <a:pt x="87" y="79"/>
                  </a:cubicBezTo>
                  <a:cubicBezTo>
                    <a:pt x="88" y="80"/>
                    <a:pt x="88" y="80"/>
                    <a:pt x="88" y="80"/>
                  </a:cubicBezTo>
                  <a:cubicBezTo>
                    <a:pt x="88" y="80"/>
                    <a:pt x="88" y="80"/>
                    <a:pt x="88" y="80"/>
                  </a:cubicBezTo>
                  <a:cubicBezTo>
                    <a:pt x="89" y="81"/>
                    <a:pt x="89" y="81"/>
                    <a:pt x="89" y="81"/>
                  </a:cubicBezTo>
                  <a:cubicBezTo>
                    <a:pt x="89" y="81"/>
                    <a:pt x="89" y="81"/>
                    <a:pt x="89" y="81"/>
                  </a:cubicBezTo>
                  <a:cubicBezTo>
                    <a:pt x="90" y="80"/>
                    <a:pt x="90" y="80"/>
                    <a:pt x="90" y="80"/>
                  </a:cubicBezTo>
                  <a:cubicBezTo>
                    <a:pt x="91" y="80"/>
                    <a:pt x="91" y="80"/>
                    <a:pt x="91" y="80"/>
                  </a:cubicBezTo>
                  <a:cubicBezTo>
                    <a:pt x="91" y="81"/>
                    <a:pt x="91" y="81"/>
                    <a:pt x="91" y="81"/>
                  </a:cubicBezTo>
                  <a:cubicBezTo>
                    <a:pt x="90" y="82"/>
                    <a:pt x="90" y="82"/>
                    <a:pt x="90" y="82"/>
                  </a:cubicBezTo>
                  <a:cubicBezTo>
                    <a:pt x="90" y="82"/>
                    <a:pt x="90" y="82"/>
                    <a:pt x="90" y="82"/>
                  </a:cubicBezTo>
                  <a:cubicBezTo>
                    <a:pt x="89" y="83"/>
                    <a:pt x="89" y="83"/>
                    <a:pt x="89" y="83"/>
                  </a:cubicBezTo>
                  <a:cubicBezTo>
                    <a:pt x="88" y="82"/>
                    <a:pt x="88" y="82"/>
                    <a:pt x="88" y="82"/>
                  </a:cubicBezTo>
                  <a:cubicBezTo>
                    <a:pt x="88" y="81"/>
                    <a:pt x="88" y="81"/>
                    <a:pt x="88" y="81"/>
                  </a:cubicBezTo>
                  <a:cubicBezTo>
                    <a:pt x="87" y="81"/>
                    <a:pt x="87" y="81"/>
                    <a:pt x="87" y="81"/>
                  </a:cubicBezTo>
                  <a:cubicBezTo>
                    <a:pt x="87" y="80"/>
                    <a:pt x="87" y="80"/>
                    <a:pt x="87" y="80"/>
                  </a:cubicBezTo>
                  <a:cubicBezTo>
                    <a:pt x="86" y="79"/>
                    <a:pt x="86" y="79"/>
                    <a:pt x="86" y="79"/>
                  </a:cubicBezTo>
                  <a:cubicBezTo>
                    <a:pt x="86" y="79"/>
                    <a:pt x="86" y="79"/>
                    <a:pt x="86" y="79"/>
                  </a:cubicBezTo>
                  <a:close/>
                  <a:moveTo>
                    <a:pt x="84" y="76"/>
                  </a:moveTo>
                  <a:cubicBezTo>
                    <a:pt x="85" y="78"/>
                    <a:pt x="85" y="78"/>
                    <a:pt x="85" y="78"/>
                  </a:cubicBezTo>
                  <a:cubicBezTo>
                    <a:pt x="86" y="78"/>
                    <a:pt x="86" y="78"/>
                    <a:pt x="86" y="78"/>
                  </a:cubicBezTo>
                  <a:cubicBezTo>
                    <a:pt x="87" y="78"/>
                    <a:pt x="87" y="78"/>
                    <a:pt x="87" y="78"/>
                  </a:cubicBezTo>
                  <a:cubicBezTo>
                    <a:pt x="87" y="79"/>
                    <a:pt x="87" y="79"/>
                    <a:pt x="87" y="79"/>
                  </a:cubicBezTo>
                  <a:cubicBezTo>
                    <a:pt x="88" y="78"/>
                    <a:pt x="88" y="78"/>
                    <a:pt x="88" y="78"/>
                  </a:cubicBezTo>
                  <a:cubicBezTo>
                    <a:pt x="87" y="77"/>
                    <a:pt x="87" y="77"/>
                    <a:pt x="87" y="77"/>
                  </a:cubicBezTo>
                  <a:cubicBezTo>
                    <a:pt x="87" y="77"/>
                    <a:pt x="87" y="77"/>
                    <a:pt x="87" y="77"/>
                  </a:cubicBezTo>
                  <a:cubicBezTo>
                    <a:pt x="87" y="77"/>
                    <a:pt x="87" y="77"/>
                    <a:pt x="87" y="77"/>
                  </a:cubicBezTo>
                  <a:cubicBezTo>
                    <a:pt x="86" y="76"/>
                    <a:pt x="86" y="76"/>
                    <a:pt x="86" y="76"/>
                  </a:cubicBezTo>
                  <a:cubicBezTo>
                    <a:pt x="86" y="76"/>
                    <a:pt x="86" y="76"/>
                    <a:pt x="86" y="76"/>
                  </a:cubicBezTo>
                  <a:cubicBezTo>
                    <a:pt x="85" y="76"/>
                    <a:pt x="85" y="76"/>
                    <a:pt x="85" y="76"/>
                  </a:cubicBezTo>
                  <a:cubicBezTo>
                    <a:pt x="84" y="76"/>
                    <a:pt x="84" y="76"/>
                    <a:pt x="84" y="76"/>
                  </a:cubicBezTo>
                  <a:close/>
                  <a:moveTo>
                    <a:pt x="81" y="75"/>
                  </a:moveTo>
                  <a:cubicBezTo>
                    <a:pt x="81" y="76"/>
                    <a:pt x="81" y="76"/>
                    <a:pt x="81" y="76"/>
                  </a:cubicBezTo>
                  <a:cubicBezTo>
                    <a:pt x="82" y="76"/>
                    <a:pt x="82" y="76"/>
                    <a:pt x="82" y="76"/>
                  </a:cubicBezTo>
                  <a:cubicBezTo>
                    <a:pt x="83" y="77"/>
                    <a:pt x="83" y="77"/>
                    <a:pt x="83" y="77"/>
                  </a:cubicBezTo>
                  <a:cubicBezTo>
                    <a:pt x="83" y="77"/>
                    <a:pt x="83" y="77"/>
                    <a:pt x="83" y="77"/>
                  </a:cubicBezTo>
                  <a:cubicBezTo>
                    <a:pt x="83" y="76"/>
                    <a:pt x="83" y="76"/>
                    <a:pt x="83" y="76"/>
                  </a:cubicBezTo>
                  <a:cubicBezTo>
                    <a:pt x="82" y="75"/>
                    <a:pt x="82" y="75"/>
                    <a:pt x="82" y="75"/>
                  </a:cubicBezTo>
                  <a:cubicBezTo>
                    <a:pt x="81" y="74"/>
                    <a:pt x="81" y="74"/>
                    <a:pt x="81" y="74"/>
                  </a:cubicBezTo>
                  <a:cubicBezTo>
                    <a:pt x="81" y="75"/>
                    <a:pt x="81" y="75"/>
                    <a:pt x="81" y="75"/>
                  </a:cubicBezTo>
                  <a:close/>
                  <a:moveTo>
                    <a:pt x="37" y="60"/>
                  </a:moveTo>
                  <a:cubicBezTo>
                    <a:pt x="36" y="61"/>
                    <a:pt x="36" y="61"/>
                    <a:pt x="36" y="61"/>
                  </a:cubicBezTo>
                  <a:cubicBezTo>
                    <a:pt x="37" y="61"/>
                    <a:pt x="37" y="61"/>
                    <a:pt x="37" y="61"/>
                  </a:cubicBezTo>
                  <a:cubicBezTo>
                    <a:pt x="37" y="61"/>
                    <a:pt x="37" y="60"/>
                    <a:pt x="37" y="60"/>
                  </a:cubicBezTo>
                  <a:close/>
                  <a:moveTo>
                    <a:pt x="33" y="60"/>
                  </a:moveTo>
                  <a:cubicBezTo>
                    <a:pt x="33" y="60"/>
                    <a:pt x="33" y="60"/>
                    <a:pt x="33" y="60"/>
                  </a:cubicBezTo>
                  <a:cubicBezTo>
                    <a:pt x="34" y="60"/>
                    <a:pt x="34" y="60"/>
                    <a:pt x="34" y="60"/>
                  </a:cubicBezTo>
                  <a:cubicBezTo>
                    <a:pt x="33" y="60"/>
                    <a:pt x="33" y="60"/>
                    <a:pt x="33" y="60"/>
                  </a:cubicBezTo>
                  <a:close/>
                  <a:moveTo>
                    <a:pt x="30" y="60"/>
                  </a:moveTo>
                  <a:cubicBezTo>
                    <a:pt x="30" y="61"/>
                    <a:pt x="30" y="61"/>
                    <a:pt x="30" y="61"/>
                  </a:cubicBezTo>
                  <a:cubicBezTo>
                    <a:pt x="31" y="61"/>
                    <a:pt x="31" y="61"/>
                    <a:pt x="31" y="61"/>
                  </a:cubicBezTo>
                  <a:cubicBezTo>
                    <a:pt x="31" y="60"/>
                    <a:pt x="31" y="60"/>
                    <a:pt x="31" y="60"/>
                  </a:cubicBezTo>
                  <a:cubicBezTo>
                    <a:pt x="30" y="60"/>
                    <a:pt x="30" y="60"/>
                    <a:pt x="30" y="60"/>
                  </a:cubicBezTo>
                  <a:close/>
                  <a:moveTo>
                    <a:pt x="32" y="60"/>
                  </a:moveTo>
                  <a:cubicBezTo>
                    <a:pt x="31" y="59"/>
                    <a:pt x="31" y="59"/>
                    <a:pt x="31" y="59"/>
                  </a:cubicBezTo>
                  <a:cubicBezTo>
                    <a:pt x="32" y="58"/>
                    <a:pt x="32" y="58"/>
                    <a:pt x="32" y="58"/>
                  </a:cubicBezTo>
                  <a:cubicBezTo>
                    <a:pt x="33" y="58"/>
                    <a:pt x="33" y="58"/>
                    <a:pt x="33" y="58"/>
                  </a:cubicBezTo>
                  <a:cubicBezTo>
                    <a:pt x="32" y="60"/>
                    <a:pt x="32" y="60"/>
                    <a:pt x="32" y="60"/>
                  </a:cubicBezTo>
                  <a:cubicBezTo>
                    <a:pt x="32" y="60"/>
                    <a:pt x="32" y="60"/>
                    <a:pt x="32" y="60"/>
                  </a:cubicBezTo>
                  <a:close/>
                  <a:moveTo>
                    <a:pt x="26" y="60"/>
                  </a:moveTo>
                  <a:cubicBezTo>
                    <a:pt x="27" y="62"/>
                    <a:pt x="27" y="62"/>
                    <a:pt x="27" y="62"/>
                  </a:cubicBezTo>
                  <a:cubicBezTo>
                    <a:pt x="27" y="62"/>
                    <a:pt x="27" y="62"/>
                    <a:pt x="27" y="62"/>
                  </a:cubicBezTo>
                  <a:cubicBezTo>
                    <a:pt x="27" y="61"/>
                    <a:pt x="27" y="61"/>
                    <a:pt x="27" y="61"/>
                  </a:cubicBezTo>
                  <a:cubicBezTo>
                    <a:pt x="26" y="60"/>
                    <a:pt x="26" y="60"/>
                    <a:pt x="26" y="60"/>
                  </a:cubicBezTo>
                  <a:close/>
                  <a:moveTo>
                    <a:pt x="23" y="67"/>
                  </a:moveTo>
                  <a:cubicBezTo>
                    <a:pt x="24" y="66"/>
                    <a:pt x="24" y="66"/>
                    <a:pt x="24" y="66"/>
                  </a:cubicBezTo>
                  <a:cubicBezTo>
                    <a:pt x="26" y="66"/>
                    <a:pt x="26" y="66"/>
                    <a:pt x="26" y="66"/>
                  </a:cubicBezTo>
                  <a:cubicBezTo>
                    <a:pt x="25" y="67"/>
                    <a:pt x="25" y="67"/>
                    <a:pt x="25" y="67"/>
                  </a:cubicBezTo>
                  <a:cubicBezTo>
                    <a:pt x="25" y="67"/>
                    <a:pt x="23" y="67"/>
                    <a:pt x="23" y="67"/>
                  </a:cubicBezTo>
                  <a:close/>
                  <a:moveTo>
                    <a:pt x="23" y="68"/>
                  </a:moveTo>
                  <a:cubicBezTo>
                    <a:pt x="24" y="69"/>
                    <a:pt x="24" y="69"/>
                    <a:pt x="24" y="69"/>
                  </a:cubicBezTo>
                  <a:cubicBezTo>
                    <a:pt x="24" y="68"/>
                    <a:pt x="24" y="68"/>
                    <a:pt x="24" y="68"/>
                  </a:cubicBezTo>
                  <a:cubicBezTo>
                    <a:pt x="23" y="68"/>
                    <a:pt x="23" y="68"/>
                    <a:pt x="23" y="68"/>
                  </a:cubicBezTo>
                  <a:close/>
                  <a:moveTo>
                    <a:pt x="21" y="67"/>
                  </a:moveTo>
                  <a:cubicBezTo>
                    <a:pt x="22" y="68"/>
                    <a:pt x="22" y="68"/>
                    <a:pt x="22" y="68"/>
                  </a:cubicBezTo>
                  <a:cubicBezTo>
                    <a:pt x="23" y="67"/>
                    <a:pt x="23" y="67"/>
                    <a:pt x="23" y="67"/>
                  </a:cubicBezTo>
                  <a:cubicBezTo>
                    <a:pt x="21" y="67"/>
                    <a:pt x="21" y="67"/>
                    <a:pt x="21" y="67"/>
                  </a:cubicBezTo>
                  <a:close/>
                  <a:moveTo>
                    <a:pt x="20" y="68"/>
                  </a:moveTo>
                  <a:cubicBezTo>
                    <a:pt x="20" y="68"/>
                    <a:pt x="23" y="69"/>
                    <a:pt x="23" y="69"/>
                  </a:cubicBezTo>
                  <a:cubicBezTo>
                    <a:pt x="24" y="70"/>
                    <a:pt x="24" y="70"/>
                    <a:pt x="24" y="70"/>
                  </a:cubicBezTo>
                  <a:cubicBezTo>
                    <a:pt x="20" y="68"/>
                    <a:pt x="20" y="68"/>
                    <a:pt x="20" y="68"/>
                  </a:cubicBezTo>
                  <a:close/>
                  <a:moveTo>
                    <a:pt x="23" y="64"/>
                  </a:moveTo>
                  <a:cubicBezTo>
                    <a:pt x="24" y="64"/>
                    <a:pt x="24" y="64"/>
                    <a:pt x="24" y="64"/>
                  </a:cubicBezTo>
                  <a:cubicBezTo>
                    <a:pt x="24" y="65"/>
                    <a:pt x="24" y="65"/>
                    <a:pt x="24" y="65"/>
                  </a:cubicBezTo>
                  <a:cubicBezTo>
                    <a:pt x="23" y="64"/>
                    <a:pt x="23" y="64"/>
                    <a:pt x="23" y="64"/>
                  </a:cubicBezTo>
                  <a:cubicBezTo>
                    <a:pt x="23" y="64"/>
                    <a:pt x="23" y="64"/>
                    <a:pt x="23" y="64"/>
                  </a:cubicBezTo>
                  <a:close/>
                  <a:moveTo>
                    <a:pt x="25" y="63"/>
                  </a:moveTo>
                  <a:cubicBezTo>
                    <a:pt x="24" y="63"/>
                    <a:pt x="24" y="63"/>
                    <a:pt x="24" y="63"/>
                  </a:cubicBezTo>
                  <a:cubicBezTo>
                    <a:pt x="24" y="62"/>
                    <a:pt x="24" y="62"/>
                    <a:pt x="24" y="62"/>
                  </a:cubicBezTo>
                  <a:cubicBezTo>
                    <a:pt x="25" y="61"/>
                    <a:pt x="25" y="61"/>
                    <a:pt x="25" y="61"/>
                  </a:cubicBezTo>
                  <a:cubicBezTo>
                    <a:pt x="26" y="63"/>
                    <a:pt x="26" y="63"/>
                    <a:pt x="26" y="63"/>
                  </a:cubicBezTo>
                  <a:cubicBezTo>
                    <a:pt x="26" y="63"/>
                    <a:pt x="26" y="63"/>
                    <a:pt x="26" y="63"/>
                  </a:cubicBezTo>
                  <a:cubicBezTo>
                    <a:pt x="26" y="63"/>
                    <a:pt x="25" y="63"/>
                    <a:pt x="25" y="63"/>
                  </a:cubicBezTo>
                  <a:close/>
                  <a:moveTo>
                    <a:pt x="2" y="14"/>
                  </a:moveTo>
                  <a:cubicBezTo>
                    <a:pt x="1" y="47"/>
                    <a:pt x="1" y="47"/>
                    <a:pt x="1" y="47"/>
                  </a:cubicBezTo>
                  <a:cubicBezTo>
                    <a:pt x="0" y="49"/>
                    <a:pt x="0" y="49"/>
                    <a:pt x="0" y="49"/>
                  </a:cubicBezTo>
                  <a:cubicBezTo>
                    <a:pt x="0" y="51"/>
                    <a:pt x="0" y="51"/>
                    <a:pt x="0" y="51"/>
                  </a:cubicBezTo>
                  <a:cubicBezTo>
                    <a:pt x="1" y="52"/>
                    <a:pt x="1" y="52"/>
                    <a:pt x="1" y="52"/>
                  </a:cubicBezTo>
                  <a:cubicBezTo>
                    <a:pt x="0" y="73"/>
                    <a:pt x="0" y="73"/>
                    <a:pt x="0" y="73"/>
                  </a:cubicBezTo>
                  <a:cubicBezTo>
                    <a:pt x="3" y="73"/>
                    <a:pt x="3" y="73"/>
                    <a:pt x="3" y="73"/>
                  </a:cubicBezTo>
                  <a:cubicBezTo>
                    <a:pt x="4" y="74"/>
                    <a:pt x="4" y="74"/>
                    <a:pt x="4" y="74"/>
                  </a:cubicBezTo>
                  <a:cubicBezTo>
                    <a:pt x="6" y="73"/>
                    <a:pt x="6" y="73"/>
                    <a:pt x="6" y="73"/>
                  </a:cubicBezTo>
                  <a:cubicBezTo>
                    <a:pt x="10" y="73"/>
                    <a:pt x="10" y="73"/>
                    <a:pt x="10" y="73"/>
                  </a:cubicBezTo>
                  <a:cubicBezTo>
                    <a:pt x="11" y="73"/>
                    <a:pt x="11" y="73"/>
                    <a:pt x="11" y="73"/>
                  </a:cubicBezTo>
                  <a:cubicBezTo>
                    <a:pt x="12" y="74"/>
                    <a:pt x="12" y="74"/>
                    <a:pt x="12" y="74"/>
                  </a:cubicBezTo>
                  <a:cubicBezTo>
                    <a:pt x="13" y="75"/>
                    <a:pt x="13" y="75"/>
                    <a:pt x="13" y="75"/>
                  </a:cubicBezTo>
                  <a:cubicBezTo>
                    <a:pt x="14" y="76"/>
                    <a:pt x="14" y="76"/>
                    <a:pt x="14" y="76"/>
                  </a:cubicBezTo>
                  <a:cubicBezTo>
                    <a:pt x="16" y="74"/>
                    <a:pt x="16" y="74"/>
                    <a:pt x="16" y="74"/>
                  </a:cubicBezTo>
                  <a:cubicBezTo>
                    <a:pt x="19" y="74"/>
                    <a:pt x="19" y="74"/>
                    <a:pt x="19" y="74"/>
                  </a:cubicBezTo>
                  <a:cubicBezTo>
                    <a:pt x="20" y="73"/>
                    <a:pt x="20" y="73"/>
                    <a:pt x="20" y="73"/>
                  </a:cubicBezTo>
                  <a:cubicBezTo>
                    <a:pt x="20" y="73"/>
                    <a:pt x="20" y="73"/>
                    <a:pt x="20" y="73"/>
                  </a:cubicBezTo>
                  <a:cubicBezTo>
                    <a:pt x="21" y="72"/>
                    <a:pt x="21" y="72"/>
                    <a:pt x="21" y="72"/>
                  </a:cubicBezTo>
                  <a:cubicBezTo>
                    <a:pt x="21" y="70"/>
                    <a:pt x="21" y="70"/>
                    <a:pt x="21" y="70"/>
                  </a:cubicBezTo>
                  <a:cubicBezTo>
                    <a:pt x="19" y="68"/>
                    <a:pt x="19" y="68"/>
                    <a:pt x="19" y="68"/>
                  </a:cubicBezTo>
                  <a:cubicBezTo>
                    <a:pt x="16" y="67"/>
                    <a:pt x="16" y="67"/>
                    <a:pt x="16" y="67"/>
                  </a:cubicBezTo>
                  <a:cubicBezTo>
                    <a:pt x="14" y="67"/>
                    <a:pt x="14" y="67"/>
                    <a:pt x="14" y="67"/>
                  </a:cubicBezTo>
                  <a:cubicBezTo>
                    <a:pt x="13" y="66"/>
                    <a:pt x="13" y="66"/>
                    <a:pt x="13" y="66"/>
                  </a:cubicBezTo>
                  <a:cubicBezTo>
                    <a:pt x="12" y="66"/>
                    <a:pt x="12" y="66"/>
                    <a:pt x="12" y="66"/>
                  </a:cubicBezTo>
                  <a:cubicBezTo>
                    <a:pt x="11" y="66"/>
                    <a:pt x="11" y="66"/>
                    <a:pt x="11" y="66"/>
                  </a:cubicBezTo>
                  <a:cubicBezTo>
                    <a:pt x="10" y="65"/>
                    <a:pt x="10" y="65"/>
                    <a:pt x="10" y="65"/>
                  </a:cubicBezTo>
                  <a:cubicBezTo>
                    <a:pt x="10" y="63"/>
                    <a:pt x="10" y="63"/>
                    <a:pt x="10" y="63"/>
                  </a:cubicBezTo>
                  <a:cubicBezTo>
                    <a:pt x="8" y="61"/>
                    <a:pt x="8" y="61"/>
                    <a:pt x="8" y="61"/>
                  </a:cubicBezTo>
                  <a:cubicBezTo>
                    <a:pt x="7" y="60"/>
                    <a:pt x="7" y="60"/>
                    <a:pt x="7" y="60"/>
                  </a:cubicBezTo>
                  <a:cubicBezTo>
                    <a:pt x="6" y="59"/>
                    <a:pt x="6" y="59"/>
                    <a:pt x="6" y="59"/>
                  </a:cubicBezTo>
                  <a:cubicBezTo>
                    <a:pt x="5" y="58"/>
                    <a:pt x="5" y="58"/>
                    <a:pt x="5" y="58"/>
                  </a:cubicBezTo>
                  <a:cubicBezTo>
                    <a:pt x="7" y="59"/>
                    <a:pt x="7" y="59"/>
                    <a:pt x="7" y="59"/>
                  </a:cubicBezTo>
                  <a:cubicBezTo>
                    <a:pt x="7" y="60"/>
                    <a:pt x="7" y="60"/>
                    <a:pt x="7" y="60"/>
                  </a:cubicBezTo>
                  <a:cubicBezTo>
                    <a:pt x="8" y="60"/>
                    <a:pt x="8" y="60"/>
                    <a:pt x="8" y="60"/>
                  </a:cubicBezTo>
                  <a:cubicBezTo>
                    <a:pt x="10" y="61"/>
                    <a:pt x="10" y="61"/>
                    <a:pt x="10" y="61"/>
                  </a:cubicBezTo>
                  <a:cubicBezTo>
                    <a:pt x="10" y="63"/>
                    <a:pt x="10" y="63"/>
                    <a:pt x="10" y="63"/>
                  </a:cubicBezTo>
                  <a:cubicBezTo>
                    <a:pt x="11" y="65"/>
                    <a:pt x="11" y="65"/>
                    <a:pt x="11" y="65"/>
                  </a:cubicBezTo>
                  <a:cubicBezTo>
                    <a:pt x="11" y="65"/>
                    <a:pt x="11" y="65"/>
                    <a:pt x="11" y="65"/>
                  </a:cubicBezTo>
                  <a:cubicBezTo>
                    <a:pt x="13" y="65"/>
                    <a:pt x="13" y="65"/>
                    <a:pt x="13" y="65"/>
                  </a:cubicBezTo>
                  <a:cubicBezTo>
                    <a:pt x="15" y="66"/>
                    <a:pt x="15" y="66"/>
                    <a:pt x="15" y="66"/>
                  </a:cubicBezTo>
                  <a:cubicBezTo>
                    <a:pt x="16" y="66"/>
                    <a:pt x="16" y="66"/>
                    <a:pt x="16" y="66"/>
                  </a:cubicBezTo>
                  <a:cubicBezTo>
                    <a:pt x="18" y="66"/>
                    <a:pt x="18" y="66"/>
                    <a:pt x="18" y="66"/>
                  </a:cubicBezTo>
                  <a:cubicBezTo>
                    <a:pt x="20" y="66"/>
                    <a:pt x="20" y="66"/>
                    <a:pt x="20" y="66"/>
                  </a:cubicBezTo>
                  <a:cubicBezTo>
                    <a:pt x="22" y="66"/>
                    <a:pt x="22" y="66"/>
                    <a:pt x="22" y="66"/>
                  </a:cubicBezTo>
                  <a:cubicBezTo>
                    <a:pt x="23" y="65"/>
                    <a:pt x="23" y="65"/>
                    <a:pt x="23" y="65"/>
                  </a:cubicBezTo>
                  <a:cubicBezTo>
                    <a:pt x="23" y="65"/>
                    <a:pt x="23" y="65"/>
                    <a:pt x="23" y="65"/>
                  </a:cubicBezTo>
                  <a:cubicBezTo>
                    <a:pt x="22" y="64"/>
                    <a:pt x="22" y="64"/>
                    <a:pt x="22" y="64"/>
                  </a:cubicBezTo>
                  <a:cubicBezTo>
                    <a:pt x="21" y="63"/>
                    <a:pt x="21" y="63"/>
                    <a:pt x="21" y="63"/>
                  </a:cubicBezTo>
                  <a:cubicBezTo>
                    <a:pt x="20" y="63"/>
                    <a:pt x="20" y="63"/>
                    <a:pt x="20" y="63"/>
                  </a:cubicBezTo>
                  <a:cubicBezTo>
                    <a:pt x="19" y="62"/>
                    <a:pt x="19" y="62"/>
                    <a:pt x="19" y="62"/>
                  </a:cubicBezTo>
                  <a:cubicBezTo>
                    <a:pt x="20" y="62"/>
                    <a:pt x="20" y="62"/>
                    <a:pt x="20" y="62"/>
                  </a:cubicBezTo>
                  <a:cubicBezTo>
                    <a:pt x="22" y="62"/>
                    <a:pt x="22" y="62"/>
                    <a:pt x="22" y="62"/>
                  </a:cubicBezTo>
                  <a:cubicBezTo>
                    <a:pt x="23" y="63"/>
                    <a:pt x="23" y="63"/>
                    <a:pt x="23" y="63"/>
                  </a:cubicBezTo>
                  <a:cubicBezTo>
                    <a:pt x="25" y="64"/>
                    <a:pt x="25" y="64"/>
                    <a:pt x="25" y="64"/>
                  </a:cubicBezTo>
                  <a:cubicBezTo>
                    <a:pt x="24" y="63"/>
                    <a:pt x="24" y="63"/>
                    <a:pt x="24" y="63"/>
                  </a:cubicBezTo>
                  <a:cubicBezTo>
                    <a:pt x="24" y="62"/>
                    <a:pt x="24" y="62"/>
                    <a:pt x="24" y="62"/>
                  </a:cubicBezTo>
                  <a:cubicBezTo>
                    <a:pt x="25" y="61"/>
                    <a:pt x="25" y="61"/>
                    <a:pt x="25" y="61"/>
                  </a:cubicBezTo>
                  <a:cubicBezTo>
                    <a:pt x="25" y="60"/>
                    <a:pt x="25" y="60"/>
                    <a:pt x="25" y="60"/>
                  </a:cubicBezTo>
                  <a:cubicBezTo>
                    <a:pt x="25" y="59"/>
                    <a:pt x="25" y="59"/>
                    <a:pt x="25" y="59"/>
                  </a:cubicBezTo>
                  <a:cubicBezTo>
                    <a:pt x="24" y="57"/>
                    <a:pt x="24" y="57"/>
                    <a:pt x="24" y="57"/>
                  </a:cubicBezTo>
                  <a:cubicBezTo>
                    <a:pt x="24" y="57"/>
                    <a:pt x="24" y="57"/>
                    <a:pt x="24" y="57"/>
                  </a:cubicBezTo>
                  <a:cubicBezTo>
                    <a:pt x="25" y="58"/>
                    <a:pt x="25" y="58"/>
                    <a:pt x="25" y="58"/>
                  </a:cubicBezTo>
                  <a:cubicBezTo>
                    <a:pt x="26" y="59"/>
                    <a:pt x="26" y="59"/>
                    <a:pt x="26" y="59"/>
                  </a:cubicBezTo>
                  <a:cubicBezTo>
                    <a:pt x="27" y="60"/>
                    <a:pt x="27" y="60"/>
                    <a:pt x="27" y="60"/>
                  </a:cubicBezTo>
                  <a:cubicBezTo>
                    <a:pt x="29" y="60"/>
                    <a:pt x="29" y="60"/>
                    <a:pt x="29" y="60"/>
                  </a:cubicBezTo>
                  <a:cubicBezTo>
                    <a:pt x="29" y="60"/>
                    <a:pt x="29" y="60"/>
                    <a:pt x="29" y="60"/>
                  </a:cubicBezTo>
                  <a:cubicBezTo>
                    <a:pt x="28" y="58"/>
                    <a:pt x="28" y="58"/>
                    <a:pt x="28" y="58"/>
                  </a:cubicBezTo>
                  <a:cubicBezTo>
                    <a:pt x="29" y="59"/>
                    <a:pt x="29" y="59"/>
                    <a:pt x="29" y="59"/>
                  </a:cubicBezTo>
                  <a:cubicBezTo>
                    <a:pt x="29" y="60"/>
                    <a:pt x="29" y="60"/>
                    <a:pt x="29" y="60"/>
                  </a:cubicBezTo>
                  <a:cubicBezTo>
                    <a:pt x="30" y="60"/>
                    <a:pt x="30" y="60"/>
                    <a:pt x="30" y="60"/>
                  </a:cubicBezTo>
                  <a:cubicBezTo>
                    <a:pt x="30" y="59"/>
                    <a:pt x="30" y="59"/>
                    <a:pt x="30" y="59"/>
                  </a:cubicBezTo>
                  <a:cubicBezTo>
                    <a:pt x="30" y="58"/>
                    <a:pt x="30" y="58"/>
                    <a:pt x="30" y="58"/>
                  </a:cubicBezTo>
                  <a:cubicBezTo>
                    <a:pt x="30" y="56"/>
                    <a:pt x="30" y="56"/>
                    <a:pt x="30" y="56"/>
                  </a:cubicBezTo>
                  <a:cubicBezTo>
                    <a:pt x="31" y="57"/>
                    <a:pt x="31" y="57"/>
                    <a:pt x="31" y="57"/>
                  </a:cubicBezTo>
                  <a:cubicBezTo>
                    <a:pt x="33" y="58"/>
                    <a:pt x="33" y="58"/>
                    <a:pt x="33" y="58"/>
                  </a:cubicBezTo>
                  <a:cubicBezTo>
                    <a:pt x="34" y="59"/>
                    <a:pt x="34" y="59"/>
                    <a:pt x="34" y="59"/>
                  </a:cubicBezTo>
                  <a:cubicBezTo>
                    <a:pt x="35" y="59"/>
                    <a:pt x="35" y="59"/>
                    <a:pt x="35" y="59"/>
                  </a:cubicBezTo>
                  <a:cubicBezTo>
                    <a:pt x="36" y="59"/>
                    <a:pt x="36" y="59"/>
                    <a:pt x="36" y="59"/>
                  </a:cubicBezTo>
                  <a:cubicBezTo>
                    <a:pt x="36" y="60"/>
                    <a:pt x="36" y="60"/>
                    <a:pt x="36" y="60"/>
                  </a:cubicBezTo>
                  <a:cubicBezTo>
                    <a:pt x="37" y="59"/>
                    <a:pt x="37" y="59"/>
                    <a:pt x="37" y="59"/>
                  </a:cubicBezTo>
                  <a:cubicBezTo>
                    <a:pt x="37" y="60"/>
                    <a:pt x="37" y="60"/>
                    <a:pt x="37" y="60"/>
                  </a:cubicBezTo>
                  <a:cubicBezTo>
                    <a:pt x="37" y="61"/>
                    <a:pt x="37" y="61"/>
                    <a:pt x="37" y="61"/>
                  </a:cubicBezTo>
                  <a:cubicBezTo>
                    <a:pt x="38" y="61"/>
                    <a:pt x="38" y="61"/>
                    <a:pt x="38" y="61"/>
                  </a:cubicBezTo>
                  <a:cubicBezTo>
                    <a:pt x="39" y="62"/>
                    <a:pt x="39" y="62"/>
                    <a:pt x="39" y="62"/>
                  </a:cubicBezTo>
                  <a:cubicBezTo>
                    <a:pt x="44" y="64"/>
                    <a:pt x="44" y="64"/>
                    <a:pt x="44" y="64"/>
                  </a:cubicBezTo>
                  <a:cubicBezTo>
                    <a:pt x="45" y="64"/>
                    <a:pt x="45" y="64"/>
                    <a:pt x="45" y="64"/>
                  </a:cubicBezTo>
                  <a:cubicBezTo>
                    <a:pt x="47" y="66"/>
                    <a:pt x="47" y="66"/>
                    <a:pt x="47" y="66"/>
                  </a:cubicBezTo>
                  <a:cubicBezTo>
                    <a:pt x="47" y="68"/>
                    <a:pt x="47" y="68"/>
                    <a:pt x="47" y="68"/>
                  </a:cubicBezTo>
                  <a:cubicBezTo>
                    <a:pt x="50" y="71"/>
                    <a:pt x="50" y="71"/>
                    <a:pt x="50" y="71"/>
                  </a:cubicBezTo>
                  <a:cubicBezTo>
                    <a:pt x="50" y="73"/>
                    <a:pt x="50" y="73"/>
                    <a:pt x="50" y="73"/>
                  </a:cubicBezTo>
                  <a:cubicBezTo>
                    <a:pt x="52" y="73"/>
                    <a:pt x="52" y="73"/>
                    <a:pt x="52" y="73"/>
                  </a:cubicBezTo>
                  <a:cubicBezTo>
                    <a:pt x="53" y="74"/>
                    <a:pt x="53" y="74"/>
                    <a:pt x="53" y="74"/>
                  </a:cubicBezTo>
                  <a:cubicBezTo>
                    <a:pt x="53" y="75"/>
                    <a:pt x="53" y="75"/>
                    <a:pt x="53" y="75"/>
                  </a:cubicBezTo>
                  <a:cubicBezTo>
                    <a:pt x="57" y="80"/>
                    <a:pt x="57" y="80"/>
                    <a:pt x="57" y="80"/>
                  </a:cubicBezTo>
                  <a:cubicBezTo>
                    <a:pt x="57" y="81"/>
                    <a:pt x="57" y="81"/>
                    <a:pt x="57" y="81"/>
                  </a:cubicBezTo>
                  <a:cubicBezTo>
                    <a:pt x="59" y="82"/>
                    <a:pt x="59" y="82"/>
                    <a:pt x="59" y="82"/>
                  </a:cubicBezTo>
                  <a:cubicBezTo>
                    <a:pt x="61" y="83"/>
                    <a:pt x="61" y="83"/>
                    <a:pt x="61" y="83"/>
                  </a:cubicBezTo>
                  <a:cubicBezTo>
                    <a:pt x="62" y="82"/>
                    <a:pt x="62" y="82"/>
                    <a:pt x="62" y="82"/>
                  </a:cubicBezTo>
                  <a:cubicBezTo>
                    <a:pt x="63" y="82"/>
                    <a:pt x="63" y="82"/>
                    <a:pt x="63" y="82"/>
                  </a:cubicBezTo>
                  <a:cubicBezTo>
                    <a:pt x="64" y="83"/>
                    <a:pt x="64" y="83"/>
                    <a:pt x="64" y="83"/>
                  </a:cubicBezTo>
                  <a:cubicBezTo>
                    <a:pt x="67" y="83"/>
                    <a:pt x="67" y="83"/>
                    <a:pt x="67" y="83"/>
                  </a:cubicBezTo>
                  <a:cubicBezTo>
                    <a:pt x="69" y="83"/>
                    <a:pt x="69" y="83"/>
                    <a:pt x="69" y="83"/>
                  </a:cubicBezTo>
                  <a:cubicBezTo>
                    <a:pt x="71" y="83"/>
                    <a:pt x="71" y="83"/>
                    <a:pt x="71" y="83"/>
                  </a:cubicBezTo>
                  <a:cubicBezTo>
                    <a:pt x="73" y="84"/>
                    <a:pt x="73" y="84"/>
                    <a:pt x="73" y="84"/>
                  </a:cubicBezTo>
                  <a:cubicBezTo>
                    <a:pt x="74" y="84"/>
                    <a:pt x="74" y="84"/>
                    <a:pt x="74" y="84"/>
                  </a:cubicBezTo>
                  <a:cubicBezTo>
                    <a:pt x="76" y="84"/>
                    <a:pt x="76" y="84"/>
                    <a:pt x="76" y="84"/>
                  </a:cubicBezTo>
                  <a:cubicBezTo>
                    <a:pt x="77" y="85"/>
                    <a:pt x="77" y="85"/>
                    <a:pt x="77" y="85"/>
                  </a:cubicBezTo>
                  <a:cubicBezTo>
                    <a:pt x="79" y="85"/>
                    <a:pt x="79" y="85"/>
                    <a:pt x="79" y="85"/>
                  </a:cubicBezTo>
                  <a:cubicBezTo>
                    <a:pt x="79" y="86"/>
                    <a:pt x="79" y="86"/>
                    <a:pt x="79" y="86"/>
                  </a:cubicBezTo>
                  <a:cubicBezTo>
                    <a:pt x="78" y="86"/>
                    <a:pt x="78" y="86"/>
                    <a:pt x="78" y="86"/>
                  </a:cubicBezTo>
                  <a:cubicBezTo>
                    <a:pt x="80" y="87"/>
                    <a:pt x="80" y="87"/>
                    <a:pt x="80" y="87"/>
                  </a:cubicBezTo>
                  <a:cubicBezTo>
                    <a:pt x="82" y="88"/>
                    <a:pt x="82" y="88"/>
                    <a:pt x="82" y="88"/>
                  </a:cubicBezTo>
                  <a:cubicBezTo>
                    <a:pt x="84" y="88"/>
                    <a:pt x="84" y="88"/>
                    <a:pt x="84" y="88"/>
                  </a:cubicBezTo>
                  <a:cubicBezTo>
                    <a:pt x="85" y="86"/>
                    <a:pt x="85" y="86"/>
                    <a:pt x="85" y="86"/>
                  </a:cubicBezTo>
                  <a:cubicBezTo>
                    <a:pt x="83" y="85"/>
                    <a:pt x="83" y="85"/>
                    <a:pt x="83" y="85"/>
                  </a:cubicBezTo>
                  <a:cubicBezTo>
                    <a:pt x="82" y="85"/>
                    <a:pt x="82" y="85"/>
                    <a:pt x="82" y="85"/>
                  </a:cubicBezTo>
                  <a:cubicBezTo>
                    <a:pt x="82" y="84"/>
                    <a:pt x="82" y="84"/>
                    <a:pt x="82" y="84"/>
                  </a:cubicBezTo>
                  <a:cubicBezTo>
                    <a:pt x="83" y="84"/>
                    <a:pt x="83" y="84"/>
                    <a:pt x="83" y="84"/>
                  </a:cubicBezTo>
                  <a:cubicBezTo>
                    <a:pt x="85" y="84"/>
                    <a:pt x="85" y="84"/>
                    <a:pt x="85" y="84"/>
                  </a:cubicBezTo>
                  <a:cubicBezTo>
                    <a:pt x="86" y="83"/>
                    <a:pt x="86" y="83"/>
                    <a:pt x="86" y="83"/>
                  </a:cubicBezTo>
                  <a:cubicBezTo>
                    <a:pt x="83" y="83"/>
                    <a:pt x="83" y="83"/>
                    <a:pt x="83" y="83"/>
                  </a:cubicBezTo>
                  <a:cubicBezTo>
                    <a:pt x="79" y="82"/>
                    <a:pt x="79" y="82"/>
                    <a:pt x="79" y="82"/>
                  </a:cubicBezTo>
                  <a:cubicBezTo>
                    <a:pt x="77" y="81"/>
                    <a:pt x="77" y="81"/>
                    <a:pt x="77" y="81"/>
                  </a:cubicBezTo>
                  <a:cubicBezTo>
                    <a:pt x="76" y="80"/>
                    <a:pt x="76" y="80"/>
                    <a:pt x="76" y="80"/>
                  </a:cubicBezTo>
                  <a:cubicBezTo>
                    <a:pt x="78" y="79"/>
                    <a:pt x="78" y="79"/>
                    <a:pt x="78" y="79"/>
                  </a:cubicBezTo>
                  <a:cubicBezTo>
                    <a:pt x="79" y="79"/>
                    <a:pt x="79" y="79"/>
                    <a:pt x="79" y="79"/>
                  </a:cubicBezTo>
                  <a:cubicBezTo>
                    <a:pt x="80" y="79"/>
                    <a:pt x="80" y="79"/>
                    <a:pt x="80" y="79"/>
                  </a:cubicBezTo>
                  <a:cubicBezTo>
                    <a:pt x="79" y="78"/>
                    <a:pt x="79" y="78"/>
                    <a:pt x="79" y="78"/>
                  </a:cubicBezTo>
                  <a:cubicBezTo>
                    <a:pt x="76" y="78"/>
                    <a:pt x="76" y="78"/>
                    <a:pt x="76" y="78"/>
                  </a:cubicBezTo>
                  <a:cubicBezTo>
                    <a:pt x="73" y="77"/>
                    <a:pt x="73" y="77"/>
                    <a:pt x="73" y="77"/>
                  </a:cubicBezTo>
                  <a:cubicBezTo>
                    <a:pt x="72" y="76"/>
                    <a:pt x="72" y="76"/>
                    <a:pt x="72" y="76"/>
                  </a:cubicBezTo>
                  <a:cubicBezTo>
                    <a:pt x="72" y="75"/>
                    <a:pt x="72" y="75"/>
                    <a:pt x="72" y="75"/>
                  </a:cubicBezTo>
                  <a:cubicBezTo>
                    <a:pt x="73" y="74"/>
                    <a:pt x="73" y="74"/>
                    <a:pt x="73" y="74"/>
                  </a:cubicBezTo>
                  <a:cubicBezTo>
                    <a:pt x="74" y="73"/>
                    <a:pt x="74" y="73"/>
                    <a:pt x="74" y="73"/>
                  </a:cubicBezTo>
                  <a:cubicBezTo>
                    <a:pt x="73" y="72"/>
                    <a:pt x="73" y="72"/>
                    <a:pt x="73" y="72"/>
                  </a:cubicBezTo>
                  <a:cubicBezTo>
                    <a:pt x="71" y="72"/>
                    <a:pt x="71" y="72"/>
                    <a:pt x="71" y="72"/>
                  </a:cubicBezTo>
                  <a:cubicBezTo>
                    <a:pt x="71" y="73"/>
                    <a:pt x="71" y="73"/>
                    <a:pt x="71" y="73"/>
                  </a:cubicBezTo>
                  <a:cubicBezTo>
                    <a:pt x="69" y="72"/>
                    <a:pt x="69" y="72"/>
                    <a:pt x="69" y="72"/>
                  </a:cubicBezTo>
                  <a:cubicBezTo>
                    <a:pt x="68" y="72"/>
                    <a:pt x="68" y="72"/>
                    <a:pt x="68" y="72"/>
                  </a:cubicBezTo>
                  <a:cubicBezTo>
                    <a:pt x="67" y="71"/>
                    <a:pt x="67" y="71"/>
                    <a:pt x="67" y="71"/>
                  </a:cubicBezTo>
                  <a:cubicBezTo>
                    <a:pt x="67" y="68"/>
                    <a:pt x="67" y="68"/>
                    <a:pt x="67" y="68"/>
                  </a:cubicBezTo>
                  <a:cubicBezTo>
                    <a:pt x="65" y="67"/>
                    <a:pt x="65" y="67"/>
                    <a:pt x="65" y="67"/>
                  </a:cubicBezTo>
                  <a:cubicBezTo>
                    <a:pt x="64" y="64"/>
                    <a:pt x="64" y="64"/>
                    <a:pt x="64" y="64"/>
                  </a:cubicBezTo>
                  <a:cubicBezTo>
                    <a:pt x="63" y="63"/>
                    <a:pt x="63" y="63"/>
                    <a:pt x="63" y="63"/>
                  </a:cubicBezTo>
                  <a:cubicBezTo>
                    <a:pt x="62" y="62"/>
                    <a:pt x="62" y="62"/>
                    <a:pt x="62" y="62"/>
                  </a:cubicBezTo>
                  <a:cubicBezTo>
                    <a:pt x="60" y="62"/>
                    <a:pt x="60" y="62"/>
                    <a:pt x="60" y="62"/>
                  </a:cubicBezTo>
                  <a:cubicBezTo>
                    <a:pt x="59" y="61"/>
                    <a:pt x="59" y="61"/>
                    <a:pt x="59" y="61"/>
                  </a:cubicBezTo>
                  <a:cubicBezTo>
                    <a:pt x="58" y="59"/>
                    <a:pt x="58" y="59"/>
                    <a:pt x="58" y="59"/>
                  </a:cubicBezTo>
                  <a:cubicBezTo>
                    <a:pt x="56" y="57"/>
                    <a:pt x="56" y="57"/>
                    <a:pt x="56" y="57"/>
                  </a:cubicBezTo>
                  <a:cubicBezTo>
                    <a:pt x="56" y="55"/>
                    <a:pt x="56" y="55"/>
                    <a:pt x="56" y="55"/>
                  </a:cubicBezTo>
                  <a:cubicBezTo>
                    <a:pt x="55" y="54"/>
                    <a:pt x="55" y="54"/>
                    <a:pt x="55" y="54"/>
                  </a:cubicBezTo>
                  <a:cubicBezTo>
                    <a:pt x="54" y="52"/>
                    <a:pt x="54" y="52"/>
                    <a:pt x="54" y="52"/>
                  </a:cubicBezTo>
                  <a:cubicBezTo>
                    <a:pt x="54" y="52"/>
                    <a:pt x="54" y="52"/>
                    <a:pt x="54" y="52"/>
                  </a:cubicBezTo>
                  <a:cubicBezTo>
                    <a:pt x="57" y="52"/>
                    <a:pt x="57" y="52"/>
                    <a:pt x="57" y="52"/>
                  </a:cubicBezTo>
                  <a:cubicBezTo>
                    <a:pt x="60" y="50"/>
                    <a:pt x="60" y="50"/>
                    <a:pt x="60" y="50"/>
                  </a:cubicBezTo>
                  <a:cubicBezTo>
                    <a:pt x="61" y="49"/>
                    <a:pt x="61" y="49"/>
                    <a:pt x="61" y="49"/>
                  </a:cubicBezTo>
                  <a:cubicBezTo>
                    <a:pt x="61" y="47"/>
                    <a:pt x="61" y="47"/>
                    <a:pt x="61" y="47"/>
                  </a:cubicBezTo>
                  <a:cubicBezTo>
                    <a:pt x="59" y="44"/>
                    <a:pt x="59" y="44"/>
                    <a:pt x="59" y="44"/>
                  </a:cubicBezTo>
                  <a:cubicBezTo>
                    <a:pt x="57" y="44"/>
                    <a:pt x="57" y="44"/>
                    <a:pt x="57" y="44"/>
                  </a:cubicBezTo>
                  <a:cubicBezTo>
                    <a:pt x="56" y="44"/>
                    <a:pt x="56" y="44"/>
                    <a:pt x="56" y="44"/>
                  </a:cubicBezTo>
                  <a:cubicBezTo>
                    <a:pt x="54" y="44"/>
                    <a:pt x="54" y="44"/>
                    <a:pt x="54" y="44"/>
                  </a:cubicBezTo>
                  <a:cubicBezTo>
                    <a:pt x="51" y="42"/>
                    <a:pt x="51" y="42"/>
                    <a:pt x="51" y="42"/>
                  </a:cubicBezTo>
                  <a:cubicBezTo>
                    <a:pt x="49" y="41"/>
                    <a:pt x="49" y="41"/>
                    <a:pt x="49" y="41"/>
                  </a:cubicBezTo>
                  <a:cubicBezTo>
                    <a:pt x="48" y="41"/>
                    <a:pt x="48" y="41"/>
                    <a:pt x="48" y="41"/>
                  </a:cubicBezTo>
                  <a:cubicBezTo>
                    <a:pt x="43" y="39"/>
                    <a:pt x="43" y="39"/>
                    <a:pt x="43" y="39"/>
                  </a:cubicBezTo>
                  <a:cubicBezTo>
                    <a:pt x="43" y="38"/>
                    <a:pt x="43" y="38"/>
                    <a:pt x="43" y="38"/>
                  </a:cubicBezTo>
                  <a:cubicBezTo>
                    <a:pt x="44" y="36"/>
                    <a:pt x="44" y="36"/>
                    <a:pt x="44" y="36"/>
                  </a:cubicBezTo>
                  <a:cubicBezTo>
                    <a:pt x="44" y="34"/>
                    <a:pt x="44" y="34"/>
                    <a:pt x="44" y="34"/>
                  </a:cubicBezTo>
                  <a:cubicBezTo>
                    <a:pt x="43" y="33"/>
                    <a:pt x="43" y="33"/>
                    <a:pt x="43" y="33"/>
                  </a:cubicBezTo>
                  <a:cubicBezTo>
                    <a:pt x="40" y="30"/>
                    <a:pt x="40" y="30"/>
                    <a:pt x="40" y="30"/>
                  </a:cubicBezTo>
                  <a:cubicBezTo>
                    <a:pt x="39" y="30"/>
                    <a:pt x="39" y="30"/>
                    <a:pt x="39" y="30"/>
                  </a:cubicBezTo>
                  <a:cubicBezTo>
                    <a:pt x="38" y="30"/>
                    <a:pt x="38" y="30"/>
                    <a:pt x="38" y="30"/>
                  </a:cubicBezTo>
                  <a:cubicBezTo>
                    <a:pt x="38" y="29"/>
                    <a:pt x="38" y="29"/>
                    <a:pt x="38" y="29"/>
                  </a:cubicBezTo>
                  <a:cubicBezTo>
                    <a:pt x="36" y="28"/>
                    <a:pt x="36" y="28"/>
                    <a:pt x="36" y="28"/>
                  </a:cubicBezTo>
                  <a:cubicBezTo>
                    <a:pt x="35" y="26"/>
                    <a:pt x="35" y="26"/>
                    <a:pt x="35" y="26"/>
                  </a:cubicBezTo>
                  <a:cubicBezTo>
                    <a:pt x="34" y="26"/>
                    <a:pt x="34" y="26"/>
                    <a:pt x="34" y="26"/>
                  </a:cubicBezTo>
                  <a:cubicBezTo>
                    <a:pt x="33" y="25"/>
                    <a:pt x="33" y="25"/>
                    <a:pt x="33" y="25"/>
                  </a:cubicBezTo>
                  <a:cubicBezTo>
                    <a:pt x="32" y="25"/>
                    <a:pt x="32" y="25"/>
                    <a:pt x="32" y="25"/>
                  </a:cubicBezTo>
                  <a:cubicBezTo>
                    <a:pt x="30" y="24"/>
                    <a:pt x="30" y="24"/>
                    <a:pt x="30" y="24"/>
                  </a:cubicBezTo>
                  <a:cubicBezTo>
                    <a:pt x="28" y="24"/>
                    <a:pt x="28" y="24"/>
                    <a:pt x="28" y="24"/>
                  </a:cubicBezTo>
                  <a:cubicBezTo>
                    <a:pt x="27" y="23"/>
                    <a:pt x="27" y="23"/>
                    <a:pt x="27" y="23"/>
                  </a:cubicBezTo>
                  <a:cubicBezTo>
                    <a:pt x="25" y="22"/>
                    <a:pt x="25" y="22"/>
                    <a:pt x="25" y="22"/>
                  </a:cubicBezTo>
                  <a:cubicBezTo>
                    <a:pt x="21" y="20"/>
                    <a:pt x="21" y="20"/>
                    <a:pt x="21" y="20"/>
                  </a:cubicBezTo>
                  <a:cubicBezTo>
                    <a:pt x="17" y="20"/>
                    <a:pt x="17" y="20"/>
                    <a:pt x="17" y="20"/>
                  </a:cubicBezTo>
                  <a:cubicBezTo>
                    <a:pt x="15" y="19"/>
                    <a:pt x="15" y="19"/>
                    <a:pt x="15" y="19"/>
                  </a:cubicBezTo>
                  <a:cubicBezTo>
                    <a:pt x="14" y="18"/>
                    <a:pt x="14" y="18"/>
                    <a:pt x="14" y="18"/>
                  </a:cubicBezTo>
                  <a:cubicBezTo>
                    <a:pt x="13" y="18"/>
                    <a:pt x="13" y="18"/>
                    <a:pt x="13" y="18"/>
                  </a:cubicBezTo>
                  <a:cubicBezTo>
                    <a:pt x="12" y="18"/>
                    <a:pt x="12" y="18"/>
                    <a:pt x="12" y="18"/>
                  </a:cubicBezTo>
                  <a:cubicBezTo>
                    <a:pt x="9" y="17"/>
                    <a:pt x="9" y="17"/>
                    <a:pt x="9" y="17"/>
                  </a:cubicBezTo>
                  <a:cubicBezTo>
                    <a:pt x="8" y="16"/>
                    <a:pt x="8" y="16"/>
                    <a:pt x="8" y="16"/>
                  </a:cubicBezTo>
                  <a:cubicBezTo>
                    <a:pt x="6" y="15"/>
                    <a:pt x="6" y="15"/>
                    <a:pt x="6" y="15"/>
                  </a:cubicBezTo>
                  <a:cubicBezTo>
                    <a:pt x="4" y="14"/>
                    <a:pt x="4" y="14"/>
                    <a:pt x="4" y="14"/>
                  </a:cubicBezTo>
                  <a:lnTo>
                    <a:pt x="2" y="14"/>
                  </a:lnTo>
                  <a:close/>
                </a:path>
              </a:pathLst>
            </a:custGeom>
            <a:grpFill/>
            <a:ln w="0">
              <a:noFill/>
            </a:ln>
          </p:spPr>
          <p:style>
            <a:lnRef idx="0">
              <a:scrgbClr r="0" g="0" b="0"/>
            </a:lnRef>
            <a:fillRef idx="0">
              <a:scrgbClr r="0" g="0" b="0"/>
            </a:fillRef>
            <a:effectRef idx="0">
              <a:scrgbClr r="0" g="0" b="0"/>
            </a:effectRef>
            <a:fontRef idx="minor"/>
          </p:style>
        </p:sp>
        <p:sp>
          <p:nvSpPr>
            <p:cNvPr id="283" name="CustomShape 24">
              <a:extLst>
                <a:ext uri="{FF2B5EF4-FFF2-40B4-BE49-F238E27FC236}">
                  <a16:creationId xmlns:a16="http://schemas.microsoft.com/office/drawing/2014/main" id="{D68100C6-B8B7-42BB-A326-AF00852BF4B3}"/>
                </a:ext>
              </a:extLst>
            </p:cNvPr>
            <p:cNvSpPr/>
            <p:nvPr/>
          </p:nvSpPr>
          <p:spPr>
            <a:xfrm>
              <a:off x="5625000" y="4984920"/>
              <a:ext cx="204120" cy="300240"/>
            </a:xfrm>
            <a:custGeom>
              <a:avLst/>
              <a:gdLst/>
              <a:ahLst/>
              <a:cxnLst/>
              <a:rect l="l" t="t" r="r" b="b"/>
              <a:pathLst>
                <a:path w="87" h="132">
                  <a:moveTo>
                    <a:pt x="31" y="7"/>
                  </a:moveTo>
                  <a:cubicBezTo>
                    <a:pt x="33" y="7"/>
                    <a:pt x="33" y="7"/>
                    <a:pt x="33" y="7"/>
                  </a:cubicBezTo>
                  <a:cubicBezTo>
                    <a:pt x="32" y="7"/>
                    <a:pt x="32" y="7"/>
                    <a:pt x="32" y="7"/>
                  </a:cubicBezTo>
                  <a:cubicBezTo>
                    <a:pt x="31" y="7"/>
                    <a:pt x="31" y="7"/>
                    <a:pt x="31" y="7"/>
                  </a:cubicBezTo>
                  <a:close/>
                  <a:moveTo>
                    <a:pt x="30" y="3"/>
                  </a:moveTo>
                  <a:cubicBezTo>
                    <a:pt x="31" y="4"/>
                    <a:pt x="31" y="4"/>
                    <a:pt x="31" y="4"/>
                  </a:cubicBezTo>
                  <a:cubicBezTo>
                    <a:pt x="29" y="4"/>
                    <a:pt x="29" y="4"/>
                    <a:pt x="29" y="4"/>
                  </a:cubicBezTo>
                  <a:cubicBezTo>
                    <a:pt x="30" y="3"/>
                    <a:pt x="30" y="3"/>
                    <a:pt x="30" y="3"/>
                  </a:cubicBezTo>
                  <a:close/>
                  <a:moveTo>
                    <a:pt x="34" y="0"/>
                  </a:moveTo>
                  <a:cubicBezTo>
                    <a:pt x="32" y="1"/>
                    <a:pt x="32" y="1"/>
                    <a:pt x="32" y="1"/>
                  </a:cubicBezTo>
                  <a:cubicBezTo>
                    <a:pt x="33" y="2"/>
                    <a:pt x="33" y="2"/>
                    <a:pt x="33" y="2"/>
                  </a:cubicBezTo>
                  <a:cubicBezTo>
                    <a:pt x="34" y="0"/>
                    <a:pt x="34" y="0"/>
                    <a:pt x="34" y="0"/>
                  </a:cubicBezTo>
                  <a:close/>
                  <a:moveTo>
                    <a:pt x="37" y="5"/>
                  </a:moveTo>
                  <a:cubicBezTo>
                    <a:pt x="36" y="6"/>
                    <a:pt x="36" y="6"/>
                    <a:pt x="36" y="6"/>
                  </a:cubicBezTo>
                  <a:cubicBezTo>
                    <a:pt x="37" y="7"/>
                    <a:pt x="37" y="7"/>
                    <a:pt x="37" y="7"/>
                  </a:cubicBezTo>
                  <a:cubicBezTo>
                    <a:pt x="38" y="6"/>
                    <a:pt x="38" y="6"/>
                    <a:pt x="38" y="6"/>
                  </a:cubicBezTo>
                  <a:cubicBezTo>
                    <a:pt x="38" y="6"/>
                    <a:pt x="37" y="5"/>
                    <a:pt x="37" y="5"/>
                  </a:cubicBezTo>
                  <a:close/>
                  <a:moveTo>
                    <a:pt x="38" y="49"/>
                  </a:moveTo>
                  <a:cubicBezTo>
                    <a:pt x="40" y="51"/>
                    <a:pt x="40" y="51"/>
                    <a:pt x="40" y="51"/>
                  </a:cubicBezTo>
                  <a:cubicBezTo>
                    <a:pt x="40" y="52"/>
                    <a:pt x="40" y="52"/>
                    <a:pt x="40" y="52"/>
                  </a:cubicBezTo>
                  <a:cubicBezTo>
                    <a:pt x="42" y="53"/>
                    <a:pt x="42" y="53"/>
                    <a:pt x="42" y="53"/>
                  </a:cubicBezTo>
                  <a:cubicBezTo>
                    <a:pt x="44" y="53"/>
                    <a:pt x="44" y="53"/>
                    <a:pt x="44" y="53"/>
                  </a:cubicBezTo>
                  <a:cubicBezTo>
                    <a:pt x="44" y="51"/>
                    <a:pt x="44" y="51"/>
                    <a:pt x="44" y="51"/>
                  </a:cubicBezTo>
                  <a:cubicBezTo>
                    <a:pt x="46" y="49"/>
                    <a:pt x="46" y="49"/>
                    <a:pt x="46" y="49"/>
                  </a:cubicBezTo>
                  <a:cubicBezTo>
                    <a:pt x="48" y="49"/>
                    <a:pt x="48" y="49"/>
                    <a:pt x="48" y="49"/>
                  </a:cubicBezTo>
                  <a:cubicBezTo>
                    <a:pt x="51" y="51"/>
                    <a:pt x="51" y="51"/>
                    <a:pt x="51" y="51"/>
                  </a:cubicBezTo>
                  <a:cubicBezTo>
                    <a:pt x="52" y="53"/>
                    <a:pt x="52" y="53"/>
                    <a:pt x="52" y="53"/>
                  </a:cubicBezTo>
                  <a:cubicBezTo>
                    <a:pt x="52" y="55"/>
                    <a:pt x="52" y="55"/>
                    <a:pt x="52" y="55"/>
                  </a:cubicBezTo>
                  <a:cubicBezTo>
                    <a:pt x="52" y="56"/>
                    <a:pt x="52" y="56"/>
                    <a:pt x="52" y="56"/>
                  </a:cubicBezTo>
                  <a:cubicBezTo>
                    <a:pt x="54" y="55"/>
                    <a:pt x="54" y="55"/>
                    <a:pt x="54" y="55"/>
                  </a:cubicBezTo>
                  <a:cubicBezTo>
                    <a:pt x="54" y="53"/>
                    <a:pt x="54" y="53"/>
                    <a:pt x="54" y="53"/>
                  </a:cubicBezTo>
                  <a:cubicBezTo>
                    <a:pt x="54" y="53"/>
                    <a:pt x="54" y="53"/>
                    <a:pt x="54" y="53"/>
                  </a:cubicBezTo>
                  <a:cubicBezTo>
                    <a:pt x="55" y="54"/>
                    <a:pt x="55" y="54"/>
                    <a:pt x="55" y="54"/>
                  </a:cubicBezTo>
                  <a:cubicBezTo>
                    <a:pt x="57" y="54"/>
                    <a:pt x="57" y="54"/>
                    <a:pt x="57" y="54"/>
                  </a:cubicBezTo>
                  <a:cubicBezTo>
                    <a:pt x="59" y="55"/>
                    <a:pt x="59" y="55"/>
                    <a:pt x="59" y="55"/>
                  </a:cubicBezTo>
                  <a:cubicBezTo>
                    <a:pt x="59" y="56"/>
                    <a:pt x="59" y="56"/>
                    <a:pt x="59" y="56"/>
                  </a:cubicBezTo>
                  <a:cubicBezTo>
                    <a:pt x="58" y="56"/>
                    <a:pt x="58" y="56"/>
                    <a:pt x="58" y="56"/>
                  </a:cubicBezTo>
                  <a:cubicBezTo>
                    <a:pt x="57" y="56"/>
                    <a:pt x="57" y="56"/>
                    <a:pt x="57" y="56"/>
                  </a:cubicBezTo>
                  <a:cubicBezTo>
                    <a:pt x="56" y="56"/>
                    <a:pt x="56" y="56"/>
                    <a:pt x="56" y="56"/>
                  </a:cubicBezTo>
                  <a:cubicBezTo>
                    <a:pt x="57" y="58"/>
                    <a:pt x="57" y="58"/>
                    <a:pt x="57" y="58"/>
                  </a:cubicBezTo>
                  <a:cubicBezTo>
                    <a:pt x="58" y="61"/>
                    <a:pt x="58" y="61"/>
                    <a:pt x="58" y="61"/>
                  </a:cubicBezTo>
                  <a:cubicBezTo>
                    <a:pt x="58" y="62"/>
                    <a:pt x="58" y="62"/>
                    <a:pt x="58" y="62"/>
                  </a:cubicBezTo>
                  <a:cubicBezTo>
                    <a:pt x="60" y="62"/>
                    <a:pt x="60" y="62"/>
                    <a:pt x="60" y="62"/>
                  </a:cubicBezTo>
                  <a:cubicBezTo>
                    <a:pt x="61" y="63"/>
                    <a:pt x="61" y="63"/>
                    <a:pt x="61" y="63"/>
                  </a:cubicBezTo>
                  <a:cubicBezTo>
                    <a:pt x="62" y="63"/>
                    <a:pt x="62" y="63"/>
                    <a:pt x="62" y="63"/>
                  </a:cubicBezTo>
                  <a:cubicBezTo>
                    <a:pt x="63" y="64"/>
                    <a:pt x="63" y="64"/>
                    <a:pt x="63" y="64"/>
                  </a:cubicBezTo>
                  <a:cubicBezTo>
                    <a:pt x="62" y="64"/>
                    <a:pt x="62" y="64"/>
                    <a:pt x="62" y="64"/>
                  </a:cubicBezTo>
                  <a:cubicBezTo>
                    <a:pt x="63" y="65"/>
                    <a:pt x="63" y="65"/>
                    <a:pt x="63" y="65"/>
                  </a:cubicBezTo>
                  <a:cubicBezTo>
                    <a:pt x="62" y="68"/>
                    <a:pt x="62" y="68"/>
                    <a:pt x="62" y="68"/>
                  </a:cubicBezTo>
                  <a:cubicBezTo>
                    <a:pt x="60" y="67"/>
                    <a:pt x="60" y="67"/>
                    <a:pt x="60" y="67"/>
                  </a:cubicBezTo>
                  <a:cubicBezTo>
                    <a:pt x="59" y="66"/>
                    <a:pt x="59" y="66"/>
                    <a:pt x="59" y="66"/>
                  </a:cubicBezTo>
                  <a:cubicBezTo>
                    <a:pt x="60" y="65"/>
                    <a:pt x="60" y="65"/>
                    <a:pt x="60" y="65"/>
                  </a:cubicBezTo>
                  <a:cubicBezTo>
                    <a:pt x="60" y="64"/>
                    <a:pt x="60" y="64"/>
                    <a:pt x="60" y="64"/>
                  </a:cubicBezTo>
                  <a:cubicBezTo>
                    <a:pt x="59" y="64"/>
                    <a:pt x="59" y="64"/>
                    <a:pt x="59" y="64"/>
                  </a:cubicBezTo>
                  <a:cubicBezTo>
                    <a:pt x="59" y="64"/>
                    <a:pt x="59" y="64"/>
                    <a:pt x="59" y="64"/>
                  </a:cubicBezTo>
                  <a:cubicBezTo>
                    <a:pt x="58" y="65"/>
                    <a:pt x="58" y="65"/>
                    <a:pt x="58" y="65"/>
                  </a:cubicBezTo>
                  <a:cubicBezTo>
                    <a:pt x="56" y="62"/>
                    <a:pt x="56" y="62"/>
                    <a:pt x="56" y="62"/>
                  </a:cubicBezTo>
                  <a:cubicBezTo>
                    <a:pt x="54" y="62"/>
                    <a:pt x="54" y="62"/>
                    <a:pt x="54" y="62"/>
                  </a:cubicBezTo>
                  <a:cubicBezTo>
                    <a:pt x="54" y="60"/>
                    <a:pt x="54" y="60"/>
                    <a:pt x="54" y="60"/>
                  </a:cubicBezTo>
                  <a:cubicBezTo>
                    <a:pt x="54" y="58"/>
                    <a:pt x="54" y="58"/>
                    <a:pt x="54" y="58"/>
                  </a:cubicBezTo>
                  <a:cubicBezTo>
                    <a:pt x="51" y="58"/>
                    <a:pt x="51" y="58"/>
                    <a:pt x="51" y="58"/>
                  </a:cubicBezTo>
                  <a:cubicBezTo>
                    <a:pt x="50" y="56"/>
                    <a:pt x="50" y="56"/>
                    <a:pt x="50" y="56"/>
                  </a:cubicBezTo>
                  <a:cubicBezTo>
                    <a:pt x="49" y="55"/>
                    <a:pt x="49" y="55"/>
                    <a:pt x="49" y="55"/>
                  </a:cubicBezTo>
                  <a:cubicBezTo>
                    <a:pt x="48" y="54"/>
                    <a:pt x="48" y="54"/>
                    <a:pt x="48" y="54"/>
                  </a:cubicBezTo>
                  <a:cubicBezTo>
                    <a:pt x="47" y="54"/>
                    <a:pt x="47" y="54"/>
                    <a:pt x="47" y="54"/>
                  </a:cubicBezTo>
                  <a:cubicBezTo>
                    <a:pt x="47" y="55"/>
                    <a:pt x="47" y="55"/>
                    <a:pt x="47" y="55"/>
                  </a:cubicBezTo>
                  <a:cubicBezTo>
                    <a:pt x="48" y="58"/>
                    <a:pt x="48" y="58"/>
                    <a:pt x="48" y="58"/>
                  </a:cubicBezTo>
                  <a:cubicBezTo>
                    <a:pt x="49" y="61"/>
                    <a:pt x="49" y="61"/>
                    <a:pt x="49" y="61"/>
                  </a:cubicBezTo>
                  <a:cubicBezTo>
                    <a:pt x="48" y="61"/>
                    <a:pt x="48" y="61"/>
                    <a:pt x="48" y="61"/>
                  </a:cubicBezTo>
                  <a:cubicBezTo>
                    <a:pt x="47" y="58"/>
                    <a:pt x="47" y="58"/>
                    <a:pt x="47" y="58"/>
                  </a:cubicBezTo>
                  <a:cubicBezTo>
                    <a:pt x="45" y="57"/>
                    <a:pt x="45" y="57"/>
                    <a:pt x="45" y="57"/>
                  </a:cubicBezTo>
                  <a:cubicBezTo>
                    <a:pt x="44" y="55"/>
                    <a:pt x="44" y="55"/>
                    <a:pt x="44" y="55"/>
                  </a:cubicBezTo>
                  <a:cubicBezTo>
                    <a:pt x="40" y="54"/>
                    <a:pt x="40" y="54"/>
                    <a:pt x="40" y="54"/>
                  </a:cubicBezTo>
                  <a:cubicBezTo>
                    <a:pt x="38" y="54"/>
                    <a:pt x="38" y="54"/>
                    <a:pt x="38" y="54"/>
                  </a:cubicBezTo>
                  <a:cubicBezTo>
                    <a:pt x="37" y="55"/>
                    <a:pt x="37" y="55"/>
                    <a:pt x="37" y="55"/>
                  </a:cubicBezTo>
                  <a:cubicBezTo>
                    <a:pt x="38" y="56"/>
                    <a:pt x="38" y="56"/>
                    <a:pt x="38" y="56"/>
                  </a:cubicBezTo>
                  <a:cubicBezTo>
                    <a:pt x="36" y="57"/>
                    <a:pt x="36" y="57"/>
                    <a:pt x="36" y="57"/>
                  </a:cubicBezTo>
                  <a:cubicBezTo>
                    <a:pt x="34" y="55"/>
                    <a:pt x="34" y="55"/>
                    <a:pt x="34" y="55"/>
                  </a:cubicBezTo>
                  <a:cubicBezTo>
                    <a:pt x="33" y="56"/>
                    <a:pt x="33" y="56"/>
                    <a:pt x="33" y="56"/>
                  </a:cubicBezTo>
                  <a:cubicBezTo>
                    <a:pt x="32" y="57"/>
                    <a:pt x="32" y="57"/>
                    <a:pt x="32" y="57"/>
                  </a:cubicBezTo>
                  <a:cubicBezTo>
                    <a:pt x="32" y="55"/>
                    <a:pt x="32" y="55"/>
                    <a:pt x="32" y="55"/>
                  </a:cubicBezTo>
                  <a:cubicBezTo>
                    <a:pt x="32" y="54"/>
                    <a:pt x="32" y="54"/>
                    <a:pt x="32" y="54"/>
                  </a:cubicBezTo>
                  <a:cubicBezTo>
                    <a:pt x="31" y="54"/>
                    <a:pt x="31" y="54"/>
                    <a:pt x="31" y="54"/>
                  </a:cubicBezTo>
                  <a:cubicBezTo>
                    <a:pt x="30" y="56"/>
                    <a:pt x="30" y="56"/>
                    <a:pt x="30" y="56"/>
                  </a:cubicBezTo>
                  <a:cubicBezTo>
                    <a:pt x="29" y="54"/>
                    <a:pt x="29" y="54"/>
                    <a:pt x="29" y="54"/>
                  </a:cubicBezTo>
                  <a:cubicBezTo>
                    <a:pt x="29" y="52"/>
                    <a:pt x="29" y="52"/>
                    <a:pt x="29" y="52"/>
                  </a:cubicBezTo>
                  <a:cubicBezTo>
                    <a:pt x="29" y="51"/>
                    <a:pt x="29" y="51"/>
                    <a:pt x="29" y="51"/>
                  </a:cubicBezTo>
                  <a:cubicBezTo>
                    <a:pt x="30" y="50"/>
                    <a:pt x="30" y="50"/>
                    <a:pt x="30" y="50"/>
                  </a:cubicBezTo>
                  <a:cubicBezTo>
                    <a:pt x="32" y="47"/>
                    <a:pt x="32" y="47"/>
                    <a:pt x="32" y="47"/>
                  </a:cubicBezTo>
                  <a:cubicBezTo>
                    <a:pt x="30" y="46"/>
                    <a:pt x="30" y="46"/>
                    <a:pt x="30" y="46"/>
                  </a:cubicBezTo>
                  <a:cubicBezTo>
                    <a:pt x="28" y="46"/>
                    <a:pt x="28" y="46"/>
                    <a:pt x="28" y="46"/>
                  </a:cubicBezTo>
                  <a:cubicBezTo>
                    <a:pt x="28" y="47"/>
                    <a:pt x="28" y="47"/>
                    <a:pt x="28" y="47"/>
                  </a:cubicBezTo>
                  <a:cubicBezTo>
                    <a:pt x="29" y="48"/>
                    <a:pt x="29" y="48"/>
                    <a:pt x="29" y="48"/>
                  </a:cubicBezTo>
                  <a:cubicBezTo>
                    <a:pt x="28" y="49"/>
                    <a:pt x="28" y="49"/>
                    <a:pt x="28" y="49"/>
                  </a:cubicBezTo>
                  <a:cubicBezTo>
                    <a:pt x="27" y="49"/>
                    <a:pt x="27" y="49"/>
                    <a:pt x="27" y="49"/>
                  </a:cubicBezTo>
                  <a:cubicBezTo>
                    <a:pt x="26" y="47"/>
                    <a:pt x="26" y="47"/>
                    <a:pt x="26" y="47"/>
                  </a:cubicBezTo>
                  <a:cubicBezTo>
                    <a:pt x="25" y="45"/>
                    <a:pt x="25" y="45"/>
                    <a:pt x="25" y="45"/>
                  </a:cubicBezTo>
                  <a:cubicBezTo>
                    <a:pt x="25" y="45"/>
                    <a:pt x="25" y="45"/>
                    <a:pt x="25" y="45"/>
                  </a:cubicBezTo>
                  <a:cubicBezTo>
                    <a:pt x="24" y="46"/>
                    <a:pt x="24" y="46"/>
                    <a:pt x="24" y="46"/>
                  </a:cubicBezTo>
                  <a:cubicBezTo>
                    <a:pt x="23" y="45"/>
                    <a:pt x="23" y="45"/>
                    <a:pt x="23" y="45"/>
                  </a:cubicBezTo>
                  <a:cubicBezTo>
                    <a:pt x="23" y="42"/>
                    <a:pt x="23" y="42"/>
                    <a:pt x="23" y="42"/>
                  </a:cubicBezTo>
                  <a:cubicBezTo>
                    <a:pt x="22" y="39"/>
                    <a:pt x="22" y="39"/>
                    <a:pt x="22" y="39"/>
                  </a:cubicBezTo>
                  <a:cubicBezTo>
                    <a:pt x="21" y="37"/>
                    <a:pt x="21" y="37"/>
                    <a:pt x="21" y="37"/>
                  </a:cubicBezTo>
                  <a:cubicBezTo>
                    <a:pt x="22" y="36"/>
                    <a:pt x="22" y="36"/>
                    <a:pt x="22" y="36"/>
                  </a:cubicBezTo>
                  <a:cubicBezTo>
                    <a:pt x="22" y="35"/>
                    <a:pt x="22" y="35"/>
                    <a:pt x="22" y="35"/>
                  </a:cubicBezTo>
                  <a:cubicBezTo>
                    <a:pt x="21" y="35"/>
                    <a:pt x="21" y="35"/>
                    <a:pt x="21" y="35"/>
                  </a:cubicBezTo>
                  <a:cubicBezTo>
                    <a:pt x="20" y="33"/>
                    <a:pt x="20" y="33"/>
                    <a:pt x="20" y="33"/>
                  </a:cubicBezTo>
                  <a:cubicBezTo>
                    <a:pt x="20" y="31"/>
                    <a:pt x="20" y="31"/>
                    <a:pt x="20" y="31"/>
                  </a:cubicBezTo>
                  <a:cubicBezTo>
                    <a:pt x="22" y="32"/>
                    <a:pt x="22" y="32"/>
                    <a:pt x="22" y="32"/>
                  </a:cubicBezTo>
                  <a:cubicBezTo>
                    <a:pt x="23" y="33"/>
                    <a:pt x="23" y="33"/>
                    <a:pt x="23" y="33"/>
                  </a:cubicBezTo>
                  <a:cubicBezTo>
                    <a:pt x="24" y="32"/>
                    <a:pt x="24" y="32"/>
                    <a:pt x="24" y="32"/>
                  </a:cubicBezTo>
                  <a:cubicBezTo>
                    <a:pt x="24" y="31"/>
                    <a:pt x="24" y="31"/>
                    <a:pt x="24" y="31"/>
                  </a:cubicBezTo>
                  <a:cubicBezTo>
                    <a:pt x="23" y="28"/>
                    <a:pt x="23" y="28"/>
                    <a:pt x="23" y="28"/>
                  </a:cubicBezTo>
                  <a:cubicBezTo>
                    <a:pt x="24" y="26"/>
                    <a:pt x="24" y="26"/>
                    <a:pt x="24" y="26"/>
                  </a:cubicBezTo>
                  <a:cubicBezTo>
                    <a:pt x="25" y="21"/>
                    <a:pt x="25" y="21"/>
                    <a:pt x="25" y="21"/>
                  </a:cubicBezTo>
                  <a:cubicBezTo>
                    <a:pt x="25" y="18"/>
                    <a:pt x="25" y="18"/>
                    <a:pt x="25" y="18"/>
                  </a:cubicBezTo>
                  <a:cubicBezTo>
                    <a:pt x="24" y="16"/>
                    <a:pt x="24" y="16"/>
                    <a:pt x="24" y="16"/>
                  </a:cubicBezTo>
                  <a:cubicBezTo>
                    <a:pt x="26" y="12"/>
                    <a:pt x="26" y="12"/>
                    <a:pt x="26" y="12"/>
                  </a:cubicBezTo>
                  <a:cubicBezTo>
                    <a:pt x="26" y="10"/>
                    <a:pt x="26" y="10"/>
                    <a:pt x="26" y="10"/>
                  </a:cubicBezTo>
                  <a:cubicBezTo>
                    <a:pt x="29" y="9"/>
                    <a:pt x="29" y="9"/>
                    <a:pt x="29" y="9"/>
                  </a:cubicBezTo>
                  <a:cubicBezTo>
                    <a:pt x="32" y="10"/>
                    <a:pt x="32" y="10"/>
                    <a:pt x="32" y="10"/>
                  </a:cubicBezTo>
                  <a:cubicBezTo>
                    <a:pt x="34" y="12"/>
                    <a:pt x="34" y="12"/>
                    <a:pt x="34" y="12"/>
                  </a:cubicBezTo>
                  <a:cubicBezTo>
                    <a:pt x="35" y="12"/>
                    <a:pt x="35" y="12"/>
                    <a:pt x="35" y="12"/>
                  </a:cubicBezTo>
                  <a:cubicBezTo>
                    <a:pt x="35" y="11"/>
                    <a:pt x="35" y="11"/>
                    <a:pt x="35" y="11"/>
                  </a:cubicBezTo>
                  <a:cubicBezTo>
                    <a:pt x="38" y="11"/>
                    <a:pt x="38" y="11"/>
                    <a:pt x="38" y="11"/>
                  </a:cubicBezTo>
                  <a:cubicBezTo>
                    <a:pt x="39" y="10"/>
                    <a:pt x="39" y="10"/>
                    <a:pt x="39" y="10"/>
                  </a:cubicBezTo>
                  <a:cubicBezTo>
                    <a:pt x="39" y="10"/>
                    <a:pt x="39" y="10"/>
                    <a:pt x="39" y="10"/>
                  </a:cubicBezTo>
                  <a:cubicBezTo>
                    <a:pt x="40" y="9"/>
                    <a:pt x="40" y="9"/>
                    <a:pt x="40" y="9"/>
                  </a:cubicBezTo>
                  <a:cubicBezTo>
                    <a:pt x="41" y="11"/>
                    <a:pt x="41" y="11"/>
                    <a:pt x="41" y="11"/>
                  </a:cubicBezTo>
                  <a:cubicBezTo>
                    <a:pt x="41" y="12"/>
                    <a:pt x="41" y="12"/>
                    <a:pt x="41" y="12"/>
                  </a:cubicBezTo>
                  <a:cubicBezTo>
                    <a:pt x="40" y="13"/>
                    <a:pt x="40" y="13"/>
                    <a:pt x="40" y="13"/>
                  </a:cubicBezTo>
                  <a:cubicBezTo>
                    <a:pt x="40" y="17"/>
                    <a:pt x="40" y="17"/>
                    <a:pt x="40" y="17"/>
                  </a:cubicBezTo>
                  <a:cubicBezTo>
                    <a:pt x="41" y="19"/>
                    <a:pt x="41" y="19"/>
                    <a:pt x="41" y="19"/>
                  </a:cubicBezTo>
                  <a:cubicBezTo>
                    <a:pt x="42" y="20"/>
                    <a:pt x="42" y="20"/>
                    <a:pt x="42" y="20"/>
                  </a:cubicBezTo>
                  <a:cubicBezTo>
                    <a:pt x="43" y="22"/>
                    <a:pt x="43" y="22"/>
                    <a:pt x="43" y="22"/>
                  </a:cubicBezTo>
                  <a:cubicBezTo>
                    <a:pt x="44" y="23"/>
                    <a:pt x="44" y="23"/>
                    <a:pt x="44" y="23"/>
                  </a:cubicBezTo>
                  <a:cubicBezTo>
                    <a:pt x="43" y="27"/>
                    <a:pt x="43" y="27"/>
                    <a:pt x="43" y="27"/>
                  </a:cubicBezTo>
                  <a:cubicBezTo>
                    <a:pt x="42" y="30"/>
                    <a:pt x="42" y="30"/>
                    <a:pt x="42" y="30"/>
                  </a:cubicBezTo>
                  <a:cubicBezTo>
                    <a:pt x="42" y="32"/>
                    <a:pt x="42" y="32"/>
                    <a:pt x="42" y="32"/>
                  </a:cubicBezTo>
                  <a:cubicBezTo>
                    <a:pt x="41" y="34"/>
                    <a:pt x="41" y="34"/>
                    <a:pt x="41" y="34"/>
                  </a:cubicBezTo>
                  <a:cubicBezTo>
                    <a:pt x="41" y="33"/>
                    <a:pt x="41" y="33"/>
                    <a:pt x="41" y="33"/>
                  </a:cubicBezTo>
                  <a:cubicBezTo>
                    <a:pt x="41" y="32"/>
                    <a:pt x="41" y="32"/>
                    <a:pt x="41" y="32"/>
                  </a:cubicBezTo>
                  <a:cubicBezTo>
                    <a:pt x="40" y="33"/>
                    <a:pt x="40" y="33"/>
                    <a:pt x="40" y="33"/>
                  </a:cubicBezTo>
                  <a:cubicBezTo>
                    <a:pt x="38" y="35"/>
                    <a:pt x="38" y="35"/>
                    <a:pt x="38" y="35"/>
                  </a:cubicBezTo>
                  <a:cubicBezTo>
                    <a:pt x="37" y="37"/>
                    <a:pt x="37" y="37"/>
                    <a:pt x="37" y="37"/>
                  </a:cubicBezTo>
                  <a:cubicBezTo>
                    <a:pt x="37" y="39"/>
                    <a:pt x="37" y="39"/>
                    <a:pt x="37" y="39"/>
                  </a:cubicBezTo>
                  <a:cubicBezTo>
                    <a:pt x="36" y="40"/>
                    <a:pt x="36" y="40"/>
                    <a:pt x="36" y="40"/>
                  </a:cubicBezTo>
                  <a:cubicBezTo>
                    <a:pt x="36" y="42"/>
                    <a:pt x="36" y="42"/>
                    <a:pt x="36" y="42"/>
                  </a:cubicBezTo>
                  <a:cubicBezTo>
                    <a:pt x="37" y="43"/>
                    <a:pt x="37" y="43"/>
                    <a:pt x="37" y="43"/>
                  </a:cubicBezTo>
                  <a:cubicBezTo>
                    <a:pt x="38" y="45"/>
                    <a:pt x="38" y="45"/>
                    <a:pt x="38" y="45"/>
                  </a:cubicBezTo>
                  <a:cubicBezTo>
                    <a:pt x="39" y="47"/>
                    <a:pt x="39" y="47"/>
                    <a:pt x="39" y="47"/>
                  </a:cubicBezTo>
                  <a:cubicBezTo>
                    <a:pt x="38" y="48"/>
                    <a:pt x="38" y="48"/>
                    <a:pt x="38" y="48"/>
                  </a:cubicBezTo>
                  <a:cubicBezTo>
                    <a:pt x="38" y="49"/>
                    <a:pt x="38" y="49"/>
                    <a:pt x="38" y="49"/>
                  </a:cubicBezTo>
                  <a:close/>
                  <a:moveTo>
                    <a:pt x="41" y="50"/>
                  </a:moveTo>
                  <a:cubicBezTo>
                    <a:pt x="42" y="52"/>
                    <a:pt x="42" y="52"/>
                    <a:pt x="42" y="52"/>
                  </a:cubicBezTo>
                  <a:cubicBezTo>
                    <a:pt x="43" y="52"/>
                    <a:pt x="43" y="52"/>
                    <a:pt x="43" y="52"/>
                  </a:cubicBezTo>
                  <a:cubicBezTo>
                    <a:pt x="43" y="51"/>
                    <a:pt x="43" y="51"/>
                    <a:pt x="43" y="51"/>
                  </a:cubicBezTo>
                  <a:cubicBezTo>
                    <a:pt x="41" y="50"/>
                    <a:pt x="41" y="50"/>
                    <a:pt x="41" y="50"/>
                  </a:cubicBezTo>
                  <a:close/>
                  <a:moveTo>
                    <a:pt x="40" y="43"/>
                  </a:moveTo>
                  <a:cubicBezTo>
                    <a:pt x="41" y="46"/>
                    <a:pt x="41" y="46"/>
                    <a:pt x="41" y="46"/>
                  </a:cubicBezTo>
                  <a:cubicBezTo>
                    <a:pt x="41" y="47"/>
                    <a:pt x="41" y="47"/>
                    <a:pt x="41" y="47"/>
                  </a:cubicBezTo>
                  <a:cubicBezTo>
                    <a:pt x="41" y="48"/>
                    <a:pt x="41" y="48"/>
                    <a:pt x="41" y="48"/>
                  </a:cubicBezTo>
                  <a:cubicBezTo>
                    <a:pt x="42" y="47"/>
                    <a:pt x="42" y="47"/>
                    <a:pt x="42" y="47"/>
                  </a:cubicBezTo>
                  <a:cubicBezTo>
                    <a:pt x="42" y="44"/>
                    <a:pt x="42" y="44"/>
                    <a:pt x="42" y="44"/>
                  </a:cubicBezTo>
                  <a:cubicBezTo>
                    <a:pt x="43" y="43"/>
                    <a:pt x="43" y="43"/>
                    <a:pt x="43" y="43"/>
                  </a:cubicBezTo>
                  <a:cubicBezTo>
                    <a:pt x="42" y="42"/>
                    <a:pt x="42" y="42"/>
                    <a:pt x="42" y="42"/>
                  </a:cubicBezTo>
                  <a:cubicBezTo>
                    <a:pt x="40" y="43"/>
                    <a:pt x="40" y="43"/>
                    <a:pt x="40" y="43"/>
                  </a:cubicBezTo>
                  <a:close/>
                  <a:moveTo>
                    <a:pt x="24" y="55"/>
                  </a:moveTo>
                  <a:cubicBezTo>
                    <a:pt x="25" y="56"/>
                    <a:pt x="25" y="56"/>
                    <a:pt x="25" y="56"/>
                  </a:cubicBezTo>
                  <a:cubicBezTo>
                    <a:pt x="27" y="57"/>
                    <a:pt x="27" y="57"/>
                    <a:pt x="27" y="57"/>
                  </a:cubicBezTo>
                  <a:cubicBezTo>
                    <a:pt x="27" y="56"/>
                    <a:pt x="27" y="56"/>
                    <a:pt x="27" y="56"/>
                  </a:cubicBezTo>
                  <a:cubicBezTo>
                    <a:pt x="25" y="55"/>
                    <a:pt x="25" y="55"/>
                    <a:pt x="25" y="55"/>
                  </a:cubicBezTo>
                  <a:cubicBezTo>
                    <a:pt x="24" y="55"/>
                    <a:pt x="24" y="55"/>
                    <a:pt x="24" y="55"/>
                  </a:cubicBezTo>
                  <a:close/>
                  <a:moveTo>
                    <a:pt x="27" y="58"/>
                  </a:moveTo>
                  <a:cubicBezTo>
                    <a:pt x="28" y="59"/>
                    <a:pt x="28" y="59"/>
                    <a:pt x="28" y="59"/>
                  </a:cubicBezTo>
                  <a:cubicBezTo>
                    <a:pt x="29" y="59"/>
                    <a:pt x="29" y="59"/>
                    <a:pt x="29" y="59"/>
                  </a:cubicBezTo>
                  <a:cubicBezTo>
                    <a:pt x="29" y="61"/>
                    <a:pt x="29" y="61"/>
                    <a:pt x="29" y="61"/>
                  </a:cubicBezTo>
                  <a:cubicBezTo>
                    <a:pt x="31" y="62"/>
                    <a:pt x="31" y="62"/>
                    <a:pt x="31" y="62"/>
                  </a:cubicBezTo>
                  <a:cubicBezTo>
                    <a:pt x="32" y="63"/>
                    <a:pt x="32" y="63"/>
                    <a:pt x="32" y="63"/>
                  </a:cubicBezTo>
                  <a:cubicBezTo>
                    <a:pt x="32" y="66"/>
                    <a:pt x="32" y="66"/>
                    <a:pt x="32" y="66"/>
                  </a:cubicBezTo>
                  <a:cubicBezTo>
                    <a:pt x="33" y="67"/>
                    <a:pt x="33" y="67"/>
                    <a:pt x="33" y="67"/>
                  </a:cubicBezTo>
                  <a:cubicBezTo>
                    <a:pt x="33" y="68"/>
                    <a:pt x="33" y="68"/>
                    <a:pt x="33" y="68"/>
                  </a:cubicBezTo>
                  <a:cubicBezTo>
                    <a:pt x="35" y="70"/>
                    <a:pt x="35" y="70"/>
                    <a:pt x="35" y="70"/>
                  </a:cubicBezTo>
                  <a:cubicBezTo>
                    <a:pt x="36" y="71"/>
                    <a:pt x="36" y="71"/>
                    <a:pt x="36" y="71"/>
                  </a:cubicBezTo>
                  <a:cubicBezTo>
                    <a:pt x="38" y="69"/>
                    <a:pt x="38" y="69"/>
                    <a:pt x="38" y="69"/>
                  </a:cubicBezTo>
                  <a:cubicBezTo>
                    <a:pt x="38" y="68"/>
                    <a:pt x="38" y="68"/>
                    <a:pt x="38" y="68"/>
                  </a:cubicBezTo>
                  <a:cubicBezTo>
                    <a:pt x="39" y="67"/>
                    <a:pt x="39" y="67"/>
                    <a:pt x="39" y="67"/>
                  </a:cubicBezTo>
                  <a:cubicBezTo>
                    <a:pt x="39" y="66"/>
                    <a:pt x="39" y="66"/>
                    <a:pt x="39" y="66"/>
                  </a:cubicBezTo>
                  <a:cubicBezTo>
                    <a:pt x="38" y="65"/>
                    <a:pt x="38" y="65"/>
                    <a:pt x="38" y="65"/>
                  </a:cubicBezTo>
                  <a:cubicBezTo>
                    <a:pt x="38" y="63"/>
                    <a:pt x="38" y="63"/>
                    <a:pt x="38" y="63"/>
                  </a:cubicBezTo>
                  <a:cubicBezTo>
                    <a:pt x="38" y="62"/>
                    <a:pt x="38" y="62"/>
                    <a:pt x="38" y="62"/>
                  </a:cubicBezTo>
                  <a:cubicBezTo>
                    <a:pt x="37" y="61"/>
                    <a:pt x="37" y="61"/>
                    <a:pt x="37" y="61"/>
                  </a:cubicBezTo>
                  <a:cubicBezTo>
                    <a:pt x="33" y="58"/>
                    <a:pt x="33" y="58"/>
                    <a:pt x="33" y="58"/>
                  </a:cubicBezTo>
                  <a:cubicBezTo>
                    <a:pt x="31" y="58"/>
                    <a:pt x="31" y="58"/>
                    <a:pt x="31" y="58"/>
                  </a:cubicBezTo>
                  <a:cubicBezTo>
                    <a:pt x="29" y="58"/>
                    <a:pt x="29" y="58"/>
                    <a:pt x="29" y="58"/>
                  </a:cubicBezTo>
                  <a:cubicBezTo>
                    <a:pt x="27" y="58"/>
                    <a:pt x="27" y="58"/>
                    <a:pt x="27" y="58"/>
                  </a:cubicBezTo>
                  <a:close/>
                  <a:moveTo>
                    <a:pt x="62" y="52"/>
                  </a:moveTo>
                  <a:cubicBezTo>
                    <a:pt x="61" y="53"/>
                    <a:pt x="61" y="53"/>
                    <a:pt x="61" y="53"/>
                  </a:cubicBezTo>
                  <a:cubicBezTo>
                    <a:pt x="62" y="55"/>
                    <a:pt x="62" y="55"/>
                    <a:pt x="62" y="55"/>
                  </a:cubicBezTo>
                  <a:cubicBezTo>
                    <a:pt x="61" y="56"/>
                    <a:pt x="61" y="56"/>
                    <a:pt x="61" y="56"/>
                  </a:cubicBezTo>
                  <a:cubicBezTo>
                    <a:pt x="61" y="57"/>
                    <a:pt x="61" y="57"/>
                    <a:pt x="61" y="57"/>
                  </a:cubicBezTo>
                  <a:cubicBezTo>
                    <a:pt x="61" y="58"/>
                    <a:pt x="61" y="58"/>
                    <a:pt x="61" y="58"/>
                  </a:cubicBezTo>
                  <a:cubicBezTo>
                    <a:pt x="64" y="57"/>
                    <a:pt x="64" y="57"/>
                    <a:pt x="64" y="57"/>
                  </a:cubicBezTo>
                  <a:cubicBezTo>
                    <a:pt x="64" y="55"/>
                    <a:pt x="64" y="55"/>
                    <a:pt x="64" y="55"/>
                  </a:cubicBezTo>
                  <a:cubicBezTo>
                    <a:pt x="63" y="54"/>
                    <a:pt x="63" y="54"/>
                    <a:pt x="63" y="54"/>
                  </a:cubicBezTo>
                  <a:cubicBezTo>
                    <a:pt x="62" y="52"/>
                    <a:pt x="62" y="52"/>
                    <a:pt x="62" y="52"/>
                  </a:cubicBezTo>
                  <a:close/>
                  <a:moveTo>
                    <a:pt x="41" y="59"/>
                  </a:moveTo>
                  <a:cubicBezTo>
                    <a:pt x="43" y="61"/>
                    <a:pt x="43" y="61"/>
                    <a:pt x="43" y="61"/>
                  </a:cubicBezTo>
                  <a:cubicBezTo>
                    <a:pt x="43" y="60"/>
                    <a:pt x="43" y="60"/>
                    <a:pt x="43" y="60"/>
                  </a:cubicBezTo>
                  <a:cubicBezTo>
                    <a:pt x="44" y="59"/>
                    <a:pt x="44" y="59"/>
                    <a:pt x="44" y="59"/>
                  </a:cubicBezTo>
                  <a:cubicBezTo>
                    <a:pt x="43" y="58"/>
                    <a:pt x="43" y="58"/>
                    <a:pt x="43" y="58"/>
                  </a:cubicBezTo>
                  <a:cubicBezTo>
                    <a:pt x="42" y="57"/>
                    <a:pt x="42" y="57"/>
                    <a:pt x="42" y="57"/>
                  </a:cubicBezTo>
                  <a:cubicBezTo>
                    <a:pt x="41" y="58"/>
                    <a:pt x="41" y="58"/>
                    <a:pt x="41" y="58"/>
                  </a:cubicBezTo>
                  <a:cubicBezTo>
                    <a:pt x="41" y="59"/>
                    <a:pt x="41" y="59"/>
                    <a:pt x="41" y="59"/>
                  </a:cubicBezTo>
                  <a:close/>
                  <a:moveTo>
                    <a:pt x="44" y="66"/>
                  </a:moveTo>
                  <a:cubicBezTo>
                    <a:pt x="44" y="68"/>
                    <a:pt x="44" y="68"/>
                    <a:pt x="44" y="68"/>
                  </a:cubicBezTo>
                  <a:cubicBezTo>
                    <a:pt x="43" y="69"/>
                    <a:pt x="43" y="69"/>
                    <a:pt x="43" y="69"/>
                  </a:cubicBezTo>
                  <a:cubicBezTo>
                    <a:pt x="43" y="72"/>
                    <a:pt x="43" y="72"/>
                    <a:pt x="43" y="72"/>
                  </a:cubicBezTo>
                  <a:cubicBezTo>
                    <a:pt x="45" y="71"/>
                    <a:pt x="45" y="71"/>
                    <a:pt x="45" y="71"/>
                  </a:cubicBezTo>
                  <a:cubicBezTo>
                    <a:pt x="45" y="69"/>
                    <a:pt x="45" y="69"/>
                    <a:pt x="45" y="69"/>
                  </a:cubicBezTo>
                  <a:cubicBezTo>
                    <a:pt x="45" y="68"/>
                    <a:pt x="45" y="68"/>
                    <a:pt x="45" y="68"/>
                  </a:cubicBezTo>
                  <a:cubicBezTo>
                    <a:pt x="45" y="66"/>
                    <a:pt x="45" y="66"/>
                    <a:pt x="45" y="66"/>
                  </a:cubicBezTo>
                  <a:cubicBezTo>
                    <a:pt x="44" y="66"/>
                    <a:pt x="44" y="66"/>
                    <a:pt x="44" y="66"/>
                  </a:cubicBezTo>
                  <a:close/>
                  <a:moveTo>
                    <a:pt x="48" y="68"/>
                  </a:moveTo>
                  <a:cubicBezTo>
                    <a:pt x="48" y="68"/>
                    <a:pt x="48" y="68"/>
                    <a:pt x="48" y="68"/>
                  </a:cubicBezTo>
                  <a:cubicBezTo>
                    <a:pt x="48" y="69"/>
                    <a:pt x="48" y="69"/>
                    <a:pt x="48" y="69"/>
                  </a:cubicBezTo>
                  <a:cubicBezTo>
                    <a:pt x="50" y="69"/>
                    <a:pt x="50" y="69"/>
                    <a:pt x="50" y="69"/>
                  </a:cubicBezTo>
                  <a:cubicBezTo>
                    <a:pt x="50" y="68"/>
                    <a:pt x="50" y="68"/>
                    <a:pt x="50" y="68"/>
                  </a:cubicBezTo>
                  <a:cubicBezTo>
                    <a:pt x="48" y="68"/>
                    <a:pt x="48" y="68"/>
                    <a:pt x="48" y="68"/>
                  </a:cubicBezTo>
                  <a:close/>
                  <a:moveTo>
                    <a:pt x="54" y="63"/>
                  </a:moveTo>
                  <a:cubicBezTo>
                    <a:pt x="52" y="61"/>
                    <a:pt x="52" y="61"/>
                    <a:pt x="52" y="61"/>
                  </a:cubicBezTo>
                  <a:cubicBezTo>
                    <a:pt x="51" y="62"/>
                    <a:pt x="51" y="62"/>
                    <a:pt x="51" y="62"/>
                  </a:cubicBezTo>
                  <a:cubicBezTo>
                    <a:pt x="51" y="63"/>
                    <a:pt x="51" y="63"/>
                    <a:pt x="51" y="63"/>
                  </a:cubicBezTo>
                  <a:cubicBezTo>
                    <a:pt x="54" y="65"/>
                    <a:pt x="54" y="65"/>
                    <a:pt x="54" y="65"/>
                  </a:cubicBezTo>
                  <a:cubicBezTo>
                    <a:pt x="54" y="64"/>
                    <a:pt x="54" y="64"/>
                    <a:pt x="54" y="64"/>
                  </a:cubicBezTo>
                  <a:cubicBezTo>
                    <a:pt x="54" y="63"/>
                    <a:pt x="54" y="63"/>
                    <a:pt x="54" y="63"/>
                  </a:cubicBezTo>
                  <a:close/>
                  <a:moveTo>
                    <a:pt x="57" y="67"/>
                  </a:moveTo>
                  <a:cubicBezTo>
                    <a:pt x="58" y="67"/>
                    <a:pt x="58" y="67"/>
                    <a:pt x="58" y="67"/>
                  </a:cubicBezTo>
                  <a:cubicBezTo>
                    <a:pt x="59" y="69"/>
                    <a:pt x="59" y="69"/>
                    <a:pt x="59" y="69"/>
                  </a:cubicBezTo>
                  <a:cubicBezTo>
                    <a:pt x="60" y="69"/>
                    <a:pt x="60" y="69"/>
                    <a:pt x="60" y="69"/>
                  </a:cubicBezTo>
                  <a:cubicBezTo>
                    <a:pt x="58" y="67"/>
                    <a:pt x="58" y="67"/>
                    <a:pt x="58" y="67"/>
                  </a:cubicBezTo>
                  <a:cubicBezTo>
                    <a:pt x="57" y="67"/>
                    <a:pt x="57" y="67"/>
                    <a:pt x="57" y="67"/>
                  </a:cubicBezTo>
                  <a:close/>
                  <a:moveTo>
                    <a:pt x="54" y="73"/>
                  </a:moveTo>
                  <a:cubicBezTo>
                    <a:pt x="56" y="71"/>
                    <a:pt x="56" y="71"/>
                    <a:pt x="56" y="71"/>
                  </a:cubicBezTo>
                  <a:cubicBezTo>
                    <a:pt x="57" y="70"/>
                    <a:pt x="57" y="70"/>
                    <a:pt x="57" y="70"/>
                  </a:cubicBezTo>
                  <a:cubicBezTo>
                    <a:pt x="59" y="73"/>
                    <a:pt x="59" y="73"/>
                    <a:pt x="59" y="73"/>
                  </a:cubicBezTo>
                  <a:cubicBezTo>
                    <a:pt x="61" y="74"/>
                    <a:pt x="61" y="74"/>
                    <a:pt x="61" y="74"/>
                  </a:cubicBezTo>
                  <a:cubicBezTo>
                    <a:pt x="62" y="74"/>
                    <a:pt x="62" y="74"/>
                    <a:pt x="62" y="74"/>
                  </a:cubicBezTo>
                  <a:cubicBezTo>
                    <a:pt x="62" y="72"/>
                    <a:pt x="62" y="72"/>
                    <a:pt x="62" y="72"/>
                  </a:cubicBezTo>
                  <a:cubicBezTo>
                    <a:pt x="61" y="71"/>
                    <a:pt x="61" y="71"/>
                    <a:pt x="61" y="71"/>
                  </a:cubicBezTo>
                  <a:cubicBezTo>
                    <a:pt x="59" y="69"/>
                    <a:pt x="59" y="69"/>
                    <a:pt x="59" y="69"/>
                  </a:cubicBezTo>
                  <a:cubicBezTo>
                    <a:pt x="58" y="69"/>
                    <a:pt x="58" y="69"/>
                    <a:pt x="58" y="69"/>
                  </a:cubicBezTo>
                  <a:cubicBezTo>
                    <a:pt x="56" y="68"/>
                    <a:pt x="56" y="68"/>
                    <a:pt x="56" y="68"/>
                  </a:cubicBezTo>
                  <a:cubicBezTo>
                    <a:pt x="55" y="68"/>
                    <a:pt x="55" y="68"/>
                    <a:pt x="55" y="68"/>
                  </a:cubicBezTo>
                  <a:cubicBezTo>
                    <a:pt x="56" y="67"/>
                    <a:pt x="56" y="67"/>
                    <a:pt x="56" y="67"/>
                  </a:cubicBezTo>
                  <a:cubicBezTo>
                    <a:pt x="54" y="67"/>
                    <a:pt x="54" y="67"/>
                    <a:pt x="54" y="67"/>
                  </a:cubicBezTo>
                  <a:cubicBezTo>
                    <a:pt x="54" y="69"/>
                    <a:pt x="54" y="69"/>
                    <a:pt x="54" y="69"/>
                  </a:cubicBezTo>
                  <a:cubicBezTo>
                    <a:pt x="55" y="70"/>
                    <a:pt x="55" y="70"/>
                    <a:pt x="55" y="70"/>
                  </a:cubicBezTo>
                  <a:cubicBezTo>
                    <a:pt x="54" y="71"/>
                    <a:pt x="54" y="71"/>
                    <a:pt x="54" y="71"/>
                  </a:cubicBezTo>
                  <a:cubicBezTo>
                    <a:pt x="54" y="72"/>
                    <a:pt x="54" y="72"/>
                    <a:pt x="54" y="72"/>
                  </a:cubicBezTo>
                  <a:cubicBezTo>
                    <a:pt x="54" y="73"/>
                    <a:pt x="54" y="73"/>
                    <a:pt x="54" y="73"/>
                  </a:cubicBezTo>
                  <a:close/>
                  <a:moveTo>
                    <a:pt x="46" y="86"/>
                  </a:moveTo>
                  <a:cubicBezTo>
                    <a:pt x="45" y="86"/>
                    <a:pt x="45" y="86"/>
                    <a:pt x="45" y="86"/>
                  </a:cubicBezTo>
                  <a:cubicBezTo>
                    <a:pt x="44" y="87"/>
                    <a:pt x="44" y="87"/>
                    <a:pt x="44" y="87"/>
                  </a:cubicBezTo>
                  <a:cubicBezTo>
                    <a:pt x="44" y="84"/>
                    <a:pt x="44" y="84"/>
                    <a:pt x="44" y="84"/>
                  </a:cubicBezTo>
                  <a:cubicBezTo>
                    <a:pt x="44" y="82"/>
                    <a:pt x="44" y="82"/>
                    <a:pt x="44" y="82"/>
                  </a:cubicBezTo>
                  <a:cubicBezTo>
                    <a:pt x="44" y="79"/>
                    <a:pt x="44" y="79"/>
                    <a:pt x="44" y="79"/>
                  </a:cubicBezTo>
                  <a:cubicBezTo>
                    <a:pt x="45" y="77"/>
                    <a:pt x="45" y="77"/>
                    <a:pt x="45" y="77"/>
                  </a:cubicBezTo>
                  <a:cubicBezTo>
                    <a:pt x="45" y="75"/>
                    <a:pt x="45" y="75"/>
                    <a:pt x="45" y="75"/>
                  </a:cubicBezTo>
                  <a:cubicBezTo>
                    <a:pt x="44" y="75"/>
                    <a:pt x="44" y="75"/>
                    <a:pt x="44" y="75"/>
                  </a:cubicBezTo>
                  <a:cubicBezTo>
                    <a:pt x="42" y="74"/>
                    <a:pt x="42" y="74"/>
                    <a:pt x="42" y="74"/>
                  </a:cubicBezTo>
                  <a:cubicBezTo>
                    <a:pt x="42" y="73"/>
                    <a:pt x="42" y="73"/>
                    <a:pt x="42" y="73"/>
                  </a:cubicBezTo>
                  <a:cubicBezTo>
                    <a:pt x="44" y="73"/>
                    <a:pt x="44" y="73"/>
                    <a:pt x="44" y="73"/>
                  </a:cubicBezTo>
                  <a:cubicBezTo>
                    <a:pt x="46" y="75"/>
                    <a:pt x="46" y="75"/>
                    <a:pt x="46" y="75"/>
                  </a:cubicBezTo>
                  <a:cubicBezTo>
                    <a:pt x="47" y="75"/>
                    <a:pt x="47" y="75"/>
                    <a:pt x="47" y="75"/>
                  </a:cubicBezTo>
                  <a:cubicBezTo>
                    <a:pt x="47" y="76"/>
                    <a:pt x="47" y="76"/>
                    <a:pt x="47" y="76"/>
                  </a:cubicBezTo>
                  <a:cubicBezTo>
                    <a:pt x="48" y="76"/>
                    <a:pt x="48" y="76"/>
                    <a:pt x="48" y="76"/>
                  </a:cubicBezTo>
                  <a:cubicBezTo>
                    <a:pt x="50" y="76"/>
                    <a:pt x="50" y="76"/>
                    <a:pt x="50" y="76"/>
                  </a:cubicBezTo>
                  <a:cubicBezTo>
                    <a:pt x="51" y="76"/>
                    <a:pt x="51" y="76"/>
                    <a:pt x="51" y="76"/>
                  </a:cubicBezTo>
                  <a:cubicBezTo>
                    <a:pt x="52" y="78"/>
                    <a:pt x="52" y="78"/>
                    <a:pt x="52" y="78"/>
                  </a:cubicBezTo>
                  <a:cubicBezTo>
                    <a:pt x="53" y="76"/>
                    <a:pt x="53" y="76"/>
                    <a:pt x="53" y="76"/>
                  </a:cubicBezTo>
                  <a:cubicBezTo>
                    <a:pt x="54" y="76"/>
                    <a:pt x="54" y="76"/>
                    <a:pt x="54" y="76"/>
                  </a:cubicBezTo>
                  <a:cubicBezTo>
                    <a:pt x="55" y="77"/>
                    <a:pt x="55" y="77"/>
                    <a:pt x="55" y="77"/>
                  </a:cubicBezTo>
                  <a:cubicBezTo>
                    <a:pt x="55" y="78"/>
                    <a:pt x="55" y="78"/>
                    <a:pt x="55" y="78"/>
                  </a:cubicBezTo>
                  <a:cubicBezTo>
                    <a:pt x="54" y="79"/>
                    <a:pt x="54" y="79"/>
                    <a:pt x="54" y="79"/>
                  </a:cubicBezTo>
                  <a:cubicBezTo>
                    <a:pt x="53" y="81"/>
                    <a:pt x="53" y="81"/>
                    <a:pt x="53" y="81"/>
                  </a:cubicBezTo>
                  <a:cubicBezTo>
                    <a:pt x="51" y="83"/>
                    <a:pt x="51" y="83"/>
                    <a:pt x="51" y="83"/>
                  </a:cubicBezTo>
                  <a:cubicBezTo>
                    <a:pt x="50" y="84"/>
                    <a:pt x="50" y="84"/>
                    <a:pt x="50" y="84"/>
                  </a:cubicBezTo>
                  <a:cubicBezTo>
                    <a:pt x="49" y="84"/>
                    <a:pt x="49" y="84"/>
                    <a:pt x="49" y="84"/>
                  </a:cubicBezTo>
                  <a:cubicBezTo>
                    <a:pt x="49" y="84"/>
                    <a:pt x="49" y="84"/>
                    <a:pt x="49" y="84"/>
                  </a:cubicBezTo>
                  <a:cubicBezTo>
                    <a:pt x="48" y="84"/>
                    <a:pt x="48" y="84"/>
                    <a:pt x="48" y="84"/>
                  </a:cubicBezTo>
                  <a:cubicBezTo>
                    <a:pt x="46" y="86"/>
                    <a:pt x="46" y="86"/>
                    <a:pt x="46" y="86"/>
                  </a:cubicBezTo>
                  <a:close/>
                  <a:moveTo>
                    <a:pt x="50" y="84"/>
                  </a:moveTo>
                  <a:cubicBezTo>
                    <a:pt x="49" y="85"/>
                    <a:pt x="49" y="85"/>
                    <a:pt x="49" y="85"/>
                  </a:cubicBezTo>
                  <a:cubicBezTo>
                    <a:pt x="48" y="87"/>
                    <a:pt x="48" y="87"/>
                    <a:pt x="48" y="87"/>
                  </a:cubicBezTo>
                  <a:cubicBezTo>
                    <a:pt x="49" y="88"/>
                    <a:pt x="49" y="88"/>
                    <a:pt x="49" y="88"/>
                  </a:cubicBezTo>
                  <a:cubicBezTo>
                    <a:pt x="51" y="86"/>
                    <a:pt x="51" y="86"/>
                    <a:pt x="51" y="86"/>
                  </a:cubicBezTo>
                  <a:cubicBezTo>
                    <a:pt x="51" y="85"/>
                    <a:pt x="51" y="85"/>
                    <a:pt x="51" y="85"/>
                  </a:cubicBezTo>
                  <a:cubicBezTo>
                    <a:pt x="50" y="84"/>
                    <a:pt x="50" y="84"/>
                    <a:pt x="50" y="84"/>
                  </a:cubicBezTo>
                  <a:close/>
                  <a:moveTo>
                    <a:pt x="65" y="84"/>
                  </a:moveTo>
                  <a:cubicBezTo>
                    <a:pt x="65" y="86"/>
                    <a:pt x="65" y="86"/>
                    <a:pt x="65" y="86"/>
                  </a:cubicBezTo>
                  <a:cubicBezTo>
                    <a:pt x="64" y="85"/>
                    <a:pt x="64" y="85"/>
                    <a:pt x="64" y="85"/>
                  </a:cubicBezTo>
                  <a:cubicBezTo>
                    <a:pt x="65" y="84"/>
                    <a:pt x="65" y="84"/>
                    <a:pt x="65" y="84"/>
                  </a:cubicBezTo>
                  <a:close/>
                  <a:moveTo>
                    <a:pt x="57" y="96"/>
                  </a:moveTo>
                  <a:cubicBezTo>
                    <a:pt x="59" y="94"/>
                    <a:pt x="59" y="94"/>
                    <a:pt x="59" y="94"/>
                  </a:cubicBezTo>
                  <a:cubicBezTo>
                    <a:pt x="59" y="91"/>
                    <a:pt x="59" y="91"/>
                    <a:pt x="59" y="91"/>
                  </a:cubicBezTo>
                  <a:cubicBezTo>
                    <a:pt x="62" y="88"/>
                    <a:pt x="62" y="88"/>
                    <a:pt x="62" y="88"/>
                  </a:cubicBezTo>
                  <a:cubicBezTo>
                    <a:pt x="62" y="86"/>
                    <a:pt x="62" y="86"/>
                    <a:pt x="62" y="86"/>
                  </a:cubicBezTo>
                  <a:cubicBezTo>
                    <a:pt x="62" y="85"/>
                    <a:pt x="62" y="85"/>
                    <a:pt x="62" y="85"/>
                  </a:cubicBezTo>
                  <a:cubicBezTo>
                    <a:pt x="62" y="83"/>
                    <a:pt x="62" y="83"/>
                    <a:pt x="62" y="83"/>
                  </a:cubicBezTo>
                  <a:cubicBezTo>
                    <a:pt x="62" y="80"/>
                    <a:pt x="62" y="80"/>
                    <a:pt x="62" y="80"/>
                  </a:cubicBezTo>
                  <a:cubicBezTo>
                    <a:pt x="61" y="80"/>
                    <a:pt x="61" y="80"/>
                    <a:pt x="61" y="80"/>
                  </a:cubicBezTo>
                  <a:cubicBezTo>
                    <a:pt x="61" y="84"/>
                    <a:pt x="61" y="84"/>
                    <a:pt x="61" y="84"/>
                  </a:cubicBezTo>
                  <a:cubicBezTo>
                    <a:pt x="59" y="86"/>
                    <a:pt x="59" y="86"/>
                    <a:pt x="59" y="86"/>
                  </a:cubicBezTo>
                  <a:cubicBezTo>
                    <a:pt x="59" y="88"/>
                    <a:pt x="59" y="88"/>
                    <a:pt x="59" y="88"/>
                  </a:cubicBezTo>
                  <a:cubicBezTo>
                    <a:pt x="58" y="91"/>
                    <a:pt x="58" y="91"/>
                    <a:pt x="58" y="91"/>
                  </a:cubicBezTo>
                  <a:cubicBezTo>
                    <a:pt x="57" y="92"/>
                    <a:pt x="57" y="92"/>
                    <a:pt x="57" y="92"/>
                  </a:cubicBezTo>
                  <a:cubicBezTo>
                    <a:pt x="57" y="94"/>
                    <a:pt x="57" y="94"/>
                    <a:pt x="57" y="94"/>
                  </a:cubicBezTo>
                  <a:cubicBezTo>
                    <a:pt x="57" y="96"/>
                    <a:pt x="57" y="96"/>
                    <a:pt x="57" y="96"/>
                  </a:cubicBezTo>
                  <a:close/>
                  <a:moveTo>
                    <a:pt x="55" y="95"/>
                  </a:moveTo>
                  <a:cubicBezTo>
                    <a:pt x="55" y="92"/>
                    <a:pt x="55" y="92"/>
                    <a:pt x="55" y="92"/>
                  </a:cubicBezTo>
                  <a:cubicBezTo>
                    <a:pt x="56" y="87"/>
                    <a:pt x="56" y="87"/>
                    <a:pt x="56" y="87"/>
                  </a:cubicBezTo>
                  <a:cubicBezTo>
                    <a:pt x="58" y="85"/>
                    <a:pt x="58" y="85"/>
                    <a:pt x="58" y="85"/>
                  </a:cubicBezTo>
                  <a:cubicBezTo>
                    <a:pt x="58" y="83"/>
                    <a:pt x="58" y="83"/>
                    <a:pt x="58" y="83"/>
                  </a:cubicBezTo>
                  <a:cubicBezTo>
                    <a:pt x="57" y="82"/>
                    <a:pt x="57" y="82"/>
                    <a:pt x="57" y="82"/>
                  </a:cubicBezTo>
                  <a:cubicBezTo>
                    <a:pt x="56" y="83"/>
                    <a:pt x="56" y="83"/>
                    <a:pt x="56" y="83"/>
                  </a:cubicBezTo>
                  <a:cubicBezTo>
                    <a:pt x="55" y="82"/>
                    <a:pt x="55" y="82"/>
                    <a:pt x="55" y="82"/>
                  </a:cubicBezTo>
                  <a:cubicBezTo>
                    <a:pt x="53" y="83"/>
                    <a:pt x="53" y="83"/>
                    <a:pt x="53" y="83"/>
                  </a:cubicBezTo>
                  <a:cubicBezTo>
                    <a:pt x="53" y="85"/>
                    <a:pt x="53" y="85"/>
                    <a:pt x="53" y="85"/>
                  </a:cubicBezTo>
                  <a:cubicBezTo>
                    <a:pt x="52" y="87"/>
                    <a:pt x="52" y="87"/>
                    <a:pt x="52" y="87"/>
                  </a:cubicBezTo>
                  <a:cubicBezTo>
                    <a:pt x="53" y="89"/>
                    <a:pt x="53" y="89"/>
                    <a:pt x="53" y="89"/>
                  </a:cubicBezTo>
                  <a:cubicBezTo>
                    <a:pt x="52" y="91"/>
                    <a:pt x="52" y="91"/>
                    <a:pt x="52" y="91"/>
                  </a:cubicBezTo>
                  <a:cubicBezTo>
                    <a:pt x="49" y="92"/>
                    <a:pt x="49" y="92"/>
                    <a:pt x="49" y="92"/>
                  </a:cubicBezTo>
                  <a:cubicBezTo>
                    <a:pt x="48" y="93"/>
                    <a:pt x="48" y="93"/>
                    <a:pt x="48" y="93"/>
                  </a:cubicBezTo>
                  <a:cubicBezTo>
                    <a:pt x="49" y="95"/>
                    <a:pt x="49" y="95"/>
                    <a:pt x="49" y="95"/>
                  </a:cubicBezTo>
                  <a:cubicBezTo>
                    <a:pt x="50" y="96"/>
                    <a:pt x="50" y="96"/>
                    <a:pt x="50" y="96"/>
                  </a:cubicBezTo>
                  <a:cubicBezTo>
                    <a:pt x="52" y="97"/>
                    <a:pt x="52" y="97"/>
                    <a:pt x="52" y="97"/>
                  </a:cubicBezTo>
                  <a:cubicBezTo>
                    <a:pt x="54" y="97"/>
                    <a:pt x="54" y="97"/>
                    <a:pt x="54" y="97"/>
                  </a:cubicBezTo>
                  <a:cubicBezTo>
                    <a:pt x="54" y="99"/>
                    <a:pt x="54" y="99"/>
                    <a:pt x="54" y="99"/>
                  </a:cubicBezTo>
                  <a:cubicBezTo>
                    <a:pt x="55" y="100"/>
                    <a:pt x="55" y="100"/>
                    <a:pt x="55" y="100"/>
                  </a:cubicBezTo>
                  <a:cubicBezTo>
                    <a:pt x="57" y="99"/>
                    <a:pt x="57" y="99"/>
                    <a:pt x="57" y="99"/>
                  </a:cubicBezTo>
                  <a:cubicBezTo>
                    <a:pt x="57" y="97"/>
                    <a:pt x="57" y="97"/>
                    <a:pt x="57" y="97"/>
                  </a:cubicBezTo>
                  <a:cubicBezTo>
                    <a:pt x="55" y="95"/>
                    <a:pt x="55" y="95"/>
                    <a:pt x="55" y="95"/>
                  </a:cubicBezTo>
                  <a:close/>
                  <a:moveTo>
                    <a:pt x="60" y="98"/>
                  </a:moveTo>
                  <a:cubicBezTo>
                    <a:pt x="60" y="98"/>
                    <a:pt x="60" y="98"/>
                    <a:pt x="60" y="98"/>
                  </a:cubicBezTo>
                  <a:cubicBezTo>
                    <a:pt x="60" y="99"/>
                    <a:pt x="60" y="99"/>
                    <a:pt x="60" y="99"/>
                  </a:cubicBezTo>
                  <a:cubicBezTo>
                    <a:pt x="59" y="100"/>
                    <a:pt x="59" y="100"/>
                    <a:pt x="59" y="100"/>
                  </a:cubicBezTo>
                  <a:cubicBezTo>
                    <a:pt x="58" y="99"/>
                    <a:pt x="58" y="99"/>
                    <a:pt x="58" y="99"/>
                  </a:cubicBezTo>
                  <a:cubicBezTo>
                    <a:pt x="58" y="98"/>
                    <a:pt x="58" y="98"/>
                    <a:pt x="58" y="98"/>
                  </a:cubicBezTo>
                  <a:cubicBezTo>
                    <a:pt x="60" y="98"/>
                    <a:pt x="60" y="98"/>
                    <a:pt x="60" y="98"/>
                  </a:cubicBezTo>
                  <a:close/>
                  <a:moveTo>
                    <a:pt x="65" y="90"/>
                  </a:moveTo>
                  <a:cubicBezTo>
                    <a:pt x="66" y="90"/>
                    <a:pt x="66" y="90"/>
                    <a:pt x="66" y="90"/>
                  </a:cubicBezTo>
                  <a:cubicBezTo>
                    <a:pt x="67" y="91"/>
                    <a:pt x="67" y="91"/>
                    <a:pt x="67" y="91"/>
                  </a:cubicBezTo>
                  <a:cubicBezTo>
                    <a:pt x="67" y="92"/>
                    <a:pt x="67" y="92"/>
                    <a:pt x="67" y="92"/>
                  </a:cubicBezTo>
                  <a:cubicBezTo>
                    <a:pt x="67" y="94"/>
                    <a:pt x="67" y="94"/>
                    <a:pt x="67" y="94"/>
                  </a:cubicBezTo>
                  <a:cubicBezTo>
                    <a:pt x="64" y="95"/>
                    <a:pt x="64" y="95"/>
                    <a:pt x="64" y="95"/>
                  </a:cubicBezTo>
                  <a:cubicBezTo>
                    <a:pt x="62" y="95"/>
                    <a:pt x="62" y="95"/>
                    <a:pt x="62" y="95"/>
                  </a:cubicBezTo>
                  <a:cubicBezTo>
                    <a:pt x="62" y="94"/>
                    <a:pt x="62" y="94"/>
                    <a:pt x="62" y="94"/>
                  </a:cubicBezTo>
                  <a:cubicBezTo>
                    <a:pt x="61" y="93"/>
                    <a:pt x="61" y="93"/>
                    <a:pt x="61" y="93"/>
                  </a:cubicBezTo>
                  <a:cubicBezTo>
                    <a:pt x="62" y="91"/>
                    <a:pt x="62" y="91"/>
                    <a:pt x="62" y="91"/>
                  </a:cubicBezTo>
                  <a:cubicBezTo>
                    <a:pt x="65" y="90"/>
                    <a:pt x="65" y="90"/>
                    <a:pt x="65" y="90"/>
                  </a:cubicBezTo>
                  <a:close/>
                  <a:moveTo>
                    <a:pt x="73" y="90"/>
                  </a:moveTo>
                  <a:cubicBezTo>
                    <a:pt x="74" y="92"/>
                    <a:pt x="74" y="92"/>
                    <a:pt x="74" y="92"/>
                  </a:cubicBezTo>
                  <a:cubicBezTo>
                    <a:pt x="74" y="93"/>
                    <a:pt x="74" y="93"/>
                    <a:pt x="74" y="93"/>
                  </a:cubicBezTo>
                  <a:cubicBezTo>
                    <a:pt x="73" y="91"/>
                    <a:pt x="73" y="91"/>
                    <a:pt x="73" y="91"/>
                  </a:cubicBezTo>
                  <a:cubicBezTo>
                    <a:pt x="73" y="90"/>
                    <a:pt x="73" y="90"/>
                    <a:pt x="73" y="90"/>
                  </a:cubicBezTo>
                  <a:close/>
                  <a:moveTo>
                    <a:pt x="68" y="97"/>
                  </a:moveTo>
                  <a:cubicBezTo>
                    <a:pt x="70" y="98"/>
                    <a:pt x="70" y="98"/>
                    <a:pt x="70" y="98"/>
                  </a:cubicBezTo>
                  <a:cubicBezTo>
                    <a:pt x="70" y="100"/>
                    <a:pt x="70" y="100"/>
                    <a:pt x="70" y="100"/>
                  </a:cubicBezTo>
                  <a:cubicBezTo>
                    <a:pt x="68" y="99"/>
                    <a:pt x="68" y="99"/>
                    <a:pt x="68" y="99"/>
                  </a:cubicBezTo>
                  <a:cubicBezTo>
                    <a:pt x="68" y="98"/>
                    <a:pt x="68" y="98"/>
                    <a:pt x="68" y="98"/>
                  </a:cubicBezTo>
                  <a:cubicBezTo>
                    <a:pt x="68" y="97"/>
                    <a:pt x="68" y="97"/>
                    <a:pt x="68" y="97"/>
                  </a:cubicBezTo>
                  <a:close/>
                  <a:moveTo>
                    <a:pt x="67" y="76"/>
                  </a:moveTo>
                  <a:cubicBezTo>
                    <a:pt x="67" y="78"/>
                    <a:pt x="67" y="78"/>
                    <a:pt x="67" y="78"/>
                  </a:cubicBezTo>
                  <a:cubicBezTo>
                    <a:pt x="65" y="78"/>
                    <a:pt x="65" y="78"/>
                    <a:pt x="65" y="78"/>
                  </a:cubicBezTo>
                  <a:cubicBezTo>
                    <a:pt x="64" y="77"/>
                    <a:pt x="64" y="77"/>
                    <a:pt x="64" y="77"/>
                  </a:cubicBezTo>
                  <a:cubicBezTo>
                    <a:pt x="65" y="76"/>
                    <a:pt x="65" y="76"/>
                    <a:pt x="65" y="76"/>
                  </a:cubicBezTo>
                  <a:cubicBezTo>
                    <a:pt x="67" y="76"/>
                    <a:pt x="67" y="76"/>
                    <a:pt x="67" y="76"/>
                  </a:cubicBezTo>
                  <a:close/>
                  <a:moveTo>
                    <a:pt x="71" y="78"/>
                  </a:moveTo>
                  <a:cubicBezTo>
                    <a:pt x="72" y="79"/>
                    <a:pt x="72" y="79"/>
                    <a:pt x="72" y="79"/>
                  </a:cubicBezTo>
                  <a:cubicBezTo>
                    <a:pt x="73" y="80"/>
                    <a:pt x="73" y="80"/>
                    <a:pt x="73" y="80"/>
                  </a:cubicBezTo>
                  <a:cubicBezTo>
                    <a:pt x="75" y="81"/>
                    <a:pt x="75" y="81"/>
                    <a:pt x="75" y="81"/>
                  </a:cubicBezTo>
                  <a:cubicBezTo>
                    <a:pt x="76" y="81"/>
                    <a:pt x="76" y="81"/>
                    <a:pt x="76" y="81"/>
                  </a:cubicBezTo>
                  <a:cubicBezTo>
                    <a:pt x="76" y="80"/>
                    <a:pt x="76" y="80"/>
                    <a:pt x="76" y="80"/>
                  </a:cubicBezTo>
                  <a:cubicBezTo>
                    <a:pt x="77" y="81"/>
                    <a:pt x="77" y="81"/>
                    <a:pt x="77" y="81"/>
                  </a:cubicBezTo>
                  <a:cubicBezTo>
                    <a:pt x="76" y="80"/>
                    <a:pt x="76" y="80"/>
                    <a:pt x="76" y="80"/>
                  </a:cubicBezTo>
                  <a:cubicBezTo>
                    <a:pt x="76" y="78"/>
                    <a:pt x="76" y="78"/>
                    <a:pt x="76" y="78"/>
                  </a:cubicBezTo>
                  <a:cubicBezTo>
                    <a:pt x="75" y="77"/>
                    <a:pt x="75" y="77"/>
                    <a:pt x="75" y="77"/>
                  </a:cubicBezTo>
                  <a:cubicBezTo>
                    <a:pt x="75" y="75"/>
                    <a:pt x="75" y="75"/>
                    <a:pt x="75" y="75"/>
                  </a:cubicBezTo>
                  <a:cubicBezTo>
                    <a:pt x="75" y="72"/>
                    <a:pt x="75" y="72"/>
                    <a:pt x="75" y="72"/>
                  </a:cubicBezTo>
                  <a:cubicBezTo>
                    <a:pt x="75" y="71"/>
                    <a:pt x="75" y="71"/>
                    <a:pt x="75" y="71"/>
                  </a:cubicBezTo>
                  <a:cubicBezTo>
                    <a:pt x="74" y="70"/>
                    <a:pt x="74" y="70"/>
                    <a:pt x="74" y="70"/>
                  </a:cubicBezTo>
                  <a:cubicBezTo>
                    <a:pt x="73" y="68"/>
                    <a:pt x="73" y="68"/>
                    <a:pt x="73" y="68"/>
                  </a:cubicBezTo>
                  <a:cubicBezTo>
                    <a:pt x="72" y="67"/>
                    <a:pt x="72" y="67"/>
                    <a:pt x="72" y="67"/>
                  </a:cubicBezTo>
                  <a:cubicBezTo>
                    <a:pt x="71" y="66"/>
                    <a:pt x="71" y="66"/>
                    <a:pt x="71" y="66"/>
                  </a:cubicBezTo>
                  <a:cubicBezTo>
                    <a:pt x="70" y="67"/>
                    <a:pt x="70" y="67"/>
                    <a:pt x="70" y="67"/>
                  </a:cubicBezTo>
                  <a:cubicBezTo>
                    <a:pt x="69" y="66"/>
                    <a:pt x="69" y="66"/>
                    <a:pt x="69" y="66"/>
                  </a:cubicBezTo>
                  <a:cubicBezTo>
                    <a:pt x="68" y="67"/>
                    <a:pt x="68" y="67"/>
                    <a:pt x="68" y="67"/>
                  </a:cubicBezTo>
                  <a:cubicBezTo>
                    <a:pt x="68" y="67"/>
                    <a:pt x="68" y="67"/>
                    <a:pt x="68" y="67"/>
                  </a:cubicBezTo>
                  <a:cubicBezTo>
                    <a:pt x="66" y="67"/>
                    <a:pt x="66" y="67"/>
                    <a:pt x="66" y="67"/>
                  </a:cubicBezTo>
                  <a:cubicBezTo>
                    <a:pt x="65" y="67"/>
                    <a:pt x="65" y="67"/>
                    <a:pt x="65" y="67"/>
                  </a:cubicBezTo>
                  <a:cubicBezTo>
                    <a:pt x="64" y="67"/>
                    <a:pt x="64" y="67"/>
                    <a:pt x="64" y="67"/>
                  </a:cubicBezTo>
                  <a:cubicBezTo>
                    <a:pt x="64" y="68"/>
                    <a:pt x="64" y="68"/>
                    <a:pt x="64" y="68"/>
                  </a:cubicBezTo>
                  <a:cubicBezTo>
                    <a:pt x="65" y="71"/>
                    <a:pt x="65" y="71"/>
                    <a:pt x="65" y="71"/>
                  </a:cubicBezTo>
                  <a:cubicBezTo>
                    <a:pt x="67" y="73"/>
                    <a:pt x="67" y="73"/>
                    <a:pt x="67" y="73"/>
                  </a:cubicBezTo>
                  <a:cubicBezTo>
                    <a:pt x="69" y="75"/>
                    <a:pt x="69" y="75"/>
                    <a:pt x="69" y="75"/>
                  </a:cubicBezTo>
                  <a:cubicBezTo>
                    <a:pt x="70" y="75"/>
                    <a:pt x="70" y="75"/>
                    <a:pt x="70" y="75"/>
                  </a:cubicBezTo>
                  <a:cubicBezTo>
                    <a:pt x="70" y="76"/>
                    <a:pt x="70" y="76"/>
                    <a:pt x="70" y="76"/>
                  </a:cubicBezTo>
                  <a:cubicBezTo>
                    <a:pt x="69" y="77"/>
                    <a:pt x="69" y="77"/>
                    <a:pt x="69" y="77"/>
                  </a:cubicBezTo>
                  <a:cubicBezTo>
                    <a:pt x="69" y="78"/>
                    <a:pt x="69" y="78"/>
                    <a:pt x="69" y="78"/>
                  </a:cubicBezTo>
                  <a:cubicBezTo>
                    <a:pt x="70" y="77"/>
                    <a:pt x="70" y="77"/>
                    <a:pt x="70" y="77"/>
                  </a:cubicBezTo>
                  <a:cubicBezTo>
                    <a:pt x="70" y="78"/>
                    <a:pt x="70" y="78"/>
                    <a:pt x="70" y="78"/>
                  </a:cubicBezTo>
                  <a:cubicBezTo>
                    <a:pt x="71" y="78"/>
                    <a:pt x="71" y="78"/>
                    <a:pt x="71" y="78"/>
                  </a:cubicBezTo>
                  <a:close/>
                  <a:moveTo>
                    <a:pt x="69" y="79"/>
                  </a:moveTo>
                  <a:cubicBezTo>
                    <a:pt x="68" y="79"/>
                    <a:pt x="68" y="79"/>
                    <a:pt x="68" y="79"/>
                  </a:cubicBezTo>
                  <a:cubicBezTo>
                    <a:pt x="66" y="79"/>
                    <a:pt x="66" y="79"/>
                    <a:pt x="66" y="79"/>
                  </a:cubicBezTo>
                  <a:cubicBezTo>
                    <a:pt x="65" y="79"/>
                    <a:pt x="65" y="79"/>
                    <a:pt x="65" y="79"/>
                  </a:cubicBezTo>
                  <a:cubicBezTo>
                    <a:pt x="65" y="80"/>
                    <a:pt x="65" y="80"/>
                    <a:pt x="65" y="80"/>
                  </a:cubicBezTo>
                  <a:cubicBezTo>
                    <a:pt x="65" y="82"/>
                    <a:pt x="65" y="82"/>
                    <a:pt x="65" y="82"/>
                  </a:cubicBezTo>
                  <a:cubicBezTo>
                    <a:pt x="67" y="83"/>
                    <a:pt x="67" y="83"/>
                    <a:pt x="67" y="83"/>
                  </a:cubicBezTo>
                  <a:cubicBezTo>
                    <a:pt x="67" y="82"/>
                    <a:pt x="67" y="82"/>
                    <a:pt x="67" y="82"/>
                  </a:cubicBezTo>
                  <a:cubicBezTo>
                    <a:pt x="68" y="83"/>
                    <a:pt x="68" y="83"/>
                    <a:pt x="68" y="83"/>
                  </a:cubicBezTo>
                  <a:cubicBezTo>
                    <a:pt x="68" y="85"/>
                    <a:pt x="68" y="85"/>
                    <a:pt x="68" y="85"/>
                  </a:cubicBezTo>
                  <a:cubicBezTo>
                    <a:pt x="69" y="87"/>
                    <a:pt x="69" y="87"/>
                    <a:pt x="69" y="87"/>
                  </a:cubicBezTo>
                  <a:cubicBezTo>
                    <a:pt x="69" y="90"/>
                    <a:pt x="69" y="90"/>
                    <a:pt x="69" y="90"/>
                  </a:cubicBezTo>
                  <a:cubicBezTo>
                    <a:pt x="71" y="91"/>
                    <a:pt x="71" y="91"/>
                    <a:pt x="71" y="91"/>
                  </a:cubicBezTo>
                  <a:cubicBezTo>
                    <a:pt x="71" y="88"/>
                    <a:pt x="71" y="88"/>
                    <a:pt x="71" y="88"/>
                  </a:cubicBezTo>
                  <a:cubicBezTo>
                    <a:pt x="72" y="89"/>
                    <a:pt x="72" y="89"/>
                    <a:pt x="72" y="89"/>
                  </a:cubicBezTo>
                  <a:cubicBezTo>
                    <a:pt x="73" y="89"/>
                    <a:pt x="73" y="89"/>
                    <a:pt x="73" y="89"/>
                  </a:cubicBezTo>
                  <a:cubicBezTo>
                    <a:pt x="74" y="88"/>
                    <a:pt x="74" y="88"/>
                    <a:pt x="74" y="88"/>
                  </a:cubicBezTo>
                  <a:cubicBezTo>
                    <a:pt x="72" y="85"/>
                    <a:pt x="72" y="85"/>
                    <a:pt x="72" y="85"/>
                  </a:cubicBezTo>
                  <a:cubicBezTo>
                    <a:pt x="71" y="84"/>
                    <a:pt x="71" y="84"/>
                    <a:pt x="71" y="84"/>
                  </a:cubicBezTo>
                  <a:cubicBezTo>
                    <a:pt x="71" y="82"/>
                    <a:pt x="71" y="82"/>
                    <a:pt x="71" y="82"/>
                  </a:cubicBezTo>
                  <a:cubicBezTo>
                    <a:pt x="70" y="79"/>
                    <a:pt x="70" y="79"/>
                    <a:pt x="70" y="79"/>
                  </a:cubicBezTo>
                  <a:cubicBezTo>
                    <a:pt x="69" y="79"/>
                    <a:pt x="69" y="79"/>
                    <a:pt x="69" y="79"/>
                  </a:cubicBezTo>
                  <a:close/>
                  <a:moveTo>
                    <a:pt x="78" y="83"/>
                  </a:moveTo>
                  <a:cubicBezTo>
                    <a:pt x="79" y="83"/>
                    <a:pt x="79" y="83"/>
                    <a:pt x="79" y="83"/>
                  </a:cubicBezTo>
                  <a:cubicBezTo>
                    <a:pt x="78" y="82"/>
                    <a:pt x="78" y="82"/>
                    <a:pt x="78" y="82"/>
                  </a:cubicBezTo>
                  <a:cubicBezTo>
                    <a:pt x="78" y="82"/>
                    <a:pt x="78" y="82"/>
                    <a:pt x="78" y="82"/>
                  </a:cubicBezTo>
                  <a:cubicBezTo>
                    <a:pt x="78" y="83"/>
                    <a:pt x="78" y="83"/>
                    <a:pt x="78" y="83"/>
                  </a:cubicBezTo>
                  <a:close/>
                  <a:moveTo>
                    <a:pt x="78" y="85"/>
                  </a:moveTo>
                  <a:cubicBezTo>
                    <a:pt x="77" y="84"/>
                    <a:pt x="77" y="84"/>
                    <a:pt x="77" y="84"/>
                  </a:cubicBezTo>
                  <a:cubicBezTo>
                    <a:pt x="77" y="85"/>
                    <a:pt x="77" y="85"/>
                    <a:pt x="77" y="85"/>
                  </a:cubicBezTo>
                  <a:cubicBezTo>
                    <a:pt x="78" y="85"/>
                    <a:pt x="78" y="85"/>
                    <a:pt x="78" y="85"/>
                  </a:cubicBezTo>
                  <a:cubicBezTo>
                    <a:pt x="78" y="85"/>
                    <a:pt x="78" y="85"/>
                    <a:pt x="78" y="85"/>
                  </a:cubicBezTo>
                  <a:close/>
                  <a:moveTo>
                    <a:pt x="78" y="93"/>
                  </a:moveTo>
                  <a:cubicBezTo>
                    <a:pt x="78" y="91"/>
                    <a:pt x="78" y="91"/>
                    <a:pt x="78" y="91"/>
                  </a:cubicBezTo>
                  <a:cubicBezTo>
                    <a:pt x="77" y="90"/>
                    <a:pt x="77" y="90"/>
                    <a:pt x="77" y="90"/>
                  </a:cubicBezTo>
                  <a:cubicBezTo>
                    <a:pt x="77" y="88"/>
                    <a:pt x="77" y="88"/>
                    <a:pt x="77" y="88"/>
                  </a:cubicBezTo>
                  <a:cubicBezTo>
                    <a:pt x="78" y="88"/>
                    <a:pt x="78" y="88"/>
                    <a:pt x="78" y="88"/>
                  </a:cubicBezTo>
                  <a:cubicBezTo>
                    <a:pt x="77" y="87"/>
                    <a:pt x="77" y="87"/>
                    <a:pt x="77" y="87"/>
                  </a:cubicBezTo>
                  <a:cubicBezTo>
                    <a:pt x="76" y="87"/>
                    <a:pt x="76" y="87"/>
                    <a:pt x="76" y="87"/>
                  </a:cubicBezTo>
                  <a:cubicBezTo>
                    <a:pt x="76" y="89"/>
                    <a:pt x="76" y="89"/>
                    <a:pt x="76" y="89"/>
                  </a:cubicBezTo>
                  <a:cubicBezTo>
                    <a:pt x="77" y="91"/>
                    <a:pt x="77" y="91"/>
                    <a:pt x="77" y="91"/>
                  </a:cubicBezTo>
                  <a:cubicBezTo>
                    <a:pt x="77" y="92"/>
                    <a:pt x="77" y="92"/>
                    <a:pt x="77" y="92"/>
                  </a:cubicBezTo>
                  <a:cubicBezTo>
                    <a:pt x="77" y="93"/>
                    <a:pt x="77" y="93"/>
                    <a:pt x="77" y="93"/>
                  </a:cubicBezTo>
                  <a:cubicBezTo>
                    <a:pt x="78" y="93"/>
                    <a:pt x="78" y="93"/>
                    <a:pt x="78" y="93"/>
                  </a:cubicBezTo>
                  <a:close/>
                  <a:moveTo>
                    <a:pt x="80" y="94"/>
                  </a:moveTo>
                  <a:cubicBezTo>
                    <a:pt x="80" y="95"/>
                    <a:pt x="80" y="95"/>
                    <a:pt x="80" y="95"/>
                  </a:cubicBezTo>
                  <a:cubicBezTo>
                    <a:pt x="80" y="96"/>
                    <a:pt x="80" y="96"/>
                    <a:pt x="80" y="96"/>
                  </a:cubicBezTo>
                  <a:cubicBezTo>
                    <a:pt x="81" y="94"/>
                    <a:pt x="81" y="94"/>
                    <a:pt x="81" y="94"/>
                  </a:cubicBezTo>
                  <a:cubicBezTo>
                    <a:pt x="80" y="94"/>
                    <a:pt x="80" y="94"/>
                    <a:pt x="80" y="94"/>
                  </a:cubicBezTo>
                  <a:close/>
                  <a:moveTo>
                    <a:pt x="81" y="90"/>
                  </a:moveTo>
                  <a:cubicBezTo>
                    <a:pt x="81" y="92"/>
                    <a:pt x="81" y="92"/>
                    <a:pt x="81" y="92"/>
                  </a:cubicBezTo>
                  <a:cubicBezTo>
                    <a:pt x="80" y="92"/>
                    <a:pt x="80" y="92"/>
                    <a:pt x="80" y="92"/>
                  </a:cubicBezTo>
                  <a:cubicBezTo>
                    <a:pt x="81" y="94"/>
                    <a:pt x="81" y="94"/>
                    <a:pt x="81" y="94"/>
                  </a:cubicBezTo>
                  <a:cubicBezTo>
                    <a:pt x="83" y="93"/>
                    <a:pt x="83" y="93"/>
                    <a:pt x="83" y="93"/>
                  </a:cubicBezTo>
                  <a:cubicBezTo>
                    <a:pt x="82" y="91"/>
                    <a:pt x="82" y="91"/>
                    <a:pt x="82" y="91"/>
                  </a:cubicBezTo>
                  <a:cubicBezTo>
                    <a:pt x="81" y="90"/>
                    <a:pt x="81" y="90"/>
                    <a:pt x="81" y="90"/>
                  </a:cubicBezTo>
                  <a:close/>
                  <a:moveTo>
                    <a:pt x="47" y="121"/>
                  </a:moveTo>
                  <a:cubicBezTo>
                    <a:pt x="45" y="119"/>
                    <a:pt x="45" y="119"/>
                    <a:pt x="45" y="119"/>
                  </a:cubicBezTo>
                  <a:cubicBezTo>
                    <a:pt x="46" y="116"/>
                    <a:pt x="46" y="116"/>
                    <a:pt x="46" y="116"/>
                  </a:cubicBezTo>
                  <a:cubicBezTo>
                    <a:pt x="47" y="114"/>
                    <a:pt x="47" y="114"/>
                    <a:pt x="47" y="114"/>
                  </a:cubicBezTo>
                  <a:cubicBezTo>
                    <a:pt x="46" y="112"/>
                    <a:pt x="46" y="112"/>
                    <a:pt x="46" y="112"/>
                  </a:cubicBezTo>
                  <a:cubicBezTo>
                    <a:pt x="48" y="110"/>
                    <a:pt x="48" y="110"/>
                    <a:pt x="48" y="110"/>
                  </a:cubicBezTo>
                  <a:cubicBezTo>
                    <a:pt x="49" y="110"/>
                    <a:pt x="49" y="110"/>
                    <a:pt x="49" y="110"/>
                  </a:cubicBezTo>
                  <a:cubicBezTo>
                    <a:pt x="51" y="109"/>
                    <a:pt x="51" y="109"/>
                    <a:pt x="51" y="109"/>
                  </a:cubicBezTo>
                  <a:cubicBezTo>
                    <a:pt x="52" y="109"/>
                    <a:pt x="52" y="109"/>
                    <a:pt x="52" y="109"/>
                  </a:cubicBezTo>
                  <a:cubicBezTo>
                    <a:pt x="55" y="109"/>
                    <a:pt x="55" y="109"/>
                    <a:pt x="55" y="109"/>
                  </a:cubicBezTo>
                  <a:cubicBezTo>
                    <a:pt x="54" y="107"/>
                    <a:pt x="54" y="107"/>
                    <a:pt x="54" y="107"/>
                  </a:cubicBezTo>
                  <a:cubicBezTo>
                    <a:pt x="55" y="106"/>
                    <a:pt x="55" y="106"/>
                    <a:pt x="55" y="106"/>
                  </a:cubicBezTo>
                  <a:cubicBezTo>
                    <a:pt x="57" y="105"/>
                    <a:pt x="57" y="105"/>
                    <a:pt x="57" y="105"/>
                  </a:cubicBezTo>
                  <a:cubicBezTo>
                    <a:pt x="58" y="103"/>
                    <a:pt x="58" y="103"/>
                    <a:pt x="58" y="103"/>
                  </a:cubicBezTo>
                  <a:cubicBezTo>
                    <a:pt x="59" y="103"/>
                    <a:pt x="59" y="103"/>
                    <a:pt x="59" y="103"/>
                  </a:cubicBezTo>
                  <a:cubicBezTo>
                    <a:pt x="62" y="105"/>
                    <a:pt x="62" y="105"/>
                    <a:pt x="62" y="105"/>
                  </a:cubicBezTo>
                  <a:cubicBezTo>
                    <a:pt x="62" y="108"/>
                    <a:pt x="62" y="108"/>
                    <a:pt x="62" y="108"/>
                  </a:cubicBezTo>
                  <a:cubicBezTo>
                    <a:pt x="60" y="111"/>
                    <a:pt x="60" y="111"/>
                    <a:pt x="60" y="111"/>
                  </a:cubicBezTo>
                  <a:cubicBezTo>
                    <a:pt x="62" y="109"/>
                    <a:pt x="62" y="109"/>
                    <a:pt x="62" y="109"/>
                  </a:cubicBezTo>
                  <a:cubicBezTo>
                    <a:pt x="63" y="109"/>
                    <a:pt x="63" y="109"/>
                    <a:pt x="63" y="109"/>
                  </a:cubicBezTo>
                  <a:cubicBezTo>
                    <a:pt x="65" y="108"/>
                    <a:pt x="65" y="108"/>
                    <a:pt x="65" y="108"/>
                  </a:cubicBezTo>
                  <a:cubicBezTo>
                    <a:pt x="66" y="105"/>
                    <a:pt x="66" y="105"/>
                    <a:pt x="66" y="105"/>
                  </a:cubicBezTo>
                  <a:cubicBezTo>
                    <a:pt x="68" y="104"/>
                    <a:pt x="68" y="104"/>
                    <a:pt x="68" y="104"/>
                  </a:cubicBezTo>
                  <a:cubicBezTo>
                    <a:pt x="69" y="106"/>
                    <a:pt x="69" y="106"/>
                    <a:pt x="69" y="106"/>
                  </a:cubicBezTo>
                  <a:cubicBezTo>
                    <a:pt x="70" y="106"/>
                    <a:pt x="70" y="106"/>
                    <a:pt x="70" y="106"/>
                  </a:cubicBezTo>
                  <a:cubicBezTo>
                    <a:pt x="70" y="104"/>
                    <a:pt x="70" y="104"/>
                    <a:pt x="70" y="104"/>
                  </a:cubicBezTo>
                  <a:cubicBezTo>
                    <a:pt x="69" y="104"/>
                    <a:pt x="69" y="104"/>
                    <a:pt x="69" y="104"/>
                  </a:cubicBezTo>
                  <a:cubicBezTo>
                    <a:pt x="70" y="100"/>
                    <a:pt x="70" y="100"/>
                    <a:pt x="70" y="100"/>
                  </a:cubicBezTo>
                  <a:cubicBezTo>
                    <a:pt x="72" y="101"/>
                    <a:pt x="72" y="101"/>
                    <a:pt x="72" y="101"/>
                  </a:cubicBezTo>
                  <a:cubicBezTo>
                    <a:pt x="73" y="102"/>
                    <a:pt x="73" y="102"/>
                    <a:pt x="73" y="102"/>
                  </a:cubicBezTo>
                  <a:cubicBezTo>
                    <a:pt x="74" y="101"/>
                    <a:pt x="74" y="101"/>
                    <a:pt x="74" y="101"/>
                  </a:cubicBezTo>
                  <a:cubicBezTo>
                    <a:pt x="74" y="99"/>
                    <a:pt x="74" y="99"/>
                    <a:pt x="74" y="99"/>
                  </a:cubicBezTo>
                  <a:cubicBezTo>
                    <a:pt x="74" y="99"/>
                    <a:pt x="74" y="99"/>
                    <a:pt x="74" y="99"/>
                  </a:cubicBezTo>
                  <a:cubicBezTo>
                    <a:pt x="76" y="100"/>
                    <a:pt x="76" y="100"/>
                    <a:pt x="76" y="100"/>
                  </a:cubicBezTo>
                  <a:cubicBezTo>
                    <a:pt x="76" y="99"/>
                    <a:pt x="76" y="99"/>
                    <a:pt x="76" y="99"/>
                  </a:cubicBezTo>
                  <a:cubicBezTo>
                    <a:pt x="75" y="95"/>
                    <a:pt x="75" y="95"/>
                    <a:pt x="75" y="95"/>
                  </a:cubicBezTo>
                  <a:cubicBezTo>
                    <a:pt x="75" y="93"/>
                    <a:pt x="75" y="93"/>
                    <a:pt x="75" y="93"/>
                  </a:cubicBezTo>
                  <a:cubicBezTo>
                    <a:pt x="76" y="94"/>
                    <a:pt x="76" y="94"/>
                    <a:pt x="76" y="94"/>
                  </a:cubicBezTo>
                  <a:cubicBezTo>
                    <a:pt x="77" y="93"/>
                    <a:pt x="77" y="93"/>
                    <a:pt x="77" y="93"/>
                  </a:cubicBezTo>
                  <a:cubicBezTo>
                    <a:pt x="77" y="95"/>
                    <a:pt x="77" y="95"/>
                    <a:pt x="77" y="95"/>
                  </a:cubicBezTo>
                  <a:cubicBezTo>
                    <a:pt x="80" y="97"/>
                    <a:pt x="80" y="97"/>
                    <a:pt x="80" y="97"/>
                  </a:cubicBezTo>
                  <a:cubicBezTo>
                    <a:pt x="82" y="99"/>
                    <a:pt x="82" y="99"/>
                    <a:pt x="82" y="99"/>
                  </a:cubicBezTo>
                  <a:cubicBezTo>
                    <a:pt x="83" y="98"/>
                    <a:pt x="83" y="98"/>
                    <a:pt x="83" y="98"/>
                  </a:cubicBezTo>
                  <a:cubicBezTo>
                    <a:pt x="83" y="99"/>
                    <a:pt x="83" y="99"/>
                    <a:pt x="83" y="99"/>
                  </a:cubicBezTo>
                  <a:cubicBezTo>
                    <a:pt x="84" y="101"/>
                    <a:pt x="84" y="101"/>
                    <a:pt x="84" y="101"/>
                  </a:cubicBezTo>
                  <a:cubicBezTo>
                    <a:pt x="84" y="103"/>
                    <a:pt x="84" y="103"/>
                    <a:pt x="84" y="103"/>
                  </a:cubicBezTo>
                  <a:cubicBezTo>
                    <a:pt x="83" y="103"/>
                    <a:pt x="83" y="103"/>
                    <a:pt x="83" y="103"/>
                  </a:cubicBezTo>
                  <a:cubicBezTo>
                    <a:pt x="82" y="104"/>
                    <a:pt x="82" y="104"/>
                    <a:pt x="82" y="104"/>
                  </a:cubicBezTo>
                  <a:cubicBezTo>
                    <a:pt x="83" y="105"/>
                    <a:pt x="83" y="105"/>
                    <a:pt x="83" y="105"/>
                  </a:cubicBezTo>
                  <a:cubicBezTo>
                    <a:pt x="84" y="105"/>
                    <a:pt x="84" y="105"/>
                    <a:pt x="84" y="105"/>
                  </a:cubicBezTo>
                  <a:cubicBezTo>
                    <a:pt x="84" y="106"/>
                    <a:pt x="84" y="106"/>
                    <a:pt x="84" y="106"/>
                  </a:cubicBezTo>
                  <a:cubicBezTo>
                    <a:pt x="84" y="108"/>
                    <a:pt x="84" y="108"/>
                    <a:pt x="84" y="108"/>
                  </a:cubicBezTo>
                  <a:cubicBezTo>
                    <a:pt x="85" y="107"/>
                    <a:pt x="85" y="107"/>
                    <a:pt x="85" y="107"/>
                  </a:cubicBezTo>
                  <a:cubicBezTo>
                    <a:pt x="85" y="109"/>
                    <a:pt x="85" y="109"/>
                    <a:pt x="85" y="109"/>
                  </a:cubicBezTo>
                  <a:cubicBezTo>
                    <a:pt x="85" y="111"/>
                    <a:pt x="85" y="111"/>
                    <a:pt x="85" y="111"/>
                  </a:cubicBezTo>
                  <a:cubicBezTo>
                    <a:pt x="86" y="113"/>
                    <a:pt x="86" y="113"/>
                    <a:pt x="86" y="113"/>
                  </a:cubicBezTo>
                  <a:cubicBezTo>
                    <a:pt x="87" y="114"/>
                    <a:pt x="87" y="114"/>
                    <a:pt x="87" y="114"/>
                  </a:cubicBezTo>
                  <a:cubicBezTo>
                    <a:pt x="87" y="117"/>
                    <a:pt x="87" y="117"/>
                    <a:pt x="87" y="117"/>
                  </a:cubicBezTo>
                  <a:cubicBezTo>
                    <a:pt x="86" y="120"/>
                    <a:pt x="86" y="120"/>
                    <a:pt x="86" y="120"/>
                  </a:cubicBezTo>
                  <a:cubicBezTo>
                    <a:pt x="86" y="120"/>
                    <a:pt x="86" y="120"/>
                    <a:pt x="86" y="120"/>
                  </a:cubicBezTo>
                  <a:cubicBezTo>
                    <a:pt x="86" y="121"/>
                    <a:pt x="86" y="121"/>
                    <a:pt x="86" y="121"/>
                  </a:cubicBezTo>
                  <a:cubicBezTo>
                    <a:pt x="85" y="119"/>
                    <a:pt x="85" y="119"/>
                    <a:pt x="85" y="119"/>
                  </a:cubicBezTo>
                  <a:cubicBezTo>
                    <a:pt x="84" y="120"/>
                    <a:pt x="84" y="120"/>
                    <a:pt x="84" y="120"/>
                  </a:cubicBezTo>
                  <a:cubicBezTo>
                    <a:pt x="84" y="121"/>
                    <a:pt x="84" y="121"/>
                    <a:pt x="84" y="121"/>
                  </a:cubicBezTo>
                  <a:cubicBezTo>
                    <a:pt x="84" y="123"/>
                    <a:pt x="84" y="123"/>
                    <a:pt x="84" y="123"/>
                  </a:cubicBezTo>
                  <a:cubicBezTo>
                    <a:pt x="84" y="125"/>
                    <a:pt x="84" y="125"/>
                    <a:pt x="84" y="125"/>
                  </a:cubicBezTo>
                  <a:cubicBezTo>
                    <a:pt x="84" y="126"/>
                    <a:pt x="84" y="126"/>
                    <a:pt x="84" y="126"/>
                  </a:cubicBezTo>
                  <a:cubicBezTo>
                    <a:pt x="84" y="125"/>
                    <a:pt x="84" y="125"/>
                    <a:pt x="84" y="125"/>
                  </a:cubicBezTo>
                  <a:cubicBezTo>
                    <a:pt x="83" y="123"/>
                    <a:pt x="83" y="123"/>
                    <a:pt x="83" y="123"/>
                  </a:cubicBezTo>
                  <a:cubicBezTo>
                    <a:pt x="83" y="121"/>
                    <a:pt x="83" y="121"/>
                    <a:pt x="83" y="121"/>
                  </a:cubicBezTo>
                  <a:cubicBezTo>
                    <a:pt x="82" y="120"/>
                    <a:pt x="82" y="120"/>
                    <a:pt x="82" y="120"/>
                  </a:cubicBezTo>
                  <a:cubicBezTo>
                    <a:pt x="82" y="118"/>
                    <a:pt x="82" y="118"/>
                    <a:pt x="82" y="118"/>
                  </a:cubicBezTo>
                  <a:cubicBezTo>
                    <a:pt x="80" y="116"/>
                    <a:pt x="80" y="116"/>
                    <a:pt x="80" y="116"/>
                  </a:cubicBezTo>
                  <a:cubicBezTo>
                    <a:pt x="79" y="117"/>
                    <a:pt x="79" y="117"/>
                    <a:pt x="79" y="117"/>
                  </a:cubicBezTo>
                  <a:cubicBezTo>
                    <a:pt x="77" y="121"/>
                    <a:pt x="77" y="121"/>
                    <a:pt x="77" y="121"/>
                  </a:cubicBezTo>
                  <a:cubicBezTo>
                    <a:pt x="77" y="122"/>
                    <a:pt x="77" y="122"/>
                    <a:pt x="77" y="122"/>
                  </a:cubicBezTo>
                  <a:cubicBezTo>
                    <a:pt x="78" y="123"/>
                    <a:pt x="78" y="123"/>
                    <a:pt x="78" y="123"/>
                  </a:cubicBezTo>
                  <a:cubicBezTo>
                    <a:pt x="79" y="125"/>
                    <a:pt x="79" y="125"/>
                    <a:pt x="79" y="125"/>
                  </a:cubicBezTo>
                  <a:cubicBezTo>
                    <a:pt x="80" y="127"/>
                    <a:pt x="80" y="127"/>
                    <a:pt x="80" y="127"/>
                  </a:cubicBezTo>
                  <a:cubicBezTo>
                    <a:pt x="80" y="128"/>
                    <a:pt x="80" y="128"/>
                    <a:pt x="80" y="128"/>
                  </a:cubicBezTo>
                  <a:cubicBezTo>
                    <a:pt x="77" y="131"/>
                    <a:pt x="77" y="131"/>
                    <a:pt x="77" y="131"/>
                  </a:cubicBezTo>
                  <a:cubicBezTo>
                    <a:pt x="76" y="132"/>
                    <a:pt x="76" y="132"/>
                    <a:pt x="76" y="132"/>
                  </a:cubicBezTo>
                  <a:cubicBezTo>
                    <a:pt x="76" y="132"/>
                    <a:pt x="76" y="132"/>
                    <a:pt x="76" y="132"/>
                  </a:cubicBezTo>
                  <a:cubicBezTo>
                    <a:pt x="75" y="130"/>
                    <a:pt x="75" y="130"/>
                    <a:pt x="75" y="130"/>
                  </a:cubicBezTo>
                  <a:cubicBezTo>
                    <a:pt x="76" y="129"/>
                    <a:pt x="76" y="129"/>
                    <a:pt x="76" y="129"/>
                  </a:cubicBezTo>
                  <a:cubicBezTo>
                    <a:pt x="75" y="128"/>
                    <a:pt x="75" y="128"/>
                    <a:pt x="75" y="128"/>
                  </a:cubicBezTo>
                  <a:cubicBezTo>
                    <a:pt x="74" y="129"/>
                    <a:pt x="74" y="129"/>
                    <a:pt x="74" y="129"/>
                  </a:cubicBezTo>
                  <a:cubicBezTo>
                    <a:pt x="74" y="130"/>
                    <a:pt x="74" y="130"/>
                    <a:pt x="74" y="130"/>
                  </a:cubicBezTo>
                  <a:cubicBezTo>
                    <a:pt x="73" y="131"/>
                    <a:pt x="73" y="131"/>
                    <a:pt x="73" y="131"/>
                  </a:cubicBezTo>
                  <a:cubicBezTo>
                    <a:pt x="71" y="130"/>
                    <a:pt x="71" y="130"/>
                    <a:pt x="71" y="130"/>
                  </a:cubicBezTo>
                  <a:cubicBezTo>
                    <a:pt x="69" y="129"/>
                    <a:pt x="69" y="129"/>
                    <a:pt x="69" y="129"/>
                  </a:cubicBezTo>
                  <a:cubicBezTo>
                    <a:pt x="67" y="129"/>
                    <a:pt x="67" y="129"/>
                    <a:pt x="67" y="129"/>
                  </a:cubicBezTo>
                  <a:cubicBezTo>
                    <a:pt x="66" y="127"/>
                    <a:pt x="66" y="127"/>
                    <a:pt x="66" y="127"/>
                  </a:cubicBezTo>
                  <a:cubicBezTo>
                    <a:pt x="65" y="125"/>
                    <a:pt x="65" y="125"/>
                    <a:pt x="65" y="125"/>
                  </a:cubicBezTo>
                  <a:cubicBezTo>
                    <a:pt x="64" y="124"/>
                    <a:pt x="64" y="124"/>
                    <a:pt x="64" y="124"/>
                  </a:cubicBezTo>
                  <a:cubicBezTo>
                    <a:pt x="64" y="122"/>
                    <a:pt x="64" y="122"/>
                    <a:pt x="64" y="122"/>
                  </a:cubicBezTo>
                  <a:cubicBezTo>
                    <a:pt x="64" y="121"/>
                    <a:pt x="64" y="121"/>
                    <a:pt x="64" y="121"/>
                  </a:cubicBezTo>
                  <a:cubicBezTo>
                    <a:pt x="63" y="120"/>
                    <a:pt x="63" y="120"/>
                    <a:pt x="63" y="120"/>
                  </a:cubicBezTo>
                  <a:cubicBezTo>
                    <a:pt x="64" y="119"/>
                    <a:pt x="64" y="119"/>
                    <a:pt x="64" y="119"/>
                  </a:cubicBezTo>
                  <a:cubicBezTo>
                    <a:pt x="64" y="118"/>
                    <a:pt x="64" y="118"/>
                    <a:pt x="64" y="118"/>
                  </a:cubicBezTo>
                  <a:cubicBezTo>
                    <a:pt x="65" y="118"/>
                    <a:pt x="65" y="118"/>
                    <a:pt x="65" y="118"/>
                  </a:cubicBezTo>
                  <a:cubicBezTo>
                    <a:pt x="66" y="118"/>
                    <a:pt x="66" y="118"/>
                    <a:pt x="66" y="118"/>
                  </a:cubicBezTo>
                  <a:cubicBezTo>
                    <a:pt x="65" y="117"/>
                    <a:pt x="65" y="117"/>
                    <a:pt x="65" y="117"/>
                  </a:cubicBezTo>
                  <a:cubicBezTo>
                    <a:pt x="65" y="116"/>
                    <a:pt x="65" y="116"/>
                    <a:pt x="65" y="116"/>
                  </a:cubicBezTo>
                  <a:cubicBezTo>
                    <a:pt x="63" y="114"/>
                    <a:pt x="63" y="114"/>
                    <a:pt x="63" y="114"/>
                  </a:cubicBezTo>
                  <a:cubicBezTo>
                    <a:pt x="61" y="114"/>
                    <a:pt x="61" y="114"/>
                    <a:pt x="61" y="114"/>
                  </a:cubicBezTo>
                  <a:cubicBezTo>
                    <a:pt x="60" y="112"/>
                    <a:pt x="60" y="112"/>
                    <a:pt x="60" y="112"/>
                  </a:cubicBezTo>
                  <a:cubicBezTo>
                    <a:pt x="59" y="112"/>
                    <a:pt x="59" y="112"/>
                    <a:pt x="59" y="112"/>
                  </a:cubicBezTo>
                  <a:cubicBezTo>
                    <a:pt x="58" y="113"/>
                    <a:pt x="58" y="113"/>
                    <a:pt x="58" y="113"/>
                  </a:cubicBezTo>
                  <a:cubicBezTo>
                    <a:pt x="59" y="114"/>
                    <a:pt x="59" y="114"/>
                    <a:pt x="59" y="114"/>
                  </a:cubicBezTo>
                  <a:cubicBezTo>
                    <a:pt x="58" y="115"/>
                    <a:pt x="58" y="115"/>
                    <a:pt x="58" y="115"/>
                  </a:cubicBezTo>
                  <a:cubicBezTo>
                    <a:pt x="59" y="116"/>
                    <a:pt x="59" y="116"/>
                    <a:pt x="59" y="116"/>
                  </a:cubicBezTo>
                  <a:cubicBezTo>
                    <a:pt x="58" y="116"/>
                    <a:pt x="58" y="116"/>
                    <a:pt x="58" y="116"/>
                  </a:cubicBezTo>
                  <a:cubicBezTo>
                    <a:pt x="57" y="115"/>
                    <a:pt x="57" y="115"/>
                    <a:pt x="57" y="115"/>
                  </a:cubicBezTo>
                  <a:cubicBezTo>
                    <a:pt x="56" y="115"/>
                    <a:pt x="56" y="115"/>
                    <a:pt x="56" y="115"/>
                  </a:cubicBezTo>
                  <a:cubicBezTo>
                    <a:pt x="56" y="114"/>
                    <a:pt x="56" y="114"/>
                    <a:pt x="56" y="114"/>
                  </a:cubicBezTo>
                  <a:cubicBezTo>
                    <a:pt x="56" y="114"/>
                    <a:pt x="56" y="114"/>
                    <a:pt x="56" y="114"/>
                  </a:cubicBezTo>
                  <a:cubicBezTo>
                    <a:pt x="55" y="114"/>
                    <a:pt x="55" y="114"/>
                    <a:pt x="55" y="114"/>
                  </a:cubicBezTo>
                  <a:cubicBezTo>
                    <a:pt x="55" y="116"/>
                    <a:pt x="55" y="116"/>
                    <a:pt x="55" y="116"/>
                  </a:cubicBezTo>
                  <a:cubicBezTo>
                    <a:pt x="54" y="115"/>
                    <a:pt x="54" y="115"/>
                    <a:pt x="54" y="115"/>
                  </a:cubicBezTo>
                  <a:cubicBezTo>
                    <a:pt x="53" y="116"/>
                    <a:pt x="53" y="116"/>
                    <a:pt x="53" y="116"/>
                  </a:cubicBezTo>
                  <a:cubicBezTo>
                    <a:pt x="53" y="115"/>
                    <a:pt x="53" y="115"/>
                    <a:pt x="53" y="115"/>
                  </a:cubicBezTo>
                  <a:cubicBezTo>
                    <a:pt x="53" y="113"/>
                    <a:pt x="53" y="113"/>
                    <a:pt x="53" y="113"/>
                  </a:cubicBezTo>
                  <a:cubicBezTo>
                    <a:pt x="52" y="112"/>
                    <a:pt x="52" y="112"/>
                    <a:pt x="52" y="112"/>
                  </a:cubicBezTo>
                  <a:cubicBezTo>
                    <a:pt x="51" y="113"/>
                    <a:pt x="51" y="113"/>
                    <a:pt x="51" y="113"/>
                  </a:cubicBezTo>
                  <a:cubicBezTo>
                    <a:pt x="50" y="115"/>
                    <a:pt x="50" y="115"/>
                    <a:pt x="50" y="115"/>
                  </a:cubicBezTo>
                  <a:cubicBezTo>
                    <a:pt x="49" y="116"/>
                    <a:pt x="49" y="116"/>
                    <a:pt x="49" y="116"/>
                  </a:cubicBezTo>
                  <a:cubicBezTo>
                    <a:pt x="48" y="119"/>
                    <a:pt x="48" y="119"/>
                    <a:pt x="48" y="119"/>
                  </a:cubicBezTo>
                  <a:cubicBezTo>
                    <a:pt x="47" y="121"/>
                    <a:pt x="47" y="121"/>
                    <a:pt x="47" y="121"/>
                  </a:cubicBezTo>
                  <a:close/>
                  <a:moveTo>
                    <a:pt x="44" y="123"/>
                  </a:moveTo>
                  <a:cubicBezTo>
                    <a:pt x="44" y="124"/>
                    <a:pt x="44" y="124"/>
                    <a:pt x="44" y="124"/>
                  </a:cubicBezTo>
                  <a:cubicBezTo>
                    <a:pt x="45" y="125"/>
                    <a:pt x="45" y="125"/>
                    <a:pt x="45" y="125"/>
                  </a:cubicBezTo>
                  <a:cubicBezTo>
                    <a:pt x="46" y="126"/>
                    <a:pt x="46" y="126"/>
                    <a:pt x="46" y="126"/>
                  </a:cubicBezTo>
                  <a:cubicBezTo>
                    <a:pt x="48" y="124"/>
                    <a:pt x="48" y="124"/>
                    <a:pt x="48" y="124"/>
                  </a:cubicBezTo>
                  <a:cubicBezTo>
                    <a:pt x="49" y="123"/>
                    <a:pt x="49" y="123"/>
                    <a:pt x="49" y="123"/>
                  </a:cubicBezTo>
                  <a:cubicBezTo>
                    <a:pt x="48" y="123"/>
                    <a:pt x="48" y="123"/>
                    <a:pt x="48" y="123"/>
                  </a:cubicBezTo>
                  <a:cubicBezTo>
                    <a:pt x="47" y="122"/>
                    <a:pt x="47" y="122"/>
                    <a:pt x="47" y="122"/>
                  </a:cubicBezTo>
                  <a:cubicBezTo>
                    <a:pt x="46" y="123"/>
                    <a:pt x="46" y="123"/>
                    <a:pt x="46" y="123"/>
                  </a:cubicBezTo>
                  <a:cubicBezTo>
                    <a:pt x="44" y="123"/>
                    <a:pt x="44" y="123"/>
                    <a:pt x="44" y="123"/>
                  </a:cubicBezTo>
                  <a:close/>
                  <a:moveTo>
                    <a:pt x="24" y="72"/>
                  </a:moveTo>
                  <a:cubicBezTo>
                    <a:pt x="23" y="71"/>
                    <a:pt x="23" y="71"/>
                    <a:pt x="23" y="71"/>
                  </a:cubicBezTo>
                  <a:cubicBezTo>
                    <a:pt x="23" y="70"/>
                    <a:pt x="23" y="70"/>
                    <a:pt x="23" y="70"/>
                  </a:cubicBezTo>
                  <a:cubicBezTo>
                    <a:pt x="23" y="69"/>
                    <a:pt x="23" y="69"/>
                    <a:pt x="23" y="69"/>
                  </a:cubicBezTo>
                  <a:cubicBezTo>
                    <a:pt x="25" y="69"/>
                    <a:pt x="25" y="69"/>
                    <a:pt x="25" y="69"/>
                  </a:cubicBezTo>
                  <a:cubicBezTo>
                    <a:pt x="26" y="71"/>
                    <a:pt x="26" y="71"/>
                    <a:pt x="26" y="71"/>
                  </a:cubicBezTo>
                  <a:cubicBezTo>
                    <a:pt x="27" y="71"/>
                    <a:pt x="27" y="71"/>
                    <a:pt x="27" y="71"/>
                  </a:cubicBezTo>
                  <a:cubicBezTo>
                    <a:pt x="28" y="72"/>
                    <a:pt x="28" y="72"/>
                    <a:pt x="28" y="72"/>
                  </a:cubicBezTo>
                  <a:cubicBezTo>
                    <a:pt x="27" y="73"/>
                    <a:pt x="27" y="73"/>
                    <a:pt x="27" y="73"/>
                  </a:cubicBezTo>
                  <a:cubicBezTo>
                    <a:pt x="26" y="72"/>
                    <a:pt x="26" y="72"/>
                    <a:pt x="26" y="72"/>
                  </a:cubicBezTo>
                  <a:cubicBezTo>
                    <a:pt x="24" y="72"/>
                    <a:pt x="24" y="72"/>
                    <a:pt x="24" y="72"/>
                  </a:cubicBezTo>
                  <a:close/>
                  <a:moveTo>
                    <a:pt x="23" y="73"/>
                  </a:moveTo>
                  <a:cubicBezTo>
                    <a:pt x="25" y="73"/>
                    <a:pt x="25" y="73"/>
                    <a:pt x="25" y="73"/>
                  </a:cubicBezTo>
                  <a:cubicBezTo>
                    <a:pt x="25" y="75"/>
                    <a:pt x="25" y="75"/>
                    <a:pt x="25" y="75"/>
                  </a:cubicBezTo>
                  <a:cubicBezTo>
                    <a:pt x="25" y="75"/>
                    <a:pt x="25" y="75"/>
                    <a:pt x="25" y="75"/>
                  </a:cubicBezTo>
                  <a:cubicBezTo>
                    <a:pt x="24" y="76"/>
                    <a:pt x="24" y="76"/>
                    <a:pt x="24" y="76"/>
                  </a:cubicBezTo>
                  <a:cubicBezTo>
                    <a:pt x="23" y="76"/>
                    <a:pt x="23" y="76"/>
                    <a:pt x="23" y="76"/>
                  </a:cubicBezTo>
                  <a:cubicBezTo>
                    <a:pt x="23" y="74"/>
                    <a:pt x="23" y="74"/>
                    <a:pt x="23" y="74"/>
                  </a:cubicBezTo>
                  <a:cubicBezTo>
                    <a:pt x="23" y="73"/>
                    <a:pt x="23" y="73"/>
                    <a:pt x="23" y="73"/>
                  </a:cubicBezTo>
                  <a:close/>
                  <a:moveTo>
                    <a:pt x="24" y="86"/>
                  </a:moveTo>
                  <a:cubicBezTo>
                    <a:pt x="25" y="86"/>
                    <a:pt x="25" y="86"/>
                    <a:pt x="25" y="86"/>
                  </a:cubicBezTo>
                  <a:cubicBezTo>
                    <a:pt x="25" y="85"/>
                    <a:pt x="25" y="85"/>
                    <a:pt x="25" y="85"/>
                  </a:cubicBezTo>
                  <a:cubicBezTo>
                    <a:pt x="26" y="86"/>
                    <a:pt x="26" y="86"/>
                    <a:pt x="26" y="86"/>
                  </a:cubicBezTo>
                  <a:cubicBezTo>
                    <a:pt x="26" y="86"/>
                    <a:pt x="26" y="86"/>
                    <a:pt x="26" y="86"/>
                  </a:cubicBezTo>
                  <a:cubicBezTo>
                    <a:pt x="26" y="87"/>
                    <a:pt x="26" y="87"/>
                    <a:pt x="26" y="87"/>
                  </a:cubicBezTo>
                  <a:cubicBezTo>
                    <a:pt x="25" y="87"/>
                    <a:pt x="25" y="87"/>
                    <a:pt x="25" y="87"/>
                  </a:cubicBezTo>
                  <a:cubicBezTo>
                    <a:pt x="24" y="87"/>
                    <a:pt x="24" y="87"/>
                    <a:pt x="24" y="87"/>
                  </a:cubicBezTo>
                  <a:cubicBezTo>
                    <a:pt x="24" y="86"/>
                    <a:pt x="24" y="86"/>
                    <a:pt x="24" y="86"/>
                  </a:cubicBezTo>
                  <a:close/>
                  <a:moveTo>
                    <a:pt x="3" y="106"/>
                  </a:moveTo>
                  <a:cubicBezTo>
                    <a:pt x="4" y="104"/>
                    <a:pt x="4" y="104"/>
                    <a:pt x="4" y="104"/>
                  </a:cubicBezTo>
                  <a:cubicBezTo>
                    <a:pt x="6" y="104"/>
                    <a:pt x="6" y="104"/>
                    <a:pt x="6" y="104"/>
                  </a:cubicBezTo>
                  <a:cubicBezTo>
                    <a:pt x="7" y="103"/>
                    <a:pt x="7" y="103"/>
                    <a:pt x="7" y="103"/>
                  </a:cubicBezTo>
                  <a:cubicBezTo>
                    <a:pt x="9" y="102"/>
                    <a:pt x="9" y="102"/>
                    <a:pt x="9" y="102"/>
                  </a:cubicBezTo>
                  <a:cubicBezTo>
                    <a:pt x="10" y="99"/>
                    <a:pt x="10" y="99"/>
                    <a:pt x="10" y="99"/>
                  </a:cubicBezTo>
                  <a:cubicBezTo>
                    <a:pt x="13" y="99"/>
                    <a:pt x="13" y="99"/>
                    <a:pt x="13" y="99"/>
                  </a:cubicBezTo>
                  <a:cubicBezTo>
                    <a:pt x="14" y="97"/>
                    <a:pt x="14" y="97"/>
                    <a:pt x="14" y="97"/>
                  </a:cubicBezTo>
                  <a:cubicBezTo>
                    <a:pt x="14" y="97"/>
                    <a:pt x="14" y="97"/>
                    <a:pt x="14" y="97"/>
                  </a:cubicBezTo>
                  <a:cubicBezTo>
                    <a:pt x="15" y="95"/>
                    <a:pt x="15" y="95"/>
                    <a:pt x="15" y="95"/>
                  </a:cubicBezTo>
                  <a:cubicBezTo>
                    <a:pt x="15" y="92"/>
                    <a:pt x="15" y="92"/>
                    <a:pt x="15" y="92"/>
                  </a:cubicBezTo>
                  <a:cubicBezTo>
                    <a:pt x="16" y="91"/>
                    <a:pt x="16" y="91"/>
                    <a:pt x="16" y="91"/>
                  </a:cubicBezTo>
                  <a:cubicBezTo>
                    <a:pt x="19" y="91"/>
                    <a:pt x="19" y="91"/>
                    <a:pt x="19" y="91"/>
                  </a:cubicBezTo>
                  <a:cubicBezTo>
                    <a:pt x="20" y="89"/>
                    <a:pt x="20" y="89"/>
                    <a:pt x="20" y="89"/>
                  </a:cubicBezTo>
                  <a:cubicBezTo>
                    <a:pt x="21" y="88"/>
                    <a:pt x="21" y="88"/>
                    <a:pt x="21" y="88"/>
                  </a:cubicBezTo>
                  <a:cubicBezTo>
                    <a:pt x="22" y="88"/>
                    <a:pt x="22" y="88"/>
                    <a:pt x="22" y="88"/>
                  </a:cubicBezTo>
                  <a:cubicBezTo>
                    <a:pt x="23" y="86"/>
                    <a:pt x="23" y="86"/>
                    <a:pt x="23" y="86"/>
                  </a:cubicBezTo>
                  <a:cubicBezTo>
                    <a:pt x="22" y="84"/>
                    <a:pt x="22" y="84"/>
                    <a:pt x="22" y="84"/>
                  </a:cubicBezTo>
                  <a:cubicBezTo>
                    <a:pt x="21" y="83"/>
                    <a:pt x="21" y="83"/>
                    <a:pt x="21" y="83"/>
                  </a:cubicBezTo>
                  <a:cubicBezTo>
                    <a:pt x="21" y="81"/>
                    <a:pt x="21" y="81"/>
                    <a:pt x="21" y="81"/>
                  </a:cubicBezTo>
                  <a:cubicBezTo>
                    <a:pt x="21" y="78"/>
                    <a:pt x="21" y="78"/>
                    <a:pt x="21" y="78"/>
                  </a:cubicBezTo>
                  <a:cubicBezTo>
                    <a:pt x="20" y="79"/>
                    <a:pt x="20" y="79"/>
                    <a:pt x="20" y="79"/>
                  </a:cubicBezTo>
                  <a:cubicBezTo>
                    <a:pt x="20" y="81"/>
                    <a:pt x="20" y="81"/>
                    <a:pt x="20" y="81"/>
                  </a:cubicBezTo>
                  <a:cubicBezTo>
                    <a:pt x="20" y="84"/>
                    <a:pt x="20" y="84"/>
                    <a:pt x="20" y="84"/>
                  </a:cubicBezTo>
                  <a:cubicBezTo>
                    <a:pt x="18" y="83"/>
                    <a:pt x="18" y="83"/>
                    <a:pt x="18" y="83"/>
                  </a:cubicBezTo>
                  <a:cubicBezTo>
                    <a:pt x="20" y="85"/>
                    <a:pt x="20" y="85"/>
                    <a:pt x="20" y="85"/>
                  </a:cubicBezTo>
                  <a:cubicBezTo>
                    <a:pt x="19" y="86"/>
                    <a:pt x="19" y="86"/>
                    <a:pt x="19" y="86"/>
                  </a:cubicBezTo>
                  <a:cubicBezTo>
                    <a:pt x="18" y="88"/>
                    <a:pt x="18" y="88"/>
                    <a:pt x="18" y="88"/>
                  </a:cubicBezTo>
                  <a:cubicBezTo>
                    <a:pt x="17" y="88"/>
                    <a:pt x="17" y="88"/>
                    <a:pt x="17" y="88"/>
                  </a:cubicBezTo>
                  <a:cubicBezTo>
                    <a:pt x="15" y="90"/>
                    <a:pt x="15" y="90"/>
                    <a:pt x="15" y="90"/>
                  </a:cubicBezTo>
                  <a:cubicBezTo>
                    <a:pt x="15" y="91"/>
                    <a:pt x="15" y="91"/>
                    <a:pt x="15" y="91"/>
                  </a:cubicBezTo>
                  <a:cubicBezTo>
                    <a:pt x="13" y="92"/>
                    <a:pt x="13" y="92"/>
                    <a:pt x="13" y="92"/>
                  </a:cubicBezTo>
                  <a:cubicBezTo>
                    <a:pt x="12" y="96"/>
                    <a:pt x="12" y="96"/>
                    <a:pt x="12" y="96"/>
                  </a:cubicBezTo>
                  <a:cubicBezTo>
                    <a:pt x="9" y="98"/>
                    <a:pt x="9" y="98"/>
                    <a:pt x="9" y="98"/>
                  </a:cubicBezTo>
                  <a:cubicBezTo>
                    <a:pt x="8" y="98"/>
                    <a:pt x="8" y="98"/>
                    <a:pt x="8" y="98"/>
                  </a:cubicBezTo>
                  <a:cubicBezTo>
                    <a:pt x="6" y="101"/>
                    <a:pt x="6" y="101"/>
                    <a:pt x="6" y="101"/>
                  </a:cubicBezTo>
                  <a:cubicBezTo>
                    <a:pt x="5" y="101"/>
                    <a:pt x="5" y="101"/>
                    <a:pt x="5" y="101"/>
                  </a:cubicBezTo>
                  <a:cubicBezTo>
                    <a:pt x="3" y="104"/>
                    <a:pt x="3" y="104"/>
                    <a:pt x="3" y="104"/>
                  </a:cubicBezTo>
                  <a:cubicBezTo>
                    <a:pt x="2" y="105"/>
                    <a:pt x="2" y="105"/>
                    <a:pt x="2" y="105"/>
                  </a:cubicBezTo>
                  <a:cubicBezTo>
                    <a:pt x="3" y="106"/>
                    <a:pt x="3" y="106"/>
                    <a:pt x="3" y="106"/>
                  </a:cubicBezTo>
                  <a:close/>
                  <a:moveTo>
                    <a:pt x="3" y="107"/>
                  </a:moveTo>
                  <a:cubicBezTo>
                    <a:pt x="2" y="108"/>
                    <a:pt x="2" y="108"/>
                    <a:pt x="2" y="108"/>
                  </a:cubicBezTo>
                  <a:cubicBezTo>
                    <a:pt x="3" y="107"/>
                    <a:pt x="3" y="107"/>
                    <a:pt x="3" y="107"/>
                  </a:cubicBezTo>
                  <a:cubicBezTo>
                    <a:pt x="3" y="107"/>
                    <a:pt x="3" y="107"/>
                    <a:pt x="3" y="107"/>
                  </a:cubicBezTo>
                  <a:close/>
                  <a:moveTo>
                    <a:pt x="4" y="107"/>
                  </a:moveTo>
                  <a:cubicBezTo>
                    <a:pt x="3" y="108"/>
                    <a:pt x="3" y="108"/>
                    <a:pt x="3" y="108"/>
                  </a:cubicBezTo>
                  <a:cubicBezTo>
                    <a:pt x="4" y="108"/>
                    <a:pt x="4" y="108"/>
                    <a:pt x="4" y="108"/>
                  </a:cubicBezTo>
                  <a:cubicBezTo>
                    <a:pt x="4" y="107"/>
                    <a:pt x="4" y="107"/>
                    <a:pt x="4" y="107"/>
                  </a:cubicBezTo>
                  <a:close/>
                  <a:moveTo>
                    <a:pt x="1" y="109"/>
                  </a:moveTo>
                  <a:cubicBezTo>
                    <a:pt x="0" y="110"/>
                    <a:pt x="0" y="110"/>
                    <a:pt x="0" y="110"/>
                  </a:cubicBezTo>
                  <a:cubicBezTo>
                    <a:pt x="0" y="111"/>
                    <a:pt x="0" y="111"/>
                    <a:pt x="0" y="111"/>
                  </a:cubicBezTo>
                  <a:cubicBezTo>
                    <a:pt x="1" y="112"/>
                    <a:pt x="1" y="112"/>
                    <a:pt x="1" y="112"/>
                  </a:cubicBezTo>
                  <a:cubicBezTo>
                    <a:pt x="2" y="112"/>
                    <a:pt x="2" y="112"/>
                    <a:pt x="2" y="112"/>
                  </a:cubicBezTo>
                  <a:cubicBezTo>
                    <a:pt x="2" y="110"/>
                    <a:pt x="2" y="110"/>
                    <a:pt x="2" y="110"/>
                  </a:cubicBezTo>
                  <a:cubicBezTo>
                    <a:pt x="2" y="109"/>
                    <a:pt x="2" y="109"/>
                    <a:pt x="2" y="109"/>
                  </a:cubicBezTo>
                  <a:lnTo>
                    <a:pt x="1" y="109"/>
                  </a:lnTo>
                  <a:close/>
                </a:path>
              </a:pathLst>
            </a:custGeom>
            <a:grpFill/>
            <a:ln w="0">
              <a:noFill/>
            </a:ln>
          </p:spPr>
          <p:style>
            <a:lnRef idx="0">
              <a:scrgbClr r="0" g="0" b="0"/>
            </a:lnRef>
            <a:fillRef idx="0">
              <a:scrgbClr r="0" g="0" b="0"/>
            </a:fillRef>
            <a:effectRef idx="0">
              <a:scrgbClr r="0" g="0" b="0"/>
            </a:effectRef>
            <a:fontRef idx="minor"/>
          </p:style>
        </p:sp>
        <p:sp>
          <p:nvSpPr>
            <p:cNvPr id="284" name="CustomShape 25">
              <a:extLst>
                <a:ext uri="{FF2B5EF4-FFF2-40B4-BE49-F238E27FC236}">
                  <a16:creationId xmlns:a16="http://schemas.microsoft.com/office/drawing/2014/main" id="{7E29E303-C582-4A94-AEAA-AE20C42769A0}"/>
                </a:ext>
              </a:extLst>
            </p:cNvPr>
            <p:cNvSpPr/>
            <p:nvPr/>
          </p:nvSpPr>
          <p:spPr>
            <a:xfrm>
              <a:off x="5179320" y="5267160"/>
              <a:ext cx="948960" cy="364320"/>
            </a:xfrm>
            <a:custGeom>
              <a:avLst/>
              <a:gdLst/>
              <a:ahLst/>
              <a:cxnLst/>
              <a:rect l="l" t="t" r="r" b="b"/>
              <a:pathLst>
                <a:path w="405" h="160">
                  <a:moveTo>
                    <a:pt x="405" y="84"/>
                  </a:moveTo>
                  <a:cubicBezTo>
                    <a:pt x="404" y="117"/>
                    <a:pt x="404" y="117"/>
                    <a:pt x="404" y="117"/>
                  </a:cubicBezTo>
                  <a:cubicBezTo>
                    <a:pt x="403" y="119"/>
                    <a:pt x="403" y="119"/>
                    <a:pt x="403" y="119"/>
                  </a:cubicBezTo>
                  <a:cubicBezTo>
                    <a:pt x="403" y="121"/>
                    <a:pt x="403" y="121"/>
                    <a:pt x="403" y="121"/>
                  </a:cubicBezTo>
                  <a:cubicBezTo>
                    <a:pt x="404" y="122"/>
                    <a:pt x="404" y="122"/>
                    <a:pt x="404" y="122"/>
                  </a:cubicBezTo>
                  <a:cubicBezTo>
                    <a:pt x="403" y="143"/>
                    <a:pt x="403" y="143"/>
                    <a:pt x="403" y="143"/>
                  </a:cubicBezTo>
                  <a:cubicBezTo>
                    <a:pt x="402" y="143"/>
                    <a:pt x="402" y="143"/>
                    <a:pt x="402" y="143"/>
                  </a:cubicBezTo>
                  <a:cubicBezTo>
                    <a:pt x="400" y="142"/>
                    <a:pt x="400" y="142"/>
                    <a:pt x="400" y="142"/>
                  </a:cubicBezTo>
                  <a:cubicBezTo>
                    <a:pt x="398" y="140"/>
                    <a:pt x="398" y="140"/>
                    <a:pt x="398" y="140"/>
                  </a:cubicBezTo>
                  <a:cubicBezTo>
                    <a:pt x="397" y="138"/>
                    <a:pt x="397" y="138"/>
                    <a:pt x="397" y="138"/>
                  </a:cubicBezTo>
                  <a:cubicBezTo>
                    <a:pt x="397" y="138"/>
                    <a:pt x="397" y="138"/>
                    <a:pt x="397" y="138"/>
                  </a:cubicBezTo>
                  <a:cubicBezTo>
                    <a:pt x="396" y="136"/>
                    <a:pt x="396" y="136"/>
                    <a:pt x="396" y="136"/>
                  </a:cubicBezTo>
                  <a:cubicBezTo>
                    <a:pt x="395" y="136"/>
                    <a:pt x="395" y="136"/>
                    <a:pt x="395" y="136"/>
                  </a:cubicBezTo>
                  <a:cubicBezTo>
                    <a:pt x="394" y="134"/>
                    <a:pt x="394" y="134"/>
                    <a:pt x="394" y="134"/>
                  </a:cubicBezTo>
                  <a:cubicBezTo>
                    <a:pt x="395" y="133"/>
                    <a:pt x="395" y="133"/>
                    <a:pt x="395" y="133"/>
                  </a:cubicBezTo>
                  <a:cubicBezTo>
                    <a:pt x="395" y="131"/>
                    <a:pt x="395" y="131"/>
                    <a:pt x="395" y="131"/>
                  </a:cubicBezTo>
                  <a:cubicBezTo>
                    <a:pt x="395" y="133"/>
                    <a:pt x="395" y="133"/>
                    <a:pt x="395" y="133"/>
                  </a:cubicBezTo>
                  <a:cubicBezTo>
                    <a:pt x="394" y="134"/>
                    <a:pt x="394" y="134"/>
                    <a:pt x="394" y="134"/>
                  </a:cubicBezTo>
                  <a:cubicBezTo>
                    <a:pt x="391" y="133"/>
                    <a:pt x="391" y="133"/>
                    <a:pt x="391" y="133"/>
                  </a:cubicBezTo>
                  <a:cubicBezTo>
                    <a:pt x="389" y="134"/>
                    <a:pt x="389" y="134"/>
                    <a:pt x="389" y="134"/>
                  </a:cubicBezTo>
                  <a:cubicBezTo>
                    <a:pt x="388" y="134"/>
                    <a:pt x="388" y="134"/>
                    <a:pt x="388" y="134"/>
                  </a:cubicBezTo>
                  <a:cubicBezTo>
                    <a:pt x="387" y="133"/>
                    <a:pt x="387" y="133"/>
                    <a:pt x="387" y="133"/>
                  </a:cubicBezTo>
                  <a:cubicBezTo>
                    <a:pt x="385" y="135"/>
                    <a:pt x="385" y="135"/>
                    <a:pt x="385" y="135"/>
                  </a:cubicBezTo>
                  <a:cubicBezTo>
                    <a:pt x="384" y="133"/>
                    <a:pt x="384" y="133"/>
                    <a:pt x="384" y="133"/>
                  </a:cubicBezTo>
                  <a:cubicBezTo>
                    <a:pt x="385" y="133"/>
                    <a:pt x="385" y="133"/>
                    <a:pt x="385" y="133"/>
                  </a:cubicBezTo>
                  <a:cubicBezTo>
                    <a:pt x="386" y="131"/>
                    <a:pt x="386" y="131"/>
                    <a:pt x="386" y="131"/>
                  </a:cubicBezTo>
                  <a:cubicBezTo>
                    <a:pt x="386" y="130"/>
                    <a:pt x="386" y="130"/>
                    <a:pt x="386" y="130"/>
                  </a:cubicBezTo>
                  <a:cubicBezTo>
                    <a:pt x="386" y="130"/>
                    <a:pt x="386" y="130"/>
                    <a:pt x="386" y="130"/>
                  </a:cubicBezTo>
                  <a:cubicBezTo>
                    <a:pt x="386" y="128"/>
                    <a:pt x="386" y="128"/>
                    <a:pt x="386" y="128"/>
                  </a:cubicBezTo>
                  <a:cubicBezTo>
                    <a:pt x="385" y="127"/>
                    <a:pt x="385" y="127"/>
                    <a:pt x="385" y="127"/>
                  </a:cubicBezTo>
                  <a:cubicBezTo>
                    <a:pt x="384" y="126"/>
                    <a:pt x="384" y="126"/>
                    <a:pt x="384" y="126"/>
                  </a:cubicBezTo>
                  <a:cubicBezTo>
                    <a:pt x="385" y="126"/>
                    <a:pt x="385" y="126"/>
                    <a:pt x="385" y="126"/>
                  </a:cubicBezTo>
                  <a:cubicBezTo>
                    <a:pt x="386" y="126"/>
                    <a:pt x="386" y="126"/>
                    <a:pt x="386" y="126"/>
                  </a:cubicBezTo>
                  <a:cubicBezTo>
                    <a:pt x="388" y="125"/>
                    <a:pt x="388" y="125"/>
                    <a:pt x="388" y="125"/>
                  </a:cubicBezTo>
                  <a:cubicBezTo>
                    <a:pt x="389" y="125"/>
                    <a:pt x="389" y="125"/>
                    <a:pt x="389" y="125"/>
                  </a:cubicBezTo>
                  <a:cubicBezTo>
                    <a:pt x="388" y="125"/>
                    <a:pt x="388" y="125"/>
                    <a:pt x="388" y="125"/>
                  </a:cubicBezTo>
                  <a:cubicBezTo>
                    <a:pt x="386" y="125"/>
                    <a:pt x="386" y="125"/>
                    <a:pt x="386" y="125"/>
                  </a:cubicBezTo>
                  <a:cubicBezTo>
                    <a:pt x="384" y="124"/>
                    <a:pt x="384" y="124"/>
                    <a:pt x="384" y="124"/>
                  </a:cubicBezTo>
                  <a:cubicBezTo>
                    <a:pt x="383" y="123"/>
                    <a:pt x="383" y="123"/>
                    <a:pt x="383" y="123"/>
                  </a:cubicBezTo>
                  <a:cubicBezTo>
                    <a:pt x="383" y="122"/>
                    <a:pt x="383" y="122"/>
                    <a:pt x="383" y="122"/>
                  </a:cubicBezTo>
                  <a:cubicBezTo>
                    <a:pt x="384" y="122"/>
                    <a:pt x="384" y="122"/>
                    <a:pt x="384" y="122"/>
                  </a:cubicBezTo>
                  <a:cubicBezTo>
                    <a:pt x="385" y="122"/>
                    <a:pt x="385" y="122"/>
                    <a:pt x="385" y="122"/>
                  </a:cubicBezTo>
                  <a:cubicBezTo>
                    <a:pt x="385" y="121"/>
                    <a:pt x="385" y="121"/>
                    <a:pt x="385" y="121"/>
                  </a:cubicBezTo>
                  <a:cubicBezTo>
                    <a:pt x="382" y="120"/>
                    <a:pt x="382" y="120"/>
                    <a:pt x="382" y="120"/>
                  </a:cubicBezTo>
                  <a:cubicBezTo>
                    <a:pt x="381" y="119"/>
                    <a:pt x="381" y="119"/>
                    <a:pt x="381" y="119"/>
                  </a:cubicBezTo>
                  <a:cubicBezTo>
                    <a:pt x="380" y="117"/>
                    <a:pt x="380" y="117"/>
                    <a:pt x="380" y="117"/>
                  </a:cubicBezTo>
                  <a:cubicBezTo>
                    <a:pt x="381" y="116"/>
                    <a:pt x="381" y="116"/>
                    <a:pt x="381" y="116"/>
                  </a:cubicBezTo>
                  <a:cubicBezTo>
                    <a:pt x="379" y="114"/>
                    <a:pt x="379" y="114"/>
                    <a:pt x="379" y="114"/>
                  </a:cubicBezTo>
                  <a:cubicBezTo>
                    <a:pt x="379" y="113"/>
                    <a:pt x="379" y="113"/>
                    <a:pt x="379" y="113"/>
                  </a:cubicBezTo>
                  <a:cubicBezTo>
                    <a:pt x="381" y="111"/>
                    <a:pt x="381" y="111"/>
                    <a:pt x="381" y="111"/>
                  </a:cubicBezTo>
                  <a:cubicBezTo>
                    <a:pt x="379" y="111"/>
                    <a:pt x="379" y="111"/>
                    <a:pt x="379" y="111"/>
                  </a:cubicBezTo>
                  <a:cubicBezTo>
                    <a:pt x="378" y="111"/>
                    <a:pt x="378" y="111"/>
                    <a:pt x="378" y="111"/>
                  </a:cubicBezTo>
                  <a:cubicBezTo>
                    <a:pt x="378" y="110"/>
                    <a:pt x="378" y="110"/>
                    <a:pt x="378" y="110"/>
                  </a:cubicBezTo>
                  <a:cubicBezTo>
                    <a:pt x="378" y="109"/>
                    <a:pt x="378" y="109"/>
                    <a:pt x="378" y="109"/>
                  </a:cubicBezTo>
                  <a:cubicBezTo>
                    <a:pt x="379" y="108"/>
                    <a:pt x="379" y="108"/>
                    <a:pt x="379" y="108"/>
                  </a:cubicBezTo>
                  <a:cubicBezTo>
                    <a:pt x="377" y="109"/>
                    <a:pt x="377" y="109"/>
                    <a:pt x="377" y="109"/>
                  </a:cubicBezTo>
                  <a:cubicBezTo>
                    <a:pt x="376" y="108"/>
                    <a:pt x="376" y="108"/>
                    <a:pt x="376" y="108"/>
                  </a:cubicBezTo>
                  <a:cubicBezTo>
                    <a:pt x="375" y="108"/>
                    <a:pt x="375" y="108"/>
                    <a:pt x="375" y="108"/>
                  </a:cubicBezTo>
                  <a:cubicBezTo>
                    <a:pt x="375" y="108"/>
                    <a:pt x="375" y="108"/>
                    <a:pt x="375" y="108"/>
                  </a:cubicBezTo>
                  <a:cubicBezTo>
                    <a:pt x="376" y="106"/>
                    <a:pt x="376" y="106"/>
                    <a:pt x="376" y="106"/>
                  </a:cubicBezTo>
                  <a:cubicBezTo>
                    <a:pt x="375" y="107"/>
                    <a:pt x="375" y="107"/>
                    <a:pt x="375" y="107"/>
                  </a:cubicBezTo>
                  <a:cubicBezTo>
                    <a:pt x="373" y="107"/>
                    <a:pt x="373" y="107"/>
                    <a:pt x="373" y="107"/>
                  </a:cubicBezTo>
                  <a:cubicBezTo>
                    <a:pt x="371" y="106"/>
                    <a:pt x="371" y="106"/>
                    <a:pt x="371" y="106"/>
                  </a:cubicBezTo>
                  <a:cubicBezTo>
                    <a:pt x="370" y="104"/>
                    <a:pt x="370" y="104"/>
                    <a:pt x="370" y="104"/>
                  </a:cubicBezTo>
                  <a:cubicBezTo>
                    <a:pt x="368" y="104"/>
                    <a:pt x="368" y="104"/>
                    <a:pt x="368" y="104"/>
                  </a:cubicBezTo>
                  <a:cubicBezTo>
                    <a:pt x="366" y="104"/>
                    <a:pt x="366" y="104"/>
                    <a:pt x="366" y="104"/>
                  </a:cubicBezTo>
                  <a:cubicBezTo>
                    <a:pt x="361" y="102"/>
                    <a:pt x="361" y="102"/>
                    <a:pt x="361" y="102"/>
                  </a:cubicBezTo>
                  <a:cubicBezTo>
                    <a:pt x="356" y="101"/>
                    <a:pt x="356" y="101"/>
                    <a:pt x="356" y="101"/>
                  </a:cubicBezTo>
                  <a:cubicBezTo>
                    <a:pt x="353" y="100"/>
                    <a:pt x="353" y="100"/>
                    <a:pt x="353" y="100"/>
                  </a:cubicBezTo>
                  <a:cubicBezTo>
                    <a:pt x="351" y="99"/>
                    <a:pt x="351" y="99"/>
                    <a:pt x="351" y="99"/>
                  </a:cubicBezTo>
                  <a:cubicBezTo>
                    <a:pt x="351" y="99"/>
                    <a:pt x="351" y="99"/>
                    <a:pt x="351" y="99"/>
                  </a:cubicBezTo>
                  <a:cubicBezTo>
                    <a:pt x="350" y="98"/>
                    <a:pt x="350" y="98"/>
                    <a:pt x="350" y="98"/>
                  </a:cubicBezTo>
                  <a:cubicBezTo>
                    <a:pt x="348" y="98"/>
                    <a:pt x="348" y="98"/>
                    <a:pt x="348" y="98"/>
                  </a:cubicBezTo>
                  <a:cubicBezTo>
                    <a:pt x="349" y="96"/>
                    <a:pt x="349" y="96"/>
                    <a:pt x="349" y="96"/>
                  </a:cubicBezTo>
                  <a:cubicBezTo>
                    <a:pt x="350" y="96"/>
                    <a:pt x="350" y="96"/>
                    <a:pt x="350" y="96"/>
                  </a:cubicBezTo>
                  <a:cubicBezTo>
                    <a:pt x="351" y="96"/>
                    <a:pt x="351" y="96"/>
                    <a:pt x="351" y="96"/>
                  </a:cubicBezTo>
                  <a:cubicBezTo>
                    <a:pt x="350" y="96"/>
                    <a:pt x="350" y="96"/>
                    <a:pt x="350" y="96"/>
                  </a:cubicBezTo>
                  <a:cubicBezTo>
                    <a:pt x="349" y="96"/>
                    <a:pt x="349" y="96"/>
                    <a:pt x="349" y="96"/>
                  </a:cubicBezTo>
                  <a:cubicBezTo>
                    <a:pt x="348" y="96"/>
                    <a:pt x="348" y="96"/>
                    <a:pt x="348" y="96"/>
                  </a:cubicBezTo>
                  <a:cubicBezTo>
                    <a:pt x="346" y="96"/>
                    <a:pt x="346" y="96"/>
                    <a:pt x="346" y="96"/>
                  </a:cubicBezTo>
                  <a:cubicBezTo>
                    <a:pt x="346" y="95"/>
                    <a:pt x="346" y="95"/>
                    <a:pt x="346" y="95"/>
                  </a:cubicBezTo>
                  <a:cubicBezTo>
                    <a:pt x="345" y="95"/>
                    <a:pt x="345" y="95"/>
                    <a:pt x="345" y="95"/>
                  </a:cubicBezTo>
                  <a:cubicBezTo>
                    <a:pt x="345" y="96"/>
                    <a:pt x="345" y="96"/>
                    <a:pt x="345" y="96"/>
                  </a:cubicBezTo>
                  <a:cubicBezTo>
                    <a:pt x="344" y="94"/>
                    <a:pt x="344" y="94"/>
                    <a:pt x="344" y="94"/>
                  </a:cubicBezTo>
                  <a:cubicBezTo>
                    <a:pt x="344" y="94"/>
                    <a:pt x="344" y="94"/>
                    <a:pt x="344" y="94"/>
                  </a:cubicBezTo>
                  <a:cubicBezTo>
                    <a:pt x="343" y="94"/>
                    <a:pt x="343" y="94"/>
                    <a:pt x="343" y="94"/>
                  </a:cubicBezTo>
                  <a:cubicBezTo>
                    <a:pt x="343" y="95"/>
                    <a:pt x="343" y="95"/>
                    <a:pt x="343" y="95"/>
                  </a:cubicBezTo>
                  <a:cubicBezTo>
                    <a:pt x="342" y="94"/>
                    <a:pt x="342" y="94"/>
                    <a:pt x="342" y="94"/>
                  </a:cubicBezTo>
                  <a:cubicBezTo>
                    <a:pt x="341" y="91"/>
                    <a:pt x="341" y="91"/>
                    <a:pt x="341" y="91"/>
                  </a:cubicBezTo>
                  <a:cubicBezTo>
                    <a:pt x="340" y="90"/>
                    <a:pt x="340" y="90"/>
                    <a:pt x="340" y="90"/>
                  </a:cubicBezTo>
                  <a:cubicBezTo>
                    <a:pt x="341" y="88"/>
                    <a:pt x="341" y="88"/>
                    <a:pt x="341" y="88"/>
                  </a:cubicBezTo>
                  <a:cubicBezTo>
                    <a:pt x="341" y="86"/>
                    <a:pt x="341" y="86"/>
                    <a:pt x="341" y="86"/>
                  </a:cubicBezTo>
                  <a:cubicBezTo>
                    <a:pt x="340" y="88"/>
                    <a:pt x="340" y="88"/>
                    <a:pt x="340" y="88"/>
                  </a:cubicBezTo>
                  <a:cubicBezTo>
                    <a:pt x="340" y="90"/>
                    <a:pt x="340" y="90"/>
                    <a:pt x="340" y="90"/>
                  </a:cubicBezTo>
                  <a:cubicBezTo>
                    <a:pt x="339" y="91"/>
                    <a:pt x="339" y="91"/>
                    <a:pt x="339" y="91"/>
                  </a:cubicBezTo>
                  <a:cubicBezTo>
                    <a:pt x="339" y="91"/>
                    <a:pt x="339" y="91"/>
                    <a:pt x="339" y="91"/>
                  </a:cubicBezTo>
                  <a:cubicBezTo>
                    <a:pt x="337" y="94"/>
                    <a:pt x="337" y="94"/>
                    <a:pt x="337" y="94"/>
                  </a:cubicBezTo>
                  <a:cubicBezTo>
                    <a:pt x="338" y="95"/>
                    <a:pt x="338" y="95"/>
                    <a:pt x="338" y="95"/>
                  </a:cubicBezTo>
                  <a:cubicBezTo>
                    <a:pt x="336" y="97"/>
                    <a:pt x="336" y="97"/>
                    <a:pt x="336" y="97"/>
                  </a:cubicBezTo>
                  <a:cubicBezTo>
                    <a:pt x="334" y="98"/>
                    <a:pt x="334" y="98"/>
                    <a:pt x="334" y="98"/>
                  </a:cubicBezTo>
                  <a:cubicBezTo>
                    <a:pt x="332" y="97"/>
                    <a:pt x="332" y="97"/>
                    <a:pt x="332" y="97"/>
                  </a:cubicBezTo>
                  <a:cubicBezTo>
                    <a:pt x="331" y="94"/>
                    <a:pt x="331" y="94"/>
                    <a:pt x="331" y="94"/>
                  </a:cubicBezTo>
                  <a:cubicBezTo>
                    <a:pt x="331" y="93"/>
                    <a:pt x="331" y="93"/>
                    <a:pt x="331" y="93"/>
                  </a:cubicBezTo>
                  <a:cubicBezTo>
                    <a:pt x="332" y="93"/>
                    <a:pt x="332" y="93"/>
                    <a:pt x="332" y="93"/>
                  </a:cubicBezTo>
                  <a:cubicBezTo>
                    <a:pt x="332" y="92"/>
                    <a:pt x="332" y="92"/>
                    <a:pt x="332" y="92"/>
                  </a:cubicBezTo>
                  <a:cubicBezTo>
                    <a:pt x="332" y="91"/>
                    <a:pt x="332" y="91"/>
                    <a:pt x="332" y="91"/>
                  </a:cubicBezTo>
                  <a:cubicBezTo>
                    <a:pt x="331" y="91"/>
                    <a:pt x="331" y="91"/>
                    <a:pt x="331" y="91"/>
                  </a:cubicBezTo>
                  <a:cubicBezTo>
                    <a:pt x="330" y="90"/>
                    <a:pt x="330" y="90"/>
                    <a:pt x="330" y="90"/>
                  </a:cubicBezTo>
                  <a:cubicBezTo>
                    <a:pt x="329" y="88"/>
                    <a:pt x="329" y="88"/>
                    <a:pt x="329" y="88"/>
                  </a:cubicBezTo>
                  <a:cubicBezTo>
                    <a:pt x="328" y="87"/>
                    <a:pt x="328" y="87"/>
                    <a:pt x="328" y="87"/>
                  </a:cubicBezTo>
                  <a:cubicBezTo>
                    <a:pt x="326" y="87"/>
                    <a:pt x="326" y="87"/>
                    <a:pt x="326" y="87"/>
                  </a:cubicBezTo>
                  <a:cubicBezTo>
                    <a:pt x="325" y="86"/>
                    <a:pt x="325" y="86"/>
                    <a:pt x="325" y="86"/>
                  </a:cubicBezTo>
                  <a:cubicBezTo>
                    <a:pt x="326" y="85"/>
                    <a:pt x="326" y="85"/>
                    <a:pt x="326" y="85"/>
                  </a:cubicBezTo>
                  <a:cubicBezTo>
                    <a:pt x="328" y="85"/>
                    <a:pt x="328" y="85"/>
                    <a:pt x="328" y="85"/>
                  </a:cubicBezTo>
                  <a:cubicBezTo>
                    <a:pt x="329" y="85"/>
                    <a:pt x="329" y="85"/>
                    <a:pt x="329" y="85"/>
                  </a:cubicBezTo>
                  <a:cubicBezTo>
                    <a:pt x="331" y="85"/>
                    <a:pt x="331" y="85"/>
                    <a:pt x="331" y="85"/>
                  </a:cubicBezTo>
                  <a:cubicBezTo>
                    <a:pt x="332" y="86"/>
                    <a:pt x="332" y="86"/>
                    <a:pt x="332" y="86"/>
                  </a:cubicBezTo>
                  <a:cubicBezTo>
                    <a:pt x="334" y="85"/>
                    <a:pt x="334" y="85"/>
                    <a:pt x="334" y="85"/>
                  </a:cubicBezTo>
                  <a:cubicBezTo>
                    <a:pt x="334" y="83"/>
                    <a:pt x="334" y="83"/>
                    <a:pt x="334" y="83"/>
                  </a:cubicBezTo>
                  <a:cubicBezTo>
                    <a:pt x="336" y="83"/>
                    <a:pt x="336" y="83"/>
                    <a:pt x="336" y="83"/>
                  </a:cubicBezTo>
                  <a:cubicBezTo>
                    <a:pt x="338" y="84"/>
                    <a:pt x="338" y="84"/>
                    <a:pt x="338" y="84"/>
                  </a:cubicBezTo>
                  <a:cubicBezTo>
                    <a:pt x="339" y="85"/>
                    <a:pt x="339" y="85"/>
                    <a:pt x="339" y="85"/>
                  </a:cubicBezTo>
                  <a:cubicBezTo>
                    <a:pt x="340" y="84"/>
                    <a:pt x="340" y="84"/>
                    <a:pt x="340" y="84"/>
                  </a:cubicBezTo>
                  <a:cubicBezTo>
                    <a:pt x="341" y="83"/>
                    <a:pt x="341" y="83"/>
                    <a:pt x="341" y="83"/>
                  </a:cubicBezTo>
                  <a:cubicBezTo>
                    <a:pt x="342" y="83"/>
                    <a:pt x="342" y="83"/>
                    <a:pt x="342" y="83"/>
                  </a:cubicBezTo>
                  <a:cubicBezTo>
                    <a:pt x="342" y="81"/>
                    <a:pt x="342" y="81"/>
                    <a:pt x="342" y="81"/>
                  </a:cubicBezTo>
                  <a:cubicBezTo>
                    <a:pt x="342" y="80"/>
                    <a:pt x="342" y="80"/>
                    <a:pt x="342" y="80"/>
                  </a:cubicBezTo>
                  <a:cubicBezTo>
                    <a:pt x="337" y="79"/>
                    <a:pt x="337" y="79"/>
                    <a:pt x="337" y="79"/>
                  </a:cubicBezTo>
                  <a:cubicBezTo>
                    <a:pt x="338" y="80"/>
                    <a:pt x="338" y="80"/>
                    <a:pt x="338" y="80"/>
                  </a:cubicBezTo>
                  <a:cubicBezTo>
                    <a:pt x="337" y="80"/>
                    <a:pt x="337" y="80"/>
                    <a:pt x="337" y="80"/>
                  </a:cubicBezTo>
                  <a:cubicBezTo>
                    <a:pt x="336" y="80"/>
                    <a:pt x="336" y="80"/>
                    <a:pt x="336" y="80"/>
                  </a:cubicBezTo>
                  <a:cubicBezTo>
                    <a:pt x="333" y="81"/>
                    <a:pt x="333" y="81"/>
                    <a:pt x="333" y="81"/>
                  </a:cubicBezTo>
                  <a:cubicBezTo>
                    <a:pt x="332" y="80"/>
                    <a:pt x="332" y="80"/>
                    <a:pt x="332" y="80"/>
                  </a:cubicBezTo>
                  <a:cubicBezTo>
                    <a:pt x="331" y="81"/>
                    <a:pt x="331" y="81"/>
                    <a:pt x="331" y="81"/>
                  </a:cubicBezTo>
                  <a:cubicBezTo>
                    <a:pt x="330" y="80"/>
                    <a:pt x="330" y="80"/>
                    <a:pt x="330" y="80"/>
                  </a:cubicBezTo>
                  <a:cubicBezTo>
                    <a:pt x="329" y="81"/>
                    <a:pt x="329" y="81"/>
                    <a:pt x="329" y="81"/>
                  </a:cubicBezTo>
                  <a:cubicBezTo>
                    <a:pt x="327" y="80"/>
                    <a:pt x="327" y="80"/>
                    <a:pt x="327" y="80"/>
                  </a:cubicBezTo>
                  <a:cubicBezTo>
                    <a:pt x="325" y="79"/>
                    <a:pt x="325" y="79"/>
                    <a:pt x="325" y="79"/>
                  </a:cubicBezTo>
                  <a:cubicBezTo>
                    <a:pt x="325" y="77"/>
                    <a:pt x="325" y="77"/>
                    <a:pt x="325" y="77"/>
                  </a:cubicBezTo>
                  <a:cubicBezTo>
                    <a:pt x="325" y="76"/>
                    <a:pt x="325" y="76"/>
                    <a:pt x="325" y="76"/>
                  </a:cubicBezTo>
                  <a:cubicBezTo>
                    <a:pt x="324" y="75"/>
                    <a:pt x="324" y="75"/>
                    <a:pt x="324" y="75"/>
                  </a:cubicBezTo>
                  <a:cubicBezTo>
                    <a:pt x="322" y="73"/>
                    <a:pt x="322" y="73"/>
                    <a:pt x="322" y="73"/>
                  </a:cubicBezTo>
                  <a:cubicBezTo>
                    <a:pt x="321" y="72"/>
                    <a:pt x="321" y="72"/>
                    <a:pt x="321" y="72"/>
                  </a:cubicBezTo>
                  <a:cubicBezTo>
                    <a:pt x="320" y="73"/>
                    <a:pt x="320" y="73"/>
                    <a:pt x="320" y="73"/>
                  </a:cubicBezTo>
                  <a:cubicBezTo>
                    <a:pt x="319" y="74"/>
                    <a:pt x="319" y="74"/>
                    <a:pt x="319" y="74"/>
                  </a:cubicBezTo>
                  <a:cubicBezTo>
                    <a:pt x="317" y="73"/>
                    <a:pt x="317" y="73"/>
                    <a:pt x="317" y="73"/>
                  </a:cubicBezTo>
                  <a:cubicBezTo>
                    <a:pt x="317" y="72"/>
                    <a:pt x="317" y="72"/>
                    <a:pt x="317" y="72"/>
                  </a:cubicBezTo>
                  <a:cubicBezTo>
                    <a:pt x="319" y="71"/>
                    <a:pt x="319" y="71"/>
                    <a:pt x="319" y="71"/>
                  </a:cubicBezTo>
                  <a:cubicBezTo>
                    <a:pt x="319" y="70"/>
                    <a:pt x="319" y="70"/>
                    <a:pt x="319" y="70"/>
                  </a:cubicBezTo>
                  <a:cubicBezTo>
                    <a:pt x="319" y="69"/>
                    <a:pt x="319" y="69"/>
                    <a:pt x="319" y="69"/>
                  </a:cubicBezTo>
                  <a:cubicBezTo>
                    <a:pt x="320" y="67"/>
                    <a:pt x="320" y="67"/>
                    <a:pt x="320" y="67"/>
                  </a:cubicBezTo>
                  <a:cubicBezTo>
                    <a:pt x="322" y="67"/>
                    <a:pt x="322" y="67"/>
                    <a:pt x="322" y="67"/>
                  </a:cubicBezTo>
                  <a:cubicBezTo>
                    <a:pt x="324" y="66"/>
                    <a:pt x="324" y="66"/>
                    <a:pt x="324" y="66"/>
                  </a:cubicBezTo>
                  <a:cubicBezTo>
                    <a:pt x="325" y="66"/>
                    <a:pt x="325" y="66"/>
                    <a:pt x="325" y="66"/>
                  </a:cubicBezTo>
                  <a:cubicBezTo>
                    <a:pt x="327" y="64"/>
                    <a:pt x="327" y="64"/>
                    <a:pt x="327" y="64"/>
                  </a:cubicBezTo>
                  <a:cubicBezTo>
                    <a:pt x="328" y="63"/>
                    <a:pt x="328" y="63"/>
                    <a:pt x="328" y="63"/>
                  </a:cubicBezTo>
                  <a:cubicBezTo>
                    <a:pt x="331" y="63"/>
                    <a:pt x="331" y="63"/>
                    <a:pt x="331" y="63"/>
                  </a:cubicBezTo>
                  <a:cubicBezTo>
                    <a:pt x="335" y="65"/>
                    <a:pt x="335" y="65"/>
                    <a:pt x="335" y="65"/>
                  </a:cubicBezTo>
                  <a:cubicBezTo>
                    <a:pt x="338" y="66"/>
                    <a:pt x="338" y="66"/>
                    <a:pt x="338" y="66"/>
                  </a:cubicBezTo>
                  <a:cubicBezTo>
                    <a:pt x="341" y="66"/>
                    <a:pt x="341" y="66"/>
                    <a:pt x="341" y="66"/>
                  </a:cubicBezTo>
                  <a:cubicBezTo>
                    <a:pt x="344" y="67"/>
                    <a:pt x="344" y="67"/>
                    <a:pt x="344" y="67"/>
                  </a:cubicBezTo>
                  <a:cubicBezTo>
                    <a:pt x="344" y="67"/>
                    <a:pt x="344" y="67"/>
                    <a:pt x="344" y="67"/>
                  </a:cubicBezTo>
                  <a:cubicBezTo>
                    <a:pt x="344" y="68"/>
                    <a:pt x="344" y="68"/>
                    <a:pt x="344" y="68"/>
                  </a:cubicBezTo>
                  <a:cubicBezTo>
                    <a:pt x="344" y="70"/>
                    <a:pt x="344" y="70"/>
                    <a:pt x="344" y="70"/>
                  </a:cubicBezTo>
                  <a:cubicBezTo>
                    <a:pt x="345" y="72"/>
                    <a:pt x="345" y="72"/>
                    <a:pt x="345" y="72"/>
                  </a:cubicBezTo>
                  <a:cubicBezTo>
                    <a:pt x="346" y="73"/>
                    <a:pt x="346" y="73"/>
                    <a:pt x="346" y="73"/>
                  </a:cubicBezTo>
                  <a:cubicBezTo>
                    <a:pt x="345" y="75"/>
                    <a:pt x="345" y="75"/>
                    <a:pt x="345" y="75"/>
                  </a:cubicBezTo>
                  <a:cubicBezTo>
                    <a:pt x="344" y="77"/>
                    <a:pt x="344" y="77"/>
                    <a:pt x="344" y="77"/>
                  </a:cubicBezTo>
                  <a:cubicBezTo>
                    <a:pt x="345" y="79"/>
                    <a:pt x="345" y="79"/>
                    <a:pt x="345" y="79"/>
                  </a:cubicBezTo>
                  <a:cubicBezTo>
                    <a:pt x="345" y="83"/>
                    <a:pt x="345" y="83"/>
                    <a:pt x="345" y="83"/>
                  </a:cubicBezTo>
                  <a:cubicBezTo>
                    <a:pt x="346" y="85"/>
                    <a:pt x="346" y="85"/>
                    <a:pt x="346" y="85"/>
                  </a:cubicBezTo>
                  <a:cubicBezTo>
                    <a:pt x="347" y="86"/>
                    <a:pt x="347" y="86"/>
                    <a:pt x="347" y="86"/>
                  </a:cubicBezTo>
                  <a:cubicBezTo>
                    <a:pt x="348" y="86"/>
                    <a:pt x="348" y="86"/>
                    <a:pt x="348" y="86"/>
                  </a:cubicBezTo>
                  <a:cubicBezTo>
                    <a:pt x="347" y="84"/>
                    <a:pt x="347" y="84"/>
                    <a:pt x="347" y="84"/>
                  </a:cubicBezTo>
                  <a:cubicBezTo>
                    <a:pt x="348" y="83"/>
                    <a:pt x="348" y="83"/>
                    <a:pt x="348" y="83"/>
                  </a:cubicBezTo>
                  <a:cubicBezTo>
                    <a:pt x="349" y="84"/>
                    <a:pt x="349" y="84"/>
                    <a:pt x="349" y="84"/>
                  </a:cubicBezTo>
                  <a:cubicBezTo>
                    <a:pt x="349" y="86"/>
                    <a:pt x="349" y="86"/>
                    <a:pt x="349" y="86"/>
                  </a:cubicBezTo>
                  <a:cubicBezTo>
                    <a:pt x="350" y="87"/>
                    <a:pt x="350" y="87"/>
                    <a:pt x="350" y="87"/>
                  </a:cubicBezTo>
                  <a:cubicBezTo>
                    <a:pt x="350" y="87"/>
                    <a:pt x="350" y="87"/>
                    <a:pt x="350" y="87"/>
                  </a:cubicBezTo>
                  <a:cubicBezTo>
                    <a:pt x="351" y="88"/>
                    <a:pt x="351" y="88"/>
                    <a:pt x="351" y="88"/>
                  </a:cubicBezTo>
                  <a:cubicBezTo>
                    <a:pt x="353" y="90"/>
                    <a:pt x="353" y="90"/>
                    <a:pt x="353" y="90"/>
                  </a:cubicBezTo>
                  <a:cubicBezTo>
                    <a:pt x="354" y="91"/>
                    <a:pt x="354" y="91"/>
                    <a:pt x="354" y="91"/>
                  </a:cubicBezTo>
                  <a:cubicBezTo>
                    <a:pt x="355" y="91"/>
                    <a:pt x="355" y="91"/>
                    <a:pt x="355" y="91"/>
                  </a:cubicBezTo>
                  <a:cubicBezTo>
                    <a:pt x="357" y="90"/>
                    <a:pt x="357" y="90"/>
                    <a:pt x="357" y="90"/>
                  </a:cubicBezTo>
                  <a:cubicBezTo>
                    <a:pt x="357" y="89"/>
                    <a:pt x="357" y="89"/>
                    <a:pt x="357" y="89"/>
                  </a:cubicBezTo>
                  <a:cubicBezTo>
                    <a:pt x="358" y="88"/>
                    <a:pt x="358" y="88"/>
                    <a:pt x="358" y="88"/>
                  </a:cubicBezTo>
                  <a:cubicBezTo>
                    <a:pt x="359" y="88"/>
                    <a:pt x="359" y="88"/>
                    <a:pt x="359" y="88"/>
                  </a:cubicBezTo>
                  <a:cubicBezTo>
                    <a:pt x="359" y="85"/>
                    <a:pt x="359" y="85"/>
                    <a:pt x="359" y="85"/>
                  </a:cubicBezTo>
                  <a:cubicBezTo>
                    <a:pt x="360" y="84"/>
                    <a:pt x="360" y="84"/>
                    <a:pt x="360" y="84"/>
                  </a:cubicBezTo>
                  <a:cubicBezTo>
                    <a:pt x="362" y="83"/>
                    <a:pt x="362" y="83"/>
                    <a:pt x="362" y="83"/>
                  </a:cubicBezTo>
                  <a:cubicBezTo>
                    <a:pt x="364" y="83"/>
                    <a:pt x="364" y="83"/>
                    <a:pt x="364" y="83"/>
                  </a:cubicBezTo>
                  <a:cubicBezTo>
                    <a:pt x="364" y="81"/>
                    <a:pt x="364" y="81"/>
                    <a:pt x="364" y="81"/>
                  </a:cubicBezTo>
                  <a:cubicBezTo>
                    <a:pt x="365" y="80"/>
                    <a:pt x="365" y="80"/>
                    <a:pt x="365" y="80"/>
                  </a:cubicBezTo>
                  <a:cubicBezTo>
                    <a:pt x="365" y="80"/>
                    <a:pt x="365" y="80"/>
                    <a:pt x="365" y="80"/>
                  </a:cubicBezTo>
                  <a:cubicBezTo>
                    <a:pt x="367" y="80"/>
                    <a:pt x="367" y="80"/>
                    <a:pt x="367" y="80"/>
                  </a:cubicBezTo>
                  <a:cubicBezTo>
                    <a:pt x="368" y="80"/>
                    <a:pt x="368" y="80"/>
                    <a:pt x="368" y="80"/>
                  </a:cubicBezTo>
                  <a:cubicBezTo>
                    <a:pt x="371" y="79"/>
                    <a:pt x="371" y="79"/>
                    <a:pt x="371" y="79"/>
                  </a:cubicBezTo>
                  <a:cubicBezTo>
                    <a:pt x="371" y="78"/>
                    <a:pt x="371" y="78"/>
                    <a:pt x="371" y="78"/>
                  </a:cubicBezTo>
                  <a:cubicBezTo>
                    <a:pt x="370" y="76"/>
                    <a:pt x="370" y="76"/>
                    <a:pt x="370" y="76"/>
                  </a:cubicBezTo>
                  <a:cubicBezTo>
                    <a:pt x="371" y="76"/>
                    <a:pt x="371" y="76"/>
                    <a:pt x="371" y="76"/>
                  </a:cubicBezTo>
                  <a:cubicBezTo>
                    <a:pt x="375" y="73"/>
                    <a:pt x="375" y="73"/>
                    <a:pt x="375" y="73"/>
                  </a:cubicBezTo>
                  <a:cubicBezTo>
                    <a:pt x="377" y="73"/>
                    <a:pt x="377" y="73"/>
                    <a:pt x="377" y="73"/>
                  </a:cubicBezTo>
                  <a:cubicBezTo>
                    <a:pt x="378" y="75"/>
                    <a:pt x="378" y="75"/>
                    <a:pt x="378" y="75"/>
                  </a:cubicBezTo>
                  <a:cubicBezTo>
                    <a:pt x="381" y="76"/>
                    <a:pt x="381" y="76"/>
                    <a:pt x="381" y="76"/>
                  </a:cubicBezTo>
                  <a:cubicBezTo>
                    <a:pt x="384" y="76"/>
                    <a:pt x="384" y="76"/>
                    <a:pt x="384" y="76"/>
                  </a:cubicBezTo>
                  <a:cubicBezTo>
                    <a:pt x="386" y="78"/>
                    <a:pt x="386" y="78"/>
                    <a:pt x="386" y="78"/>
                  </a:cubicBezTo>
                  <a:cubicBezTo>
                    <a:pt x="388" y="78"/>
                    <a:pt x="388" y="78"/>
                    <a:pt x="388" y="78"/>
                  </a:cubicBezTo>
                  <a:cubicBezTo>
                    <a:pt x="390" y="79"/>
                    <a:pt x="390" y="79"/>
                    <a:pt x="390" y="79"/>
                  </a:cubicBezTo>
                  <a:cubicBezTo>
                    <a:pt x="395" y="81"/>
                    <a:pt x="395" y="81"/>
                    <a:pt x="395" y="81"/>
                  </a:cubicBezTo>
                  <a:cubicBezTo>
                    <a:pt x="396" y="81"/>
                    <a:pt x="396" y="81"/>
                    <a:pt x="396" y="81"/>
                  </a:cubicBezTo>
                  <a:cubicBezTo>
                    <a:pt x="397" y="81"/>
                    <a:pt x="397" y="81"/>
                    <a:pt x="397" y="81"/>
                  </a:cubicBezTo>
                  <a:cubicBezTo>
                    <a:pt x="400" y="81"/>
                    <a:pt x="400" y="81"/>
                    <a:pt x="400" y="81"/>
                  </a:cubicBezTo>
                  <a:cubicBezTo>
                    <a:pt x="401" y="81"/>
                    <a:pt x="401" y="81"/>
                    <a:pt x="401" y="81"/>
                  </a:cubicBezTo>
                  <a:cubicBezTo>
                    <a:pt x="403" y="82"/>
                    <a:pt x="403" y="82"/>
                    <a:pt x="403" y="82"/>
                  </a:cubicBezTo>
                  <a:cubicBezTo>
                    <a:pt x="402" y="83"/>
                    <a:pt x="402" y="83"/>
                    <a:pt x="402" y="83"/>
                  </a:cubicBezTo>
                  <a:cubicBezTo>
                    <a:pt x="402" y="84"/>
                    <a:pt x="402" y="84"/>
                    <a:pt x="402" y="84"/>
                  </a:cubicBezTo>
                  <a:cubicBezTo>
                    <a:pt x="403" y="84"/>
                    <a:pt x="403" y="84"/>
                    <a:pt x="403" y="84"/>
                  </a:cubicBezTo>
                  <a:cubicBezTo>
                    <a:pt x="405" y="84"/>
                    <a:pt x="405" y="84"/>
                    <a:pt x="405" y="84"/>
                  </a:cubicBezTo>
                  <a:cubicBezTo>
                    <a:pt x="405" y="84"/>
                    <a:pt x="405" y="84"/>
                    <a:pt x="405" y="84"/>
                  </a:cubicBezTo>
                  <a:close/>
                  <a:moveTo>
                    <a:pt x="300" y="60"/>
                  </a:moveTo>
                  <a:cubicBezTo>
                    <a:pt x="304" y="61"/>
                    <a:pt x="304" y="61"/>
                    <a:pt x="304" y="61"/>
                  </a:cubicBezTo>
                  <a:cubicBezTo>
                    <a:pt x="304" y="62"/>
                    <a:pt x="304" y="62"/>
                    <a:pt x="304" y="62"/>
                  </a:cubicBezTo>
                  <a:cubicBezTo>
                    <a:pt x="302" y="61"/>
                    <a:pt x="302" y="61"/>
                    <a:pt x="302" y="61"/>
                  </a:cubicBezTo>
                  <a:cubicBezTo>
                    <a:pt x="300" y="60"/>
                    <a:pt x="300" y="60"/>
                    <a:pt x="300" y="60"/>
                  </a:cubicBezTo>
                  <a:close/>
                  <a:moveTo>
                    <a:pt x="318" y="63"/>
                  </a:moveTo>
                  <a:cubicBezTo>
                    <a:pt x="319" y="64"/>
                    <a:pt x="319" y="64"/>
                    <a:pt x="319" y="64"/>
                  </a:cubicBezTo>
                  <a:cubicBezTo>
                    <a:pt x="320" y="63"/>
                    <a:pt x="320" y="63"/>
                    <a:pt x="320" y="63"/>
                  </a:cubicBezTo>
                  <a:cubicBezTo>
                    <a:pt x="320" y="62"/>
                    <a:pt x="320" y="62"/>
                    <a:pt x="320" y="62"/>
                  </a:cubicBezTo>
                  <a:cubicBezTo>
                    <a:pt x="318" y="61"/>
                    <a:pt x="318" y="61"/>
                    <a:pt x="318" y="61"/>
                  </a:cubicBezTo>
                  <a:cubicBezTo>
                    <a:pt x="315" y="61"/>
                    <a:pt x="315" y="61"/>
                    <a:pt x="315" y="61"/>
                  </a:cubicBezTo>
                  <a:cubicBezTo>
                    <a:pt x="314" y="62"/>
                    <a:pt x="314" y="62"/>
                    <a:pt x="314" y="62"/>
                  </a:cubicBezTo>
                  <a:cubicBezTo>
                    <a:pt x="312" y="62"/>
                    <a:pt x="312" y="62"/>
                    <a:pt x="312" y="62"/>
                  </a:cubicBezTo>
                  <a:cubicBezTo>
                    <a:pt x="311" y="62"/>
                    <a:pt x="311" y="62"/>
                    <a:pt x="311" y="62"/>
                  </a:cubicBezTo>
                  <a:cubicBezTo>
                    <a:pt x="312" y="63"/>
                    <a:pt x="312" y="63"/>
                    <a:pt x="312" y="63"/>
                  </a:cubicBezTo>
                  <a:cubicBezTo>
                    <a:pt x="311" y="63"/>
                    <a:pt x="311" y="63"/>
                    <a:pt x="311" y="63"/>
                  </a:cubicBezTo>
                  <a:cubicBezTo>
                    <a:pt x="313" y="63"/>
                    <a:pt x="313" y="63"/>
                    <a:pt x="313" y="63"/>
                  </a:cubicBezTo>
                  <a:cubicBezTo>
                    <a:pt x="315" y="64"/>
                    <a:pt x="315" y="64"/>
                    <a:pt x="315" y="64"/>
                  </a:cubicBezTo>
                  <a:cubicBezTo>
                    <a:pt x="316" y="64"/>
                    <a:pt x="316" y="64"/>
                    <a:pt x="316" y="64"/>
                  </a:cubicBezTo>
                  <a:cubicBezTo>
                    <a:pt x="316" y="63"/>
                    <a:pt x="316" y="63"/>
                    <a:pt x="316" y="63"/>
                  </a:cubicBezTo>
                  <a:cubicBezTo>
                    <a:pt x="315" y="62"/>
                    <a:pt x="315" y="62"/>
                    <a:pt x="315" y="62"/>
                  </a:cubicBezTo>
                  <a:cubicBezTo>
                    <a:pt x="315" y="62"/>
                    <a:pt x="315" y="62"/>
                    <a:pt x="315" y="62"/>
                  </a:cubicBezTo>
                  <a:cubicBezTo>
                    <a:pt x="315" y="62"/>
                    <a:pt x="315" y="62"/>
                    <a:pt x="315" y="62"/>
                  </a:cubicBezTo>
                  <a:cubicBezTo>
                    <a:pt x="318" y="63"/>
                    <a:pt x="318" y="63"/>
                    <a:pt x="318" y="63"/>
                  </a:cubicBezTo>
                  <a:close/>
                  <a:moveTo>
                    <a:pt x="315" y="68"/>
                  </a:moveTo>
                  <a:cubicBezTo>
                    <a:pt x="313" y="68"/>
                    <a:pt x="313" y="68"/>
                    <a:pt x="313" y="68"/>
                  </a:cubicBezTo>
                  <a:cubicBezTo>
                    <a:pt x="312" y="68"/>
                    <a:pt x="312" y="68"/>
                    <a:pt x="312" y="68"/>
                  </a:cubicBezTo>
                  <a:cubicBezTo>
                    <a:pt x="313" y="69"/>
                    <a:pt x="313" y="69"/>
                    <a:pt x="313" y="69"/>
                  </a:cubicBezTo>
                  <a:cubicBezTo>
                    <a:pt x="315" y="68"/>
                    <a:pt x="315" y="68"/>
                    <a:pt x="315" y="68"/>
                  </a:cubicBezTo>
                  <a:close/>
                  <a:moveTo>
                    <a:pt x="316" y="67"/>
                  </a:moveTo>
                  <a:cubicBezTo>
                    <a:pt x="316" y="68"/>
                    <a:pt x="316" y="68"/>
                    <a:pt x="316" y="68"/>
                  </a:cubicBezTo>
                  <a:cubicBezTo>
                    <a:pt x="315" y="67"/>
                    <a:pt x="315" y="67"/>
                    <a:pt x="315" y="67"/>
                  </a:cubicBezTo>
                  <a:cubicBezTo>
                    <a:pt x="316" y="67"/>
                    <a:pt x="316" y="67"/>
                    <a:pt x="316" y="67"/>
                  </a:cubicBezTo>
                  <a:close/>
                  <a:moveTo>
                    <a:pt x="316" y="68"/>
                  </a:moveTo>
                  <a:cubicBezTo>
                    <a:pt x="314" y="70"/>
                    <a:pt x="314" y="70"/>
                    <a:pt x="314" y="70"/>
                  </a:cubicBezTo>
                  <a:cubicBezTo>
                    <a:pt x="314" y="72"/>
                    <a:pt x="314" y="72"/>
                    <a:pt x="314" y="72"/>
                  </a:cubicBezTo>
                  <a:cubicBezTo>
                    <a:pt x="316" y="72"/>
                    <a:pt x="316" y="72"/>
                    <a:pt x="316" y="72"/>
                  </a:cubicBezTo>
                  <a:cubicBezTo>
                    <a:pt x="317" y="72"/>
                    <a:pt x="317" y="72"/>
                    <a:pt x="317" y="72"/>
                  </a:cubicBezTo>
                  <a:cubicBezTo>
                    <a:pt x="317" y="69"/>
                    <a:pt x="317" y="69"/>
                    <a:pt x="317" y="69"/>
                  </a:cubicBezTo>
                  <a:cubicBezTo>
                    <a:pt x="316" y="68"/>
                    <a:pt x="316" y="68"/>
                    <a:pt x="316" y="68"/>
                  </a:cubicBezTo>
                  <a:close/>
                  <a:moveTo>
                    <a:pt x="267" y="26"/>
                  </a:moveTo>
                  <a:cubicBezTo>
                    <a:pt x="269" y="28"/>
                    <a:pt x="269" y="28"/>
                    <a:pt x="269" y="28"/>
                  </a:cubicBezTo>
                  <a:cubicBezTo>
                    <a:pt x="269" y="29"/>
                    <a:pt x="269" y="29"/>
                    <a:pt x="269" y="29"/>
                  </a:cubicBezTo>
                  <a:cubicBezTo>
                    <a:pt x="269" y="30"/>
                    <a:pt x="269" y="30"/>
                    <a:pt x="269" y="30"/>
                  </a:cubicBezTo>
                  <a:cubicBezTo>
                    <a:pt x="267" y="29"/>
                    <a:pt x="267" y="29"/>
                    <a:pt x="267" y="29"/>
                  </a:cubicBezTo>
                  <a:cubicBezTo>
                    <a:pt x="267" y="27"/>
                    <a:pt x="267" y="27"/>
                    <a:pt x="267" y="27"/>
                  </a:cubicBezTo>
                  <a:cubicBezTo>
                    <a:pt x="267" y="26"/>
                    <a:pt x="267" y="26"/>
                    <a:pt x="267" y="26"/>
                  </a:cubicBezTo>
                  <a:close/>
                  <a:moveTo>
                    <a:pt x="278" y="19"/>
                  </a:moveTo>
                  <a:cubicBezTo>
                    <a:pt x="278" y="21"/>
                    <a:pt x="278" y="21"/>
                    <a:pt x="278" y="21"/>
                  </a:cubicBezTo>
                  <a:cubicBezTo>
                    <a:pt x="279" y="23"/>
                    <a:pt x="279" y="23"/>
                    <a:pt x="279" y="23"/>
                  </a:cubicBezTo>
                  <a:cubicBezTo>
                    <a:pt x="279" y="23"/>
                    <a:pt x="279" y="23"/>
                    <a:pt x="279" y="23"/>
                  </a:cubicBezTo>
                  <a:cubicBezTo>
                    <a:pt x="280" y="21"/>
                    <a:pt x="280" y="21"/>
                    <a:pt x="280" y="21"/>
                  </a:cubicBezTo>
                  <a:cubicBezTo>
                    <a:pt x="280" y="19"/>
                    <a:pt x="280" y="19"/>
                    <a:pt x="280" y="19"/>
                  </a:cubicBezTo>
                  <a:cubicBezTo>
                    <a:pt x="279" y="19"/>
                    <a:pt x="279" y="19"/>
                    <a:pt x="279" y="19"/>
                  </a:cubicBezTo>
                  <a:cubicBezTo>
                    <a:pt x="278" y="19"/>
                    <a:pt x="278" y="19"/>
                    <a:pt x="278" y="19"/>
                  </a:cubicBezTo>
                  <a:close/>
                  <a:moveTo>
                    <a:pt x="278" y="23"/>
                  </a:moveTo>
                  <a:cubicBezTo>
                    <a:pt x="279" y="24"/>
                    <a:pt x="279" y="24"/>
                    <a:pt x="279" y="24"/>
                  </a:cubicBezTo>
                  <a:cubicBezTo>
                    <a:pt x="279" y="25"/>
                    <a:pt x="279" y="25"/>
                    <a:pt x="279" y="25"/>
                  </a:cubicBezTo>
                  <a:cubicBezTo>
                    <a:pt x="279" y="25"/>
                    <a:pt x="279" y="25"/>
                    <a:pt x="279" y="25"/>
                  </a:cubicBezTo>
                  <a:cubicBezTo>
                    <a:pt x="279" y="25"/>
                    <a:pt x="278" y="23"/>
                    <a:pt x="278" y="23"/>
                  </a:cubicBezTo>
                  <a:close/>
                  <a:moveTo>
                    <a:pt x="292" y="40"/>
                  </a:moveTo>
                  <a:cubicBezTo>
                    <a:pt x="292" y="43"/>
                    <a:pt x="292" y="43"/>
                    <a:pt x="292" y="43"/>
                  </a:cubicBezTo>
                  <a:cubicBezTo>
                    <a:pt x="293" y="42"/>
                    <a:pt x="293" y="42"/>
                    <a:pt x="293" y="42"/>
                  </a:cubicBezTo>
                  <a:cubicBezTo>
                    <a:pt x="295" y="42"/>
                    <a:pt x="295" y="42"/>
                    <a:pt x="295" y="42"/>
                  </a:cubicBezTo>
                  <a:cubicBezTo>
                    <a:pt x="296" y="41"/>
                    <a:pt x="296" y="41"/>
                    <a:pt x="296" y="41"/>
                  </a:cubicBezTo>
                  <a:cubicBezTo>
                    <a:pt x="295" y="39"/>
                    <a:pt x="295" y="39"/>
                    <a:pt x="295" y="39"/>
                  </a:cubicBezTo>
                  <a:cubicBezTo>
                    <a:pt x="294" y="38"/>
                    <a:pt x="294" y="38"/>
                    <a:pt x="294" y="38"/>
                  </a:cubicBezTo>
                  <a:cubicBezTo>
                    <a:pt x="293" y="39"/>
                    <a:pt x="293" y="39"/>
                    <a:pt x="293" y="39"/>
                  </a:cubicBezTo>
                  <a:cubicBezTo>
                    <a:pt x="292" y="40"/>
                    <a:pt x="292" y="40"/>
                    <a:pt x="292" y="40"/>
                  </a:cubicBezTo>
                  <a:close/>
                  <a:moveTo>
                    <a:pt x="290" y="63"/>
                  </a:moveTo>
                  <a:cubicBezTo>
                    <a:pt x="291" y="66"/>
                    <a:pt x="291" y="66"/>
                    <a:pt x="291" y="66"/>
                  </a:cubicBezTo>
                  <a:cubicBezTo>
                    <a:pt x="293" y="68"/>
                    <a:pt x="293" y="68"/>
                    <a:pt x="293" y="68"/>
                  </a:cubicBezTo>
                  <a:cubicBezTo>
                    <a:pt x="294" y="69"/>
                    <a:pt x="294" y="69"/>
                    <a:pt x="294" y="69"/>
                  </a:cubicBezTo>
                  <a:cubicBezTo>
                    <a:pt x="293" y="69"/>
                    <a:pt x="293" y="69"/>
                    <a:pt x="293" y="69"/>
                  </a:cubicBezTo>
                  <a:cubicBezTo>
                    <a:pt x="293" y="70"/>
                    <a:pt x="293" y="70"/>
                    <a:pt x="293" y="70"/>
                  </a:cubicBezTo>
                  <a:cubicBezTo>
                    <a:pt x="292" y="69"/>
                    <a:pt x="292" y="69"/>
                    <a:pt x="292" y="69"/>
                  </a:cubicBezTo>
                  <a:cubicBezTo>
                    <a:pt x="291" y="68"/>
                    <a:pt x="291" y="68"/>
                    <a:pt x="291" y="68"/>
                  </a:cubicBezTo>
                  <a:cubicBezTo>
                    <a:pt x="290" y="65"/>
                    <a:pt x="290" y="65"/>
                    <a:pt x="290" y="65"/>
                  </a:cubicBezTo>
                  <a:cubicBezTo>
                    <a:pt x="288" y="64"/>
                    <a:pt x="288" y="64"/>
                    <a:pt x="288" y="64"/>
                  </a:cubicBezTo>
                  <a:cubicBezTo>
                    <a:pt x="287" y="62"/>
                    <a:pt x="287" y="62"/>
                    <a:pt x="287" y="62"/>
                  </a:cubicBezTo>
                  <a:cubicBezTo>
                    <a:pt x="287" y="60"/>
                    <a:pt x="287" y="60"/>
                    <a:pt x="287" y="60"/>
                  </a:cubicBezTo>
                  <a:cubicBezTo>
                    <a:pt x="287" y="59"/>
                    <a:pt x="287" y="59"/>
                    <a:pt x="287" y="59"/>
                  </a:cubicBezTo>
                  <a:cubicBezTo>
                    <a:pt x="287" y="58"/>
                    <a:pt x="287" y="58"/>
                    <a:pt x="287" y="58"/>
                  </a:cubicBezTo>
                  <a:cubicBezTo>
                    <a:pt x="285" y="57"/>
                    <a:pt x="285" y="57"/>
                    <a:pt x="285" y="57"/>
                  </a:cubicBezTo>
                  <a:cubicBezTo>
                    <a:pt x="286" y="55"/>
                    <a:pt x="286" y="55"/>
                    <a:pt x="286" y="55"/>
                  </a:cubicBezTo>
                  <a:cubicBezTo>
                    <a:pt x="286" y="54"/>
                    <a:pt x="286" y="54"/>
                    <a:pt x="286" y="54"/>
                  </a:cubicBezTo>
                  <a:cubicBezTo>
                    <a:pt x="285" y="52"/>
                    <a:pt x="285" y="52"/>
                    <a:pt x="285" y="52"/>
                  </a:cubicBezTo>
                  <a:cubicBezTo>
                    <a:pt x="285" y="51"/>
                    <a:pt x="285" y="51"/>
                    <a:pt x="285" y="51"/>
                  </a:cubicBezTo>
                  <a:cubicBezTo>
                    <a:pt x="285" y="49"/>
                    <a:pt x="285" y="49"/>
                    <a:pt x="285" y="49"/>
                  </a:cubicBezTo>
                  <a:cubicBezTo>
                    <a:pt x="286" y="48"/>
                    <a:pt x="286" y="48"/>
                    <a:pt x="286" y="48"/>
                  </a:cubicBezTo>
                  <a:cubicBezTo>
                    <a:pt x="286" y="45"/>
                    <a:pt x="286" y="45"/>
                    <a:pt x="286" y="45"/>
                  </a:cubicBezTo>
                  <a:cubicBezTo>
                    <a:pt x="287" y="43"/>
                    <a:pt x="287" y="43"/>
                    <a:pt x="287" y="43"/>
                  </a:cubicBezTo>
                  <a:cubicBezTo>
                    <a:pt x="289" y="40"/>
                    <a:pt x="289" y="40"/>
                    <a:pt x="289" y="40"/>
                  </a:cubicBezTo>
                  <a:cubicBezTo>
                    <a:pt x="290" y="40"/>
                    <a:pt x="290" y="40"/>
                    <a:pt x="290" y="40"/>
                  </a:cubicBezTo>
                  <a:cubicBezTo>
                    <a:pt x="290" y="41"/>
                    <a:pt x="290" y="41"/>
                    <a:pt x="290" y="41"/>
                  </a:cubicBezTo>
                  <a:cubicBezTo>
                    <a:pt x="289" y="43"/>
                    <a:pt x="289" y="43"/>
                    <a:pt x="289" y="43"/>
                  </a:cubicBezTo>
                  <a:cubicBezTo>
                    <a:pt x="289" y="44"/>
                    <a:pt x="289" y="44"/>
                    <a:pt x="289" y="44"/>
                  </a:cubicBezTo>
                  <a:cubicBezTo>
                    <a:pt x="290" y="45"/>
                    <a:pt x="290" y="45"/>
                    <a:pt x="290" y="45"/>
                  </a:cubicBezTo>
                  <a:cubicBezTo>
                    <a:pt x="290" y="47"/>
                    <a:pt x="290" y="47"/>
                    <a:pt x="290" y="47"/>
                  </a:cubicBezTo>
                  <a:cubicBezTo>
                    <a:pt x="290" y="49"/>
                    <a:pt x="290" y="49"/>
                    <a:pt x="290" y="49"/>
                  </a:cubicBezTo>
                  <a:cubicBezTo>
                    <a:pt x="288" y="50"/>
                    <a:pt x="288" y="50"/>
                    <a:pt x="288" y="50"/>
                  </a:cubicBezTo>
                  <a:cubicBezTo>
                    <a:pt x="287" y="51"/>
                    <a:pt x="287" y="51"/>
                    <a:pt x="287" y="51"/>
                  </a:cubicBezTo>
                  <a:cubicBezTo>
                    <a:pt x="288" y="52"/>
                    <a:pt x="288" y="52"/>
                    <a:pt x="288" y="52"/>
                  </a:cubicBezTo>
                  <a:cubicBezTo>
                    <a:pt x="289" y="52"/>
                    <a:pt x="289" y="52"/>
                    <a:pt x="289" y="52"/>
                  </a:cubicBezTo>
                  <a:cubicBezTo>
                    <a:pt x="289" y="51"/>
                    <a:pt x="289" y="51"/>
                    <a:pt x="289" y="51"/>
                  </a:cubicBezTo>
                  <a:cubicBezTo>
                    <a:pt x="291" y="50"/>
                    <a:pt x="291" y="50"/>
                    <a:pt x="291" y="50"/>
                  </a:cubicBezTo>
                  <a:cubicBezTo>
                    <a:pt x="292" y="49"/>
                    <a:pt x="292" y="49"/>
                    <a:pt x="292" y="49"/>
                  </a:cubicBezTo>
                  <a:cubicBezTo>
                    <a:pt x="291" y="49"/>
                    <a:pt x="291" y="49"/>
                    <a:pt x="291" y="49"/>
                  </a:cubicBezTo>
                  <a:cubicBezTo>
                    <a:pt x="291" y="48"/>
                    <a:pt x="291" y="48"/>
                    <a:pt x="291" y="48"/>
                  </a:cubicBezTo>
                  <a:cubicBezTo>
                    <a:pt x="294" y="46"/>
                    <a:pt x="294" y="46"/>
                    <a:pt x="294" y="46"/>
                  </a:cubicBezTo>
                  <a:cubicBezTo>
                    <a:pt x="296" y="45"/>
                    <a:pt x="296" y="45"/>
                    <a:pt x="296" y="45"/>
                  </a:cubicBezTo>
                  <a:cubicBezTo>
                    <a:pt x="297" y="47"/>
                    <a:pt x="297" y="47"/>
                    <a:pt x="297" y="47"/>
                  </a:cubicBezTo>
                  <a:cubicBezTo>
                    <a:pt x="298" y="48"/>
                    <a:pt x="298" y="48"/>
                    <a:pt x="298" y="48"/>
                  </a:cubicBezTo>
                  <a:cubicBezTo>
                    <a:pt x="296" y="51"/>
                    <a:pt x="296" y="51"/>
                    <a:pt x="296" y="51"/>
                  </a:cubicBezTo>
                  <a:cubicBezTo>
                    <a:pt x="293" y="52"/>
                    <a:pt x="293" y="52"/>
                    <a:pt x="293" y="52"/>
                  </a:cubicBezTo>
                  <a:cubicBezTo>
                    <a:pt x="292" y="53"/>
                    <a:pt x="292" y="53"/>
                    <a:pt x="292" y="53"/>
                  </a:cubicBezTo>
                  <a:cubicBezTo>
                    <a:pt x="293" y="55"/>
                    <a:pt x="293" y="55"/>
                    <a:pt x="293" y="55"/>
                  </a:cubicBezTo>
                  <a:cubicBezTo>
                    <a:pt x="294" y="55"/>
                    <a:pt x="294" y="55"/>
                    <a:pt x="294" y="55"/>
                  </a:cubicBezTo>
                  <a:cubicBezTo>
                    <a:pt x="296" y="56"/>
                    <a:pt x="296" y="56"/>
                    <a:pt x="296" y="56"/>
                  </a:cubicBezTo>
                  <a:cubicBezTo>
                    <a:pt x="296" y="57"/>
                    <a:pt x="296" y="57"/>
                    <a:pt x="296" y="57"/>
                  </a:cubicBezTo>
                  <a:cubicBezTo>
                    <a:pt x="297" y="58"/>
                    <a:pt x="297" y="58"/>
                    <a:pt x="297" y="58"/>
                  </a:cubicBezTo>
                  <a:cubicBezTo>
                    <a:pt x="295" y="58"/>
                    <a:pt x="295" y="58"/>
                    <a:pt x="295" y="58"/>
                  </a:cubicBezTo>
                  <a:cubicBezTo>
                    <a:pt x="294" y="57"/>
                    <a:pt x="294" y="57"/>
                    <a:pt x="294" y="57"/>
                  </a:cubicBezTo>
                  <a:cubicBezTo>
                    <a:pt x="292" y="57"/>
                    <a:pt x="292" y="57"/>
                    <a:pt x="292" y="57"/>
                  </a:cubicBezTo>
                  <a:cubicBezTo>
                    <a:pt x="290" y="57"/>
                    <a:pt x="290" y="57"/>
                    <a:pt x="290" y="57"/>
                  </a:cubicBezTo>
                  <a:cubicBezTo>
                    <a:pt x="289" y="57"/>
                    <a:pt x="289" y="57"/>
                    <a:pt x="289" y="57"/>
                  </a:cubicBezTo>
                  <a:cubicBezTo>
                    <a:pt x="289" y="60"/>
                    <a:pt x="289" y="60"/>
                    <a:pt x="289" y="60"/>
                  </a:cubicBezTo>
                  <a:cubicBezTo>
                    <a:pt x="290" y="63"/>
                    <a:pt x="290" y="63"/>
                    <a:pt x="290" y="63"/>
                  </a:cubicBezTo>
                  <a:close/>
                  <a:moveTo>
                    <a:pt x="283" y="67"/>
                  </a:moveTo>
                  <a:cubicBezTo>
                    <a:pt x="284" y="68"/>
                    <a:pt x="284" y="68"/>
                    <a:pt x="284" y="68"/>
                  </a:cubicBezTo>
                  <a:cubicBezTo>
                    <a:pt x="282" y="68"/>
                    <a:pt x="282" y="68"/>
                    <a:pt x="282" y="68"/>
                  </a:cubicBezTo>
                  <a:cubicBezTo>
                    <a:pt x="283" y="67"/>
                    <a:pt x="283" y="67"/>
                    <a:pt x="283" y="67"/>
                  </a:cubicBezTo>
                  <a:cubicBezTo>
                    <a:pt x="283" y="67"/>
                    <a:pt x="283" y="67"/>
                    <a:pt x="283" y="67"/>
                  </a:cubicBezTo>
                  <a:close/>
                  <a:moveTo>
                    <a:pt x="283" y="64"/>
                  </a:moveTo>
                  <a:cubicBezTo>
                    <a:pt x="282" y="64"/>
                    <a:pt x="282" y="64"/>
                    <a:pt x="282" y="64"/>
                  </a:cubicBezTo>
                  <a:cubicBezTo>
                    <a:pt x="281" y="65"/>
                    <a:pt x="281" y="65"/>
                    <a:pt x="281" y="65"/>
                  </a:cubicBezTo>
                  <a:cubicBezTo>
                    <a:pt x="283" y="66"/>
                    <a:pt x="283" y="66"/>
                    <a:pt x="283" y="66"/>
                  </a:cubicBezTo>
                  <a:cubicBezTo>
                    <a:pt x="283" y="65"/>
                    <a:pt x="283" y="65"/>
                    <a:pt x="283" y="65"/>
                  </a:cubicBezTo>
                  <a:cubicBezTo>
                    <a:pt x="283" y="64"/>
                    <a:pt x="283" y="64"/>
                    <a:pt x="283" y="64"/>
                  </a:cubicBezTo>
                  <a:close/>
                  <a:moveTo>
                    <a:pt x="284" y="65"/>
                  </a:moveTo>
                  <a:cubicBezTo>
                    <a:pt x="284" y="65"/>
                    <a:pt x="284" y="65"/>
                    <a:pt x="284" y="65"/>
                  </a:cubicBezTo>
                  <a:cubicBezTo>
                    <a:pt x="284" y="66"/>
                    <a:pt x="284" y="66"/>
                    <a:pt x="284" y="66"/>
                  </a:cubicBezTo>
                  <a:cubicBezTo>
                    <a:pt x="285" y="68"/>
                    <a:pt x="285" y="68"/>
                    <a:pt x="285" y="68"/>
                  </a:cubicBezTo>
                  <a:cubicBezTo>
                    <a:pt x="287" y="68"/>
                    <a:pt x="287" y="68"/>
                    <a:pt x="287" y="68"/>
                  </a:cubicBezTo>
                  <a:cubicBezTo>
                    <a:pt x="287" y="69"/>
                    <a:pt x="287" y="69"/>
                    <a:pt x="287" y="69"/>
                  </a:cubicBezTo>
                  <a:cubicBezTo>
                    <a:pt x="288" y="68"/>
                    <a:pt x="288" y="68"/>
                    <a:pt x="288" y="68"/>
                  </a:cubicBezTo>
                  <a:cubicBezTo>
                    <a:pt x="288" y="67"/>
                    <a:pt x="288" y="67"/>
                    <a:pt x="288" y="67"/>
                  </a:cubicBezTo>
                  <a:cubicBezTo>
                    <a:pt x="287" y="66"/>
                    <a:pt x="287" y="66"/>
                    <a:pt x="287" y="66"/>
                  </a:cubicBezTo>
                  <a:cubicBezTo>
                    <a:pt x="287" y="65"/>
                    <a:pt x="287" y="65"/>
                    <a:pt x="287" y="65"/>
                  </a:cubicBezTo>
                  <a:cubicBezTo>
                    <a:pt x="286" y="64"/>
                    <a:pt x="286" y="64"/>
                    <a:pt x="286" y="64"/>
                  </a:cubicBezTo>
                  <a:cubicBezTo>
                    <a:pt x="284" y="65"/>
                    <a:pt x="284" y="65"/>
                    <a:pt x="284" y="65"/>
                  </a:cubicBezTo>
                  <a:close/>
                  <a:moveTo>
                    <a:pt x="284" y="75"/>
                  </a:moveTo>
                  <a:cubicBezTo>
                    <a:pt x="287" y="73"/>
                    <a:pt x="287" y="73"/>
                    <a:pt x="287" y="73"/>
                  </a:cubicBezTo>
                  <a:cubicBezTo>
                    <a:pt x="289" y="73"/>
                    <a:pt x="289" y="73"/>
                    <a:pt x="289" y="73"/>
                  </a:cubicBezTo>
                  <a:cubicBezTo>
                    <a:pt x="291" y="75"/>
                    <a:pt x="291" y="75"/>
                    <a:pt x="291" y="75"/>
                  </a:cubicBezTo>
                  <a:cubicBezTo>
                    <a:pt x="290" y="76"/>
                    <a:pt x="290" y="76"/>
                    <a:pt x="290" y="76"/>
                  </a:cubicBezTo>
                  <a:cubicBezTo>
                    <a:pt x="289" y="76"/>
                    <a:pt x="289" y="76"/>
                    <a:pt x="289" y="76"/>
                  </a:cubicBezTo>
                  <a:cubicBezTo>
                    <a:pt x="288" y="76"/>
                    <a:pt x="288" y="76"/>
                    <a:pt x="288" y="76"/>
                  </a:cubicBezTo>
                  <a:cubicBezTo>
                    <a:pt x="287" y="77"/>
                    <a:pt x="287" y="77"/>
                    <a:pt x="287" y="77"/>
                  </a:cubicBezTo>
                  <a:cubicBezTo>
                    <a:pt x="285" y="76"/>
                    <a:pt x="285" y="76"/>
                    <a:pt x="285" y="76"/>
                  </a:cubicBezTo>
                  <a:cubicBezTo>
                    <a:pt x="284" y="75"/>
                    <a:pt x="284" y="75"/>
                    <a:pt x="284" y="75"/>
                  </a:cubicBezTo>
                  <a:close/>
                  <a:moveTo>
                    <a:pt x="310" y="76"/>
                  </a:moveTo>
                  <a:cubicBezTo>
                    <a:pt x="306" y="76"/>
                    <a:pt x="306" y="76"/>
                    <a:pt x="306" y="76"/>
                  </a:cubicBezTo>
                  <a:cubicBezTo>
                    <a:pt x="305" y="77"/>
                    <a:pt x="305" y="77"/>
                    <a:pt x="305" y="77"/>
                  </a:cubicBezTo>
                  <a:cubicBezTo>
                    <a:pt x="306" y="78"/>
                    <a:pt x="306" y="78"/>
                    <a:pt x="306" y="78"/>
                  </a:cubicBezTo>
                  <a:cubicBezTo>
                    <a:pt x="309" y="79"/>
                    <a:pt x="309" y="79"/>
                    <a:pt x="309" y="79"/>
                  </a:cubicBezTo>
                  <a:cubicBezTo>
                    <a:pt x="311" y="78"/>
                    <a:pt x="311" y="78"/>
                    <a:pt x="311" y="78"/>
                  </a:cubicBezTo>
                  <a:cubicBezTo>
                    <a:pt x="310" y="78"/>
                    <a:pt x="310" y="78"/>
                    <a:pt x="310" y="78"/>
                  </a:cubicBezTo>
                  <a:cubicBezTo>
                    <a:pt x="310" y="76"/>
                    <a:pt x="310" y="76"/>
                    <a:pt x="310" y="76"/>
                  </a:cubicBezTo>
                  <a:cubicBezTo>
                    <a:pt x="310" y="76"/>
                    <a:pt x="310" y="76"/>
                    <a:pt x="310" y="76"/>
                  </a:cubicBezTo>
                  <a:close/>
                  <a:moveTo>
                    <a:pt x="294" y="93"/>
                  </a:moveTo>
                  <a:cubicBezTo>
                    <a:pt x="295" y="93"/>
                    <a:pt x="295" y="93"/>
                    <a:pt x="295" y="93"/>
                  </a:cubicBezTo>
                  <a:cubicBezTo>
                    <a:pt x="295" y="93"/>
                    <a:pt x="295" y="93"/>
                    <a:pt x="295" y="93"/>
                  </a:cubicBezTo>
                  <a:cubicBezTo>
                    <a:pt x="295" y="94"/>
                    <a:pt x="295" y="94"/>
                    <a:pt x="295" y="94"/>
                  </a:cubicBezTo>
                  <a:cubicBezTo>
                    <a:pt x="294" y="93"/>
                    <a:pt x="294" y="93"/>
                    <a:pt x="294" y="93"/>
                  </a:cubicBezTo>
                  <a:close/>
                  <a:moveTo>
                    <a:pt x="293" y="93"/>
                  </a:moveTo>
                  <a:cubicBezTo>
                    <a:pt x="294" y="93"/>
                    <a:pt x="294" y="93"/>
                    <a:pt x="294" y="93"/>
                  </a:cubicBezTo>
                  <a:cubicBezTo>
                    <a:pt x="294" y="94"/>
                    <a:pt x="294" y="94"/>
                    <a:pt x="294" y="94"/>
                  </a:cubicBezTo>
                  <a:cubicBezTo>
                    <a:pt x="293" y="94"/>
                    <a:pt x="293" y="94"/>
                    <a:pt x="293" y="94"/>
                  </a:cubicBezTo>
                  <a:cubicBezTo>
                    <a:pt x="293" y="93"/>
                    <a:pt x="293" y="93"/>
                    <a:pt x="293" y="93"/>
                  </a:cubicBezTo>
                  <a:close/>
                  <a:moveTo>
                    <a:pt x="288" y="94"/>
                  </a:moveTo>
                  <a:cubicBezTo>
                    <a:pt x="290" y="93"/>
                    <a:pt x="290" y="93"/>
                    <a:pt x="290" y="93"/>
                  </a:cubicBezTo>
                  <a:cubicBezTo>
                    <a:pt x="291" y="93"/>
                    <a:pt x="291" y="93"/>
                    <a:pt x="291" y="93"/>
                  </a:cubicBezTo>
                  <a:cubicBezTo>
                    <a:pt x="292" y="93"/>
                    <a:pt x="292" y="93"/>
                    <a:pt x="292" y="93"/>
                  </a:cubicBezTo>
                  <a:cubicBezTo>
                    <a:pt x="291" y="95"/>
                    <a:pt x="291" y="95"/>
                    <a:pt x="291" y="95"/>
                  </a:cubicBezTo>
                  <a:cubicBezTo>
                    <a:pt x="291" y="94"/>
                    <a:pt x="291" y="94"/>
                    <a:pt x="291" y="94"/>
                  </a:cubicBezTo>
                  <a:cubicBezTo>
                    <a:pt x="289" y="95"/>
                    <a:pt x="289" y="95"/>
                    <a:pt x="289" y="95"/>
                  </a:cubicBezTo>
                  <a:cubicBezTo>
                    <a:pt x="288" y="94"/>
                    <a:pt x="288" y="94"/>
                    <a:pt x="288" y="94"/>
                  </a:cubicBezTo>
                  <a:close/>
                  <a:moveTo>
                    <a:pt x="288" y="88"/>
                  </a:moveTo>
                  <a:cubicBezTo>
                    <a:pt x="287" y="89"/>
                    <a:pt x="287" y="89"/>
                    <a:pt x="287" y="89"/>
                  </a:cubicBezTo>
                  <a:cubicBezTo>
                    <a:pt x="288" y="90"/>
                    <a:pt x="288" y="90"/>
                    <a:pt x="288" y="90"/>
                  </a:cubicBezTo>
                  <a:cubicBezTo>
                    <a:pt x="288" y="88"/>
                    <a:pt x="288" y="88"/>
                    <a:pt x="288" y="88"/>
                  </a:cubicBezTo>
                  <a:close/>
                  <a:moveTo>
                    <a:pt x="289" y="87"/>
                  </a:moveTo>
                  <a:cubicBezTo>
                    <a:pt x="288" y="87"/>
                    <a:pt x="288" y="87"/>
                    <a:pt x="288" y="87"/>
                  </a:cubicBezTo>
                  <a:cubicBezTo>
                    <a:pt x="288" y="88"/>
                    <a:pt x="288" y="88"/>
                    <a:pt x="288" y="88"/>
                  </a:cubicBezTo>
                  <a:cubicBezTo>
                    <a:pt x="289" y="87"/>
                    <a:pt x="289" y="87"/>
                    <a:pt x="289" y="87"/>
                  </a:cubicBezTo>
                  <a:cubicBezTo>
                    <a:pt x="289" y="87"/>
                    <a:pt x="289" y="87"/>
                    <a:pt x="289" y="87"/>
                  </a:cubicBezTo>
                  <a:close/>
                  <a:moveTo>
                    <a:pt x="290" y="92"/>
                  </a:moveTo>
                  <a:cubicBezTo>
                    <a:pt x="292" y="89"/>
                    <a:pt x="292" y="89"/>
                    <a:pt x="292" y="89"/>
                  </a:cubicBezTo>
                  <a:cubicBezTo>
                    <a:pt x="293" y="91"/>
                    <a:pt x="293" y="91"/>
                    <a:pt x="293" y="91"/>
                  </a:cubicBezTo>
                  <a:cubicBezTo>
                    <a:pt x="294" y="92"/>
                    <a:pt x="294" y="92"/>
                    <a:pt x="294" y="92"/>
                  </a:cubicBezTo>
                  <a:cubicBezTo>
                    <a:pt x="295" y="92"/>
                    <a:pt x="295" y="92"/>
                    <a:pt x="295" y="92"/>
                  </a:cubicBezTo>
                  <a:cubicBezTo>
                    <a:pt x="297" y="90"/>
                    <a:pt x="297" y="90"/>
                    <a:pt x="297" y="90"/>
                  </a:cubicBezTo>
                  <a:cubicBezTo>
                    <a:pt x="298" y="90"/>
                    <a:pt x="298" y="90"/>
                    <a:pt x="298" y="90"/>
                  </a:cubicBezTo>
                  <a:cubicBezTo>
                    <a:pt x="299" y="92"/>
                    <a:pt x="299" y="92"/>
                    <a:pt x="299" y="92"/>
                  </a:cubicBezTo>
                  <a:cubicBezTo>
                    <a:pt x="303" y="92"/>
                    <a:pt x="303" y="92"/>
                    <a:pt x="303" y="92"/>
                  </a:cubicBezTo>
                  <a:cubicBezTo>
                    <a:pt x="303" y="91"/>
                    <a:pt x="303" y="91"/>
                    <a:pt x="303" y="91"/>
                  </a:cubicBezTo>
                  <a:cubicBezTo>
                    <a:pt x="305" y="91"/>
                    <a:pt x="305" y="91"/>
                    <a:pt x="305" y="91"/>
                  </a:cubicBezTo>
                  <a:cubicBezTo>
                    <a:pt x="309" y="93"/>
                    <a:pt x="309" y="93"/>
                    <a:pt x="309" y="93"/>
                  </a:cubicBezTo>
                  <a:cubicBezTo>
                    <a:pt x="310" y="93"/>
                    <a:pt x="310" y="93"/>
                    <a:pt x="310" y="93"/>
                  </a:cubicBezTo>
                  <a:cubicBezTo>
                    <a:pt x="312" y="95"/>
                    <a:pt x="312" y="95"/>
                    <a:pt x="312" y="95"/>
                  </a:cubicBezTo>
                  <a:cubicBezTo>
                    <a:pt x="314" y="95"/>
                    <a:pt x="314" y="95"/>
                    <a:pt x="314" y="95"/>
                  </a:cubicBezTo>
                  <a:cubicBezTo>
                    <a:pt x="315" y="94"/>
                    <a:pt x="315" y="94"/>
                    <a:pt x="315" y="94"/>
                  </a:cubicBezTo>
                  <a:cubicBezTo>
                    <a:pt x="314" y="90"/>
                    <a:pt x="314" y="90"/>
                    <a:pt x="314" y="90"/>
                  </a:cubicBezTo>
                  <a:cubicBezTo>
                    <a:pt x="310" y="88"/>
                    <a:pt x="310" y="88"/>
                    <a:pt x="310" y="88"/>
                  </a:cubicBezTo>
                  <a:cubicBezTo>
                    <a:pt x="306" y="87"/>
                    <a:pt x="306" y="87"/>
                    <a:pt x="306" y="87"/>
                  </a:cubicBezTo>
                  <a:cubicBezTo>
                    <a:pt x="304" y="86"/>
                    <a:pt x="304" y="86"/>
                    <a:pt x="304" y="86"/>
                  </a:cubicBezTo>
                  <a:cubicBezTo>
                    <a:pt x="302" y="86"/>
                    <a:pt x="302" y="86"/>
                    <a:pt x="302" y="86"/>
                  </a:cubicBezTo>
                  <a:cubicBezTo>
                    <a:pt x="301" y="87"/>
                    <a:pt x="301" y="87"/>
                    <a:pt x="301" y="87"/>
                  </a:cubicBezTo>
                  <a:cubicBezTo>
                    <a:pt x="299" y="87"/>
                    <a:pt x="299" y="87"/>
                    <a:pt x="299" y="87"/>
                  </a:cubicBezTo>
                  <a:cubicBezTo>
                    <a:pt x="298" y="86"/>
                    <a:pt x="298" y="86"/>
                    <a:pt x="298" y="86"/>
                  </a:cubicBezTo>
                  <a:cubicBezTo>
                    <a:pt x="295" y="86"/>
                    <a:pt x="295" y="86"/>
                    <a:pt x="295" y="86"/>
                  </a:cubicBezTo>
                  <a:cubicBezTo>
                    <a:pt x="291" y="86"/>
                    <a:pt x="291" y="86"/>
                    <a:pt x="291" y="86"/>
                  </a:cubicBezTo>
                  <a:cubicBezTo>
                    <a:pt x="291" y="87"/>
                    <a:pt x="291" y="87"/>
                    <a:pt x="291" y="87"/>
                  </a:cubicBezTo>
                  <a:cubicBezTo>
                    <a:pt x="291" y="88"/>
                    <a:pt x="291" y="88"/>
                    <a:pt x="291" y="88"/>
                  </a:cubicBezTo>
                  <a:cubicBezTo>
                    <a:pt x="289" y="89"/>
                    <a:pt x="289" y="89"/>
                    <a:pt x="289" y="89"/>
                  </a:cubicBezTo>
                  <a:cubicBezTo>
                    <a:pt x="288" y="90"/>
                    <a:pt x="288" y="90"/>
                    <a:pt x="288" y="90"/>
                  </a:cubicBezTo>
                  <a:cubicBezTo>
                    <a:pt x="289" y="92"/>
                    <a:pt x="289" y="92"/>
                    <a:pt x="289" y="92"/>
                  </a:cubicBezTo>
                  <a:cubicBezTo>
                    <a:pt x="290" y="92"/>
                    <a:pt x="290" y="92"/>
                    <a:pt x="290" y="92"/>
                  </a:cubicBezTo>
                  <a:close/>
                  <a:moveTo>
                    <a:pt x="273" y="89"/>
                  </a:moveTo>
                  <a:cubicBezTo>
                    <a:pt x="274" y="90"/>
                    <a:pt x="274" y="90"/>
                    <a:pt x="274" y="90"/>
                  </a:cubicBezTo>
                  <a:cubicBezTo>
                    <a:pt x="276" y="88"/>
                    <a:pt x="276" y="88"/>
                    <a:pt x="276" y="88"/>
                  </a:cubicBezTo>
                  <a:cubicBezTo>
                    <a:pt x="279" y="89"/>
                    <a:pt x="279" y="89"/>
                    <a:pt x="279" y="89"/>
                  </a:cubicBezTo>
                  <a:cubicBezTo>
                    <a:pt x="281" y="90"/>
                    <a:pt x="281" y="90"/>
                    <a:pt x="281" y="90"/>
                  </a:cubicBezTo>
                  <a:cubicBezTo>
                    <a:pt x="282" y="91"/>
                    <a:pt x="282" y="91"/>
                    <a:pt x="282" y="91"/>
                  </a:cubicBezTo>
                  <a:cubicBezTo>
                    <a:pt x="283" y="92"/>
                    <a:pt x="283" y="92"/>
                    <a:pt x="283" y="92"/>
                  </a:cubicBezTo>
                  <a:cubicBezTo>
                    <a:pt x="283" y="94"/>
                    <a:pt x="283" y="94"/>
                    <a:pt x="283" y="94"/>
                  </a:cubicBezTo>
                  <a:cubicBezTo>
                    <a:pt x="282" y="94"/>
                    <a:pt x="282" y="94"/>
                    <a:pt x="282" y="94"/>
                  </a:cubicBezTo>
                  <a:cubicBezTo>
                    <a:pt x="280" y="95"/>
                    <a:pt x="280" y="95"/>
                    <a:pt x="280" y="95"/>
                  </a:cubicBezTo>
                  <a:cubicBezTo>
                    <a:pt x="278" y="95"/>
                    <a:pt x="278" y="95"/>
                    <a:pt x="278" y="95"/>
                  </a:cubicBezTo>
                  <a:cubicBezTo>
                    <a:pt x="276" y="95"/>
                    <a:pt x="276" y="95"/>
                    <a:pt x="276" y="95"/>
                  </a:cubicBezTo>
                  <a:cubicBezTo>
                    <a:pt x="275" y="94"/>
                    <a:pt x="275" y="94"/>
                    <a:pt x="275" y="94"/>
                  </a:cubicBezTo>
                  <a:cubicBezTo>
                    <a:pt x="272" y="94"/>
                    <a:pt x="272" y="94"/>
                    <a:pt x="272" y="94"/>
                  </a:cubicBezTo>
                  <a:cubicBezTo>
                    <a:pt x="271" y="92"/>
                    <a:pt x="271" y="92"/>
                    <a:pt x="271" y="92"/>
                  </a:cubicBezTo>
                  <a:cubicBezTo>
                    <a:pt x="271" y="90"/>
                    <a:pt x="271" y="90"/>
                    <a:pt x="271" y="90"/>
                  </a:cubicBezTo>
                  <a:cubicBezTo>
                    <a:pt x="273" y="89"/>
                    <a:pt x="273" y="89"/>
                    <a:pt x="273" y="89"/>
                  </a:cubicBezTo>
                  <a:close/>
                  <a:moveTo>
                    <a:pt x="224" y="125"/>
                  </a:moveTo>
                  <a:cubicBezTo>
                    <a:pt x="223" y="124"/>
                    <a:pt x="223" y="124"/>
                    <a:pt x="223" y="124"/>
                  </a:cubicBezTo>
                  <a:cubicBezTo>
                    <a:pt x="222" y="125"/>
                    <a:pt x="222" y="125"/>
                    <a:pt x="222" y="125"/>
                  </a:cubicBezTo>
                  <a:cubicBezTo>
                    <a:pt x="223" y="126"/>
                    <a:pt x="223" y="126"/>
                    <a:pt x="223" y="126"/>
                  </a:cubicBezTo>
                  <a:cubicBezTo>
                    <a:pt x="224" y="125"/>
                    <a:pt x="224" y="125"/>
                    <a:pt x="224" y="125"/>
                  </a:cubicBezTo>
                  <a:close/>
                  <a:moveTo>
                    <a:pt x="222" y="113"/>
                  </a:moveTo>
                  <a:cubicBezTo>
                    <a:pt x="224" y="116"/>
                    <a:pt x="224" y="116"/>
                    <a:pt x="224" y="116"/>
                  </a:cubicBezTo>
                  <a:cubicBezTo>
                    <a:pt x="223" y="117"/>
                    <a:pt x="223" y="117"/>
                    <a:pt x="223" y="117"/>
                  </a:cubicBezTo>
                  <a:cubicBezTo>
                    <a:pt x="222" y="119"/>
                    <a:pt x="222" y="119"/>
                    <a:pt x="222" y="119"/>
                  </a:cubicBezTo>
                  <a:cubicBezTo>
                    <a:pt x="222" y="117"/>
                    <a:pt x="222" y="117"/>
                    <a:pt x="222" y="117"/>
                  </a:cubicBezTo>
                  <a:cubicBezTo>
                    <a:pt x="221" y="116"/>
                    <a:pt x="221" y="116"/>
                    <a:pt x="221" y="116"/>
                  </a:cubicBezTo>
                  <a:cubicBezTo>
                    <a:pt x="222" y="115"/>
                    <a:pt x="222" y="115"/>
                    <a:pt x="222" y="115"/>
                  </a:cubicBezTo>
                  <a:cubicBezTo>
                    <a:pt x="222" y="114"/>
                    <a:pt x="222" y="114"/>
                    <a:pt x="222" y="114"/>
                  </a:cubicBezTo>
                  <a:cubicBezTo>
                    <a:pt x="222" y="113"/>
                    <a:pt x="222" y="113"/>
                    <a:pt x="222" y="113"/>
                  </a:cubicBezTo>
                  <a:close/>
                  <a:moveTo>
                    <a:pt x="271" y="79"/>
                  </a:moveTo>
                  <a:cubicBezTo>
                    <a:pt x="271" y="80"/>
                    <a:pt x="271" y="80"/>
                    <a:pt x="271" y="80"/>
                  </a:cubicBezTo>
                  <a:cubicBezTo>
                    <a:pt x="272" y="82"/>
                    <a:pt x="272" y="82"/>
                    <a:pt x="272" y="82"/>
                  </a:cubicBezTo>
                  <a:cubicBezTo>
                    <a:pt x="272" y="83"/>
                    <a:pt x="272" y="83"/>
                    <a:pt x="272" y="83"/>
                  </a:cubicBezTo>
                  <a:cubicBezTo>
                    <a:pt x="271" y="83"/>
                    <a:pt x="271" y="83"/>
                    <a:pt x="271" y="83"/>
                  </a:cubicBezTo>
                  <a:cubicBezTo>
                    <a:pt x="271" y="81"/>
                    <a:pt x="271" y="81"/>
                    <a:pt x="271" y="81"/>
                  </a:cubicBezTo>
                  <a:cubicBezTo>
                    <a:pt x="270" y="79"/>
                    <a:pt x="270" y="79"/>
                    <a:pt x="270" y="79"/>
                  </a:cubicBezTo>
                  <a:cubicBezTo>
                    <a:pt x="271" y="79"/>
                    <a:pt x="271" y="79"/>
                    <a:pt x="271" y="79"/>
                  </a:cubicBezTo>
                  <a:close/>
                  <a:moveTo>
                    <a:pt x="266" y="77"/>
                  </a:moveTo>
                  <a:cubicBezTo>
                    <a:pt x="267" y="76"/>
                    <a:pt x="267" y="76"/>
                    <a:pt x="267" y="76"/>
                  </a:cubicBezTo>
                  <a:cubicBezTo>
                    <a:pt x="268" y="77"/>
                    <a:pt x="268" y="77"/>
                    <a:pt x="268" y="77"/>
                  </a:cubicBezTo>
                  <a:cubicBezTo>
                    <a:pt x="270" y="76"/>
                    <a:pt x="270" y="76"/>
                    <a:pt x="270" y="76"/>
                  </a:cubicBezTo>
                  <a:cubicBezTo>
                    <a:pt x="273" y="77"/>
                    <a:pt x="273" y="77"/>
                    <a:pt x="273" y="77"/>
                  </a:cubicBezTo>
                  <a:cubicBezTo>
                    <a:pt x="275" y="77"/>
                    <a:pt x="275" y="77"/>
                    <a:pt x="275" y="77"/>
                  </a:cubicBezTo>
                  <a:cubicBezTo>
                    <a:pt x="273" y="78"/>
                    <a:pt x="273" y="78"/>
                    <a:pt x="273" y="78"/>
                  </a:cubicBezTo>
                  <a:cubicBezTo>
                    <a:pt x="269" y="78"/>
                    <a:pt x="269" y="78"/>
                    <a:pt x="269" y="78"/>
                  </a:cubicBezTo>
                  <a:cubicBezTo>
                    <a:pt x="267" y="78"/>
                    <a:pt x="267" y="78"/>
                    <a:pt x="267" y="78"/>
                  </a:cubicBezTo>
                  <a:cubicBezTo>
                    <a:pt x="267" y="77"/>
                    <a:pt x="267" y="77"/>
                    <a:pt x="267" y="77"/>
                  </a:cubicBezTo>
                  <a:cubicBezTo>
                    <a:pt x="266" y="77"/>
                    <a:pt x="266" y="77"/>
                    <a:pt x="266" y="77"/>
                  </a:cubicBezTo>
                  <a:close/>
                  <a:moveTo>
                    <a:pt x="257" y="77"/>
                  </a:moveTo>
                  <a:cubicBezTo>
                    <a:pt x="259" y="76"/>
                    <a:pt x="259" y="76"/>
                    <a:pt x="259" y="76"/>
                  </a:cubicBezTo>
                  <a:cubicBezTo>
                    <a:pt x="259" y="76"/>
                    <a:pt x="259" y="76"/>
                    <a:pt x="259" y="76"/>
                  </a:cubicBezTo>
                  <a:cubicBezTo>
                    <a:pt x="260" y="76"/>
                    <a:pt x="260" y="76"/>
                    <a:pt x="260" y="76"/>
                  </a:cubicBezTo>
                  <a:cubicBezTo>
                    <a:pt x="262" y="76"/>
                    <a:pt x="262" y="76"/>
                    <a:pt x="262" y="76"/>
                  </a:cubicBezTo>
                  <a:cubicBezTo>
                    <a:pt x="263" y="77"/>
                    <a:pt x="263" y="77"/>
                    <a:pt x="263" y="77"/>
                  </a:cubicBezTo>
                  <a:cubicBezTo>
                    <a:pt x="264" y="76"/>
                    <a:pt x="264" y="76"/>
                    <a:pt x="264" y="76"/>
                  </a:cubicBezTo>
                  <a:cubicBezTo>
                    <a:pt x="266" y="76"/>
                    <a:pt x="266" y="76"/>
                    <a:pt x="266" y="76"/>
                  </a:cubicBezTo>
                  <a:cubicBezTo>
                    <a:pt x="266" y="78"/>
                    <a:pt x="266" y="78"/>
                    <a:pt x="266" y="78"/>
                  </a:cubicBezTo>
                  <a:cubicBezTo>
                    <a:pt x="264" y="78"/>
                    <a:pt x="264" y="78"/>
                    <a:pt x="264" y="78"/>
                  </a:cubicBezTo>
                  <a:cubicBezTo>
                    <a:pt x="263" y="78"/>
                    <a:pt x="263" y="78"/>
                    <a:pt x="263" y="78"/>
                  </a:cubicBezTo>
                  <a:cubicBezTo>
                    <a:pt x="261" y="78"/>
                    <a:pt x="261" y="78"/>
                    <a:pt x="261" y="78"/>
                  </a:cubicBezTo>
                  <a:cubicBezTo>
                    <a:pt x="260" y="79"/>
                    <a:pt x="260" y="79"/>
                    <a:pt x="260" y="79"/>
                  </a:cubicBezTo>
                  <a:cubicBezTo>
                    <a:pt x="258" y="79"/>
                    <a:pt x="258" y="79"/>
                    <a:pt x="258" y="79"/>
                  </a:cubicBezTo>
                  <a:cubicBezTo>
                    <a:pt x="257" y="78"/>
                    <a:pt x="257" y="78"/>
                    <a:pt x="257" y="78"/>
                  </a:cubicBezTo>
                  <a:cubicBezTo>
                    <a:pt x="257" y="77"/>
                    <a:pt x="257" y="77"/>
                    <a:pt x="257" y="77"/>
                  </a:cubicBezTo>
                  <a:close/>
                  <a:moveTo>
                    <a:pt x="242" y="109"/>
                  </a:moveTo>
                  <a:cubicBezTo>
                    <a:pt x="243" y="107"/>
                    <a:pt x="243" y="107"/>
                    <a:pt x="243" y="107"/>
                  </a:cubicBezTo>
                  <a:cubicBezTo>
                    <a:pt x="244" y="104"/>
                    <a:pt x="244" y="104"/>
                    <a:pt x="244" y="104"/>
                  </a:cubicBezTo>
                  <a:cubicBezTo>
                    <a:pt x="244" y="101"/>
                    <a:pt x="244" y="101"/>
                    <a:pt x="244" y="101"/>
                  </a:cubicBezTo>
                  <a:cubicBezTo>
                    <a:pt x="245" y="101"/>
                    <a:pt x="245" y="101"/>
                    <a:pt x="245" y="101"/>
                  </a:cubicBezTo>
                  <a:cubicBezTo>
                    <a:pt x="246" y="101"/>
                    <a:pt x="246" y="101"/>
                    <a:pt x="246" y="101"/>
                  </a:cubicBezTo>
                  <a:cubicBezTo>
                    <a:pt x="246" y="102"/>
                    <a:pt x="246" y="102"/>
                    <a:pt x="246" y="102"/>
                  </a:cubicBezTo>
                  <a:cubicBezTo>
                    <a:pt x="247" y="103"/>
                    <a:pt x="247" y="103"/>
                    <a:pt x="247" y="103"/>
                  </a:cubicBezTo>
                  <a:cubicBezTo>
                    <a:pt x="247" y="104"/>
                    <a:pt x="247" y="104"/>
                    <a:pt x="247" y="104"/>
                  </a:cubicBezTo>
                  <a:cubicBezTo>
                    <a:pt x="246" y="103"/>
                    <a:pt x="246" y="103"/>
                    <a:pt x="246" y="103"/>
                  </a:cubicBezTo>
                  <a:cubicBezTo>
                    <a:pt x="246" y="104"/>
                    <a:pt x="246" y="104"/>
                    <a:pt x="246" y="104"/>
                  </a:cubicBezTo>
                  <a:cubicBezTo>
                    <a:pt x="245" y="105"/>
                    <a:pt x="245" y="105"/>
                    <a:pt x="245" y="105"/>
                  </a:cubicBezTo>
                  <a:cubicBezTo>
                    <a:pt x="245" y="106"/>
                    <a:pt x="245" y="106"/>
                    <a:pt x="245" y="106"/>
                  </a:cubicBezTo>
                  <a:cubicBezTo>
                    <a:pt x="245" y="107"/>
                    <a:pt x="245" y="107"/>
                    <a:pt x="245" y="107"/>
                  </a:cubicBezTo>
                  <a:cubicBezTo>
                    <a:pt x="246" y="107"/>
                    <a:pt x="246" y="107"/>
                    <a:pt x="246" y="107"/>
                  </a:cubicBezTo>
                  <a:cubicBezTo>
                    <a:pt x="247" y="108"/>
                    <a:pt x="247" y="108"/>
                    <a:pt x="247" y="108"/>
                  </a:cubicBezTo>
                  <a:cubicBezTo>
                    <a:pt x="246" y="109"/>
                    <a:pt x="246" y="109"/>
                    <a:pt x="246" y="109"/>
                  </a:cubicBezTo>
                  <a:cubicBezTo>
                    <a:pt x="245" y="109"/>
                    <a:pt x="245" y="109"/>
                    <a:pt x="245" y="109"/>
                  </a:cubicBezTo>
                  <a:cubicBezTo>
                    <a:pt x="244" y="111"/>
                    <a:pt x="244" y="111"/>
                    <a:pt x="244" y="111"/>
                  </a:cubicBezTo>
                  <a:cubicBezTo>
                    <a:pt x="243" y="111"/>
                    <a:pt x="243" y="111"/>
                    <a:pt x="243" y="111"/>
                  </a:cubicBezTo>
                  <a:cubicBezTo>
                    <a:pt x="242" y="111"/>
                    <a:pt x="242" y="111"/>
                    <a:pt x="242" y="111"/>
                  </a:cubicBezTo>
                  <a:cubicBezTo>
                    <a:pt x="242" y="109"/>
                    <a:pt x="242" y="109"/>
                    <a:pt x="242" y="109"/>
                  </a:cubicBezTo>
                  <a:close/>
                  <a:moveTo>
                    <a:pt x="238" y="108"/>
                  </a:moveTo>
                  <a:cubicBezTo>
                    <a:pt x="238" y="108"/>
                    <a:pt x="238" y="108"/>
                    <a:pt x="238" y="108"/>
                  </a:cubicBezTo>
                  <a:cubicBezTo>
                    <a:pt x="239" y="109"/>
                    <a:pt x="239" y="109"/>
                    <a:pt x="239" y="109"/>
                  </a:cubicBezTo>
                  <a:cubicBezTo>
                    <a:pt x="240" y="109"/>
                    <a:pt x="240" y="109"/>
                    <a:pt x="240" y="109"/>
                  </a:cubicBezTo>
                  <a:cubicBezTo>
                    <a:pt x="240" y="108"/>
                    <a:pt x="240" y="108"/>
                    <a:pt x="240" y="108"/>
                  </a:cubicBezTo>
                  <a:cubicBezTo>
                    <a:pt x="241" y="108"/>
                    <a:pt x="241" y="108"/>
                    <a:pt x="241" y="108"/>
                  </a:cubicBezTo>
                  <a:cubicBezTo>
                    <a:pt x="241" y="106"/>
                    <a:pt x="241" y="106"/>
                    <a:pt x="241" y="106"/>
                  </a:cubicBezTo>
                  <a:cubicBezTo>
                    <a:pt x="242" y="105"/>
                    <a:pt x="242" y="105"/>
                    <a:pt x="242" y="105"/>
                  </a:cubicBezTo>
                  <a:cubicBezTo>
                    <a:pt x="242" y="104"/>
                    <a:pt x="242" y="104"/>
                    <a:pt x="242" y="104"/>
                  </a:cubicBezTo>
                  <a:cubicBezTo>
                    <a:pt x="242" y="103"/>
                    <a:pt x="242" y="103"/>
                    <a:pt x="242" y="103"/>
                  </a:cubicBezTo>
                  <a:cubicBezTo>
                    <a:pt x="240" y="104"/>
                    <a:pt x="240" y="104"/>
                    <a:pt x="240" y="104"/>
                  </a:cubicBezTo>
                  <a:cubicBezTo>
                    <a:pt x="239" y="105"/>
                    <a:pt x="239" y="105"/>
                    <a:pt x="239" y="105"/>
                  </a:cubicBezTo>
                  <a:cubicBezTo>
                    <a:pt x="239" y="106"/>
                    <a:pt x="239" y="106"/>
                    <a:pt x="239" y="106"/>
                  </a:cubicBezTo>
                  <a:cubicBezTo>
                    <a:pt x="238" y="108"/>
                    <a:pt x="238" y="108"/>
                    <a:pt x="238" y="108"/>
                  </a:cubicBezTo>
                  <a:close/>
                  <a:moveTo>
                    <a:pt x="234" y="106"/>
                  </a:moveTo>
                  <a:cubicBezTo>
                    <a:pt x="234" y="107"/>
                    <a:pt x="234" y="107"/>
                    <a:pt x="234" y="107"/>
                  </a:cubicBezTo>
                  <a:cubicBezTo>
                    <a:pt x="233" y="108"/>
                    <a:pt x="233" y="108"/>
                    <a:pt x="233" y="108"/>
                  </a:cubicBezTo>
                  <a:cubicBezTo>
                    <a:pt x="234" y="110"/>
                    <a:pt x="234" y="110"/>
                    <a:pt x="234" y="110"/>
                  </a:cubicBezTo>
                  <a:cubicBezTo>
                    <a:pt x="235" y="110"/>
                    <a:pt x="235" y="110"/>
                    <a:pt x="235" y="110"/>
                  </a:cubicBezTo>
                  <a:cubicBezTo>
                    <a:pt x="236" y="109"/>
                    <a:pt x="236" y="109"/>
                    <a:pt x="236" y="109"/>
                  </a:cubicBezTo>
                  <a:cubicBezTo>
                    <a:pt x="236" y="108"/>
                    <a:pt x="236" y="108"/>
                    <a:pt x="236" y="108"/>
                  </a:cubicBezTo>
                  <a:cubicBezTo>
                    <a:pt x="235" y="106"/>
                    <a:pt x="235" y="106"/>
                    <a:pt x="235" y="106"/>
                  </a:cubicBezTo>
                  <a:cubicBezTo>
                    <a:pt x="235" y="106"/>
                    <a:pt x="234" y="106"/>
                    <a:pt x="234" y="106"/>
                  </a:cubicBezTo>
                  <a:close/>
                  <a:moveTo>
                    <a:pt x="247" y="78"/>
                  </a:moveTo>
                  <a:cubicBezTo>
                    <a:pt x="246" y="78"/>
                    <a:pt x="246" y="78"/>
                    <a:pt x="246" y="78"/>
                  </a:cubicBezTo>
                  <a:cubicBezTo>
                    <a:pt x="247" y="79"/>
                    <a:pt x="247" y="79"/>
                    <a:pt x="247" y="79"/>
                  </a:cubicBezTo>
                  <a:cubicBezTo>
                    <a:pt x="247" y="79"/>
                    <a:pt x="247" y="78"/>
                    <a:pt x="247" y="78"/>
                  </a:cubicBezTo>
                  <a:close/>
                  <a:moveTo>
                    <a:pt x="249" y="76"/>
                  </a:moveTo>
                  <a:cubicBezTo>
                    <a:pt x="248" y="77"/>
                    <a:pt x="248" y="77"/>
                    <a:pt x="248" y="77"/>
                  </a:cubicBezTo>
                  <a:cubicBezTo>
                    <a:pt x="249" y="77"/>
                    <a:pt x="249" y="77"/>
                    <a:pt x="249" y="77"/>
                  </a:cubicBezTo>
                  <a:cubicBezTo>
                    <a:pt x="249" y="76"/>
                    <a:pt x="249" y="76"/>
                    <a:pt x="249" y="76"/>
                  </a:cubicBezTo>
                  <a:close/>
                  <a:moveTo>
                    <a:pt x="251" y="75"/>
                  </a:moveTo>
                  <a:cubicBezTo>
                    <a:pt x="250" y="75"/>
                    <a:pt x="250" y="75"/>
                    <a:pt x="250" y="75"/>
                  </a:cubicBezTo>
                  <a:cubicBezTo>
                    <a:pt x="251" y="76"/>
                    <a:pt x="251" y="76"/>
                    <a:pt x="251" y="76"/>
                  </a:cubicBezTo>
                  <a:cubicBezTo>
                    <a:pt x="251" y="75"/>
                    <a:pt x="251" y="75"/>
                    <a:pt x="251" y="75"/>
                  </a:cubicBezTo>
                  <a:close/>
                  <a:moveTo>
                    <a:pt x="244" y="73"/>
                  </a:moveTo>
                  <a:cubicBezTo>
                    <a:pt x="246" y="71"/>
                    <a:pt x="246" y="71"/>
                    <a:pt x="246" y="71"/>
                  </a:cubicBezTo>
                  <a:cubicBezTo>
                    <a:pt x="248" y="72"/>
                    <a:pt x="248" y="72"/>
                    <a:pt x="248" y="72"/>
                  </a:cubicBezTo>
                  <a:cubicBezTo>
                    <a:pt x="248" y="72"/>
                    <a:pt x="248" y="72"/>
                    <a:pt x="248" y="72"/>
                  </a:cubicBezTo>
                  <a:cubicBezTo>
                    <a:pt x="248" y="73"/>
                    <a:pt x="248" y="73"/>
                    <a:pt x="248" y="73"/>
                  </a:cubicBezTo>
                  <a:cubicBezTo>
                    <a:pt x="249" y="73"/>
                    <a:pt x="249" y="73"/>
                    <a:pt x="249" y="73"/>
                  </a:cubicBezTo>
                  <a:cubicBezTo>
                    <a:pt x="250" y="72"/>
                    <a:pt x="250" y="72"/>
                    <a:pt x="250" y="72"/>
                  </a:cubicBezTo>
                  <a:cubicBezTo>
                    <a:pt x="251" y="73"/>
                    <a:pt x="251" y="73"/>
                    <a:pt x="251" y="73"/>
                  </a:cubicBezTo>
                  <a:cubicBezTo>
                    <a:pt x="251" y="74"/>
                    <a:pt x="251" y="74"/>
                    <a:pt x="251" y="74"/>
                  </a:cubicBezTo>
                  <a:cubicBezTo>
                    <a:pt x="249" y="75"/>
                    <a:pt x="249" y="75"/>
                    <a:pt x="249" y="75"/>
                  </a:cubicBezTo>
                  <a:cubicBezTo>
                    <a:pt x="248" y="74"/>
                    <a:pt x="248" y="74"/>
                    <a:pt x="248" y="74"/>
                  </a:cubicBezTo>
                  <a:cubicBezTo>
                    <a:pt x="248" y="75"/>
                    <a:pt x="248" y="75"/>
                    <a:pt x="248" y="75"/>
                  </a:cubicBezTo>
                  <a:cubicBezTo>
                    <a:pt x="246" y="74"/>
                    <a:pt x="246" y="74"/>
                    <a:pt x="246" y="74"/>
                  </a:cubicBezTo>
                  <a:cubicBezTo>
                    <a:pt x="245" y="75"/>
                    <a:pt x="245" y="75"/>
                    <a:pt x="245" y="75"/>
                  </a:cubicBezTo>
                  <a:cubicBezTo>
                    <a:pt x="244" y="74"/>
                    <a:pt x="244" y="74"/>
                    <a:pt x="244" y="74"/>
                  </a:cubicBezTo>
                  <a:cubicBezTo>
                    <a:pt x="244" y="73"/>
                    <a:pt x="244" y="73"/>
                    <a:pt x="244" y="73"/>
                  </a:cubicBezTo>
                  <a:close/>
                  <a:moveTo>
                    <a:pt x="234" y="64"/>
                  </a:moveTo>
                  <a:cubicBezTo>
                    <a:pt x="236" y="65"/>
                    <a:pt x="236" y="65"/>
                    <a:pt x="236" y="65"/>
                  </a:cubicBezTo>
                  <a:cubicBezTo>
                    <a:pt x="236" y="64"/>
                    <a:pt x="236" y="64"/>
                    <a:pt x="236" y="64"/>
                  </a:cubicBezTo>
                  <a:cubicBezTo>
                    <a:pt x="236" y="64"/>
                    <a:pt x="234" y="64"/>
                    <a:pt x="234" y="64"/>
                  </a:cubicBezTo>
                  <a:close/>
                  <a:moveTo>
                    <a:pt x="233" y="64"/>
                  </a:moveTo>
                  <a:cubicBezTo>
                    <a:pt x="234" y="64"/>
                    <a:pt x="234" y="64"/>
                    <a:pt x="234" y="64"/>
                  </a:cubicBezTo>
                  <a:cubicBezTo>
                    <a:pt x="235" y="65"/>
                    <a:pt x="235" y="65"/>
                    <a:pt x="235" y="65"/>
                  </a:cubicBezTo>
                  <a:cubicBezTo>
                    <a:pt x="234" y="65"/>
                    <a:pt x="234" y="65"/>
                    <a:pt x="234" y="65"/>
                  </a:cubicBezTo>
                  <a:cubicBezTo>
                    <a:pt x="233" y="64"/>
                    <a:pt x="233" y="64"/>
                    <a:pt x="233" y="64"/>
                  </a:cubicBezTo>
                  <a:close/>
                  <a:moveTo>
                    <a:pt x="222" y="57"/>
                  </a:moveTo>
                  <a:cubicBezTo>
                    <a:pt x="224" y="56"/>
                    <a:pt x="224" y="56"/>
                    <a:pt x="224" y="56"/>
                  </a:cubicBezTo>
                  <a:cubicBezTo>
                    <a:pt x="227" y="57"/>
                    <a:pt x="227" y="57"/>
                    <a:pt x="227" y="57"/>
                  </a:cubicBezTo>
                  <a:cubicBezTo>
                    <a:pt x="229" y="57"/>
                    <a:pt x="229" y="57"/>
                    <a:pt x="229" y="57"/>
                  </a:cubicBezTo>
                  <a:cubicBezTo>
                    <a:pt x="233" y="56"/>
                    <a:pt x="233" y="56"/>
                    <a:pt x="233" y="56"/>
                  </a:cubicBezTo>
                  <a:cubicBezTo>
                    <a:pt x="235" y="56"/>
                    <a:pt x="235" y="56"/>
                    <a:pt x="235" y="56"/>
                  </a:cubicBezTo>
                  <a:cubicBezTo>
                    <a:pt x="235" y="57"/>
                    <a:pt x="235" y="57"/>
                    <a:pt x="235" y="57"/>
                  </a:cubicBezTo>
                  <a:cubicBezTo>
                    <a:pt x="237" y="57"/>
                    <a:pt x="237" y="57"/>
                    <a:pt x="237" y="57"/>
                  </a:cubicBezTo>
                  <a:cubicBezTo>
                    <a:pt x="238" y="56"/>
                    <a:pt x="238" y="56"/>
                    <a:pt x="238" y="56"/>
                  </a:cubicBezTo>
                  <a:cubicBezTo>
                    <a:pt x="242" y="57"/>
                    <a:pt x="242" y="57"/>
                    <a:pt x="242" y="57"/>
                  </a:cubicBezTo>
                  <a:cubicBezTo>
                    <a:pt x="244" y="57"/>
                    <a:pt x="244" y="57"/>
                    <a:pt x="244" y="57"/>
                  </a:cubicBezTo>
                  <a:cubicBezTo>
                    <a:pt x="244" y="56"/>
                    <a:pt x="244" y="56"/>
                    <a:pt x="244" y="56"/>
                  </a:cubicBezTo>
                  <a:cubicBezTo>
                    <a:pt x="247" y="56"/>
                    <a:pt x="247" y="56"/>
                    <a:pt x="247" y="56"/>
                  </a:cubicBezTo>
                  <a:cubicBezTo>
                    <a:pt x="248" y="57"/>
                    <a:pt x="248" y="57"/>
                    <a:pt x="248" y="57"/>
                  </a:cubicBezTo>
                  <a:cubicBezTo>
                    <a:pt x="248" y="58"/>
                    <a:pt x="248" y="58"/>
                    <a:pt x="248" y="58"/>
                  </a:cubicBezTo>
                  <a:cubicBezTo>
                    <a:pt x="250" y="58"/>
                    <a:pt x="250" y="58"/>
                    <a:pt x="250" y="58"/>
                  </a:cubicBezTo>
                  <a:cubicBezTo>
                    <a:pt x="257" y="57"/>
                    <a:pt x="257" y="57"/>
                    <a:pt x="257" y="57"/>
                  </a:cubicBezTo>
                  <a:cubicBezTo>
                    <a:pt x="260" y="55"/>
                    <a:pt x="260" y="55"/>
                    <a:pt x="260" y="55"/>
                  </a:cubicBezTo>
                  <a:cubicBezTo>
                    <a:pt x="260" y="54"/>
                    <a:pt x="260" y="54"/>
                    <a:pt x="260" y="54"/>
                  </a:cubicBezTo>
                  <a:cubicBezTo>
                    <a:pt x="261" y="53"/>
                    <a:pt x="261" y="53"/>
                    <a:pt x="261" y="53"/>
                  </a:cubicBezTo>
                  <a:cubicBezTo>
                    <a:pt x="262" y="52"/>
                    <a:pt x="262" y="52"/>
                    <a:pt x="262" y="52"/>
                  </a:cubicBezTo>
                  <a:cubicBezTo>
                    <a:pt x="264" y="51"/>
                    <a:pt x="264" y="51"/>
                    <a:pt x="264" y="51"/>
                  </a:cubicBezTo>
                  <a:cubicBezTo>
                    <a:pt x="264" y="50"/>
                    <a:pt x="264" y="50"/>
                    <a:pt x="264" y="50"/>
                  </a:cubicBezTo>
                  <a:cubicBezTo>
                    <a:pt x="265" y="49"/>
                    <a:pt x="265" y="49"/>
                    <a:pt x="265" y="49"/>
                  </a:cubicBezTo>
                  <a:cubicBezTo>
                    <a:pt x="266" y="48"/>
                    <a:pt x="266" y="48"/>
                    <a:pt x="266" y="48"/>
                  </a:cubicBezTo>
                  <a:cubicBezTo>
                    <a:pt x="265" y="47"/>
                    <a:pt x="265" y="47"/>
                    <a:pt x="265" y="47"/>
                  </a:cubicBezTo>
                  <a:cubicBezTo>
                    <a:pt x="265" y="46"/>
                    <a:pt x="265" y="46"/>
                    <a:pt x="265" y="46"/>
                  </a:cubicBezTo>
                  <a:cubicBezTo>
                    <a:pt x="262" y="46"/>
                    <a:pt x="262" y="46"/>
                    <a:pt x="262" y="46"/>
                  </a:cubicBezTo>
                  <a:cubicBezTo>
                    <a:pt x="261" y="46"/>
                    <a:pt x="261" y="46"/>
                    <a:pt x="261" y="46"/>
                  </a:cubicBezTo>
                  <a:cubicBezTo>
                    <a:pt x="260" y="48"/>
                    <a:pt x="260" y="48"/>
                    <a:pt x="260" y="48"/>
                  </a:cubicBezTo>
                  <a:cubicBezTo>
                    <a:pt x="259" y="49"/>
                    <a:pt x="259" y="49"/>
                    <a:pt x="259" y="49"/>
                  </a:cubicBezTo>
                  <a:cubicBezTo>
                    <a:pt x="259" y="50"/>
                    <a:pt x="259" y="50"/>
                    <a:pt x="259" y="50"/>
                  </a:cubicBezTo>
                  <a:cubicBezTo>
                    <a:pt x="257" y="51"/>
                    <a:pt x="257" y="51"/>
                    <a:pt x="257" y="51"/>
                  </a:cubicBezTo>
                  <a:cubicBezTo>
                    <a:pt x="256" y="51"/>
                    <a:pt x="256" y="51"/>
                    <a:pt x="256" y="51"/>
                  </a:cubicBezTo>
                  <a:cubicBezTo>
                    <a:pt x="255" y="53"/>
                    <a:pt x="255" y="53"/>
                    <a:pt x="255" y="53"/>
                  </a:cubicBezTo>
                  <a:cubicBezTo>
                    <a:pt x="253" y="53"/>
                    <a:pt x="253" y="53"/>
                    <a:pt x="253" y="53"/>
                  </a:cubicBezTo>
                  <a:cubicBezTo>
                    <a:pt x="248" y="52"/>
                    <a:pt x="248" y="52"/>
                    <a:pt x="248" y="52"/>
                  </a:cubicBezTo>
                  <a:cubicBezTo>
                    <a:pt x="245" y="52"/>
                    <a:pt x="245" y="52"/>
                    <a:pt x="245" y="52"/>
                  </a:cubicBezTo>
                  <a:cubicBezTo>
                    <a:pt x="244" y="53"/>
                    <a:pt x="244" y="53"/>
                    <a:pt x="244" y="53"/>
                  </a:cubicBezTo>
                  <a:cubicBezTo>
                    <a:pt x="243" y="53"/>
                    <a:pt x="243" y="53"/>
                    <a:pt x="243" y="53"/>
                  </a:cubicBezTo>
                  <a:cubicBezTo>
                    <a:pt x="242" y="52"/>
                    <a:pt x="242" y="52"/>
                    <a:pt x="242" y="52"/>
                  </a:cubicBezTo>
                  <a:cubicBezTo>
                    <a:pt x="240" y="51"/>
                    <a:pt x="240" y="51"/>
                    <a:pt x="240" y="51"/>
                  </a:cubicBezTo>
                  <a:cubicBezTo>
                    <a:pt x="239" y="51"/>
                    <a:pt x="239" y="51"/>
                    <a:pt x="239" y="51"/>
                  </a:cubicBezTo>
                  <a:cubicBezTo>
                    <a:pt x="237" y="51"/>
                    <a:pt x="237" y="51"/>
                    <a:pt x="237" y="51"/>
                  </a:cubicBezTo>
                  <a:cubicBezTo>
                    <a:pt x="235" y="51"/>
                    <a:pt x="235" y="51"/>
                    <a:pt x="235" y="51"/>
                  </a:cubicBezTo>
                  <a:cubicBezTo>
                    <a:pt x="234" y="51"/>
                    <a:pt x="234" y="51"/>
                    <a:pt x="234" y="51"/>
                  </a:cubicBezTo>
                  <a:cubicBezTo>
                    <a:pt x="232" y="51"/>
                    <a:pt x="232" y="51"/>
                    <a:pt x="232" y="51"/>
                  </a:cubicBezTo>
                  <a:cubicBezTo>
                    <a:pt x="231" y="49"/>
                    <a:pt x="231" y="49"/>
                    <a:pt x="231" y="49"/>
                  </a:cubicBezTo>
                  <a:cubicBezTo>
                    <a:pt x="228" y="49"/>
                    <a:pt x="228" y="49"/>
                    <a:pt x="228" y="49"/>
                  </a:cubicBezTo>
                  <a:cubicBezTo>
                    <a:pt x="227" y="49"/>
                    <a:pt x="227" y="49"/>
                    <a:pt x="227" y="49"/>
                  </a:cubicBezTo>
                  <a:cubicBezTo>
                    <a:pt x="227" y="51"/>
                    <a:pt x="227" y="51"/>
                    <a:pt x="227" y="51"/>
                  </a:cubicBezTo>
                  <a:cubicBezTo>
                    <a:pt x="225" y="51"/>
                    <a:pt x="225" y="51"/>
                    <a:pt x="225" y="51"/>
                  </a:cubicBezTo>
                  <a:cubicBezTo>
                    <a:pt x="224" y="53"/>
                    <a:pt x="224" y="53"/>
                    <a:pt x="224" y="53"/>
                  </a:cubicBezTo>
                  <a:cubicBezTo>
                    <a:pt x="223" y="54"/>
                    <a:pt x="223" y="54"/>
                    <a:pt x="223" y="54"/>
                  </a:cubicBezTo>
                  <a:cubicBezTo>
                    <a:pt x="221" y="53"/>
                    <a:pt x="221" y="53"/>
                    <a:pt x="221" y="53"/>
                  </a:cubicBezTo>
                  <a:cubicBezTo>
                    <a:pt x="219" y="54"/>
                    <a:pt x="219" y="54"/>
                    <a:pt x="219" y="54"/>
                  </a:cubicBezTo>
                  <a:cubicBezTo>
                    <a:pt x="218" y="55"/>
                    <a:pt x="218" y="55"/>
                    <a:pt x="218" y="55"/>
                  </a:cubicBezTo>
                  <a:cubicBezTo>
                    <a:pt x="218" y="55"/>
                    <a:pt x="218" y="55"/>
                    <a:pt x="218" y="55"/>
                  </a:cubicBezTo>
                  <a:cubicBezTo>
                    <a:pt x="216" y="57"/>
                    <a:pt x="216" y="57"/>
                    <a:pt x="216" y="57"/>
                  </a:cubicBezTo>
                  <a:cubicBezTo>
                    <a:pt x="216" y="60"/>
                    <a:pt x="216" y="60"/>
                    <a:pt x="216" y="60"/>
                  </a:cubicBezTo>
                  <a:cubicBezTo>
                    <a:pt x="217" y="61"/>
                    <a:pt x="217" y="61"/>
                    <a:pt x="217" y="61"/>
                  </a:cubicBezTo>
                  <a:cubicBezTo>
                    <a:pt x="216" y="64"/>
                    <a:pt x="216" y="64"/>
                    <a:pt x="216" y="64"/>
                  </a:cubicBezTo>
                  <a:cubicBezTo>
                    <a:pt x="216" y="65"/>
                    <a:pt x="216" y="65"/>
                    <a:pt x="216" y="65"/>
                  </a:cubicBezTo>
                  <a:cubicBezTo>
                    <a:pt x="217" y="68"/>
                    <a:pt x="217" y="68"/>
                    <a:pt x="217" y="68"/>
                  </a:cubicBezTo>
                  <a:cubicBezTo>
                    <a:pt x="217" y="69"/>
                    <a:pt x="217" y="69"/>
                    <a:pt x="217" y="69"/>
                  </a:cubicBezTo>
                  <a:cubicBezTo>
                    <a:pt x="216" y="68"/>
                    <a:pt x="216" y="68"/>
                    <a:pt x="216" y="68"/>
                  </a:cubicBezTo>
                  <a:cubicBezTo>
                    <a:pt x="216" y="67"/>
                    <a:pt x="216" y="67"/>
                    <a:pt x="216" y="67"/>
                  </a:cubicBezTo>
                  <a:cubicBezTo>
                    <a:pt x="215" y="67"/>
                    <a:pt x="215" y="67"/>
                    <a:pt x="215" y="67"/>
                  </a:cubicBezTo>
                  <a:cubicBezTo>
                    <a:pt x="214" y="69"/>
                    <a:pt x="214" y="69"/>
                    <a:pt x="214" y="69"/>
                  </a:cubicBezTo>
                  <a:cubicBezTo>
                    <a:pt x="212" y="69"/>
                    <a:pt x="212" y="69"/>
                    <a:pt x="212" y="69"/>
                  </a:cubicBezTo>
                  <a:cubicBezTo>
                    <a:pt x="212" y="71"/>
                    <a:pt x="212" y="71"/>
                    <a:pt x="212" y="71"/>
                  </a:cubicBezTo>
                  <a:cubicBezTo>
                    <a:pt x="212" y="73"/>
                    <a:pt x="212" y="73"/>
                    <a:pt x="212" y="73"/>
                  </a:cubicBezTo>
                  <a:cubicBezTo>
                    <a:pt x="212" y="74"/>
                    <a:pt x="212" y="74"/>
                    <a:pt x="212" y="74"/>
                  </a:cubicBezTo>
                  <a:cubicBezTo>
                    <a:pt x="212" y="78"/>
                    <a:pt x="212" y="78"/>
                    <a:pt x="212" y="78"/>
                  </a:cubicBezTo>
                  <a:cubicBezTo>
                    <a:pt x="212" y="79"/>
                    <a:pt x="212" y="79"/>
                    <a:pt x="212" y="79"/>
                  </a:cubicBezTo>
                  <a:cubicBezTo>
                    <a:pt x="211" y="80"/>
                    <a:pt x="211" y="80"/>
                    <a:pt x="211" y="80"/>
                  </a:cubicBezTo>
                  <a:cubicBezTo>
                    <a:pt x="210" y="81"/>
                    <a:pt x="210" y="81"/>
                    <a:pt x="210" y="81"/>
                  </a:cubicBezTo>
                  <a:cubicBezTo>
                    <a:pt x="210" y="83"/>
                    <a:pt x="210" y="83"/>
                    <a:pt x="210" y="83"/>
                  </a:cubicBezTo>
                  <a:cubicBezTo>
                    <a:pt x="208" y="85"/>
                    <a:pt x="208" y="85"/>
                    <a:pt x="208" y="85"/>
                  </a:cubicBezTo>
                  <a:cubicBezTo>
                    <a:pt x="208" y="87"/>
                    <a:pt x="208" y="87"/>
                    <a:pt x="208" y="87"/>
                  </a:cubicBezTo>
                  <a:cubicBezTo>
                    <a:pt x="208" y="88"/>
                    <a:pt x="208" y="88"/>
                    <a:pt x="208" y="88"/>
                  </a:cubicBezTo>
                  <a:cubicBezTo>
                    <a:pt x="207" y="89"/>
                    <a:pt x="207" y="89"/>
                    <a:pt x="207" y="89"/>
                  </a:cubicBezTo>
                  <a:cubicBezTo>
                    <a:pt x="208" y="92"/>
                    <a:pt x="208" y="92"/>
                    <a:pt x="208" y="92"/>
                  </a:cubicBezTo>
                  <a:cubicBezTo>
                    <a:pt x="209" y="93"/>
                    <a:pt x="209" y="93"/>
                    <a:pt x="209" y="93"/>
                  </a:cubicBezTo>
                  <a:cubicBezTo>
                    <a:pt x="210" y="93"/>
                    <a:pt x="210" y="93"/>
                    <a:pt x="210" y="93"/>
                  </a:cubicBezTo>
                  <a:cubicBezTo>
                    <a:pt x="211" y="93"/>
                    <a:pt x="211" y="93"/>
                    <a:pt x="211" y="93"/>
                  </a:cubicBezTo>
                  <a:cubicBezTo>
                    <a:pt x="212" y="92"/>
                    <a:pt x="212" y="92"/>
                    <a:pt x="212" y="92"/>
                  </a:cubicBezTo>
                  <a:cubicBezTo>
                    <a:pt x="213" y="93"/>
                    <a:pt x="213" y="93"/>
                    <a:pt x="213" y="93"/>
                  </a:cubicBezTo>
                  <a:cubicBezTo>
                    <a:pt x="213" y="95"/>
                    <a:pt x="213" y="95"/>
                    <a:pt x="213" y="95"/>
                  </a:cubicBezTo>
                  <a:cubicBezTo>
                    <a:pt x="215" y="99"/>
                    <a:pt x="215" y="99"/>
                    <a:pt x="215" y="99"/>
                  </a:cubicBezTo>
                  <a:cubicBezTo>
                    <a:pt x="214" y="100"/>
                    <a:pt x="214" y="100"/>
                    <a:pt x="214" y="100"/>
                  </a:cubicBezTo>
                  <a:cubicBezTo>
                    <a:pt x="214" y="102"/>
                    <a:pt x="214" y="102"/>
                    <a:pt x="214" y="102"/>
                  </a:cubicBezTo>
                  <a:cubicBezTo>
                    <a:pt x="213" y="104"/>
                    <a:pt x="213" y="104"/>
                    <a:pt x="213" y="104"/>
                  </a:cubicBezTo>
                  <a:cubicBezTo>
                    <a:pt x="212" y="108"/>
                    <a:pt x="212" y="108"/>
                    <a:pt x="212" y="108"/>
                  </a:cubicBezTo>
                  <a:cubicBezTo>
                    <a:pt x="213" y="111"/>
                    <a:pt x="213" y="111"/>
                    <a:pt x="213" y="111"/>
                  </a:cubicBezTo>
                  <a:cubicBezTo>
                    <a:pt x="214" y="111"/>
                    <a:pt x="214" y="111"/>
                    <a:pt x="214" y="111"/>
                  </a:cubicBezTo>
                  <a:cubicBezTo>
                    <a:pt x="215" y="111"/>
                    <a:pt x="215" y="111"/>
                    <a:pt x="215" y="111"/>
                  </a:cubicBezTo>
                  <a:cubicBezTo>
                    <a:pt x="217" y="111"/>
                    <a:pt x="217" y="111"/>
                    <a:pt x="217" y="111"/>
                  </a:cubicBezTo>
                  <a:cubicBezTo>
                    <a:pt x="217" y="110"/>
                    <a:pt x="217" y="110"/>
                    <a:pt x="217" y="110"/>
                  </a:cubicBezTo>
                  <a:cubicBezTo>
                    <a:pt x="219" y="111"/>
                    <a:pt x="219" y="111"/>
                    <a:pt x="219" y="111"/>
                  </a:cubicBezTo>
                  <a:cubicBezTo>
                    <a:pt x="221" y="111"/>
                    <a:pt x="221" y="111"/>
                    <a:pt x="221" y="111"/>
                  </a:cubicBezTo>
                  <a:cubicBezTo>
                    <a:pt x="222" y="111"/>
                    <a:pt x="222" y="111"/>
                    <a:pt x="222" y="111"/>
                  </a:cubicBezTo>
                  <a:cubicBezTo>
                    <a:pt x="222" y="110"/>
                    <a:pt x="222" y="110"/>
                    <a:pt x="222" y="110"/>
                  </a:cubicBezTo>
                  <a:cubicBezTo>
                    <a:pt x="222" y="108"/>
                    <a:pt x="222" y="108"/>
                    <a:pt x="222" y="108"/>
                  </a:cubicBezTo>
                  <a:cubicBezTo>
                    <a:pt x="221" y="107"/>
                    <a:pt x="221" y="107"/>
                    <a:pt x="221" y="107"/>
                  </a:cubicBezTo>
                  <a:cubicBezTo>
                    <a:pt x="220" y="105"/>
                    <a:pt x="220" y="105"/>
                    <a:pt x="220" y="105"/>
                  </a:cubicBezTo>
                  <a:cubicBezTo>
                    <a:pt x="221" y="104"/>
                    <a:pt x="221" y="104"/>
                    <a:pt x="221" y="104"/>
                  </a:cubicBezTo>
                  <a:cubicBezTo>
                    <a:pt x="222" y="101"/>
                    <a:pt x="222" y="101"/>
                    <a:pt x="222" y="101"/>
                  </a:cubicBezTo>
                  <a:cubicBezTo>
                    <a:pt x="221" y="98"/>
                    <a:pt x="221" y="98"/>
                    <a:pt x="221" y="98"/>
                  </a:cubicBezTo>
                  <a:cubicBezTo>
                    <a:pt x="221" y="97"/>
                    <a:pt x="221" y="97"/>
                    <a:pt x="221" y="97"/>
                  </a:cubicBezTo>
                  <a:cubicBezTo>
                    <a:pt x="222" y="95"/>
                    <a:pt x="222" y="95"/>
                    <a:pt x="222" y="95"/>
                  </a:cubicBezTo>
                  <a:cubicBezTo>
                    <a:pt x="223" y="92"/>
                    <a:pt x="223" y="92"/>
                    <a:pt x="223" y="92"/>
                  </a:cubicBezTo>
                  <a:cubicBezTo>
                    <a:pt x="222" y="90"/>
                    <a:pt x="222" y="90"/>
                    <a:pt x="222" y="90"/>
                  </a:cubicBezTo>
                  <a:cubicBezTo>
                    <a:pt x="221" y="89"/>
                    <a:pt x="221" y="89"/>
                    <a:pt x="221" y="89"/>
                  </a:cubicBezTo>
                  <a:cubicBezTo>
                    <a:pt x="221" y="88"/>
                    <a:pt x="221" y="88"/>
                    <a:pt x="221" y="88"/>
                  </a:cubicBezTo>
                  <a:cubicBezTo>
                    <a:pt x="223" y="87"/>
                    <a:pt x="223" y="87"/>
                    <a:pt x="223" y="87"/>
                  </a:cubicBezTo>
                  <a:cubicBezTo>
                    <a:pt x="224" y="85"/>
                    <a:pt x="224" y="85"/>
                    <a:pt x="224" y="85"/>
                  </a:cubicBezTo>
                  <a:cubicBezTo>
                    <a:pt x="226" y="85"/>
                    <a:pt x="226" y="85"/>
                    <a:pt x="226" y="85"/>
                  </a:cubicBezTo>
                  <a:cubicBezTo>
                    <a:pt x="227" y="86"/>
                    <a:pt x="227" y="86"/>
                    <a:pt x="227" y="86"/>
                  </a:cubicBezTo>
                  <a:cubicBezTo>
                    <a:pt x="227" y="86"/>
                    <a:pt x="227" y="86"/>
                    <a:pt x="227" y="86"/>
                  </a:cubicBezTo>
                  <a:cubicBezTo>
                    <a:pt x="228" y="88"/>
                    <a:pt x="228" y="88"/>
                    <a:pt x="228" y="88"/>
                  </a:cubicBezTo>
                  <a:cubicBezTo>
                    <a:pt x="228" y="90"/>
                    <a:pt x="228" y="90"/>
                    <a:pt x="228" y="90"/>
                  </a:cubicBezTo>
                  <a:cubicBezTo>
                    <a:pt x="227" y="91"/>
                    <a:pt x="227" y="91"/>
                    <a:pt x="227" y="91"/>
                  </a:cubicBezTo>
                  <a:cubicBezTo>
                    <a:pt x="226" y="93"/>
                    <a:pt x="226" y="93"/>
                    <a:pt x="226" y="93"/>
                  </a:cubicBezTo>
                  <a:cubicBezTo>
                    <a:pt x="227" y="95"/>
                    <a:pt x="227" y="95"/>
                    <a:pt x="227" y="95"/>
                  </a:cubicBezTo>
                  <a:cubicBezTo>
                    <a:pt x="228" y="95"/>
                    <a:pt x="228" y="95"/>
                    <a:pt x="228" y="95"/>
                  </a:cubicBezTo>
                  <a:cubicBezTo>
                    <a:pt x="229" y="96"/>
                    <a:pt x="229" y="96"/>
                    <a:pt x="229" y="96"/>
                  </a:cubicBezTo>
                  <a:cubicBezTo>
                    <a:pt x="232" y="97"/>
                    <a:pt x="232" y="97"/>
                    <a:pt x="232" y="97"/>
                  </a:cubicBezTo>
                  <a:cubicBezTo>
                    <a:pt x="232" y="99"/>
                    <a:pt x="232" y="99"/>
                    <a:pt x="232" y="99"/>
                  </a:cubicBezTo>
                  <a:cubicBezTo>
                    <a:pt x="231" y="99"/>
                    <a:pt x="231" y="99"/>
                    <a:pt x="231" y="99"/>
                  </a:cubicBezTo>
                  <a:cubicBezTo>
                    <a:pt x="231" y="102"/>
                    <a:pt x="231" y="102"/>
                    <a:pt x="231" y="102"/>
                  </a:cubicBezTo>
                  <a:cubicBezTo>
                    <a:pt x="231" y="104"/>
                    <a:pt x="231" y="104"/>
                    <a:pt x="231" y="104"/>
                  </a:cubicBezTo>
                  <a:cubicBezTo>
                    <a:pt x="233" y="104"/>
                    <a:pt x="233" y="104"/>
                    <a:pt x="233" y="104"/>
                  </a:cubicBezTo>
                  <a:cubicBezTo>
                    <a:pt x="234" y="104"/>
                    <a:pt x="234" y="104"/>
                    <a:pt x="234" y="104"/>
                  </a:cubicBezTo>
                  <a:cubicBezTo>
                    <a:pt x="236" y="105"/>
                    <a:pt x="236" y="105"/>
                    <a:pt x="236" y="105"/>
                  </a:cubicBezTo>
                  <a:cubicBezTo>
                    <a:pt x="237" y="105"/>
                    <a:pt x="237" y="105"/>
                    <a:pt x="237" y="105"/>
                  </a:cubicBezTo>
                  <a:cubicBezTo>
                    <a:pt x="237" y="104"/>
                    <a:pt x="237" y="104"/>
                    <a:pt x="237" y="104"/>
                  </a:cubicBezTo>
                  <a:cubicBezTo>
                    <a:pt x="236" y="103"/>
                    <a:pt x="236" y="103"/>
                    <a:pt x="236" y="103"/>
                  </a:cubicBezTo>
                  <a:cubicBezTo>
                    <a:pt x="238" y="101"/>
                    <a:pt x="238" y="101"/>
                    <a:pt x="238" y="101"/>
                  </a:cubicBezTo>
                  <a:cubicBezTo>
                    <a:pt x="239" y="101"/>
                    <a:pt x="239" y="101"/>
                    <a:pt x="239" y="101"/>
                  </a:cubicBezTo>
                  <a:cubicBezTo>
                    <a:pt x="241" y="100"/>
                    <a:pt x="241" y="100"/>
                    <a:pt x="241" y="100"/>
                  </a:cubicBezTo>
                  <a:cubicBezTo>
                    <a:pt x="244" y="100"/>
                    <a:pt x="244" y="100"/>
                    <a:pt x="244" y="100"/>
                  </a:cubicBezTo>
                  <a:cubicBezTo>
                    <a:pt x="245" y="99"/>
                    <a:pt x="245" y="99"/>
                    <a:pt x="245" y="99"/>
                  </a:cubicBezTo>
                  <a:cubicBezTo>
                    <a:pt x="246" y="99"/>
                    <a:pt x="246" y="99"/>
                    <a:pt x="246" y="99"/>
                  </a:cubicBezTo>
                  <a:cubicBezTo>
                    <a:pt x="247" y="99"/>
                    <a:pt x="247" y="99"/>
                    <a:pt x="247" y="99"/>
                  </a:cubicBezTo>
                  <a:cubicBezTo>
                    <a:pt x="248" y="98"/>
                    <a:pt x="248" y="98"/>
                    <a:pt x="248" y="98"/>
                  </a:cubicBezTo>
                  <a:cubicBezTo>
                    <a:pt x="247" y="97"/>
                    <a:pt x="247" y="97"/>
                    <a:pt x="247" y="97"/>
                  </a:cubicBezTo>
                  <a:cubicBezTo>
                    <a:pt x="245" y="97"/>
                    <a:pt x="245" y="97"/>
                    <a:pt x="245" y="97"/>
                  </a:cubicBezTo>
                  <a:cubicBezTo>
                    <a:pt x="244" y="97"/>
                    <a:pt x="244" y="97"/>
                    <a:pt x="244" y="97"/>
                  </a:cubicBezTo>
                  <a:cubicBezTo>
                    <a:pt x="244" y="97"/>
                    <a:pt x="244" y="97"/>
                    <a:pt x="244" y="97"/>
                  </a:cubicBezTo>
                  <a:cubicBezTo>
                    <a:pt x="242" y="97"/>
                    <a:pt x="242" y="97"/>
                    <a:pt x="242" y="97"/>
                  </a:cubicBezTo>
                  <a:cubicBezTo>
                    <a:pt x="242" y="96"/>
                    <a:pt x="242" y="96"/>
                    <a:pt x="242" y="96"/>
                  </a:cubicBezTo>
                  <a:cubicBezTo>
                    <a:pt x="241" y="96"/>
                    <a:pt x="241" y="96"/>
                    <a:pt x="241" y="96"/>
                  </a:cubicBezTo>
                  <a:cubicBezTo>
                    <a:pt x="241" y="95"/>
                    <a:pt x="241" y="95"/>
                    <a:pt x="241" y="95"/>
                  </a:cubicBezTo>
                  <a:cubicBezTo>
                    <a:pt x="240" y="95"/>
                    <a:pt x="240" y="95"/>
                    <a:pt x="240" y="95"/>
                  </a:cubicBezTo>
                  <a:cubicBezTo>
                    <a:pt x="240" y="95"/>
                    <a:pt x="240" y="95"/>
                    <a:pt x="240" y="95"/>
                  </a:cubicBezTo>
                  <a:cubicBezTo>
                    <a:pt x="240" y="94"/>
                    <a:pt x="240" y="94"/>
                    <a:pt x="240" y="94"/>
                  </a:cubicBezTo>
                  <a:cubicBezTo>
                    <a:pt x="238" y="94"/>
                    <a:pt x="238" y="94"/>
                    <a:pt x="238" y="94"/>
                  </a:cubicBezTo>
                  <a:cubicBezTo>
                    <a:pt x="238" y="93"/>
                    <a:pt x="238" y="93"/>
                    <a:pt x="238" y="93"/>
                  </a:cubicBezTo>
                  <a:cubicBezTo>
                    <a:pt x="239" y="92"/>
                    <a:pt x="239" y="92"/>
                    <a:pt x="239" y="92"/>
                  </a:cubicBezTo>
                  <a:cubicBezTo>
                    <a:pt x="239" y="91"/>
                    <a:pt x="239" y="91"/>
                    <a:pt x="239" y="91"/>
                  </a:cubicBezTo>
                  <a:cubicBezTo>
                    <a:pt x="240" y="91"/>
                    <a:pt x="240" y="91"/>
                    <a:pt x="240" y="91"/>
                  </a:cubicBezTo>
                  <a:cubicBezTo>
                    <a:pt x="239" y="90"/>
                    <a:pt x="239" y="90"/>
                    <a:pt x="239" y="90"/>
                  </a:cubicBezTo>
                  <a:cubicBezTo>
                    <a:pt x="240" y="90"/>
                    <a:pt x="240" y="90"/>
                    <a:pt x="240" y="90"/>
                  </a:cubicBezTo>
                  <a:cubicBezTo>
                    <a:pt x="240" y="89"/>
                    <a:pt x="240" y="89"/>
                    <a:pt x="240" y="89"/>
                  </a:cubicBezTo>
                  <a:cubicBezTo>
                    <a:pt x="239" y="88"/>
                    <a:pt x="239" y="88"/>
                    <a:pt x="239" y="88"/>
                  </a:cubicBezTo>
                  <a:cubicBezTo>
                    <a:pt x="238" y="88"/>
                    <a:pt x="238" y="88"/>
                    <a:pt x="238" y="88"/>
                  </a:cubicBezTo>
                  <a:cubicBezTo>
                    <a:pt x="239" y="87"/>
                    <a:pt x="239" y="87"/>
                    <a:pt x="239" y="87"/>
                  </a:cubicBezTo>
                  <a:cubicBezTo>
                    <a:pt x="239" y="86"/>
                    <a:pt x="239" y="86"/>
                    <a:pt x="239" y="86"/>
                  </a:cubicBezTo>
                  <a:cubicBezTo>
                    <a:pt x="237" y="85"/>
                    <a:pt x="237" y="85"/>
                    <a:pt x="237" y="85"/>
                  </a:cubicBezTo>
                  <a:cubicBezTo>
                    <a:pt x="236" y="85"/>
                    <a:pt x="236" y="85"/>
                    <a:pt x="236" y="85"/>
                  </a:cubicBezTo>
                  <a:cubicBezTo>
                    <a:pt x="236" y="84"/>
                    <a:pt x="236" y="84"/>
                    <a:pt x="236" y="84"/>
                  </a:cubicBezTo>
                  <a:cubicBezTo>
                    <a:pt x="233" y="81"/>
                    <a:pt x="233" y="81"/>
                    <a:pt x="233" y="81"/>
                  </a:cubicBezTo>
                  <a:cubicBezTo>
                    <a:pt x="232" y="80"/>
                    <a:pt x="232" y="80"/>
                    <a:pt x="232" y="80"/>
                  </a:cubicBezTo>
                  <a:cubicBezTo>
                    <a:pt x="231" y="78"/>
                    <a:pt x="231" y="78"/>
                    <a:pt x="231" y="78"/>
                  </a:cubicBezTo>
                  <a:cubicBezTo>
                    <a:pt x="231" y="78"/>
                    <a:pt x="231" y="78"/>
                    <a:pt x="231" y="78"/>
                  </a:cubicBezTo>
                  <a:cubicBezTo>
                    <a:pt x="232" y="78"/>
                    <a:pt x="232" y="78"/>
                    <a:pt x="232" y="78"/>
                  </a:cubicBezTo>
                  <a:cubicBezTo>
                    <a:pt x="232" y="78"/>
                    <a:pt x="232" y="78"/>
                    <a:pt x="232" y="78"/>
                  </a:cubicBezTo>
                  <a:cubicBezTo>
                    <a:pt x="234" y="79"/>
                    <a:pt x="234" y="79"/>
                    <a:pt x="234" y="79"/>
                  </a:cubicBezTo>
                  <a:cubicBezTo>
                    <a:pt x="235" y="77"/>
                    <a:pt x="235" y="77"/>
                    <a:pt x="235" y="77"/>
                  </a:cubicBezTo>
                  <a:cubicBezTo>
                    <a:pt x="235" y="76"/>
                    <a:pt x="235" y="76"/>
                    <a:pt x="235" y="76"/>
                  </a:cubicBezTo>
                  <a:cubicBezTo>
                    <a:pt x="239" y="75"/>
                    <a:pt x="239" y="75"/>
                    <a:pt x="239" y="75"/>
                  </a:cubicBezTo>
                  <a:cubicBezTo>
                    <a:pt x="242" y="73"/>
                    <a:pt x="242" y="73"/>
                    <a:pt x="242" y="73"/>
                  </a:cubicBezTo>
                  <a:cubicBezTo>
                    <a:pt x="243" y="71"/>
                    <a:pt x="243" y="71"/>
                    <a:pt x="243" y="71"/>
                  </a:cubicBezTo>
                  <a:cubicBezTo>
                    <a:pt x="244" y="70"/>
                    <a:pt x="244" y="70"/>
                    <a:pt x="244" y="70"/>
                  </a:cubicBezTo>
                  <a:cubicBezTo>
                    <a:pt x="244" y="69"/>
                    <a:pt x="244" y="69"/>
                    <a:pt x="244" y="69"/>
                  </a:cubicBezTo>
                  <a:cubicBezTo>
                    <a:pt x="246" y="69"/>
                    <a:pt x="246" y="69"/>
                    <a:pt x="246" y="69"/>
                  </a:cubicBezTo>
                  <a:cubicBezTo>
                    <a:pt x="248" y="70"/>
                    <a:pt x="248" y="70"/>
                    <a:pt x="248" y="70"/>
                  </a:cubicBezTo>
                  <a:cubicBezTo>
                    <a:pt x="249" y="70"/>
                    <a:pt x="249" y="70"/>
                    <a:pt x="249" y="70"/>
                  </a:cubicBezTo>
                  <a:cubicBezTo>
                    <a:pt x="251" y="68"/>
                    <a:pt x="251" y="68"/>
                    <a:pt x="251" y="68"/>
                  </a:cubicBezTo>
                  <a:cubicBezTo>
                    <a:pt x="251" y="66"/>
                    <a:pt x="251" y="66"/>
                    <a:pt x="251" y="66"/>
                  </a:cubicBezTo>
                  <a:cubicBezTo>
                    <a:pt x="249" y="65"/>
                    <a:pt x="249" y="65"/>
                    <a:pt x="249" y="65"/>
                  </a:cubicBezTo>
                  <a:cubicBezTo>
                    <a:pt x="245" y="66"/>
                    <a:pt x="245" y="66"/>
                    <a:pt x="245" y="66"/>
                  </a:cubicBezTo>
                  <a:cubicBezTo>
                    <a:pt x="243" y="67"/>
                    <a:pt x="243" y="67"/>
                    <a:pt x="243" y="67"/>
                  </a:cubicBezTo>
                  <a:cubicBezTo>
                    <a:pt x="241" y="67"/>
                    <a:pt x="241" y="67"/>
                    <a:pt x="241" y="67"/>
                  </a:cubicBezTo>
                  <a:cubicBezTo>
                    <a:pt x="239" y="67"/>
                    <a:pt x="239" y="67"/>
                    <a:pt x="239" y="67"/>
                  </a:cubicBezTo>
                  <a:cubicBezTo>
                    <a:pt x="238" y="69"/>
                    <a:pt x="238" y="69"/>
                    <a:pt x="238" y="69"/>
                  </a:cubicBezTo>
                  <a:cubicBezTo>
                    <a:pt x="236" y="69"/>
                    <a:pt x="236" y="69"/>
                    <a:pt x="236" y="69"/>
                  </a:cubicBezTo>
                  <a:cubicBezTo>
                    <a:pt x="235" y="69"/>
                    <a:pt x="235" y="69"/>
                    <a:pt x="235" y="69"/>
                  </a:cubicBezTo>
                  <a:cubicBezTo>
                    <a:pt x="233" y="68"/>
                    <a:pt x="233" y="68"/>
                    <a:pt x="233" y="68"/>
                  </a:cubicBezTo>
                  <a:cubicBezTo>
                    <a:pt x="232" y="68"/>
                    <a:pt x="232" y="68"/>
                    <a:pt x="232" y="68"/>
                  </a:cubicBezTo>
                  <a:cubicBezTo>
                    <a:pt x="230" y="70"/>
                    <a:pt x="230" y="70"/>
                    <a:pt x="230" y="70"/>
                  </a:cubicBezTo>
                  <a:cubicBezTo>
                    <a:pt x="229" y="73"/>
                    <a:pt x="229" y="73"/>
                    <a:pt x="229" y="73"/>
                  </a:cubicBezTo>
                  <a:cubicBezTo>
                    <a:pt x="227" y="74"/>
                    <a:pt x="227" y="74"/>
                    <a:pt x="227" y="74"/>
                  </a:cubicBezTo>
                  <a:cubicBezTo>
                    <a:pt x="225" y="73"/>
                    <a:pt x="225" y="73"/>
                    <a:pt x="225" y="73"/>
                  </a:cubicBezTo>
                  <a:cubicBezTo>
                    <a:pt x="225" y="73"/>
                    <a:pt x="225" y="73"/>
                    <a:pt x="225" y="73"/>
                  </a:cubicBezTo>
                  <a:cubicBezTo>
                    <a:pt x="222" y="70"/>
                    <a:pt x="222" y="70"/>
                    <a:pt x="222" y="70"/>
                  </a:cubicBezTo>
                  <a:cubicBezTo>
                    <a:pt x="220" y="68"/>
                    <a:pt x="220" y="68"/>
                    <a:pt x="220" y="68"/>
                  </a:cubicBezTo>
                  <a:cubicBezTo>
                    <a:pt x="219" y="65"/>
                    <a:pt x="219" y="65"/>
                    <a:pt x="219" y="65"/>
                  </a:cubicBezTo>
                  <a:cubicBezTo>
                    <a:pt x="219" y="62"/>
                    <a:pt x="219" y="62"/>
                    <a:pt x="219" y="62"/>
                  </a:cubicBezTo>
                  <a:cubicBezTo>
                    <a:pt x="221" y="58"/>
                    <a:pt x="221" y="58"/>
                    <a:pt x="221" y="58"/>
                  </a:cubicBezTo>
                  <a:cubicBezTo>
                    <a:pt x="222" y="57"/>
                    <a:pt x="222" y="57"/>
                    <a:pt x="222" y="57"/>
                  </a:cubicBezTo>
                  <a:close/>
                  <a:moveTo>
                    <a:pt x="224" y="0"/>
                  </a:moveTo>
                  <a:cubicBezTo>
                    <a:pt x="223" y="1"/>
                    <a:pt x="223" y="1"/>
                    <a:pt x="223" y="1"/>
                  </a:cubicBezTo>
                  <a:cubicBezTo>
                    <a:pt x="224" y="2"/>
                    <a:pt x="224" y="2"/>
                    <a:pt x="224" y="2"/>
                  </a:cubicBezTo>
                  <a:cubicBezTo>
                    <a:pt x="224" y="1"/>
                    <a:pt x="224" y="1"/>
                    <a:pt x="224" y="1"/>
                  </a:cubicBezTo>
                  <a:cubicBezTo>
                    <a:pt x="224" y="0"/>
                    <a:pt x="224" y="0"/>
                    <a:pt x="224" y="0"/>
                  </a:cubicBezTo>
                  <a:close/>
                  <a:moveTo>
                    <a:pt x="226" y="6"/>
                  </a:moveTo>
                  <a:cubicBezTo>
                    <a:pt x="228" y="6"/>
                    <a:pt x="228" y="6"/>
                    <a:pt x="228" y="6"/>
                  </a:cubicBezTo>
                  <a:cubicBezTo>
                    <a:pt x="228" y="5"/>
                    <a:pt x="228" y="5"/>
                    <a:pt x="228" y="5"/>
                  </a:cubicBezTo>
                  <a:cubicBezTo>
                    <a:pt x="229" y="6"/>
                    <a:pt x="229" y="6"/>
                    <a:pt x="229" y="6"/>
                  </a:cubicBezTo>
                  <a:cubicBezTo>
                    <a:pt x="230" y="5"/>
                    <a:pt x="230" y="5"/>
                    <a:pt x="230" y="5"/>
                  </a:cubicBezTo>
                  <a:cubicBezTo>
                    <a:pt x="230" y="4"/>
                    <a:pt x="230" y="4"/>
                    <a:pt x="230" y="4"/>
                  </a:cubicBezTo>
                  <a:cubicBezTo>
                    <a:pt x="228" y="4"/>
                    <a:pt x="228" y="4"/>
                    <a:pt x="228" y="4"/>
                  </a:cubicBezTo>
                  <a:cubicBezTo>
                    <a:pt x="226" y="4"/>
                    <a:pt x="226" y="4"/>
                    <a:pt x="226" y="4"/>
                  </a:cubicBezTo>
                  <a:cubicBezTo>
                    <a:pt x="226" y="5"/>
                    <a:pt x="226" y="5"/>
                    <a:pt x="226" y="5"/>
                  </a:cubicBezTo>
                  <a:cubicBezTo>
                    <a:pt x="226" y="6"/>
                    <a:pt x="226" y="6"/>
                    <a:pt x="226" y="6"/>
                  </a:cubicBezTo>
                  <a:close/>
                  <a:moveTo>
                    <a:pt x="213" y="15"/>
                  </a:moveTo>
                  <a:cubicBezTo>
                    <a:pt x="212" y="16"/>
                    <a:pt x="212" y="16"/>
                    <a:pt x="212" y="16"/>
                  </a:cubicBezTo>
                  <a:cubicBezTo>
                    <a:pt x="213" y="18"/>
                    <a:pt x="213" y="18"/>
                    <a:pt x="213" y="18"/>
                  </a:cubicBezTo>
                  <a:cubicBezTo>
                    <a:pt x="213" y="16"/>
                    <a:pt x="213" y="16"/>
                    <a:pt x="213" y="16"/>
                  </a:cubicBezTo>
                  <a:cubicBezTo>
                    <a:pt x="213" y="15"/>
                    <a:pt x="213" y="15"/>
                    <a:pt x="213" y="15"/>
                  </a:cubicBezTo>
                  <a:close/>
                  <a:moveTo>
                    <a:pt x="216" y="13"/>
                  </a:moveTo>
                  <a:cubicBezTo>
                    <a:pt x="219" y="11"/>
                    <a:pt x="219" y="11"/>
                    <a:pt x="219" y="11"/>
                  </a:cubicBezTo>
                  <a:cubicBezTo>
                    <a:pt x="220" y="10"/>
                    <a:pt x="220" y="10"/>
                    <a:pt x="220" y="10"/>
                  </a:cubicBezTo>
                  <a:cubicBezTo>
                    <a:pt x="220" y="12"/>
                    <a:pt x="220" y="12"/>
                    <a:pt x="220" y="12"/>
                  </a:cubicBezTo>
                  <a:cubicBezTo>
                    <a:pt x="218" y="13"/>
                    <a:pt x="218" y="13"/>
                    <a:pt x="218" y="13"/>
                  </a:cubicBezTo>
                  <a:cubicBezTo>
                    <a:pt x="216" y="14"/>
                    <a:pt x="216" y="14"/>
                    <a:pt x="216" y="14"/>
                  </a:cubicBezTo>
                  <a:cubicBezTo>
                    <a:pt x="216" y="13"/>
                    <a:pt x="216" y="13"/>
                    <a:pt x="216" y="13"/>
                  </a:cubicBezTo>
                  <a:close/>
                  <a:moveTo>
                    <a:pt x="198" y="23"/>
                  </a:moveTo>
                  <a:cubicBezTo>
                    <a:pt x="198" y="23"/>
                    <a:pt x="198" y="23"/>
                    <a:pt x="198" y="23"/>
                  </a:cubicBezTo>
                  <a:cubicBezTo>
                    <a:pt x="197" y="23"/>
                    <a:pt x="197" y="23"/>
                    <a:pt x="197" y="23"/>
                  </a:cubicBezTo>
                  <a:cubicBezTo>
                    <a:pt x="198" y="23"/>
                    <a:pt x="198" y="23"/>
                    <a:pt x="198" y="23"/>
                  </a:cubicBezTo>
                  <a:close/>
                  <a:moveTo>
                    <a:pt x="198" y="22"/>
                  </a:moveTo>
                  <a:cubicBezTo>
                    <a:pt x="198" y="22"/>
                    <a:pt x="198" y="22"/>
                    <a:pt x="198" y="22"/>
                  </a:cubicBezTo>
                  <a:cubicBezTo>
                    <a:pt x="198" y="23"/>
                    <a:pt x="198" y="23"/>
                    <a:pt x="198" y="23"/>
                  </a:cubicBezTo>
                  <a:cubicBezTo>
                    <a:pt x="200" y="23"/>
                    <a:pt x="200" y="23"/>
                    <a:pt x="200" y="23"/>
                  </a:cubicBezTo>
                  <a:cubicBezTo>
                    <a:pt x="200" y="22"/>
                    <a:pt x="200" y="22"/>
                    <a:pt x="200" y="22"/>
                  </a:cubicBezTo>
                  <a:cubicBezTo>
                    <a:pt x="198" y="22"/>
                    <a:pt x="198" y="22"/>
                    <a:pt x="198" y="22"/>
                  </a:cubicBezTo>
                  <a:close/>
                  <a:moveTo>
                    <a:pt x="199" y="26"/>
                  </a:moveTo>
                  <a:cubicBezTo>
                    <a:pt x="197" y="27"/>
                    <a:pt x="197" y="27"/>
                    <a:pt x="197" y="27"/>
                  </a:cubicBezTo>
                  <a:cubicBezTo>
                    <a:pt x="198" y="27"/>
                    <a:pt x="198" y="27"/>
                    <a:pt x="198" y="27"/>
                  </a:cubicBezTo>
                  <a:cubicBezTo>
                    <a:pt x="199" y="26"/>
                    <a:pt x="199" y="26"/>
                    <a:pt x="199" y="26"/>
                  </a:cubicBezTo>
                  <a:close/>
                  <a:moveTo>
                    <a:pt x="197" y="28"/>
                  </a:moveTo>
                  <a:cubicBezTo>
                    <a:pt x="198" y="29"/>
                    <a:pt x="198" y="29"/>
                    <a:pt x="198" y="29"/>
                  </a:cubicBezTo>
                  <a:cubicBezTo>
                    <a:pt x="198" y="30"/>
                    <a:pt x="198" y="30"/>
                    <a:pt x="198" y="30"/>
                  </a:cubicBezTo>
                  <a:cubicBezTo>
                    <a:pt x="197" y="30"/>
                    <a:pt x="197" y="30"/>
                    <a:pt x="197" y="30"/>
                  </a:cubicBezTo>
                  <a:cubicBezTo>
                    <a:pt x="197" y="28"/>
                    <a:pt x="197" y="28"/>
                    <a:pt x="197" y="28"/>
                  </a:cubicBezTo>
                  <a:close/>
                  <a:moveTo>
                    <a:pt x="186" y="92"/>
                  </a:moveTo>
                  <a:cubicBezTo>
                    <a:pt x="186" y="92"/>
                    <a:pt x="186" y="92"/>
                    <a:pt x="186" y="92"/>
                  </a:cubicBezTo>
                  <a:cubicBezTo>
                    <a:pt x="186" y="94"/>
                    <a:pt x="186" y="94"/>
                    <a:pt x="186" y="94"/>
                  </a:cubicBezTo>
                  <a:cubicBezTo>
                    <a:pt x="186" y="95"/>
                    <a:pt x="186" y="95"/>
                    <a:pt x="186" y="95"/>
                  </a:cubicBezTo>
                  <a:cubicBezTo>
                    <a:pt x="186" y="92"/>
                    <a:pt x="186" y="92"/>
                    <a:pt x="186" y="92"/>
                  </a:cubicBezTo>
                  <a:cubicBezTo>
                    <a:pt x="186" y="92"/>
                    <a:pt x="186" y="92"/>
                    <a:pt x="186" y="92"/>
                  </a:cubicBezTo>
                  <a:close/>
                  <a:moveTo>
                    <a:pt x="185" y="92"/>
                  </a:moveTo>
                  <a:cubicBezTo>
                    <a:pt x="185" y="95"/>
                    <a:pt x="185" y="95"/>
                    <a:pt x="185" y="95"/>
                  </a:cubicBezTo>
                  <a:cubicBezTo>
                    <a:pt x="185" y="97"/>
                    <a:pt x="185" y="97"/>
                    <a:pt x="185" y="97"/>
                  </a:cubicBezTo>
                  <a:cubicBezTo>
                    <a:pt x="183" y="98"/>
                    <a:pt x="183" y="98"/>
                    <a:pt x="183" y="98"/>
                  </a:cubicBezTo>
                  <a:cubicBezTo>
                    <a:pt x="183" y="97"/>
                    <a:pt x="183" y="97"/>
                    <a:pt x="183" y="97"/>
                  </a:cubicBezTo>
                  <a:cubicBezTo>
                    <a:pt x="183" y="94"/>
                    <a:pt x="183" y="94"/>
                    <a:pt x="183" y="94"/>
                  </a:cubicBezTo>
                  <a:cubicBezTo>
                    <a:pt x="184" y="92"/>
                    <a:pt x="184" y="92"/>
                    <a:pt x="184" y="92"/>
                  </a:cubicBezTo>
                  <a:cubicBezTo>
                    <a:pt x="185" y="91"/>
                    <a:pt x="185" y="91"/>
                    <a:pt x="185" y="91"/>
                  </a:cubicBezTo>
                  <a:cubicBezTo>
                    <a:pt x="185" y="92"/>
                    <a:pt x="185" y="92"/>
                    <a:pt x="185" y="92"/>
                  </a:cubicBezTo>
                  <a:close/>
                  <a:moveTo>
                    <a:pt x="124" y="64"/>
                  </a:moveTo>
                  <a:cubicBezTo>
                    <a:pt x="126" y="65"/>
                    <a:pt x="126" y="65"/>
                    <a:pt x="126" y="65"/>
                  </a:cubicBezTo>
                  <a:cubicBezTo>
                    <a:pt x="127" y="65"/>
                    <a:pt x="127" y="65"/>
                    <a:pt x="127" y="65"/>
                  </a:cubicBezTo>
                  <a:cubicBezTo>
                    <a:pt x="126" y="66"/>
                    <a:pt x="126" y="66"/>
                    <a:pt x="126" y="66"/>
                  </a:cubicBezTo>
                  <a:cubicBezTo>
                    <a:pt x="124" y="65"/>
                    <a:pt x="124" y="65"/>
                    <a:pt x="124" y="65"/>
                  </a:cubicBezTo>
                  <a:cubicBezTo>
                    <a:pt x="124" y="64"/>
                    <a:pt x="124" y="64"/>
                    <a:pt x="124" y="64"/>
                  </a:cubicBezTo>
                  <a:cubicBezTo>
                    <a:pt x="124" y="64"/>
                    <a:pt x="124" y="64"/>
                    <a:pt x="124" y="64"/>
                  </a:cubicBezTo>
                  <a:close/>
                  <a:moveTo>
                    <a:pt x="125" y="68"/>
                  </a:moveTo>
                  <a:cubicBezTo>
                    <a:pt x="127" y="68"/>
                    <a:pt x="127" y="68"/>
                    <a:pt x="127" y="68"/>
                  </a:cubicBezTo>
                  <a:cubicBezTo>
                    <a:pt x="128" y="69"/>
                    <a:pt x="128" y="69"/>
                    <a:pt x="128" y="69"/>
                  </a:cubicBezTo>
                  <a:cubicBezTo>
                    <a:pt x="129" y="69"/>
                    <a:pt x="129" y="69"/>
                    <a:pt x="129" y="69"/>
                  </a:cubicBezTo>
                  <a:cubicBezTo>
                    <a:pt x="129" y="70"/>
                    <a:pt x="129" y="70"/>
                    <a:pt x="129" y="70"/>
                  </a:cubicBezTo>
                  <a:cubicBezTo>
                    <a:pt x="127" y="70"/>
                    <a:pt x="127" y="70"/>
                    <a:pt x="127" y="70"/>
                  </a:cubicBezTo>
                  <a:cubicBezTo>
                    <a:pt x="126" y="70"/>
                    <a:pt x="126" y="70"/>
                    <a:pt x="126" y="70"/>
                  </a:cubicBezTo>
                  <a:cubicBezTo>
                    <a:pt x="125" y="68"/>
                    <a:pt x="125" y="68"/>
                    <a:pt x="125" y="68"/>
                  </a:cubicBezTo>
                  <a:cubicBezTo>
                    <a:pt x="125" y="68"/>
                    <a:pt x="125" y="68"/>
                    <a:pt x="125" y="68"/>
                  </a:cubicBezTo>
                  <a:close/>
                  <a:moveTo>
                    <a:pt x="127" y="71"/>
                  </a:moveTo>
                  <a:cubicBezTo>
                    <a:pt x="129" y="71"/>
                    <a:pt x="129" y="71"/>
                    <a:pt x="129" y="71"/>
                  </a:cubicBezTo>
                  <a:cubicBezTo>
                    <a:pt x="130" y="72"/>
                    <a:pt x="130" y="72"/>
                    <a:pt x="130" y="72"/>
                  </a:cubicBezTo>
                  <a:cubicBezTo>
                    <a:pt x="129" y="73"/>
                    <a:pt x="129" y="73"/>
                    <a:pt x="129" y="73"/>
                  </a:cubicBezTo>
                  <a:cubicBezTo>
                    <a:pt x="128" y="74"/>
                    <a:pt x="128" y="74"/>
                    <a:pt x="128" y="74"/>
                  </a:cubicBezTo>
                  <a:cubicBezTo>
                    <a:pt x="127" y="73"/>
                    <a:pt x="127" y="73"/>
                    <a:pt x="127" y="73"/>
                  </a:cubicBezTo>
                  <a:cubicBezTo>
                    <a:pt x="127" y="72"/>
                    <a:pt x="127" y="72"/>
                    <a:pt x="127" y="72"/>
                  </a:cubicBezTo>
                  <a:cubicBezTo>
                    <a:pt x="127" y="72"/>
                    <a:pt x="127" y="71"/>
                    <a:pt x="127" y="71"/>
                  </a:cubicBezTo>
                  <a:close/>
                  <a:moveTo>
                    <a:pt x="123" y="50"/>
                  </a:moveTo>
                  <a:cubicBezTo>
                    <a:pt x="124" y="47"/>
                    <a:pt x="124" y="47"/>
                    <a:pt x="124" y="47"/>
                  </a:cubicBezTo>
                  <a:cubicBezTo>
                    <a:pt x="126" y="44"/>
                    <a:pt x="126" y="44"/>
                    <a:pt x="126" y="44"/>
                  </a:cubicBezTo>
                  <a:cubicBezTo>
                    <a:pt x="127" y="43"/>
                    <a:pt x="127" y="43"/>
                    <a:pt x="127" y="43"/>
                  </a:cubicBezTo>
                  <a:cubicBezTo>
                    <a:pt x="128" y="43"/>
                    <a:pt x="128" y="43"/>
                    <a:pt x="128" y="43"/>
                  </a:cubicBezTo>
                  <a:cubicBezTo>
                    <a:pt x="130" y="46"/>
                    <a:pt x="130" y="46"/>
                    <a:pt x="130" y="46"/>
                  </a:cubicBezTo>
                  <a:cubicBezTo>
                    <a:pt x="133" y="48"/>
                    <a:pt x="133" y="48"/>
                    <a:pt x="133" y="48"/>
                  </a:cubicBezTo>
                  <a:cubicBezTo>
                    <a:pt x="133" y="49"/>
                    <a:pt x="133" y="49"/>
                    <a:pt x="133" y="49"/>
                  </a:cubicBezTo>
                  <a:cubicBezTo>
                    <a:pt x="135" y="50"/>
                    <a:pt x="135" y="50"/>
                    <a:pt x="135" y="50"/>
                  </a:cubicBezTo>
                  <a:cubicBezTo>
                    <a:pt x="136" y="52"/>
                    <a:pt x="136" y="52"/>
                    <a:pt x="136" y="52"/>
                  </a:cubicBezTo>
                  <a:cubicBezTo>
                    <a:pt x="137" y="52"/>
                    <a:pt x="137" y="52"/>
                    <a:pt x="137" y="52"/>
                  </a:cubicBezTo>
                  <a:cubicBezTo>
                    <a:pt x="140" y="51"/>
                    <a:pt x="140" y="51"/>
                    <a:pt x="140" y="51"/>
                  </a:cubicBezTo>
                  <a:cubicBezTo>
                    <a:pt x="140" y="50"/>
                    <a:pt x="140" y="50"/>
                    <a:pt x="140" y="50"/>
                  </a:cubicBezTo>
                  <a:cubicBezTo>
                    <a:pt x="142" y="51"/>
                    <a:pt x="142" y="51"/>
                    <a:pt x="142" y="51"/>
                  </a:cubicBezTo>
                  <a:cubicBezTo>
                    <a:pt x="144" y="50"/>
                    <a:pt x="144" y="50"/>
                    <a:pt x="144" y="50"/>
                  </a:cubicBezTo>
                  <a:cubicBezTo>
                    <a:pt x="148" y="50"/>
                    <a:pt x="148" y="50"/>
                    <a:pt x="148" y="50"/>
                  </a:cubicBezTo>
                  <a:cubicBezTo>
                    <a:pt x="153" y="48"/>
                    <a:pt x="153" y="48"/>
                    <a:pt x="153" y="48"/>
                  </a:cubicBezTo>
                  <a:cubicBezTo>
                    <a:pt x="155" y="47"/>
                    <a:pt x="155" y="47"/>
                    <a:pt x="155" y="47"/>
                  </a:cubicBezTo>
                  <a:cubicBezTo>
                    <a:pt x="159" y="47"/>
                    <a:pt x="159" y="47"/>
                    <a:pt x="159" y="47"/>
                  </a:cubicBezTo>
                  <a:cubicBezTo>
                    <a:pt x="161" y="48"/>
                    <a:pt x="161" y="48"/>
                    <a:pt x="161" y="48"/>
                  </a:cubicBezTo>
                  <a:cubicBezTo>
                    <a:pt x="162" y="49"/>
                    <a:pt x="162" y="49"/>
                    <a:pt x="162" y="49"/>
                  </a:cubicBezTo>
                  <a:cubicBezTo>
                    <a:pt x="164" y="49"/>
                    <a:pt x="164" y="49"/>
                    <a:pt x="164" y="49"/>
                  </a:cubicBezTo>
                  <a:cubicBezTo>
                    <a:pt x="168" y="47"/>
                    <a:pt x="168" y="47"/>
                    <a:pt x="168" y="47"/>
                  </a:cubicBezTo>
                  <a:cubicBezTo>
                    <a:pt x="172" y="46"/>
                    <a:pt x="172" y="46"/>
                    <a:pt x="172" y="46"/>
                  </a:cubicBezTo>
                  <a:cubicBezTo>
                    <a:pt x="171" y="45"/>
                    <a:pt x="171" y="45"/>
                    <a:pt x="171" y="45"/>
                  </a:cubicBezTo>
                  <a:cubicBezTo>
                    <a:pt x="175" y="40"/>
                    <a:pt x="175" y="40"/>
                    <a:pt x="175" y="40"/>
                  </a:cubicBezTo>
                  <a:cubicBezTo>
                    <a:pt x="176" y="36"/>
                    <a:pt x="176" y="36"/>
                    <a:pt x="176" y="36"/>
                  </a:cubicBezTo>
                  <a:cubicBezTo>
                    <a:pt x="179" y="32"/>
                    <a:pt x="179" y="32"/>
                    <a:pt x="179" y="32"/>
                  </a:cubicBezTo>
                  <a:cubicBezTo>
                    <a:pt x="181" y="25"/>
                    <a:pt x="181" y="25"/>
                    <a:pt x="181" y="25"/>
                  </a:cubicBezTo>
                  <a:cubicBezTo>
                    <a:pt x="181" y="24"/>
                    <a:pt x="181" y="24"/>
                    <a:pt x="181" y="24"/>
                  </a:cubicBezTo>
                  <a:cubicBezTo>
                    <a:pt x="182" y="22"/>
                    <a:pt x="182" y="22"/>
                    <a:pt x="182" y="22"/>
                  </a:cubicBezTo>
                  <a:cubicBezTo>
                    <a:pt x="182" y="21"/>
                    <a:pt x="182" y="21"/>
                    <a:pt x="182" y="21"/>
                  </a:cubicBezTo>
                  <a:cubicBezTo>
                    <a:pt x="183" y="19"/>
                    <a:pt x="183" y="19"/>
                    <a:pt x="183" y="19"/>
                  </a:cubicBezTo>
                  <a:cubicBezTo>
                    <a:pt x="185" y="20"/>
                    <a:pt x="185" y="20"/>
                    <a:pt x="185" y="20"/>
                  </a:cubicBezTo>
                  <a:cubicBezTo>
                    <a:pt x="188" y="19"/>
                    <a:pt x="188" y="19"/>
                    <a:pt x="188" y="19"/>
                  </a:cubicBezTo>
                  <a:cubicBezTo>
                    <a:pt x="192" y="20"/>
                    <a:pt x="192" y="20"/>
                    <a:pt x="192" y="20"/>
                  </a:cubicBezTo>
                  <a:cubicBezTo>
                    <a:pt x="193" y="20"/>
                    <a:pt x="193" y="20"/>
                    <a:pt x="193" y="20"/>
                  </a:cubicBezTo>
                  <a:cubicBezTo>
                    <a:pt x="195" y="20"/>
                    <a:pt x="195" y="20"/>
                    <a:pt x="195" y="20"/>
                  </a:cubicBezTo>
                  <a:cubicBezTo>
                    <a:pt x="197" y="21"/>
                    <a:pt x="197" y="21"/>
                    <a:pt x="197" y="21"/>
                  </a:cubicBezTo>
                  <a:cubicBezTo>
                    <a:pt x="197" y="21"/>
                    <a:pt x="197" y="21"/>
                    <a:pt x="197" y="21"/>
                  </a:cubicBezTo>
                  <a:cubicBezTo>
                    <a:pt x="196" y="21"/>
                    <a:pt x="196" y="21"/>
                    <a:pt x="196" y="21"/>
                  </a:cubicBezTo>
                  <a:cubicBezTo>
                    <a:pt x="196" y="22"/>
                    <a:pt x="196" y="22"/>
                    <a:pt x="196" y="22"/>
                  </a:cubicBezTo>
                  <a:cubicBezTo>
                    <a:pt x="195" y="23"/>
                    <a:pt x="195" y="23"/>
                    <a:pt x="195" y="23"/>
                  </a:cubicBezTo>
                  <a:cubicBezTo>
                    <a:pt x="197" y="24"/>
                    <a:pt x="197" y="24"/>
                    <a:pt x="197" y="24"/>
                  </a:cubicBezTo>
                  <a:cubicBezTo>
                    <a:pt x="199" y="26"/>
                    <a:pt x="199" y="26"/>
                    <a:pt x="199" y="26"/>
                  </a:cubicBezTo>
                  <a:cubicBezTo>
                    <a:pt x="197" y="26"/>
                    <a:pt x="197" y="26"/>
                    <a:pt x="197" y="26"/>
                  </a:cubicBezTo>
                  <a:cubicBezTo>
                    <a:pt x="195" y="26"/>
                    <a:pt x="195" y="26"/>
                    <a:pt x="195" y="26"/>
                  </a:cubicBezTo>
                  <a:cubicBezTo>
                    <a:pt x="194" y="27"/>
                    <a:pt x="194" y="27"/>
                    <a:pt x="194" y="27"/>
                  </a:cubicBezTo>
                  <a:cubicBezTo>
                    <a:pt x="196" y="28"/>
                    <a:pt x="196" y="28"/>
                    <a:pt x="196" y="28"/>
                  </a:cubicBezTo>
                  <a:cubicBezTo>
                    <a:pt x="196" y="29"/>
                    <a:pt x="196" y="29"/>
                    <a:pt x="196" y="29"/>
                  </a:cubicBezTo>
                  <a:cubicBezTo>
                    <a:pt x="197" y="30"/>
                    <a:pt x="197" y="30"/>
                    <a:pt x="197" y="30"/>
                  </a:cubicBezTo>
                  <a:cubicBezTo>
                    <a:pt x="196" y="30"/>
                    <a:pt x="196" y="30"/>
                    <a:pt x="196" y="30"/>
                  </a:cubicBezTo>
                  <a:cubicBezTo>
                    <a:pt x="195" y="31"/>
                    <a:pt x="195" y="31"/>
                    <a:pt x="195" y="31"/>
                  </a:cubicBezTo>
                  <a:cubicBezTo>
                    <a:pt x="197" y="32"/>
                    <a:pt x="197" y="32"/>
                    <a:pt x="197" y="32"/>
                  </a:cubicBezTo>
                  <a:cubicBezTo>
                    <a:pt x="197" y="34"/>
                    <a:pt x="197" y="34"/>
                    <a:pt x="197" y="34"/>
                  </a:cubicBezTo>
                  <a:cubicBezTo>
                    <a:pt x="200" y="37"/>
                    <a:pt x="200" y="37"/>
                    <a:pt x="200" y="37"/>
                  </a:cubicBezTo>
                  <a:cubicBezTo>
                    <a:pt x="202" y="38"/>
                    <a:pt x="202" y="38"/>
                    <a:pt x="202" y="38"/>
                  </a:cubicBezTo>
                  <a:cubicBezTo>
                    <a:pt x="201" y="40"/>
                    <a:pt x="201" y="40"/>
                    <a:pt x="201" y="40"/>
                  </a:cubicBezTo>
                  <a:cubicBezTo>
                    <a:pt x="198" y="41"/>
                    <a:pt x="198" y="41"/>
                    <a:pt x="198" y="41"/>
                  </a:cubicBezTo>
                  <a:cubicBezTo>
                    <a:pt x="198" y="42"/>
                    <a:pt x="198" y="42"/>
                    <a:pt x="198" y="42"/>
                  </a:cubicBezTo>
                  <a:cubicBezTo>
                    <a:pt x="199" y="42"/>
                    <a:pt x="199" y="42"/>
                    <a:pt x="199" y="42"/>
                  </a:cubicBezTo>
                  <a:cubicBezTo>
                    <a:pt x="199" y="44"/>
                    <a:pt x="199" y="44"/>
                    <a:pt x="199" y="44"/>
                  </a:cubicBezTo>
                  <a:cubicBezTo>
                    <a:pt x="200" y="45"/>
                    <a:pt x="200" y="45"/>
                    <a:pt x="200" y="45"/>
                  </a:cubicBezTo>
                  <a:cubicBezTo>
                    <a:pt x="204" y="48"/>
                    <a:pt x="204" y="48"/>
                    <a:pt x="204" y="48"/>
                  </a:cubicBezTo>
                  <a:cubicBezTo>
                    <a:pt x="205" y="48"/>
                    <a:pt x="205" y="48"/>
                    <a:pt x="205" y="48"/>
                  </a:cubicBezTo>
                  <a:cubicBezTo>
                    <a:pt x="207" y="50"/>
                    <a:pt x="207" y="50"/>
                    <a:pt x="207" y="50"/>
                  </a:cubicBezTo>
                  <a:cubicBezTo>
                    <a:pt x="207" y="51"/>
                    <a:pt x="207" y="51"/>
                    <a:pt x="207" y="51"/>
                  </a:cubicBezTo>
                  <a:cubicBezTo>
                    <a:pt x="209" y="51"/>
                    <a:pt x="209" y="51"/>
                    <a:pt x="209" y="51"/>
                  </a:cubicBezTo>
                  <a:cubicBezTo>
                    <a:pt x="208" y="53"/>
                    <a:pt x="208" y="53"/>
                    <a:pt x="208" y="53"/>
                  </a:cubicBezTo>
                  <a:cubicBezTo>
                    <a:pt x="207" y="53"/>
                    <a:pt x="207" y="53"/>
                    <a:pt x="207" y="53"/>
                  </a:cubicBezTo>
                  <a:cubicBezTo>
                    <a:pt x="206" y="53"/>
                    <a:pt x="206" y="53"/>
                    <a:pt x="206" y="53"/>
                  </a:cubicBezTo>
                  <a:cubicBezTo>
                    <a:pt x="205" y="54"/>
                    <a:pt x="205" y="54"/>
                    <a:pt x="205" y="54"/>
                  </a:cubicBezTo>
                  <a:cubicBezTo>
                    <a:pt x="203" y="53"/>
                    <a:pt x="203" y="53"/>
                    <a:pt x="203" y="53"/>
                  </a:cubicBezTo>
                  <a:cubicBezTo>
                    <a:pt x="200" y="51"/>
                    <a:pt x="200" y="51"/>
                    <a:pt x="200" y="51"/>
                  </a:cubicBezTo>
                  <a:cubicBezTo>
                    <a:pt x="201" y="53"/>
                    <a:pt x="201" y="53"/>
                    <a:pt x="201" y="53"/>
                  </a:cubicBezTo>
                  <a:cubicBezTo>
                    <a:pt x="200" y="54"/>
                    <a:pt x="200" y="54"/>
                    <a:pt x="200" y="54"/>
                  </a:cubicBezTo>
                  <a:cubicBezTo>
                    <a:pt x="199" y="53"/>
                    <a:pt x="199" y="53"/>
                    <a:pt x="199" y="53"/>
                  </a:cubicBezTo>
                  <a:cubicBezTo>
                    <a:pt x="197" y="55"/>
                    <a:pt x="197" y="55"/>
                    <a:pt x="197" y="55"/>
                  </a:cubicBezTo>
                  <a:cubicBezTo>
                    <a:pt x="197" y="56"/>
                    <a:pt x="197" y="56"/>
                    <a:pt x="197" y="56"/>
                  </a:cubicBezTo>
                  <a:cubicBezTo>
                    <a:pt x="197" y="57"/>
                    <a:pt x="197" y="57"/>
                    <a:pt x="197" y="57"/>
                  </a:cubicBezTo>
                  <a:cubicBezTo>
                    <a:pt x="196" y="60"/>
                    <a:pt x="196" y="60"/>
                    <a:pt x="196" y="60"/>
                  </a:cubicBezTo>
                  <a:cubicBezTo>
                    <a:pt x="195" y="61"/>
                    <a:pt x="195" y="61"/>
                    <a:pt x="195" y="61"/>
                  </a:cubicBezTo>
                  <a:cubicBezTo>
                    <a:pt x="195" y="64"/>
                    <a:pt x="195" y="64"/>
                    <a:pt x="195" y="64"/>
                  </a:cubicBezTo>
                  <a:cubicBezTo>
                    <a:pt x="193" y="66"/>
                    <a:pt x="193" y="66"/>
                    <a:pt x="193" y="66"/>
                  </a:cubicBezTo>
                  <a:cubicBezTo>
                    <a:pt x="193" y="69"/>
                    <a:pt x="193" y="69"/>
                    <a:pt x="193" y="69"/>
                  </a:cubicBezTo>
                  <a:cubicBezTo>
                    <a:pt x="192" y="70"/>
                    <a:pt x="192" y="70"/>
                    <a:pt x="192" y="70"/>
                  </a:cubicBezTo>
                  <a:cubicBezTo>
                    <a:pt x="191" y="72"/>
                    <a:pt x="191" y="72"/>
                    <a:pt x="191" y="72"/>
                  </a:cubicBezTo>
                  <a:cubicBezTo>
                    <a:pt x="190" y="70"/>
                    <a:pt x="190" y="70"/>
                    <a:pt x="190" y="70"/>
                  </a:cubicBezTo>
                  <a:cubicBezTo>
                    <a:pt x="189" y="70"/>
                    <a:pt x="189" y="70"/>
                    <a:pt x="189" y="70"/>
                  </a:cubicBezTo>
                  <a:cubicBezTo>
                    <a:pt x="190" y="71"/>
                    <a:pt x="190" y="71"/>
                    <a:pt x="190" y="71"/>
                  </a:cubicBezTo>
                  <a:cubicBezTo>
                    <a:pt x="190" y="73"/>
                    <a:pt x="190" y="73"/>
                    <a:pt x="190" y="73"/>
                  </a:cubicBezTo>
                  <a:cubicBezTo>
                    <a:pt x="188" y="74"/>
                    <a:pt x="188" y="74"/>
                    <a:pt x="188" y="74"/>
                  </a:cubicBezTo>
                  <a:cubicBezTo>
                    <a:pt x="188" y="76"/>
                    <a:pt x="188" y="76"/>
                    <a:pt x="188" y="76"/>
                  </a:cubicBezTo>
                  <a:cubicBezTo>
                    <a:pt x="186" y="76"/>
                    <a:pt x="186" y="76"/>
                    <a:pt x="186" y="76"/>
                  </a:cubicBezTo>
                  <a:cubicBezTo>
                    <a:pt x="185" y="76"/>
                    <a:pt x="185" y="76"/>
                    <a:pt x="185" y="76"/>
                  </a:cubicBezTo>
                  <a:cubicBezTo>
                    <a:pt x="185" y="77"/>
                    <a:pt x="185" y="77"/>
                    <a:pt x="185" y="77"/>
                  </a:cubicBezTo>
                  <a:cubicBezTo>
                    <a:pt x="185" y="78"/>
                    <a:pt x="185" y="78"/>
                    <a:pt x="185" y="78"/>
                  </a:cubicBezTo>
                  <a:cubicBezTo>
                    <a:pt x="187" y="78"/>
                    <a:pt x="187" y="78"/>
                    <a:pt x="187" y="78"/>
                  </a:cubicBezTo>
                  <a:cubicBezTo>
                    <a:pt x="187" y="78"/>
                    <a:pt x="187" y="78"/>
                    <a:pt x="187" y="78"/>
                  </a:cubicBezTo>
                  <a:cubicBezTo>
                    <a:pt x="187" y="80"/>
                    <a:pt x="187" y="80"/>
                    <a:pt x="187" y="80"/>
                  </a:cubicBezTo>
                  <a:cubicBezTo>
                    <a:pt x="186" y="81"/>
                    <a:pt x="186" y="81"/>
                    <a:pt x="186" y="81"/>
                  </a:cubicBezTo>
                  <a:cubicBezTo>
                    <a:pt x="186" y="81"/>
                    <a:pt x="186" y="81"/>
                    <a:pt x="186" y="81"/>
                  </a:cubicBezTo>
                  <a:cubicBezTo>
                    <a:pt x="187" y="81"/>
                    <a:pt x="187" y="81"/>
                    <a:pt x="187" y="81"/>
                  </a:cubicBezTo>
                  <a:cubicBezTo>
                    <a:pt x="188" y="82"/>
                    <a:pt x="188" y="82"/>
                    <a:pt x="188" y="82"/>
                  </a:cubicBezTo>
                  <a:cubicBezTo>
                    <a:pt x="187" y="83"/>
                    <a:pt x="187" y="83"/>
                    <a:pt x="187" y="83"/>
                  </a:cubicBezTo>
                  <a:cubicBezTo>
                    <a:pt x="186" y="83"/>
                    <a:pt x="186" y="83"/>
                    <a:pt x="186" y="83"/>
                  </a:cubicBezTo>
                  <a:cubicBezTo>
                    <a:pt x="185" y="83"/>
                    <a:pt x="185" y="83"/>
                    <a:pt x="185" y="83"/>
                  </a:cubicBezTo>
                  <a:cubicBezTo>
                    <a:pt x="185" y="83"/>
                    <a:pt x="185" y="83"/>
                    <a:pt x="185" y="83"/>
                  </a:cubicBezTo>
                  <a:cubicBezTo>
                    <a:pt x="186" y="84"/>
                    <a:pt x="186" y="84"/>
                    <a:pt x="186" y="84"/>
                  </a:cubicBezTo>
                  <a:cubicBezTo>
                    <a:pt x="187" y="85"/>
                    <a:pt x="187" y="85"/>
                    <a:pt x="187" y="85"/>
                  </a:cubicBezTo>
                  <a:cubicBezTo>
                    <a:pt x="185" y="87"/>
                    <a:pt x="185" y="87"/>
                    <a:pt x="185" y="87"/>
                  </a:cubicBezTo>
                  <a:cubicBezTo>
                    <a:pt x="184" y="88"/>
                    <a:pt x="184" y="88"/>
                    <a:pt x="184" y="88"/>
                  </a:cubicBezTo>
                  <a:cubicBezTo>
                    <a:pt x="184" y="87"/>
                    <a:pt x="184" y="87"/>
                    <a:pt x="184" y="87"/>
                  </a:cubicBezTo>
                  <a:cubicBezTo>
                    <a:pt x="184" y="89"/>
                    <a:pt x="184" y="89"/>
                    <a:pt x="184" y="89"/>
                  </a:cubicBezTo>
                  <a:cubicBezTo>
                    <a:pt x="184" y="90"/>
                    <a:pt x="184" y="90"/>
                    <a:pt x="184" y="90"/>
                  </a:cubicBezTo>
                  <a:cubicBezTo>
                    <a:pt x="182" y="94"/>
                    <a:pt x="182" y="94"/>
                    <a:pt x="182" y="94"/>
                  </a:cubicBezTo>
                  <a:cubicBezTo>
                    <a:pt x="179" y="96"/>
                    <a:pt x="179" y="96"/>
                    <a:pt x="179" y="96"/>
                  </a:cubicBezTo>
                  <a:cubicBezTo>
                    <a:pt x="176" y="96"/>
                    <a:pt x="176" y="96"/>
                    <a:pt x="176" y="96"/>
                  </a:cubicBezTo>
                  <a:cubicBezTo>
                    <a:pt x="173" y="98"/>
                    <a:pt x="173" y="98"/>
                    <a:pt x="173" y="98"/>
                  </a:cubicBezTo>
                  <a:cubicBezTo>
                    <a:pt x="171" y="98"/>
                    <a:pt x="171" y="98"/>
                    <a:pt x="171" y="98"/>
                  </a:cubicBezTo>
                  <a:cubicBezTo>
                    <a:pt x="170" y="96"/>
                    <a:pt x="170" y="96"/>
                    <a:pt x="170" y="96"/>
                  </a:cubicBezTo>
                  <a:cubicBezTo>
                    <a:pt x="171" y="94"/>
                    <a:pt x="171" y="94"/>
                    <a:pt x="171" y="94"/>
                  </a:cubicBezTo>
                  <a:cubicBezTo>
                    <a:pt x="170" y="93"/>
                    <a:pt x="170" y="93"/>
                    <a:pt x="170" y="93"/>
                  </a:cubicBezTo>
                  <a:cubicBezTo>
                    <a:pt x="169" y="92"/>
                    <a:pt x="169" y="92"/>
                    <a:pt x="169" y="92"/>
                  </a:cubicBezTo>
                  <a:cubicBezTo>
                    <a:pt x="169" y="93"/>
                    <a:pt x="169" y="93"/>
                    <a:pt x="169" y="93"/>
                  </a:cubicBezTo>
                  <a:cubicBezTo>
                    <a:pt x="168" y="91"/>
                    <a:pt x="168" y="91"/>
                    <a:pt x="168" y="91"/>
                  </a:cubicBezTo>
                  <a:cubicBezTo>
                    <a:pt x="167" y="92"/>
                    <a:pt x="167" y="92"/>
                    <a:pt x="167" y="92"/>
                  </a:cubicBezTo>
                  <a:cubicBezTo>
                    <a:pt x="165" y="91"/>
                    <a:pt x="165" y="91"/>
                    <a:pt x="165" y="91"/>
                  </a:cubicBezTo>
                  <a:cubicBezTo>
                    <a:pt x="165" y="90"/>
                    <a:pt x="165" y="90"/>
                    <a:pt x="165" y="90"/>
                  </a:cubicBezTo>
                  <a:cubicBezTo>
                    <a:pt x="164" y="91"/>
                    <a:pt x="164" y="91"/>
                    <a:pt x="164" y="91"/>
                  </a:cubicBezTo>
                  <a:cubicBezTo>
                    <a:pt x="165" y="93"/>
                    <a:pt x="165" y="93"/>
                    <a:pt x="165" y="93"/>
                  </a:cubicBezTo>
                  <a:cubicBezTo>
                    <a:pt x="163" y="92"/>
                    <a:pt x="163" y="92"/>
                    <a:pt x="163" y="92"/>
                  </a:cubicBezTo>
                  <a:cubicBezTo>
                    <a:pt x="162" y="91"/>
                    <a:pt x="162" y="91"/>
                    <a:pt x="162" y="91"/>
                  </a:cubicBezTo>
                  <a:cubicBezTo>
                    <a:pt x="162" y="90"/>
                    <a:pt x="162" y="90"/>
                    <a:pt x="162" y="90"/>
                  </a:cubicBezTo>
                  <a:cubicBezTo>
                    <a:pt x="161" y="89"/>
                    <a:pt x="161" y="89"/>
                    <a:pt x="161" y="89"/>
                  </a:cubicBezTo>
                  <a:cubicBezTo>
                    <a:pt x="160" y="90"/>
                    <a:pt x="160" y="90"/>
                    <a:pt x="160" y="90"/>
                  </a:cubicBezTo>
                  <a:cubicBezTo>
                    <a:pt x="159" y="89"/>
                    <a:pt x="159" y="89"/>
                    <a:pt x="159" y="89"/>
                  </a:cubicBezTo>
                  <a:cubicBezTo>
                    <a:pt x="158" y="89"/>
                    <a:pt x="158" y="89"/>
                    <a:pt x="158" y="89"/>
                  </a:cubicBezTo>
                  <a:cubicBezTo>
                    <a:pt x="157" y="90"/>
                    <a:pt x="157" y="90"/>
                    <a:pt x="157" y="90"/>
                  </a:cubicBezTo>
                  <a:cubicBezTo>
                    <a:pt x="154" y="91"/>
                    <a:pt x="154" y="91"/>
                    <a:pt x="154" y="91"/>
                  </a:cubicBezTo>
                  <a:cubicBezTo>
                    <a:pt x="154" y="92"/>
                    <a:pt x="154" y="92"/>
                    <a:pt x="154" y="92"/>
                  </a:cubicBezTo>
                  <a:cubicBezTo>
                    <a:pt x="153" y="92"/>
                    <a:pt x="153" y="92"/>
                    <a:pt x="153" y="92"/>
                  </a:cubicBezTo>
                  <a:cubicBezTo>
                    <a:pt x="152" y="91"/>
                    <a:pt x="152" y="91"/>
                    <a:pt x="152" y="91"/>
                  </a:cubicBezTo>
                  <a:cubicBezTo>
                    <a:pt x="151" y="91"/>
                    <a:pt x="151" y="91"/>
                    <a:pt x="151" y="91"/>
                  </a:cubicBezTo>
                  <a:cubicBezTo>
                    <a:pt x="149" y="94"/>
                    <a:pt x="149" y="94"/>
                    <a:pt x="149" y="94"/>
                  </a:cubicBezTo>
                  <a:cubicBezTo>
                    <a:pt x="148" y="94"/>
                    <a:pt x="148" y="94"/>
                    <a:pt x="148" y="94"/>
                  </a:cubicBezTo>
                  <a:cubicBezTo>
                    <a:pt x="148" y="92"/>
                    <a:pt x="148" y="92"/>
                    <a:pt x="148" y="92"/>
                  </a:cubicBezTo>
                  <a:cubicBezTo>
                    <a:pt x="147" y="89"/>
                    <a:pt x="147" y="89"/>
                    <a:pt x="147" y="89"/>
                  </a:cubicBezTo>
                  <a:cubicBezTo>
                    <a:pt x="147" y="87"/>
                    <a:pt x="147" y="87"/>
                    <a:pt x="147" y="87"/>
                  </a:cubicBezTo>
                  <a:cubicBezTo>
                    <a:pt x="147" y="86"/>
                    <a:pt x="147" y="86"/>
                    <a:pt x="147" y="86"/>
                  </a:cubicBezTo>
                  <a:cubicBezTo>
                    <a:pt x="147" y="84"/>
                    <a:pt x="147" y="84"/>
                    <a:pt x="147" y="84"/>
                  </a:cubicBezTo>
                  <a:cubicBezTo>
                    <a:pt x="147" y="85"/>
                    <a:pt x="147" y="85"/>
                    <a:pt x="147" y="85"/>
                  </a:cubicBezTo>
                  <a:cubicBezTo>
                    <a:pt x="146" y="87"/>
                    <a:pt x="146" y="87"/>
                    <a:pt x="146" y="87"/>
                  </a:cubicBezTo>
                  <a:cubicBezTo>
                    <a:pt x="145" y="88"/>
                    <a:pt x="145" y="88"/>
                    <a:pt x="145" y="88"/>
                  </a:cubicBezTo>
                  <a:cubicBezTo>
                    <a:pt x="144" y="87"/>
                    <a:pt x="144" y="87"/>
                    <a:pt x="144" y="87"/>
                  </a:cubicBezTo>
                  <a:cubicBezTo>
                    <a:pt x="142" y="88"/>
                    <a:pt x="142" y="88"/>
                    <a:pt x="142" y="88"/>
                  </a:cubicBezTo>
                  <a:cubicBezTo>
                    <a:pt x="140" y="88"/>
                    <a:pt x="140" y="88"/>
                    <a:pt x="140" y="88"/>
                  </a:cubicBezTo>
                  <a:cubicBezTo>
                    <a:pt x="139" y="88"/>
                    <a:pt x="139" y="88"/>
                    <a:pt x="139" y="88"/>
                  </a:cubicBezTo>
                  <a:cubicBezTo>
                    <a:pt x="137" y="88"/>
                    <a:pt x="137" y="88"/>
                    <a:pt x="137" y="88"/>
                  </a:cubicBezTo>
                  <a:cubicBezTo>
                    <a:pt x="136" y="87"/>
                    <a:pt x="136" y="87"/>
                    <a:pt x="136" y="87"/>
                  </a:cubicBezTo>
                  <a:cubicBezTo>
                    <a:pt x="135" y="88"/>
                    <a:pt x="135" y="88"/>
                    <a:pt x="135" y="88"/>
                  </a:cubicBezTo>
                  <a:cubicBezTo>
                    <a:pt x="134" y="88"/>
                    <a:pt x="134" y="88"/>
                    <a:pt x="134" y="88"/>
                  </a:cubicBezTo>
                  <a:cubicBezTo>
                    <a:pt x="133" y="85"/>
                    <a:pt x="133" y="85"/>
                    <a:pt x="133" y="85"/>
                  </a:cubicBezTo>
                  <a:cubicBezTo>
                    <a:pt x="133" y="83"/>
                    <a:pt x="133" y="83"/>
                    <a:pt x="133" y="83"/>
                  </a:cubicBezTo>
                  <a:cubicBezTo>
                    <a:pt x="132" y="79"/>
                    <a:pt x="132" y="79"/>
                    <a:pt x="132" y="79"/>
                  </a:cubicBezTo>
                  <a:cubicBezTo>
                    <a:pt x="131" y="78"/>
                    <a:pt x="131" y="78"/>
                    <a:pt x="131" y="78"/>
                  </a:cubicBezTo>
                  <a:cubicBezTo>
                    <a:pt x="130" y="77"/>
                    <a:pt x="130" y="77"/>
                    <a:pt x="130" y="77"/>
                  </a:cubicBezTo>
                  <a:cubicBezTo>
                    <a:pt x="131" y="76"/>
                    <a:pt x="131" y="76"/>
                    <a:pt x="131" y="76"/>
                  </a:cubicBezTo>
                  <a:cubicBezTo>
                    <a:pt x="133" y="74"/>
                    <a:pt x="133" y="74"/>
                    <a:pt x="133" y="74"/>
                  </a:cubicBezTo>
                  <a:cubicBezTo>
                    <a:pt x="132" y="73"/>
                    <a:pt x="132" y="73"/>
                    <a:pt x="132" y="73"/>
                  </a:cubicBezTo>
                  <a:cubicBezTo>
                    <a:pt x="132" y="71"/>
                    <a:pt x="132" y="71"/>
                    <a:pt x="132" y="71"/>
                  </a:cubicBezTo>
                  <a:cubicBezTo>
                    <a:pt x="129" y="69"/>
                    <a:pt x="129" y="69"/>
                    <a:pt x="129" y="69"/>
                  </a:cubicBezTo>
                  <a:cubicBezTo>
                    <a:pt x="127" y="67"/>
                    <a:pt x="127" y="67"/>
                    <a:pt x="127" y="67"/>
                  </a:cubicBezTo>
                  <a:cubicBezTo>
                    <a:pt x="125" y="67"/>
                    <a:pt x="125" y="67"/>
                    <a:pt x="125" y="67"/>
                  </a:cubicBezTo>
                  <a:cubicBezTo>
                    <a:pt x="125" y="66"/>
                    <a:pt x="125" y="66"/>
                    <a:pt x="125" y="66"/>
                  </a:cubicBezTo>
                  <a:cubicBezTo>
                    <a:pt x="126" y="66"/>
                    <a:pt x="126" y="66"/>
                    <a:pt x="126" y="66"/>
                  </a:cubicBezTo>
                  <a:cubicBezTo>
                    <a:pt x="128" y="65"/>
                    <a:pt x="128" y="65"/>
                    <a:pt x="128" y="65"/>
                  </a:cubicBezTo>
                  <a:cubicBezTo>
                    <a:pt x="131" y="64"/>
                    <a:pt x="131" y="64"/>
                    <a:pt x="131" y="64"/>
                  </a:cubicBezTo>
                  <a:cubicBezTo>
                    <a:pt x="133" y="63"/>
                    <a:pt x="133" y="63"/>
                    <a:pt x="133" y="63"/>
                  </a:cubicBezTo>
                  <a:cubicBezTo>
                    <a:pt x="135" y="63"/>
                    <a:pt x="135" y="63"/>
                    <a:pt x="135" y="63"/>
                  </a:cubicBezTo>
                  <a:cubicBezTo>
                    <a:pt x="133" y="62"/>
                    <a:pt x="133" y="62"/>
                    <a:pt x="133" y="62"/>
                  </a:cubicBezTo>
                  <a:cubicBezTo>
                    <a:pt x="131" y="64"/>
                    <a:pt x="131" y="64"/>
                    <a:pt x="131" y="64"/>
                  </a:cubicBezTo>
                  <a:cubicBezTo>
                    <a:pt x="128" y="64"/>
                    <a:pt x="128" y="64"/>
                    <a:pt x="128" y="64"/>
                  </a:cubicBezTo>
                  <a:cubicBezTo>
                    <a:pt x="127" y="64"/>
                    <a:pt x="127" y="64"/>
                    <a:pt x="127" y="64"/>
                  </a:cubicBezTo>
                  <a:cubicBezTo>
                    <a:pt x="125" y="64"/>
                    <a:pt x="125" y="64"/>
                    <a:pt x="125" y="64"/>
                  </a:cubicBezTo>
                  <a:cubicBezTo>
                    <a:pt x="124" y="62"/>
                    <a:pt x="124" y="62"/>
                    <a:pt x="124" y="62"/>
                  </a:cubicBezTo>
                  <a:cubicBezTo>
                    <a:pt x="124" y="61"/>
                    <a:pt x="124" y="61"/>
                    <a:pt x="124" y="61"/>
                  </a:cubicBezTo>
                  <a:cubicBezTo>
                    <a:pt x="125" y="62"/>
                    <a:pt x="125" y="62"/>
                    <a:pt x="125" y="62"/>
                  </a:cubicBezTo>
                  <a:cubicBezTo>
                    <a:pt x="125" y="60"/>
                    <a:pt x="125" y="60"/>
                    <a:pt x="125" y="60"/>
                  </a:cubicBezTo>
                  <a:cubicBezTo>
                    <a:pt x="122" y="57"/>
                    <a:pt x="122" y="57"/>
                    <a:pt x="122" y="57"/>
                  </a:cubicBezTo>
                  <a:cubicBezTo>
                    <a:pt x="122" y="54"/>
                    <a:pt x="122" y="54"/>
                    <a:pt x="122" y="54"/>
                  </a:cubicBezTo>
                  <a:cubicBezTo>
                    <a:pt x="123" y="53"/>
                    <a:pt x="123" y="53"/>
                    <a:pt x="123" y="53"/>
                  </a:cubicBezTo>
                  <a:cubicBezTo>
                    <a:pt x="123" y="52"/>
                    <a:pt x="123" y="52"/>
                    <a:pt x="123" y="52"/>
                  </a:cubicBezTo>
                  <a:cubicBezTo>
                    <a:pt x="123" y="51"/>
                    <a:pt x="123" y="51"/>
                    <a:pt x="123" y="51"/>
                  </a:cubicBezTo>
                  <a:cubicBezTo>
                    <a:pt x="123" y="50"/>
                    <a:pt x="123" y="50"/>
                    <a:pt x="123" y="50"/>
                  </a:cubicBezTo>
                  <a:close/>
                  <a:moveTo>
                    <a:pt x="350" y="69"/>
                  </a:moveTo>
                  <a:cubicBezTo>
                    <a:pt x="349" y="69"/>
                    <a:pt x="349" y="69"/>
                    <a:pt x="349" y="69"/>
                  </a:cubicBezTo>
                  <a:cubicBezTo>
                    <a:pt x="350" y="70"/>
                    <a:pt x="350" y="70"/>
                    <a:pt x="350" y="70"/>
                  </a:cubicBezTo>
                  <a:cubicBezTo>
                    <a:pt x="351" y="70"/>
                    <a:pt x="351" y="70"/>
                    <a:pt x="351" y="70"/>
                  </a:cubicBezTo>
                  <a:cubicBezTo>
                    <a:pt x="350" y="69"/>
                    <a:pt x="350" y="69"/>
                    <a:pt x="350" y="69"/>
                  </a:cubicBezTo>
                  <a:close/>
                  <a:moveTo>
                    <a:pt x="354" y="74"/>
                  </a:moveTo>
                  <a:cubicBezTo>
                    <a:pt x="352" y="74"/>
                    <a:pt x="352" y="74"/>
                    <a:pt x="352" y="74"/>
                  </a:cubicBezTo>
                  <a:cubicBezTo>
                    <a:pt x="353" y="75"/>
                    <a:pt x="353" y="75"/>
                    <a:pt x="353" y="75"/>
                  </a:cubicBezTo>
                  <a:cubicBezTo>
                    <a:pt x="354" y="74"/>
                    <a:pt x="354" y="74"/>
                    <a:pt x="354" y="74"/>
                  </a:cubicBezTo>
                  <a:close/>
                  <a:moveTo>
                    <a:pt x="356" y="75"/>
                  </a:moveTo>
                  <a:cubicBezTo>
                    <a:pt x="356" y="75"/>
                    <a:pt x="356" y="75"/>
                    <a:pt x="356" y="75"/>
                  </a:cubicBezTo>
                  <a:cubicBezTo>
                    <a:pt x="359" y="76"/>
                    <a:pt x="359" y="76"/>
                    <a:pt x="359" y="76"/>
                  </a:cubicBezTo>
                  <a:cubicBezTo>
                    <a:pt x="363" y="77"/>
                    <a:pt x="363" y="77"/>
                    <a:pt x="363" y="77"/>
                  </a:cubicBezTo>
                  <a:cubicBezTo>
                    <a:pt x="367" y="76"/>
                    <a:pt x="367" y="76"/>
                    <a:pt x="367" y="76"/>
                  </a:cubicBezTo>
                  <a:cubicBezTo>
                    <a:pt x="368" y="76"/>
                    <a:pt x="368" y="76"/>
                    <a:pt x="368" y="76"/>
                  </a:cubicBezTo>
                  <a:cubicBezTo>
                    <a:pt x="365" y="75"/>
                    <a:pt x="365" y="75"/>
                    <a:pt x="365" y="75"/>
                  </a:cubicBezTo>
                  <a:cubicBezTo>
                    <a:pt x="363" y="76"/>
                    <a:pt x="363" y="76"/>
                    <a:pt x="363" y="76"/>
                  </a:cubicBezTo>
                  <a:cubicBezTo>
                    <a:pt x="361" y="75"/>
                    <a:pt x="361" y="75"/>
                    <a:pt x="361" y="75"/>
                  </a:cubicBezTo>
                  <a:cubicBezTo>
                    <a:pt x="359" y="76"/>
                    <a:pt x="359" y="76"/>
                    <a:pt x="359" y="76"/>
                  </a:cubicBezTo>
                  <a:cubicBezTo>
                    <a:pt x="356" y="75"/>
                    <a:pt x="356" y="75"/>
                    <a:pt x="356" y="75"/>
                  </a:cubicBezTo>
                  <a:close/>
                  <a:moveTo>
                    <a:pt x="356" y="66"/>
                  </a:moveTo>
                  <a:cubicBezTo>
                    <a:pt x="357" y="68"/>
                    <a:pt x="357" y="68"/>
                    <a:pt x="357" y="68"/>
                  </a:cubicBezTo>
                  <a:cubicBezTo>
                    <a:pt x="357" y="67"/>
                    <a:pt x="357" y="67"/>
                    <a:pt x="357" y="67"/>
                  </a:cubicBezTo>
                  <a:cubicBezTo>
                    <a:pt x="358" y="67"/>
                    <a:pt x="358" y="67"/>
                    <a:pt x="358" y="67"/>
                  </a:cubicBezTo>
                  <a:cubicBezTo>
                    <a:pt x="359" y="69"/>
                    <a:pt x="359" y="69"/>
                    <a:pt x="359" y="69"/>
                  </a:cubicBezTo>
                  <a:cubicBezTo>
                    <a:pt x="359" y="70"/>
                    <a:pt x="359" y="70"/>
                    <a:pt x="359" y="70"/>
                  </a:cubicBezTo>
                  <a:cubicBezTo>
                    <a:pt x="360" y="70"/>
                    <a:pt x="360" y="70"/>
                    <a:pt x="360" y="70"/>
                  </a:cubicBezTo>
                  <a:cubicBezTo>
                    <a:pt x="361" y="70"/>
                    <a:pt x="361" y="70"/>
                    <a:pt x="361" y="70"/>
                  </a:cubicBezTo>
                  <a:cubicBezTo>
                    <a:pt x="362" y="71"/>
                    <a:pt x="362" y="71"/>
                    <a:pt x="362" y="71"/>
                  </a:cubicBezTo>
                  <a:cubicBezTo>
                    <a:pt x="364" y="70"/>
                    <a:pt x="364" y="70"/>
                    <a:pt x="364" y="70"/>
                  </a:cubicBezTo>
                  <a:cubicBezTo>
                    <a:pt x="363" y="69"/>
                    <a:pt x="363" y="69"/>
                    <a:pt x="363" y="69"/>
                  </a:cubicBezTo>
                  <a:cubicBezTo>
                    <a:pt x="362" y="69"/>
                    <a:pt x="362" y="69"/>
                    <a:pt x="362" y="69"/>
                  </a:cubicBezTo>
                  <a:cubicBezTo>
                    <a:pt x="361" y="67"/>
                    <a:pt x="361" y="67"/>
                    <a:pt x="361" y="67"/>
                  </a:cubicBezTo>
                  <a:cubicBezTo>
                    <a:pt x="359" y="66"/>
                    <a:pt x="359" y="66"/>
                    <a:pt x="359" y="66"/>
                  </a:cubicBezTo>
                  <a:cubicBezTo>
                    <a:pt x="358" y="66"/>
                    <a:pt x="358" y="66"/>
                    <a:pt x="358" y="66"/>
                  </a:cubicBezTo>
                  <a:cubicBezTo>
                    <a:pt x="355" y="66"/>
                    <a:pt x="355" y="66"/>
                    <a:pt x="355" y="66"/>
                  </a:cubicBezTo>
                  <a:cubicBezTo>
                    <a:pt x="356" y="66"/>
                    <a:pt x="356" y="66"/>
                    <a:pt x="356" y="66"/>
                  </a:cubicBezTo>
                  <a:close/>
                  <a:moveTo>
                    <a:pt x="330" y="110"/>
                  </a:moveTo>
                  <a:cubicBezTo>
                    <a:pt x="331" y="112"/>
                    <a:pt x="331" y="112"/>
                    <a:pt x="331" y="112"/>
                  </a:cubicBezTo>
                  <a:cubicBezTo>
                    <a:pt x="331" y="113"/>
                    <a:pt x="331" y="113"/>
                    <a:pt x="331" y="113"/>
                  </a:cubicBezTo>
                  <a:cubicBezTo>
                    <a:pt x="331" y="114"/>
                    <a:pt x="331" y="114"/>
                    <a:pt x="331" y="114"/>
                  </a:cubicBezTo>
                  <a:cubicBezTo>
                    <a:pt x="331" y="112"/>
                    <a:pt x="331" y="112"/>
                    <a:pt x="331" y="112"/>
                  </a:cubicBezTo>
                  <a:cubicBezTo>
                    <a:pt x="330" y="110"/>
                    <a:pt x="330" y="110"/>
                    <a:pt x="330" y="110"/>
                  </a:cubicBezTo>
                  <a:close/>
                  <a:moveTo>
                    <a:pt x="335" y="108"/>
                  </a:moveTo>
                  <a:cubicBezTo>
                    <a:pt x="333" y="109"/>
                    <a:pt x="333" y="109"/>
                    <a:pt x="333" y="109"/>
                  </a:cubicBezTo>
                  <a:cubicBezTo>
                    <a:pt x="332" y="113"/>
                    <a:pt x="332" y="113"/>
                    <a:pt x="332" y="113"/>
                  </a:cubicBezTo>
                  <a:cubicBezTo>
                    <a:pt x="332" y="114"/>
                    <a:pt x="332" y="114"/>
                    <a:pt x="332" y="114"/>
                  </a:cubicBezTo>
                  <a:cubicBezTo>
                    <a:pt x="333" y="114"/>
                    <a:pt x="333" y="114"/>
                    <a:pt x="333" y="114"/>
                  </a:cubicBezTo>
                  <a:cubicBezTo>
                    <a:pt x="334" y="110"/>
                    <a:pt x="334" y="110"/>
                    <a:pt x="334" y="110"/>
                  </a:cubicBezTo>
                  <a:cubicBezTo>
                    <a:pt x="335" y="108"/>
                    <a:pt x="335" y="108"/>
                    <a:pt x="335" y="108"/>
                  </a:cubicBezTo>
                  <a:close/>
                  <a:moveTo>
                    <a:pt x="349" y="120"/>
                  </a:moveTo>
                  <a:cubicBezTo>
                    <a:pt x="348" y="121"/>
                    <a:pt x="348" y="121"/>
                    <a:pt x="348" y="121"/>
                  </a:cubicBezTo>
                  <a:cubicBezTo>
                    <a:pt x="348" y="121"/>
                    <a:pt x="348" y="121"/>
                    <a:pt x="348" y="121"/>
                  </a:cubicBezTo>
                  <a:cubicBezTo>
                    <a:pt x="349" y="121"/>
                    <a:pt x="349" y="121"/>
                    <a:pt x="349" y="121"/>
                  </a:cubicBezTo>
                  <a:cubicBezTo>
                    <a:pt x="349" y="120"/>
                    <a:pt x="349" y="120"/>
                    <a:pt x="349" y="120"/>
                  </a:cubicBezTo>
                  <a:close/>
                  <a:moveTo>
                    <a:pt x="343" y="117"/>
                  </a:moveTo>
                  <a:cubicBezTo>
                    <a:pt x="343" y="117"/>
                    <a:pt x="343" y="117"/>
                    <a:pt x="343" y="117"/>
                  </a:cubicBezTo>
                  <a:cubicBezTo>
                    <a:pt x="343" y="117"/>
                    <a:pt x="343" y="117"/>
                    <a:pt x="343" y="117"/>
                  </a:cubicBezTo>
                  <a:cubicBezTo>
                    <a:pt x="343" y="119"/>
                    <a:pt x="343" y="119"/>
                    <a:pt x="343" y="119"/>
                  </a:cubicBezTo>
                  <a:cubicBezTo>
                    <a:pt x="344" y="120"/>
                    <a:pt x="344" y="120"/>
                    <a:pt x="344" y="120"/>
                  </a:cubicBezTo>
                  <a:cubicBezTo>
                    <a:pt x="344" y="121"/>
                    <a:pt x="344" y="121"/>
                    <a:pt x="344" y="121"/>
                  </a:cubicBezTo>
                  <a:cubicBezTo>
                    <a:pt x="343" y="120"/>
                    <a:pt x="343" y="120"/>
                    <a:pt x="343" y="120"/>
                  </a:cubicBezTo>
                  <a:cubicBezTo>
                    <a:pt x="343" y="120"/>
                    <a:pt x="343" y="120"/>
                    <a:pt x="343" y="120"/>
                  </a:cubicBezTo>
                  <a:cubicBezTo>
                    <a:pt x="343" y="122"/>
                    <a:pt x="343" y="122"/>
                    <a:pt x="343" y="122"/>
                  </a:cubicBezTo>
                  <a:cubicBezTo>
                    <a:pt x="344" y="123"/>
                    <a:pt x="344" y="123"/>
                    <a:pt x="344" y="123"/>
                  </a:cubicBezTo>
                  <a:cubicBezTo>
                    <a:pt x="344" y="122"/>
                    <a:pt x="344" y="122"/>
                    <a:pt x="344" y="122"/>
                  </a:cubicBezTo>
                  <a:cubicBezTo>
                    <a:pt x="346" y="121"/>
                    <a:pt x="346" y="121"/>
                    <a:pt x="346" y="121"/>
                  </a:cubicBezTo>
                  <a:cubicBezTo>
                    <a:pt x="346" y="120"/>
                    <a:pt x="346" y="120"/>
                    <a:pt x="346" y="120"/>
                  </a:cubicBezTo>
                  <a:cubicBezTo>
                    <a:pt x="346" y="120"/>
                    <a:pt x="346" y="120"/>
                    <a:pt x="346" y="120"/>
                  </a:cubicBezTo>
                  <a:cubicBezTo>
                    <a:pt x="345" y="118"/>
                    <a:pt x="345" y="118"/>
                    <a:pt x="345" y="118"/>
                  </a:cubicBezTo>
                  <a:cubicBezTo>
                    <a:pt x="343" y="117"/>
                    <a:pt x="343" y="117"/>
                    <a:pt x="343" y="117"/>
                  </a:cubicBezTo>
                  <a:close/>
                  <a:moveTo>
                    <a:pt x="347" y="118"/>
                  </a:moveTo>
                  <a:cubicBezTo>
                    <a:pt x="347" y="118"/>
                    <a:pt x="346" y="118"/>
                    <a:pt x="346" y="118"/>
                  </a:cubicBezTo>
                  <a:cubicBezTo>
                    <a:pt x="346" y="119"/>
                    <a:pt x="346" y="119"/>
                    <a:pt x="346" y="119"/>
                  </a:cubicBezTo>
                  <a:cubicBezTo>
                    <a:pt x="347" y="120"/>
                    <a:pt x="347" y="120"/>
                    <a:pt x="347" y="120"/>
                  </a:cubicBezTo>
                  <a:cubicBezTo>
                    <a:pt x="348" y="119"/>
                    <a:pt x="348" y="119"/>
                    <a:pt x="348" y="119"/>
                  </a:cubicBezTo>
                  <a:cubicBezTo>
                    <a:pt x="347" y="118"/>
                    <a:pt x="347" y="118"/>
                    <a:pt x="347" y="118"/>
                  </a:cubicBezTo>
                  <a:cubicBezTo>
                    <a:pt x="347" y="118"/>
                    <a:pt x="347" y="118"/>
                    <a:pt x="347" y="118"/>
                  </a:cubicBezTo>
                  <a:close/>
                  <a:moveTo>
                    <a:pt x="344" y="115"/>
                  </a:moveTo>
                  <a:cubicBezTo>
                    <a:pt x="343" y="115"/>
                    <a:pt x="343" y="115"/>
                    <a:pt x="343" y="115"/>
                  </a:cubicBezTo>
                  <a:cubicBezTo>
                    <a:pt x="343" y="116"/>
                    <a:pt x="343" y="116"/>
                    <a:pt x="343" y="116"/>
                  </a:cubicBezTo>
                  <a:cubicBezTo>
                    <a:pt x="344" y="117"/>
                    <a:pt x="344" y="117"/>
                    <a:pt x="344" y="117"/>
                  </a:cubicBezTo>
                  <a:cubicBezTo>
                    <a:pt x="345" y="118"/>
                    <a:pt x="345" y="118"/>
                    <a:pt x="345" y="118"/>
                  </a:cubicBezTo>
                  <a:cubicBezTo>
                    <a:pt x="346" y="117"/>
                    <a:pt x="346" y="117"/>
                    <a:pt x="346" y="117"/>
                  </a:cubicBezTo>
                  <a:cubicBezTo>
                    <a:pt x="344" y="116"/>
                    <a:pt x="344" y="116"/>
                    <a:pt x="344" y="116"/>
                  </a:cubicBezTo>
                  <a:cubicBezTo>
                    <a:pt x="344" y="115"/>
                    <a:pt x="344" y="115"/>
                    <a:pt x="344" y="115"/>
                  </a:cubicBezTo>
                  <a:close/>
                  <a:moveTo>
                    <a:pt x="347" y="114"/>
                  </a:moveTo>
                  <a:cubicBezTo>
                    <a:pt x="346" y="114"/>
                    <a:pt x="346" y="114"/>
                    <a:pt x="346" y="114"/>
                  </a:cubicBezTo>
                  <a:cubicBezTo>
                    <a:pt x="345" y="115"/>
                    <a:pt x="345" y="115"/>
                    <a:pt x="345" y="115"/>
                  </a:cubicBezTo>
                  <a:cubicBezTo>
                    <a:pt x="345" y="116"/>
                    <a:pt x="345" y="116"/>
                    <a:pt x="345" y="116"/>
                  </a:cubicBezTo>
                  <a:cubicBezTo>
                    <a:pt x="347" y="117"/>
                    <a:pt x="347" y="117"/>
                    <a:pt x="347" y="117"/>
                  </a:cubicBezTo>
                  <a:cubicBezTo>
                    <a:pt x="348" y="117"/>
                    <a:pt x="348" y="117"/>
                    <a:pt x="348" y="117"/>
                  </a:cubicBezTo>
                  <a:cubicBezTo>
                    <a:pt x="348" y="116"/>
                    <a:pt x="348" y="116"/>
                    <a:pt x="348" y="116"/>
                  </a:cubicBezTo>
                  <a:cubicBezTo>
                    <a:pt x="349" y="115"/>
                    <a:pt x="349" y="115"/>
                    <a:pt x="349" y="115"/>
                  </a:cubicBezTo>
                  <a:cubicBezTo>
                    <a:pt x="348" y="115"/>
                    <a:pt x="348" y="115"/>
                    <a:pt x="348" y="115"/>
                  </a:cubicBezTo>
                  <a:cubicBezTo>
                    <a:pt x="348" y="115"/>
                    <a:pt x="348" y="115"/>
                    <a:pt x="348" y="115"/>
                  </a:cubicBezTo>
                  <a:cubicBezTo>
                    <a:pt x="348" y="114"/>
                    <a:pt x="348" y="114"/>
                    <a:pt x="348" y="114"/>
                  </a:cubicBezTo>
                  <a:cubicBezTo>
                    <a:pt x="347" y="114"/>
                    <a:pt x="347" y="114"/>
                    <a:pt x="347" y="114"/>
                  </a:cubicBezTo>
                  <a:close/>
                  <a:moveTo>
                    <a:pt x="344" y="112"/>
                  </a:moveTo>
                  <a:cubicBezTo>
                    <a:pt x="344" y="112"/>
                    <a:pt x="344" y="112"/>
                    <a:pt x="344" y="112"/>
                  </a:cubicBezTo>
                  <a:cubicBezTo>
                    <a:pt x="343" y="112"/>
                    <a:pt x="343" y="112"/>
                    <a:pt x="343" y="112"/>
                  </a:cubicBezTo>
                  <a:cubicBezTo>
                    <a:pt x="344" y="112"/>
                    <a:pt x="344" y="112"/>
                    <a:pt x="344" y="112"/>
                  </a:cubicBezTo>
                  <a:cubicBezTo>
                    <a:pt x="344" y="112"/>
                    <a:pt x="344" y="112"/>
                    <a:pt x="344" y="112"/>
                  </a:cubicBezTo>
                  <a:close/>
                  <a:moveTo>
                    <a:pt x="347" y="109"/>
                  </a:moveTo>
                  <a:cubicBezTo>
                    <a:pt x="348" y="110"/>
                    <a:pt x="348" y="110"/>
                    <a:pt x="348" y="110"/>
                  </a:cubicBezTo>
                  <a:cubicBezTo>
                    <a:pt x="348" y="110"/>
                    <a:pt x="348" y="110"/>
                    <a:pt x="348" y="110"/>
                  </a:cubicBezTo>
                  <a:cubicBezTo>
                    <a:pt x="348" y="109"/>
                    <a:pt x="348" y="109"/>
                    <a:pt x="348" y="109"/>
                  </a:cubicBezTo>
                  <a:cubicBezTo>
                    <a:pt x="347" y="109"/>
                    <a:pt x="347" y="109"/>
                    <a:pt x="347" y="109"/>
                  </a:cubicBezTo>
                  <a:close/>
                  <a:moveTo>
                    <a:pt x="346" y="110"/>
                  </a:moveTo>
                  <a:cubicBezTo>
                    <a:pt x="346" y="110"/>
                    <a:pt x="346" y="110"/>
                    <a:pt x="346" y="110"/>
                  </a:cubicBezTo>
                  <a:cubicBezTo>
                    <a:pt x="345" y="111"/>
                    <a:pt x="345" y="111"/>
                    <a:pt x="345" y="111"/>
                  </a:cubicBezTo>
                  <a:cubicBezTo>
                    <a:pt x="344" y="111"/>
                    <a:pt x="344" y="111"/>
                    <a:pt x="344" y="111"/>
                  </a:cubicBezTo>
                  <a:cubicBezTo>
                    <a:pt x="345" y="112"/>
                    <a:pt x="345" y="112"/>
                    <a:pt x="345" y="112"/>
                  </a:cubicBezTo>
                  <a:cubicBezTo>
                    <a:pt x="345" y="112"/>
                    <a:pt x="345" y="112"/>
                    <a:pt x="345" y="112"/>
                  </a:cubicBezTo>
                  <a:cubicBezTo>
                    <a:pt x="346" y="112"/>
                    <a:pt x="346" y="112"/>
                    <a:pt x="346" y="112"/>
                  </a:cubicBezTo>
                  <a:cubicBezTo>
                    <a:pt x="345" y="113"/>
                    <a:pt x="345" y="113"/>
                    <a:pt x="345" y="113"/>
                  </a:cubicBezTo>
                  <a:cubicBezTo>
                    <a:pt x="345" y="114"/>
                    <a:pt x="345" y="114"/>
                    <a:pt x="345" y="114"/>
                  </a:cubicBezTo>
                  <a:cubicBezTo>
                    <a:pt x="346" y="114"/>
                    <a:pt x="346" y="114"/>
                    <a:pt x="346" y="114"/>
                  </a:cubicBezTo>
                  <a:cubicBezTo>
                    <a:pt x="347" y="113"/>
                    <a:pt x="347" y="113"/>
                    <a:pt x="347" y="113"/>
                  </a:cubicBezTo>
                  <a:cubicBezTo>
                    <a:pt x="348" y="113"/>
                    <a:pt x="348" y="113"/>
                    <a:pt x="348" y="113"/>
                  </a:cubicBezTo>
                  <a:cubicBezTo>
                    <a:pt x="348" y="112"/>
                    <a:pt x="348" y="112"/>
                    <a:pt x="348" y="112"/>
                  </a:cubicBezTo>
                  <a:cubicBezTo>
                    <a:pt x="348" y="111"/>
                    <a:pt x="348" y="111"/>
                    <a:pt x="348" y="111"/>
                  </a:cubicBezTo>
                  <a:cubicBezTo>
                    <a:pt x="348" y="111"/>
                    <a:pt x="348" y="111"/>
                    <a:pt x="348" y="111"/>
                  </a:cubicBezTo>
                  <a:cubicBezTo>
                    <a:pt x="346" y="110"/>
                    <a:pt x="346" y="110"/>
                    <a:pt x="346" y="110"/>
                  </a:cubicBezTo>
                  <a:close/>
                  <a:moveTo>
                    <a:pt x="323" y="124"/>
                  </a:moveTo>
                  <a:cubicBezTo>
                    <a:pt x="325" y="123"/>
                    <a:pt x="325" y="123"/>
                    <a:pt x="325" y="123"/>
                  </a:cubicBezTo>
                  <a:cubicBezTo>
                    <a:pt x="324" y="123"/>
                    <a:pt x="324" y="123"/>
                    <a:pt x="324" y="123"/>
                  </a:cubicBezTo>
                  <a:cubicBezTo>
                    <a:pt x="323" y="124"/>
                    <a:pt x="323" y="124"/>
                    <a:pt x="323" y="124"/>
                  </a:cubicBezTo>
                  <a:close/>
                  <a:moveTo>
                    <a:pt x="322" y="124"/>
                  </a:moveTo>
                  <a:cubicBezTo>
                    <a:pt x="324" y="126"/>
                    <a:pt x="324" y="126"/>
                    <a:pt x="324" y="126"/>
                  </a:cubicBezTo>
                  <a:cubicBezTo>
                    <a:pt x="323" y="125"/>
                    <a:pt x="323" y="125"/>
                    <a:pt x="323" y="125"/>
                  </a:cubicBezTo>
                  <a:cubicBezTo>
                    <a:pt x="322" y="124"/>
                    <a:pt x="322" y="124"/>
                    <a:pt x="322" y="124"/>
                  </a:cubicBezTo>
                  <a:close/>
                  <a:moveTo>
                    <a:pt x="314" y="128"/>
                  </a:moveTo>
                  <a:cubicBezTo>
                    <a:pt x="313" y="129"/>
                    <a:pt x="313" y="129"/>
                    <a:pt x="313" y="129"/>
                  </a:cubicBezTo>
                  <a:cubicBezTo>
                    <a:pt x="314" y="129"/>
                    <a:pt x="314" y="129"/>
                    <a:pt x="314" y="129"/>
                  </a:cubicBezTo>
                  <a:cubicBezTo>
                    <a:pt x="314" y="129"/>
                    <a:pt x="314" y="128"/>
                    <a:pt x="314" y="128"/>
                  </a:cubicBezTo>
                  <a:close/>
                  <a:moveTo>
                    <a:pt x="317" y="127"/>
                  </a:moveTo>
                  <a:cubicBezTo>
                    <a:pt x="314" y="127"/>
                    <a:pt x="314" y="127"/>
                    <a:pt x="314" y="127"/>
                  </a:cubicBezTo>
                  <a:cubicBezTo>
                    <a:pt x="315" y="128"/>
                    <a:pt x="315" y="128"/>
                    <a:pt x="315" y="128"/>
                  </a:cubicBezTo>
                  <a:cubicBezTo>
                    <a:pt x="316" y="128"/>
                    <a:pt x="316" y="128"/>
                    <a:pt x="316" y="128"/>
                  </a:cubicBezTo>
                  <a:cubicBezTo>
                    <a:pt x="317" y="127"/>
                    <a:pt x="317" y="127"/>
                    <a:pt x="317" y="127"/>
                  </a:cubicBezTo>
                  <a:close/>
                  <a:moveTo>
                    <a:pt x="317" y="134"/>
                  </a:moveTo>
                  <a:cubicBezTo>
                    <a:pt x="316" y="133"/>
                    <a:pt x="316" y="133"/>
                    <a:pt x="316" y="133"/>
                  </a:cubicBezTo>
                  <a:cubicBezTo>
                    <a:pt x="314" y="135"/>
                    <a:pt x="314" y="135"/>
                    <a:pt x="314" y="135"/>
                  </a:cubicBezTo>
                  <a:cubicBezTo>
                    <a:pt x="314" y="135"/>
                    <a:pt x="314" y="135"/>
                    <a:pt x="314" y="135"/>
                  </a:cubicBezTo>
                  <a:cubicBezTo>
                    <a:pt x="315" y="135"/>
                    <a:pt x="315" y="135"/>
                    <a:pt x="315" y="135"/>
                  </a:cubicBezTo>
                  <a:cubicBezTo>
                    <a:pt x="316" y="134"/>
                    <a:pt x="316" y="134"/>
                    <a:pt x="316" y="134"/>
                  </a:cubicBezTo>
                  <a:cubicBezTo>
                    <a:pt x="317" y="134"/>
                    <a:pt x="317" y="134"/>
                    <a:pt x="317" y="134"/>
                  </a:cubicBezTo>
                  <a:close/>
                  <a:moveTo>
                    <a:pt x="320" y="126"/>
                  </a:moveTo>
                  <a:cubicBezTo>
                    <a:pt x="317" y="128"/>
                    <a:pt x="317" y="128"/>
                    <a:pt x="317" y="128"/>
                  </a:cubicBezTo>
                  <a:cubicBezTo>
                    <a:pt x="317" y="129"/>
                    <a:pt x="317" y="129"/>
                    <a:pt x="317" y="129"/>
                  </a:cubicBezTo>
                  <a:cubicBezTo>
                    <a:pt x="317" y="130"/>
                    <a:pt x="317" y="130"/>
                    <a:pt x="317" y="130"/>
                  </a:cubicBezTo>
                  <a:cubicBezTo>
                    <a:pt x="316" y="131"/>
                    <a:pt x="316" y="131"/>
                    <a:pt x="316" y="131"/>
                  </a:cubicBezTo>
                  <a:cubicBezTo>
                    <a:pt x="316" y="132"/>
                    <a:pt x="316" y="132"/>
                    <a:pt x="316" y="132"/>
                  </a:cubicBezTo>
                  <a:cubicBezTo>
                    <a:pt x="318" y="133"/>
                    <a:pt x="318" y="133"/>
                    <a:pt x="318" y="133"/>
                  </a:cubicBezTo>
                  <a:cubicBezTo>
                    <a:pt x="319" y="133"/>
                    <a:pt x="319" y="133"/>
                    <a:pt x="319" y="133"/>
                  </a:cubicBezTo>
                  <a:cubicBezTo>
                    <a:pt x="321" y="130"/>
                    <a:pt x="321" y="130"/>
                    <a:pt x="321" y="130"/>
                  </a:cubicBezTo>
                  <a:cubicBezTo>
                    <a:pt x="321" y="128"/>
                    <a:pt x="321" y="128"/>
                    <a:pt x="321" y="128"/>
                  </a:cubicBezTo>
                  <a:cubicBezTo>
                    <a:pt x="321" y="127"/>
                    <a:pt x="321" y="127"/>
                    <a:pt x="321" y="127"/>
                  </a:cubicBezTo>
                  <a:cubicBezTo>
                    <a:pt x="322" y="126"/>
                    <a:pt x="322" y="126"/>
                    <a:pt x="322" y="126"/>
                  </a:cubicBezTo>
                  <a:cubicBezTo>
                    <a:pt x="321" y="125"/>
                    <a:pt x="321" y="125"/>
                    <a:pt x="321" y="125"/>
                  </a:cubicBezTo>
                  <a:cubicBezTo>
                    <a:pt x="320" y="125"/>
                    <a:pt x="320" y="125"/>
                    <a:pt x="320" y="125"/>
                  </a:cubicBezTo>
                  <a:cubicBezTo>
                    <a:pt x="320" y="126"/>
                    <a:pt x="320" y="126"/>
                    <a:pt x="320" y="126"/>
                  </a:cubicBezTo>
                  <a:cubicBezTo>
                    <a:pt x="320" y="126"/>
                    <a:pt x="320" y="126"/>
                    <a:pt x="320" y="126"/>
                  </a:cubicBezTo>
                  <a:close/>
                  <a:moveTo>
                    <a:pt x="306" y="118"/>
                  </a:moveTo>
                  <a:cubicBezTo>
                    <a:pt x="307" y="117"/>
                    <a:pt x="307" y="117"/>
                    <a:pt x="307" y="117"/>
                  </a:cubicBezTo>
                  <a:cubicBezTo>
                    <a:pt x="307" y="117"/>
                    <a:pt x="307" y="117"/>
                    <a:pt x="307" y="117"/>
                  </a:cubicBezTo>
                  <a:cubicBezTo>
                    <a:pt x="306" y="118"/>
                    <a:pt x="306" y="118"/>
                    <a:pt x="306" y="118"/>
                  </a:cubicBezTo>
                  <a:close/>
                  <a:moveTo>
                    <a:pt x="302" y="120"/>
                  </a:moveTo>
                  <a:cubicBezTo>
                    <a:pt x="301" y="121"/>
                    <a:pt x="301" y="121"/>
                    <a:pt x="301" y="121"/>
                  </a:cubicBezTo>
                  <a:cubicBezTo>
                    <a:pt x="303" y="121"/>
                    <a:pt x="303" y="121"/>
                    <a:pt x="303" y="121"/>
                  </a:cubicBezTo>
                  <a:cubicBezTo>
                    <a:pt x="302" y="120"/>
                    <a:pt x="302" y="120"/>
                    <a:pt x="302" y="120"/>
                  </a:cubicBezTo>
                  <a:close/>
                  <a:moveTo>
                    <a:pt x="305" y="134"/>
                  </a:moveTo>
                  <a:cubicBezTo>
                    <a:pt x="304" y="135"/>
                    <a:pt x="304" y="135"/>
                    <a:pt x="304" y="135"/>
                  </a:cubicBezTo>
                  <a:cubicBezTo>
                    <a:pt x="305" y="135"/>
                    <a:pt x="305" y="135"/>
                    <a:pt x="305" y="135"/>
                  </a:cubicBezTo>
                  <a:cubicBezTo>
                    <a:pt x="305" y="134"/>
                    <a:pt x="305" y="134"/>
                    <a:pt x="305" y="134"/>
                  </a:cubicBezTo>
                  <a:close/>
                  <a:moveTo>
                    <a:pt x="302" y="131"/>
                  </a:moveTo>
                  <a:cubicBezTo>
                    <a:pt x="304" y="131"/>
                    <a:pt x="304" y="131"/>
                    <a:pt x="304" y="131"/>
                  </a:cubicBezTo>
                  <a:cubicBezTo>
                    <a:pt x="305" y="131"/>
                    <a:pt x="305" y="131"/>
                    <a:pt x="305" y="131"/>
                  </a:cubicBezTo>
                  <a:cubicBezTo>
                    <a:pt x="305" y="133"/>
                    <a:pt x="305" y="133"/>
                    <a:pt x="305" y="133"/>
                  </a:cubicBezTo>
                  <a:cubicBezTo>
                    <a:pt x="304" y="133"/>
                    <a:pt x="304" y="133"/>
                    <a:pt x="304" y="133"/>
                  </a:cubicBezTo>
                  <a:cubicBezTo>
                    <a:pt x="303" y="132"/>
                    <a:pt x="303" y="132"/>
                    <a:pt x="303" y="132"/>
                  </a:cubicBezTo>
                  <a:cubicBezTo>
                    <a:pt x="302" y="131"/>
                    <a:pt x="302" y="131"/>
                    <a:pt x="302" y="131"/>
                  </a:cubicBezTo>
                  <a:close/>
                  <a:moveTo>
                    <a:pt x="293" y="125"/>
                  </a:moveTo>
                  <a:cubicBezTo>
                    <a:pt x="294" y="124"/>
                    <a:pt x="294" y="124"/>
                    <a:pt x="294" y="124"/>
                  </a:cubicBezTo>
                  <a:cubicBezTo>
                    <a:pt x="295" y="125"/>
                    <a:pt x="295" y="125"/>
                    <a:pt x="295" y="125"/>
                  </a:cubicBezTo>
                  <a:cubicBezTo>
                    <a:pt x="294" y="126"/>
                    <a:pt x="294" y="126"/>
                    <a:pt x="294" y="126"/>
                  </a:cubicBezTo>
                  <a:cubicBezTo>
                    <a:pt x="293" y="126"/>
                    <a:pt x="293" y="126"/>
                    <a:pt x="293" y="126"/>
                  </a:cubicBezTo>
                  <a:cubicBezTo>
                    <a:pt x="293" y="125"/>
                    <a:pt x="293" y="125"/>
                    <a:pt x="293" y="125"/>
                  </a:cubicBezTo>
                  <a:close/>
                  <a:moveTo>
                    <a:pt x="295" y="135"/>
                  </a:moveTo>
                  <a:cubicBezTo>
                    <a:pt x="297" y="135"/>
                    <a:pt x="297" y="135"/>
                    <a:pt x="297" y="135"/>
                  </a:cubicBezTo>
                  <a:cubicBezTo>
                    <a:pt x="297" y="136"/>
                    <a:pt x="297" y="136"/>
                    <a:pt x="297" y="136"/>
                  </a:cubicBezTo>
                  <a:cubicBezTo>
                    <a:pt x="296" y="136"/>
                    <a:pt x="296" y="136"/>
                    <a:pt x="296" y="136"/>
                  </a:cubicBezTo>
                  <a:cubicBezTo>
                    <a:pt x="295" y="135"/>
                    <a:pt x="295" y="135"/>
                    <a:pt x="295" y="135"/>
                  </a:cubicBezTo>
                  <a:close/>
                  <a:moveTo>
                    <a:pt x="281" y="129"/>
                  </a:moveTo>
                  <a:cubicBezTo>
                    <a:pt x="283" y="128"/>
                    <a:pt x="283" y="128"/>
                    <a:pt x="283" y="128"/>
                  </a:cubicBezTo>
                  <a:cubicBezTo>
                    <a:pt x="282" y="128"/>
                    <a:pt x="282" y="128"/>
                    <a:pt x="282" y="128"/>
                  </a:cubicBezTo>
                  <a:cubicBezTo>
                    <a:pt x="281" y="128"/>
                    <a:pt x="281" y="128"/>
                    <a:pt x="281" y="128"/>
                  </a:cubicBezTo>
                  <a:cubicBezTo>
                    <a:pt x="281" y="129"/>
                    <a:pt x="281" y="129"/>
                    <a:pt x="281" y="129"/>
                  </a:cubicBezTo>
                  <a:close/>
                  <a:moveTo>
                    <a:pt x="286" y="134"/>
                  </a:moveTo>
                  <a:cubicBezTo>
                    <a:pt x="289" y="134"/>
                    <a:pt x="289" y="134"/>
                    <a:pt x="289" y="134"/>
                  </a:cubicBezTo>
                  <a:cubicBezTo>
                    <a:pt x="290" y="134"/>
                    <a:pt x="290" y="134"/>
                    <a:pt x="290" y="134"/>
                  </a:cubicBezTo>
                  <a:cubicBezTo>
                    <a:pt x="290" y="135"/>
                    <a:pt x="290" y="135"/>
                    <a:pt x="290" y="135"/>
                  </a:cubicBezTo>
                  <a:cubicBezTo>
                    <a:pt x="288" y="136"/>
                    <a:pt x="288" y="136"/>
                    <a:pt x="288" y="136"/>
                  </a:cubicBezTo>
                  <a:cubicBezTo>
                    <a:pt x="286" y="135"/>
                    <a:pt x="286" y="135"/>
                    <a:pt x="286" y="135"/>
                  </a:cubicBezTo>
                  <a:cubicBezTo>
                    <a:pt x="286" y="134"/>
                    <a:pt x="286" y="134"/>
                    <a:pt x="286" y="134"/>
                  </a:cubicBezTo>
                  <a:close/>
                  <a:moveTo>
                    <a:pt x="284" y="135"/>
                  </a:moveTo>
                  <a:cubicBezTo>
                    <a:pt x="285" y="135"/>
                    <a:pt x="285" y="135"/>
                    <a:pt x="285" y="135"/>
                  </a:cubicBezTo>
                  <a:cubicBezTo>
                    <a:pt x="285" y="136"/>
                    <a:pt x="285" y="136"/>
                    <a:pt x="285" y="136"/>
                  </a:cubicBezTo>
                  <a:cubicBezTo>
                    <a:pt x="284" y="135"/>
                    <a:pt x="284" y="135"/>
                    <a:pt x="284" y="135"/>
                  </a:cubicBezTo>
                  <a:close/>
                  <a:moveTo>
                    <a:pt x="280" y="134"/>
                  </a:moveTo>
                  <a:cubicBezTo>
                    <a:pt x="281" y="134"/>
                    <a:pt x="281" y="134"/>
                    <a:pt x="281" y="134"/>
                  </a:cubicBezTo>
                  <a:cubicBezTo>
                    <a:pt x="282" y="135"/>
                    <a:pt x="282" y="135"/>
                    <a:pt x="282" y="135"/>
                  </a:cubicBezTo>
                  <a:cubicBezTo>
                    <a:pt x="281" y="135"/>
                    <a:pt x="281" y="135"/>
                    <a:pt x="281" y="135"/>
                  </a:cubicBezTo>
                  <a:cubicBezTo>
                    <a:pt x="280" y="134"/>
                    <a:pt x="280" y="134"/>
                    <a:pt x="280" y="134"/>
                  </a:cubicBezTo>
                  <a:close/>
                  <a:moveTo>
                    <a:pt x="247" y="153"/>
                  </a:moveTo>
                  <a:cubicBezTo>
                    <a:pt x="246" y="155"/>
                    <a:pt x="246" y="155"/>
                    <a:pt x="246" y="155"/>
                  </a:cubicBezTo>
                  <a:cubicBezTo>
                    <a:pt x="247" y="155"/>
                    <a:pt x="247" y="155"/>
                    <a:pt x="247" y="155"/>
                  </a:cubicBezTo>
                  <a:cubicBezTo>
                    <a:pt x="250" y="155"/>
                    <a:pt x="250" y="155"/>
                    <a:pt x="250" y="155"/>
                  </a:cubicBezTo>
                  <a:cubicBezTo>
                    <a:pt x="253" y="154"/>
                    <a:pt x="253" y="154"/>
                    <a:pt x="253" y="154"/>
                  </a:cubicBezTo>
                  <a:cubicBezTo>
                    <a:pt x="254" y="153"/>
                    <a:pt x="254" y="153"/>
                    <a:pt x="254" y="153"/>
                  </a:cubicBezTo>
                  <a:cubicBezTo>
                    <a:pt x="256" y="153"/>
                    <a:pt x="256" y="153"/>
                    <a:pt x="256" y="153"/>
                  </a:cubicBezTo>
                  <a:cubicBezTo>
                    <a:pt x="257" y="152"/>
                    <a:pt x="257" y="152"/>
                    <a:pt x="257" y="152"/>
                  </a:cubicBezTo>
                  <a:cubicBezTo>
                    <a:pt x="258" y="150"/>
                    <a:pt x="258" y="150"/>
                    <a:pt x="258" y="150"/>
                  </a:cubicBezTo>
                  <a:cubicBezTo>
                    <a:pt x="262" y="148"/>
                    <a:pt x="262" y="148"/>
                    <a:pt x="262" y="148"/>
                  </a:cubicBezTo>
                  <a:cubicBezTo>
                    <a:pt x="262" y="147"/>
                    <a:pt x="262" y="147"/>
                    <a:pt x="262" y="147"/>
                  </a:cubicBezTo>
                  <a:cubicBezTo>
                    <a:pt x="263" y="147"/>
                    <a:pt x="263" y="147"/>
                    <a:pt x="263" y="147"/>
                  </a:cubicBezTo>
                  <a:cubicBezTo>
                    <a:pt x="261" y="145"/>
                    <a:pt x="261" y="145"/>
                    <a:pt x="261" y="145"/>
                  </a:cubicBezTo>
                  <a:cubicBezTo>
                    <a:pt x="259" y="143"/>
                    <a:pt x="259" y="143"/>
                    <a:pt x="259" y="143"/>
                  </a:cubicBezTo>
                  <a:cubicBezTo>
                    <a:pt x="259" y="143"/>
                    <a:pt x="259" y="143"/>
                    <a:pt x="259" y="143"/>
                  </a:cubicBezTo>
                  <a:cubicBezTo>
                    <a:pt x="257" y="143"/>
                    <a:pt x="257" y="143"/>
                    <a:pt x="257" y="143"/>
                  </a:cubicBezTo>
                  <a:cubicBezTo>
                    <a:pt x="257" y="146"/>
                    <a:pt x="257" y="146"/>
                    <a:pt x="257" y="146"/>
                  </a:cubicBezTo>
                  <a:cubicBezTo>
                    <a:pt x="255" y="146"/>
                    <a:pt x="255" y="146"/>
                    <a:pt x="255" y="146"/>
                  </a:cubicBezTo>
                  <a:cubicBezTo>
                    <a:pt x="254" y="147"/>
                    <a:pt x="254" y="147"/>
                    <a:pt x="254" y="147"/>
                  </a:cubicBezTo>
                  <a:cubicBezTo>
                    <a:pt x="252" y="145"/>
                    <a:pt x="252" y="145"/>
                    <a:pt x="252" y="145"/>
                  </a:cubicBezTo>
                  <a:cubicBezTo>
                    <a:pt x="252" y="146"/>
                    <a:pt x="252" y="146"/>
                    <a:pt x="252" y="146"/>
                  </a:cubicBezTo>
                  <a:cubicBezTo>
                    <a:pt x="250" y="147"/>
                    <a:pt x="250" y="147"/>
                    <a:pt x="250" y="147"/>
                  </a:cubicBezTo>
                  <a:cubicBezTo>
                    <a:pt x="249" y="149"/>
                    <a:pt x="249" y="149"/>
                    <a:pt x="249" y="149"/>
                  </a:cubicBezTo>
                  <a:cubicBezTo>
                    <a:pt x="248" y="151"/>
                    <a:pt x="248" y="151"/>
                    <a:pt x="248" y="151"/>
                  </a:cubicBezTo>
                  <a:cubicBezTo>
                    <a:pt x="248" y="152"/>
                    <a:pt x="248" y="152"/>
                    <a:pt x="248" y="152"/>
                  </a:cubicBezTo>
                  <a:cubicBezTo>
                    <a:pt x="248" y="153"/>
                    <a:pt x="248" y="153"/>
                    <a:pt x="248" y="153"/>
                  </a:cubicBezTo>
                  <a:cubicBezTo>
                    <a:pt x="249" y="153"/>
                    <a:pt x="249" y="153"/>
                    <a:pt x="249" y="153"/>
                  </a:cubicBezTo>
                  <a:cubicBezTo>
                    <a:pt x="248" y="153"/>
                    <a:pt x="248" y="153"/>
                    <a:pt x="248" y="153"/>
                  </a:cubicBezTo>
                  <a:cubicBezTo>
                    <a:pt x="247" y="153"/>
                    <a:pt x="247" y="153"/>
                    <a:pt x="247" y="153"/>
                  </a:cubicBezTo>
                  <a:close/>
                  <a:moveTo>
                    <a:pt x="245" y="155"/>
                  </a:moveTo>
                  <a:cubicBezTo>
                    <a:pt x="246" y="153"/>
                    <a:pt x="246" y="153"/>
                    <a:pt x="246" y="153"/>
                  </a:cubicBezTo>
                  <a:cubicBezTo>
                    <a:pt x="245" y="153"/>
                    <a:pt x="245" y="153"/>
                    <a:pt x="245" y="153"/>
                  </a:cubicBezTo>
                  <a:cubicBezTo>
                    <a:pt x="244" y="155"/>
                    <a:pt x="244" y="155"/>
                    <a:pt x="244" y="155"/>
                  </a:cubicBezTo>
                  <a:cubicBezTo>
                    <a:pt x="245" y="155"/>
                    <a:pt x="245" y="155"/>
                    <a:pt x="245" y="155"/>
                  </a:cubicBezTo>
                  <a:close/>
                  <a:moveTo>
                    <a:pt x="245" y="156"/>
                  </a:moveTo>
                  <a:cubicBezTo>
                    <a:pt x="244" y="157"/>
                    <a:pt x="244" y="157"/>
                    <a:pt x="244" y="157"/>
                  </a:cubicBezTo>
                  <a:cubicBezTo>
                    <a:pt x="244" y="157"/>
                    <a:pt x="244" y="157"/>
                    <a:pt x="244" y="157"/>
                  </a:cubicBezTo>
                  <a:cubicBezTo>
                    <a:pt x="241" y="159"/>
                    <a:pt x="241" y="159"/>
                    <a:pt x="241" y="159"/>
                  </a:cubicBezTo>
                  <a:cubicBezTo>
                    <a:pt x="240" y="160"/>
                    <a:pt x="240" y="160"/>
                    <a:pt x="240" y="160"/>
                  </a:cubicBezTo>
                  <a:cubicBezTo>
                    <a:pt x="241" y="160"/>
                    <a:pt x="241" y="160"/>
                    <a:pt x="241" y="160"/>
                  </a:cubicBezTo>
                  <a:cubicBezTo>
                    <a:pt x="245" y="159"/>
                    <a:pt x="245" y="159"/>
                    <a:pt x="245" y="159"/>
                  </a:cubicBezTo>
                  <a:cubicBezTo>
                    <a:pt x="246" y="157"/>
                    <a:pt x="246" y="157"/>
                    <a:pt x="246" y="157"/>
                  </a:cubicBezTo>
                  <a:cubicBezTo>
                    <a:pt x="245" y="156"/>
                    <a:pt x="245" y="156"/>
                    <a:pt x="245" y="156"/>
                  </a:cubicBezTo>
                  <a:close/>
                  <a:moveTo>
                    <a:pt x="232" y="156"/>
                  </a:moveTo>
                  <a:cubicBezTo>
                    <a:pt x="233" y="156"/>
                    <a:pt x="233" y="156"/>
                    <a:pt x="233" y="156"/>
                  </a:cubicBezTo>
                  <a:cubicBezTo>
                    <a:pt x="233" y="157"/>
                    <a:pt x="233" y="157"/>
                    <a:pt x="233" y="157"/>
                  </a:cubicBezTo>
                  <a:cubicBezTo>
                    <a:pt x="232" y="158"/>
                    <a:pt x="232" y="158"/>
                    <a:pt x="232" y="158"/>
                  </a:cubicBezTo>
                  <a:cubicBezTo>
                    <a:pt x="231" y="158"/>
                    <a:pt x="231" y="158"/>
                    <a:pt x="231" y="158"/>
                  </a:cubicBezTo>
                  <a:cubicBezTo>
                    <a:pt x="232" y="156"/>
                    <a:pt x="232" y="156"/>
                    <a:pt x="232" y="156"/>
                  </a:cubicBezTo>
                  <a:cubicBezTo>
                    <a:pt x="232" y="156"/>
                    <a:pt x="232" y="156"/>
                    <a:pt x="232" y="156"/>
                  </a:cubicBezTo>
                  <a:close/>
                  <a:moveTo>
                    <a:pt x="207" y="146"/>
                  </a:moveTo>
                  <a:cubicBezTo>
                    <a:pt x="211" y="144"/>
                    <a:pt x="211" y="144"/>
                    <a:pt x="211" y="144"/>
                  </a:cubicBezTo>
                  <a:cubicBezTo>
                    <a:pt x="213" y="146"/>
                    <a:pt x="213" y="146"/>
                    <a:pt x="213" y="146"/>
                  </a:cubicBezTo>
                  <a:cubicBezTo>
                    <a:pt x="215" y="146"/>
                    <a:pt x="215" y="146"/>
                    <a:pt x="215" y="146"/>
                  </a:cubicBezTo>
                  <a:cubicBezTo>
                    <a:pt x="216" y="145"/>
                    <a:pt x="216" y="145"/>
                    <a:pt x="216" y="145"/>
                  </a:cubicBezTo>
                  <a:cubicBezTo>
                    <a:pt x="218" y="146"/>
                    <a:pt x="218" y="146"/>
                    <a:pt x="218" y="146"/>
                  </a:cubicBezTo>
                  <a:cubicBezTo>
                    <a:pt x="219" y="148"/>
                    <a:pt x="219" y="148"/>
                    <a:pt x="219" y="148"/>
                  </a:cubicBezTo>
                  <a:cubicBezTo>
                    <a:pt x="221" y="148"/>
                    <a:pt x="221" y="148"/>
                    <a:pt x="221" y="148"/>
                  </a:cubicBezTo>
                  <a:cubicBezTo>
                    <a:pt x="222" y="150"/>
                    <a:pt x="222" y="150"/>
                    <a:pt x="222" y="150"/>
                  </a:cubicBezTo>
                  <a:cubicBezTo>
                    <a:pt x="223" y="152"/>
                    <a:pt x="223" y="152"/>
                    <a:pt x="223" y="152"/>
                  </a:cubicBezTo>
                  <a:cubicBezTo>
                    <a:pt x="223" y="153"/>
                    <a:pt x="223" y="153"/>
                    <a:pt x="223" y="153"/>
                  </a:cubicBezTo>
                  <a:cubicBezTo>
                    <a:pt x="221" y="154"/>
                    <a:pt x="221" y="154"/>
                    <a:pt x="221" y="154"/>
                  </a:cubicBezTo>
                  <a:cubicBezTo>
                    <a:pt x="219" y="154"/>
                    <a:pt x="219" y="154"/>
                    <a:pt x="219" y="154"/>
                  </a:cubicBezTo>
                  <a:cubicBezTo>
                    <a:pt x="217" y="153"/>
                    <a:pt x="217" y="153"/>
                    <a:pt x="217" y="153"/>
                  </a:cubicBezTo>
                  <a:cubicBezTo>
                    <a:pt x="215" y="151"/>
                    <a:pt x="215" y="151"/>
                    <a:pt x="215" y="151"/>
                  </a:cubicBezTo>
                  <a:cubicBezTo>
                    <a:pt x="214" y="151"/>
                    <a:pt x="214" y="151"/>
                    <a:pt x="214" y="151"/>
                  </a:cubicBezTo>
                  <a:cubicBezTo>
                    <a:pt x="212" y="149"/>
                    <a:pt x="212" y="149"/>
                    <a:pt x="212" y="149"/>
                  </a:cubicBezTo>
                  <a:cubicBezTo>
                    <a:pt x="211" y="149"/>
                    <a:pt x="211" y="149"/>
                    <a:pt x="211" y="149"/>
                  </a:cubicBezTo>
                  <a:cubicBezTo>
                    <a:pt x="208" y="149"/>
                    <a:pt x="208" y="149"/>
                    <a:pt x="208" y="149"/>
                  </a:cubicBezTo>
                  <a:cubicBezTo>
                    <a:pt x="207" y="148"/>
                    <a:pt x="207" y="148"/>
                    <a:pt x="207" y="148"/>
                  </a:cubicBezTo>
                  <a:cubicBezTo>
                    <a:pt x="207" y="146"/>
                    <a:pt x="207" y="146"/>
                    <a:pt x="207" y="146"/>
                  </a:cubicBezTo>
                  <a:close/>
                  <a:moveTo>
                    <a:pt x="180" y="126"/>
                  </a:moveTo>
                  <a:cubicBezTo>
                    <a:pt x="181" y="126"/>
                    <a:pt x="181" y="126"/>
                    <a:pt x="181" y="126"/>
                  </a:cubicBezTo>
                  <a:cubicBezTo>
                    <a:pt x="181" y="126"/>
                    <a:pt x="181" y="126"/>
                    <a:pt x="181" y="126"/>
                  </a:cubicBezTo>
                  <a:cubicBezTo>
                    <a:pt x="181" y="127"/>
                    <a:pt x="181" y="127"/>
                    <a:pt x="181" y="127"/>
                  </a:cubicBezTo>
                  <a:cubicBezTo>
                    <a:pt x="180" y="127"/>
                    <a:pt x="180" y="127"/>
                    <a:pt x="180" y="127"/>
                  </a:cubicBezTo>
                  <a:cubicBezTo>
                    <a:pt x="180" y="126"/>
                    <a:pt x="180" y="126"/>
                    <a:pt x="180" y="126"/>
                  </a:cubicBezTo>
                  <a:close/>
                  <a:moveTo>
                    <a:pt x="175" y="124"/>
                  </a:moveTo>
                  <a:cubicBezTo>
                    <a:pt x="176" y="125"/>
                    <a:pt x="176" y="125"/>
                    <a:pt x="176" y="125"/>
                  </a:cubicBezTo>
                  <a:cubicBezTo>
                    <a:pt x="177" y="123"/>
                    <a:pt x="177" y="123"/>
                    <a:pt x="177" y="123"/>
                  </a:cubicBezTo>
                  <a:cubicBezTo>
                    <a:pt x="178" y="124"/>
                    <a:pt x="178" y="124"/>
                    <a:pt x="178" y="124"/>
                  </a:cubicBezTo>
                  <a:cubicBezTo>
                    <a:pt x="178" y="124"/>
                    <a:pt x="178" y="124"/>
                    <a:pt x="178" y="124"/>
                  </a:cubicBezTo>
                  <a:cubicBezTo>
                    <a:pt x="178" y="123"/>
                    <a:pt x="178" y="123"/>
                    <a:pt x="178" y="123"/>
                  </a:cubicBezTo>
                  <a:cubicBezTo>
                    <a:pt x="177" y="123"/>
                    <a:pt x="177" y="123"/>
                    <a:pt x="177" y="123"/>
                  </a:cubicBezTo>
                  <a:cubicBezTo>
                    <a:pt x="175" y="122"/>
                    <a:pt x="175" y="122"/>
                    <a:pt x="175" y="122"/>
                  </a:cubicBezTo>
                  <a:cubicBezTo>
                    <a:pt x="175" y="123"/>
                    <a:pt x="175" y="123"/>
                    <a:pt x="175" y="123"/>
                  </a:cubicBezTo>
                  <a:cubicBezTo>
                    <a:pt x="175" y="124"/>
                    <a:pt x="175" y="124"/>
                    <a:pt x="175" y="124"/>
                  </a:cubicBezTo>
                  <a:close/>
                  <a:moveTo>
                    <a:pt x="269" y="132"/>
                  </a:moveTo>
                  <a:cubicBezTo>
                    <a:pt x="271" y="131"/>
                    <a:pt x="271" y="131"/>
                    <a:pt x="271" y="131"/>
                  </a:cubicBezTo>
                  <a:cubicBezTo>
                    <a:pt x="274" y="132"/>
                    <a:pt x="274" y="132"/>
                    <a:pt x="274" y="132"/>
                  </a:cubicBezTo>
                  <a:cubicBezTo>
                    <a:pt x="275" y="133"/>
                    <a:pt x="275" y="133"/>
                    <a:pt x="275" y="133"/>
                  </a:cubicBezTo>
                  <a:cubicBezTo>
                    <a:pt x="275" y="132"/>
                    <a:pt x="275" y="132"/>
                    <a:pt x="275" y="132"/>
                  </a:cubicBezTo>
                  <a:cubicBezTo>
                    <a:pt x="276" y="131"/>
                    <a:pt x="276" y="131"/>
                    <a:pt x="276" y="131"/>
                  </a:cubicBezTo>
                  <a:cubicBezTo>
                    <a:pt x="278" y="130"/>
                    <a:pt x="278" y="130"/>
                    <a:pt x="278" y="130"/>
                  </a:cubicBezTo>
                  <a:cubicBezTo>
                    <a:pt x="277" y="129"/>
                    <a:pt x="277" y="129"/>
                    <a:pt x="277" y="129"/>
                  </a:cubicBezTo>
                  <a:cubicBezTo>
                    <a:pt x="276" y="129"/>
                    <a:pt x="276" y="129"/>
                    <a:pt x="276" y="129"/>
                  </a:cubicBezTo>
                  <a:cubicBezTo>
                    <a:pt x="275" y="130"/>
                    <a:pt x="275" y="130"/>
                    <a:pt x="275" y="130"/>
                  </a:cubicBezTo>
                  <a:cubicBezTo>
                    <a:pt x="272" y="130"/>
                    <a:pt x="272" y="130"/>
                    <a:pt x="272" y="130"/>
                  </a:cubicBezTo>
                  <a:cubicBezTo>
                    <a:pt x="271" y="129"/>
                    <a:pt x="271" y="129"/>
                    <a:pt x="271" y="129"/>
                  </a:cubicBezTo>
                  <a:cubicBezTo>
                    <a:pt x="269" y="130"/>
                    <a:pt x="269" y="130"/>
                    <a:pt x="269" y="130"/>
                  </a:cubicBezTo>
                  <a:cubicBezTo>
                    <a:pt x="269" y="132"/>
                    <a:pt x="269" y="132"/>
                    <a:pt x="269" y="132"/>
                  </a:cubicBezTo>
                  <a:cubicBezTo>
                    <a:pt x="269" y="132"/>
                    <a:pt x="269" y="132"/>
                    <a:pt x="269" y="132"/>
                  </a:cubicBezTo>
                  <a:close/>
                  <a:moveTo>
                    <a:pt x="266" y="135"/>
                  </a:moveTo>
                  <a:cubicBezTo>
                    <a:pt x="266" y="136"/>
                    <a:pt x="266" y="136"/>
                    <a:pt x="266" y="136"/>
                  </a:cubicBezTo>
                  <a:cubicBezTo>
                    <a:pt x="266" y="136"/>
                    <a:pt x="266" y="136"/>
                    <a:pt x="266" y="136"/>
                  </a:cubicBezTo>
                  <a:cubicBezTo>
                    <a:pt x="267" y="135"/>
                    <a:pt x="267" y="135"/>
                    <a:pt x="267" y="135"/>
                  </a:cubicBezTo>
                  <a:cubicBezTo>
                    <a:pt x="266" y="135"/>
                    <a:pt x="266" y="135"/>
                    <a:pt x="266" y="135"/>
                  </a:cubicBezTo>
                  <a:close/>
                  <a:moveTo>
                    <a:pt x="258" y="135"/>
                  </a:moveTo>
                  <a:cubicBezTo>
                    <a:pt x="256" y="135"/>
                    <a:pt x="256" y="135"/>
                    <a:pt x="256" y="135"/>
                  </a:cubicBezTo>
                  <a:cubicBezTo>
                    <a:pt x="257" y="136"/>
                    <a:pt x="257" y="136"/>
                    <a:pt x="257" y="136"/>
                  </a:cubicBezTo>
                  <a:cubicBezTo>
                    <a:pt x="257" y="137"/>
                    <a:pt x="257" y="137"/>
                    <a:pt x="257" y="137"/>
                  </a:cubicBezTo>
                  <a:cubicBezTo>
                    <a:pt x="257" y="137"/>
                    <a:pt x="257" y="137"/>
                    <a:pt x="257" y="137"/>
                  </a:cubicBezTo>
                  <a:cubicBezTo>
                    <a:pt x="258" y="138"/>
                    <a:pt x="258" y="138"/>
                    <a:pt x="258" y="138"/>
                  </a:cubicBezTo>
                  <a:cubicBezTo>
                    <a:pt x="261" y="137"/>
                    <a:pt x="261" y="137"/>
                    <a:pt x="261" y="137"/>
                  </a:cubicBezTo>
                  <a:cubicBezTo>
                    <a:pt x="262" y="135"/>
                    <a:pt x="262" y="135"/>
                    <a:pt x="262" y="135"/>
                  </a:cubicBezTo>
                  <a:cubicBezTo>
                    <a:pt x="261" y="135"/>
                    <a:pt x="261" y="135"/>
                    <a:pt x="261" y="135"/>
                  </a:cubicBezTo>
                  <a:cubicBezTo>
                    <a:pt x="259" y="135"/>
                    <a:pt x="259" y="135"/>
                    <a:pt x="259" y="135"/>
                  </a:cubicBezTo>
                  <a:cubicBezTo>
                    <a:pt x="258" y="135"/>
                    <a:pt x="258" y="135"/>
                    <a:pt x="258" y="135"/>
                  </a:cubicBezTo>
                  <a:close/>
                  <a:moveTo>
                    <a:pt x="252" y="138"/>
                  </a:moveTo>
                  <a:cubicBezTo>
                    <a:pt x="253" y="138"/>
                    <a:pt x="253" y="138"/>
                    <a:pt x="253" y="138"/>
                  </a:cubicBezTo>
                  <a:cubicBezTo>
                    <a:pt x="254" y="139"/>
                    <a:pt x="254" y="139"/>
                    <a:pt x="254" y="139"/>
                  </a:cubicBezTo>
                  <a:cubicBezTo>
                    <a:pt x="255" y="137"/>
                    <a:pt x="255" y="137"/>
                    <a:pt x="255" y="137"/>
                  </a:cubicBezTo>
                  <a:cubicBezTo>
                    <a:pt x="255" y="136"/>
                    <a:pt x="255" y="136"/>
                    <a:pt x="255" y="136"/>
                  </a:cubicBezTo>
                  <a:cubicBezTo>
                    <a:pt x="254" y="137"/>
                    <a:pt x="254" y="137"/>
                    <a:pt x="254" y="137"/>
                  </a:cubicBezTo>
                  <a:cubicBezTo>
                    <a:pt x="253" y="137"/>
                    <a:pt x="253" y="137"/>
                    <a:pt x="253" y="137"/>
                  </a:cubicBezTo>
                  <a:cubicBezTo>
                    <a:pt x="252" y="138"/>
                    <a:pt x="252" y="138"/>
                    <a:pt x="252" y="138"/>
                  </a:cubicBezTo>
                  <a:close/>
                  <a:moveTo>
                    <a:pt x="246" y="138"/>
                  </a:moveTo>
                  <a:cubicBezTo>
                    <a:pt x="248" y="137"/>
                    <a:pt x="248" y="137"/>
                    <a:pt x="248" y="137"/>
                  </a:cubicBezTo>
                  <a:cubicBezTo>
                    <a:pt x="248" y="136"/>
                    <a:pt x="248" y="136"/>
                    <a:pt x="248" y="136"/>
                  </a:cubicBezTo>
                  <a:cubicBezTo>
                    <a:pt x="248" y="136"/>
                    <a:pt x="248" y="136"/>
                    <a:pt x="248" y="136"/>
                  </a:cubicBezTo>
                  <a:cubicBezTo>
                    <a:pt x="250" y="136"/>
                    <a:pt x="250" y="136"/>
                    <a:pt x="250" y="136"/>
                  </a:cubicBezTo>
                  <a:cubicBezTo>
                    <a:pt x="251" y="136"/>
                    <a:pt x="251" y="136"/>
                    <a:pt x="251" y="136"/>
                  </a:cubicBezTo>
                  <a:cubicBezTo>
                    <a:pt x="252" y="136"/>
                    <a:pt x="252" y="136"/>
                    <a:pt x="252" y="136"/>
                  </a:cubicBezTo>
                  <a:cubicBezTo>
                    <a:pt x="250" y="138"/>
                    <a:pt x="250" y="138"/>
                    <a:pt x="250" y="138"/>
                  </a:cubicBezTo>
                  <a:cubicBezTo>
                    <a:pt x="249" y="139"/>
                    <a:pt x="249" y="139"/>
                    <a:pt x="249" y="139"/>
                  </a:cubicBezTo>
                  <a:cubicBezTo>
                    <a:pt x="247" y="139"/>
                    <a:pt x="247" y="139"/>
                    <a:pt x="247" y="139"/>
                  </a:cubicBezTo>
                  <a:cubicBezTo>
                    <a:pt x="246" y="138"/>
                    <a:pt x="246" y="138"/>
                    <a:pt x="246" y="138"/>
                  </a:cubicBezTo>
                  <a:close/>
                  <a:moveTo>
                    <a:pt x="245" y="138"/>
                  </a:moveTo>
                  <a:cubicBezTo>
                    <a:pt x="243" y="138"/>
                    <a:pt x="243" y="138"/>
                    <a:pt x="243" y="138"/>
                  </a:cubicBezTo>
                  <a:cubicBezTo>
                    <a:pt x="242" y="140"/>
                    <a:pt x="242" y="140"/>
                    <a:pt x="242" y="140"/>
                  </a:cubicBezTo>
                  <a:cubicBezTo>
                    <a:pt x="243" y="139"/>
                    <a:pt x="243" y="139"/>
                    <a:pt x="243" y="139"/>
                  </a:cubicBezTo>
                  <a:cubicBezTo>
                    <a:pt x="245" y="138"/>
                    <a:pt x="245" y="138"/>
                    <a:pt x="245" y="138"/>
                  </a:cubicBezTo>
                  <a:close/>
                  <a:moveTo>
                    <a:pt x="246" y="135"/>
                  </a:moveTo>
                  <a:cubicBezTo>
                    <a:pt x="245" y="136"/>
                    <a:pt x="245" y="136"/>
                    <a:pt x="245" y="136"/>
                  </a:cubicBezTo>
                  <a:cubicBezTo>
                    <a:pt x="246" y="137"/>
                    <a:pt x="246" y="137"/>
                    <a:pt x="246" y="137"/>
                  </a:cubicBezTo>
                  <a:cubicBezTo>
                    <a:pt x="246" y="136"/>
                    <a:pt x="246" y="136"/>
                    <a:pt x="246" y="136"/>
                  </a:cubicBezTo>
                  <a:cubicBezTo>
                    <a:pt x="246" y="135"/>
                    <a:pt x="246" y="135"/>
                    <a:pt x="246" y="135"/>
                  </a:cubicBezTo>
                  <a:close/>
                  <a:moveTo>
                    <a:pt x="215" y="139"/>
                  </a:moveTo>
                  <a:cubicBezTo>
                    <a:pt x="215" y="139"/>
                    <a:pt x="215" y="137"/>
                    <a:pt x="215" y="137"/>
                  </a:cubicBezTo>
                  <a:cubicBezTo>
                    <a:pt x="218" y="136"/>
                    <a:pt x="218" y="136"/>
                    <a:pt x="218" y="136"/>
                  </a:cubicBezTo>
                  <a:cubicBezTo>
                    <a:pt x="222" y="135"/>
                    <a:pt x="222" y="135"/>
                    <a:pt x="222" y="135"/>
                  </a:cubicBezTo>
                  <a:cubicBezTo>
                    <a:pt x="224" y="136"/>
                    <a:pt x="224" y="136"/>
                    <a:pt x="224" y="136"/>
                  </a:cubicBezTo>
                  <a:cubicBezTo>
                    <a:pt x="225" y="136"/>
                    <a:pt x="225" y="136"/>
                    <a:pt x="225" y="136"/>
                  </a:cubicBezTo>
                  <a:cubicBezTo>
                    <a:pt x="228" y="136"/>
                    <a:pt x="228" y="136"/>
                    <a:pt x="228" y="136"/>
                  </a:cubicBezTo>
                  <a:cubicBezTo>
                    <a:pt x="230" y="138"/>
                    <a:pt x="230" y="138"/>
                    <a:pt x="230" y="138"/>
                  </a:cubicBezTo>
                  <a:cubicBezTo>
                    <a:pt x="232" y="137"/>
                    <a:pt x="232" y="137"/>
                    <a:pt x="232" y="137"/>
                  </a:cubicBezTo>
                  <a:cubicBezTo>
                    <a:pt x="234" y="137"/>
                    <a:pt x="234" y="137"/>
                    <a:pt x="234" y="137"/>
                  </a:cubicBezTo>
                  <a:cubicBezTo>
                    <a:pt x="236" y="138"/>
                    <a:pt x="236" y="138"/>
                    <a:pt x="236" y="138"/>
                  </a:cubicBezTo>
                  <a:cubicBezTo>
                    <a:pt x="238" y="138"/>
                    <a:pt x="238" y="138"/>
                    <a:pt x="238" y="138"/>
                  </a:cubicBezTo>
                  <a:cubicBezTo>
                    <a:pt x="239" y="137"/>
                    <a:pt x="239" y="137"/>
                    <a:pt x="239" y="137"/>
                  </a:cubicBezTo>
                  <a:cubicBezTo>
                    <a:pt x="240" y="136"/>
                    <a:pt x="240" y="136"/>
                    <a:pt x="240" y="136"/>
                  </a:cubicBezTo>
                  <a:cubicBezTo>
                    <a:pt x="241" y="135"/>
                    <a:pt x="241" y="135"/>
                    <a:pt x="241" y="135"/>
                  </a:cubicBezTo>
                  <a:cubicBezTo>
                    <a:pt x="240" y="134"/>
                    <a:pt x="240" y="134"/>
                    <a:pt x="240" y="134"/>
                  </a:cubicBezTo>
                  <a:cubicBezTo>
                    <a:pt x="242" y="133"/>
                    <a:pt x="242" y="133"/>
                    <a:pt x="242" y="133"/>
                  </a:cubicBezTo>
                  <a:cubicBezTo>
                    <a:pt x="244" y="134"/>
                    <a:pt x="244" y="134"/>
                    <a:pt x="244" y="134"/>
                  </a:cubicBezTo>
                  <a:cubicBezTo>
                    <a:pt x="244" y="136"/>
                    <a:pt x="244" y="136"/>
                    <a:pt x="244" y="136"/>
                  </a:cubicBezTo>
                  <a:cubicBezTo>
                    <a:pt x="243" y="137"/>
                    <a:pt x="243" y="137"/>
                    <a:pt x="243" y="137"/>
                  </a:cubicBezTo>
                  <a:cubicBezTo>
                    <a:pt x="242" y="138"/>
                    <a:pt x="242" y="138"/>
                    <a:pt x="242" y="138"/>
                  </a:cubicBezTo>
                  <a:cubicBezTo>
                    <a:pt x="241" y="139"/>
                    <a:pt x="241" y="139"/>
                    <a:pt x="241" y="139"/>
                  </a:cubicBezTo>
                  <a:cubicBezTo>
                    <a:pt x="239" y="140"/>
                    <a:pt x="239" y="140"/>
                    <a:pt x="239" y="140"/>
                  </a:cubicBezTo>
                  <a:cubicBezTo>
                    <a:pt x="238" y="140"/>
                    <a:pt x="238" y="140"/>
                    <a:pt x="238" y="140"/>
                  </a:cubicBezTo>
                  <a:cubicBezTo>
                    <a:pt x="237" y="140"/>
                    <a:pt x="237" y="140"/>
                    <a:pt x="237" y="140"/>
                  </a:cubicBezTo>
                  <a:cubicBezTo>
                    <a:pt x="234" y="140"/>
                    <a:pt x="234" y="140"/>
                    <a:pt x="234" y="140"/>
                  </a:cubicBezTo>
                  <a:cubicBezTo>
                    <a:pt x="232" y="141"/>
                    <a:pt x="232" y="141"/>
                    <a:pt x="232" y="141"/>
                  </a:cubicBezTo>
                  <a:cubicBezTo>
                    <a:pt x="229" y="140"/>
                    <a:pt x="229" y="140"/>
                    <a:pt x="229" y="140"/>
                  </a:cubicBezTo>
                  <a:cubicBezTo>
                    <a:pt x="227" y="141"/>
                    <a:pt x="227" y="141"/>
                    <a:pt x="227" y="141"/>
                  </a:cubicBezTo>
                  <a:cubicBezTo>
                    <a:pt x="227" y="142"/>
                    <a:pt x="227" y="142"/>
                    <a:pt x="227" y="142"/>
                  </a:cubicBezTo>
                  <a:cubicBezTo>
                    <a:pt x="225" y="142"/>
                    <a:pt x="225" y="142"/>
                    <a:pt x="225" y="142"/>
                  </a:cubicBezTo>
                  <a:cubicBezTo>
                    <a:pt x="224" y="141"/>
                    <a:pt x="224" y="141"/>
                    <a:pt x="224" y="141"/>
                  </a:cubicBezTo>
                  <a:cubicBezTo>
                    <a:pt x="223" y="142"/>
                    <a:pt x="223" y="142"/>
                    <a:pt x="223" y="142"/>
                  </a:cubicBezTo>
                  <a:cubicBezTo>
                    <a:pt x="222" y="141"/>
                    <a:pt x="222" y="141"/>
                    <a:pt x="222" y="141"/>
                  </a:cubicBezTo>
                  <a:cubicBezTo>
                    <a:pt x="220" y="141"/>
                    <a:pt x="220" y="141"/>
                    <a:pt x="220" y="141"/>
                  </a:cubicBezTo>
                  <a:cubicBezTo>
                    <a:pt x="219" y="141"/>
                    <a:pt x="219" y="141"/>
                    <a:pt x="219" y="141"/>
                  </a:cubicBezTo>
                  <a:cubicBezTo>
                    <a:pt x="218" y="141"/>
                    <a:pt x="218" y="141"/>
                    <a:pt x="218" y="141"/>
                  </a:cubicBezTo>
                  <a:cubicBezTo>
                    <a:pt x="217" y="141"/>
                    <a:pt x="217" y="141"/>
                    <a:pt x="217" y="141"/>
                  </a:cubicBezTo>
                  <a:cubicBezTo>
                    <a:pt x="215" y="140"/>
                    <a:pt x="215" y="140"/>
                    <a:pt x="215" y="140"/>
                  </a:cubicBezTo>
                  <a:cubicBezTo>
                    <a:pt x="215" y="139"/>
                    <a:pt x="215" y="139"/>
                    <a:pt x="215" y="139"/>
                  </a:cubicBezTo>
                  <a:close/>
                  <a:moveTo>
                    <a:pt x="213" y="139"/>
                  </a:moveTo>
                  <a:cubicBezTo>
                    <a:pt x="213" y="141"/>
                    <a:pt x="213" y="141"/>
                    <a:pt x="213" y="141"/>
                  </a:cubicBezTo>
                  <a:cubicBezTo>
                    <a:pt x="214" y="140"/>
                    <a:pt x="214" y="140"/>
                    <a:pt x="214" y="140"/>
                  </a:cubicBezTo>
                  <a:cubicBezTo>
                    <a:pt x="214" y="139"/>
                    <a:pt x="214" y="139"/>
                    <a:pt x="214" y="139"/>
                  </a:cubicBezTo>
                  <a:cubicBezTo>
                    <a:pt x="213" y="139"/>
                    <a:pt x="213" y="139"/>
                    <a:pt x="213" y="139"/>
                  </a:cubicBezTo>
                  <a:close/>
                  <a:moveTo>
                    <a:pt x="213" y="138"/>
                  </a:moveTo>
                  <a:cubicBezTo>
                    <a:pt x="211" y="137"/>
                    <a:pt x="211" y="137"/>
                    <a:pt x="211" y="137"/>
                  </a:cubicBezTo>
                  <a:cubicBezTo>
                    <a:pt x="211" y="139"/>
                    <a:pt x="211" y="139"/>
                    <a:pt x="211" y="139"/>
                  </a:cubicBezTo>
                  <a:cubicBezTo>
                    <a:pt x="211" y="141"/>
                    <a:pt x="211" y="141"/>
                    <a:pt x="211" y="141"/>
                  </a:cubicBezTo>
                  <a:cubicBezTo>
                    <a:pt x="212" y="139"/>
                    <a:pt x="212" y="139"/>
                    <a:pt x="212" y="139"/>
                  </a:cubicBezTo>
                  <a:cubicBezTo>
                    <a:pt x="213" y="138"/>
                    <a:pt x="213" y="138"/>
                    <a:pt x="213" y="138"/>
                  </a:cubicBezTo>
                  <a:close/>
                  <a:moveTo>
                    <a:pt x="188" y="139"/>
                  </a:moveTo>
                  <a:cubicBezTo>
                    <a:pt x="187" y="140"/>
                    <a:pt x="187" y="140"/>
                    <a:pt x="187" y="140"/>
                  </a:cubicBezTo>
                  <a:cubicBezTo>
                    <a:pt x="188" y="141"/>
                    <a:pt x="188" y="141"/>
                    <a:pt x="188" y="141"/>
                  </a:cubicBezTo>
                  <a:cubicBezTo>
                    <a:pt x="187" y="142"/>
                    <a:pt x="187" y="142"/>
                    <a:pt x="187" y="142"/>
                  </a:cubicBezTo>
                  <a:cubicBezTo>
                    <a:pt x="188" y="143"/>
                    <a:pt x="188" y="143"/>
                    <a:pt x="188" y="143"/>
                  </a:cubicBezTo>
                  <a:cubicBezTo>
                    <a:pt x="190" y="143"/>
                    <a:pt x="190" y="143"/>
                    <a:pt x="190" y="143"/>
                  </a:cubicBezTo>
                  <a:cubicBezTo>
                    <a:pt x="192" y="143"/>
                    <a:pt x="192" y="143"/>
                    <a:pt x="192" y="143"/>
                  </a:cubicBezTo>
                  <a:cubicBezTo>
                    <a:pt x="193" y="143"/>
                    <a:pt x="193" y="143"/>
                    <a:pt x="193" y="143"/>
                  </a:cubicBezTo>
                  <a:cubicBezTo>
                    <a:pt x="195" y="143"/>
                    <a:pt x="195" y="143"/>
                    <a:pt x="195" y="143"/>
                  </a:cubicBezTo>
                  <a:cubicBezTo>
                    <a:pt x="196" y="142"/>
                    <a:pt x="196" y="142"/>
                    <a:pt x="196" y="142"/>
                  </a:cubicBezTo>
                  <a:cubicBezTo>
                    <a:pt x="198" y="142"/>
                    <a:pt x="198" y="142"/>
                    <a:pt x="198" y="142"/>
                  </a:cubicBezTo>
                  <a:cubicBezTo>
                    <a:pt x="199" y="141"/>
                    <a:pt x="199" y="141"/>
                    <a:pt x="199" y="141"/>
                  </a:cubicBezTo>
                  <a:cubicBezTo>
                    <a:pt x="201" y="142"/>
                    <a:pt x="201" y="142"/>
                    <a:pt x="201" y="142"/>
                  </a:cubicBezTo>
                  <a:cubicBezTo>
                    <a:pt x="203" y="140"/>
                    <a:pt x="203" y="140"/>
                    <a:pt x="203" y="140"/>
                  </a:cubicBezTo>
                  <a:cubicBezTo>
                    <a:pt x="204" y="141"/>
                    <a:pt x="204" y="141"/>
                    <a:pt x="204" y="141"/>
                  </a:cubicBezTo>
                  <a:cubicBezTo>
                    <a:pt x="205" y="141"/>
                    <a:pt x="205" y="141"/>
                    <a:pt x="205" y="141"/>
                  </a:cubicBezTo>
                  <a:cubicBezTo>
                    <a:pt x="208" y="141"/>
                    <a:pt x="208" y="141"/>
                    <a:pt x="208" y="141"/>
                  </a:cubicBezTo>
                  <a:cubicBezTo>
                    <a:pt x="207" y="140"/>
                    <a:pt x="207" y="140"/>
                    <a:pt x="207" y="140"/>
                  </a:cubicBezTo>
                  <a:cubicBezTo>
                    <a:pt x="209" y="140"/>
                    <a:pt x="209" y="140"/>
                    <a:pt x="209" y="140"/>
                  </a:cubicBezTo>
                  <a:cubicBezTo>
                    <a:pt x="209" y="138"/>
                    <a:pt x="209" y="138"/>
                    <a:pt x="209" y="138"/>
                  </a:cubicBezTo>
                  <a:cubicBezTo>
                    <a:pt x="208" y="139"/>
                    <a:pt x="208" y="139"/>
                    <a:pt x="208" y="139"/>
                  </a:cubicBezTo>
                  <a:cubicBezTo>
                    <a:pt x="208" y="138"/>
                    <a:pt x="208" y="138"/>
                    <a:pt x="208" y="138"/>
                  </a:cubicBezTo>
                  <a:cubicBezTo>
                    <a:pt x="208" y="136"/>
                    <a:pt x="208" y="136"/>
                    <a:pt x="208" y="136"/>
                  </a:cubicBezTo>
                  <a:cubicBezTo>
                    <a:pt x="206" y="136"/>
                    <a:pt x="206" y="136"/>
                    <a:pt x="206" y="136"/>
                  </a:cubicBezTo>
                  <a:cubicBezTo>
                    <a:pt x="207" y="137"/>
                    <a:pt x="207" y="137"/>
                    <a:pt x="207" y="137"/>
                  </a:cubicBezTo>
                  <a:cubicBezTo>
                    <a:pt x="206" y="138"/>
                    <a:pt x="206" y="138"/>
                    <a:pt x="206" y="138"/>
                  </a:cubicBezTo>
                  <a:cubicBezTo>
                    <a:pt x="205" y="136"/>
                    <a:pt x="205" y="136"/>
                    <a:pt x="205" y="136"/>
                  </a:cubicBezTo>
                  <a:cubicBezTo>
                    <a:pt x="204" y="135"/>
                    <a:pt x="204" y="135"/>
                    <a:pt x="204" y="135"/>
                  </a:cubicBezTo>
                  <a:cubicBezTo>
                    <a:pt x="202" y="136"/>
                    <a:pt x="202" y="136"/>
                    <a:pt x="202" y="136"/>
                  </a:cubicBezTo>
                  <a:cubicBezTo>
                    <a:pt x="200" y="135"/>
                    <a:pt x="200" y="135"/>
                    <a:pt x="200" y="135"/>
                  </a:cubicBezTo>
                  <a:cubicBezTo>
                    <a:pt x="199" y="134"/>
                    <a:pt x="199" y="134"/>
                    <a:pt x="199" y="134"/>
                  </a:cubicBezTo>
                  <a:cubicBezTo>
                    <a:pt x="197" y="135"/>
                    <a:pt x="197" y="135"/>
                    <a:pt x="197" y="135"/>
                  </a:cubicBezTo>
                  <a:cubicBezTo>
                    <a:pt x="197" y="136"/>
                    <a:pt x="197" y="136"/>
                    <a:pt x="197" y="136"/>
                  </a:cubicBezTo>
                  <a:cubicBezTo>
                    <a:pt x="200" y="138"/>
                    <a:pt x="200" y="138"/>
                    <a:pt x="200" y="138"/>
                  </a:cubicBezTo>
                  <a:cubicBezTo>
                    <a:pt x="202" y="139"/>
                    <a:pt x="202" y="139"/>
                    <a:pt x="202" y="139"/>
                  </a:cubicBezTo>
                  <a:cubicBezTo>
                    <a:pt x="199" y="139"/>
                    <a:pt x="199" y="139"/>
                    <a:pt x="199" y="139"/>
                  </a:cubicBezTo>
                  <a:cubicBezTo>
                    <a:pt x="198" y="140"/>
                    <a:pt x="198" y="140"/>
                    <a:pt x="198" y="140"/>
                  </a:cubicBezTo>
                  <a:cubicBezTo>
                    <a:pt x="196" y="139"/>
                    <a:pt x="196" y="139"/>
                    <a:pt x="196" y="139"/>
                  </a:cubicBezTo>
                  <a:cubicBezTo>
                    <a:pt x="195" y="137"/>
                    <a:pt x="195" y="137"/>
                    <a:pt x="195" y="137"/>
                  </a:cubicBezTo>
                  <a:cubicBezTo>
                    <a:pt x="194" y="137"/>
                    <a:pt x="194" y="137"/>
                    <a:pt x="194" y="137"/>
                  </a:cubicBezTo>
                  <a:cubicBezTo>
                    <a:pt x="193" y="137"/>
                    <a:pt x="193" y="137"/>
                    <a:pt x="193" y="137"/>
                  </a:cubicBezTo>
                  <a:cubicBezTo>
                    <a:pt x="191" y="137"/>
                    <a:pt x="191" y="137"/>
                    <a:pt x="191" y="137"/>
                  </a:cubicBezTo>
                  <a:cubicBezTo>
                    <a:pt x="189" y="138"/>
                    <a:pt x="189" y="138"/>
                    <a:pt x="189" y="138"/>
                  </a:cubicBezTo>
                  <a:cubicBezTo>
                    <a:pt x="189" y="138"/>
                    <a:pt x="187" y="139"/>
                    <a:pt x="188" y="139"/>
                  </a:cubicBezTo>
                  <a:close/>
                  <a:moveTo>
                    <a:pt x="182" y="137"/>
                  </a:moveTo>
                  <a:cubicBezTo>
                    <a:pt x="184" y="136"/>
                    <a:pt x="184" y="136"/>
                    <a:pt x="184" y="136"/>
                  </a:cubicBezTo>
                  <a:cubicBezTo>
                    <a:pt x="187" y="136"/>
                    <a:pt x="187" y="136"/>
                    <a:pt x="187" y="136"/>
                  </a:cubicBezTo>
                  <a:cubicBezTo>
                    <a:pt x="187" y="139"/>
                    <a:pt x="187" y="139"/>
                    <a:pt x="187" y="139"/>
                  </a:cubicBezTo>
                  <a:cubicBezTo>
                    <a:pt x="186" y="140"/>
                    <a:pt x="186" y="140"/>
                    <a:pt x="186" y="140"/>
                  </a:cubicBezTo>
                  <a:cubicBezTo>
                    <a:pt x="186" y="141"/>
                    <a:pt x="186" y="141"/>
                    <a:pt x="186" y="141"/>
                  </a:cubicBezTo>
                  <a:cubicBezTo>
                    <a:pt x="185" y="141"/>
                    <a:pt x="185" y="141"/>
                    <a:pt x="185" y="141"/>
                  </a:cubicBezTo>
                  <a:cubicBezTo>
                    <a:pt x="183" y="141"/>
                    <a:pt x="183" y="141"/>
                    <a:pt x="183" y="141"/>
                  </a:cubicBezTo>
                  <a:cubicBezTo>
                    <a:pt x="180" y="141"/>
                    <a:pt x="180" y="141"/>
                    <a:pt x="180" y="141"/>
                  </a:cubicBezTo>
                  <a:cubicBezTo>
                    <a:pt x="180" y="140"/>
                    <a:pt x="180" y="140"/>
                    <a:pt x="180" y="140"/>
                  </a:cubicBezTo>
                  <a:cubicBezTo>
                    <a:pt x="180" y="139"/>
                    <a:pt x="180" y="139"/>
                    <a:pt x="180" y="139"/>
                  </a:cubicBezTo>
                  <a:cubicBezTo>
                    <a:pt x="182" y="139"/>
                    <a:pt x="182" y="139"/>
                    <a:pt x="182" y="139"/>
                  </a:cubicBezTo>
                  <a:cubicBezTo>
                    <a:pt x="182" y="137"/>
                    <a:pt x="182" y="137"/>
                    <a:pt x="182" y="137"/>
                  </a:cubicBezTo>
                  <a:close/>
                  <a:moveTo>
                    <a:pt x="177" y="140"/>
                  </a:moveTo>
                  <a:cubicBezTo>
                    <a:pt x="178" y="139"/>
                    <a:pt x="178" y="139"/>
                    <a:pt x="178" y="139"/>
                  </a:cubicBezTo>
                  <a:cubicBezTo>
                    <a:pt x="178" y="140"/>
                    <a:pt x="178" y="140"/>
                    <a:pt x="178" y="140"/>
                  </a:cubicBezTo>
                  <a:cubicBezTo>
                    <a:pt x="177" y="140"/>
                    <a:pt x="177" y="140"/>
                    <a:pt x="177" y="140"/>
                  </a:cubicBezTo>
                  <a:cubicBezTo>
                    <a:pt x="177" y="140"/>
                    <a:pt x="177" y="140"/>
                    <a:pt x="177" y="140"/>
                  </a:cubicBezTo>
                  <a:close/>
                  <a:moveTo>
                    <a:pt x="168" y="134"/>
                  </a:moveTo>
                  <a:cubicBezTo>
                    <a:pt x="168" y="136"/>
                    <a:pt x="168" y="136"/>
                    <a:pt x="168" y="136"/>
                  </a:cubicBezTo>
                  <a:cubicBezTo>
                    <a:pt x="169" y="137"/>
                    <a:pt x="169" y="137"/>
                    <a:pt x="169" y="137"/>
                  </a:cubicBezTo>
                  <a:cubicBezTo>
                    <a:pt x="172" y="137"/>
                    <a:pt x="172" y="137"/>
                    <a:pt x="172" y="137"/>
                  </a:cubicBezTo>
                  <a:cubicBezTo>
                    <a:pt x="174" y="139"/>
                    <a:pt x="174" y="139"/>
                    <a:pt x="174" y="139"/>
                  </a:cubicBezTo>
                  <a:cubicBezTo>
                    <a:pt x="174" y="140"/>
                    <a:pt x="174" y="140"/>
                    <a:pt x="174" y="140"/>
                  </a:cubicBezTo>
                  <a:cubicBezTo>
                    <a:pt x="175" y="139"/>
                    <a:pt x="175" y="139"/>
                    <a:pt x="175" y="139"/>
                  </a:cubicBezTo>
                  <a:cubicBezTo>
                    <a:pt x="176" y="138"/>
                    <a:pt x="176" y="138"/>
                    <a:pt x="176" y="138"/>
                  </a:cubicBezTo>
                  <a:cubicBezTo>
                    <a:pt x="177" y="138"/>
                    <a:pt x="177" y="138"/>
                    <a:pt x="177" y="138"/>
                  </a:cubicBezTo>
                  <a:cubicBezTo>
                    <a:pt x="178" y="137"/>
                    <a:pt x="178" y="137"/>
                    <a:pt x="178" y="137"/>
                  </a:cubicBezTo>
                  <a:cubicBezTo>
                    <a:pt x="179" y="136"/>
                    <a:pt x="179" y="136"/>
                    <a:pt x="179" y="136"/>
                  </a:cubicBezTo>
                  <a:cubicBezTo>
                    <a:pt x="177" y="134"/>
                    <a:pt x="177" y="134"/>
                    <a:pt x="177" y="134"/>
                  </a:cubicBezTo>
                  <a:cubicBezTo>
                    <a:pt x="175" y="133"/>
                    <a:pt x="175" y="133"/>
                    <a:pt x="175" y="133"/>
                  </a:cubicBezTo>
                  <a:cubicBezTo>
                    <a:pt x="172" y="134"/>
                    <a:pt x="172" y="134"/>
                    <a:pt x="172" y="134"/>
                  </a:cubicBezTo>
                  <a:cubicBezTo>
                    <a:pt x="170" y="134"/>
                    <a:pt x="170" y="134"/>
                    <a:pt x="170" y="134"/>
                  </a:cubicBezTo>
                  <a:cubicBezTo>
                    <a:pt x="168" y="134"/>
                    <a:pt x="168" y="134"/>
                    <a:pt x="168" y="134"/>
                  </a:cubicBezTo>
                  <a:close/>
                  <a:moveTo>
                    <a:pt x="382" y="136"/>
                  </a:moveTo>
                  <a:cubicBezTo>
                    <a:pt x="382" y="136"/>
                    <a:pt x="382" y="136"/>
                    <a:pt x="382" y="136"/>
                  </a:cubicBezTo>
                  <a:cubicBezTo>
                    <a:pt x="384" y="136"/>
                    <a:pt x="384" y="136"/>
                    <a:pt x="384" y="136"/>
                  </a:cubicBezTo>
                  <a:cubicBezTo>
                    <a:pt x="385" y="136"/>
                    <a:pt x="385" y="136"/>
                    <a:pt x="385" y="136"/>
                  </a:cubicBezTo>
                  <a:cubicBezTo>
                    <a:pt x="384" y="134"/>
                    <a:pt x="384" y="134"/>
                    <a:pt x="384" y="134"/>
                  </a:cubicBezTo>
                  <a:cubicBezTo>
                    <a:pt x="383" y="134"/>
                    <a:pt x="383" y="134"/>
                    <a:pt x="383" y="134"/>
                  </a:cubicBezTo>
                  <a:cubicBezTo>
                    <a:pt x="382" y="134"/>
                    <a:pt x="382" y="134"/>
                    <a:pt x="382" y="134"/>
                  </a:cubicBezTo>
                  <a:cubicBezTo>
                    <a:pt x="382" y="136"/>
                    <a:pt x="382" y="136"/>
                    <a:pt x="382" y="136"/>
                  </a:cubicBezTo>
                  <a:close/>
                  <a:moveTo>
                    <a:pt x="373" y="136"/>
                  </a:moveTo>
                  <a:cubicBezTo>
                    <a:pt x="373" y="136"/>
                    <a:pt x="376" y="136"/>
                    <a:pt x="376" y="136"/>
                  </a:cubicBezTo>
                  <a:cubicBezTo>
                    <a:pt x="377" y="135"/>
                    <a:pt x="377" y="135"/>
                    <a:pt x="377" y="135"/>
                  </a:cubicBezTo>
                  <a:cubicBezTo>
                    <a:pt x="380" y="136"/>
                    <a:pt x="380" y="136"/>
                    <a:pt x="380" y="136"/>
                  </a:cubicBezTo>
                  <a:cubicBezTo>
                    <a:pt x="381" y="135"/>
                    <a:pt x="381" y="135"/>
                    <a:pt x="381" y="135"/>
                  </a:cubicBezTo>
                  <a:cubicBezTo>
                    <a:pt x="382" y="133"/>
                    <a:pt x="382" y="133"/>
                    <a:pt x="382" y="133"/>
                  </a:cubicBezTo>
                  <a:cubicBezTo>
                    <a:pt x="384" y="133"/>
                    <a:pt x="384" y="133"/>
                    <a:pt x="384" y="133"/>
                  </a:cubicBezTo>
                  <a:cubicBezTo>
                    <a:pt x="384" y="132"/>
                    <a:pt x="384" y="132"/>
                    <a:pt x="384" y="132"/>
                  </a:cubicBezTo>
                  <a:cubicBezTo>
                    <a:pt x="384" y="131"/>
                    <a:pt x="384" y="131"/>
                    <a:pt x="384" y="131"/>
                  </a:cubicBezTo>
                  <a:cubicBezTo>
                    <a:pt x="385" y="131"/>
                    <a:pt x="385" y="131"/>
                    <a:pt x="385" y="131"/>
                  </a:cubicBezTo>
                  <a:cubicBezTo>
                    <a:pt x="385" y="129"/>
                    <a:pt x="385" y="129"/>
                    <a:pt x="385" y="129"/>
                  </a:cubicBezTo>
                  <a:cubicBezTo>
                    <a:pt x="385" y="129"/>
                    <a:pt x="385" y="129"/>
                    <a:pt x="385" y="129"/>
                  </a:cubicBezTo>
                  <a:cubicBezTo>
                    <a:pt x="384" y="128"/>
                    <a:pt x="384" y="128"/>
                    <a:pt x="384" y="128"/>
                  </a:cubicBezTo>
                  <a:cubicBezTo>
                    <a:pt x="384" y="127"/>
                    <a:pt x="384" y="127"/>
                    <a:pt x="384" y="127"/>
                  </a:cubicBezTo>
                  <a:cubicBezTo>
                    <a:pt x="380" y="127"/>
                    <a:pt x="380" y="127"/>
                    <a:pt x="380" y="127"/>
                  </a:cubicBezTo>
                  <a:cubicBezTo>
                    <a:pt x="378" y="128"/>
                    <a:pt x="378" y="128"/>
                    <a:pt x="378" y="128"/>
                  </a:cubicBezTo>
                  <a:cubicBezTo>
                    <a:pt x="378" y="131"/>
                    <a:pt x="378" y="131"/>
                    <a:pt x="378" y="131"/>
                  </a:cubicBezTo>
                  <a:cubicBezTo>
                    <a:pt x="377" y="132"/>
                    <a:pt x="377" y="132"/>
                    <a:pt x="377" y="132"/>
                  </a:cubicBezTo>
                  <a:cubicBezTo>
                    <a:pt x="373" y="136"/>
                    <a:pt x="373" y="136"/>
                    <a:pt x="373" y="136"/>
                  </a:cubicBezTo>
                  <a:close/>
                  <a:moveTo>
                    <a:pt x="155" y="123"/>
                  </a:moveTo>
                  <a:cubicBezTo>
                    <a:pt x="154" y="124"/>
                    <a:pt x="154" y="124"/>
                    <a:pt x="154" y="124"/>
                  </a:cubicBezTo>
                  <a:cubicBezTo>
                    <a:pt x="155" y="126"/>
                    <a:pt x="155" y="126"/>
                    <a:pt x="155" y="126"/>
                  </a:cubicBezTo>
                  <a:cubicBezTo>
                    <a:pt x="157" y="126"/>
                    <a:pt x="157" y="126"/>
                    <a:pt x="157" y="126"/>
                  </a:cubicBezTo>
                  <a:cubicBezTo>
                    <a:pt x="158" y="126"/>
                    <a:pt x="158" y="126"/>
                    <a:pt x="158" y="126"/>
                  </a:cubicBezTo>
                  <a:cubicBezTo>
                    <a:pt x="161" y="126"/>
                    <a:pt x="161" y="126"/>
                    <a:pt x="161" y="126"/>
                  </a:cubicBezTo>
                  <a:cubicBezTo>
                    <a:pt x="162" y="125"/>
                    <a:pt x="162" y="125"/>
                    <a:pt x="162" y="125"/>
                  </a:cubicBezTo>
                  <a:cubicBezTo>
                    <a:pt x="164" y="125"/>
                    <a:pt x="164" y="125"/>
                    <a:pt x="164" y="125"/>
                  </a:cubicBezTo>
                  <a:cubicBezTo>
                    <a:pt x="165" y="124"/>
                    <a:pt x="165" y="124"/>
                    <a:pt x="165" y="124"/>
                  </a:cubicBezTo>
                  <a:cubicBezTo>
                    <a:pt x="164" y="123"/>
                    <a:pt x="164" y="123"/>
                    <a:pt x="164" y="123"/>
                  </a:cubicBezTo>
                  <a:cubicBezTo>
                    <a:pt x="162" y="124"/>
                    <a:pt x="162" y="124"/>
                    <a:pt x="162" y="124"/>
                  </a:cubicBezTo>
                  <a:cubicBezTo>
                    <a:pt x="161" y="123"/>
                    <a:pt x="161" y="123"/>
                    <a:pt x="161" y="123"/>
                  </a:cubicBezTo>
                  <a:cubicBezTo>
                    <a:pt x="156" y="123"/>
                    <a:pt x="156" y="123"/>
                    <a:pt x="156" y="123"/>
                  </a:cubicBezTo>
                  <a:cubicBezTo>
                    <a:pt x="155" y="123"/>
                    <a:pt x="155" y="123"/>
                    <a:pt x="155" y="123"/>
                  </a:cubicBezTo>
                  <a:close/>
                  <a:moveTo>
                    <a:pt x="89" y="120"/>
                  </a:moveTo>
                  <a:cubicBezTo>
                    <a:pt x="89" y="121"/>
                    <a:pt x="89" y="121"/>
                    <a:pt x="89" y="121"/>
                  </a:cubicBezTo>
                  <a:cubicBezTo>
                    <a:pt x="90" y="120"/>
                    <a:pt x="90" y="120"/>
                    <a:pt x="90" y="120"/>
                  </a:cubicBezTo>
                  <a:cubicBezTo>
                    <a:pt x="90" y="120"/>
                    <a:pt x="90" y="120"/>
                    <a:pt x="90" y="120"/>
                  </a:cubicBezTo>
                  <a:cubicBezTo>
                    <a:pt x="89" y="120"/>
                    <a:pt x="89" y="120"/>
                    <a:pt x="89" y="120"/>
                  </a:cubicBezTo>
                  <a:close/>
                  <a:moveTo>
                    <a:pt x="90" y="121"/>
                  </a:moveTo>
                  <a:cubicBezTo>
                    <a:pt x="91" y="122"/>
                    <a:pt x="91" y="122"/>
                    <a:pt x="91" y="122"/>
                  </a:cubicBezTo>
                  <a:cubicBezTo>
                    <a:pt x="92" y="121"/>
                    <a:pt x="92" y="121"/>
                    <a:pt x="92" y="121"/>
                  </a:cubicBezTo>
                  <a:cubicBezTo>
                    <a:pt x="92" y="119"/>
                    <a:pt x="92" y="119"/>
                    <a:pt x="92" y="119"/>
                  </a:cubicBezTo>
                  <a:cubicBezTo>
                    <a:pt x="94" y="119"/>
                    <a:pt x="94" y="119"/>
                    <a:pt x="94" y="119"/>
                  </a:cubicBezTo>
                  <a:cubicBezTo>
                    <a:pt x="95" y="117"/>
                    <a:pt x="95" y="117"/>
                    <a:pt x="95" y="117"/>
                  </a:cubicBezTo>
                  <a:cubicBezTo>
                    <a:pt x="95" y="115"/>
                    <a:pt x="95" y="115"/>
                    <a:pt x="95" y="115"/>
                  </a:cubicBezTo>
                  <a:cubicBezTo>
                    <a:pt x="97" y="113"/>
                    <a:pt x="97" y="113"/>
                    <a:pt x="97" y="113"/>
                  </a:cubicBezTo>
                  <a:cubicBezTo>
                    <a:pt x="97" y="114"/>
                    <a:pt x="97" y="114"/>
                    <a:pt x="97" y="114"/>
                  </a:cubicBezTo>
                  <a:cubicBezTo>
                    <a:pt x="99" y="114"/>
                    <a:pt x="99" y="114"/>
                    <a:pt x="99" y="114"/>
                  </a:cubicBezTo>
                  <a:cubicBezTo>
                    <a:pt x="102" y="115"/>
                    <a:pt x="102" y="115"/>
                    <a:pt x="102" y="115"/>
                  </a:cubicBezTo>
                  <a:cubicBezTo>
                    <a:pt x="104" y="116"/>
                    <a:pt x="104" y="116"/>
                    <a:pt x="104" y="116"/>
                  </a:cubicBezTo>
                  <a:cubicBezTo>
                    <a:pt x="104" y="115"/>
                    <a:pt x="104" y="115"/>
                    <a:pt x="104" y="115"/>
                  </a:cubicBezTo>
                  <a:cubicBezTo>
                    <a:pt x="105" y="114"/>
                    <a:pt x="105" y="114"/>
                    <a:pt x="105" y="114"/>
                  </a:cubicBezTo>
                  <a:cubicBezTo>
                    <a:pt x="108" y="114"/>
                    <a:pt x="108" y="114"/>
                    <a:pt x="108" y="114"/>
                  </a:cubicBezTo>
                  <a:cubicBezTo>
                    <a:pt x="109" y="116"/>
                    <a:pt x="109" y="116"/>
                    <a:pt x="109" y="116"/>
                  </a:cubicBezTo>
                  <a:cubicBezTo>
                    <a:pt x="113" y="116"/>
                    <a:pt x="113" y="116"/>
                    <a:pt x="113" y="116"/>
                  </a:cubicBezTo>
                  <a:cubicBezTo>
                    <a:pt x="116" y="117"/>
                    <a:pt x="116" y="117"/>
                    <a:pt x="116" y="117"/>
                  </a:cubicBezTo>
                  <a:cubicBezTo>
                    <a:pt x="117" y="119"/>
                    <a:pt x="117" y="119"/>
                    <a:pt x="117" y="119"/>
                  </a:cubicBezTo>
                  <a:cubicBezTo>
                    <a:pt x="117" y="120"/>
                    <a:pt x="117" y="120"/>
                    <a:pt x="117" y="120"/>
                  </a:cubicBezTo>
                  <a:cubicBezTo>
                    <a:pt x="118" y="121"/>
                    <a:pt x="118" y="121"/>
                    <a:pt x="118" y="121"/>
                  </a:cubicBezTo>
                  <a:cubicBezTo>
                    <a:pt x="121" y="123"/>
                    <a:pt x="121" y="123"/>
                    <a:pt x="121" y="123"/>
                  </a:cubicBezTo>
                  <a:cubicBezTo>
                    <a:pt x="126" y="122"/>
                    <a:pt x="126" y="122"/>
                    <a:pt x="126" y="122"/>
                  </a:cubicBezTo>
                  <a:cubicBezTo>
                    <a:pt x="131" y="123"/>
                    <a:pt x="131" y="123"/>
                    <a:pt x="131" y="123"/>
                  </a:cubicBezTo>
                  <a:cubicBezTo>
                    <a:pt x="135" y="123"/>
                    <a:pt x="135" y="123"/>
                    <a:pt x="135" y="123"/>
                  </a:cubicBezTo>
                  <a:cubicBezTo>
                    <a:pt x="136" y="121"/>
                    <a:pt x="136" y="121"/>
                    <a:pt x="136" y="121"/>
                  </a:cubicBezTo>
                  <a:cubicBezTo>
                    <a:pt x="136" y="118"/>
                    <a:pt x="136" y="118"/>
                    <a:pt x="136" y="118"/>
                  </a:cubicBezTo>
                  <a:cubicBezTo>
                    <a:pt x="138" y="118"/>
                    <a:pt x="138" y="118"/>
                    <a:pt x="138" y="118"/>
                  </a:cubicBezTo>
                  <a:cubicBezTo>
                    <a:pt x="140" y="120"/>
                    <a:pt x="140" y="120"/>
                    <a:pt x="140" y="120"/>
                  </a:cubicBezTo>
                  <a:cubicBezTo>
                    <a:pt x="142" y="120"/>
                    <a:pt x="142" y="120"/>
                    <a:pt x="142" y="120"/>
                  </a:cubicBezTo>
                  <a:cubicBezTo>
                    <a:pt x="143" y="120"/>
                    <a:pt x="143" y="120"/>
                    <a:pt x="143" y="120"/>
                  </a:cubicBezTo>
                  <a:cubicBezTo>
                    <a:pt x="144" y="120"/>
                    <a:pt x="144" y="120"/>
                    <a:pt x="144" y="120"/>
                  </a:cubicBezTo>
                  <a:cubicBezTo>
                    <a:pt x="146" y="122"/>
                    <a:pt x="146" y="122"/>
                    <a:pt x="146" y="122"/>
                  </a:cubicBezTo>
                  <a:cubicBezTo>
                    <a:pt x="148" y="122"/>
                    <a:pt x="148" y="122"/>
                    <a:pt x="148" y="122"/>
                  </a:cubicBezTo>
                  <a:cubicBezTo>
                    <a:pt x="149" y="123"/>
                    <a:pt x="149" y="123"/>
                    <a:pt x="149" y="123"/>
                  </a:cubicBezTo>
                  <a:cubicBezTo>
                    <a:pt x="150" y="123"/>
                    <a:pt x="150" y="123"/>
                    <a:pt x="150" y="123"/>
                  </a:cubicBezTo>
                  <a:cubicBezTo>
                    <a:pt x="153" y="123"/>
                    <a:pt x="153" y="123"/>
                    <a:pt x="153" y="123"/>
                  </a:cubicBezTo>
                  <a:cubicBezTo>
                    <a:pt x="153" y="125"/>
                    <a:pt x="153" y="125"/>
                    <a:pt x="153" y="125"/>
                  </a:cubicBezTo>
                  <a:cubicBezTo>
                    <a:pt x="154" y="127"/>
                    <a:pt x="154" y="127"/>
                    <a:pt x="154" y="127"/>
                  </a:cubicBezTo>
                  <a:cubicBezTo>
                    <a:pt x="154" y="128"/>
                    <a:pt x="154" y="128"/>
                    <a:pt x="154" y="128"/>
                  </a:cubicBezTo>
                  <a:cubicBezTo>
                    <a:pt x="156" y="130"/>
                    <a:pt x="156" y="130"/>
                    <a:pt x="156" y="130"/>
                  </a:cubicBezTo>
                  <a:cubicBezTo>
                    <a:pt x="158" y="131"/>
                    <a:pt x="158" y="131"/>
                    <a:pt x="158" y="131"/>
                  </a:cubicBezTo>
                  <a:cubicBezTo>
                    <a:pt x="160" y="130"/>
                    <a:pt x="160" y="130"/>
                    <a:pt x="160" y="130"/>
                  </a:cubicBezTo>
                  <a:cubicBezTo>
                    <a:pt x="161" y="131"/>
                    <a:pt x="161" y="131"/>
                    <a:pt x="161" y="131"/>
                  </a:cubicBezTo>
                  <a:cubicBezTo>
                    <a:pt x="162" y="131"/>
                    <a:pt x="162" y="131"/>
                    <a:pt x="162" y="131"/>
                  </a:cubicBezTo>
                  <a:cubicBezTo>
                    <a:pt x="163" y="130"/>
                    <a:pt x="163" y="130"/>
                    <a:pt x="163" y="130"/>
                  </a:cubicBezTo>
                  <a:cubicBezTo>
                    <a:pt x="165" y="130"/>
                    <a:pt x="165" y="130"/>
                    <a:pt x="165" y="130"/>
                  </a:cubicBezTo>
                  <a:cubicBezTo>
                    <a:pt x="165" y="131"/>
                    <a:pt x="165" y="131"/>
                    <a:pt x="165" y="131"/>
                  </a:cubicBezTo>
                  <a:cubicBezTo>
                    <a:pt x="167" y="131"/>
                    <a:pt x="167" y="131"/>
                    <a:pt x="167" y="131"/>
                  </a:cubicBezTo>
                  <a:cubicBezTo>
                    <a:pt x="168" y="132"/>
                    <a:pt x="168" y="132"/>
                    <a:pt x="168" y="132"/>
                  </a:cubicBezTo>
                  <a:cubicBezTo>
                    <a:pt x="167" y="136"/>
                    <a:pt x="167" y="136"/>
                    <a:pt x="167" y="136"/>
                  </a:cubicBezTo>
                  <a:cubicBezTo>
                    <a:pt x="166" y="137"/>
                    <a:pt x="166" y="137"/>
                    <a:pt x="166" y="137"/>
                  </a:cubicBezTo>
                  <a:cubicBezTo>
                    <a:pt x="167" y="138"/>
                    <a:pt x="167" y="138"/>
                    <a:pt x="167" y="138"/>
                  </a:cubicBezTo>
                  <a:cubicBezTo>
                    <a:pt x="168" y="140"/>
                    <a:pt x="168" y="140"/>
                    <a:pt x="168" y="140"/>
                  </a:cubicBezTo>
                  <a:cubicBezTo>
                    <a:pt x="167" y="141"/>
                    <a:pt x="167" y="141"/>
                    <a:pt x="167" y="141"/>
                  </a:cubicBezTo>
                  <a:cubicBezTo>
                    <a:pt x="165" y="139"/>
                    <a:pt x="165" y="139"/>
                    <a:pt x="165" y="139"/>
                  </a:cubicBezTo>
                  <a:cubicBezTo>
                    <a:pt x="164" y="139"/>
                    <a:pt x="164" y="139"/>
                    <a:pt x="164" y="139"/>
                  </a:cubicBezTo>
                  <a:cubicBezTo>
                    <a:pt x="161" y="138"/>
                    <a:pt x="161" y="138"/>
                    <a:pt x="161" y="138"/>
                  </a:cubicBezTo>
                  <a:cubicBezTo>
                    <a:pt x="159" y="137"/>
                    <a:pt x="159" y="137"/>
                    <a:pt x="159" y="137"/>
                  </a:cubicBezTo>
                  <a:cubicBezTo>
                    <a:pt x="158" y="135"/>
                    <a:pt x="158" y="135"/>
                    <a:pt x="158" y="135"/>
                  </a:cubicBezTo>
                  <a:cubicBezTo>
                    <a:pt x="156" y="135"/>
                    <a:pt x="156" y="135"/>
                    <a:pt x="156" y="135"/>
                  </a:cubicBezTo>
                  <a:cubicBezTo>
                    <a:pt x="154" y="137"/>
                    <a:pt x="154" y="137"/>
                    <a:pt x="154" y="137"/>
                  </a:cubicBezTo>
                  <a:cubicBezTo>
                    <a:pt x="151" y="137"/>
                    <a:pt x="151" y="137"/>
                    <a:pt x="151" y="137"/>
                  </a:cubicBezTo>
                  <a:cubicBezTo>
                    <a:pt x="149" y="135"/>
                    <a:pt x="149" y="135"/>
                    <a:pt x="149" y="135"/>
                  </a:cubicBezTo>
                  <a:cubicBezTo>
                    <a:pt x="147" y="135"/>
                    <a:pt x="147" y="135"/>
                    <a:pt x="147" y="135"/>
                  </a:cubicBezTo>
                  <a:cubicBezTo>
                    <a:pt x="145" y="137"/>
                    <a:pt x="145" y="137"/>
                    <a:pt x="145" y="137"/>
                  </a:cubicBezTo>
                  <a:cubicBezTo>
                    <a:pt x="142" y="135"/>
                    <a:pt x="142" y="135"/>
                    <a:pt x="142" y="135"/>
                  </a:cubicBezTo>
                  <a:cubicBezTo>
                    <a:pt x="139" y="135"/>
                    <a:pt x="139" y="135"/>
                    <a:pt x="139" y="135"/>
                  </a:cubicBezTo>
                  <a:cubicBezTo>
                    <a:pt x="138" y="136"/>
                    <a:pt x="138" y="136"/>
                    <a:pt x="138" y="136"/>
                  </a:cubicBezTo>
                  <a:cubicBezTo>
                    <a:pt x="133" y="134"/>
                    <a:pt x="133" y="134"/>
                    <a:pt x="133" y="134"/>
                  </a:cubicBezTo>
                  <a:cubicBezTo>
                    <a:pt x="129" y="131"/>
                    <a:pt x="129" y="131"/>
                    <a:pt x="129" y="131"/>
                  </a:cubicBezTo>
                  <a:cubicBezTo>
                    <a:pt x="126" y="131"/>
                    <a:pt x="126" y="131"/>
                    <a:pt x="126" y="131"/>
                  </a:cubicBezTo>
                  <a:cubicBezTo>
                    <a:pt x="124" y="130"/>
                    <a:pt x="124" y="130"/>
                    <a:pt x="124" y="130"/>
                  </a:cubicBezTo>
                  <a:cubicBezTo>
                    <a:pt x="123" y="130"/>
                    <a:pt x="123" y="130"/>
                    <a:pt x="123" y="130"/>
                  </a:cubicBezTo>
                  <a:cubicBezTo>
                    <a:pt x="121" y="131"/>
                    <a:pt x="121" y="131"/>
                    <a:pt x="121" y="131"/>
                  </a:cubicBezTo>
                  <a:cubicBezTo>
                    <a:pt x="120" y="131"/>
                    <a:pt x="120" y="131"/>
                    <a:pt x="120" y="131"/>
                  </a:cubicBezTo>
                  <a:cubicBezTo>
                    <a:pt x="118" y="130"/>
                    <a:pt x="118" y="130"/>
                    <a:pt x="118" y="130"/>
                  </a:cubicBezTo>
                  <a:cubicBezTo>
                    <a:pt x="117" y="130"/>
                    <a:pt x="117" y="130"/>
                    <a:pt x="117" y="130"/>
                  </a:cubicBezTo>
                  <a:cubicBezTo>
                    <a:pt x="116" y="132"/>
                    <a:pt x="116" y="132"/>
                    <a:pt x="116" y="132"/>
                  </a:cubicBezTo>
                  <a:cubicBezTo>
                    <a:pt x="112" y="130"/>
                    <a:pt x="112" y="130"/>
                    <a:pt x="112" y="130"/>
                  </a:cubicBezTo>
                  <a:cubicBezTo>
                    <a:pt x="109" y="128"/>
                    <a:pt x="109" y="128"/>
                    <a:pt x="109" y="128"/>
                  </a:cubicBezTo>
                  <a:cubicBezTo>
                    <a:pt x="106" y="128"/>
                    <a:pt x="106" y="128"/>
                    <a:pt x="106" y="128"/>
                  </a:cubicBezTo>
                  <a:cubicBezTo>
                    <a:pt x="105" y="128"/>
                    <a:pt x="105" y="128"/>
                    <a:pt x="105" y="128"/>
                  </a:cubicBezTo>
                  <a:cubicBezTo>
                    <a:pt x="104" y="129"/>
                    <a:pt x="104" y="129"/>
                    <a:pt x="104" y="129"/>
                  </a:cubicBezTo>
                  <a:cubicBezTo>
                    <a:pt x="101" y="128"/>
                    <a:pt x="101" y="128"/>
                    <a:pt x="101" y="128"/>
                  </a:cubicBezTo>
                  <a:cubicBezTo>
                    <a:pt x="99" y="127"/>
                    <a:pt x="99" y="127"/>
                    <a:pt x="99" y="127"/>
                  </a:cubicBezTo>
                  <a:cubicBezTo>
                    <a:pt x="98" y="127"/>
                    <a:pt x="98" y="127"/>
                    <a:pt x="98" y="127"/>
                  </a:cubicBezTo>
                  <a:cubicBezTo>
                    <a:pt x="100" y="124"/>
                    <a:pt x="100" y="124"/>
                    <a:pt x="100" y="124"/>
                  </a:cubicBezTo>
                  <a:cubicBezTo>
                    <a:pt x="100" y="124"/>
                    <a:pt x="100" y="124"/>
                    <a:pt x="100" y="124"/>
                  </a:cubicBezTo>
                  <a:cubicBezTo>
                    <a:pt x="99" y="124"/>
                    <a:pt x="99" y="124"/>
                    <a:pt x="99" y="124"/>
                  </a:cubicBezTo>
                  <a:cubicBezTo>
                    <a:pt x="98" y="124"/>
                    <a:pt x="98" y="124"/>
                    <a:pt x="98" y="124"/>
                  </a:cubicBezTo>
                  <a:cubicBezTo>
                    <a:pt x="97" y="124"/>
                    <a:pt x="97" y="124"/>
                    <a:pt x="97" y="124"/>
                  </a:cubicBezTo>
                  <a:cubicBezTo>
                    <a:pt x="96" y="122"/>
                    <a:pt x="96" y="122"/>
                    <a:pt x="96" y="122"/>
                  </a:cubicBezTo>
                  <a:cubicBezTo>
                    <a:pt x="94" y="123"/>
                    <a:pt x="94" y="123"/>
                    <a:pt x="94" y="123"/>
                  </a:cubicBezTo>
                  <a:cubicBezTo>
                    <a:pt x="91" y="123"/>
                    <a:pt x="91" y="123"/>
                    <a:pt x="91" y="123"/>
                  </a:cubicBezTo>
                  <a:cubicBezTo>
                    <a:pt x="90" y="122"/>
                    <a:pt x="90" y="122"/>
                    <a:pt x="90" y="122"/>
                  </a:cubicBezTo>
                  <a:cubicBezTo>
                    <a:pt x="89" y="121"/>
                    <a:pt x="89" y="121"/>
                    <a:pt x="89" y="121"/>
                  </a:cubicBezTo>
                  <a:cubicBezTo>
                    <a:pt x="90" y="121"/>
                    <a:pt x="90" y="121"/>
                    <a:pt x="90" y="121"/>
                  </a:cubicBezTo>
                  <a:close/>
                  <a:moveTo>
                    <a:pt x="113" y="22"/>
                  </a:moveTo>
                  <a:cubicBezTo>
                    <a:pt x="115" y="24"/>
                    <a:pt x="115" y="24"/>
                    <a:pt x="115" y="24"/>
                  </a:cubicBezTo>
                  <a:cubicBezTo>
                    <a:pt x="116" y="24"/>
                    <a:pt x="116" y="24"/>
                    <a:pt x="116" y="24"/>
                  </a:cubicBezTo>
                  <a:cubicBezTo>
                    <a:pt x="115" y="25"/>
                    <a:pt x="115" y="25"/>
                    <a:pt x="115" y="25"/>
                  </a:cubicBezTo>
                  <a:cubicBezTo>
                    <a:pt x="116" y="25"/>
                    <a:pt x="116" y="25"/>
                    <a:pt x="116" y="25"/>
                  </a:cubicBezTo>
                  <a:cubicBezTo>
                    <a:pt x="117" y="23"/>
                    <a:pt x="117" y="23"/>
                    <a:pt x="117" y="23"/>
                  </a:cubicBezTo>
                  <a:cubicBezTo>
                    <a:pt x="115" y="20"/>
                    <a:pt x="115" y="20"/>
                    <a:pt x="115" y="20"/>
                  </a:cubicBezTo>
                  <a:cubicBezTo>
                    <a:pt x="114" y="21"/>
                    <a:pt x="114" y="21"/>
                    <a:pt x="114" y="21"/>
                  </a:cubicBezTo>
                  <a:cubicBezTo>
                    <a:pt x="113" y="22"/>
                    <a:pt x="113" y="22"/>
                    <a:pt x="113" y="22"/>
                  </a:cubicBezTo>
                  <a:close/>
                  <a:moveTo>
                    <a:pt x="98" y="33"/>
                  </a:moveTo>
                  <a:cubicBezTo>
                    <a:pt x="98" y="34"/>
                    <a:pt x="98" y="34"/>
                    <a:pt x="98" y="34"/>
                  </a:cubicBezTo>
                  <a:cubicBezTo>
                    <a:pt x="99" y="34"/>
                    <a:pt x="99" y="34"/>
                    <a:pt x="99" y="34"/>
                  </a:cubicBezTo>
                  <a:cubicBezTo>
                    <a:pt x="98" y="33"/>
                    <a:pt x="98" y="33"/>
                    <a:pt x="98" y="33"/>
                  </a:cubicBezTo>
                  <a:close/>
                  <a:moveTo>
                    <a:pt x="98" y="29"/>
                  </a:moveTo>
                  <a:cubicBezTo>
                    <a:pt x="99" y="28"/>
                    <a:pt x="99" y="28"/>
                    <a:pt x="99" y="28"/>
                  </a:cubicBezTo>
                  <a:cubicBezTo>
                    <a:pt x="98" y="28"/>
                    <a:pt x="98" y="28"/>
                    <a:pt x="98" y="28"/>
                  </a:cubicBezTo>
                  <a:cubicBezTo>
                    <a:pt x="98" y="29"/>
                    <a:pt x="98" y="29"/>
                    <a:pt x="98" y="29"/>
                  </a:cubicBezTo>
                  <a:close/>
                  <a:moveTo>
                    <a:pt x="98" y="30"/>
                  </a:moveTo>
                  <a:cubicBezTo>
                    <a:pt x="98" y="31"/>
                    <a:pt x="98" y="31"/>
                    <a:pt x="98" y="31"/>
                  </a:cubicBezTo>
                  <a:cubicBezTo>
                    <a:pt x="99" y="31"/>
                    <a:pt x="99" y="31"/>
                    <a:pt x="99" y="31"/>
                  </a:cubicBezTo>
                  <a:cubicBezTo>
                    <a:pt x="98" y="30"/>
                    <a:pt x="98" y="30"/>
                    <a:pt x="98" y="30"/>
                  </a:cubicBezTo>
                  <a:close/>
                  <a:moveTo>
                    <a:pt x="93" y="32"/>
                  </a:moveTo>
                  <a:cubicBezTo>
                    <a:pt x="93" y="33"/>
                    <a:pt x="93" y="33"/>
                    <a:pt x="93" y="33"/>
                  </a:cubicBezTo>
                  <a:cubicBezTo>
                    <a:pt x="94" y="34"/>
                    <a:pt x="94" y="34"/>
                    <a:pt x="94" y="34"/>
                  </a:cubicBezTo>
                  <a:cubicBezTo>
                    <a:pt x="95" y="32"/>
                    <a:pt x="95" y="32"/>
                    <a:pt x="95" y="32"/>
                  </a:cubicBezTo>
                  <a:cubicBezTo>
                    <a:pt x="94" y="31"/>
                    <a:pt x="94" y="31"/>
                    <a:pt x="94" y="31"/>
                  </a:cubicBezTo>
                  <a:cubicBezTo>
                    <a:pt x="93" y="32"/>
                    <a:pt x="93" y="32"/>
                    <a:pt x="93" y="32"/>
                  </a:cubicBezTo>
                  <a:close/>
                  <a:moveTo>
                    <a:pt x="78" y="51"/>
                  </a:moveTo>
                  <a:cubicBezTo>
                    <a:pt x="80" y="52"/>
                    <a:pt x="80" y="52"/>
                    <a:pt x="80" y="52"/>
                  </a:cubicBezTo>
                  <a:cubicBezTo>
                    <a:pt x="81" y="50"/>
                    <a:pt x="81" y="50"/>
                    <a:pt x="81" y="50"/>
                  </a:cubicBezTo>
                  <a:cubicBezTo>
                    <a:pt x="80" y="49"/>
                    <a:pt x="80" y="49"/>
                    <a:pt x="80" y="49"/>
                  </a:cubicBezTo>
                  <a:cubicBezTo>
                    <a:pt x="78" y="51"/>
                    <a:pt x="78" y="51"/>
                    <a:pt x="78" y="51"/>
                  </a:cubicBezTo>
                  <a:close/>
                  <a:moveTo>
                    <a:pt x="82" y="49"/>
                  </a:moveTo>
                  <a:cubicBezTo>
                    <a:pt x="81" y="51"/>
                    <a:pt x="81" y="51"/>
                    <a:pt x="81" y="51"/>
                  </a:cubicBezTo>
                  <a:cubicBezTo>
                    <a:pt x="83" y="52"/>
                    <a:pt x="83" y="52"/>
                    <a:pt x="83" y="52"/>
                  </a:cubicBezTo>
                  <a:cubicBezTo>
                    <a:pt x="84" y="54"/>
                    <a:pt x="84" y="54"/>
                    <a:pt x="84" y="54"/>
                  </a:cubicBezTo>
                  <a:cubicBezTo>
                    <a:pt x="85" y="53"/>
                    <a:pt x="85" y="53"/>
                    <a:pt x="85" y="53"/>
                  </a:cubicBezTo>
                  <a:cubicBezTo>
                    <a:pt x="85" y="51"/>
                    <a:pt x="85" y="51"/>
                    <a:pt x="85" y="51"/>
                  </a:cubicBezTo>
                  <a:cubicBezTo>
                    <a:pt x="85" y="50"/>
                    <a:pt x="85" y="50"/>
                    <a:pt x="85" y="50"/>
                  </a:cubicBezTo>
                  <a:cubicBezTo>
                    <a:pt x="85" y="48"/>
                    <a:pt x="85" y="48"/>
                    <a:pt x="85" y="48"/>
                  </a:cubicBezTo>
                  <a:cubicBezTo>
                    <a:pt x="84" y="49"/>
                    <a:pt x="84" y="49"/>
                    <a:pt x="84" y="49"/>
                  </a:cubicBezTo>
                  <a:cubicBezTo>
                    <a:pt x="84" y="49"/>
                    <a:pt x="84" y="49"/>
                    <a:pt x="84" y="49"/>
                  </a:cubicBezTo>
                  <a:cubicBezTo>
                    <a:pt x="82" y="49"/>
                    <a:pt x="82" y="49"/>
                    <a:pt x="82" y="49"/>
                  </a:cubicBezTo>
                  <a:close/>
                  <a:moveTo>
                    <a:pt x="121" y="76"/>
                  </a:moveTo>
                  <a:cubicBezTo>
                    <a:pt x="121" y="77"/>
                    <a:pt x="121" y="77"/>
                    <a:pt x="121" y="77"/>
                  </a:cubicBezTo>
                  <a:cubicBezTo>
                    <a:pt x="123" y="77"/>
                    <a:pt x="123" y="77"/>
                    <a:pt x="123" y="77"/>
                  </a:cubicBezTo>
                  <a:cubicBezTo>
                    <a:pt x="123" y="76"/>
                    <a:pt x="123" y="76"/>
                    <a:pt x="123" y="76"/>
                  </a:cubicBezTo>
                  <a:cubicBezTo>
                    <a:pt x="122" y="76"/>
                    <a:pt x="122" y="76"/>
                    <a:pt x="122" y="76"/>
                  </a:cubicBezTo>
                  <a:cubicBezTo>
                    <a:pt x="121" y="76"/>
                    <a:pt x="121" y="76"/>
                    <a:pt x="121" y="76"/>
                  </a:cubicBezTo>
                  <a:close/>
                  <a:moveTo>
                    <a:pt x="110" y="84"/>
                  </a:moveTo>
                  <a:cubicBezTo>
                    <a:pt x="110" y="85"/>
                    <a:pt x="110" y="85"/>
                    <a:pt x="110" y="85"/>
                  </a:cubicBezTo>
                  <a:cubicBezTo>
                    <a:pt x="110" y="86"/>
                    <a:pt x="110" y="86"/>
                    <a:pt x="110" y="86"/>
                  </a:cubicBezTo>
                  <a:cubicBezTo>
                    <a:pt x="108" y="87"/>
                    <a:pt x="108" y="87"/>
                    <a:pt x="108" y="87"/>
                  </a:cubicBezTo>
                  <a:cubicBezTo>
                    <a:pt x="108" y="87"/>
                    <a:pt x="108" y="87"/>
                    <a:pt x="108" y="87"/>
                  </a:cubicBezTo>
                  <a:cubicBezTo>
                    <a:pt x="109" y="88"/>
                    <a:pt x="109" y="88"/>
                    <a:pt x="109" y="88"/>
                  </a:cubicBezTo>
                  <a:cubicBezTo>
                    <a:pt x="109" y="87"/>
                    <a:pt x="109" y="87"/>
                    <a:pt x="109" y="87"/>
                  </a:cubicBezTo>
                  <a:cubicBezTo>
                    <a:pt x="110" y="86"/>
                    <a:pt x="110" y="86"/>
                    <a:pt x="110" y="86"/>
                  </a:cubicBezTo>
                  <a:cubicBezTo>
                    <a:pt x="110" y="89"/>
                    <a:pt x="110" y="89"/>
                    <a:pt x="110" y="89"/>
                  </a:cubicBezTo>
                  <a:cubicBezTo>
                    <a:pt x="112" y="90"/>
                    <a:pt x="112" y="90"/>
                    <a:pt x="112" y="90"/>
                  </a:cubicBezTo>
                  <a:cubicBezTo>
                    <a:pt x="113" y="88"/>
                    <a:pt x="113" y="88"/>
                    <a:pt x="113" y="88"/>
                  </a:cubicBezTo>
                  <a:cubicBezTo>
                    <a:pt x="114" y="89"/>
                    <a:pt x="114" y="89"/>
                    <a:pt x="114" y="89"/>
                  </a:cubicBezTo>
                  <a:cubicBezTo>
                    <a:pt x="115" y="90"/>
                    <a:pt x="115" y="90"/>
                    <a:pt x="115" y="90"/>
                  </a:cubicBezTo>
                  <a:cubicBezTo>
                    <a:pt x="116" y="88"/>
                    <a:pt x="116" y="88"/>
                    <a:pt x="116" y="88"/>
                  </a:cubicBezTo>
                  <a:cubicBezTo>
                    <a:pt x="117" y="88"/>
                    <a:pt x="117" y="88"/>
                    <a:pt x="117" y="88"/>
                  </a:cubicBezTo>
                  <a:cubicBezTo>
                    <a:pt x="116" y="86"/>
                    <a:pt x="116" y="86"/>
                    <a:pt x="116" y="86"/>
                  </a:cubicBezTo>
                  <a:cubicBezTo>
                    <a:pt x="113" y="84"/>
                    <a:pt x="113" y="84"/>
                    <a:pt x="113" y="84"/>
                  </a:cubicBezTo>
                  <a:cubicBezTo>
                    <a:pt x="110" y="84"/>
                    <a:pt x="110" y="84"/>
                    <a:pt x="110" y="84"/>
                  </a:cubicBezTo>
                  <a:cubicBezTo>
                    <a:pt x="110" y="84"/>
                    <a:pt x="110" y="84"/>
                    <a:pt x="110" y="84"/>
                  </a:cubicBezTo>
                  <a:close/>
                  <a:moveTo>
                    <a:pt x="104" y="87"/>
                  </a:moveTo>
                  <a:cubicBezTo>
                    <a:pt x="104" y="89"/>
                    <a:pt x="104" y="89"/>
                    <a:pt x="104" y="89"/>
                  </a:cubicBezTo>
                  <a:cubicBezTo>
                    <a:pt x="105" y="88"/>
                    <a:pt x="105" y="88"/>
                    <a:pt x="105" y="88"/>
                  </a:cubicBezTo>
                  <a:cubicBezTo>
                    <a:pt x="104" y="87"/>
                    <a:pt x="104" y="87"/>
                    <a:pt x="104" y="87"/>
                  </a:cubicBezTo>
                  <a:close/>
                  <a:moveTo>
                    <a:pt x="91" y="76"/>
                  </a:moveTo>
                  <a:cubicBezTo>
                    <a:pt x="91" y="77"/>
                    <a:pt x="91" y="77"/>
                    <a:pt x="91" y="77"/>
                  </a:cubicBezTo>
                  <a:cubicBezTo>
                    <a:pt x="90" y="79"/>
                    <a:pt x="90" y="79"/>
                    <a:pt x="90" y="79"/>
                  </a:cubicBezTo>
                  <a:cubicBezTo>
                    <a:pt x="91" y="80"/>
                    <a:pt x="91" y="80"/>
                    <a:pt x="91" y="80"/>
                  </a:cubicBezTo>
                  <a:cubicBezTo>
                    <a:pt x="94" y="80"/>
                    <a:pt x="94" y="80"/>
                    <a:pt x="94" y="80"/>
                  </a:cubicBezTo>
                  <a:cubicBezTo>
                    <a:pt x="95" y="81"/>
                    <a:pt x="95" y="81"/>
                    <a:pt x="95" y="81"/>
                  </a:cubicBezTo>
                  <a:cubicBezTo>
                    <a:pt x="95" y="83"/>
                    <a:pt x="95" y="83"/>
                    <a:pt x="95" y="83"/>
                  </a:cubicBezTo>
                  <a:cubicBezTo>
                    <a:pt x="96" y="83"/>
                    <a:pt x="96" y="83"/>
                    <a:pt x="96" y="83"/>
                  </a:cubicBezTo>
                  <a:cubicBezTo>
                    <a:pt x="96" y="86"/>
                    <a:pt x="96" y="86"/>
                    <a:pt x="96" y="86"/>
                  </a:cubicBezTo>
                  <a:cubicBezTo>
                    <a:pt x="98" y="87"/>
                    <a:pt x="98" y="87"/>
                    <a:pt x="98" y="87"/>
                  </a:cubicBezTo>
                  <a:cubicBezTo>
                    <a:pt x="100" y="87"/>
                    <a:pt x="100" y="87"/>
                    <a:pt x="100" y="87"/>
                  </a:cubicBezTo>
                  <a:cubicBezTo>
                    <a:pt x="101" y="89"/>
                    <a:pt x="101" y="89"/>
                    <a:pt x="101" y="89"/>
                  </a:cubicBezTo>
                  <a:cubicBezTo>
                    <a:pt x="101" y="89"/>
                    <a:pt x="101" y="89"/>
                    <a:pt x="101" y="89"/>
                  </a:cubicBezTo>
                  <a:cubicBezTo>
                    <a:pt x="102" y="88"/>
                    <a:pt x="102" y="88"/>
                    <a:pt x="102" y="88"/>
                  </a:cubicBezTo>
                  <a:cubicBezTo>
                    <a:pt x="102" y="86"/>
                    <a:pt x="102" y="86"/>
                    <a:pt x="102" y="86"/>
                  </a:cubicBezTo>
                  <a:cubicBezTo>
                    <a:pt x="103" y="84"/>
                    <a:pt x="103" y="84"/>
                    <a:pt x="103" y="84"/>
                  </a:cubicBezTo>
                  <a:cubicBezTo>
                    <a:pt x="100" y="83"/>
                    <a:pt x="100" y="83"/>
                    <a:pt x="100" y="83"/>
                  </a:cubicBezTo>
                  <a:cubicBezTo>
                    <a:pt x="98" y="81"/>
                    <a:pt x="98" y="81"/>
                    <a:pt x="98" y="81"/>
                  </a:cubicBezTo>
                  <a:cubicBezTo>
                    <a:pt x="97" y="77"/>
                    <a:pt x="97" y="77"/>
                    <a:pt x="97" y="77"/>
                  </a:cubicBezTo>
                  <a:cubicBezTo>
                    <a:pt x="96" y="77"/>
                    <a:pt x="96" y="77"/>
                    <a:pt x="96" y="77"/>
                  </a:cubicBezTo>
                  <a:cubicBezTo>
                    <a:pt x="96" y="75"/>
                    <a:pt x="96" y="75"/>
                    <a:pt x="96" y="75"/>
                  </a:cubicBezTo>
                  <a:cubicBezTo>
                    <a:pt x="95" y="75"/>
                    <a:pt x="95" y="75"/>
                    <a:pt x="95" y="75"/>
                  </a:cubicBezTo>
                  <a:cubicBezTo>
                    <a:pt x="94" y="75"/>
                    <a:pt x="94" y="75"/>
                    <a:pt x="94" y="75"/>
                  </a:cubicBezTo>
                  <a:cubicBezTo>
                    <a:pt x="94" y="76"/>
                    <a:pt x="94" y="76"/>
                    <a:pt x="94" y="76"/>
                  </a:cubicBezTo>
                  <a:cubicBezTo>
                    <a:pt x="95" y="77"/>
                    <a:pt x="95" y="77"/>
                    <a:pt x="95" y="77"/>
                  </a:cubicBezTo>
                  <a:cubicBezTo>
                    <a:pt x="93" y="77"/>
                    <a:pt x="93" y="77"/>
                    <a:pt x="93" y="77"/>
                  </a:cubicBezTo>
                  <a:cubicBezTo>
                    <a:pt x="92" y="76"/>
                    <a:pt x="92" y="76"/>
                    <a:pt x="92" y="76"/>
                  </a:cubicBezTo>
                  <a:cubicBezTo>
                    <a:pt x="91" y="76"/>
                    <a:pt x="91" y="76"/>
                    <a:pt x="91" y="76"/>
                  </a:cubicBezTo>
                  <a:close/>
                  <a:moveTo>
                    <a:pt x="83" y="65"/>
                  </a:moveTo>
                  <a:cubicBezTo>
                    <a:pt x="82" y="66"/>
                    <a:pt x="82" y="66"/>
                    <a:pt x="82" y="66"/>
                  </a:cubicBezTo>
                  <a:cubicBezTo>
                    <a:pt x="83" y="68"/>
                    <a:pt x="83" y="68"/>
                    <a:pt x="83" y="68"/>
                  </a:cubicBezTo>
                  <a:cubicBezTo>
                    <a:pt x="85" y="67"/>
                    <a:pt x="85" y="67"/>
                    <a:pt x="85" y="67"/>
                  </a:cubicBezTo>
                  <a:cubicBezTo>
                    <a:pt x="84" y="65"/>
                    <a:pt x="84" y="65"/>
                    <a:pt x="84" y="65"/>
                  </a:cubicBezTo>
                  <a:cubicBezTo>
                    <a:pt x="83" y="65"/>
                    <a:pt x="83" y="65"/>
                    <a:pt x="83" y="65"/>
                  </a:cubicBezTo>
                  <a:close/>
                  <a:moveTo>
                    <a:pt x="84" y="61"/>
                  </a:moveTo>
                  <a:cubicBezTo>
                    <a:pt x="83" y="63"/>
                    <a:pt x="83" y="63"/>
                    <a:pt x="83" y="63"/>
                  </a:cubicBezTo>
                  <a:cubicBezTo>
                    <a:pt x="84" y="64"/>
                    <a:pt x="84" y="64"/>
                    <a:pt x="84" y="64"/>
                  </a:cubicBezTo>
                  <a:cubicBezTo>
                    <a:pt x="86" y="64"/>
                    <a:pt x="86" y="64"/>
                    <a:pt x="86" y="64"/>
                  </a:cubicBezTo>
                  <a:cubicBezTo>
                    <a:pt x="88" y="65"/>
                    <a:pt x="88" y="65"/>
                    <a:pt x="88" y="65"/>
                  </a:cubicBezTo>
                  <a:cubicBezTo>
                    <a:pt x="88" y="64"/>
                    <a:pt x="88" y="64"/>
                    <a:pt x="88" y="64"/>
                  </a:cubicBezTo>
                  <a:cubicBezTo>
                    <a:pt x="86" y="62"/>
                    <a:pt x="86" y="62"/>
                    <a:pt x="86" y="62"/>
                  </a:cubicBezTo>
                  <a:cubicBezTo>
                    <a:pt x="84" y="61"/>
                    <a:pt x="84" y="61"/>
                    <a:pt x="84" y="61"/>
                  </a:cubicBezTo>
                  <a:close/>
                  <a:moveTo>
                    <a:pt x="67" y="49"/>
                  </a:moveTo>
                  <a:cubicBezTo>
                    <a:pt x="65" y="52"/>
                    <a:pt x="65" y="52"/>
                    <a:pt x="65" y="52"/>
                  </a:cubicBezTo>
                  <a:cubicBezTo>
                    <a:pt x="66" y="53"/>
                    <a:pt x="66" y="53"/>
                    <a:pt x="66" y="53"/>
                  </a:cubicBezTo>
                  <a:cubicBezTo>
                    <a:pt x="69" y="54"/>
                    <a:pt x="69" y="54"/>
                    <a:pt x="69" y="54"/>
                  </a:cubicBezTo>
                  <a:cubicBezTo>
                    <a:pt x="71" y="55"/>
                    <a:pt x="71" y="55"/>
                    <a:pt x="71" y="55"/>
                  </a:cubicBezTo>
                  <a:cubicBezTo>
                    <a:pt x="71" y="54"/>
                    <a:pt x="71" y="54"/>
                    <a:pt x="71" y="54"/>
                  </a:cubicBezTo>
                  <a:cubicBezTo>
                    <a:pt x="71" y="52"/>
                    <a:pt x="71" y="52"/>
                    <a:pt x="71" y="52"/>
                  </a:cubicBezTo>
                  <a:cubicBezTo>
                    <a:pt x="69" y="50"/>
                    <a:pt x="69" y="50"/>
                    <a:pt x="69" y="50"/>
                  </a:cubicBezTo>
                  <a:cubicBezTo>
                    <a:pt x="67" y="49"/>
                    <a:pt x="67" y="49"/>
                    <a:pt x="67" y="49"/>
                  </a:cubicBezTo>
                  <a:close/>
                  <a:moveTo>
                    <a:pt x="62" y="47"/>
                  </a:moveTo>
                  <a:cubicBezTo>
                    <a:pt x="63" y="47"/>
                    <a:pt x="63" y="47"/>
                    <a:pt x="63" y="47"/>
                  </a:cubicBezTo>
                  <a:cubicBezTo>
                    <a:pt x="65" y="48"/>
                    <a:pt x="65" y="48"/>
                    <a:pt x="65" y="48"/>
                  </a:cubicBezTo>
                  <a:cubicBezTo>
                    <a:pt x="66" y="49"/>
                    <a:pt x="66" y="49"/>
                    <a:pt x="66" y="49"/>
                  </a:cubicBezTo>
                  <a:cubicBezTo>
                    <a:pt x="65" y="51"/>
                    <a:pt x="65" y="51"/>
                    <a:pt x="65" y="51"/>
                  </a:cubicBezTo>
                  <a:cubicBezTo>
                    <a:pt x="64" y="50"/>
                    <a:pt x="64" y="50"/>
                    <a:pt x="64" y="50"/>
                  </a:cubicBezTo>
                  <a:cubicBezTo>
                    <a:pt x="62" y="47"/>
                    <a:pt x="62" y="47"/>
                    <a:pt x="62" y="47"/>
                  </a:cubicBezTo>
                  <a:close/>
                  <a:moveTo>
                    <a:pt x="56" y="42"/>
                  </a:moveTo>
                  <a:cubicBezTo>
                    <a:pt x="57" y="45"/>
                    <a:pt x="57" y="45"/>
                    <a:pt x="57" y="45"/>
                  </a:cubicBezTo>
                  <a:cubicBezTo>
                    <a:pt x="58" y="45"/>
                    <a:pt x="58" y="45"/>
                    <a:pt x="58" y="45"/>
                  </a:cubicBezTo>
                  <a:cubicBezTo>
                    <a:pt x="60" y="43"/>
                    <a:pt x="60" y="43"/>
                    <a:pt x="60" y="43"/>
                  </a:cubicBezTo>
                  <a:cubicBezTo>
                    <a:pt x="58" y="41"/>
                    <a:pt x="58" y="41"/>
                    <a:pt x="58" y="41"/>
                  </a:cubicBezTo>
                  <a:cubicBezTo>
                    <a:pt x="57" y="42"/>
                    <a:pt x="57" y="42"/>
                    <a:pt x="57" y="42"/>
                  </a:cubicBezTo>
                  <a:cubicBezTo>
                    <a:pt x="56" y="42"/>
                    <a:pt x="56" y="42"/>
                    <a:pt x="56" y="42"/>
                  </a:cubicBezTo>
                  <a:close/>
                  <a:moveTo>
                    <a:pt x="62" y="108"/>
                  </a:moveTo>
                  <a:cubicBezTo>
                    <a:pt x="64" y="110"/>
                    <a:pt x="64" y="110"/>
                    <a:pt x="64" y="110"/>
                  </a:cubicBezTo>
                  <a:cubicBezTo>
                    <a:pt x="64" y="109"/>
                    <a:pt x="64" y="109"/>
                    <a:pt x="64" y="109"/>
                  </a:cubicBezTo>
                  <a:cubicBezTo>
                    <a:pt x="63" y="108"/>
                    <a:pt x="63" y="108"/>
                    <a:pt x="63" y="108"/>
                  </a:cubicBezTo>
                  <a:cubicBezTo>
                    <a:pt x="62" y="108"/>
                    <a:pt x="62" y="108"/>
                    <a:pt x="62" y="108"/>
                  </a:cubicBezTo>
                  <a:close/>
                  <a:moveTo>
                    <a:pt x="45" y="86"/>
                  </a:moveTo>
                  <a:cubicBezTo>
                    <a:pt x="44" y="88"/>
                    <a:pt x="44" y="88"/>
                    <a:pt x="44" y="88"/>
                  </a:cubicBezTo>
                  <a:cubicBezTo>
                    <a:pt x="48" y="91"/>
                    <a:pt x="48" y="91"/>
                    <a:pt x="48" y="91"/>
                  </a:cubicBezTo>
                  <a:cubicBezTo>
                    <a:pt x="47" y="89"/>
                    <a:pt x="47" y="89"/>
                    <a:pt x="47" y="89"/>
                  </a:cubicBezTo>
                  <a:cubicBezTo>
                    <a:pt x="47" y="88"/>
                    <a:pt x="47" y="88"/>
                    <a:pt x="47" y="88"/>
                  </a:cubicBezTo>
                  <a:cubicBezTo>
                    <a:pt x="45" y="86"/>
                    <a:pt x="45" y="86"/>
                    <a:pt x="45" y="86"/>
                  </a:cubicBezTo>
                  <a:close/>
                  <a:moveTo>
                    <a:pt x="43" y="84"/>
                  </a:moveTo>
                  <a:cubicBezTo>
                    <a:pt x="44" y="85"/>
                    <a:pt x="44" y="85"/>
                    <a:pt x="44" y="85"/>
                  </a:cubicBezTo>
                  <a:cubicBezTo>
                    <a:pt x="43" y="86"/>
                    <a:pt x="43" y="86"/>
                    <a:pt x="43" y="86"/>
                  </a:cubicBezTo>
                  <a:cubicBezTo>
                    <a:pt x="43" y="84"/>
                    <a:pt x="43" y="84"/>
                    <a:pt x="43" y="84"/>
                  </a:cubicBezTo>
                  <a:close/>
                  <a:moveTo>
                    <a:pt x="40" y="79"/>
                  </a:moveTo>
                  <a:cubicBezTo>
                    <a:pt x="39" y="80"/>
                    <a:pt x="39" y="80"/>
                    <a:pt x="39" y="80"/>
                  </a:cubicBezTo>
                  <a:cubicBezTo>
                    <a:pt x="40" y="81"/>
                    <a:pt x="40" y="81"/>
                    <a:pt x="40" y="81"/>
                  </a:cubicBezTo>
                  <a:cubicBezTo>
                    <a:pt x="42" y="82"/>
                    <a:pt x="42" y="82"/>
                    <a:pt x="42" y="82"/>
                  </a:cubicBezTo>
                  <a:cubicBezTo>
                    <a:pt x="40" y="79"/>
                    <a:pt x="40" y="79"/>
                    <a:pt x="40" y="79"/>
                  </a:cubicBezTo>
                  <a:close/>
                  <a:moveTo>
                    <a:pt x="30" y="71"/>
                  </a:moveTo>
                  <a:cubicBezTo>
                    <a:pt x="30" y="72"/>
                    <a:pt x="30" y="72"/>
                    <a:pt x="30" y="72"/>
                  </a:cubicBezTo>
                  <a:cubicBezTo>
                    <a:pt x="32" y="73"/>
                    <a:pt x="32" y="73"/>
                    <a:pt x="32" y="73"/>
                  </a:cubicBezTo>
                  <a:cubicBezTo>
                    <a:pt x="34" y="76"/>
                    <a:pt x="34" y="76"/>
                    <a:pt x="34" y="76"/>
                  </a:cubicBezTo>
                  <a:cubicBezTo>
                    <a:pt x="36" y="77"/>
                    <a:pt x="36" y="77"/>
                    <a:pt x="36" y="77"/>
                  </a:cubicBezTo>
                  <a:cubicBezTo>
                    <a:pt x="36" y="74"/>
                    <a:pt x="36" y="74"/>
                    <a:pt x="36" y="74"/>
                  </a:cubicBezTo>
                  <a:cubicBezTo>
                    <a:pt x="34" y="70"/>
                    <a:pt x="34" y="70"/>
                    <a:pt x="34" y="70"/>
                  </a:cubicBezTo>
                  <a:cubicBezTo>
                    <a:pt x="32" y="69"/>
                    <a:pt x="32" y="69"/>
                    <a:pt x="32" y="69"/>
                  </a:cubicBezTo>
                  <a:cubicBezTo>
                    <a:pt x="30" y="71"/>
                    <a:pt x="30" y="71"/>
                    <a:pt x="30" y="71"/>
                  </a:cubicBezTo>
                  <a:close/>
                  <a:moveTo>
                    <a:pt x="29" y="64"/>
                  </a:moveTo>
                  <a:cubicBezTo>
                    <a:pt x="28" y="66"/>
                    <a:pt x="28" y="66"/>
                    <a:pt x="28" y="66"/>
                  </a:cubicBezTo>
                  <a:cubicBezTo>
                    <a:pt x="29" y="68"/>
                    <a:pt x="29" y="68"/>
                    <a:pt x="29" y="68"/>
                  </a:cubicBezTo>
                  <a:cubicBezTo>
                    <a:pt x="30" y="66"/>
                    <a:pt x="30" y="66"/>
                    <a:pt x="30" y="66"/>
                  </a:cubicBezTo>
                  <a:cubicBezTo>
                    <a:pt x="30" y="65"/>
                    <a:pt x="30" y="65"/>
                    <a:pt x="30" y="65"/>
                  </a:cubicBezTo>
                  <a:cubicBezTo>
                    <a:pt x="29" y="64"/>
                    <a:pt x="29" y="64"/>
                    <a:pt x="29" y="64"/>
                  </a:cubicBezTo>
                  <a:close/>
                  <a:moveTo>
                    <a:pt x="30" y="60"/>
                  </a:moveTo>
                  <a:cubicBezTo>
                    <a:pt x="32" y="60"/>
                    <a:pt x="32" y="60"/>
                    <a:pt x="32" y="60"/>
                  </a:cubicBezTo>
                  <a:cubicBezTo>
                    <a:pt x="33" y="60"/>
                    <a:pt x="33" y="60"/>
                    <a:pt x="33" y="60"/>
                  </a:cubicBezTo>
                  <a:cubicBezTo>
                    <a:pt x="33" y="59"/>
                    <a:pt x="33" y="59"/>
                    <a:pt x="33" y="59"/>
                  </a:cubicBezTo>
                  <a:cubicBezTo>
                    <a:pt x="31" y="58"/>
                    <a:pt x="31" y="58"/>
                    <a:pt x="31" y="58"/>
                  </a:cubicBezTo>
                  <a:cubicBezTo>
                    <a:pt x="30" y="60"/>
                    <a:pt x="30" y="60"/>
                    <a:pt x="30" y="60"/>
                  </a:cubicBezTo>
                  <a:close/>
                  <a:moveTo>
                    <a:pt x="18" y="48"/>
                  </a:moveTo>
                  <a:cubicBezTo>
                    <a:pt x="19" y="48"/>
                    <a:pt x="19" y="48"/>
                    <a:pt x="19" y="48"/>
                  </a:cubicBezTo>
                  <a:cubicBezTo>
                    <a:pt x="20" y="47"/>
                    <a:pt x="20" y="47"/>
                    <a:pt x="20" y="47"/>
                  </a:cubicBezTo>
                  <a:cubicBezTo>
                    <a:pt x="21" y="47"/>
                    <a:pt x="21" y="47"/>
                    <a:pt x="21" y="47"/>
                  </a:cubicBezTo>
                  <a:cubicBezTo>
                    <a:pt x="23" y="50"/>
                    <a:pt x="23" y="50"/>
                    <a:pt x="23" y="50"/>
                  </a:cubicBezTo>
                  <a:cubicBezTo>
                    <a:pt x="25" y="51"/>
                    <a:pt x="25" y="51"/>
                    <a:pt x="25" y="51"/>
                  </a:cubicBezTo>
                  <a:cubicBezTo>
                    <a:pt x="24" y="53"/>
                    <a:pt x="24" y="53"/>
                    <a:pt x="24" y="53"/>
                  </a:cubicBezTo>
                  <a:cubicBezTo>
                    <a:pt x="24" y="55"/>
                    <a:pt x="24" y="55"/>
                    <a:pt x="24" y="55"/>
                  </a:cubicBezTo>
                  <a:cubicBezTo>
                    <a:pt x="23" y="55"/>
                    <a:pt x="23" y="55"/>
                    <a:pt x="23" y="55"/>
                  </a:cubicBezTo>
                  <a:cubicBezTo>
                    <a:pt x="21" y="52"/>
                    <a:pt x="21" y="52"/>
                    <a:pt x="21" y="52"/>
                  </a:cubicBezTo>
                  <a:cubicBezTo>
                    <a:pt x="20" y="52"/>
                    <a:pt x="20" y="52"/>
                    <a:pt x="20" y="52"/>
                  </a:cubicBezTo>
                  <a:cubicBezTo>
                    <a:pt x="20" y="50"/>
                    <a:pt x="20" y="50"/>
                    <a:pt x="20" y="50"/>
                  </a:cubicBezTo>
                  <a:cubicBezTo>
                    <a:pt x="18" y="48"/>
                    <a:pt x="18" y="48"/>
                    <a:pt x="18" y="48"/>
                  </a:cubicBezTo>
                  <a:close/>
                  <a:moveTo>
                    <a:pt x="17" y="41"/>
                  </a:moveTo>
                  <a:cubicBezTo>
                    <a:pt x="20" y="42"/>
                    <a:pt x="20" y="42"/>
                    <a:pt x="20" y="42"/>
                  </a:cubicBezTo>
                  <a:cubicBezTo>
                    <a:pt x="19" y="41"/>
                    <a:pt x="19" y="41"/>
                    <a:pt x="19" y="41"/>
                  </a:cubicBezTo>
                  <a:cubicBezTo>
                    <a:pt x="17" y="41"/>
                    <a:pt x="17" y="41"/>
                    <a:pt x="17" y="41"/>
                  </a:cubicBezTo>
                  <a:close/>
                  <a:moveTo>
                    <a:pt x="5" y="33"/>
                  </a:moveTo>
                  <a:cubicBezTo>
                    <a:pt x="5" y="34"/>
                    <a:pt x="5" y="34"/>
                    <a:pt x="5" y="34"/>
                  </a:cubicBezTo>
                  <a:cubicBezTo>
                    <a:pt x="4" y="35"/>
                    <a:pt x="4" y="35"/>
                    <a:pt x="4" y="35"/>
                  </a:cubicBezTo>
                  <a:cubicBezTo>
                    <a:pt x="6" y="36"/>
                    <a:pt x="6" y="36"/>
                    <a:pt x="6" y="36"/>
                  </a:cubicBezTo>
                  <a:cubicBezTo>
                    <a:pt x="8" y="36"/>
                    <a:pt x="8" y="36"/>
                    <a:pt x="8" y="36"/>
                  </a:cubicBezTo>
                  <a:cubicBezTo>
                    <a:pt x="7" y="34"/>
                    <a:pt x="7" y="34"/>
                    <a:pt x="7" y="34"/>
                  </a:cubicBezTo>
                  <a:cubicBezTo>
                    <a:pt x="5" y="33"/>
                    <a:pt x="5" y="33"/>
                    <a:pt x="5" y="33"/>
                  </a:cubicBezTo>
                  <a:close/>
                  <a:moveTo>
                    <a:pt x="0" y="9"/>
                  </a:moveTo>
                  <a:cubicBezTo>
                    <a:pt x="0" y="10"/>
                    <a:pt x="0" y="10"/>
                    <a:pt x="0" y="10"/>
                  </a:cubicBezTo>
                  <a:cubicBezTo>
                    <a:pt x="1" y="12"/>
                    <a:pt x="1" y="12"/>
                    <a:pt x="1" y="12"/>
                  </a:cubicBezTo>
                  <a:cubicBezTo>
                    <a:pt x="3" y="17"/>
                    <a:pt x="3" y="17"/>
                    <a:pt x="3" y="17"/>
                  </a:cubicBezTo>
                  <a:cubicBezTo>
                    <a:pt x="4" y="18"/>
                    <a:pt x="4" y="18"/>
                    <a:pt x="4" y="18"/>
                  </a:cubicBezTo>
                  <a:cubicBezTo>
                    <a:pt x="8" y="22"/>
                    <a:pt x="8" y="22"/>
                    <a:pt x="8" y="22"/>
                  </a:cubicBezTo>
                  <a:cubicBezTo>
                    <a:pt x="9" y="22"/>
                    <a:pt x="9" y="22"/>
                    <a:pt x="9" y="22"/>
                  </a:cubicBezTo>
                  <a:cubicBezTo>
                    <a:pt x="11" y="25"/>
                    <a:pt x="11" y="25"/>
                    <a:pt x="11" y="25"/>
                  </a:cubicBezTo>
                  <a:cubicBezTo>
                    <a:pt x="13" y="25"/>
                    <a:pt x="13" y="25"/>
                    <a:pt x="13" y="25"/>
                  </a:cubicBezTo>
                  <a:cubicBezTo>
                    <a:pt x="14" y="25"/>
                    <a:pt x="14" y="25"/>
                    <a:pt x="14" y="25"/>
                  </a:cubicBezTo>
                  <a:cubicBezTo>
                    <a:pt x="17" y="27"/>
                    <a:pt x="17" y="27"/>
                    <a:pt x="17" y="27"/>
                  </a:cubicBezTo>
                  <a:cubicBezTo>
                    <a:pt x="20" y="32"/>
                    <a:pt x="20" y="32"/>
                    <a:pt x="20" y="32"/>
                  </a:cubicBezTo>
                  <a:cubicBezTo>
                    <a:pt x="23" y="35"/>
                    <a:pt x="23" y="35"/>
                    <a:pt x="23" y="35"/>
                  </a:cubicBezTo>
                  <a:cubicBezTo>
                    <a:pt x="24" y="35"/>
                    <a:pt x="24" y="35"/>
                    <a:pt x="24" y="35"/>
                  </a:cubicBezTo>
                  <a:cubicBezTo>
                    <a:pt x="24" y="37"/>
                    <a:pt x="24" y="37"/>
                    <a:pt x="24" y="37"/>
                  </a:cubicBezTo>
                  <a:cubicBezTo>
                    <a:pt x="25" y="38"/>
                    <a:pt x="25" y="38"/>
                    <a:pt x="25" y="38"/>
                  </a:cubicBezTo>
                  <a:cubicBezTo>
                    <a:pt x="25" y="40"/>
                    <a:pt x="25" y="40"/>
                    <a:pt x="25" y="40"/>
                  </a:cubicBezTo>
                  <a:cubicBezTo>
                    <a:pt x="26" y="41"/>
                    <a:pt x="26" y="41"/>
                    <a:pt x="26" y="41"/>
                  </a:cubicBezTo>
                  <a:cubicBezTo>
                    <a:pt x="28" y="41"/>
                    <a:pt x="28" y="41"/>
                    <a:pt x="28" y="41"/>
                  </a:cubicBezTo>
                  <a:cubicBezTo>
                    <a:pt x="30" y="44"/>
                    <a:pt x="30" y="44"/>
                    <a:pt x="30" y="44"/>
                  </a:cubicBezTo>
                  <a:cubicBezTo>
                    <a:pt x="31" y="45"/>
                    <a:pt x="31" y="45"/>
                    <a:pt x="31" y="45"/>
                  </a:cubicBezTo>
                  <a:cubicBezTo>
                    <a:pt x="33" y="45"/>
                    <a:pt x="33" y="45"/>
                    <a:pt x="33" y="45"/>
                  </a:cubicBezTo>
                  <a:cubicBezTo>
                    <a:pt x="33" y="46"/>
                    <a:pt x="33" y="46"/>
                    <a:pt x="33" y="46"/>
                  </a:cubicBezTo>
                  <a:cubicBezTo>
                    <a:pt x="32" y="47"/>
                    <a:pt x="32" y="47"/>
                    <a:pt x="32" y="47"/>
                  </a:cubicBezTo>
                  <a:cubicBezTo>
                    <a:pt x="33" y="48"/>
                    <a:pt x="33" y="48"/>
                    <a:pt x="33" y="48"/>
                  </a:cubicBezTo>
                  <a:cubicBezTo>
                    <a:pt x="34" y="50"/>
                    <a:pt x="34" y="50"/>
                    <a:pt x="34" y="50"/>
                  </a:cubicBezTo>
                  <a:cubicBezTo>
                    <a:pt x="34" y="51"/>
                    <a:pt x="34" y="51"/>
                    <a:pt x="34" y="51"/>
                  </a:cubicBezTo>
                  <a:cubicBezTo>
                    <a:pt x="36" y="56"/>
                    <a:pt x="36" y="56"/>
                    <a:pt x="36" y="56"/>
                  </a:cubicBezTo>
                  <a:cubicBezTo>
                    <a:pt x="37" y="58"/>
                    <a:pt x="37" y="58"/>
                    <a:pt x="37" y="58"/>
                  </a:cubicBezTo>
                  <a:cubicBezTo>
                    <a:pt x="39" y="59"/>
                    <a:pt x="39" y="59"/>
                    <a:pt x="39" y="59"/>
                  </a:cubicBezTo>
                  <a:cubicBezTo>
                    <a:pt x="41" y="61"/>
                    <a:pt x="41" y="61"/>
                    <a:pt x="41" y="61"/>
                  </a:cubicBezTo>
                  <a:cubicBezTo>
                    <a:pt x="41" y="62"/>
                    <a:pt x="41" y="62"/>
                    <a:pt x="41" y="62"/>
                  </a:cubicBezTo>
                  <a:cubicBezTo>
                    <a:pt x="44" y="66"/>
                    <a:pt x="44" y="66"/>
                    <a:pt x="44" y="66"/>
                  </a:cubicBezTo>
                  <a:cubicBezTo>
                    <a:pt x="46" y="68"/>
                    <a:pt x="46" y="68"/>
                    <a:pt x="46" y="68"/>
                  </a:cubicBezTo>
                  <a:cubicBezTo>
                    <a:pt x="46" y="72"/>
                    <a:pt x="46" y="72"/>
                    <a:pt x="46" y="72"/>
                  </a:cubicBezTo>
                  <a:cubicBezTo>
                    <a:pt x="49" y="78"/>
                    <a:pt x="49" y="78"/>
                    <a:pt x="49" y="78"/>
                  </a:cubicBezTo>
                  <a:cubicBezTo>
                    <a:pt x="49" y="80"/>
                    <a:pt x="49" y="80"/>
                    <a:pt x="49" y="80"/>
                  </a:cubicBezTo>
                  <a:cubicBezTo>
                    <a:pt x="50" y="83"/>
                    <a:pt x="50" y="83"/>
                    <a:pt x="50" y="83"/>
                  </a:cubicBezTo>
                  <a:cubicBezTo>
                    <a:pt x="53" y="85"/>
                    <a:pt x="53" y="85"/>
                    <a:pt x="53" y="85"/>
                  </a:cubicBezTo>
                  <a:cubicBezTo>
                    <a:pt x="56" y="89"/>
                    <a:pt x="56" y="89"/>
                    <a:pt x="56" y="89"/>
                  </a:cubicBezTo>
                  <a:cubicBezTo>
                    <a:pt x="57" y="91"/>
                    <a:pt x="57" y="91"/>
                    <a:pt x="57" y="91"/>
                  </a:cubicBezTo>
                  <a:cubicBezTo>
                    <a:pt x="60" y="92"/>
                    <a:pt x="60" y="92"/>
                    <a:pt x="60" y="92"/>
                  </a:cubicBezTo>
                  <a:cubicBezTo>
                    <a:pt x="61" y="93"/>
                    <a:pt x="61" y="93"/>
                    <a:pt x="61" y="93"/>
                  </a:cubicBezTo>
                  <a:cubicBezTo>
                    <a:pt x="63" y="94"/>
                    <a:pt x="63" y="94"/>
                    <a:pt x="63" y="94"/>
                  </a:cubicBezTo>
                  <a:cubicBezTo>
                    <a:pt x="63" y="97"/>
                    <a:pt x="63" y="97"/>
                    <a:pt x="63" y="97"/>
                  </a:cubicBezTo>
                  <a:cubicBezTo>
                    <a:pt x="65" y="98"/>
                    <a:pt x="65" y="98"/>
                    <a:pt x="65" y="98"/>
                  </a:cubicBezTo>
                  <a:cubicBezTo>
                    <a:pt x="67" y="100"/>
                    <a:pt x="67" y="100"/>
                    <a:pt x="67" y="100"/>
                  </a:cubicBezTo>
                  <a:cubicBezTo>
                    <a:pt x="71" y="103"/>
                    <a:pt x="71" y="103"/>
                    <a:pt x="71" y="103"/>
                  </a:cubicBezTo>
                  <a:cubicBezTo>
                    <a:pt x="72" y="105"/>
                    <a:pt x="72" y="105"/>
                    <a:pt x="72" y="105"/>
                  </a:cubicBezTo>
                  <a:cubicBezTo>
                    <a:pt x="75" y="105"/>
                    <a:pt x="75" y="105"/>
                    <a:pt x="75" y="105"/>
                  </a:cubicBezTo>
                  <a:cubicBezTo>
                    <a:pt x="80" y="110"/>
                    <a:pt x="80" y="110"/>
                    <a:pt x="80" y="110"/>
                  </a:cubicBezTo>
                  <a:cubicBezTo>
                    <a:pt x="80" y="112"/>
                    <a:pt x="80" y="112"/>
                    <a:pt x="80" y="112"/>
                  </a:cubicBezTo>
                  <a:cubicBezTo>
                    <a:pt x="81" y="112"/>
                    <a:pt x="81" y="112"/>
                    <a:pt x="81" y="112"/>
                  </a:cubicBezTo>
                  <a:cubicBezTo>
                    <a:pt x="83" y="114"/>
                    <a:pt x="83" y="114"/>
                    <a:pt x="83" y="114"/>
                  </a:cubicBezTo>
                  <a:cubicBezTo>
                    <a:pt x="83" y="114"/>
                    <a:pt x="83" y="114"/>
                    <a:pt x="83" y="114"/>
                  </a:cubicBezTo>
                  <a:cubicBezTo>
                    <a:pt x="83" y="112"/>
                    <a:pt x="83" y="112"/>
                    <a:pt x="83" y="112"/>
                  </a:cubicBezTo>
                  <a:cubicBezTo>
                    <a:pt x="83" y="111"/>
                    <a:pt x="83" y="111"/>
                    <a:pt x="83" y="111"/>
                  </a:cubicBezTo>
                  <a:cubicBezTo>
                    <a:pt x="83" y="110"/>
                    <a:pt x="83" y="110"/>
                    <a:pt x="83" y="110"/>
                  </a:cubicBezTo>
                  <a:cubicBezTo>
                    <a:pt x="84" y="110"/>
                    <a:pt x="84" y="110"/>
                    <a:pt x="84" y="110"/>
                  </a:cubicBezTo>
                  <a:cubicBezTo>
                    <a:pt x="88" y="113"/>
                    <a:pt x="88" y="113"/>
                    <a:pt x="88" y="113"/>
                  </a:cubicBezTo>
                  <a:cubicBezTo>
                    <a:pt x="88" y="113"/>
                    <a:pt x="88" y="113"/>
                    <a:pt x="88" y="113"/>
                  </a:cubicBezTo>
                  <a:cubicBezTo>
                    <a:pt x="88" y="111"/>
                    <a:pt x="88" y="111"/>
                    <a:pt x="88" y="111"/>
                  </a:cubicBezTo>
                  <a:cubicBezTo>
                    <a:pt x="89" y="109"/>
                    <a:pt x="89" y="109"/>
                    <a:pt x="89" y="109"/>
                  </a:cubicBezTo>
                  <a:cubicBezTo>
                    <a:pt x="91" y="110"/>
                    <a:pt x="91" y="110"/>
                    <a:pt x="91" y="110"/>
                  </a:cubicBezTo>
                  <a:cubicBezTo>
                    <a:pt x="92" y="112"/>
                    <a:pt x="92" y="112"/>
                    <a:pt x="92" y="112"/>
                  </a:cubicBezTo>
                  <a:cubicBezTo>
                    <a:pt x="93" y="113"/>
                    <a:pt x="93" y="113"/>
                    <a:pt x="93" y="113"/>
                  </a:cubicBezTo>
                  <a:cubicBezTo>
                    <a:pt x="94" y="111"/>
                    <a:pt x="94" y="111"/>
                    <a:pt x="94" y="111"/>
                  </a:cubicBezTo>
                  <a:cubicBezTo>
                    <a:pt x="94" y="108"/>
                    <a:pt x="94" y="108"/>
                    <a:pt x="94" y="108"/>
                  </a:cubicBezTo>
                  <a:cubicBezTo>
                    <a:pt x="95" y="103"/>
                    <a:pt x="95" y="103"/>
                    <a:pt x="95" y="103"/>
                  </a:cubicBezTo>
                  <a:cubicBezTo>
                    <a:pt x="94" y="99"/>
                    <a:pt x="94" y="99"/>
                    <a:pt x="94" y="99"/>
                  </a:cubicBezTo>
                  <a:cubicBezTo>
                    <a:pt x="96" y="96"/>
                    <a:pt x="96" y="96"/>
                    <a:pt x="96" y="96"/>
                  </a:cubicBezTo>
                  <a:cubicBezTo>
                    <a:pt x="95" y="95"/>
                    <a:pt x="95" y="95"/>
                    <a:pt x="95" y="95"/>
                  </a:cubicBezTo>
                  <a:cubicBezTo>
                    <a:pt x="95" y="92"/>
                    <a:pt x="95" y="92"/>
                    <a:pt x="95" y="92"/>
                  </a:cubicBezTo>
                  <a:cubicBezTo>
                    <a:pt x="97" y="91"/>
                    <a:pt x="97" y="91"/>
                    <a:pt x="97" y="91"/>
                  </a:cubicBezTo>
                  <a:cubicBezTo>
                    <a:pt x="97" y="90"/>
                    <a:pt x="97" y="90"/>
                    <a:pt x="97" y="90"/>
                  </a:cubicBezTo>
                  <a:cubicBezTo>
                    <a:pt x="97" y="88"/>
                    <a:pt x="97" y="88"/>
                    <a:pt x="97" y="88"/>
                  </a:cubicBezTo>
                  <a:cubicBezTo>
                    <a:pt x="96" y="88"/>
                    <a:pt x="96" y="88"/>
                    <a:pt x="96" y="88"/>
                  </a:cubicBezTo>
                  <a:cubicBezTo>
                    <a:pt x="94" y="86"/>
                    <a:pt x="94" y="86"/>
                    <a:pt x="94" y="86"/>
                  </a:cubicBezTo>
                  <a:cubicBezTo>
                    <a:pt x="93" y="84"/>
                    <a:pt x="93" y="84"/>
                    <a:pt x="93" y="84"/>
                  </a:cubicBezTo>
                  <a:cubicBezTo>
                    <a:pt x="92" y="84"/>
                    <a:pt x="92" y="84"/>
                    <a:pt x="92" y="84"/>
                  </a:cubicBezTo>
                  <a:cubicBezTo>
                    <a:pt x="92" y="82"/>
                    <a:pt x="92" y="82"/>
                    <a:pt x="92" y="82"/>
                  </a:cubicBezTo>
                  <a:cubicBezTo>
                    <a:pt x="90" y="82"/>
                    <a:pt x="90" y="82"/>
                    <a:pt x="90" y="82"/>
                  </a:cubicBezTo>
                  <a:cubicBezTo>
                    <a:pt x="88" y="82"/>
                    <a:pt x="88" y="82"/>
                    <a:pt x="88" y="82"/>
                  </a:cubicBezTo>
                  <a:cubicBezTo>
                    <a:pt x="86" y="82"/>
                    <a:pt x="86" y="82"/>
                    <a:pt x="86" y="82"/>
                  </a:cubicBezTo>
                  <a:cubicBezTo>
                    <a:pt x="86" y="79"/>
                    <a:pt x="86" y="79"/>
                    <a:pt x="86" y="79"/>
                  </a:cubicBezTo>
                  <a:cubicBezTo>
                    <a:pt x="84" y="77"/>
                    <a:pt x="84" y="77"/>
                    <a:pt x="84" y="77"/>
                  </a:cubicBezTo>
                  <a:cubicBezTo>
                    <a:pt x="83" y="78"/>
                    <a:pt x="83" y="78"/>
                    <a:pt x="83" y="78"/>
                  </a:cubicBezTo>
                  <a:cubicBezTo>
                    <a:pt x="84" y="76"/>
                    <a:pt x="84" y="76"/>
                    <a:pt x="84" y="76"/>
                  </a:cubicBezTo>
                  <a:cubicBezTo>
                    <a:pt x="83" y="75"/>
                    <a:pt x="83" y="75"/>
                    <a:pt x="83" y="75"/>
                  </a:cubicBezTo>
                  <a:cubicBezTo>
                    <a:pt x="83" y="70"/>
                    <a:pt x="83" y="70"/>
                    <a:pt x="83" y="70"/>
                  </a:cubicBezTo>
                  <a:cubicBezTo>
                    <a:pt x="81" y="71"/>
                    <a:pt x="81" y="71"/>
                    <a:pt x="81" y="71"/>
                  </a:cubicBezTo>
                  <a:cubicBezTo>
                    <a:pt x="80" y="70"/>
                    <a:pt x="80" y="70"/>
                    <a:pt x="80" y="70"/>
                  </a:cubicBezTo>
                  <a:cubicBezTo>
                    <a:pt x="77" y="70"/>
                    <a:pt x="77" y="70"/>
                    <a:pt x="77" y="70"/>
                  </a:cubicBezTo>
                  <a:cubicBezTo>
                    <a:pt x="74" y="68"/>
                    <a:pt x="74" y="68"/>
                    <a:pt x="74" y="68"/>
                  </a:cubicBezTo>
                  <a:cubicBezTo>
                    <a:pt x="74" y="67"/>
                    <a:pt x="74" y="67"/>
                    <a:pt x="74" y="67"/>
                  </a:cubicBezTo>
                  <a:cubicBezTo>
                    <a:pt x="75" y="66"/>
                    <a:pt x="75" y="66"/>
                    <a:pt x="75" y="66"/>
                  </a:cubicBezTo>
                  <a:cubicBezTo>
                    <a:pt x="78" y="65"/>
                    <a:pt x="78" y="65"/>
                    <a:pt x="78" y="65"/>
                  </a:cubicBezTo>
                  <a:cubicBezTo>
                    <a:pt x="76" y="64"/>
                    <a:pt x="76" y="64"/>
                    <a:pt x="76" y="64"/>
                  </a:cubicBezTo>
                  <a:cubicBezTo>
                    <a:pt x="74" y="64"/>
                    <a:pt x="74" y="64"/>
                    <a:pt x="74" y="64"/>
                  </a:cubicBezTo>
                  <a:cubicBezTo>
                    <a:pt x="73" y="64"/>
                    <a:pt x="73" y="64"/>
                    <a:pt x="73" y="64"/>
                  </a:cubicBezTo>
                  <a:cubicBezTo>
                    <a:pt x="71" y="65"/>
                    <a:pt x="71" y="65"/>
                    <a:pt x="71" y="65"/>
                  </a:cubicBezTo>
                  <a:cubicBezTo>
                    <a:pt x="73" y="63"/>
                    <a:pt x="73" y="63"/>
                    <a:pt x="73" y="63"/>
                  </a:cubicBezTo>
                  <a:cubicBezTo>
                    <a:pt x="75" y="62"/>
                    <a:pt x="75" y="62"/>
                    <a:pt x="75" y="62"/>
                  </a:cubicBezTo>
                  <a:cubicBezTo>
                    <a:pt x="77" y="61"/>
                    <a:pt x="77" y="61"/>
                    <a:pt x="77" y="61"/>
                  </a:cubicBezTo>
                  <a:cubicBezTo>
                    <a:pt x="77" y="60"/>
                    <a:pt x="77" y="60"/>
                    <a:pt x="77" y="60"/>
                  </a:cubicBezTo>
                  <a:cubicBezTo>
                    <a:pt x="74" y="57"/>
                    <a:pt x="74" y="57"/>
                    <a:pt x="74" y="57"/>
                  </a:cubicBezTo>
                  <a:cubicBezTo>
                    <a:pt x="73" y="56"/>
                    <a:pt x="73" y="56"/>
                    <a:pt x="73" y="56"/>
                  </a:cubicBezTo>
                  <a:cubicBezTo>
                    <a:pt x="71" y="58"/>
                    <a:pt x="71" y="58"/>
                    <a:pt x="71" y="58"/>
                  </a:cubicBezTo>
                  <a:cubicBezTo>
                    <a:pt x="69" y="59"/>
                    <a:pt x="69" y="59"/>
                    <a:pt x="69" y="59"/>
                  </a:cubicBezTo>
                  <a:cubicBezTo>
                    <a:pt x="67" y="59"/>
                    <a:pt x="67" y="59"/>
                    <a:pt x="67" y="59"/>
                  </a:cubicBezTo>
                  <a:cubicBezTo>
                    <a:pt x="68" y="59"/>
                    <a:pt x="68" y="59"/>
                    <a:pt x="68" y="59"/>
                  </a:cubicBezTo>
                  <a:cubicBezTo>
                    <a:pt x="69" y="58"/>
                    <a:pt x="69" y="58"/>
                    <a:pt x="69" y="58"/>
                  </a:cubicBezTo>
                  <a:cubicBezTo>
                    <a:pt x="69" y="58"/>
                    <a:pt x="69" y="58"/>
                    <a:pt x="69" y="58"/>
                  </a:cubicBezTo>
                  <a:cubicBezTo>
                    <a:pt x="70" y="57"/>
                    <a:pt x="70" y="57"/>
                    <a:pt x="70" y="57"/>
                  </a:cubicBezTo>
                  <a:cubicBezTo>
                    <a:pt x="70" y="55"/>
                    <a:pt x="70" y="55"/>
                    <a:pt x="70" y="55"/>
                  </a:cubicBezTo>
                  <a:cubicBezTo>
                    <a:pt x="68" y="55"/>
                    <a:pt x="68" y="55"/>
                    <a:pt x="68" y="55"/>
                  </a:cubicBezTo>
                  <a:cubicBezTo>
                    <a:pt x="65" y="55"/>
                    <a:pt x="65" y="55"/>
                    <a:pt x="65" y="55"/>
                  </a:cubicBezTo>
                  <a:cubicBezTo>
                    <a:pt x="63" y="53"/>
                    <a:pt x="63" y="53"/>
                    <a:pt x="63" y="53"/>
                  </a:cubicBezTo>
                  <a:cubicBezTo>
                    <a:pt x="63" y="52"/>
                    <a:pt x="63" y="52"/>
                    <a:pt x="63" y="52"/>
                  </a:cubicBezTo>
                  <a:cubicBezTo>
                    <a:pt x="62" y="49"/>
                    <a:pt x="62" y="49"/>
                    <a:pt x="62" y="49"/>
                  </a:cubicBezTo>
                  <a:cubicBezTo>
                    <a:pt x="59" y="46"/>
                    <a:pt x="59" y="46"/>
                    <a:pt x="59" y="46"/>
                  </a:cubicBezTo>
                  <a:cubicBezTo>
                    <a:pt x="58" y="45"/>
                    <a:pt x="58" y="45"/>
                    <a:pt x="58" y="45"/>
                  </a:cubicBezTo>
                  <a:cubicBezTo>
                    <a:pt x="56" y="46"/>
                    <a:pt x="56" y="46"/>
                    <a:pt x="56" y="46"/>
                  </a:cubicBezTo>
                  <a:cubicBezTo>
                    <a:pt x="55" y="45"/>
                    <a:pt x="55" y="45"/>
                    <a:pt x="55" y="45"/>
                  </a:cubicBezTo>
                  <a:cubicBezTo>
                    <a:pt x="55" y="41"/>
                    <a:pt x="55" y="41"/>
                    <a:pt x="55" y="41"/>
                  </a:cubicBezTo>
                  <a:cubicBezTo>
                    <a:pt x="52" y="39"/>
                    <a:pt x="52" y="39"/>
                    <a:pt x="52" y="39"/>
                  </a:cubicBezTo>
                  <a:cubicBezTo>
                    <a:pt x="49" y="37"/>
                    <a:pt x="49" y="37"/>
                    <a:pt x="49" y="37"/>
                  </a:cubicBezTo>
                  <a:cubicBezTo>
                    <a:pt x="47" y="37"/>
                    <a:pt x="47" y="37"/>
                    <a:pt x="47" y="37"/>
                  </a:cubicBezTo>
                  <a:cubicBezTo>
                    <a:pt x="46" y="38"/>
                    <a:pt x="46" y="38"/>
                    <a:pt x="46" y="38"/>
                  </a:cubicBezTo>
                  <a:cubicBezTo>
                    <a:pt x="45" y="37"/>
                    <a:pt x="45" y="37"/>
                    <a:pt x="45" y="37"/>
                  </a:cubicBezTo>
                  <a:cubicBezTo>
                    <a:pt x="45" y="35"/>
                    <a:pt x="45" y="35"/>
                    <a:pt x="45" y="35"/>
                  </a:cubicBezTo>
                  <a:cubicBezTo>
                    <a:pt x="43" y="36"/>
                    <a:pt x="43" y="36"/>
                    <a:pt x="43" y="36"/>
                  </a:cubicBezTo>
                  <a:cubicBezTo>
                    <a:pt x="43" y="35"/>
                    <a:pt x="43" y="35"/>
                    <a:pt x="43" y="35"/>
                  </a:cubicBezTo>
                  <a:cubicBezTo>
                    <a:pt x="42" y="32"/>
                    <a:pt x="42" y="32"/>
                    <a:pt x="42" y="32"/>
                  </a:cubicBezTo>
                  <a:cubicBezTo>
                    <a:pt x="41" y="30"/>
                    <a:pt x="41" y="30"/>
                    <a:pt x="41" y="30"/>
                  </a:cubicBezTo>
                  <a:cubicBezTo>
                    <a:pt x="39" y="30"/>
                    <a:pt x="39" y="30"/>
                    <a:pt x="39" y="30"/>
                  </a:cubicBezTo>
                  <a:cubicBezTo>
                    <a:pt x="38" y="28"/>
                    <a:pt x="38" y="28"/>
                    <a:pt x="38" y="28"/>
                  </a:cubicBezTo>
                  <a:cubicBezTo>
                    <a:pt x="33" y="25"/>
                    <a:pt x="33" y="25"/>
                    <a:pt x="33" y="25"/>
                  </a:cubicBezTo>
                  <a:cubicBezTo>
                    <a:pt x="31" y="25"/>
                    <a:pt x="31" y="25"/>
                    <a:pt x="31" y="25"/>
                  </a:cubicBezTo>
                  <a:cubicBezTo>
                    <a:pt x="29" y="23"/>
                    <a:pt x="29" y="23"/>
                    <a:pt x="29" y="23"/>
                  </a:cubicBezTo>
                  <a:cubicBezTo>
                    <a:pt x="27" y="22"/>
                    <a:pt x="27" y="22"/>
                    <a:pt x="27" y="22"/>
                  </a:cubicBezTo>
                  <a:cubicBezTo>
                    <a:pt x="27" y="21"/>
                    <a:pt x="27" y="21"/>
                    <a:pt x="27" y="21"/>
                  </a:cubicBezTo>
                  <a:cubicBezTo>
                    <a:pt x="26" y="18"/>
                    <a:pt x="26" y="18"/>
                    <a:pt x="26" y="18"/>
                  </a:cubicBezTo>
                  <a:cubicBezTo>
                    <a:pt x="25" y="17"/>
                    <a:pt x="25" y="17"/>
                    <a:pt x="25" y="17"/>
                  </a:cubicBezTo>
                  <a:cubicBezTo>
                    <a:pt x="24" y="15"/>
                    <a:pt x="24" y="15"/>
                    <a:pt x="24" y="15"/>
                  </a:cubicBezTo>
                  <a:cubicBezTo>
                    <a:pt x="23" y="15"/>
                    <a:pt x="23" y="15"/>
                    <a:pt x="23" y="15"/>
                  </a:cubicBezTo>
                  <a:cubicBezTo>
                    <a:pt x="21" y="13"/>
                    <a:pt x="21" y="13"/>
                    <a:pt x="21" y="13"/>
                  </a:cubicBezTo>
                  <a:cubicBezTo>
                    <a:pt x="19" y="12"/>
                    <a:pt x="19" y="12"/>
                    <a:pt x="19" y="12"/>
                  </a:cubicBezTo>
                  <a:cubicBezTo>
                    <a:pt x="18" y="12"/>
                    <a:pt x="18" y="12"/>
                    <a:pt x="18" y="12"/>
                  </a:cubicBezTo>
                  <a:cubicBezTo>
                    <a:pt x="16" y="12"/>
                    <a:pt x="16" y="12"/>
                    <a:pt x="16" y="12"/>
                  </a:cubicBezTo>
                  <a:cubicBezTo>
                    <a:pt x="15" y="12"/>
                    <a:pt x="15" y="12"/>
                    <a:pt x="15" y="12"/>
                  </a:cubicBezTo>
                  <a:cubicBezTo>
                    <a:pt x="13" y="12"/>
                    <a:pt x="13" y="12"/>
                    <a:pt x="13" y="12"/>
                  </a:cubicBezTo>
                  <a:cubicBezTo>
                    <a:pt x="11" y="12"/>
                    <a:pt x="11" y="12"/>
                    <a:pt x="11" y="12"/>
                  </a:cubicBezTo>
                  <a:cubicBezTo>
                    <a:pt x="9" y="11"/>
                    <a:pt x="9" y="11"/>
                    <a:pt x="9" y="11"/>
                  </a:cubicBezTo>
                  <a:cubicBezTo>
                    <a:pt x="5" y="9"/>
                    <a:pt x="5" y="9"/>
                    <a:pt x="5" y="9"/>
                  </a:cubicBezTo>
                  <a:cubicBezTo>
                    <a:pt x="2" y="8"/>
                    <a:pt x="2" y="8"/>
                    <a:pt x="2" y="8"/>
                  </a:cubicBezTo>
                  <a:lnTo>
                    <a:pt x="0" y="9"/>
                  </a:lnTo>
                  <a:close/>
                </a:path>
              </a:pathLst>
            </a:custGeom>
            <a:grpFill/>
            <a:ln w="0">
              <a:noFill/>
            </a:ln>
          </p:spPr>
          <p:style>
            <a:lnRef idx="0">
              <a:scrgbClr r="0" g="0" b="0"/>
            </a:lnRef>
            <a:fillRef idx="0">
              <a:scrgbClr r="0" g="0" b="0"/>
            </a:fillRef>
            <a:effectRef idx="0">
              <a:scrgbClr r="0" g="0" b="0"/>
            </a:effectRef>
            <a:fontRef idx="minor"/>
          </p:style>
        </p:sp>
        <p:sp>
          <p:nvSpPr>
            <p:cNvPr id="285" name="CustomShape 26">
              <a:extLst>
                <a:ext uri="{FF2B5EF4-FFF2-40B4-BE49-F238E27FC236}">
                  <a16:creationId xmlns:a16="http://schemas.microsoft.com/office/drawing/2014/main" id="{EF492A45-1768-4867-9E8E-F5A41D5FC946}"/>
                </a:ext>
              </a:extLst>
            </p:cNvPr>
            <p:cNvSpPr/>
            <p:nvPr/>
          </p:nvSpPr>
          <p:spPr>
            <a:xfrm>
              <a:off x="5770800" y="5581080"/>
              <a:ext cx="64800" cy="20160"/>
            </a:xfrm>
            <a:custGeom>
              <a:avLst/>
              <a:gdLst/>
              <a:ahLst/>
              <a:cxnLst/>
              <a:rect l="l" t="t" r="r" b="b"/>
              <a:pathLst>
                <a:path w="61" h="20">
                  <a:moveTo>
                    <a:pt x="0" y="16"/>
                  </a:moveTo>
                  <a:lnTo>
                    <a:pt x="4" y="20"/>
                  </a:lnTo>
                  <a:lnTo>
                    <a:pt x="6" y="18"/>
                  </a:lnTo>
                  <a:lnTo>
                    <a:pt x="11" y="18"/>
                  </a:lnTo>
                  <a:lnTo>
                    <a:pt x="11" y="11"/>
                  </a:lnTo>
                  <a:lnTo>
                    <a:pt x="8" y="14"/>
                  </a:lnTo>
                  <a:lnTo>
                    <a:pt x="4" y="14"/>
                  </a:lnTo>
                  <a:lnTo>
                    <a:pt x="0" y="16"/>
                  </a:lnTo>
                  <a:lnTo>
                    <a:pt x="0" y="16"/>
                  </a:lnTo>
                  <a:close/>
                  <a:moveTo>
                    <a:pt x="15" y="11"/>
                  </a:moveTo>
                  <a:lnTo>
                    <a:pt x="19" y="16"/>
                  </a:lnTo>
                  <a:lnTo>
                    <a:pt x="24" y="20"/>
                  </a:lnTo>
                  <a:lnTo>
                    <a:pt x="26" y="18"/>
                  </a:lnTo>
                  <a:lnTo>
                    <a:pt x="28" y="16"/>
                  </a:lnTo>
                  <a:lnTo>
                    <a:pt x="33" y="14"/>
                  </a:lnTo>
                  <a:lnTo>
                    <a:pt x="35" y="16"/>
                  </a:lnTo>
                  <a:lnTo>
                    <a:pt x="44" y="14"/>
                  </a:lnTo>
                  <a:lnTo>
                    <a:pt x="48" y="9"/>
                  </a:lnTo>
                  <a:lnTo>
                    <a:pt x="55" y="9"/>
                  </a:lnTo>
                  <a:lnTo>
                    <a:pt x="57" y="7"/>
                  </a:lnTo>
                  <a:lnTo>
                    <a:pt x="59" y="5"/>
                  </a:lnTo>
                  <a:lnTo>
                    <a:pt x="61" y="2"/>
                  </a:lnTo>
                  <a:lnTo>
                    <a:pt x="61" y="2"/>
                  </a:lnTo>
                  <a:lnTo>
                    <a:pt x="59" y="0"/>
                  </a:lnTo>
                  <a:lnTo>
                    <a:pt x="52" y="2"/>
                  </a:lnTo>
                  <a:lnTo>
                    <a:pt x="48" y="0"/>
                  </a:lnTo>
                  <a:lnTo>
                    <a:pt x="44" y="2"/>
                  </a:lnTo>
                  <a:lnTo>
                    <a:pt x="39" y="2"/>
                  </a:lnTo>
                  <a:lnTo>
                    <a:pt x="35" y="2"/>
                  </a:lnTo>
                  <a:lnTo>
                    <a:pt x="26" y="2"/>
                  </a:lnTo>
                  <a:lnTo>
                    <a:pt x="19" y="7"/>
                  </a:lnTo>
                  <a:lnTo>
                    <a:pt x="15" y="11"/>
                  </a:lnTo>
                  <a:close/>
                </a:path>
              </a:pathLst>
            </a:custGeom>
            <a:grpFill/>
            <a:ln w="0">
              <a:noFill/>
            </a:ln>
          </p:spPr>
          <p:style>
            <a:lnRef idx="0">
              <a:scrgbClr r="0" g="0" b="0"/>
            </a:lnRef>
            <a:fillRef idx="0">
              <a:scrgbClr r="0" g="0" b="0"/>
            </a:fillRef>
            <a:effectRef idx="0">
              <a:scrgbClr r="0" g="0" b="0"/>
            </a:effectRef>
            <a:fontRef idx="minor"/>
          </p:style>
        </p:sp>
        <p:sp>
          <p:nvSpPr>
            <p:cNvPr id="286" name="CustomShape 27">
              <a:extLst>
                <a:ext uri="{FF2B5EF4-FFF2-40B4-BE49-F238E27FC236}">
                  <a16:creationId xmlns:a16="http://schemas.microsoft.com/office/drawing/2014/main" id="{7C9263AE-438A-4023-ABBE-3D4ABA59A33D}"/>
                </a:ext>
              </a:extLst>
            </p:cNvPr>
            <p:cNvSpPr/>
            <p:nvPr/>
          </p:nvSpPr>
          <p:spPr>
            <a:xfrm>
              <a:off x="5280840" y="5249520"/>
              <a:ext cx="396000" cy="136080"/>
            </a:xfrm>
            <a:custGeom>
              <a:avLst/>
              <a:gdLst/>
              <a:ahLst/>
              <a:cxnLst/>
              <a:rect l="l" t="t" r="r" b="b"/>
              <a:pathLst>
                <a:path w="372" h="132">
                  <a:moveTo>
                    <a:pt x="224" y="97"/>
                  </a:moveTo>
                  <a:lnTo>
                    <a:pt x="224" y="99"/>
                  </a:lnTo>
                  <a:lnTo>
                    <a:pt x="222" y="99"/>
                  </a:lnTo>
                  <a:lnTo>
                    <a:pt x="222" y="99"/>
                  </a:lnTo>
                  <a:lnTo>
                    <a:pt x="224" y="97"/>
                  </a:lnTo>
                  <a:lnTo>
                    <a:pt x="224" y="97"/>
                  </a:lnTo>
                  <a:lnTo>
                    <a:pt x="224" y="97"/>
                  </a:lnTo>
                  <a:close/>
                  <a:moveTo>
                    <a:pt x="0" y="35"/>
                  </a:moveTo>
                  <a:lnTo>
                    <a:pt x="0" y="39"/>
                  </a:lnTo>
                  <a:lnTo>
                    <a:pt x="2" y="44"/>
                  </a:lnTo>
                  <a:lnTo>
                    <a:pt x="4" y="41"/>
                  </a:lnTo>
                  <a:lnTo>
                    <a:pt x="4" y="39"/>
                  </a:lnTo>
                  <a:lnTo>
                    <a:pt x="2" y="37"/>
                  </a:lnTo>
                  <a:lnTo>
                    <a:pt x="0" y="35"/>
                  </a:lnTo>
                  <a:lnTo>
                    <a:pt x="0" y="35"/>
                  </a:lnTo>
                  <a:close/>
                  <a:moveTo>
                    <a:pt x="187" y="112"/>
                  </a:moveTo>
                  <a:lnTo>
                    <a:pt x="191" y="119"/>
                  </a:lnTo>
                  <a:lnTo>
                    <a:pt x="198" y="123"/>
                  </a:lnTo>
                  <a:lnTo>
                    <a:pt x="198" y="125"/>
                  </a:lnTo>
                  <a:lnTo>
                    <a:pt x="202" y="127"/>
                  </a:lnTo>
                  <a:lnTo>
                    <a:pt x="204" y="132"/>
                  </a:lnTo>
                  <a:lnTo>
                    <a:pt x="206" y="132"/>
                  </a:lnTo>
                  <a:lnTo>
                    <a:pt x="213" y="130"/>
                  </a:lnTo>
                  <a:lnTo>
                    <a:pt x="213" y="127"/>
                  </a:lnTo>
                  <a:lnTo>
                    <a:pt x="217" y="130"/>
                  </a:lnTo>
                  <a:lnTo>
                    <a:pt x="222" y="127"/>
                  </a:lnTo>
                  <a:lnTo>
                    <a:pt x="231" y="127"/>
                  </a:lnTo>
                  <a:lnTo>
                    <a:pt x="242" y="123"/>
                  </a:lnTo>
                  <a:lnTo>
                    <a:pt x="246" y="121"/>
                  </a:lnTo>
                  <a:lnTo>
                    <a:pt x="255" y="121"/>
                  </a:lnTo>
                  <a:lnTo>
                    <a:pt x="259" y="123"/>
                  </a:lnTo>
                  <a:lnTo>
                    <a:pt x="261" y="125"/>
                  </a:lnTo>
                  <a:lnTo>
                    <a:pt x="266" y="125"/>
                  </a:lnTo>
                  <a:lnTo>
                    <a:pt x="275" y="121"/>
                  </a:lnTo>
                  <a:lnTo>
                    <a:pt x="283" y="119"/>
                  </a:lnTo>
                  <a:lnTo>
                    <a:pt x="281" y="116"/>
                  </a:lnTo>
                  <a:lnTo>
                    <a:pt x="290" y="105"/>
                  </a:lnTo>
                  <a:lnTo>
                    <a:pt x="292" y="97"/>
                  </a:lnTo>
                  <a:lnTo>
                    <a:pt x="299" y="88"/>
                  </a:lnTo>
                  <a:lnTo>
                    <a:pt x="303" y="72"/>
                  </a:lnTo>
                  <a:lnTo>
                    <a:pt x="303" y="70"/>
                  </a:lnTo>
                  <a:lnTo>
                    <a:pt x="305" y="66"/>
                  </a:lnTo>
                  <a:lnTo>
                    <a:pt x="305" y="64"/>
                  </a:lnTo>
                  <a:lnTo>
                    <a:pt x="308" y="59"/>
                  </a:lnTo>
                  <a:lnTo>
                    <a:pt x="312" y="61"/>
                  </a:lnTo>
                  <a:lnTo>
                    <a:pt x="319" y="59"/>
                  </a:lnTo>
                  <a:lnTo>
                    <a:pt x="327" y="61"/>
                  </a:lnTo>
                  <a:lnTo>
                    <a:pt x="330" y="61"/>
                  </a:lnTo>
                  <a:lnTo>
                    <a:pt x="334" y="61"/>
                  </a:lnTo>
                  <a:lnTo>
                    <a:pt x="339" y="64"/>
                  </a:lnTo>
                  <a:lnTo>
                    <a:pt x="339" y="61"/>
                  </a:lnTo>
                  <a:lnTo>
                    <a:pt x="343" y="64"/>
                  </a:lnTo>
                  <a:lnTo>
                    <a:pt x="347" y="66"/>
                  </a:lnTo>
                  <a:lnTo>
                    <a:pt x="350" y="64"/>
                  </a:lnTo>
                  <a:lnTo>
                    <a:pt x="356" y="61"/>
                  </a:lnTo>
                  <a:lnTo>
                    <a:pt x="356" y="59"/>
                  </a:lnTo>
                  <a:lnTo>
                    <a:pt x="350" y="55"/>
                  </a:lnTo>
                  <a:lnTo>
                    <a:pt x="350" y="50"/>
                  </a:lnTo>
                  <a:lnTo>
                    <a:pt x="352" y="48"/>
                  </a:lnTo>
                  <a:lnTo>
                    <a:pt x="361" y="50"/>
                  </a:lnTo>
                  <a:lnTo>
                    <a:pt x="367" y="48"/>
                  </a:lnTo>
                  <a:lnTo>
                    <a:pt x="372" y="46"/>
                  </a:lnTo>
                  <a:lnTo>
                    <a:pt x="369" y="41"/>
                  </a:lnTo>
                  <a:lnTo>
                    <a:pt x="367" y="41"/>
                  </a:lnTo>
                  <a:lnTo>
                    <a:pt x="363" y="41"/>
                  </a:lnTo>
                  <a:lnTo>
                    <a:pt x="358" y="37"/>
                  </a:lnTo>
                  <a:lnTo>
                    <a:pt x="356" y="39"/>
                  </a:lnTo>
                  <a:lnTo>
                    <a:pt x="352" y="33"/>
                  </a:lnTo>
                  <a:lnTo>
                    <a:pt x="350" y="33"/>
                  </a:lnTo>
                  <a:lnTo>
                    <a:pt x="345" y="37"/>
                  </a:lnTo>
                  <a:lnTo>
                    <a:pt x="343" y="35"/>
                  </a:lnTo>
                  <a:lnTo>
                    <a:pt x="347" y="30"/>
                  </a:lnTo>
                  <a:lnTo>
                    <a:pt x="345" y="28"/>
                  </a:lnTo>
                  <a:lnTo>
                    <a:pt x="345" y="28"/>
                  </a:lnTo>
                  <a:lnTo>
                    <a:pt x="341" y="33"/>
                  </a:lnTo>
                  <a:lnTo>
                    <a:pt x="341" y="30"/>
                  </a:lnTo>
                  <a:lnTo>
                    <a:pt x="339" y="30"/>
                  </a:lnTo>
                  <a:lnTo>
                    <a:pt x="339" y="24"/>
                  </a:lnTo>
                  <a:lnTo>
                    <a:pt x="341" y="24"/>
                  </a:lnTo>
                  <a:lnTo>
                    <a:pt x="341" y="22"/>
                  </a:lnTo>
                  <a:lnTo>
                    <a:pt x="336" y="17"/>
                  </a:lnTo>
                  <a:lnTo>
                    <a:pt x="336" y="19"/>
                  </a:lnTo>
                  <a:lnTo>
                    <a:pt x="332" y="15"/>
                  </a:lnTo>
                  <a:lnTo>
                    <a:pt x="332" y="11"/>
                  </a:lnTo>
                  <a:lnTo>
                    <a:pt x="327" y="8"/>
                  </a:lnTo>
                  <a:lnTo>
                    <a:pt x="325" y="8"/>
                  </a:lnTo>
                  <a:lnTo>
                    <a:pt x="327" y="13"/>
                  </a:lnTo>
                  <a:lnTo>
                    <a:pt x="323" y="17"/>
                  </a:lnTo>
                  <a:lnTo>
                    <a:pt x="321" y="15"/>
                  </a:lnTo>
                  <a:lnTo>
                    <a:pt x="323" y="13"/>
                  </a:lnTo>
                  <a:lnTo>
                    <a:pt x="321" y="8"/>
                  </a:lnTo>
                  <a:lnTo>
                    <a:pt x="319" y="8"/>
                  </a:lnTo>
                  <a:lnTo>
                    <a:pt x="316" y="17"/>
                  </a:lnTo>
                  <a:lnTo>
                    <a:pt x="314" y="19"/>
                  </a:lnTo>
                  <a:lnTo>
                    <a:pt x="310" y="28"/>
                  </a:lnTo>
                  <a:lnTo>
                    <a:pt x="310" y="33"/>
                  </a:lnTo>
                  <a:lnTo>
                    <a:pt x="301" y="39"/>
                  </a:lnTo>
                  <a:lnTo>
                    <a:pt x="299" y="39"/>
                  </a:lnTo>
                  <a:lnTo>
                    <a:pt x="292" y="41"/>
                  </a:lnTo>
                  <a:lnTo>
                    <a:pt x="290" y="44"/>
                  </a:lnTo>
                  <a:lnTo>
                    <a:pt x="292" y="44"/>
                  </a:lnTo>
                  <a:lnTo>
                    <a:pt x="292" y="46"/>
                  </a:lnTo>
                  <a:lnTo>
                    <a:pt x="294" y="48"/>
                  </a:lnTo>
                  <a:lnTo>
                    <a:pt x="299" y="46"/>
                  </a:lnTo>
                  <a:lnTo>
                    <a:pt x="297" y="48"/>
                  </a:lnTo>
                  <a:lnTo>
                    <a:pt x="292" y="50"/>
                  </a:lnTo>
                  <a:lnTo>
                    <a:pt x="292" y="50"/>
                  </a:lnTo>
                  <a:lnTo>
                    <a:pt x="292" y="53"/>
                  </a:lnTo>
                  <a:lnTo>
                    <a:pt x="294" y="59"/>
                  </a:lnTo>
                  <a:lnTo>
                    <a:pt x="294" y="64"/>
                  </a:lnTo>
                  <a:lnTo>
                    <a:pt x="292" y="61"/>
                  </a:lnTo>
                  <a:lnTo>
                    <a:pt x="290" y="57"/>
                  </a:lnTo>
                  <a:lnTo>
                    <a:pt x="290" y="53"/>
                  </a:lnTo>
                  <a:lnTo>
                    <a:pt x="290" y="53"/>
                  </a:lnTo>
                  <a:lnTo>
                    <a:pt x="290" y="53"/>
                  </a:lnTo>
                  <a:lnTo>
                    <a:pt x="288" y="53"/>
                  </a:lnTo>
                  <a:lnTo>
                    <a:pt x="286" y="55"/>
                  </a:lnTo>
                  <a:lnTo>
                    <a:pt x="288" y="64"/>
                  </a:lnTo>
                  <a:lnTo>
                    <a:pt x="286" y="66"/>
                  </a:lnTo>
                  <a:lnTo>
                    <a:pt x="281" y="61"/>
                  </a:lnTo>
                  <a:lnTo>
                    <a:pt x="277" y="57"/>
                  </a:lnTo>
                  <a:lnTo>
                    <a:pt x="275" y="57"/>
                  </a:lnTo>
                  <a:lnTo>
                    <a:pt x="272" y="55"/>
                  </a:lnTo>
                  <a:lnTo>
                    <a:pt x="270" y="59"/>
                  </a:lnTo>
                  <a:lnTo>
                    <a:pt x="270" y="64"/>
                  </a:lnTo>
                  <a:lnTo>
                    <a:pt x="266" y="68"/>
                  </a:lnTo>
                  <a:lnTo>
                    <a:pt x="264" y="72"/>
                  </a:lnTo>
                  <a:lnTo>
                    <a:pt x="257" y="77"/>
                  </a:lnTo>
                  <a:lnTo>
                    <a:pt x="257" y="79"/>
                  </a:lnTo>
                  <a:lnTo>
                    <a:pt x="253" y="86"/>
                  </a:lnTo>
                  <a:lnTo>
                    <a:pt x="246" y="90"/>
                  </a:lnTo>
                  <a:lnTo>
                    <a:pt x="231" y="94"/>
                  </a:lnTo>
                  <a:lnTo>
                    <a:pt x="228" y="94"/>
                  </a:lnTo>
                  <a:lnTo>
                    <a:pt x="231" y="99"/>
                  </a:lnTo>
                  <a:lnTo>
                    <a:pt x="233" y="101"/>
                  </a:lnTo>
                  <a:lnTo>
                    <a:pt x="231" y="101"/>
                  </a:lnTo>
                  <a:lnTo>
                    <a:pt x="226" y="103"/>
                  </a:lnTo>
                  <a:lnTo>
                    <a:pt x="222" y="103"/>
                  </a:lnTo>
                  <a:lnTo>
                    <a:pt x="220" y="105"/>
                  </a:lnTo>
                  <a:lnTo>
                    <a:pt x="220" y="110"/>
                  </a:lnTo>
                  <a:lnTo>
                    <a:pt x="220" y="114"/>
                  </a:lnTo>
                  <a:lnTo>
                    <a:pt x="215" y="121"/>
                  </a:lnTo>
                  <a:lnTo>
                    <a:pt x="215" y="121"/>
                  </a:lnTo>
                  <a:lnTo>
                    <a:pt x="209" y="121"/>
                  </a:lnTo>
                  <a:lnTo>
                    <a:pt x="200" y="116"/>
                  </a:lnTo>
                  <a:lnTo>
                    <a:pt x="195" y="119"/>
                  </a:lnTo>
                  <a:lnTo>
                    <a:pt x="193" y="114"/>
                  </a:lnTo>
                  <a:lnTo>
                    <a:pt x="189" y="110"/>
                  </a:lnTo>
                  <a:lnTo>
                    <a:pt x="187" y="112"/>
                  </a:lnTo>
                  <a:lnTo>
                    <a:pt x="187" y="112"/>
                  </a:lnTo>
                  <a:close/>
                  <a:moveTo>
                    <a:pt x="325" y="0"/>
                  </a:moveTo>
                  <a:lnTo>
                    <a:pt x="321" y="4"/>
                  </a:lnTo>
                  <a:lnTo>
                    <a:pt x="323" y="4"/>
                  </a:lnTo>
                  <a:lnTo>
                    <a:pt x="325" y="2"/>
                  </a:lnTo>
                  <a:lnTo>
                    <a:pt x="325" y="0"/>
                  </a:lnTo>
                  <a:lnTo>
                    <a:pt x="325" y="0"/>
                  </a:lnTo>
                  <a:close/>
                  <a:moveTo>
                    <a:pt x="330" y="0"/>
                  </a:moveTo>
                  <a:lnTo>
                    <a:pt x="327" y="4"/>
                  </a:lnTo>
                  <a:lnTo>
                    <a:pt x="327" y="6"/>
                  </a:lnTo>
                  <a:lnTo>
                    <a:pt x="332" y="4"/>
                  </a:lnTo>
                  <a:lnTo>
                    <a:pt x="332" y="2"/>
                  </a:lnTo>
                  <a:lnTo>
                    <a:pt x="330" y="0"/>
                  </a:lnTo>
                  <a:lnTo>
                    <a:pt x="330" y="0"/>
                  </a:lnTo>
                  <a:close/>
                  <a:moveTo>
                    <a:pt x="224" y="103"/>
                  </a:moveTo>
                  <a:lnTo>
                    <a:pt x="220" y="103"/>
                  </a:lnTo>
                  <a:lnTo>
                    <a:pt x="222" y="101"/>
                  </a:lnTo>
                  <a:lnTo>
                    <a:pt x="224" y="103"/>
                  </a:lnTo>
                  <a:lnTo>
                    <a:pt x="224" y="103"/>
                  </a:lnTo>
                  <a:close/>
                  <a:moveTo>
                    <a:pt x="226" y="101"/>
                  </a:moveTo>
                  <a:lnTo>
                    <a:pt x="224" y="101"/>
                  </a:lnTo>
                  <a:lnTo>
                    <a:pt x="224" y="101"/>
                  </a:lnTo>
                  <a:lnTo>
                    <a:pt x="224" y="99"/>
                  </a:lnTo>
                  <a:lnTo>
                    <a:pt x="226" y="101"/>
                  </a:lnTo>
                  <a:lnTo>
                    <a:pt x="226" y="101"/>
                  </a:lnTo>
                  <a:close/>
                  <a:moveTo>
                    <a:pt x="228" y="94"/>
                  </a:moveTo>
                  <a:lnTo>
                    <a:pt x="228" y="99"/>
                  </a:lnTo>
                  <a:lnTo>
                    <a:pt x="226" y="101"/>
                  </a:lnTo>
                  <a:lnTo>
                    <a:pt x="224" y="99"/>
                  </a:lnTo>
                  <a:lnTo>
                    <a:pt x="224" y="97"/>
                  </a:lnTo>
                  <a:lnTo>
                    <a:pt x="226" y="97"/>
                  </a:lnTo>
                  <a:lnTo>
                    <a:pt x="226" y="97"/>
                  </a:lnTo>
                  <a:lnTo>
                    <a:pt x="228" y="94"/>
                  </a:lnTo>
                  <a:lnTo>
                    <a:pt x="228" y="94"/>
                  </a:lnTo>
                  <a:close/>
                  <a:moveTo>
                    <a:pt x="0" y="19"/>
                  </a:moveTo>
                  <a:lnTo>
                    <a:pt x="2" y="15"/>
                  </a:lnTo>
                  <a:lnTo>
                    <a:pt x="4" y="11"/>
                  </a:lnTo>
                  <a:lnTo>
                    <a:pt x="8" y="15"/>
                  </a:lnTo>
                  <a:lnTo>
                    <a:pt x="13" y="17"/>
                  </a:lnTo>
                  <a:lnTo>
                    <a:pt x="13" y="19"/>
                  </a:lnTo>
                  <a:lnTo>
                    <a:pt x="17" y="19"/>
                  </a:lnTo>
                  <a:lnTo>
                    <a:pt x="19" y="22"/>
                  </a:lnTo>
                  <a:lnTo>
                    <a:pt x="19" y="26"/>
                  </a:lnTo>
                  <a:lnTo>
                    <a:pt x="17" y="30"/>
                  </a:lnTo>
                  <a:lnTo>
                    <a:pt x="17" y="33"/>
                  </a:lnTo>
                  <a:lnTo>
                    <a:pt x="22" y="33"/>
                  </a:lnTo>
                  <a:lnTo>
                    <a:pt x="26" y="30"/>
                  </a:lnTo>
                  <a:lnTo>
                    <a:pt x="30" y="28"/>
                  </a:lnTo>
                  <a:lnTo>
                    <a:pt x="33" y="30"/>
                  </a:lnTo>
                  <a:lnTo>
                    <a:pt x="35" y="30"/>
                  </a:lnTo>
                  <a:lnTo>
                    <a:pt x="35" y="26"/>
                  </a:lnTo>
                  <a:lnTo>
                    <a:pt x="37" y="26"/>
                  </a:lnTo>
                  <a:lnTo>
                    <a:pt x="37" y="26"/>
                  </a:lnTo>
                  <a:lnTo>
                    <a:pt x="39" y="26"/>
                  </a:lnTo>
                  <a:lnTo>
                    <a:pt x="41" y="24"/>
                  </a:lnTo>
                  <a:lnTo>
                    <a:pt x="44" y="22"/>
                  </a:lnTo>
                  <a:lnTo>
                    <a:pt x="46" y="28"/>
                  </a:lnTo>
                  <a:lnTo>
                    <a:pt x="59" y="41"/>
                  </a:lnTo>
                  <a:lnTo>
                    <a:pt x="63" y="48"/>
                  </a:lnTo>
                  <a:lnTo>
                    <a:pt x="66" y="57"/>
                  </a:lnTo>
                  <a:lnTo>
                    <a:pt x="63" y="59"/>
                  </a:lnTo>
                  <a:lnTo>
                    <a:pt x="66" y="68"/>
                  </a:lnTo>
                  <a:lnTo>
                    <a:pt x="63" y="70"/>
                  </a:lnTo>
                  <a:lnTo>
                    <a:pt x="63" y="75"/>
                  </a:lnTo>
                  <a:lnTo>
                    <a:pt x="66" y="77"/>
                  </a:lnTo>
                  <a:lnTo>
                    <a:pt x="66" y="86"/>
                  </a:lnTo>
                  <a:lnTo>
                    <a:pt x="68" y="90"/>
                  </a:lnTo>
                  <a:lnTo>
                    <a:pt x="72" y="94"/>
                  </a:lnTo>
                  <a:lnTo>
                    <a:pt x="74" y="94"/>
                  </a:lnTo>
                  <a:lnTo>
                    <a:pt x="77" y="97"/>
                  </a:lnTo>
                  <a:lnTo>
                    <a:pt x="74" y="99"/>
                  </a:lnTo>
                  <a:lnTo>
                    <a:pt x="77" y="103"/>
                  </a:lnTo>
                  <a:lnTo>
                    <a:pt x="77" y="105"/>
                  </a:lnTo>
                  <a:lnTo>
                    <a:pt x="79" y="105"/>
                  </a:lnTo>
                  <a:lnTo>
                    <a:pt x="79" y="108"/>
                  </a:lnTo>
                  <a:lnTo>
                    <a:pt x="79" y="108"/>
                  </a:lnTo>
                  <a:lnTo>
                    <a:pt x="83" y="116"/>
                  </a:lnTo>
                  <a:lnTo>
                    <a:pt x="83" y="121"/>
                  </a:lnTo>
                  <a:lnTo>
                    <a:pt x="81" y="121"/>
                  </a:lnTo>
                  <a:lnTo>
                    <a:pt x="81" y="119"/>
                  </a:lnTo>
                  <a:lnTo>
                    <a:pt x="81" y="116"/>
                  </a:lnTo>
                  <a:lnTo>
                    <a:pt x="79" y="116"/>
                  </a:lnTo>
                  <a:lnTo>
                    <a:pt x="79" y="116"/>
                  </a:lnTo>
                  <a:lnTo>
                    <a:pt x="79" y="119"/>
                  </a:lnTo>
                  <a:lnTo>
                    <a:pt x="77" y="119"/>
                  </a:lnTo>
                  <a:lnTo>
                    <a:pt x="79" y="119"/>
                  </a:lnTo>
                  <a:lnTo>
                    <a:pt x="79" y="121"/>
                  </a:lnTo>
                  <a:lnTo>
                    <a:pt x="77" y="123"/>
                  </a:lnTo>
                  <a:lnTo>
                    <a:pt x="74" y="121"/>
                  </a:lnTo>
                  <a:lnTo>
                    <a:pt x="72" y="123"/>
                  </a:lnTo>
                  <a:lnTo>
                    <a:pt x="70" y="121"/>
                  </a:lnTo>
                  <a:lnTo>
                    <a:pt x="66" y="116"/>
                  </a:lnTo>
                  <a:lnTo>
                    <a:pt x="61" y="116"/>
                  </a:lnTo>
                  <a:lnTo>
                    <a:pt x="55" y="114"/>
                  </a:lnTo>
                  <a:lnTo>
                    <a:pt x="52" y="110"/>
                  </a:lnTo>
                  <a:lnTo>
                    <a:pt x="50" y="108"/>
                  </a:lnTo>
                  <a:lnTo>
                    <a:pt x="46" y="110"/>
                  </a:lnTo>
                  <a:lnTo>
                    <a:pt x="44" y="110"/>
                  </a:lnTo>
                  <a:lnTo>
                    <a:pt x="39" y="103"/>
                  </a:lnTo>
                  <a:lnTo>
                    <a:pt x="39" y="101"/>
                  </a:lnTo>
                  <a:lnTo>
                    <a:pt x="35" y="97"/>
                  </a:lnTo>
                  <a:lnTo>
                    <a:pt x="26" y="92"/>
                  </a:lnTo>
                  <a:lnTo>
                    <a:pt x="24" y="90"/>
                  </a:lnTo>
                  <a:lnTo>
                    <a:pt x="24" y="88"/>
                  </a:lnTo>
                  <a:lnTo>
                    <a:pt x="28" y="86"/>
                  </a:lnTo>
                  <a:lnTo>
                    <a:pt x="26" y="81"/>
                  </a:lnTo>
                  <a:lnTo>
                    <a:pt x="22" y="79"/>
                  </a:lnTo>
                  <a:lnTo>
                    <a:pt x="19" y="75"/>
                  </a:lnTo>
                  <a:lnTo>
                    <a:pt x="13" y="72"/>
                  </a:lnTo>
                  <a:lnTo>
                    <a:pt x="11" y="68"/>
                  </a:lnTo>
                  <a:lnTo>
                    <a:pt x="13" y="66"/>
                  </a:lnTo>
                  <a:lnTo>
                    <a:pt x="8" y="64"/>
                  </a:lnTo>
                  <a:lnTo>
                    <a:pt x="8" y="59"/>
                  </a:lnTo>
                  <a:lnTo>
                    <a:pt x="11" y="59"/>
                  </a:lnTo>
                  <a:lnTo>
                    <a:pt x="11" y="53"/>
                  </a:lnTo>
                  <a:lnTo>
                    <a:pt x="8" y="48"/>
                  </a:lnTo>
                  <a:lnTo>
                    <a:pt x="6" y="41"/>
                  </a:lnTo>
                  <a:lnTo>
                    <a:pt x="4" y="26"/>
                  </a:lnTo>
                  <a:lnTo>
                    <a:pt x="0" y="19"/>
                  </a:lnTo>
                  <a:close/>
                </a:path>
              </a:pathLst>
            </a:custGeom>
            <a:grpFill/>
            <a:ln w="0">
              <a:noFill/>
            </a:ln>
          </p:spPr>
          <p:style>
            <a:lnRef idx="0">
              <a:scrgbClr r="0" g="0" b="0"/>
            </a:lnRef>
            <a:fillRef idx="0">
              <a:scrgbClr r="0" g="0" b="0"/>
            </a:fillRef>
            <a:effectRef idx="0">
              <a:scrgbClr r="0" g="0" b="0"/>
            </a:effectRef>
            <a:fontRef idx="minor"/>
          </p:style>
        </p:sp>
        <p:sp>
          <p:nvSpPr>
            <p:cNvPr id="287" name="CustomShape 28">
              <a:extLst>
                <a:ext uri="{FF2B5EF4-FFF2-40B4-BE49-F238E27FC236}">
                  <a16:creationId xmlns:a16="http://schemas.microsoft.com/office/drawing/2014/main" id="{CD1EF757-A985-46F4-9336-8FF730672D17}"/>
                </a:ext>
              </a:extLst>
            </p:cNvPr>
            <p:cNvSpPr/>
            <p:nvPr/>
          </p:nvSpPr>
          <p:spPr>
            <a:xfrm>
              <a:off x="5570640" y="5297040"/>
              <a:ext cx="23040" cy="20160"/>
            </a:xfrm>
            <a:custGeom>
              <a:avLst/>
              <a:gdLst/>
              <a:ahLst/>
              <a:cxnLst/>
              <a:rect l="l" t="t" r="r" b="b"/>
              <a:pathLst>
                <a:path w="22" h="20">
                  <a:moveTo>
                    <a:pt x="0" y="9"/>
                  </a:moveTo>
                  <a:lnTo>
                    <a:pt x="3" y="11"/>
                  </a:lnTo>
                  <a:lnTo>
                    <a:pt x="5" y="11"/>
                  </a:lnTo>
                  <a:lnTo>
                    <a:pt x="9" y="15"/>
                  </a:lnTo>
                  <a:lnTo>
                    <a:pt x="14" y="20"/>
                  </a:lnTo>
                  <a:lnTo>
                    <a:pt x="16" y="18"/>
                  </a:lnTo>
                  <a:lnTo>
                    <a:pt x="14" y="9"/>
                  </a:lnTo>
                  <a:lnTo>
                    <a:pt x="16" y="7"/>
                  </a:lnTo>
                  <a:lnTo>
                    <a:pt x="18" y="7"/>
                  </a:lnTo>
                  <a:lnTo>
                    <a:pt x="18" y="4"/>
                  </a:lnTo>
                  <a:lnTo>
                    <a:pt x="18" y="0"/>
                  </a:lnTo>
                  <a:lnTo>
                    <a:pt x="14" y="2"/>
                  </a:lnTo>
                  <a:lnTo>
                    <a:pt x="9" y="7"/>
                  </a:lnTo>
                  <a:lnTo>
                    <a:pt x="3" y="9"/>
                  </a:lnTo>
                  <a:lnTo>
                    <a:pt x="0" y="9"/>
                  </a:lnTo>
                  <a:lnTo>
                    <a:pt x="0" y="9"/>
                  </a:lnTo>
                  <a:close/>
                  <a:moveTo>
                    <a:pt x="18" y="7"/>
                  </a:moveTo>
                  <a:lnTo>
                    <a:pt x="18" y="11"/>
                  </a:lnTo>
                  <a:lnTo>
                    <a:pt x="20" y="15"/>
                  </a:lnTo>
                  <a:lnTo>
                    <a:pt x="22" y="18"/>
                  </a:lnTo>
                  <a:lnTo>
                    <a:pt x="22" y="13"/>
                  </a:lnTo>
                  <a:lnTo>
                    <a:pt x="20" y="7"/>
                  </a:lnTo>
                  <a:lnTo>
                    <a:pt x="20" y="4"/>
                  </a:lnTo>
                  <a:lnTo>
                    <a:pt x="20" y="7"/>
                  </a:lnTo>
                  <a:lnTo>
                    <a:pt x="18" y="7"/>
                  </a:lnTo>
                  <a:close/>
                </a:path>
              </a:pathLst>
            </a:custGeom>
            <a:grpFill/>
            <a:ln w="0">
              <a:noFill/>
            </a:ln>
          </p:spPr>
          <p:style>
            <a:lnRef idx="0">
              <a:scrgbClr r="0" g="0" b="0"/>
            </a:lnRef>
            <a:fillRef idx="0">
              <a:scrgbClr r="0" g="0" b="0"/>
            </a:fillRef>
            <a:effectRef idx="0">
              <a:scrgbClr r="0" g="0" b="0"/>
            </a:effectRef>
            <a:fontRef idx="minor"/>
          </p:style>
        </p:sp>
        <p:sp>
          <p:nvSpPr>
            <p:cNvPr id="288" name="CustomShape 29">
              <a:extLst>
                <a:ext uri="{FF2B5EF4-FFF2-40B4-BE49-F238E27FC236}">
                  <a16:creationId xmlns:a16="http://schemas.microsoft.com/office/drawing/2014/main" id="{0DD886B4-2909-4C88-AC24-75910A15082F}"/>
                </a:ext>
              </a:extLst>
            </p:cNvPr>
            <p:cNvSpPr/>
            <p:nvPr/>
          </p:nvSpPr>
          <p:spPr>
            <a:xfrm>
              <a:off x="5296680" y="4903560"/>
              <a:ext cx="171000" cy="320040"/>
            </a:xfrm>
            <a:custGeom>
              <a:avLst/>
              <a:gdLst/>
              <a:ahLst/>
              <a:cxnLst/>
              <a:rect l="l" t="t" r="r" b="b"/>
              <a:pathLst>
                <a:path w="161" h="310">
                  <a:moveTo>
                    <a:pt x="0" y="22"/>
                  </a:moveTo>
                  <a:lnTo>
                    <a:pt x="2" y="20"/>
                  </a:lnTo>
                  <a:lnTo>
                    <a:pt x="4" y="20"/>
                  </a:lnTo>
                  <a:lnTo>
                    <a:pt x="4" y="17"/>
                  </a:lnTo>
                  <a:lnTo>
                    <a:pt x="7" y="15"/>
                  </a:lnTo>
                  <a:lnTo>
                    <a:pt x="11" y="15"/>
                  </a:lnTo>
                  <a:lnTo>
                    <a:pt x="13" y="15"/>
                  </a:lnTo>
                  <a:lnTo>
                    <a:pt x="13" y="17"/>
                  </a:lnTo>
                  <a:lnTo>
                    <a:pt x="15" y="20"/>
                  </a:lnTo>
                  <a:lnTo>
                    <a:pt x="18" y="20"/>
                  </a:lnTo>
                  <a:lnTo>
                    <a:pt x="18" y="15"/>
                  </a:lnTo>
                  <a:lnTo>
                    <a:pt x="22" y="13"/>
                  </a:lnTo>
                  <a:lnTo>
                    <a:pt x="24" y="17"/>
                  </a:lnTo>
                  <a:lnTo>
                    <a:pt x="26" y="15"/>
                  </a:lnTo>
                  <a:lnTo>
                    <a:pt x="29" y="15"/>
                  </a:lnTo>
                  <a:lnTo>
                    <a:pt x="31" y="17"/>
                  </a:lnTo>
                  <a:lnTo>
                    <a:pt x="35" y="15"/>
                  </a:lnTo>
                  <a:lnTo>
                    <a:pt x="35" y="13"/>
                  </a:lnTo>
                  <a:lnTo>
                    <a:pt x="40" y="11"/>
                  </a:lnTo>
                  <a:lnTo>
                    <a:pt x="44" y="13"/>
                  </a:lnTo>
                  <a:lnTo>
                    <a:pt x="51" y="11"/>
                  </a:lnTo>
                  <a:lnTo>
                    <a:pt x="51" y="4"/>
                  </a:lnTo>
                  <a:lnTo>
                    <a:pt x="55" y="2"/>
                  </a:lnTo>
                  <a:lnTo>
                    <a:pt x="59" y="2"/>
                  </a:lnTo>
                  <a:lnTo>
                    <a:pt x="62" y="0"/>
                  </a:lnTo>
                  <a:lnTo>
                    <a:pt x="66" y="4"/>
                  </a:lnTo>
                  <a:lnTo>
                    <a:pt x="66" y="6"/>
                  </a:lnTo>
                  <a:lnTo>
                    <a:pt x="70" y="6"/>
                  </a:lnTo>
                  <a:lnTo>
                    <a:pt x="73" y="9"/>
                  </a:lnTo>
                  <a:lnTo>
                    <a:pt x="81" y="9"/>
                  </a:lnTo>
                  <a:lnTo>
                    <a:pt x="81" y="11"/>
                  </a:lnTo>
                  <a:lnTo>
                    <a:pt x="88" y="9"/>
                  </a:lnTo>
                  <a:lnTo>
                    <a:pt x="90" y="11"/>
                  </a:lnTo>
                  <a:lnTo>
                    <a:pt x="90" y="15"/>
                  </a:lnTo>
                  <a:lnTo>
                    <a:pt x="86" y="15"/>
                  </a:lnTo>
                  <a:lnTo>
                    <a:pt x="86" y="22"/>
                  </a:lnTo>
                  <a:lnTo>
                    <a:pt x="88" y="24"/>
                  </a:lnTo>
                  <a:lnTo>
                    <a:pt x="88" y="28"/>
                  </a:lnTo>
                  <a:lnTo>
                    <a:pt x="97" y="31"/>
                  </a:lnTo>
                  <a:lnTo>
                    <a:pt x="97" y="33"/>
                  </a:lnTo>
                  <a:lnTo>
                    <a:pt x="101" y="35"/>
                  </a:lnTo>
                  <a:lnTo>
                    <a:pt x="106" y="37"/>
                  </a:lnTo>
                  <a:lnTo>
                    <a:pt x="108" y="35"/>
                  </a:lnTo>
                  <a:lnTo>
                    <a:pt x="110" y="37"/>
                  </a:lnTo>
                  <a:lnTo>
                    <a:pt x="112" y="37"/>
                  </a:lnTo>
                  <a:lnTo>
                    <a:pt x="117" y="37"/>
                  </a:lnTo>
                  <a:lnTo>
                    <a:pt x="117" y="37"/>
                  </a:lnTo>
                  <a:lnTo>
                    <a:pt x="117" y="39"/>
                  </a:lnTo>
                  <a:lnTo>
                    <a:pt x="114" y="42"/>
                  </a:lnTo>
                  <a:lnTo>
                    <a:pt x="114" y="42"/>
                  </a:lnTo>
                  <a:lnTo>
                    <a:pt x="112" y="42"/>
                  </a:lnTo>
                  <a:lnTo>
                    <a:pt x="108" y="44"/>
                  </a:lnTo>
                  <a:lnTo>
                    <a:pt x="106" y="44"/>
                  </a:lnTo>
                  <a:lnTo>
                    <a:pt x="101" y="46"/>
                  </a:lnTo>
                  <a:lnTo>
                    <a:pt x="101" y="46"/>
                  </a:lnTo>
                  <a:lnTo>
                    <a:pt x="101" y="50"/>
                  </a:lnTo>
                  <a:lnTo>
                    <a:pt x="99" y="50"/>
                  </a:lnTo>
                  <a:lnTo>
                    <a:pt x="99" y="53"/>
                  </a:lnTo>
                  <a:lnTo>
                    <a:pt x="97" y="50"/>
                  </a:lnTo>
                  <a:lnTo>
                    <a:pt x="95" y="53"/>
                  </a:lnTo>
                  <a:lnTo>
                    <a:pt x="92" y="53"/>
                  </a:lnTo>
                  <a:lnTo>
                    <a:pt x="90" y="55"/>
                  </a:lnTo>
                  <a:lnTo>
                    <a:pt x="90" y="53"/>
                  </a:lnTo>
                  <a:lnTo>
                    <a:pt x="88" y="53"/>
                  </a:lnTo>
                  <a:lnTo>
                    <a:pt x="88" y="55"/>
                  </a:lnTo>
                  <a:lnTo>
                    <a:pt x="86" y="57"/>
                  </a:lnTo>
                  <a:lnTo>
                    <a:pt x="88" y="57"/>
                  </a:lnTo>
                  <a:lnTo>
                    <a:pt x="88" y="61"/>
                  </a:lnTo>
                  <a:lnTo>
                    <a:pt x="88" y="64"/>
                  </a:lnTo>
                  <a:lnTo>
                    <a:pt x="86" y="64"/>
                  </a:lnTo>
                  <a:lnTo>
                    <a:pt x="88" y="66"/>
                  </a:lnTo>
                  <a:lnTo>
                    <a:pt x="86" y="68"/>
                  </a:lnTo>
                  <a:lnTo>
                    <a:pt x="86" y="68"/>
                  </a:lnTo>
                  <a:lnTo>
                    <a:pt x="81" y="72"/>
                  </a:lnTo>
                  <a:lnTo>
                    <a:pt x="79" y="72"/>
                  </a:lnTo>
                  <a:lnTo>
                    <a:pt x="79" y="72"/>
                  </a:lnTo>
                  <a:lnTo>
                    <a:pt x="79" y="75"/>
                  </a:lnTo>
                  <a:lnTo>
                    <a:pt x="77" y="75"/>
                  </a:lnTo>
                  <a:lnTo>
                    <a:pt x="77" y="79"/>
                  </a:lnTo>
                  <a:lnTo>
                    <a:pt x="75" y="79"/>
                  </a:lnTo>
                  <a:lnTo>
                    <a:pt x="75" y="83"/>
                  </a:lnTo>
                  <a:lnTo>
                    <a:pt x="75" y="83"/>
                  </a:lnTo>
                  <a:lnTo>
                    <a:pt x="77" y="86"/>
                  </a:lnTo>
                  <a:lnTo>
                    <a:pt x="75" y="92"/>
                  </a:lnTo>
                  <a:lnTo>
                    <a:pt x="73" y="94"/>
                  </a:lnTo>
                  <a:lnTo>
                    <a:pt x="77" y="99"/>
                  </a:lnTo>
                  <a:lnTo>
                    <a:pt x="77" y="101"/>
                  </a:lnTo>
                  <a:lnTo>
                    <a:pt x="73" y="101"/>
                  </a:lnTo>
                  <a:lnTo>
                    <a:pt x="77" y="103"/>
                  </a:lnTo>
                  <a:lnTo>
                    <a:pt x="84" y="106"/>
                  </a:lnTo>
                  <a:lnTo>
                    <a:pt x="88" y="110"/>
                  </a:lnTo>
                  <a:lnTo>
                    <a:pt x="90" y="110"/>
                  </a:lnTo>
                  <a:lnTo>
                    <a:pt x="92" y="114"/>
                  </a:lnTo>
                  <a:lnTo>
                    <a:pt x="92" y="117"/>
                  </a:lnTo>
                  <a:lnTo>
                    <a:pt x="92" y="119"/>
                  </a:lnTo>
                  <a:lnTo>
                    <a:pt x="92" y="123"/>
                  </a:lnTo>
                  <a:lnTo>
                    <a:pt x="95" y="125"/>
                  </a:lnTo>
                  <a:lnTo>
                    <a:pt x="101" y="132"/>
                  </a:lnTo>
                  <a:lnTo>
                    <a:pt x="106" y="134"/>
                  </a:lnTo>
                  <a:lnTo>
                    <a:pt x="106" y="136"/>
                  </a:lnTo>
                  <a:lnTo>
                    <a:pt x="117" y="141"/>
                  </a:lnTo>
                  <a:lnTo>
                    <a:pt x="125" y="147"/>
                  </a:lnTo>
                  <a:lnTo>
                    <a:pt x="128" y="152"/>
                  </a:lnTo>
                  <a:lnTo>
                    <a:pt x="136" y="158"/>
                  </a:lnTo>
                  <a:lnTo>
                    <a:pt x="139" y="163"/>
                  </a:lnTo>
                  <a:lnTo>
                    <a:pt x="141" y="165"/>
                  </a:lnTo>
                  <a:lnTo>
                    <a:pt x="141" y="165"/>
                  </a:lnTo>
                  <a:lnTo>
                    <a:pt x="141" y="169"/>
                  </a:lnTo>
                  <a:lnTo>
                    <a:pt x="145" y="174"/>
                  </a:lnTo>
                  <a:lnTo>
                    <a:pt x="145" y="176"/>
                  </a:lnTo>
                  <a:lnTo>
                    <a:pt x="145" y="176"/>
                  </a:lnTo>
                  <a:lnTo>
                    <a:pt x="145" y="178"/>
                  </a:lnTo>
                  <a:lnTo>
                    <a:pt x="150" y="183"/>
                  </a:lnTo>
                  <a:lnTo>
                    <a:pt x="150" y="189"/>
                  </a:lnTo>
                  <a:lnTo>
                    <a:pt x="152" y="191"/>
                  </a:lnTo>
                  <a:lnTo>
                    <a:pt x="152" y="198"/>
                  </a:lnTo>
                  <a:lnTo>
                    <a:pt x="154" y="198"/>
                  </a:lnTo>
                  <a:lnTo>
                    <a:pt x="154" y="202"/>
                  </a:lnTo>
                  <a:lnTo>
                    <a:pt x="154" y="205"/>
                  </a:lnTo>
                  <a:lnTo>
                    <a:pt x="154" y="207"/>
                  </a:lnTo>
                  <a:lnTo>
                    <a:pt x="154" y="209"/>
                  </a:lnTo>
                  <a:lnTo>
                    <a:pt x="154" y="213"/>
                  </a:lnTo>
                  <a:lnTo>
                    <a:pt x="156" y="216"/>
                  </a:lnTo>
                  <a:lnTo>
                    <a:pt x="156" y="216"/>
                  </a:lnTo>
                  <a:lnTo>
                    <a:pt x="158" y="218"/>
                  </a:lnTo>
                  <a:lnTo>
                    <a:pt x="161" y="222"/>
                  </a:lnTo>
                  <a:lnTo>
                    <a:pt x="161" y="227"/>
                  </a:lnTo>
                  <a:lnTo>
                    <a:pt x="158" y="227"/>
                  </a:lnTo>
                  <a:lnTo>
                    <a:pt x="158" y="224"/>
                  </a:lnTo>
                  <a:lnTo>
                    <a:pt x="158" y="222"/>
                  </a:lnTo>
                  <a:lnTo>
                    <a:pt x="156" y="224"/>
                  </a:lnTo>
                  <a:lnTo>
                    <a:pt x="156" y="227"/>
                  </a:lnTo>
                  <a:lnTo>
                    <a:pt x="158" y="229"/>
                  </a:lnTo>
                  <a:lnTo>
                    <a:pt x="158" y="231"/>
                  </a:lnTo>
                  <a:lnTo>
                    <a:pt x="156" y="233"/>
                  </a:lnTo>
                  <a:lnTo>
                    <a:pt x="156" y="235"/>
                  </a:lnTo>
                  <a:lnTo>
                    <a:pt x="152" y="238"/>
                  </a:lnTo>
                  <a:lnTo>
                    <a:pt x="154" y="240"/>
                  </a:lnTo>
                  <a:lnTo>
                    <a:pt x="154" y="244"/>
                  </a:lnTo>
                  <a:lnTo>
                    <a:pt x="154" y="247"/>
                  </a:lnTo>
                  <a:lnTo>
                    <a:pt x="152" y="249"/>
                  </a:lnTo>
                  <a:lnTo>
                    <a:pt x="150" y="249"/>
                  </a:lnTo>
                  <a:lnTo>
                    <a:pt x="150" y="253"/>
                  </a:lnTo>
                  <a:lnTo>
                    <a:pt x="147" y="255"/>
                  </a:lnTo>
                  <a:lnTo>
                    <a:pt x="143" y="260"/>
                  </a:lnTo>
                  <a:lnTo>
                    <a:pt x="141" y="260"/>
                  </a:lnTo>
                  <a:lnTo>
                    <a:pt x="136" y="264"/>
                  </a:lnTo>
                  <a:lnTo>
                    <a:pt x="136" y="266"/>
                  </a:lnTo>
                  <a:lnTo>
                    <a:pt x="132" y="266"/>
                  </a:lnTo>
                  <a:lnTo>
                    <a:pt x="130" y="269"/>
                  </a:lnTo>
                  <a:lnTo>
                    <a:pt x="121" y="275"/>
                  </a:lnTo>
                  <a:lnTo>
                    <a:pt x="117" y="275"/>
                  </a:lnTo>
                  <a:lnTo>
                    <a:pt x="114" y="273"/>
                  </a:lnTo>
                  <a:lnTo>
                    <a:pt x="110" y="275"/>
                  </a:lnTo>
                  <a:lnTo>
                    <a:pt x="110" y="273"/>
                  </a:lnTo>
                  <a:lnTo>
                    <a:pt x="110" y="271"/>
                  </a:lnTo>
                  <a:lnTo>
                    <a:pt x="110" y="269"/>
                  </a:lnTo>
                  <a:lnTo>
                    <a:pt x="110" y="271"/>
                  </a:lnTo>
                  <a:lnTo>
                    <a:pt x="110" y="273"/>
                  </a:lnTo>
                  <a:lnTo>
                    <a:pt x="106" y="271"/>
                  </a:lnTo>
                  <a:lnTo>
                    <a:pt x="108" y="273"/>
                  </a:lnTo>
                  <a:lnTo>
                    <a:pt x="108" y="275"/>
                  </a:lnTo>
                  <a:lnTo>
                    <a:pt x="108" y="275"/>
                  </a:lnTo>
                  <a:lnTo>
                    <a:pt x="103" y="275"/>
                  </a:lnTo>
                  <a:lnTo>
                    <a:pt x="110" y="277"/>
                  </a:lnTo>
                  <a:lnTo>
                    <a:pt x="108" y="280"/>
                  </a:lnTo>
                  <a:lnTo>
                    <a:pt x="110" y="282"/>
                  </a:lnTo>
                  <a:lnTo>
                    <a:pt x="106" y="284"/>
                  </a:lnTo>
                  <a:lnTo>
                    <a:pt x="103" y="280"/>
                  </a:lnTo>
                  <a:lnTo>
                    <a:pt x="106" y="284"/>
                  </a:lnTo>
                  <a:lnTo>
                    <a:pt x="106" y="286"/>
                  </a:lnTo>
                  <a:lnTo>
                    <a:pt x="103" y="288"/>
                  </a:lnTo>
                  <a:lnTo>
                    <a:pt x="101" y="288"/>
                  </a:lnTo>
                  <a:lnTo>
                    <a:pt x="101" y="286"/>
                  </a:lnTo>
                  <a:lnTo>
                    <a:pt x="99" y="286"/>
                  </a:lnTo>
                  <a:lnTo>
                    <a:pt x="99" y="288"/>
                  </a:lnTo>
                  <a:lnTo>
                    <a:pt x="99" y="288"/>
                  </a:lnTo>
                  <a:lnTo>
                    <a:pt x="101" y="291"/>
                  </a:lnTo>
                  <a:lnTo>
                    <a:pt x="99" y="291"/>
                  </a:lnTo>
                  <a:lnTo>
                    <a:pt x="97" y="293"/>
                  </a:lnTo>
                  <a:lnTo>
                    <a:pt x="95" y="293"/>
                  </a:lnTo>
                  <a:lnTo>
                    <a:pt x="92" y="297"/>
                  </a:lnTo>
                  <a:lnTo>
                    <a:pt x="90" y="297"/>
                  </a:lnTo>
                  <a:lnTo>
                    <a:pt x="88" y="297"/>
                  </a:lnTo>
                  <a:lnTo>
                    <a:pt x="88" y="299"/>
                  </a:lnTo>
                  <a:lnTo>
                    <a:pt x="86" y="304"/>
                  </a:lnTo>
                  <a:lnTo>
                    <a:pt x="84" y="306"/>
                  </a:lnTo>
                  <a:lnTo>
                    <a:pt x="84" y="306"/>
                  </a:lnTo>
                  <a:lnTo>
                    <a:pt x="84" y="306"/>
                  </a:lnTo>
                  <a:lnTo>
                    <a:pt x="75" y="310"/>
                  </a:lnTo>
                  <a:lnTo>
                    <a:pt x="70" y="310"/>
                  </a:lnTo>
                  <a:lnTo>
                    <a:pt x="73" y="308"/>
                  </a:lnTo>
                  <a:lnTo>
                    <a:pt x="77" y="306"/>
                  </a:lnTo>
                  <a:lnTo>
                    <a:pt x="79" y="304"/>
                  </a:lnTo>
                  <a:lnTo>
                    <a:pt x="77" y="306"/>
                  </a:lnTo>
                  <a:lnTo>
                    <a:pt x="75" y="304"/>
                  </a:lnTo>
                  <a:lnTo>
                    <a:pt x="75" y="297"/>
                  </a:lnTo>
                  <a:lnTo>
                    <a:pt x="75" y="297"/>
                  </a:lnTo>
                  <a:lnTo>
                    <a:pt x="73" y="297"/>
                  </a:lnTo>
                  <a:lnTo>
                    <a:pt x="75" y="295"/>
                  </a:lnTo>
                  <a:lnTo>
                    <a:pt x="75" y="288"/>
                  </a:lnTo>
                  <a:lnTo>
                    <a:pt x="77" y="284"/>
                  </a:lnTo>
                  <a:lnTo>
                    <a:pt x="81" y="280"/>
                  </a:lnTo>
                  <a:lnTo>
                    <a:pt x="84" y="277"/>
                  </a:lnTo>
                  <a:lnTo>
                    <a:pt x="81" y="277"/>
                  </a:lnTo>
                  <a:lnTo>
                    <a:pt x="77" y="277"/>
                  </a:lnTo>
                  <a:lnTo>
                    <a:pt x="75" y="280"/>
                  </a:lnTo>
                  <a:lnTo>
                    <a:pt x="73" y="277"/>
                  </a:lnTo>
                  <a:lnTo>
                    <a:pt x="70" y="277"/>
                  </a:lnTo>
                  <a:lnTo>
                    <a:pt x="66" y="277"/>
                  </a:lnTo>
                  <a:lnTo>
                    <a:pt x="68" y="277"/>
                  </a:lnTo>
                  <a:lnTo>
                    <a:pt x="68" y="273"/>
                  </a:lnTo>
                  <a:lnTo>
                    <a:pt x="66" y="273"/>
                  </a:lnTo>
                  <a:lnTo>
                    <a:pt x="70" y="269"/>
                  </a:lnTo>
                  <a:lnTo>
                    <a:pt x="75" y="266"/>
                  </a:lnTo>
                  <a:lnTo>
                    <a:pt x="77" y="262"/>
                  </a:lnTo>
                  <a:lnTo>
                    <a:pt x="79" y="262"/>
                  </a:lnTo>
                  <a:lnTo>
                    <a:pt x="81" y="264"/>
                  </a:lnTo>
                  <a:lnTo>
                    <a:pt x="92" y="262"/>
                  </a:lnTo>
                  <a:lnTo>
                    <a:pt x="95" y="264"/>
                  </a:lnTo>
                  <a:lnTo>
                    <a:pt x="97" y="266"/>
                  </a:lnTo>
                  <a:lnTo>
                    <a:pt x="101" y="266"/>
                  </a:lnTo>
                  <a:lnTo>
                    <a:pt x="101" y="262"/>
                  </a:lnTo>
                  <a:lnTo>
                    <a:pt x="101" y="258"/>
                  </a:lnTo>
                  <a:lnTo>
                    <a:pt x="97" y="255"/>
                  </a:lnTo>
                  <a:lnTo>
                    <a:pt x="92" y="253"/>
                  </a:lnTo>
                  <a:lnTo>
                    <a:pt x="92" y="247"/>
                  </a:lnTo>
                  <a:lnTo>
                    <a:pt x="97" y="244"/>
                  </a:lnTo>
                  <a:lnTo>
                    <a:pt x="103" y="244"/>
                  </a:lnTo>
                  <a:lnTo>
                    <a:pt x="106" y="240"/>
                  </a:lnTo>
                  <a:lnTo>
                    <a:pt x="110" y="238"/>
                  </a:lnTo>
                  <a:lnTo>
                    <a:pt x="117" y="235"/>
                  </a:lnTo>
                  <a:lnTo>
                    <a:pt x="117" y="233"/>
                  </a:lnTo>
                  <a:lnTo>
                    <a:pt x="121" y="231"/>
                  </a:lnTo>
                  <a:lnTo>
                    <a:pt x="123" y="227"/>
                  </a:lnTo>
                  <a:lnTo>
                    <a:pt x="123" y="222"/>
                  </a:lnTo>
                  <a:lnTo>
                    <a:pt x="123" y="216"/>
                  </a:lnTo>
                  <a:lnTo>
                    <a:pt x="121" y="213"/>
                  </a:lnTo>
                  <a:lnTo>
                    <a:pt x="123" y="207"/>
                  </a:lnTo>
                  <a:lnTo>
                    <a:pt x="119" y="198"/>
                  </a:lnTo>
                  <a:lnTo>
                    <a:pt x="117" y="198"/>
                  </a:lnTo>
                  <a:lnTo>
                    <a:pt x="114" y="191"/>
                  </a:lnTo>
                  <a:lnTo>
                    <a:pt x="114" y="191"/>
                  </a:lnTo>
                  <a:lnTo>
                    <a:pt x="119" y="189"/>
                  </a:lnTo>
                  <a:lnTo>
                    <a:pt x="117" y="183"/>
                  </a:lnTo>
                  <a:lnTo>
                    <a:pt x="117" y="180"/>
                  </a:lnTo>
                  <a:lnTo>
                    <a:pt x="114" y="176"/>
                  </a:lnTo>
                  <a:lnTo>
                    <a:pt x="121" y="172"/>
                  </a:lnTo>
                  <a:lnTo>
                    <a:pt x="121" y="167"/>
                  </a:lnTo>
                  <a:lnTo>
                    <a:pt x="119" y="165"/>
                  </a:lnTo>
                  <a:lnTo>
                    <a:pt x="117" y="163"/>
                  </a:lnTo>
                  <a:lnTo>
                    <a:pt x="117" y="158"/>
                  </a:lnTo>
                  <a:lnTo>
                    <a:pt x="119" y="156"/>
                  </a:lnTo>
                  <a:lnTo>
                    <a:pt x="119" y="154"/>
                  </a:lnTo>
                  <a:lnTo>
                    <a:pt x="114" y="154"/>
                  </a:lnTo>
                  <a:lnTo>
                    <a:pt x="112" y="154"/>
                  </a:lnTo>
                  <a:lnTo>
                    <a:pt x="110" y="150"/>
                  </a:lnTo>
                  <a:lnTo>
                    <a:pt x="106" y="150"/>
                  </a:lnTo>
                  <a:lnTo>
                    <a:pt x="103" y="147"/>
                  </a:lnTo>
                  <a:lnTo>
                    <a:pt x="106" y="145"/>
                  </a:lnTo>
                  <a:lnTo>
                    <a:pt x="101" y="143"/>
                  </a:lnTo>
                  <a:lnTo>
                    <a:pt x="101" y="145"/>
                  </a:lnTo>
                  <a:lnTo>
                    <a:pt x="99" y="143"/>
                  </a:lnTo>
                  <a:lnTo>
                    <a:pt x="97" y="139"/>
                  </a:lnTo>
                  <a:lnTo>
                    <a:pt x="95" y="134"/>
                  </a:lnTo>
                  <a:lnTo>
                    <a:pt x="90" y="134"/>
                  </a:lnTo>
                  <a:lnTo>
                    <a:pt x="88" y="134"/>
                  </a:lnTo>
                  <a:lnTo>
                    <a:pt x="86" y="130"/>
                  </a:lnTo>
                  <a:lnTo>
                    <a:pt x="81" y="123"/>
                  </a:lnTo>
                  <a:lnTo>
                    <a:pt x="81" y="119"/>
                  </a:lnTo>
                  <a:lnTo>
                    <a:pt x="77" y="114"/>
                  </a:lnTo>
                  <a:lnTo>
                    <a:pt x="70" y="112"/>
                  </a:lnTo>
                  <a:lnTo>
                    <a:pt x="66" y="106"/>
                  </a:lnTo>
                  <a:lnTo>
                    <a:pt x="62" y="103"/>
                  </a:lnTo>
                  <a:lnTo>
                    <a:pt x="57" y="101"/>
                  </a:lnTo>
                  <a:lnTo>
                    <a:pt x="51" y="101"/>
                  </a:lnTo>
                  <a:lnTo>
                    <a:pt x="48" y="97"/>
                  </a:lnTo>
                  <a:lnTo>
                    <a:pt x="44" y="97"/>
                  </a:lnTo>
                  <a:lnTo>
                    <a:pt x="44" y="92"/>
                  </a:lnTo>
                  <a:lnTo>
                    <a:pt x="46" y="90"/>
                  </a:lnTo>
                  <a:lnTo>
                    <a:pt x="42" y="86"/>
                  </a:lnTo>
                  <a:lnTo>
                    <a:pt x="42" y="83"/>
                  </a:lnTo>
                  <a:lnTo>
                    <a:pt x="46" y="81"/>
                  </a:lnTo>
                  <a:lnTo>
                    <a:pt x="51" y="81"/>
                  </a:lnTo>
                  <a:lnTo>
                    <a:pt x="55" y="79"/>
                  </a:lnTo>
                  <a:lnTo>
                    <a:pt x="57" y="77"/>
                  </a:lnTo>
                  <a:lnTo>
                    <a:pt x="59" y="70"/>
                  </a:lnTo>
                  <a:lnTo>
                    <a:pt x="62" y="68"/>
                  </a:lnTo>
                  <a:lnTo>
                    <a:pt x="62" y="66"/>
                  </a:lnTo>
                  <a:lnTo>
                    <a:pt x="57" y="66"/>
                  </a:lnTo>
                  <a:lnTo>
                    <a:pt x="57" y="61"/>
                  </a:lnTo>
                  <a:lnTo>
                    <a:pt x="55" y="57"/>
                  </a:lnTo>
                  <a:lnTo>
                    <a:pt x="51" y="57"/>
                  </a:lnTo>
                  <a:lnTo>
                    <a:pt x="48" y="53"/>
                  </a:lnTo>
                  <a:lnTo>
                    <a:pt x="42" y="53"/>
                  </a:lnTo>
                  <a:lnTo>
                    <a:pt x="37" y="57"/>
                  </a:lnTo>
                  <a:lnTo>
                    <a:pt x="33" y="55"/>
                  </a:lnTo>
                  <a:lnTo>
                    <a:pt x="24" y="55"/>
                  </a:lnTo>
                  <a:lnTo>
                    <a:pt x="22" y="48"/>
                  </a:lnTo>
                  <a:lnTo>
                    <a:pt x="15" y="42"/>
                  </a:lnTo>
                  <a:lnTo>
                    <a:pt x="15" y="39"/>
                  </a:lnTo>
                  <a:lnTo>
                    <a:pt x="15" y="35"/>
                  </a:lnTo>
                  <a:lnTo>
                    <a:pt x="11" y="31"/>
                  </a:lnTo>
                  <a:lnTo>
                    <a:pt x="9" y="26"/>
                  </a:lnTo>
                  <a:lnTo>
                    <a:pt x="2" y="24"/>
                  </a:lnTo>
                  <a:lnTo>
                    <a:pt x="0" y="22"/>
                  </a:lnTo>
                  <a:lnTo>
                    <a:pt x="0" y="22"/>
                  </a:lnTo>
                  <a:close/>
                  <a:moveTo>
                    <a:pt x="55" y="275"/>
                  </a:moveTo>
                  <a:lnTo>
                    <a:pt x="57" y="277"/>
                  </a:lnTo>
                  <a:lnTo>
                    <a:pt x="55" y="280"/>
                  </a:lnTo>
                  <a:lnTo>
                    <a:pt x="57" y="282"/>
                  </a:lnTo>
                  <a:lnTo>
                    <a:pt x="59" y="282"/>
                  </a:lnTo>
                  <a:lnTo>
                    <a:pt x="59" y="275"/>
                  </a:lnTo>
                  <a:lnTo>
                    <a:pt x="59" y="275"/>
                  </a:lnTo>
                  <a:lnTo>
                    <a:pt x="57" y="271"/>
                  </a:lnTo>
                  <a:lnTo>
                    <a:pt x="55" y="275"/>
                  </a:lnTo>
                  <a:close/>
                </a:path>
              </a:pathLst>
            </a:custGeom>
            <a:grpFill/>
            <a:ln w="0">
              <a:noFill/>
            </a:ln>
          </p:spPr>
          <p:style>
            <a:lnRef idx="0">
              <a:scrgbClr r="0" g="0" b="0"/>
            </a:lnRef>
            <a:fillRef idx="0">
              <a:scrgbClr r="0" g="0" b="0"/>
            </a:fillRef>
            <a:effectRef idx="0">
              <a:scrgbClr r="0" g="0" b="0"/>
            </a:effectRef>
            <a:fontRef idx="minor"/>
          </p:style>
        </p:sp>
        <p:sp>
          <p:nvSpPr>
            <p:cNvPr id="289" name="CustomShape 30">
              <a:extLst>
                <a:ext uri="{FF2B5EF4-FFF2-40B4-BE49-F238E27FC236}">
                  <a16:creationId xmlns:a16="http://schemas.microsoft.com/office/drawing/2014/main" id="{BEC55EB5-1F2D-4935-88C6-8902844BBEAE}"/>
                </a:ext>
              </a:extLst>
            </p:cNvPr>
            <p:cNvSpPr/>
            <p:nvPr/>
          </p:nvSpPr>
          <p:spPr>
            <a:xfrm>
              <a:off x="5320080" y="5094360"/>
              <a:ext cx="107280" cy="90720"/>
            </a:xfrm>
            <a:custGeom>
              <a:avLst/>
              <a:gdLst/>
              <a:ahLst/>
              <a:cxnLst/>
              <a:rect l="l" t="t" r="r" b="b"/>
              <a:pathLst>
                <a:path w="101" h="88">
                  <a:moveTo>
                    <a:pt x="44" y="88"/>
                  </a:moveTo>
                  <a:lnTo>
                    <a:pt x="48" y="84"/>
                  </a:lnTo>
                  <a:lnTo>
                    <a:pt x="53" y="81"/>
                  </a:lnTo>
                  <a:lnTo>
                    <a:pt x="55" y="77"/>
                  </a:lnTo>
                  <a:lnTo>
                    <a:pt x="57" y="77"/>
                  </a:lnTo>
                  <a:lnTo>
                    <a:pt x="59" y="79"/>
                  </a:lnTo>
                  <a:lnTo>
                    <a:pt x="70" y="77"/>
                  </a:lnTo>
                  <a:lnTo>
                    <a:pt x="73" y="79"/>
                  </a:lnTo>
                  <a:lnTo>
                    <a:pt x="75" y="81"/>
                  </a:lnTo>
                  <a:lnTo>
                    <a:pt x="79" y="81"/>
                  </a:lnTo>
                  <a:lnTo>
                    <a:pt x="79" y="77"/>
                  </a:lnTo>
                  <a:lnTo>
                    <a:pt x="79" y="73"/>
                  </a:lnTo>
                  <a:lnTo>
                    <a:pt x="75" y="70"/>
                  </a:lnTo>
                  <a:lnTo>
                    <a:pt x="70" y="68"/>
                  </a:lnTo>
                  <a:lnTo>
                    <a:pt x="70" y="62"/>
                  </a:lnTo>
                  <a:lnTo>
                    <a:pt x="75" y="59"/>
                  </a:lnTo>
                  <a:lnTo>
                    <a:pt x="81" y="59"/>
                  </a:lnTo>
                  <a:lnTo>
                    <a:pt x="84" y="55"/>
                  </a:lnTo>
                  <a:lnTo>
                    <a:pt x="88" y="53"/>
                  </a:lnTo>
                  <a:lnTo>
                    <a:pt x="95" y="50"/>
                  </a:lnTo>
                  <a:lnTo>
                    <a:pt x="95" y="48"/>
                  </a:lnTo>
                  <a:lnTo>
                    <a:pt x="99" y="46"/>
                  </a:lnTo>
                  <a:lnTo>
                    <a:pt x="101" y="42"/>
                  </a:lnTo>
                  <a:lnTo>
                    <a:pt x="101" y="37"/>
                  </a:lnTo>
                  <a:lnTo>
                    <a:pt x="101" y="31"/>
                  </a:lnTo>
                  <a:lnTo>
                    <a:pt x="99" y="28"/>
                  </a:lnTo>
                  <a:lnTo>
                    <a:pt x="101" y="22"/>
                  </a:lnTo>
                  <a:lnTo>
                    <a:pt x="97" y="13"/>
                  </a:lnTo>
                  <a:lnTo>
                    <a:pt x="95" y="13"/>
                  </a:lnTo>
                  <a:lnTo>
                    <a:pt x="92" y="6"/>
                  </a:lnTo>
                  <a:lnTo>
                    <a:pt x="88" y="6"/>
                  </a:lnTo>
                  <a:lnTo>
                    <a:pt x="86" y="4"/>
                  </a:lnTo>
                  <a:lnTo>
                    <a:pt x="81" y="2"/>
                  </a:lnTo>
                  <a:lnTo>
                    <a:pt x="81" y="0"/>
                  </a:lnTo>
                  <a:lnTo>
                    <a:pt x="75" y="2"/>
                  </a:lnTo>
                  <a:lnTo>
                    <a:pt x="70" y="4"/>
                  </a:lnTo>
                  <a:lnTo>
                    <a:pt x="75" y="9"/>
                  </a:lnTo>
                  <a:lnTo>
                    <a:pt x="75" y="13"/>
                  </a:lnTo>
                  <a:lnTo>
                    <a:pt x="75" y="15"/>
                  </a:lnTo>
                  <a:lnTo>
                    <a:pt x="75" y="17"/>
                  </a:lnTo>
                  <a:lnTo>
                    <a:pt x="68" y="15"/>
                  </a:lnTo>
                  <a:lnTo>
                    <a:pt x="66" y="11"/>
                  </a:lnTo>
                  <a:lnTo>
                    <a:pt x="59" y="11"/>
                  </a:lnTo>
                  <a:lnTo>
                    <a:pt x="57" y="9"/>
                  </a:lnTo>
                  <a:lnTo>
                    <a:pt x="53" y="4"/>
                  </a:lnTo>
                  <a:lnTo>
                    <a:pt x="51" y="6"/>
                  </a:lnTo>
                  <a:lnTo>
                    <a:pt x="48" y="2"/>
                  </a:lnTo>
                  <a:lnTo>
                    <a:pt x="42" y="4"/>
                  </a:lnTo>
                  <a:lnTo>
                    <a:pt x="37" y="2"/>
                  </a:lnTo>
                  <a:lnTo>
                    <a:pt x="33" y="2"/>
                  </a:lnTo>
                  <a:lnTo>
                    <a:pt x="29" y="4"/>
                  </a:lnTo>
                  <a:lnTo>
                    <a:pt x="26" y="2"/>
                  </a:lnTo>
                  <a:lnTo>
                    <a:pt x="22" y="2"/>
                  </a:lnTo>
                  <a:lnTo>
                    <a:pt x="13" y="6"/>
                  </a:lnTo>
                  <a:lnTo>
                    <a:pt x="9" y="6"/>
                  </a:lnTo>
                  <a:lnTo>
                    <a:pt x="4" y="11"/>
                  </a:lnTo>
                  <a:lnTo>
                    <a:pt x="2" y="17"/>
                  </a:lnTo>
                  <a:lnTo>
                    <a:pt x="0" y="22"/>
                  </a:lnTo>
                  <a:lnTo>
                    <a:pt x="0" y="28"/>
                  </a:lnTo>
                  <a:lnTo>
                    <a:pt x="2" y="37"/>
                  </a:lnTo>
                  <a:lnTo>
                    <a:pt x="4" y="37"/>
                  </a:lnTo>
                  <a:lnTo>
                    <a:pt x="7" y="42"/>
                  </a:lnTo>
                  <a:lnTo>
                    <a:pt x="7" y="48"/>
                  </a:lnTo>
                  <a:lnTo>
                    <a:pt x="7" y="53"/>
                  </a:lnTo>
                  <a:lnTo>
                    <a:pt x="7" y="53"/>
                  </a:lnTo>
                  <a:lnTo>
                    <a:pt x="9" y="55"/>
                  </a:lnTo>
                  <a:lnTo>
                    <a:pt x="9" y="59"/>
                  </a:lnTo>
                  <a:lnTo>
                    <a:pt x="11" y="62"/>
                  </a:lnTo>
                  <a:lnTo>
                    <a:pt x="11" y="66"/>
                  </a:lnTo>
                  <a:lnTo>
                    <a:pt x="13" y="68"/>
                  </a:lnTo>
                  <a:lnTo>
                    <a:pt x="15" y="68"/>
                  </a:lnTo>
                  <a:lnTo>
                    <a:pt x="18" y="70"/>
                  </a:lnTo>
                  <a:lnTo>
                    <a:pt x="15" y="75"/>
                  </a:lnTo>
                  <a:lnTo>
                    <a:pt x="18" y="77"/>
                  </a:lnTo>
                  <a:lnTo>
                    <a:pt x="18" y="79"/>
                  </a:lnTo>
                  <a:lnTo>
                    <a:pt x="22" y="79"/>
                  </a:lnTo>
                  <a:lnTo>
                    <a:pt x="24" y="79"/>
                  </a:lnTo>
                  <a:lnTo>
                    <a:pt x="24" y="77"/>
                  </a:lnTo>
                  <a:lnTo>
                    <a:pt x="26" y="75"/>
                  </a:lnTo>
                  <a:lnTo>
                    <a:pt x="29" y="73"/>
                  </a:lnTo>
                  <a:lnTo>
                    <a:pt x="29" y="75"/>
                  </a:lnTo>
                  <a:lnTo>
                    <a:pt x="29" y="79"/>
                  </a:lnTo>
                  <a:lnTo>
                    <a:pt x="29" y="81"/>
                  </a:lnTo>
                  <a:lnTo>
                    <a:pt x="26" y="84"/>
                  </a:lnTo>
                  <a:lnTo>
                    <a:pt x="29" y="86"/>
                  </a:lnTo>
                  <a:lnTo>
                    <a:pt x="29" y="86"/>
                  </a:lnTo>
                  <a:lnTo>
                    <a:pt x="31" y="86"/>
                  </a:lnTo>
                  <a:lnTo>
                    <a:pt x="33" y="84"/>
                  </a:lnTo>
                  <a:lnTo>
                    <a:pt x="33" y="84"/>
                  </a:lnTo>
                  <a:lnTo>
                    <a:pt x="35" y="84"/>
                  </a:lnTo>
                  <a:lnTo>
                    <a:pt x="40" y="86"/>
                  </a:lnTo>
                  <a:lnTo>
                    <a:pt x="42" y="86"/>
                  </a:lnTo>
                  <a:lnTo>
                    <a:pt x="44" y="88"/>
                  </a:lnTo>
                  <a:close/>
                </a:path>
              </a:pathLst>
            </a:custGeom>
            <a:grpFill/>
            <a:ln w="0">
              <a:noFill/>
            </a:ln>
          </p:spPr>
          <p:style>
            <a:lnRef idx="0">
              <a:scrgbClr r="0" g="0" b="0"/>
            </a:lnRef>
            <a:fillRef idx="0">
              <a:scrgbClr r="0" g="0" b="0"/>
            </a:fillRef>
            <a:effectRef idx="0">
              <a:scrgbClr r="0" g="0" b="0"/>
            </a:effectRef>
            <a:fontRef idx="minor"/>
          </p:style>
        </p:sp>
        <p:sp>
          <p:nvSpPr>
            <p:cNvPr id="290" name="CustomShape 31">
              <a:extLst>
                <a:ext uri="{FF2B5EF4-FFF2-40B4-BE49-F238E27FC236}">
                  <a16:creationId xmlns:a16="http://schemas.microsoft.com/office/drawing/2014/main" id="{25825930-42C8-4A03-9F86-8AA1D3DE0551}"/>
                </a:ext>
              </a:extLst>
            </p:cNvPr>
            <p:cNvSpPr/>
            <p:nvPr/>
          </p:nvSpPr>
          <p:spPr>
            <a:xfrm>
              <a:off x="5256360" y="4926240"/>
              <a:ext cx="169200" cy="185760"/>
            </a:xfrm>
            <a:custGeom>
              <a:avLst/>
              <a:gdLst/>
              <a:ahLst/>
              <a:cxnLst/>
              <a:rect l="l" t="t" r="r" b="b"/>
              <a:pathLst>
                <a:path w="159" h="180">
                  <a:moveTo>
                    <a:pt x="18" y="20"/>
                  </a:moveTo>
                  <a:lnTo>
                    <a:pt x="23" y="22"/>
                  </a:lnTo>
                  <a:lnTo>
                    <a:pt x="23" y="24"/>
                  </a:lnTo>
                  <a:lnTo>
                    <a:pt x="29" y="24"/>
                  </a:lnTo>
                  <a:lnTo>
                    <a:pt x="31" y="24"/>
                  </a:lnTo>
                  <a:lnTo>
                    <a:pt x="31" y="20"/>
                  </a:lnTo>
                  <a:lnTo>
                    <a:pt x="29" y="15"/>
                  </a:lnTo>
                  <a:lnTo>
                    <a:pt x="29" y="11"/>
                  </a:lnTo>
                  <a:lnTo>
                    <a:pt x="29" y="4"/>
                  </a:lnTo>
                  <a:lnTo>
                    <a:pt x="31" y="2"/>
                  </a:lnTo>
                  <a:lnTo>
                    <a:pt x="31" y="0"/>
                  </a:lnTo>
                  <a:lnTo>
                    <a:pt x="38" y="0"/>
                  </a:lnTo>
                  <a:lnTo>
                    <a:pt x="40" y="2"/>
                  </a:lnTo>
                  <a:lnTo>
                    <a:pt x="47" y="4"/>
                  </a:lnTo>
                  <a:lnTo>
                    <a:pt x="49" y="9"/>
                  </a:lnTo>
                  <a:lnTo>
                    <a:pt x="53" y="13"/>
                  </a:lnTo>
                  <a:lnTo>
                    <a:pt x="53" y="17"/>
                  </a:lnTo>
                  <a:lnTo>
                    <a:pt x="53" y="20"/>
                  </a:lnTo>
                  <a:lnTo>
                    <a:pt x="60" y="26"/>
                  </a:lnTo>
                  <a:lnTo>
                    <a:pt x="62" y="33"/>
                  </a:lnTo>
                  <a:lnTo>
                    <a:pt x="71" y="33"/>
                  </a:lnTo>
                  <a:lnTo>
                    <a:pt x="75" y="35"/>
                  </a:lnTo>
                  <a:lnTo>
                    <a:pt x="80" y="31"/>
                  </a:lnTo>
                  <a:lnTo>
                    <a:pt x="86" y="31"/>
                  </a:lnTo>
                  <a:lnTo>
                    <a:pt x="89" y="35"/>
                  </a:lnTo>
                  <a:lnTo>
                    <a:pt x="93" y="35"/>
                  </a:lnTo>
                  <a:lnTo>
                    <a:pt x="95" y="39"/>
                  </a:lnTo>
                  <a:lnTo>
                    <a:pt x="95" y="44"/>
                  </a:lnTo>
                  <a:lnTo>
                    <a:pt x="100" y="44"/>
                  </a:lnTo>
                  <a:lnTo>
                    <a:pt x="100" y="46"/>
                  </a:lnTo>
                  <a:lnTo>
                    <a:pt x="97" y="48"/>
                  </a:lnTo>
                  <a:lnTo>
                    <a:pt x="95" y="55"/>
                  </a:lnTo>
                  <a:lnTo>
                    <a:pt x="93" y="57"/>
                  </a:lnTo>
                  <a:lnTo>
                    <a:pt x="89" y="59"/>
                  </a:lnTo>
                  <a:lnTo>
                    <a:pt x="84" y="59"/>
                  </a:lnTo>
                  <a:lnTo>
                    <a:pt x="80" y="61"/>
                  </a:lnTo>
                  <a:lnTo>
                    <a:pt x="80" y="64"/>
                  </a:lnTo>
                  <a:lnTo>
                    <a:pt x="84" y="68"/>
                  </a:lnTo>
                  <a:lnTo>
                    <a:pt x="82" y="70"/>
                  </a:lnTo>
                  <a:lnTo>
                    <a:pt x="82" y="75"/>
                  </a:lnTo>
                  <a:lnTo>
                    <a:pt x="86" y="75"/>
                  </a:lnTo>
                  <a:lnTo>
                    <a:pt x="89" y="79"/>
                  </a:lnTo>
                  <a:lnTo>
                    <a:pt x="95" y="79"/>
                  </a:lnTo>
                  <a:lnTo>
                    <a:pt x="100" y="81"/>
                  </a:lnTo>
                  <a:lnTo>
                    <a:pt x="104" y="84"/>
                  </a:lnTo>
                  <a:lnTo>
                    <a:pt x="108" y="90"/>
                  </a:lnTo>
                  <a:lnTo>
                    <a:pt x="115" y="92"/>
                  </a:lnTo>
                  <a:lnTo>
                    <a:pt x="119" y="97"/>
                  </a:lnTo>
                  <a:lnTo>
                    <a:pt x="119" y="101"/>
                  </a:lnTo>
                  <a:lnTo>
                    <a:pt x="124" y="108"/>
                  </a:lnTo>
                  <a:lnTo>
                    <a:pt x="126" y="112"/>
                  </a:lnTo>
                  <a:lnTo>
                    <a:pt x="128" y="112"/>
                  </a:lnTo>
                  <a:lnTo>
                    <a:pt x="133" y="112"/>
                  </a:lnTo>
                  <a:lnTo>
                    <a:pt x="135" y="117"/>
                  </a:lnTo>
                  <a:lnTo>
                    <a:pt x="137" y="121"/>
                  </a:lnTo>
                  <a:lnTo>
                    <a:pt x="139" y="123"/>
                  </a:lnTo>
                  <a:lnTo>
                    <a:pt x="139" y="121"/>
                  </a:lnTo>
                  <a:lnTo>
                    <a:pt x="144" y="123"/>
                  </a:lnTo>
                  <a:lnTo>
                    <a:pt x="141" y="125"/>
                  </a:lnTo>
                  <a:lnTo>
                    <a:pt x="144" y="128"/>
                  </a:lnTo>
                  <a:lnTo>
                    <a:pt x="148" y="128"/>
                  </a:lnTo>
                  <a:lnTo>
                    <a:pt x="150" y="132"/>
                  </a:lnTo>
                  <a:lnTo>
                    <a:pt x="152" y="132"/>
                  </a:lnTo>
                  <a:lnTo>
                    <a:pt x="157" y="132"/>
                  </a:lnTo>
                  <a:lnTo>
                    <a:pt x="157" y="134"/>
                  </a:lnTo>
                  <a:lnTo>
                    <a:pt x="155" y="136"/>
                  </a:lnTo>
                  <a:lnTo>
                    <a:pt x="155" y="141"/>
                  </a:lnTo>
                  <a:lnTo>
                    <a:pt x="157" y="143"/>
                  </a:lnTo>
                  <a:lnTo>
                    <a:pt x="159" y="145"/>
                  </a:lnTo>
                  <a:lnTo>
                    <a:pt x="159" y="150"/>
                  </a:lnTo>
                  <a:lnTo>
                    <a:pt x="152" y="154"/>
                  </a:lnTo>
                  <a:lnTo>
                    <a:pt x="155" y="158"/>
                  </a:lnTo>
                  <a:lnTo>
                    <a:pt x="155" y="161"/>
                  </a:lnTo>
                  <a:lnTo>
                    <a:pt x="157" y="167"/>
                  </a:lnTo>
                  <a:lnTo>
                    <a:pt x="152" y="169"/>
                  </a:lnTo>
                  <a:lnTo>
                    <a:pt x="148" y="169"/>
                  </a:lnTo>
                  <a:lnTo>
                    <a:pt x="146" y="167"/>
                  </a:lnTo>
                  <a:lnTo>
                    <a:pt x="141" y="165"/>
                  </a:lnTo>
                  <a:lnTo>
                    <a:pt x="141" y="163"/>
                  </a:lnTo>
                  <a:lnTo>
                    <a:pt x="135" y="165"/>
                  </a:lnTo>
                  <a:lnTo>
                    <a:pt x="130" y="167"/>
                  </a:lnTo>
                  <a:lnTo>
                    <a:pt x="135" y="172"/>
                  </a:lnTo>
                  <a:lnTo>
                    <a:pt x="135" y="176"/>
                  </a:lnTo>
                  <a:lnTo>
                    <a:pt x="135" y="178"/>
                  </a:lnTo>
                  <a:lnTo>
                    <a:pt x="135" y="180"/>
                  </a:lnTo>
                  <a:lnTo>
                    <a:pt x="128" y="178"/>
                  </a:lnTo>
                  <a:lnTo>
                    <a:pt x="126" y="174"/>
                  </a:lnTo>
                  <a:lnTo>
                    <a:pt x="119" y="174"/>
                  </a:lnTo>
                  <a:lnTo>
                    <a:pt x="117" y="172"/>
                  </a:lnTo>
                  <a:lnTo>
                    <a:pt x="113" y="167"/>
                  </a:lnTo>
                  <a:lnTo>
                    <a:pt x="115" y="167"/>
                  </a:lnTo>
                  <a:lnTo>
                    <a:pt x="119" y="163"/>
                  </a:lnTo>
                  <a:lnTo>
                    <a:pt x="119" y="156"/>
                  </a:lnTo>
                  <a:lnTo>
                    <a:pt x="117" y="154"/>
                  </a:lnTo>
                  <a:lnTo>
                    <a:pt x="119" y="150"/>
                  </a:lnTo>
                  <a:lnTo>
                    <a:pt x="119" y="147"/>
                  </a:lnTo>
                  <a:lnTo>
                    <a:pt x="119" y="143"/>
                  </a:lnTo>
                  <a:lnTo>
                    <a:pt x="119" y="141"/>
                  </a:lnTo>
                  <a:lnTo>
                    <a:pt x="113" y="136"/>
                  </a:lnTo>
                  <a:lnTo>
                    <a:pt x="115" y="134"/>
                  </a:lnTo>
                  <a:lnTo>
                    <a:pt x="113" y="134"/>
                  </a:lnTo>
                  <a:lnTo>
                    <a:pt x="108" y="134"/>
                  </a:lnTo>
                  <a:lnTo>
                    <a:pt x="104" y="130"/>
                  </a:lnTo>
                  <a:lnTo>
                    <a:pt x="100" y="125"/>
                  </a:lnTo>
                  <a:lnTo>
                    <a:pt x="102" y="123"/>
                  </a:lnTo>
                  <a:lnTo>
                    <a:pt x="102" y="119"/>
                  </a:lnTo>
                  <a:lnTo>
                    <a:pt x="100" y="114"/>
                  </a:lnTo>
                  <a:lnTo>
                    <a:pt x="102" y="112"/>
                  </a:lnTo>
                  <a:lnTo>
                    <a:pt x="102" y="108"/>
                  </a:lnTo>
                  <a:lnTo>
                    <a:pt x="100" y="103"/>
                  </a:lnTo>
                  <a:lnTo>
                    <a:pt x="95" y="101"/>
                  </a:lnTo>
                  <a:lnTo>
                    <a:pt x="86" y="95"/>
                  </a:lnTo>
                  <a:lnTo>
                    <a:pt x="84" y="88"/>
                  </a:lnTo>
                  <a:lnTo>
                    <a:pt x="75" y="86"/>
                  </a:lnTo>
                  <a:lnTo>
                    <a:pt x="69" y="88"/>
                  </a:lnTo>
                  <a:lnTo>
                    <a:pt x="64" y="97"/>
                  </a:lnTo>
                  <a:lnTo>
                    <a:pt x="58" y="97"/>
                  </a:lnTo>
                  <a:lnTo>
                    <a:pt x="53" y="92"/>
                  </a:lnTo>
                  <a:lnTo>
                    <a:pt x="49" y="92"/>
                  </a:lnTo>
                  <a:lnTo>
                    <a:pt x="42" y="90"/>
                  </a:lnTo>
                  <a:lnTo>
                    <a:pt x="36" y="92"/>
                  </a:lnTo>
                  <a:lnTo>
                    <a:pt x="36" y="97"/>
                  </a:lnTo>
                  <a:lnTo>
                    <a:pt x="31" y="97"/>
                  </a:lnTo>
                  <a:lnTo>
                    <a:pt x="27" y="101"/>
                  </a:lnTo>
                  <a:lnTo>
                    <a:pt x="27" y="90"/>
                  </a:lnTo>
                  <a:lnTo>
                    <a:pt x="27" y="84"/>
                  </a:lnTo>
                  <a:lnTo>
                    <a:pt x="25" y="79"/>
                  </a:lnTo>
                  <a:lnTo>
                    <a:pt x="27" y="77"/>
                  </a:lnTo>
                  <a:lnTo>
                    <a:pt x="27" y="72"/>
                  </a:lnTo>
                  <a:lnTo>
                    <a:pt x="25" y="68"/>
                  </a:lnTo>
                  <a:lnTo>
                    <a:pt x="27" y="64"/>
                  </a:lnTo>
                  <a:lnTo>
                    <a:pt x="27" y="61"/>
                  </a:lnTo>
                  <a:lnTo>
                    <a:pt x="20" y="61"/>
                  </a:lnTo>
                  <a:lnTo>
                    <a:pt x="16" y="64"/>
                  </a:lnTo>
                  <a:lnTo>
                    <a:pt x="14" y="64"/>
                  </a:lnTo>
                  <a:lnTo>
                    <a:pt x="9" y="57"/>
                  </a:lnTo>
                  <a:lnTo>
                    <a:pt x="14" y="55"/>
                  </a:lnTo>
                  <a:lnTo>
                    <a:pt x="11" y="48"/>
                  </a:lnTo>
                  <a:lnTo>
                    <a:pt x="9" y="44"/>
                  </a:lnTo>
                  <a:lnTo>
                    <a:pt x="3" y="46"/>
                  </a:lnTo>
                  <a:lnTo>
                    <a:pt x="0" y="42"/>
                  </a:lnTo>
                  <a:lnTo>
                    <a:pt x="3" y="37"/>
                  </a:lnTo>
                  <a:lnTo>
                    <a:pt x="5" y="37"/>
                  </a:lnTo>
                  <a:lnTo>
                    <a:pt x="9" y="33"/>
                  </a:lnTo>
                  <a:lnTo>
                    <a:pt x="7" y="31"/>
                  </a:lnTo>
                  <a:lnTo>
                    <a:pt x="9" y="28"/>
                  </a:lnTo>
                  <a:lnTo>
                    <a:pt x="9" y="24"/>
                  </a:lnTo>
                  <a:lnTo>
                    <a:pt x="16" y="22"/>
                  </a:lnTo>
                  <a:lnTo>
                    <a:pt x="18" y="20"/>
                  </a:lnTo>
                  <a:close/>
                </a:path>
              </a:pathLst>
            </a:custGeom>
            <a:grpFill/>
            <a:ln w="0">
              <a:noFill/>
            </a:ln>
          </p:spPr>
          <p:style>
            <a:lnRef idx="0">
              <a:scrgbClr r="0" g="0" b="0"/>
            </a:lnRef>
            <a:fillRef idx="0">
              <a:scrgbClr r="0" g="0" b="0"/>
            </a:fillRef>
            <a:effectRef idx="0">
              <a:scrgbClr r="0" g="0" b="0"/>
            </a:effectRef>
            <a:fontRef idx="minor"/>
          </p:style>
        </p:sp>
        <p:sp>
          <p:nvSpPr>
            <p:cNvPr id="291" name="CustomShape 32">
              <a:extLst>
                <a:ext uri="{FF2B5EF4-FFF2-40B4-BE49-F238E27FC236}">
                  <a16:creationId xmlns:a16="http://schemas.microsoft.com/office/drawing/2014/main" id="{C6C58A3A-28A9-4C21-9F39-E6A1E05F01A1}"/>
                </a:ext>
              </a:extLst>
            </p:cNvPr>
            <p:cNvSpPr/>
            <p:nvPr/>
          </p:nvSpPr>
          <p:spPr>
            <a:xfrm>
              <a:off x="5207040" y="4969440"/>
              <a:ext cx="175320" cy="313560"/>
            </a:xfrm>
            <a:custGeom>
              <a:avLst/>
              <a:gdLst/>
              <a:ahLst/>
              <a:cxnLst/>
              <a:rect l="l" t="t" r="r" b="b"/>
              <a:pathLst>
                <a:path w="75" h="138">
                  <a:moveTo>
                    <a:pt x="21" y="0"/>
                  </a:moveTo>
                  <a:cubicBezTo>
                    <a:pt x="22" y="2"/>
                    <a:pt x="22" y="2"/>
                    <a:pt x="22" y="2"/>
                  </a:cubicBezTo>
                  <a:cubicBezTo>
                    <a:pt x="25" y="1"/>
                    <a:pt x="25" y="1"/>
                    <a:pt x="25" y="1"/>
                  </a:cubicBezTo>
                  <a:cubicBezTo>
                    <a:pt x="26" y="3"/>
                    <a:pt x="26" y="3"/>
                    <a:pt x="26" y="3"/>
                  </a:cubicBezTo>
                  <a:cubicBezTo>
                    <a:pt x="27" y="6"/>
                    <a:pt x="27" y="6"/>
                    <a:pt x="27" y="6"/>
                  </a:cubicBezTo>
                  <a:cubicBezTo>
                    <a:pt x="25" y="7"/>
                    <a:pt x="25" y="7"/>
                    <a:pt x="25" y="7"/>
                  </a:cubicBezTo>
                  <a:cubicBezTo>
                    <a:pt x="27" y="10"/>
                    <a:pt x="27" y="10"/>
                    <a:pt x="27" y="10"/>
                  </a:cubicBezTo>
                  <a:cubicBezTo>
                    <a:pt x="28" y="10"/>
                    <a:pt x="28" y="10"/>
                    <a:pt x="28" y="10"/>
                  </a:cubicBezTo>
                  <a:cubicBezTo>
                    <a:pt x="30" y="9"/>
                    <a:pt x="30" y="9"/>
                    <a:pt x="30" y="9"/>
                  </a:cubicBezTo>
                  <a:cubicBezTo>
                    <a:pt x="33" y="9"/>
                    <a:pt x="33" y="9"/>
                    <a:pt x="33" y="9"/>
                  </a:cubicBezTo>
                  <a:cubicBezTo>
                    <a:pt x="33" y="10"/>
                    <a:pt x="33" y="10"/>
                    <a:pt x="33" y="10"/>
                  </a:cubicBezTo>
                  <a:cubicBezTo>
                    <a:pt x="32" y="12"/>
                    <a:pt x="32" y="12"/>
                    <a:pt x="32" y="12"/>
                  </a:cubicBezTo>
                  <a:cubicBezTo>
                    <a:pt x="33" y="14"/>
                    <a:pt x="33" y="14"/>
                    <a:pt x="33" y="14"/>
                  </a:cubicBezTo>
                  <a:cubicBezTo>
                    <a:pt x="33" y="16"/>
                    <a:pt x="33" y="16"/>
                    <a:pt x="33" y="16"/>
                  </a:cubicBezTo>
                  <a:cubicBezTo>
                    <a:pt x="32" y="17"/>
                    <a:pt x="32" y="17"/>
                    <a:pt x="32" y="17"/>
                  </a:cubicBezTo>
                  <a:cubicBezTo>
                    <a:pt x="33" y="19"/>
                    <a:pt x="33" y="19"/>
                    <a:pt x="33" y="19"/>
                  </a:cubicBezTo>
                  <a:cubicBezTo>
                    <a:pt x="33" y="22"/>
                    <a:pt x="33" y="22"/>
                    <a:pt x="33" y="22"/>
                  </a:cubicBezTo>
                  <a:cubicBezTo>
                    <a:pt x="33" y="27"/>
                    <a:pt x="33" y="27"/>
                    <a:pt x="33" y="27"/>
                  </a:cubicBezTo>
                  <a:cubicBezTo>
                    <a:pt x="35" y="25"/>
                    <a:pt x="35" y="25"/>
                    <a:pt x="35" y="25"/>
                  </a:cubicBezTo>
                  <a:cubicBezTo>
                    <a:pt x="37" y="25"/>
                    <a:pt x="37" y="25"/>
                    <a:pt x="37" y="25"/>
                  </a:cubicBezTo>
                  <a:cubicBezTo>
                    <a:pt x="37" y="23"/>
                    <a:pt x="37" y="23"/>
                    <a:pt x="37" y="23"/>
                  </a:cubicBezTo>
                  <a:cubicBezTo>
                    <a:pt x="40" y="22"/>
                    <a:pt x="40" y="22"/>
                    <a:pt x="40" y="22"/>
                  </a:cubicBezTo>
                  <a:cubicBezTo>
                    <a:pt x="43" y="23"/>
                    <a:pt x="43" y="23"/>
                    <a:pt x="43" y="23"/>
                  </a:cubicBezTo>
                  <a:cubicBezTo>
                    <a:pt x="45" y="23"/>
                    <a:pt x="45" y="23"/>
                    <a:pt x="45" y="23"/>
                  </a:cubicBezTo>
                  <a:cubicBezTo>
                    <a:pt x="47" y="25"/>
                    <a:pt x="47" y="25"/>
                    <a:pt x="47" y="25"/>
                  </a:cubicBezTo>
                  <a:cubicBezTo>
                    <a:pt x="50" y="25"/>
                    <a:pt x="50" y="25"/>
                    <a:pt x="50" y="25"/>
                  </a:cubicBezTo>
                  <a:cubicBezTo>
                    <a:pt x="52" y="21"/>
                    <a:pt x="52" y="21"/>
                    <a:pt x="52" y="21"/>
                  </a:cubicBezTo>
                  <a:cubicBezTo>
                    <a:pt x="55" y="20"/>
                    <a:pt x="55" y="20"/>
                    <a:pt x="55" y="20"/>
                  </a:cubicBezTo>
                  <a:cubicBezTo>
                    <a:pt x="59" y="21"/>
                    <a:pt x="59" y="21"/>
                    <a:pt x="59" y="21"/>
                  </a:cubicBezTo>
                  <a:cubicBezTo>
                    <a:pt x="60" y="24"/>
                    <a:pt x="60" y="24"/>
                    <a:pt x="60" y="24"/>
                  </a:cubicBezTo>
                  <a:cubicBezTo>
                    <a:pt x="64" y="27"/>
                    <a:pt x="64" y="27"/>
                    <a:pt x="64" y="27"/>
                  </a:cubicBezTo>
                  <a:cubicBezTo>
                    <a:pt x="66" y="28"/>
                    <a:pt x="66" y="28"/>
                    <a:pt x="66" y="28"/>
                  </a:cubicBezTo>
                  <a:cubicBezTo>
                    <a:pt x="67" y="30"/>
                    <a:pt x="67" y="30"/>
                    <a:pt x="67" y="30"/>
                  </a:cubicBezTo>
                  <a:cubicBezTo>
                    <a:pt x="67" y="32"/>
                    <a:pt x="67" y="32"/>
                    <a:pt x="67" y="32"/>
                  </a:cubicBezTo>
                  <a:cubicBezTo>
                    <a:pt x="66" y="33"/>
                    <a:pt x="66" y="33"/>
                    <a:pt x="66" y="33"/>
                  </a:cubicBezTo>
                  <a:cubicBezTo>
                    <a:pt x="67" y="35"/>
                    <a:pt x="67" y="35"/>
                    <a:pt x="67" y="35"/>
                  </a:cubicBezTo>
                  <a:cubicBezTo>
                    <a:pt x="67" y="37"/>
                    <a:pt x="67" y="37"/>
                    <a:pt x="67" y="37"/>
                  </a:cubicBezTo>
                  <a:cubicBezTo>
                    <a:pt x="66" y="38"/>
                    <a:pt x="66" y="38"/>
                    <a:pt x="66" y="38"/>
                  </a:cubicBezTo>
                  <a:cubicBezTo>
                    <a:pt x="68" y="40"/>
                    <a:pt x="68" y="40"/>
                    <a:pt x="68" y="40"/>
                  </a:cubicBezTo>
                  <a:cubicBezTo>
                    <a:pt x="70" y="42"/>
                    <a:pt x="70" y="42"/>
                    <a:pt x="70" y="42"/>
                  </a:cubicBezTo>
                  <a:cubicBezTo>
                    <a:pt x="72" y="42"/>
                    <a:pt x="72" y="42"/>
                    <a:pt x="72" y="42"/>
                  </a:cubicBezTo>
                  <a:cubicBezTo>
                    <a:pt x="73" y="42"/>
                    <a:pt x="73" y="42"/>
                    <a:pt x="73" y="42"/>
                  </a:cubicBezTo>
                  <a:cubicBezTo>
                    <a:pt x="72" y="43"/>
                    <a:pt x="72" y="43"/>
                    <a:pt x="72" y="43"/>
                  </a:cubicBezTo>
                  <a:cubicBezTo>
                    <a:pt x="75" y="45"/>
                    <a:pt x="75" y="45"/>
                    <a:pt x="75" y="45"/>
                  </a:cubicBezTo>
                  <a:cubicBezTo>
                    <a:pt x="75" y="46"/>
                    <a:pt x="75" y="46"/>
                    <a:pt x="75" y="46"/>
                  </a:cubicBezTo>
                  <a:cubicBezTo>
                    <a:pt x="75" y="48"/>
                    <a:pt x="75" y="48"/>
                    <a:pt x="75" y="48"/>
                  </a:cubicBezTo>
                  <a:cubicBezTo>
                    <a:pt x="75" y="49"/>
                    <a:pt x="75" y="49"/>
                    <a:pt x="75" y="49"/>
                  </a:cubicBezTo>
                  <a:cubicBezTo>
                    <a:pt x="74" y="51"/>
                    <a:pt x="74" y="51"/>
                    <a:pt x="74" y="51"/>
                  </a:cubicBezTo>
                  <a:cubicBezTo>
                    <a:pt x="75" y="52"/>
                    <a:pt x="75" y="52"/>
                    <a:pt x="75" y="52"/>
                  </a:cubicBezTo>
                  <a:cubicBezTo>
                    <a:pt x="75" y="55"/>
                    <a:pt x="75" y="55"/>
                    <a:pt x="75" y="55"/>
                  </a:cubicBezTo>
                  <a:cubicBezTo>
                    <a:pt x="73" y="57"/>
                    <a:pt x="73" y="57"/>
                    <a:pt x="73" y="57"/>
                  </a:cubicBezTo>
                  <a:cubicBezTo>
                    <a:pt x="71" y="58"/>
                    <a:pt x="71" y="58"/>
                    <a:pt x="71" y="58"/>
                  </a:cubicBezTo>
                  <a:cubicBezTo>
                    <a:pt x="70" y="56"/>
                    <a:pt x="70" y="56"/>
                    <a:pt x="70" y="56"/>
                  </a:cubicBezTo>
                  <a:cubicBezTo>
                    <a:pt x="67" y="57"/>
                    <a:pt x="67" y="57"/>
                    <a:pt x="67" y="57"/>
                  </a:cubicBezTo>
                  <a:cubicBezTo>
                    <a:pt x="65" y="56"/>
                    <a:pt x="65" y="56"/>
                    <a:pt x="65" y="56"/>
                  </a:cubicBezTo>
                  <a:cubicBezTo>
                    <a:pt x="63" y="56"/>
                    <a:pt x="63" y="56"/>
                    <a:pt x="63" y="56"/>
                  </a:cubicBezTo>
                  <a:cubicBezTo>
                    <a:pt x="61" y="57"/>
                    <a:pt x="61" y="57"/>
                    <a:pt x="61" y="57"/>
                  </a:cubicBezTo>
                  <a:cubicBezTo>
                    <a:pt x="60" y="56"/>
                    <a:pt x="60" y="56"/>
                    <a:pt x="60" y="56"/>
                  </a:cubicBezTo>
                  <a:cubicBezTo>
                    <a:pt x="58" y="56"/>
                    <a:pt x="58" y="56"/>
                    <a:pt x="58" y="56"/>
                  </a:cubicBezTo>
                  <a:cubicBezTo>
                    <a:pt x="54" y="58"/>
                    <a:pt x="54" y="58"/>
                    <a:pt x="54" y="58"/>
                  </a:cubicBezTo>
                  <a:cubicBezTo>
                    <a:pt x="52" y="58"/>
                    <a:pt x="52" y="58"/>
                    <a:pt x="52" y="58"/>
                  </a:cubicBezTo>
                  <a:cubicBezTo>
                    <a:pt x="50" y="60"/>
                    <a:pt x="50" y="60"/>
                    <a:pt x="50" y="60"/>
                  </a:cubicBezTo>
                  <a:cubicBezTo>
                    <a:pt x="49" y="63"/>
                    <a:pt x="49" y="63"/>
                    <a:pt x="49" y="63"/>
                  </a:cubicBezTo>
                  <a:cubicBezTo>
                    <a:pt x="48" y="65"/>
                    <a:pt x="48" y="65"/>
                    <a:pt x="48" y="65"/>
                  </a:cubicBezTo>
                  <a:cubicBezTo>
                    <a:pt x="48" y="68"/>
                    <a:pt x="48" y="68"/>
                    <a:pt x="48" y="68"/>
                  </a:cubicBezTo>
                  <a:cubicBezTo>
                    <a:pt x="49" y="72"/>
                    <a:pt x="49" y="72"/>
                    <a:pt x="49" y="72"/>
                  </a:cubicBezTo>
                  <a:cubicBezTo>
                    <a:pt x="50" y="72"/>
                    <a:pt x="50" y="72"/>
                    <a:pt x="50" y="72"/>
                  </a:cubicBezTo>
                  <a:cubicBezTo>
                    <a:pt x="51" y="74"/>
                    <a:pt x="51" y="74"/>
                    <a:pt x="51" y="74"/>
                  </a:cubicBezTo>
                  <a:cubicBezTo>
                    <a:pt x="51" y="77"/>
                    <a:pt x="51" y="77"/>
                    <a:pt x="51" y="77"/>
                  </a:cubicBezTo>
                  <a:cubicBezTo>
                    <a:pt x="51" y="79"/>
                    <a:pt x="51" y="79"/>
                    <a:pt x="51" y="79"/>
                  </a:cubicBezTo>
                  <a:cubicBezTo>
                    <a:pt x="50" y="79"/>
                    <a:pt x="50" y="79"/>
                    <a:pt x="50" y="79"/>
                  </a:cubicBezTo>
                  <a:cubicBezTo>
                    <a:pt x="50" y="80"/>
                    <a:pt x="50" y="80"/>
                    <a:pt x="50" y="80"/>
                  </a:cubicBezTo>
                  <a:cubicBezTo>
                    <a:pt x="49" y="80"/>
                    <a:pt x="49" y="80"/>
                    <a:pt x="49" y="80"/>
                  </a:cubicBezTo>
                  <a:cubicBezTo>
                    <a:pt x="49" y="80"/>
                    <a:pt x="49" y="80"/>
                    <a:pt x="49" y="80"/>
                  </a:cubicBezTo>
                  <a:cubicBezTo>
                    <a:pt x="47" y="78"/>
                    <a:pt x="47" y="78"/>
                    <a:pt x="47" y="78"/>
                  </a:cubicBezTo>
                  <a:cubicBezTo>
                    <a:pt x="47" y="78"/>
                    <a:pt x="47" y="78"/>
                    <a:pt x="47" y="78"/>
                  </a:cubicBezTo>
                  <a:cubicBezTo>
                    <a:pt x="47" y="77"/>
                    <a:pt x="47" y="77"/>
                    <a:pt x="47" y="77"/>
                  </a:cubicBezTo>
                  <a:cubicBezTo>
                    <a:pt x="45" y="77"/>
                    <a:pt x="45" y="77"/>
                    <a:pt x="45" y="77"/>
                  </a:cubicBezTo>
                  <a:cubicBezTo>
                    <a:pt x="43" y="74"/>
                    <a:pt x="43" y="74"/>
                    <a:pt x="43" y="74"/>
                  </a:cubicBezTo>
                  <a:cubicBezTo>
                    <a:pt x="42" y="74"/>
                    <a:pt x="42" y="74"/>
                    <a:pt x="42" y="74"/>
                  </a:cubicBezTo>
                  <a:cubicBezTo>
                    <a:pt x="41" y="75"/>
                    <a:pt x="41" y="75"/>
                    <a:pt x="41" y="75"/>
                  </a:cubicBezTo>
                  <a:cubicBezTo>
                    <a:pt x="41" y="75"/>
                    <a:pt x="41" y="75"/>
                    <a:pt x="41" y="75"/>
                  </a:cubicBezTo>
                  <a:cubicBezTo>
                    <a:pt x="41" y="76"/>
                    <a:pt x="41" y="76"/>
                    <a:pt x="41" y="76"/>
                  </a:cubicBezTo>
                  <a:cubicBezTo>
                    <a:pt x="40" y="75"/>
                    <a:pt x="40" y="75"/>
                    <a:pt x="40" y="75"/>
                  </a:cubicBezTo>
                  <a:cubicBezTo>
                    <a:pt x="38" y="75"/>
                    <a:pt x="38" y="75"/>
                    <a:pt x="38" y="75"/>
                  </a:cubicBezTo>
                  <a:cubicBezTo>
                    <a:pt x="37" y="75"/>
                    <a:pt x="37" y="75"/>
                    <a:pt x="37" y="75"/>
                  </a:cubicBezTo>
                  <a:cubicBezTo>
                    <a:pt x="35" y="75"/>
                    <a:pt x="35" y="75"/>
                    <a:pt x="35" y="75"/>
                  </a:cubicBezTo>
                  <a:cubicBezTo>
                    <a:pt x="34" y="75"/>
                    <a:pt x="34" y="75"/>
                    <a:pt x="34" y="75"/>
                  </a:cubicBezTo>
                  <a:cubicBezTo>
                    <a:pt x="34" y="73"/>
                    <a:pt x="34" y="73"/>
                    <a:pt x="34" y="73"/>
                  </a:cubicBezTo>
                  <a:cubicBezTo>
                    <a:pt x="35" y="73"/>
                    <a:pt x="35" y="73"/>
                    <a:pt x="35" y="73"/>
                  </a:cubicBezTo>
                  <a:cubicBezTo>
                    <a:pt x="34" y="71"/>
                    <a:pt x="34" y="71"/>
                    <a:pt x="34" y="71"/>
                  </a:cubicBezTo>
                  <a:cubicBezTo>
                    <a:pt x="34" y="69"/>
                    <a:pt x="34" y="69"/>
                    <a:pt x="34" y="69"/>
                  </a:cubicBezTo>
                  <a:cubicBezTo>
                    <a:pt x="35" y="68"/>
                    <a:pt x="35" y="68"/>
                    <a:pt x="35" y="68"/>
                  </a:cubicBezTo>
                  <a:cubicBezTo>
                    <a:pt x="34" y="67"/>
                    <a:pt x="34" y="67"/>
                    <a:pt x="34" y="67"/>
                  </a:cubicBezTo>
                  <a:cubicBezTo>
                    <a:pt x="33" y="67"/>
                    <a:pt x="33" y="67"/>
                    <a:pt x="33" y="67"/>
                  </a:cubicBezTo>
                  <a:cubicBezTo>
                    <a:pt x="33" y="67"/>
                    <a:pt x="33" y="67"/>
                    <a:pt x="33" y="67"/>
                  </a:cubicBezTo>
                  <a:cubicBezTo>
                    <a:pt x="32" y="67"/>
                    <a:pt x="32" y="67"/>
                    <a:pt x="32" y="67"/>
                  </a:cubicBezTo>
                  <a:cubicBezTo>
                    <a:pt x="31" y="66"/>
                    <a:pt x="31" y="66"/>
                    <a:pt x="31" y="66"/>
                  </a:cubicBezTo>
                  <a:cubicBezTo>
                    <a:pt x="30" y="67"/>
                    <a:pt x="30" y="67"/>
                    <a:pt x="30" y="67"/>
                  </a:cubicBezTo>
                  <a:cubicBezTo>
                    <a:pt x="29" y="67"/>
                    <a:pt x="29" y="67"/>
                    <a:pt x="29" y="67"/>
                  </a:cubicBezTo>
                  <a:cubicBezTo>
                    <a:pt x="28" y="67"/>
                    <a:pt x="28" y="67"/>
                    <a:pt x="28" y="67"/>
                  </a:cubicBezTo>
                  <a:cubicBezTo>
                    <a:pt x="28" y="67"/>
                    <a:pt x="28" y="67"/>
                    <a:pt x="28" y="67"/>
                  </a:cubicBezTo>
                  <a:cubicBezTo>
                    <a:pt x="27" y="67"/>
                    <a:pt x="27" y="67"/>
                    <a:pt x="27" y="67"/>
                  </a:cubicBezTo>
                  <a:cubicBezTo>
                    <a:pt x="26" y="67"/>
                    <a:pt x="26" y="67"/>
                    <a:pt x="26" y="67"/>
                  </a:cubicBezTo>
                  <a:cubicBezTo>
                    <a:pt x="26" y="67"/>
                    <a:pt x="26" y="67"/>
                    <a:pt x="26" y="67"/>
                  </a:cubicBezTo>
                  <a:cubicBezTo>
                    <a:pt x="26" y="69"/>
                    <a:pt x="26" y="69"/>
                    <a:pt x="26" y="69"/>
                  </a:cubicBezTo>
                  <a:cubicBezTo>
                    <a:pt x="27" y="69"/>
                    <a:pt x="27" y="69"/>
                    <a:pt x="27" y="69"/>
                  </a:cubicBezTo>
                  <a:cubicBezTo>
                    <a:pt x="28" y="71"/>
                    <a:pt x="28" y="71"/>
                    <a:pt x="28" y="71"/>
                  </a:cubicBezTo>
                  <a:cubicBezTo>
                    <a:pt x="27" y="73"/>
                    <a:pt x="27" y="73"/>
                    <a:pt x="27" y="73"/>
                  </a:cubicBezTo>
                  <a:cubicBezTo>
                    <a:pt x="27" y="74"/>
                    <a:pt x="27" y="74"/>
                    <a:pt x="27" y="74"/>
                  </a:cubicBezTo>
                  <a:cubicBezTo>
                    <a:pt x="26" y="76"/>
                    <a:pt x="26" y="76"/>
                    <a:pt x="26" y="76"/>
                  </a:cubicBezTo>
                  <a:cubicBezTo>
                    <a:pt x="27" y="76"/>
                    <a:pt x="27" y="76"/>
                    <a:pt x="27" y="76"/>
                  </a:cubicBezTo>
                  <a:cubicBezTo>
                    <a:pt x="27" y="79"/>
                    <a:pt x="27" y="79"/>
                    <a:pt x="27" y="79"/>
                  </a:cubicBezTo>
                  <a:cubicBezTo>
                    <a:pt x="26" y="80"/>
                    <a:pt x="26" y="80"/>
                    <a:pt x="26" y="80"/>
                  </a:cubicBezTo>
                  <a:cubicBezTo>
                    <a:pt x="25" y="82"/>
                    <a:pt x="25" y="82"/>
                    <a:pt x="25" y="82"/>
                  </a:cubicBezTo>
                  <a:cubicBezTo>
                    <a:pt x="24" y="84"/>
                    <a:pt x="24" y="84"/>
                    <a:pt x="24" y="84"/>
                  </a:cubicBezTo>
                  <a:cubicBezTo>
                    <a:pt x="24" y="90"/>
                    <a:pt x="24" y="90"/>
                    <a:pt x="24" y="90"/>
                  </a:cubicBezTo>
                  <a:cubicBezTo>
                    <a:pt x="21" y="93"/>
                    <a:pt x="21" y="93"/>
                    <a:pt x="21" y="93"/>
                  </a:cubicBezTo>
                  <a:cubicBezTo>
                    <a:pt x="21" y="95"/>
                    <a:pt x="21" y="95"/>
                    <a:pt x="21" y="95"/>
                  </a:cubicBezTo>
                  <a:cubicBezTo>
                    <a:pt x="21" y="97"/>
                    <a:pt x="21" y="97"/>
                    <a:pt x="21" y="97"/>
                  </a:cubicBezTo>
                  <a:cubicBezTo>
                    <a:pt x="21" y="97"/>
                    <a:pt x="21" y="97"/>
                    <a:pt x="21" y="97"/>
                  </a:cubicBezTo>
                  <a:cubicBezTo>
                    <a:pt x="22" y="97"/>
                    <a:pt x="22" y="97"/>
                    <a:pt x="22" y="97"/>
                  </a:cubicBezTo>
                  <a:cubicBezTo>
                    <a:pt x="21" y="98"/>
                    <a:pt x="21" y="98"/>
                    <a:pt x="21" y="98"/>
                  </a:cubicBezTo>
                  <a:cubicBezTo>
                    <a:pt x="21" y="99"/>
                    <a:pt x="21" y="99"/>
                    <a:pt x="21" y="99"/>
                  </a:cubicBezTo>
                  <a:cubicBezTo>
                    <a:pt x="21" y="101"/>
                    <a:pt x="21" y="101"/>
                    <a:pt x="21" y="101"/>
                  </a:cubicBezTo>
                  <a:cubicBezTo>
                    <a:pt x="21" y="102"/>
                    <a:pt x="21" y="102"/>
                    <a:pt x="21" y="102"/>
                  </a:cubicBezTo>
                  <a:cubicBezTo>
                    <a:pt x="23" y="105"/>
                    <a:pt x="23" y="105"/>
                    <a:pt x="23" y="105"/>
                  </a:cubicBezTo>
                  <a:cubicBezTo>
                    <a:pt x="22" y="106"/>
                    <a:pt x="22" y="106"/>
                    <a:pt x="22" y="106"/>
                  </a:cubicBezTo>
                  <a:cubicBezTo>
                    <a:pt x="23" y="107"/>
                    <a:pt x="23" y="107"/>
                    <a:pt x="23" y="107"/>
                  </a:cubicBezTo>
                  <a:cubicBezTo>
                    <a:pt x="24" y="107"/>
                    <a:pt x="24" y="107"/>
                    <a:pt x="24" y="107"/>
                  </a:cubicBezTo>
                  <a:cubicBezTo>
                    <a:pt x="24" y="106"/>
                    <a:pt x="24" y="106"/>
                    <a:pt x="24" y="106"/>
                  </a:cubicBezTo>
                  <a:cubicBezTo>
                    <a:pt x="25" y="105"/>
                    <a:pt x="25" y="105"/>
                    <a:pt x="25" y="105"/>
                  </a:cubicBezTo>
                  <a:cubicBezTo>
                    <a:pt x="25" y="105"/>
                    <a:pt x="25" y="105"/>
                    <a:pt x="25" y="105"/>
                  </a:cubicBezTo>
                  <a:cubicBezTo>
                    <a:pt x="27" y="106"/>
                    <a:pt x="27" y="106"/>
                    <a:pt x="27" y="106"/>
                  </a:cubicBezTo>
                  <a:cubicBezTo>
                    <a:pt x="27" y="106"/>
                    <a:pt x="27" y="106"/>
                    <a:pt x="27" y="106"/>
                  </a:cubicBezTo>
                  <a:cubicBezTo>
                    <a:pt x="28" y="108"/>
                    <a:pt x="28" y="108"/>
                    <a:pt x="28" y="108"/>
                  </a:cubicBezTo>
                  <a:cubicBezTo>
                    <a:pt x="28" y="109"/>
                    <a:pt x="28" y="109"/>
                    <a:pt x="28" y="109"/>
                  </a:cubicBezTo>
                  <a:cubicBezTo>
                    <a:pt x="28" y="111"/>
                    <a:pt x="28" y="111"/>
                    <a:pt x="28" y="111"/>
                  </a:cubicBezTo>
                  <a:cubicBezTo>
                    <a:pt x="29" y="111"/>
                    <a:pt x="29" y="111"/>
                    <a:pt x="29" y="111"/>
                  </a:cubicBezTo>
                  <a:cubicBezTo>
                    <a:pt x="30" y="113"/>
                    <a:pt x="30" y="113"/>
                    <a:pt x="30" y="113"/>
                  </a:cubicBezTo>
                  <a:cubicBezTo>
                    <a:pt x="31" y="113"/>
                    <a:pt x="31" y="113"/>
                    <a:pt x="31" y="113"/>
                  </a:cubicBezTo>
                  <a:cubicBezTo>
                    <a:pt x="31" y="112"/>
                    <a:pt x="31" y="112"/>
                    <a:pt x="31" y="112"/>
                  </a:cubicBezTo>
                  <a:cubicBezTo>
                    <a:pt x="31" y="112"/>
                    <a:pt x="31" y="112"/>
                    <a:pt x="31" y="112"/>
                  </a:cubicBezTo>
                  <a:cubicBezTo>
                    <a:pt x="32" y="113"/>
                    <a:pt x="32" y="113"/>
                    <a:pt x="32" y="113"/>
                  </a:cubicBezTo>
                  <a:cubicBezTo>
                    <a:pt x="33" y="115"/>
                    <a:pt x="33" y="115"/>
                    <a:pt x="33" y="115"/>
                  </a:cubicBezTo>
                  <a:cubicBezTo>
                    <a:pt x="33" y="116"/>
                    <a:pt x="33" y="116"/>
                    <a:pt x="33" y="116"/>
                  </a:cubicBezTo>
                  <a:cubicBezTo>
                    <a:pt x="33" y="116"/>
                    <a:pt x="33" y="116"/>
                    <a:pt x="33" y="116"/>
                  </a:cubicBezTo>
                  <a:cubicBezTo>
                    <a:pt x="34" y="120"/>
                    <a:pt x="34" y="120"/>
                    <a:pt x="34" y="120"/>
                  </a:cubicBezTo>
                  <a:cubicBezTo>
                    <a:pt x="34" y="121"/>
                    <a:pt x="34" y="121"/>
                    <a:pt x="34" y="121"/>
                  </a:cubicBezTo>
                  <a:cubicBezTo>
                    <a:pt x="34" y="121"/>
                    <a:pt x="34" y="121"/>
                    <a:pt x="34" y="121"/>
                  </a:cubicBezTo>
                  <a:cubicBezTo>
                    <a:pt x="33" y="121"/>
                    <a:pt x="33" y="121"/>
                    <a:pt x="33" y="121"/>
                  </a:cubicBezTo>
                  <a:cubicBezTo>
                    <a:pt x="32" y="122"/>
                    <a:pt x="32" y="122"/>
                    <a:pt x="32" y="122"/>
                  </a:cubicBezTo>
                  <a:cubicBezTo>
                    <a:pt x="31" y="123"/>
                    <a:pt x="31" y="123"/>
                    <a:pt x="31" y="123"/>
                  </a:cubicBezTo>
                  <a:cubicBezTo>
                    <a:pt x="34" y="124"/>
                    <a:pt x="34" y="124"/>
                    <a:pt x="34" y="124"/>
                  </a:cubicBezTo>
                  <a:cubicBezTo>
                    <a:pt x="34" y="122"/>
                    <a:pt x="34" y="122"/>
                    <a:pt x="34" y="122"/>
                  </a:cubicBezTo>
                  <a:cubicBezTo>
                    <a:pt x="35" y="123"/>
                    <a:pt x="35" y="123"/>
                    <a:pt x="35" y="123"/>
                  </a:cubicBezTo>
                  <a:cubicBezTo>
                    <a:pt x="35" y="124"/>
                    <a:pt x="35" y="124"/>
                    <a:pt x="35" y="124"/>
                  </a:cubicBezTo>
                  <a:cubicBezTo>
                    <a:pt x="36" y="125"/>
                    <a:pt x="36" y="125"/>
                    <a:pt x="36" y="125"/>
                  </a:cubicBezTo>
                  <a:cubicBezTo>
                    <a:pt x="39" y="128"/>
                    <a:pt x="39" y="128"/>
                    <a:pt x="39" y="128"/>
                  </a:cubicBezTo>
                  <a:cubicBezTo>
                    <a:pt x="40" y="129"/>
                    <a:pt x="40" y="129"/>
                    <a:pt x="40" y="129"/>
                  </a:cubicBezTo>
                  <a:cubicBezTo>
                    <a:pt x="40" y="128"/>
                    <a:pt x="40" y="128"/>
                    <a:pt x="40" y="128"/>
                  </a:cubicBezTo>
                  <a:cubicBezTo>
                    <a:pt x="42" y="128"/>
                    <a:pt x="42" y="128"/>
                    <a:pt x="42" y="128"/>
                  </a:cubicBezTo>
                  <a:cubicBezTo>
                    <a:pt x="44" y="129"/>
                    <a:pt x="44" y="129"/>
                    <a:pt x="44" y="129"/>
                  </a:cubicBezTo>
                  <a:cubicBezTo>
                    <a:pt x="45" y="131"/>
                    <a:pt x="45" y="131"/>
                    <a:pt x="45" y="131"/>
                  </a:cubicBezTo>
                  <a:cubicBezTo>
                    <a:pt x="46" y="133"/>
                    <a:pt x="46" y="133"/>
                    <a:pt x="46" y="133"/>
                  </a:cubicBezTo>
                  <a:cubicBezTo>
                    <a:pt x="48" y="134"/>
                    <a:pt x="48" y="134"/>
                    <a:pt x="48" y="134"/>
                  </a:cubicBezTo>
                  <a:cubicBezTo>
                    <a:pt x="48" y="135"/>
                    <a:pt x="48" y="135"/>
                    <a:pt x="48" y="135"/>
                  </a:cubicBezTo>
                  <a:cubicBezTo>
                    <a:pt x="47" y="135"/>
                    <a:pt x="47" y="135"/>
                    <a:pt x="47" y="135"/>
                  </a:cubicBezTo>
                  <a:cubicBezTo>
                    <a:pt x="47" y="137"/>
                    <a:pt x="47" y="137"/>
                    <a:pt x="47" y="137"/>
                  </a:cubicBezTo>
                  <a:cubicBezTo>
                    <a:pt x="46" y="137"/>
                    <a:pt x="46" y="137"/>
                    <a:pt x="46" y="137"/>
                  </a:cubicBezTo>
                  <a:cubicBezTo>
                    <a:pt x="45" y="136"/>
                    <a:pt x="45" y="136"/>
                    <a:pt x="45" y="136"/>
                  </a:cubicBezTo>
                  <a:cubicBezTo>
                    <a:pt x="43" y="137"/>
                    <a:pt x="43" y="137"/>
                    <a:pt x="43" y="137"/>
                  </a:cubicBezTo>
                  <a:cubicBezTo>
                    <a:pt x="41" y="138"/>
                    <a:pt x="41" y="138"/>
                    <a:pt x="41" y="138"/>
                  </a:cubicBezTo>
                  <a:cubicBezTo>
                    <a:pt x="39" y="138"/>
                    <a:pt x="39" y="138"/>
                    <a:pt x="39" y="138"/>
                  </a:cubicBezTo>
                  <a:cubicBezTo>
                    <a:pt x="39" y="137"/>
                    <a:pt x="39" y="137"/>
                    <a:pt x="39" y="137"/>
                  </a:cubicBezTo>
                  <a:cubicBezTo>
                    <a:pt x="40" y="135"/>
                    <a:pt x="40" y="135"/>
                    <a:pt x="40" y="135"/>
                  </a:cubicBezTo>
                  <a:cubicBezTo>
                    <a:pt x="40" y="133"/>
                    <a:pt x="40" y="133"/>
                    <a:pt x="40" y="133"/>
                  </a:cubicBezTo>
                  <a:cubicBezTo>
                    <a:pt x="39" y="132"/>
                    <a:pt x="39" y="132"/>
                    <a:pt x="39" y="132"/>
                  </a:cubicBezTo>
                  <a:cubicBezTo>
                    <a:pt x="37" y="132"/>
                    <a:pt x="37" y="132"/>
                    <a:pt x="37" y="132"/>
                  </a:cubicBezTo>
                  <a:cubicBezTo>
                    <a:pt x="37" y="131"/>
                    <a:pt x="37" y="131"/>
                    <a:pt x="37" y="131"/>
                  </a:cubicBezTo>
                  <a:cubicBezTo>
                    <a:pt x="35" y="130"/>
                    <a:pt x="35" y="130"/>
                    <a:pt x="35" y="130"/>
                  </a:cubicBezTo>
                  <a:cubicBezTo>
                    <a:pt x="33" y="128"/>
                    <a:pt x="33" y="128"/>
                    <a:pt x="33" y="128"/>
                  </a:cubicBezTo>
                  <a:cubicBezTo>
                    <a:pt x="32" y="130"/>
                    <a:pt x="32" y="130"/>
                    <a:pt x="32" y="130"/>
                  </a:cubicBezTo>
                  <a:cubicBezTo>
                    <a:pt x="31" y="132"/>
                    <a:pt x="31" y="132"/>
                    <a:pt x="31" y="132"/>
                  </a:cubicBezTo>
                  <a:cubicBezTo>
                    <a:pt x="30" y="131"/>
                    <a:pt x="30" y="131"/>
                    <a:pt x="30" y="131"/>
                  </a:cubicBezTo>
                  <a:cubicBezTo>
                    <a:pt x="27" y="128"/>
                    <a:pt x="27" y="128"/>
                    <a:pt x="27" y="128"/>
                  </a:cubicBezTo>
                  <a:cubicBezTo>
                    <a:pt x="27" y="127"/>
                    <a:pt x="27" y="127"/>
                    <a:pt x="27" y="127"/>
                  </a:cubicBezTo>
                  <a:cubicBezTo>
                    <a:pt x="27" y="126"/>
                    <a:pt x="27" y="126"/>
                    <a:pt x="27" y="126"/>
                  </a:cubicBezTo>
                  <a:cubicBezTo>
                    <a:pt x="27" y="125"/>
                    <a:pt x="27" y="125"/>
                    <a:pt x="27" y="125"/>
                  </a:cubicBezTo>
                  <a:cubicBezTo>
                    <a:pt x="26" y="125"/>
                    <a:pt x="26" y="125"/>
                    <a:pt x="26" y="125"/>
                  </a:cubicBezTo>
                  <a:cubicBezTo>
                    <a:pt x="26" y="124"/>
                    <a:pt x="26" y="124"/>
                    <a:pt x="26" y="124"/>
                  </a:cubicBezTo>
                  <a:cubicBezTo>
                    <a:pt x="24" y="124"/>
                    <a:pt x="24" y="124"/>
                    <a:pt x="24" y="124"/>
                  </a:cubicBezTo>
                  <a:cubicBezTo>
                    <a:pt x="24" y="122"/>
                    <a:pt x="24" y="122"/>
                    <a:pt x="24" y="122"/>
                  </a:cubicBezTo>
                  <a:cubicBezTo>
                    <a:pt x="22" y="120"/>
                    <a:pt x="22" y="120"/>
                    <a:pt x="22" y="120"/>
                  </a:cubicBezTo>
                  <a:cubicBezTo>
                    <a:pt x="21" y="120"/>
                    <a:pt x="21" y="120"/>
                    <a:pt x="21" y="120"/>
                  </a:cubicBezTo>
                  <a:cubicBezTo>
                    <a:pt x="20" y="117"/>
                    <a:pt x="20" y="117"/>
                    <a:pt x="20" y="117"/>
                  </a:cubicBezTo>
                  <a:cubicBezTo>
                    <a:pt x="18" y="116"/>
                    <a:pt x="18" y="116"/>
                    <a:pt x="18" y="116"/>
                  </a:cubicBezTo>
                  <a:cubicBezTo>
                    <a:pt x="18" y="115"/>
                    <a:pt x="18" y="115"/>
                    <a:pt x="18" y="115"/>
                  </a:cubicBezTo>
                  <a:cubicBezTo>
                    <a:pt x="17" y="114"/>
                    <a:pt x="17" y="114"/>
                    <a:pt x="17" y="114"/>
                  </a:cubicBezTo>
                  <a:cubicBezTo>
                    <a:pt x="17" y="113"/>
                    <a:pt x="17" y="113"/>
                    <a:pt x="17" y="113"/>
                  </a:cubicBezTo>
                  <a:cubicBezTo>
                    <a:pt x="16" y="114"/>
                    <a:pt x="16" y="114"/>
                    <a:pt x="16" y="114"/>
                  </a:cubicBezTo>
                  <a:cubicBezTo>
                    <a:pt x="16" y="116"/>
                    <a:pt x="16" y="116"/>
                    <a:pt x="16" y="116"/>
                  </a:cubicBezTo>
                  <a:cubicBezTo>
                    <a:pt x="15" y="116"/>
                    <a:pt x="15" y="116"/>
                    <a:pt x="15" y="116"/>
                  </a:cubicBezTo>
                  <a:cubicBezTo>
                    <a:pt x="14" y="115"/>
                    <a:pt x="14" y="115"/>
                    <a:pt x="14" y="115"/>
                  </a:cubicBezTo>
                  <a:cubicBezTo>
                    <a:pt x="13" y="112"/>
                    <a:pt x="13" y="112"/>
                    <a:pt x="13" y="112"/>
                  </a:cubicBezTo>
                  <a:cubicBezTo>
                    <a:pt x="14" y="111"/>
                    <a:pt x="14" y="111"/>
                    <a:pt x="14" y="111"/>
                  </a:cubicBezTo>
                  <a:cubicBezTo>
                    <a:pt x="13" y="108"/>
                    <a:pt x="13" y="108"/>
                    <a:pt x="13" y="108"/>
                  </a:cubicBezTo>
                  <a:cubicBezTo>
                    <a:pt x="15" y="108"/>
                    <a:pt x="15" y="108"/>
                    <a:pt x="15" y="108"/>
                  </a:cubicBezTo>
                  <a:cubicBezTo>
                    <a:pt x="15" y="104"/>
                    <a:pt x="15" y="104"/>
                    <a:pt x="15" y="104"/>
                  </a:cubicBezTo>
                  <a:cubicBezTo>
                    <a:pt x="15" y="104"/>
                    <a:pt x="15" y="104"/>
                    <a:pt x="15" y="104"/>
                  </a:cubicBezTo>
                  <a:cubicBezTo>
                    <a:pt x="16" y="103"/>
                    <a:pt x="16" y="103"/>
                    <a:pt x="16" y="103"/>
                  </a:cubicBezTo>
                  <a:cubicBezTo>
                    <a:pt x="15" y="103"/>
                    <a:pt x="15" y="103"/>
                    <a:pt x="15" y="103"/>
                  </a:cubicBezTo>
                  <a:cubicBezTo>
                    <a:pt x="16" y="101"/>
                    <a:pt x="16" y="101"/>
                    <a:pt x="16" y="101"/>
                  </a:cubicBezTo>
                  <a:cubicBezTo>
                    <a:pt x="16" y="100"/>
                    <a:pt x="16" y="100"/>
                    <a:pt x="16" y="100"/>
                  </a:cubicBezTo>
                  <a:cubicBezTo>
                    <a:pt x="17" y="99"/>
                    <a:pt x="17" y="99"/>
                    <a:pt x="17" y="99"/>
                  </a:cubicBezTo>
                  <a:cubicBezTo>
                    <a:pt x="16" y="99"/>
                    <a:pt x="16" y="99"/>
                    <a:pt x="16" y="99"/>
                  </a:cubicBezTo>
                  <a:cubicBezTo>
                    <a:pt x="16" y="96"/>
                    <a:pt x="16" y="96"/>
                    <a:pt x="16" y="96"/>
                  </a:cubicBezTo>
                  <a:cubicBezTo>
                    <a:pt x="17" y="94"/>
                    <a:pt x="17" y="94"/>
                    <a:pt x="17" y="94"/>
                  </a:cubicBezTo>
                  <a:cubicBezTo>
                    <a:pt x="18" y="93"/>
                    <a:pt x="18" y="93"/>
                    <a:pt x="18" y="93"/>
                  </a:cubicBezTo>
                  <a:cubicBezTo>
                    <a:pt x="18" y="91"/>
                    <a:pt x="18" y="91"/>
                    <a:pt x="18" y="91"/>
                  </a:cubicBezTo>
                  <a:cubicBezTo>
                    <a:pt x="20" y="89"/>
                    <a:pt x="20" y="89"/>
                    <a:pt x="20" y="89"/>
                  </a:cubicBezTo>
                  <a:cubicBezTo>
                    <a:pt x="22" y="84"/>
                    <a:pt x="22" y="84"/>
                    <a:pt x="22" y="84"/>
                  </a:cubicBezTo>
                  <a:cubicBezTo>
                    <a:pt x="23" y="83"/>
                    <a:pt x="23" y="83"/>
                    <a:pt x="23" y="83"/>
                  </a:cubicBezTo>
                  <a:cubicBezTo>
                    <a:pt x="23" y="80"/>
                    <a:pt x="23" y="80"/>
                    <a:pt x="23" y="80"/>
                  </a:cubicBezTo>
                  <a:cubicBezTo>
                    <a:pt x="22" y="78"/>
                    <a:pt x="22" y="78"/>
                    <a:pt x="22" y="78"/>
                  </a:cubicBezTo>
                  <a:cubicBezTo>
                    <a:pt x="22" y="76"/>
                    <a:pt x="22" y="76"/>
                    <a:pt x="22" y="76"/>
                  </a:cubicBezTo>
                  <a:cubicBezTo>
                    <a:pt x="21" y="74"/>
                    <a:pt x="21" y="74"/>
                    <a:pt x="21" y="74"/>
                  </a:cubicBezTo>
                  <a:cubicBezTo>
                    <a:pt x="21" y="72"/>
                    <a:pt x="21" y="72"/>
                    <a:pt x="21" y="72"/>
                  </a:cubicBezTo>
                  <a:cubicBezTo>
                    <a:pt x="20" y="71"/>
                    <a:pt x="20" y="71"/>
                    <a:pt x="20" y="71"/>
                  </a:cubicBezTo>
                  <a:cubicBezTo>
                    <a:pt x="20" y="69"/>
                    <a:pt x="20" y="69"/>
                    <a:pt x="20" y="69"/>
                  </a:cubicBezTo>
                  <a:cubicBezTo>
                    <a:pt x="20" y="67"/>
                    <a:pt x="20" y="67"/>
                    <a:pt x="20" y="67"/>
                  </a:cubicBezTo>
                  <a:cubicBezTo>
                    <a:pt x="20" y="66"/>
                    <a:pt x="20" y="66"/>
                    <a:pt x="20" y="66"/>
                  </a:cubicBezTo>
                  <a:cubicBezTo>
                    <a:pt x="19" y="62"/>
                    <a:pt x="19" y="62"/>
                    <a:pt x="19" y="62"/>
                  </a:cubicBezTo>
                  <a:cubicBezTo>
                    <a:pt x="17" y="59"/>
                    <a:pt x="17" y="59"/>
                    <a:pt x="17" y="59"/>
                  </a:cubicBezTo>
                  <a:cubicBezTo>
                    <a:pt x="14" y="57"/>
                    <a:pt x="14" y="57"/>
                    <a:pt x="14" y="57"/>
                  </a:cubicBezTo>
                  <a:cubicBezTo>
                    <a:pt x="12" y="54"/>
                    <a:pt x="12" y="54"/>
                    <a:pt x="12" y="54"/>
                  </a:cubicBezTo>
                  <a:cubicBezTo>
                    <a:pt x="12" y="53"/>
                    <a:pt x="12" y="53"/>
                    <a:pt x="12" y="53"/>
                  </a:cubicBezTo>
                  <a:cubicBezTo>
                    <a:pt x="11" y="50"/>
                    <a:pt x="11" y="50"/>
                    <a:pt x="11" y="50"/>
                  </a:cubicBezTo>
                  <a:cubicBezTo>
                    <a:pt x="12" y="49"/>
                    <a:pt x="12" y="49"/>
                    <a:pt x="12" y="49"/>
                  </a:cubicBezTo>
                  <a:cubicBezTo>
                    <a:pt x="13" y="47"/>
                    <a:pt x="13" y="47"/>
                    <a:pt x="13" y="47"/>
                  </a:cubicBezTo>
                  <a:cubicBezTo>
                    <a:pt x="12" y="43"/>
                    <a:pt x="12" y="43"/>
                    <a:pt x="12" y="43"/>
                  </a:cubicBezTo>
                  <a:cubicBezTo>
                    <a:pt x="12" y="42"/>
                    <a:pt x="12" y="42"/>
                    <a:pt x="12" y="42"/>
                  </a:cubicBezTo>
                  <a:cubicBezTo>
                    <a:pt x="14" y="41"/>
                    <a:pt x="14" y="41"/>
                    <a:pt x="14" y="41"/>
                  </a:cubicBezTo>
                  <a:cubicBezTo>
                    <a:pt x="14" y="39"/>
                    <a:pt x="14" y="39"/>
                    <a:pt x="14" y="39"/>
                  </a:cubicBezTo>
                  <a:cubicBezTo>
                    <a:pt x="12" y="38"/>
                    <a:pt x="12" y="38"/>
                    <a:pt x="12" y="38"/>
                  </a:cubicBezTo>
                  <a:cubicBezTo>
                    <a:pt x="12" y="36"/>
                    <a:pt x="12" y="36"/>
                    <a:pt x="12" y="36"/>
                  </a:cubicBezTo>
                  <a:cubicBezTo>
                    <a:pt x="11" y="34"/>
                    <a:pt x="11" y="34"/>
                    <a:pt x="11" y="34"/>
                  </a:cubicBezTo>
                  <a:cubicBezTo>
                    <a:pt x="9" y="33"/>
                    <a:pt x="9" y="33"/>
                    <a:pt x="9" y="33"/>
                  </a:cubicBezTo>
                  <a:cubicBezTo>
                    <a:pt x="7" y="29"/>
                    <a:pt x="7" y="29"/>
                    <a:pt x="7" y="29"/>
                  </a:cubicBezTo>
                  <a:cubicBezTo>
                    <a:pt x="5" y="27"/>
                    <a:pt x="5" y="27"/>
                    <a:pt x="5" y="27"/>
                  </a:cubicBezTo>
                  <a:cubicBezTo>
                    <a:pt x="4" y="26"/>
                    <a:pt x="4" y="26"/>
                    <a:pt x="4" y="26"/>
                  </a:cubicBezTo>
                  <a:cubicBezTo>
                    <a:pt x="3" y="25"/>
                    <a:pt x="3" y="25"/>
                    <a:pt x="3" y="25"/>
                  </a:cubicBezTo>
                  <a:cubicBezTo>
                    <a:pt x="2" y="22"/>
                    <a:pt x="2" y="22"/>
                    <a:pt x="2" y="22"/>
                  </a:cubicBezTo>
                  <a:cubicBezTo>
                    <a:pt x="0" y="22"/>
                    <a:pt x="0" y="22"/>
                    <a:pt x="0" y="22"/>
                  </a:cubicBezTo>
                  <a:cubicBezTo>
                    <a:pt x="0" y="20"/>
                    <a:pt x="0" y="20"/>
                    <a:pt x="0" y="20"/>
                  </a:cubicBezTo>
                  <a:cubicBezTo>
                    <a:pt x="2" y="20"/>
                    <a:pt x="2" y="20"/>
                    <a:pt x="2" y="20"/>
                  </a:cubicBezTo>
                  <a:cubicBezTo>
                    <a:pt x="4" y="18"/>
                    <a:pt x="4" y="18"/>
                    <a:pt x="4" y="18"/>
                  </a:cubicBezTo>
                  <a:cubicBezTo>
                    <a:pt x="3" y="17"/>
                    <a:pt x="3" y="17"/>
                    <a:pt x="3" y="17"/>
                  </a:cubicBezTo>
                  <a:cubicBezTo>
                    <a:pt x="3" y="14"/>
                    <a:pt x="3" y="14"/>
                    <a:pt x="3" y="14"/>
                  </a:cubicBezTo>
                  <a:cubicBezTo>
                    <a:pt x="5" y="13"/>
                    <a:pt x="5" y="13"/>
                    <a:pt x="5" y="13"/>
                  </a:cubicBezTo>
                  <a:cubicBezTo>
                    <a:pt x="4" y="10"/>
                    <a:pt x="4" y="10"/>
                    <a:pt x="4" y="10"/>
                  </a:cubicBezTo>
                  <a:cubicBezTo>
                    <a:pt x="6" y="8"/>
                    <a:pt x="6" y="8"/>
                    <a:pt x="6" y="8"/>
                  </a:cubicBezTo>
                  <a:cubicBezTo>
                    <a:pt x="9" y="9"/>
                    <a:pt x="9" y="9"/>
                    <a:pt x="9" y="9"/>
                  </a:cubicBezTo>
                  <a:cubicBezTo>
                    <a:pt x="11" y="8"/>
                    <a:pt x="11" y="8"/>
                    <a:pt x="11" y="8"/>
                  </a:cubicBezTo>
                  <a:cubicBezTo>
                    <a:pt x="13" y="8"/>
                    <a:pt x="13" y="8"/>
                    <a:pt x="13" y="8"/>
                  </a:cubicBezTo>
                  <a:cubicBezTo>
                    <a:pt x="14" y="7"/>
                    <a:pt x="14" y="7"/>
                    <a:pt x="14" y="7"/>
                  </a:cubicBezTo>
                  <a:cubicBezTo>
                    <a:pt x="14" y="5"/>
                    <a:pt x="14" y="5"/>
                    <a:pt x="14" y="5"/>
                  </a:cubicBezTo>
                  <a:cubicBezTo>
                    <a:pt x="15" y="4"/>
                    <a:pt x="15" y="4"/>
                    <a:pt x="15" y="4"/>
                  </a:cubicBezTo>
                  <a:cubicBezTo>
                    <a:pt x="17" y="4"/>
                    <a:pt x="17" y="4"/>
                    <a:pt x="17" y="4"/>
                  </a:cubicBezTo>
                  <a:cubicBezTo>
                    <a:pt x="18" y="3"/>
                    <a:pt x="18" y="3"/>
                    <a:pt x="18" y="3"/>
                  </a:cubicBezTo>
                  <a:cubicBezTo>
                    <a:pt x="17" y="2"/>
                    <a:pt x="17" y="2"/>
                    <a:pt x="17" y="2"/>
                  </a:cubicBezTo>
                  <a:cubicBezTo>
                    <a:pt x="17" y="1"/>
                    <a:pt x="17" y="1"/>
                    <a:pt x="17" y="1"/>
                  </a:cubicBezTo>
                  <a:cubicBezTo>
                    <a:pt x="19" y="0"/>
                    <a:pt x="19" y="0"/>
                    <a:pt x="19" y="0"/>
                  </a:cubicBezTo>
                  <a:cubicBezTo>
                    <a:pt x="21" y="0"/>
                    <a:pt x="21" y="0"/>
                    <a:pt x="21" y="0"/>
                  </a:cubicBezTo>
                  <a:cubicBezTo>
                    <a:pt x="21" y="0"/>
                    <a:pt x="21" y="0"/>
                    <a:pt x="21" y="0"/>
                  </a:cubicBezTo>
                  <a:close/>
                  <a:moveTo>
                    <a:pt x="26" y="129"/>
                  </a:moveTo>
                  <a:cubicBezTo>
                    <a:pt x="27" y="131"/>
                    <a:pt x="27" y="131"/>
                    <a:pt x="27" y="131"/>
                  </a:cubicBezTo>
                  <a:cubicBezTo>
                    <a:pt x="27" y="131"/>
                    <a:pt x="27" y="131"/>
                    <a:pt x="27" y="131"/>
                  </a:cubicBezTo>
                  <a:cubicBezTo>
                    <a:pt x="27" y="129"/>
                    <a:pt x="27" y="129"/>
                    <a:pt x="27" y="129"/>
                  </a:cubicBezTo>
                  <a:cubicBezTo>
                    <a:pt x="27" y="129"/>
                    <a:pt x="27" y="129"/>
                    <a:pt x="27" y="129"/>
                  </a:cubicBezTo>
                  <a:cubicBezTo>
                    <a:pt x="26" y="129"/>
                    <a:pt x="26" y="129"/>
                    <a:pt x="26" y="129"/>
                  </a:cubicBezTo>
                  <a:close/>
                  <a:moveTo>
                    <a:pt x="21" y="121"/>
                  </a:moveTo>
                  <a:cubicBezTo>
                    <a:pt x="21" y="123"/>
                    <a:pt x="21" y="123"/>
                    <a:pt x="21" y="123"/>
                  </a:cubicBezTo>
                  <a:cubicBezTo>
                    <a:pt x="21" y="122"/>
                    <a:pt x="21" y="122"/>
                    <a:pt x="21" y="122"/>
                  </a:cubicBezTo>
                  <a:cubicBezTo>
                    <a:pt x="21" y="121"/>
                    <a:pt x="21" y="121"/>
                    <a:pt x="21" y="121"/>
                  </a:cubicBezTo>
                  <a:cubicBezTo>
                    <a:pt x="21" y="121"/>
                    <a:pt x="21" y="121"/>
                    <a:pt x="21" y="121"/>
                  </a:cubicBezTo>
                  <a:close/>
                  <a:moveTo>
                    <a:pt x="14" y="116"/>
                  </a:moveTo>
                  <a:cubicBezTo>
                    <a:pt x="14" y="117"/>
                    <a:pt x="14" y="117"/>
                    <a:pt x="14" y="117"/>
                  </a:cubicBezTo>
                  <a:cubicBezTo>
                    <a:pt x="14" y="118"/>
                    <a:pt x="14" y="118"/>
                    <a:pt x="14" y="118"/>
                  </a:cubicBezTo>
                  <a:cubicBezTo>
                    <a:pt x="14" y="120"/>
                    <a:pt x="14" y="120"/>
                    <a:pt x="14" y="120"/>
                  </a:cubicBezTo>
                  <a:cubicBezTo>
                    <a:pt x="15" y="119"/>
                    <a:pt x="15" y="119"/>
                    <a:pt x="15" y="119"/>
                  </a:cubicBezTo>
                  <a:cubicBezTo>
                    <a:pt x="15" y="116"/>
                    <a:pt x="15" y="116"/>
                    <a:pt x="15" y="116"/>
                  </a:cubicBezTo>
                  <a:cubicBezTo>
                    <a:pt x="15" y="116"/>
                    <a:pt x="14" y="116"/>
                    <a:pt x="14" y="116"/>
                  </a:cubicBezTo>
                  <a:close/>
                  <a:moveTo>
                    <a:pt x="46" y="79"/>
                  </a:moveTo>
                  <a:cubicBezTo>
                    <a:pt x="46" y="80"/>
                    <a:pt x="46" y="80"/>
                    <a:pt x="46" y="80"/>
                  </a:cubicBezTo>
                  <a:cubicBezTo>
                    <a:pt x="48" y="81"/>
                    <a:pt x="48" y="81"/>
                    <a:pt x="48" y="81"/>
                  </a:cubicBezTo>
                  <a:cubicBezTo>
                    <a:pt x="49" y="81"/>
                    <a:pt x="49" y="81"/>
                    <a:pt x="49" y="81"/>
                  </a:cubicBezTo>
                  <a:cubicBezTo>
                    <a:pt x="46" y="79"/>
                    <a:pt x="46" y="79"/>
                    <a:pt x="46" y="79"/>
                  </a:cubicBezTo>
                  <a:close/>
                  <a:moveTo>
                    <a:pt x="29" y="100"/>
                  </a:moveTo>
                  <a:cubicBezTo>
                    <a:pt x="27" y="101"/>
                    <a:pt x="27" y="101"/>
                    <a:pt x="27" y="101"/>
                  </a:cubicBezTo>
                  <a:cubicBezTo>
                    <a:pt x="29" y="101"/>
                    <a:pt x="29" y="101"/>
                    <a:pt x="29" y="101"/>
                  </a:cubicBezTo>
                  <a:cubicBezTo>
                    <a:pt x="29" y="100"/>
                    <a:pt x="29" y="100"/>
                    <a:pt x="29" y="100"/>
                  </a:cubicBezTo>
                  <a:close/>
                  <a:moveTo>
                    <a:pt x="29" y="102"/>
                  </a:moveTo>
                  <a:cubicBezTo>
                    <a:pt x="28" y="103"/>
                    <a:pt x="28" y="103"/>
                    <a:pt x="28" y="103"/>
                  </a:cubicBezTo>
                  <a:cubicBezTo>
                    <a:pt x="28" y="104"/>
                    <a:pt x="28" y="104"/>
                    <a:pt x="28" y="104"/>
                  </a:cubicBezTo>
                  <a:cubicBezTo>
                    <a:pt x="30" y="105"/>
                    <a:pt x="30" y="105"/>
                    <a:pt x="30" y="105"/>
                  </a:cubicBezTo>
                  <a:cubicBezTo>
                    <a:pt x="30" y="103"/>
                    <a:pt x="30" y="103"/>
                    <a:pt x="30" y="103"/>
                  </a:cubicBezTo>
                  <a:lnTo>
                    <a:pt x="29" y="102"/>
                  </a:lnTo>
                  <a:close/>
                </a:path>
              </a:pathLst>
            </a:custGeom>
            <a:grpFill/>
            <a:ln w="0">
              <a:noFill/>
            </a:ln>
          </p:spPr>
          <p:style>
            <a:lnRef idx="0">
              <a:scrgbClr r="0" g="0" b="0"/>
            </a:lnRef>
            <a:fillRef idx="0">
              <a:scrgbClr r="0" g="0" b="0"/>
            </a:fillRef>
            <a:effectRef idx="0">
              <a:scrgbClr r="0" g="0" b="0"/>
            </a:effectRef>
            <a:fontRef idx="minor"/>
          </p:style>
        </p:sp>
        <p:sp>
          <p:nvSpPr>
            <p:cNvPr id="292" name="CustomShape 33">
              <a:extLst>
                <a:ext uri="{FF2B5EF4-FFF2-40B4-BE49-F238E27FC236}">
                  <a16:creationId xmlns:a16="http://schemas.microsoft.com/office/drawing/2014/main" id="{5F13054B-A822-461A-B921-2B8A346D4411}"/>
                </a:ext>
              </a:extLst>
            </p:cNvPr>
            <p:cNvSpPr/>
            <p:nvPr/>
          </p:nvSpPr>
          <p:spPr>
            <a:xfrm>
              <a:off x="5095440" y="4795920"/>
              <a:ext cx="181800" cy="400320"/>
            </a:xfrm>
            <a:custGeom>
              <a:avLst/>
              <a:gdLst/>
              <a:ahLst/>
              <a:cxnLst/>
              <a:rect l="l" t="t" r="r" b="b"/>
              <a:pathLst>
                <a:path w="171" h="388">
                  <a:moveTo>
                    <a:pt x="77" y="2"/>
                  </a:moveTo>
                  <a:lnTo>
                    <a:pt x="81" y="0"/>
                  </a:lnTo>
                  <a:lnTo>
                    <a:pt x="85" y="2"/>
                  </a:lnTo>
                  <a:lnTo>
                    <a:pt x="88" y="0"/>
                  </a:lnTo>
                  <a:lnTo>
                    <a:pt x="92" y="0"/>
                  </a:lnTo>
                  <a:lnTo>
                    <a:pt x="94" y="7"/>
                  </a:lnTo>
                  <a:lnTo>
                    <a:pt x="99" y="9"/>
                  </a:lnTo>
                  <a:lnTo>
                    <a:pt x="101" y="16"/>
                  </a:lnTo>
                  <a:lnTo>
                    <a:pt x="103" y="16"/>
                  </a:lnTo>
                  <a:lnTo>
                    <a:pt x="107" y="18"/>
                  </a:lnTo>
                  <a:lnTo>
                    <a:pt x="107" y="24"/>
                  </a:lnTo>
                  <a:lnTo>
                    <a:pt x="110" y="31"/>
                  </a:lnTo>
                  <a:lnTo>
                    <a:pt x="110" y="38"/>
                  </a:lnTo>
                  <a:lnTo>
                    <a:pt x="110" y="44"/>
                  </a:lnTo>
                  <a:lnTo>
                    <a:pt x="110" y="49"/>
                  </a:lnTo>
                  <a:lnTo>
                    <a:pt x="107" y="51"/>
                  </a:lnTo>
                  <a:lnTo>
                    <a:pt x="105" y="53"/>
                  </a:lnTo>
                  <a:lnTo>
                    <a:pt x="105" y="57"/>
                  </a:lnTo>
                  <a:lnTo>
                    <a:pt x="103" y="57"/>
                  </a:lnTo>
                  <a:lnTo>
                    <a:pt x="101" y="60"/>
                  </a:lnTo>
                  <a:lnTo>
                    <a:pt x="103" y="64"/>
                  </a:lnTo>
                  <a:lnTo>
                    <a:pt x="101" y="66"/>
                  </a:lnTo>
                  <a:lnTo>
                    <a:pt x="99" y="64"/>
                  </a:lnTo>
                  <a:lnTo>
                    <a:pt x="96" y="69"/>
                  </a:lnTo>
                  <a:lnTo>
                    <a:pt x="94" y="71"/>
                  </a:lnTo>
                  <a:lnTo>
                    <a:pt x="96" y="73"/>
                  </a:lnTo>
                  <a:lnTo>
                    <a:pt x="94" y="77"/>
                  </a:lnTo>
                  <a:lnTo>
                    <a:pt x="94" y="80"/>
                  </a:lnTo>
                  <a:lnTo>
                    <a:pt x="99" y="82"/>
                  </a:lnTo>
                  <a:lnTo>
                    <a:pt x="99" y="84"/>
                  </a:lnTo>
                  <a:lnTo>
                    <a:pt x="103" y="86"/>
                  </a:lnTo>
                  <a:lnTo>
                    <a:pt x="101" y="91"/>
                  </a:lnTo>
                  <a:lnTo>
                    <a:pt x="103" y="95"/>
                  </a:lnTo>
                  <a:lnTo>
                    <a:pt x="107" y="93"/>
                  </a:lnTo>
                  <a:lnTo>
                    <a:pt x="116" y="91"/>
                  </a:lnTo>
                  <a:lnTo>
                    <a:pt x="118" y="93"/>
                  </a:lnTo>
                  <a:lnTo>
                    <a:pt x="116" y="95"/>
                  </a:lnTo>
                  <a:lnTo>
                    <a:pt x="118" y="97"/>
                  </a:lnTo>
                  <a:lnTo>
                    <a:pt x="123" y="97"/>
                  </a:lnTo>
                  <a:lnTo>
                    <a:pt x="125" y="99"/>
                  </a:lnTo>
                  <a:lnTo>
                    <a:pt x="123" y="104"/>
                  </a:lnTo>
                  <a:lnTo>
                    <a:pt x="125" y="106"/>
                  </a:lnTo>
                  <a:lnTo>
                    <a:pt x="132" y="106"/>
                  </a:lnTo>
                  <a:lnTo>
                    <a:pt x="129" y="108"/>
                  </a:lnTo>
                  <a:lnTo>
                    <a:pt x="132" y="110"/>
                  </a:lnTo>
                  <a:lnTo>
                    <a:pt x="132" y="110"/>
                  </a:lnTo>
                  <a:lnTo>
                    <a:pt x="138" y="108"/>
                  </a:lnTo>
                  <a:lnTo>
                    <a:pt x="140" y="113"/>
                  </a:lnTo>
                  <a:lnTo>
                    <a:pt x="140" y="115"/>
                  </a:lnTo>
                  <a:lnTo>
                    <a:pt x="140" y="117"/>
                  </a:lnTo>
                  <a:lnTo>
                    <a:pt x="140" y="121"/>
                  </a:lnTo>
                  <a:lnTo>
                    <a:pt x="136" y="126"/>
                  </a:lnTo>
                  <a:lnTo>
                    <a:pt x="132" y="130"/>
                  </a:lnTo>
                  <a:lnTo>
                    <a:pt x="132" y="132"/>
                  </a:lnTo>
                  <a:lnTo>
                    <a:pt x="136" y="132"/>
                  </a:lnTo>
                  <a:lnTo>
                    <a:pt x="140" y="132"/>
                  </a:lnTo>
                  <a:lnTo>
                    <a:pt x="143" y="135"/>
                  </a:lnTo>
                  <a:lnTo>
                    <a:pt x="145" y="130"/>
                  </a:lnTo>
                  <a:lnTo>
                    <a:pt x="147" y="135"/>
                  </a:lnTo>
                  <a:lnTo>
                    <a:pt x="147" y="139"/>
                  </a:lnTo>
                  <a:lnTo>
                    <a:pt x="147" y="143"/>
                  </a:lnTo>
                  <a:lnTo>
                    <a:pt x="154" y="146"/>
                  </a:lnTo>
                  <a:lnTo>
                    <a:pt x="156" y="143"/>
                  </a:lnTo>
                  <a:lnTo>
                    <a:pt x="160" y="143"/>
                  </a:lnTo>
                  <a:lnTo>
                    <a:pt x="169" y="139"/>
                  </a:lnTo>
                  <a:lnTo>
                    <a:pt x="171" y="141"/>
                  </a:lnTo>
                  <a:lnTo>
                    <a:pt x="171" y="143"/>
                  </a:lnTo>
                  <a:lnTo>
                    <a:pt x="167" y="148"/>
                  </a:lnTo>
                  <a:lnTo>
                    <a:pt x="160" y="150"/>
                  </a:lnTo>
                  <a:lnTo>
                    <a:pt x="160" y="154"/>
                  </a:lnTo>
                  <a:lnTo>
                    <a:pt x="158" y="157"/>
                  </a:lnTo>
                  <a:lnTo>
                    <a:pt x="160" y="159"/>
                  </a:lnTo>
                  <a:lnTo>
                    <a:pt x="156" y="163"/>
                  </a:lnTo>
                  <a:lnTo>
                    <a:pt x="154" y="163"/>
                  </a:lnTo>
                  <a:lnTo>
                    <a:pt x="151" y="168"/>
                  </a:lnTo>
                  <a:lnTo>
                    <a:pt x="147" y="168"/>
                  </a:lnTo>
                  <a:lnTo>
                    <a:pt x="143" y="170"/>
                  </a:lnTo>
                  <a:lnTo>
                    <a:pt x="143" y="172"/>
                  </a:lnTo>
                  <a:lnTo>
                    <a:pt x="145" y="174"/>
                  </a:lnTo>
                  <a:lnTo>
                    <a:pt x="143" y="176"/>
                  </a:lnTo>
                  <a:lnTo>
                    <a:pt x="138" y="176"/>
                  </a:lnTo>
                  <a:lnTo>
                    <a:pt x="136" y="179"/>
                  </a:lnTo>
                  <a:lnTo>
                    <a:pt x="136" y="183"/>
                  </a:lnTo>
                  <a:lnTo>
                    <a:pt x="134" y="185"/>
                  </a:lnTo>
                  <a:lnTo>
                    <a:pt x="129" y="185"/>
                  </a:lnTo>
                  <a:lnTo>
                    <a:pt x="125" y="187"/>
                  </a:lnTo>
                  <a:lnTo>
                    <a:pt x="118" y="185"/>
                  </a:lnTo>
                  <a:lnTo>
                    <a:pt x="114" y="190"/>
                  </a:lnTo>
                  <a:lnTo>
                    <a:pt x="116" y="196"/>
                  </a:lnTo>
                  <a:lnTo>
                    <a:pt x="112" y="198"/>
                  </a:lnTo>
                  <a:lnTo>
                    <a:pt x="112" y="205"/>
                  </a:lnTo>
                  <a:lnTo>
                    <a:pt x="114" y="207"/>
                  </a:lnTo>
                  <a:lnTo>
                    <a:pt x="110" y="212"/>
                  </a:lnTo>
                  <a:lnTo>
                    <a:pt x="105" y="212"/>
                  </a:lnTo>
                  <a:lnTo>
                    <a:pt x="105" y="216"/>
                  </a:lnTo>
                  <a:lnTo>
                    <a:pt x="110" y="216"/>
                  </a:lnTo>
                  <a:lnTo>
                    <a:pt x="112" y="223"/>
                  </a:lnTo>
                  <a:lnTo>
                    <a:pt x="114" y="225"/>
                  </a:lnTo>
                  <a:lnTo>
                    <a:pt x="116" y="227"/>
                  </a:lnTo>
                  <a:lnTo>
                    <a:pt x="121" y="232"/>
                  </a:lnTo>
                  <a:lnTo>
                    <a:pt x="125" y="240"/>
                  </a:lnTo>
                  <a:lnTo>
                    <a:pt x="129" y="243"/>
                  </a:lnTo>
                  <a:lnTo>
                    <a:pt x="132" y="247"/>
                  </a:lnTo>
                  <a:lnTo>
                    <a:pt x="132" y="251"/>
                  </a:lnTo>
                  <a:lnTo>
                    <a:pt x="136" y="254"/>
                  </a:lnTo>
                  <a:lnTo>
                    <a:pt x="136" y="258"/>
                  </a:lnTo>
                  <a:lnTo>
                    <a:pt x="132" y="260"/>
                  </a:lnTo>
                  <a:lnTo>
                    <a:pt x="132" y="262"/>
                  </a:lnTo>
                  <a:lnTo>
                    <a:pt x="134" y="271"/>
                  </a:lnTo>
                  <a:lnTo>
                    <a:pt x="132" y="276"/>
                  </a:lnTo>
                  <a:lnTo>
                    <a:pt x="129" y="278"/>
                  </a:lnTo>
                  <a:lnTo>
                    <a:pt x="132" y="284"/>
                  </a:lnTo>
                  <a:lnTo>
                    <a:pt x="132" y="287"/>
                  </a:lnTo>
                  <a:lnTo>
                    <a:pt x="136" y="293"/>
                  </a:lnTo>
                  <a:lnTo>
                    <a:pt x="143" y="298"/>
                  </a:lnTo>
                  <a:lnTo>
                    <a:pt x="147" y="304"/>
                  </a:lnTo>
                  <a:lnTo>
                    <a:pt x="149" y="313"/>
                  </a:lnTo>
                  <a:lnTo>
                    <a:pt x="149" y="315"/>
                  </a:lnTo>
                  <a:lnTo>
                    <a:pt x="149" y="320"/>
                  </a:lnTo>
                  <a:lnTo>
                    <a:pt x="149" y="324"/>
                  </a:lnTo>
                  <a:lnTo>
                    <a:pt x="151" y="326"/>
                  </a:lnTo>
                  <a:lnTo>
                    <a:pt x="151" y="331"/>
                  </a:lnTo>
                  <a:lnTo>
                    <a:pt x="154" y="335"/>
                  </a:lnTo>
                  <a:lnTo>
                    <a:pt x="154" y="339"/>
                  </a:lnTo>
                  <a:lnTo>
                    <a:pt x="156" y="344"/>
                  </a:lnTo>
                  <a:lnTo>
                    <a:pt x="156" y="351"/>
                  </a:lnTo>
                  <a:lnTo>
                    <a:pt x="154" y="353"/>
                  </a:lnTo>
                  <a:lnTo>
                    <a:pt x="149" y="364"/>
                  </a:lnTo>
                  <a:lnTo>
                    <a:pt x="145" y="368"/>
                  </a:lnTo>
                  <a:lnTo>
                    <a:pt x="145" y="373"/>
                  </a:lnTo>
                  <a:lnTo>
                    <a:pt x="143" y="375"/>
                  </a:lnTo>
                  <a:lnTo>
                    <a:pt x="140" y="379"/>
                  </a:lnTo>
                  <a:lnTo>
                    <a:pt x="143" y="377"/>
                  </a:lnTo>
                  <a:lnTo>
                    <a:pt x="140" y="381"/>
                  </a:lnTo>
                  <a:lnTo>
                    <a:pt x="140" y="388"/>
                  </a:lnTo>
                  <a:lnTo>
                    <a:pt x="138" y="381"/>
                  </a:lnTo>
                  <a:lnTo>
                    <a:pt x="138" y="377"/>
                  </a:lnTo>
                  <a:lnTo>
                    <a:pt x="136" y="375"/>
                  </a:lnTo>
                  <a:lnTo>
                    <a:pt x="136" y="373"/>
                  </a:lnTo>
                  <a:lnTo>
                    <a:pt x="138" y="373"/>
                  </a:lnTo>
                  <a:lnTo>
                    <a:pt x="138" y="370"/>
                  </a:lnTo>
                  <a:lnTo>
                    <a:pt x="140" y="368"/>
                  </a:lnTo>
                  <a:lnTo>
                    <a:pt x="140" y="364"/>
                  </a:lnTo>
                  <a:lnTo>
                    <a:pt x="140" y="364"/>
                  </a:lnTo>
                  <a:lnTo>
                    <a:pt x="140" y="357"/>
                  </a:lnTo>
                  <a:lnTo>
                    <a:pt x="143" y="357"/>
                  </a:lnTo>
                  <a:lnTo>
                    <a:pt x="143" y="355"/>
                  </a:lnTo>
                  <a:lnTo>
                    <a:pt x="140" y="351"/>
                  </a:lnTo>
                  <a:lnTo>
                    <a:pt x="143" y="348"/>
                  </a:lnTo>
                  <a:lnTo>
                    <a:pt x="140" y="344"/>
                  </a:lnTo>
                  <a:lnTo>
                    <a:pt x="138" y="342"/>
                  </a:lnTo>
                  <a:lnTo>
                    <a:pt x="138" y="337"/>
                  </a:lnTo>
                  <a:lnTo>
                    <a:pt x="140" y="335"/>
                  </a:lnTo>
                  <a:lnTo>
                    <a:pt x="138" y="331"/>
                  </a:lnTo>
                  <a:lnTo>
                    <a:pt x="136" y="331"/>
                  </a:lnTo>
                  <a:lnTo>
                    <a:pt x="136" y="317"/>
                  </a:lnTo>
                  <a:lnTo>
                    <a:pt x="134" y="315"/>
                  </a:lnTo>
                  <a:lnTo>
                    <a:pt x="132" y="311"/>
                  </a:lnTo>
                  <a:lnTo>
                    <a:pt x="129" y="306"/>
                  </a:lnTo>
                  <a:lnTo>
                    <a:pt x="129" y="313"/>
                  </a:lnTo>
                  <a:lnTo>
                    <a:pt x="127" y="313"/>
                  </a:lnTo>
                  <a:lnTo>
                    <a:pt x="127" y="311"/>
                  </a:lnTo>
                  <a:lnTo>
                    <a:pt x="125" y="306"/>
                  </a:lnTo>
                  <a:lnTo>
                    <a:pt x="127" y="298"/>
                  </a:lnTo>
                  <a:lnTo>
                    <a:pt x="123" y="295"/>
                  </a:lnTo>
                  <a:lnTo>
                    <a:pt x="123" y="291"/>
                  </a:lnTo>
                  <a:lnTo>
                    <a:pt x="125" y="289"/>
                  </a:lnTo>
                  <a:lnTo>
                    <a:pt x="121" y="287"/>
                  </a:lnTo>
                  <a:lnTo>
                    <a:pt x="121" y="280"/>
                  </a:lnTo>
                  <a:lnTo>
                    <a:pt x="118" y="280"/>
                  </a:lnTo>
                  <a:lnTo>
                    <a:pt x="116" y="267"/>
                  </a:lnTo>
                  <a:lnTo>
                    <a:pt x="114" y="265"/>
                  </a:lnTo>
                  <a:lnTo>
                    <a:pt x="114" y="260"/>
                  </a:lnTo>
                  <a:lnTo>
                    <a:pt x="116" y="260"/>
                  </a:lnTo>
                  <a:lnTo>
                    <a:pt x="116" y="258"/>
                  </a:lnTo>
                  <a:lnTo>
                    <a:pt x="112" y="254"/>
                  </a:lnTo>
                  <a:lnTo>
                    <a:pt x="114" y="251"/>
                  </a:lnTo>
                  <a:lnTo>
                    <a:pt x="114" y="249"/>
                  </a:lnTo>
                  <a:lnTo>
                    <a:pt x="112" y="251"/>
                  </a:lnTo>
                  <a:lnTo>
                    <a:pt x="110" y="254"/>
                  </a:lnTo>
                  <a:lnTo>
                    <a:pt x="107" y="254"/>
                  </a:lnTo>
                  <a:lnTo>
                    <a:pt x="105" y="247"/>
                  </a:lnTo>
                  <a:lnTo>
                    <a:pt x="103" y="245"/>
                  </a:lnTo>
                  <a:lnTo>
                    <a:pt x="101" y="238"/>
                  </a:lnTo>
                  <a:lnTo>
                    <a:pt x="99" y="236"/>
                  </a:lnTo>
                  <a:lnTo>
                    <a:pt x="99" y="236"/>
                  </a:lnTo>
                  <a:lnTo>
                    <a:pt x="99" y="234"/>
                  </a:lnTo>
                  <a:lnTo>
                    <a:pt x="94" y="232"/>
                  </a:lnTo>
                  <a:lnTo>
                    <a:pt x="96" y="234"/>
                  </a:lnTo>
                  <a:lnTo>
                    <a:pt x="96" y="236"/>
                  </a:lnTo>
                  <a:lnTo>
                    <a:pt x="94" y="238"/>
                  </a:lnTo>
                  <a:lnTo>
                    <a:pt x="96" y="240"/>
                  </a:lnTo>
                  <a:lnTo>
                    <a:pt x="96" y="243"/>
                  </a:lnTo>
                  <a:lnTo>
                    <a:pt x="94" y="245"/>
                  </a:lnTo>
                  <a:lnTo>
                    <a:pt x="96" y="247"/>
                  </a:lnTo>
                  <a:lnTo>
                    <a:pt x="92" y="251"/>
                  </a:lnTo>
                  <a:lnTo>
                    <a:pt x="88" y="251"/>
                  </a:lnTo>
                  <a:lnTo>
                    <a:pt x="85" y="249"/>
                  </a:lnTo>
                  <a:lnTo>
                    <a:pt x="83" y="249"/>
                  </a:lnTo>
                  <a:lnTo>
                    <a:pt x="85" y="251"/>
                  </a:lnTo>
                  <a:lnTo>
                    <a:pt x="85" y="254"/>
                  </a:lnTo>
                  <a:lnTo>
                    <a:pt x="88" y="254"/>
                  </a:lnTo>
                  <a:lnTo>
                    <a:pt x="83" y="256"/>
                  </a:lnTo>
                  <a:lnTo>
                    <a:pt x="81" y="256"/>
                  </a:lnTo>
                  <a:lnTo>
                    <a:pt x="79" y="256"/>
                  </a:lnTo>
                  <a:lnTo>
                    <a:pt x="79" y="258"/>
                  </a:lnTo>
                  <a:lnTo>
                    <a:pt x="70" y="262"/>
                  </a:lnTo>
                  <a:lnTo>
                    <a:pt x="68" y="262"/>
                  </a:lnTo>
                  <a:lnTo>
                    <a:pt x="66" y="265"/>
                  </a:lnTo>
                  <a:lnTo>
                    <a:pt x="63" y="265"/>
                  </a:lnTo>
                  <a:lnTo>
                    <a:pt x="63" y="262"/>
                  </a:lnTo>
                  <a:lnTo>
                    <a:pt x="63" y="265"/>
                  </a:lnTo>
                  <a:lnTo>
                    <a:pt x="61" y="265"/>
                  </a:lnTo>
                  <a:lnTo>
                    <a:pt x="59" y="262"/>
                  </a:lnTo>
                  <a:lnTo>
                    <a:pt x="55" y="265"/>
                  </a:lnTo>
                  <a:lnTo>
                    <a:pt x="55" y="267"/>
                  </a:lnTo>
                  <a:lnTo>
                    <a:pt x="52" y="269"/>
                  </a:lnTo>
                  <a:lnTo>
                    <a:pt x="52" y="262"/>
                  </a:lnTo>
                  <a:lnTo>
                    <a:pt x="57" y="258"/>
                  </a:lnTo>
                  <a:lnTo>
                    <a:pt x="57" y="251"/>
                  </a:lnTo>
                  <a:lnTo>
                    <a:pt x="55" y="258"/>
                  </a:lnTo>
                  <a:lnTo>
                    <a:pt x="50" y="260"/>
                  </a:lnTo>
                  <a:lnTo>
                    <a:pt x="48" y="265"/>
                  </a:lnTo>
                  <a:lnTo>
                    <a:pt x="48" y="265"/>
                  </a:lnTo>
                  <a:lnTo>
                    <a:pt x="48" y="262"/>
                  </a:lnTo>
                  <a:lnTo>
                    <a:pt x="46" y="258"/>
                  </a:lnTo>
                  <a:lnTo>
                    <a:pt x="50" y="238"/>
                  </a:lnTo>
                  <a:lnTo>
                    <a:pt x="55" y="236"/>
                  </a:lnTo>
                  <a:lnTo>
                    <a:pt x="52" y="234"/>
                  </a:lnTo>
                  <a:lnTo>
                    <a:pt x="48" y="225"/>
                  </a:lnTo>
                  <a:lnTo>
                    <a:pt x="48" y="218"/>
                  </a:lnTo>
                  <a:lnTo>
                    <a:pt x="46" y="218"/>
                  </a:lnTo>
                  <a:lnTo>
                    <a:pt x="46" y="216"/>
                  </a:lnTo>
                  <a:lnTo>
                    <a:pt x="46" y="214"/>
                  </a:lnTo>
                  <a:lnTo>
                    <a:pt x="44" y="212"/>
                  </a:lnTo>
                  <a:lnTo>
                    <a:pt x="41" y="207"/>
                  </a:lnTo>
                  <a:lnTo>
                    <a:pt x="39" y="205"/>
                  </a:lnTo>
                  <a:lnTo>
                    <a:pt x="39" y="201"/>
                  </a:lnTo>
                  <a:lnTo>
                    <a:pt x="39" y="198"/>
                  </a:lnTo>
                  <a:lnTo>
                    <a:pt x="35" y="194"/>
                  </a:lnTo>
                  <a:lnTo>
                    <a:pt x="35" y="198"/>
                  </a:lnTo>
                  <a:lnTo>
                    <a:pt x="37" y="205"/>
                  </a:lnTo>
                  <a:lnTo>
                    <a:pt x="30" y="203"/>
                  </a:lnTo>
                  <a:lnTo>
                    <a:pt x="26" y="198"/>
                  </a:lnTo>
                  <a:lnTo>
                    <a:pt x="26" y="196"/>
                  </a:lnTo>
                  <a:lnTo>
                    <a:pt x="22" y="194"/>
                  </a:lnTo>
                  <a:lnTo>
                    <a:pt x="22" y="192"/>
                  </a:lnTo>
                  <a:lnTo>
                    <a:pt x="26" y="192"/>
                  </a:lnTo>
                  <a:lnTo>
                    <a:pt x="26" y="194"/>
                  </a:lnTo>
                  <a:lnTo>
                    <a:pt x="30" y="196"/>
                  </a:lnTo>
                  <a:lnTo>
                    <a:pt x="30" y="194"/>
                  </a:lnTo>
                  <a:lnTo>
                    <a:pt x="30" y="194"/>
                  </a:lnTo>
                  <a:lnTo>
                    <a:pt x="26" y="192"/>
                  </a:lnTo>
                  <a:lnTo>
                    <a:pt x="30" y="190"/>
                  </a:lnTo>
                  <a:lnTo>
                    <a:pt x="33" y="192"/>
                  </a:lnTo>
                  <a:lnTo>
                    <a:pt x="35" y="190"/>
                  </a:lnTo>
                  <a:lnTo>
                    <a:pt x="35" y="187"/>
                  </a:lnTo>
                  <a:lnTo>
                    <a:pt x="30" y="181"/>
                  </a:lnTo>
                  <a:lnTo>
                    <a:pt x="24" y="181"/>
                  </a:lnTo>
                  <a:lnTo>
                    <a:pt x="22" y="179"/>
                  </a:lnTo>
                  <a:lnTo>
                    <a:pt x="19" y="179"/>
                  </a:lnTo>
                  <a:lnTo>
                    <a:pt x="19" y="174"/>
                  </a:lnTo>
                  <a:lnTo>
                    <a:pt x="17" y="179"/>
                  </a:lnTo>
                  <a:lnTo>
                    <a:pt x="15" y="179"/>
                  </a:lnTo>
                  <a:lnTo>
                    <a:pt x="15" y="176"/>
                  </a:lnTo>
                  <a:lnTo>
                    <a:pt x="17" y="172"/>
                  </a:lnTo>
                  <a:lnTo>
                    <a:pt x="13" y="174"/>
                  </a:lnTo>
                  <a:lnTo>
                    <a:pt x="11" y="170"/>
                  </a:lnTo>
                  <a:lnTo>
                    <a:pt x="11" y="172"/>
                  </a:lnTo>
                  <a:lnTo>
                    <a:pt x="13" y="176"/>
                  </a:lnTo>
                  <a:lnTo>
                    <a:pt x="4" y="168"/>
                  </a:lnTo>
                  <a:lnTo>
                    <a:pt x="2" y="163"/>
                  </a:lnTo>
                  <a:lnTo>
                    <a:pt x="0" y="159"/>
                  </a:lnTo>
                  <a:lnTo>
                    <a:pt x="0" y="159"/>
                  </a:lnTo>
                  <a:lnTo>
                    <a:pt x="0" y="159"/>
                  </a:lnTo>
                  <a:lnTo>
                    <a:pt x="0" y="154"/>
                  </a:lnTo>
                  <a:lnTo>
                    <a:pt x="4" y="150"/>
                  </a:lnTo>
                  <a:lnTo>
                    <a:pt x="6" y="150"/>
                  </a:lnTo>
                  <a:lnTo>
                    <a:pt x="8" y="146"/>
                  </a:lnTo>
                  <a:lnTo>
                    <a:pt x="8" y="139"/>
                  </a:lnTo>
                  <a:lnTo>
                    <a:pt x="8" y="135"/>
                  </a:lnTo>
                  <a:lnTo>
                    <a:pt x="11" y="137"/>
                  </a:lnTo>
                  <a:lnTo>
                    <a:pt x="13" y="135"/>
                  </a:lnTo>
                  <a:lnTo>
                    <a:pt x="15" y="128"/>
                  </a:lnTo>
                  <a:lnTo>
                    <a:pt x="13" y="126"/>
                  </a:lnTo>
                  <a:lnTo>
                    <a:pt x="15" y="121"/>
                  </a:lnTo>
                  <a:lnTo>
                    <a:pt x="13" y="115"/>
                  </a:lnTo>
                  <a:lnTo>
                    <a:pt x="17" y="115"/>
                  </a:lnTo>
                  <a:lnTo>
                    <a:pt x="17" y="108"/>
                  </a:lnTo>
                  <a:lnTo>
                    <a:pt x="19" y="104"/>
                  </a:lnTo>
                  <a:lnTo>
                    <a:pt x="15" y="95"/>
                  </a:lnTo>
                  <a:lnTo>
                    <a:pt x="19" y="95"/>
                  </a:lnTo>
                  <a:lnTo>
                    <a:pt x="24" y="95"/>
                  </a:lnTo>
                  <a:lnTo>
                    <a:pt x="28" y="95"/>
                  </a:lnTo>
                  <a:lnTo>
                    <a:pt x="33" y="88"/>
                  </a:lnTo>
                  <a:lnTo>
                    <a:pt x="33" y="80"/>
                  </a:lnTo>
                  <a:lnTo>
                    <a:pt x="37" y="71"/>
                  </a:lnTo>
                  <a:lnTo>
                    <a:pt x="33" y="69"/>
                  </a:lnTo>
                  <a:lnTo>
                    <a:pt x="33" y="64"/>
                  </a:lnTo>
                  <a:lnTo>
                    <a:pt x="39" y="55"/>
                  </a:lnTo>
                  <a:lnTo>
                    <a:pt x="41" y="49"/>
                  </a:lnTo>
                  <a:lnTo>
                    <a:pt x="39" y="46"/>
                  </a:lnTo>
                  <a:lnTo>
                    <a:pt x="39" y="42"/>
                  </a:lnTo>
                  <a:lnTo>
                    <a:pt x="46" y="31"/>
                  </a:lnTo>
                  <a:lnTo>
                    <a:pt x="50" y="29"/>
                  </a:lnTo>
                  <a:lnTo>
                    <a:pt x="55" y="24"/>
                  </a:lnTo>
                  <a:lnTo>
                    <a:pt x="57" y="20"/>
                  </a:lnTo>
                  <a:lnTo>
                    <a:pt x="63" y="18"/>
                  </a:lnTo>
                  <a:lnTo>
                    <a:pt x="68" y="13"/>
                  </a:lnTo>
                  <a:lnTo>
                    <a:pt x="72" y="16"/>
                  </a:lnTo>
                  <a:lnTo>
                    <a:pt x="77" y="18"/>
                  </a:lnTo>
                  <a:lnTo>
                    <a:pt x="74" y="13"/>
                  </a:lnTo>
                  <a:lnTo>
                    <a:pt x="74" y="9"/>
                  </a:lnTo>
                  <a:lnTo>
                    <a:pt x="79" y="7"/>
                  </a:lnTo>
                  <a:lnTo>
                    <a:pt x="79" y="2"/>
                  </a:lnTo>
                  <a:lnTo>
                    <a:pt x="77" y="2"/>
                  </a:lnTo>
                  <a:lnTo>
                    <a:pt x="77" y="2"/>
                  </a:lnTo>
                  <a:close/>
                  <a:moveTo>
                    <a:pt x="26" y="207"/>
                  </a:moveTo>
                  <a:lnTo>
                    <a:pt x="26" y="210"/>
                  </a:lnTo>
                  <a:lnTo>
                    <a:pt x="30" y="212"/>
                  </a:lnTo>
                  <a:lnTo>
                    <a:pt x="30" y="207"/>
                  </a:lnTo>
                  <a:lnTo>
                    <a:pt x="28" y="205"/>
                  </a:lnTo>
                  <a:lnTo>
                    <a:pt x="26" y="207"/>
                  </a:lnTo>
                  <a:close/>
                </a:path>
              </a:pathLst>
            </a:custGeom>
            <a:grpFill/>
            <a:ln w="0">
              <a:noFill/>
            </a:ln>
          </p:spPr>
          <p:style>
            <a:lnRef idx="0">
              <a:scrgbClr r="0" g="0" b="0"/>
            </a:lnRef>
            <a:fillRef idx="0">
              <a:scrgbClr r="0" g="0" b="0"/>
            </a:fillRef>
            <a:effectRef idx="0">
              <a:scrgbClr r="0" g="0" b="0"/>
            </a:effectRef>
            <a:fontRef idx="minor"/>
          </p:style>
        </p:sp>
        <p:sp>
          <p:nvSpPr>
            <p:cNvPr id="293" name="CustomShape 34">
              <a:extLst>
                <a:ext uri="{FF2B5EF4-FFF2-40B4-BE49-F238E27FC236}">
                  <a16:creationId xmlns:a16="http://schemas.microsoft.com/office/drawing/2014/main" id="{EC9FD650-8027-4005-87C2-A1811BFF088F}"/>
                </a:ext>
              </a:extLst>
            </p:cNvPr>
            <p:cNvSpPr/>
            <p:nvPr/>
          </p:nvSpPr>
          <p:spPr>
            <a:xfrm>
              <a:off x="4855680" y="5198760"/>
              <a:ext cx="44280" cy="81360"/>
            </a:xfrm>
            <a:custGeom>
              <a:avLst/>
              <a:gdLst/>
              <a:ahLst/>
              <a:cxnLst/>
              <a:rect l="l" t="t" r="r" b="b"/>
              <a:pathLst>
                <a:path w="42" h="79">
                  <a:moveTo>
                    <a:pt x="0" y="38"/>
                  </a:moveTo>
                  <a:lnTo>
                    <a:pt x="0" y="33"/>
                  </a:lnTo>
                  <a:lnTo>
                    <a:pt x="0" y="31"/>
                  </a:lnTo>
                  <a:lnTo>
                    <a:pt x="2" y="31"/>
                  </a:lnTo>
                  <a:lnTo>
                    <a:pt x="2" y="31"/>
                  </a:lnTo>
                  <a:lnTo>
                    <a:pt x="2" y="31"/>
                  </a:lnTo>
                  <a:lnTo>
                    <a:pt x="2" y="35"/>
                  </a:lnTo>
                  <a:lnTo>
                    <a:pt x="0" y="38"/>
                  </a:lnTo>
                  <a:lnTo>
                    <a:pt x="0" y="38"/>
                  </a:lnTo>
                  <a:close/>
                  <a:moveTo>
                    <a:pt x="7" y="7"/>
                  </a:moveTo>
                  <a:lnTo>
                    <a:pt x="2" y="2"/>
                  </a:lnTo>
                  <a:lnTo>
                    <a:pt x="2" y="0"/>
                  </a:lnTo>
                  <a:lnTo>
                    <a:pt x="9" y="0"/>
                  </a:lnTo>
                  <a:lnTo>
                    <a:pt x="9" y="0"/>
                  </a:lnTo>
                  <a:lnTo>
                    <a:pt x="9" y="5"/>
                  </a:lnTo>
                  <a:lnTo>
                    <a:pt x="7" y="5"/>
                  </a:lnTo>
                  <a:lnTo>
                    <a:pt x="7" y="7"/>
                  </a:lnTo>
                  <a:lnTo>
                    <a:pt x="7" y="7"/>
                  </a:lnTo>
                  <a:close/>
                  <a:moveTo>
                    <a:pt x="11" y="2"/>
                  </a:moveTo>
                  <a:lnTo>
                    <a:pt x="15" y="2"/>
                  </a:lnTo>
                  <a:lnTo>
                    <a:pt x="15" y="5"/>
                  </a:lnTo>
                  <a:lnTo>
                    <a:pt x="20" y="9"/>
                  </a:lnTo>
                  <a:lnTo>
                    <a:pt x="20" y="9"/>
                  </a:lnTo>
                  <a:lnTo>
                    <a:pt x="18" y="9"/>
                  </a:lnTo>
                  <a:lnTo>
                    <a:pt x="15" y="9"/>
                  </a:lnTo>
                  <a:lnTo>
                    <a:pt x="13" y="7"/>
                  </a:lnTo>
                  <a:lnTo>
                    <a:pt x="9" y="5"/>
                  </a:lnTo>
                  <a:lnTo>
                    <a:pt x="11" y="5"/>
                  </a:lnTo>
                  <a:lnTo>
                    <a:pt x="13" y="5"/>
                  </a:lnTo>
                  <a:lnTo>
                    <a:pt x="11" y="2"/>
                  </a:lnTo>
                  <a:lnTo>
                    <a:pt x="11" y="2"/>
                  </a:lnTo>
                  <a:lnTo>
                    <a:pt x="11" y="2"/>
                  </a:lnTo>
                  <a:close/>
                  <a:moveTo>
                    <a:pt x="9" y="7"/>
                  </a:moveTo>
                  <a:lnTo>
                    <a:pt x="9" y="9"/>
                  </a:lnTo>
                  <a:lnTo>
                    <a:pt x="9" y="9"/>
                  </a:lnTo>
                  <a:lnTo>
                    <a:pt x="9" y="11"/>
                  </a:lnTo>
                  <a:lnTo>
                    <a:pt x="7" y="11"/>
                  </a:lnTo>
                  <a:lnTo>
                    <a:pt x="9" y="11"/>
                  </a:lnTo>
                  <a:lnTo>
                    <a:pt x="9" y="16"/>
                  </a:lnTo>
                  <a:lnTo>
                    <a:pt x="7" y="18"/>
                  </a:lnTo>
                  <a:lnTo>
                    <a:pt x="4" y="18"/>
                  </a:lnTo>
                  <a:lnTo>
                    <a:pt x="2" y="16"/>
                  </a:lnTo>
                  <a:lnTo>
                    <a:pt x="0" y="16"/>
                  </a:lnTo>
                  <a:lnTo>
                    <a:pt x="0" y="16"/>
                  </a:lnTo>
                  <a:lnTo>
                    <a:pt x="2" y="18"/>
                  </a:lnTo>
                  <a:lnTo>
                    <a:pt x="4" y="20"/>
                  </a:lnTo>
                  <a:lnTo>
                    <a:pt x="2" y="20"/>
                  </a:lnTo>
                  <a:lnTo>
                    <a:pt x="4" y="24"/>
                  </a:lnTo>
                  <a:lnTo>
                    <a:pt x="4" y="29"/>
                  </a:lnTo>
                  <a:lnTo>
                    <a:pt x="2" y="31"/>
                  </a:lnTo>
                  <a:lnTo>
                    <a:pt x="2" y="40"/>
                  </a:lnTo>
                  <a:lnTo>
                    <a:pt x="2" y="42"/>
                  </a:lnTo>
                  <a:lnTo>
                    <a:pt x="2" y="42"/>
                  </a:lnTo>
                  <a:lnTo>
                    <a:pt x="2" y="51"/>
                  </a:lnTo>
                  <a:lnTo>
                    <a:pt x="2" y="53"/>
                  </a:lnTo>
                  <a:lnTo>
                    <a:pt x="4" y="62"/>
                  </a:lnTo>
                  <a:lnTo>
                    <a:pt x="9" y="73"/>
                  </a:lnTo>
                  <a:lnTo>
                    <a:pt x="11" y="77"/>
                  </a:lnTo>
                  <a:lnTo>
                    <a:pt x="15" y="79"/>
                  </a:lnTo>
                  <a:lnTo>
                    <a:pt x="20" y="79"/>
                  </a:lnTo>
                  <a:lnTo>
                    <a:pt x="26" y="77"/>
                  </a:lnTo>
                  <a:lnTo>
                    <a:pt x="31" y="75"/>
                  </a:lnTo>
                  <a:lnTo>
                    <a:pt x="37" y="68"/>
                  </a:lnTo>
                  <a:lnTo>
                    <a:pt x="42" y="64"/>
                  </a:lnTo>
                  <a:lnTo>
                    <a:pt x="42" y="60"/>
                  </a:lnTo>
                  <a:lnTo>
                    <a:pt x="42" y="57"/>
                  </a:lnTo>
                  <a:lnTo>
                    <a:pt x="42" y="55"/>
                  </a:lnTo>
                  <a:lnTo>
                    <a:pt x="42" y="51"/>
                  </a:lnTo>
                  <a:lnTo>
                    <a:pt x="42" y="49"/>
                  </a:lnTo>
                  <a:lnTo>
                    <a:pt x="42" y="46"/>
                  </a:lnTo>
                  <a:lnTo>
                    <a:pt x="40" y="42"/>
                  </a:lnTo>
                  <a:lnTo>
                    <a:pt x="35" y="35"/>
                  </a:lnTo>
                  <a:lnTo>
                    <a:pt x="33" y="29"/>
                  </a:lnTo>
                  <a:lnTo>
                    <a:pt x="31" y="29"/>
                  </a:lnTo>
                  <a:lnTo>
                    <a:pt x="29" y="29"/>
                  </a:lnTo>
                  <a:lnTo>
                    <a:pt x="26" y="29"/>
                  </a:lnTo>
                  <a:lnTo>
                    <a:pt x="31" y="27"/>
                  </a:lnTo>
                  <a:lnTo>
                    <a:pt x="31" y="24"/>
                  </a:lnTo>
                  <a:lnTo>
                    <a:pt x="29" y="22"/>
                  </a:lnTo>
                  <a:lnTo>
                    <a:pt x="26" y="18"/>
                  </a:lnTo>
                  <a:lnTo>
                    <a:pt x="24" y="18"/>
                  </a:lnTo>
                  <a:lnTo>
                    <a:pt x="22" y="16"/>
                  </a:lnTo>
                  <a:lnTo>
                    <a:pt x="22" y="13"/>
                  </a:lnTo>
                  <a:lnTo>
                    <a:pt x="22" y="11"/>
                  </a:lnTo>
                  <a:lnTo>
                    <a:pt x="15" y="9"/>
                  </a:lnTo>
                  <a:lnTo>
                    <a:pt x="15" y="11"/>
                  </a:lnTo>
                  <a:lnTo>
                    <a:pt x="13" y="9"/>
                  </a:lnTo>
                  <a:lnTo>
                    <a:pt x="13" y="9"/>
                  </a:lnTo>
                  <a:lnTo>
                    <a:pt x="9" y="7"/>
                  </a:lnTo>
                  <a:close/>
                </a:path>
              </a:pathLst>
            </a:custGeom>
            <a:grpFill/>
            <a:ln w="0">
              <a:noFill/>
            </a:ln>
          </p:spPr>
          <p:style>
            <a:lnRef idx="0">
              <a:scrgbClr r="0" g="0" b="0"/>
            </a:lnRef>
            <a:fillRef idx="0">
              <a:scrgbClr r="0" g="0" b="0"/>
            </a:fillRef>
            <a:effectRef idx="0">
              <a:scrgbClr r="0" g="0" b="0"/>
            </a:effectRef>
            <a:fontRef idx="minor"/>
          </p:style>
        </p:sp>
        <p:sp>
          <p:nvSpPr>
            <p:cNvPr id="294" name="CustomShape 35">
              <a:extLst>
                <a:ext uri="{FF2B5EF4-FFF2-40B4-BE49-F238E27FC236}">
                  <a16:creationId xmlns:a16="http://schemas.microsoft.com/office/drawing/2014/main" id="{D1442D31-EA84-4292-964F-2BA32FC69D05}"/>
                </a:ext>
              </a:extLst>
            </p:cNvPr>
            <p:cNvSpPr/>
            <p:nvPr/>
          </p:nvSpPr>
          <p:spPr>
            <a:xfrm>
              <a:off x="4599720" y="4686480"/>
              <a:ext cx="579240" cy="548280"/>
            </a:xfrm>
            <a:custGeom>
              <a:avLst/>
              <a:gdLst/>
              <a:ahLst/>
              <a:cxnLst/>
              <a:rect l="l" t="t" r="r" b="b"/>
              <a:pathLst>
                <a:path w="544" h="531">
                  <a:moveTo>
                    <a:pt x="174" y="16"/>
                  </a:moveTo>
                  <a:lnTo>
                    <a:pt x="176" y="18"/>
                  </a:lnTo>
                  <a:lnTo>
                    <a:pt x="176" y="22"/>
                  </a:lnTo>
                  <a:lnTo>
                    <a:pt x="181" y="25"/>
                  </a:lnTo>
                  <a:lnTo>
                    <a:pt x="181" y="31"/>
                  </a:lnTo>
                  <a:lnTo>
                    <a:pt x="183" y="36"/>
                  </a:lnTo>
                  <a:lnTo>
                    <a:pt x="181" y="38"/>
                  </a:lnTo>
                  <a:lnTo>
                    <a:pt x="183" y="40"/>
                  </a:lnTo>
                  <a:lnTo>
                    <a:pt x="185" y="42"/>
                  </a:lnTo>
                  <a:lnTo>
                    <a:pt x="185" y="45"/>
                  </a:lnTo>
                  <a:lnTo>
                    <a:pt x="187" y="47"/>
                  </a:lnTo>
                  <a:lnTo>
                    <a:pt x="189" y="51"/>
                  </a:lnTo>
                  <a:lnTo>
                    <a:pt x="194" y="53"/>
                  </a:lnTo>
                  <a:lnTo>
                    <a:pt x="196" y="49"/>
                  </a:lnTo>
                  <a:lnTo>
                    <a:pt x="200" y="49"/>
                  </a:lnTo>
                  <a:lnTo>
                    <a:pt x="200" y="51"/>
                  </a:lnTo>
                  <a:lnTo>
                    <a:pt x="205" y="51"/>
                  </a:lnTo>
                  <a:lnTo>
                    <a:pt x="209" y="56"/>
                  </a:lnTo>
                  <a:lnTo>
                    <a:pt x="211" y="56"/>
                  </a:lnTo>
                  <a:lnTo>
                    <a:pt x="214" y="62"/>
                  </a:lnTo>
                  <a:lnTo>
                    <a:pt x="218" y="62"/>
                  </a:lnTo>
                  <a:lnTo>
                    <a:pt x="220" y="64"/>
                  </a:lnTo>
                  <a:lnTo>
                    <a:pt x="220" y="64"/>
                  </a:lnTo>
                  <a:lnTo>
                    <a:pt x="220" y="71"/>
                  </a:lnTo>
                  <a:lnTo>
                    <a:pt x="218" y="82"/>
                  </a:lnTo>
                  <a:lnTo>
                    <a:pt x="218" y="89"/>
                  </a:lnTo>
                  <a:lnTo>
                    <a:pt x="214" y="95"/>
                  </a:lnTo>
                  <a:lnTo>
                    <a:pt x="214" y="100"/>
                  </a:lnTo>
                  <a:lnTo>
                    <a:pt x="218" y="100"/>
                  </a:lnTo>
                  <a:lnTo>
                    <a:pt x="220" y="102"/>
                  </a:lnTo>
                  <a:lnTo>
                    <a:pt x="225" y="102"/>
                  </a:lnTo>
                  <a:lnTo>
                    <a:pt x="229" y="106"/>
                  </a:lnTo>
                  <a:lnTo>
                    <a:pt x="236" y="106"/>
                  </a:lnTo>
                  <a:lnTo>
                    <a:pt x="244" y="113"/>
                  </a:lnTo>
                  <a:lnTo>
                    <a:pt x="249" y="119"/>
                  </a:lnTo>
                  <a:lnTo>
                    <a:pt x="258" y="122"/>
                  </a:lnTo>
                  <a:lnTo>
                    <a:pt x="260" y="124"/>
                  </a:lnTo>
                  <a:lnTo>
                    <a:pt x="266" y="124"/>
                  </a:lnTo>
                  <a:lnTo>
                    <a:pt x="273" y="128"/>
                  </a:lnTo>
                  <a:lnTo>
                    <a:pt x="282" y="128"/>
                  </a:lnTo>
                  <a:lnTo>
                    <a:pt x="286" y="130"/>
                  </a:lnTo>
                  <a:lnTo>
                    <a:pt x="295" y="128"/>
                  </a:lnTo>
                  <a:lnTo>
                    <a:pt x="304" y="130"/>
                  </a:lnTo>
                  <a:lnTo>
                    <a:pt x="306" y="135"/>
                  </a:lnTo>
                  <a:lnTo>
                    <a:pt x="311" y="139"/>
                  </a:lnTo>
                  <a:lnTo>
                    <a:pt x="322" y="144"/>
                  </a:lnTo>
                  <a:lnTo>
                    <a:pt x="326" y="141"/>
                  </a:lnTo>
                  <a:lnTo>
                    <a:pt x="333" y="141"/>
                  </a:lnTo>
                  <a:lnTo>
                    <a:pt x="348" y="146"/>
                  </a:lnTo>
                  <a:lnTo>
                    <a:pt x="352" y="144"/>
                  </a:lnTo>
                  <a:lnTo>
                    <a:pt x="359" y="148"/>
                  </a:lnTo>
                  <a:lnTo>
                    <a:pt x="372" y="146"/>
                  </a:lnTo>
                  <a:lnTo>
                    <a:pt x="374" y="137"/>
                  </a:lnTo>
                  <a:lnTo>
                    <a:pt x="370" y="128"/>
                  </a:lnTo>
                  <a:lnTo>
                    <a:pt x="372" y="119"/>
                  </a:lnTo>
                  <a:lnTo>
                    <a:pt x="370" y="115"/>
                  </a:lnTo>
                  <a:lnTo>
                    <a:pt x="370" y="115"/>
                  </a:lnTo>
                  <a:lnTo>
                    <a:pt x="374" y="113"/>
                  </a:lnTo>
                  <a:lnTo>
                    <a:pt x="379" y="113"/>
                  </a:lnTo>
                  <a:lnTo>
                    <a:pt x="381" y="117"/>
                  </a:lnTo>
                  <a:lnTo>
                    <a:pt x="381" y="122"/>
                  </a:lnTo>
                  <a:lnTo>
                    <a:pt x="385" y="124"/>
                  </a:lnTo>
                  <a:lnTo>
                    <a:pt x="385" y="124"/>
                  </a:lnTo>
                  <a:lnTo>
                    <a:pt x="385" y="128"/>
                  </a:lnTo>
                  <a:lnTo>
                    <a:pt x="383" y="133"/>
                  </a:lnTo>
                  <a:lnTo>
                    <a:pt x="388" y="137"/>
                  </a:lnTo>
                  <a:lnTo>
                    <a:pt x="394" y="139"/>
                  </a:lnTo>
                  <a:lnTo>
                    <a:pt x="396" y="137"/>
                  </a:lnTo>
                  <a:lnTo>
                    <a:pt x="405" y="144"/>
                  </a:lnTo>
                  <a:lnTo>
                    <a:pt x="412" y="144"/>
                  </a:lnTo>
                  <a:lnTo>
                    <a:pt x="414" y="137"/>
                  </a:lnTo>
                  <a:lnTo>
                    <a:pt x="418" y="137"/>
                  </a:lnTo>
                  <a:lnTo>
                    <a:pt x="423" y="139"/>
                  </a:lnTo>
                  <a:lnTo>
                    <a:pt x="429" y="137"/>
                  </a:lnTo>
                  <a:lnTo>
                    <a:pt x="436" y="137"/>
                  </a:lnTo>
                  <a:lnTo>
                    <a:pt x="443" y="135"/>
                  </a:lnTo>
                  <a:lnTo>
                    <a:pt x="443" y="133"/>
                  </a:lnTo>
                  <a:lnTo>
                    <a:pt x="443" y="126"/>
                  </a:lnTo>
                  <a:lnTo>
                    <a:pt x="436" y="124"/>
                  </a:lnTo>
                  <a:lnTo>
                    <a:pt x="436" y="119"/>
                  </a:lnTo>
                  <a:lnTo>
                    <a:pt x="438" y="115"/>
                  </a:lnTo>
                  <a:lnTo>
                    <a:pt x="440" y="115"/>
                  </a:lnTo>
                  <a:lnTo>
                    <a:pt x="447" y="113"/>
                  </a:lnTo>
                  <a:lnTo>
                    <a:pt x="451" y="113"/>
                  </a:lnTo>
                  <a:lnTo>
                    <a:pt x="454" y="108"/>
                  </a:lnTo>
                  <a:lnTo>
                    <a:pt x="456" y="106"/>
                  </a:lnTo>
                  <a:lnTo>
                    <a:pt x="458" y="108"/>
                  </a:lnTo>
                  <a:lnTo>
                    <a:pt x="458" y="104"/>
                  </a:lnTo>
                  <a:lnTo>
                    <a:pt x="462" y="104"/>
                  </a:lnTo>
                  <a:lnTo>
                    <a:pt x="465" y="100"/>
                  </a:lnTo>
                  <a:lnTo>
                    <a:pt x="467" y="95"/>
                  </a:lnTo>
                  <a:lnTo>
                    <a:pt x="471" y="95"/>
                  </a:lnTo>
                  <a:lnTo>
                    <a:pt x="478" y="93"/>
                  </a:lnTo>
                  <a:lnTo>
                    <a:pt x="482" y="89"/>
                  </a:lnTo>
                  <a:lnTo>
                    <a:pt x="482" y="84"/>
                  </a:lnTo>
                  <a:lnTo>
                    <a:pt x="484" y="84"/>
                  </a:lnTo>
                  <a:lnTo>
                    <a:pt x="489" y="80"/>
                  </a:lnTo>
                  <a:lnTo>
                    <a:pt x="493" y="84"/>
                  </a:lnTo>
                  <a:lnTo>
                    <a:pt x="498" y="84"/>
                  </a:lnTo>
                  <a:lnTo>
                    <a:pt x="506" y="86"/>
                  </a:lnTo>
                  <a:lnTo>
                    <a:pt x="506" y="84"/>
                  </a:lnTo>
                  <a:lnTo>
                    <a:pt x="506" y="80"/>
                  </a:lnTo>
                  <a:lnTo>
                    <a:pt x="515" y="75"/>
                  </a:lnTo>
                  <a:lnTo>
                    <a:pt x="517" y="78"/>
                  </a:lnTo>
                  <a:lnTo>
                    <a:pt x="520" y="80"/>
                  </a:lnTo>
                  <a:lnTo>
                    <a:pt x="524" y="80"/>
                  </a:lnTo>
                  <a:lnTo>
                    <a:pt x="524" y="80"/>
                  </a:lnTo>
                  <a:lnTo>
                    <a:pt x="522" y="86"/>
                  </a:lnTo>
                  <a:lnTo>
                    <a:pt x="522" y="89"/>
                  </a:lnTo>
                  <a:lnTo>
                    <a:pt x="524" y="89"/>
                  </a:lnTo>
                  <a:lnTo>
                    <a:pt x="528" y="89"/>
                  </a:lnTo>
                  <a:lnTo>
                    <a:pt x="528" y="91"/>
                  </a:lnTo>
                  <a:lnTo>
                    <a:pt x="531" y="95"/>
                  </a:lnTo>
                  <a:lnTo>
                    <a:pt x="531" y="97"/>
                  </a:lnTo>
                  <a:lnTo>
                    <a:pt x="528" y="100"/>
                  </a:lnTo>
                  <a:lnTo>
                    <a:pt x="528" y="104"/>
                  </a:lnTo>
                  <a:lnTo>
                    <a:pt x="533" y="104"/>
                  </a:lnTo>
                  <a:lnTo>
                    <a:pt x="535" y="104"/>
                  </a:lnTo>
                  <a:lnTo>
                    <a:pt x="539" y="104"/>
                  </a:lnTo>
                  <a:lnTo>
                    <a:pt x="544" y="108"/>
                  </a:lnTo>
                  <a:lnTo>
                    <a:pt x="544" y="113"/>
                  </a:lnTo>
                  <a:lnTo>
                    <a:pt x="539" y="115"/>
                  </a:lnTo>
                  <a:lnTo>
                    <a:pt x="539" y="119"/>
                  </a:lnTo>
                  <a:lnTo>
                    <a:pt x="542" y="124"/>
                  </a:lnTo>
                  <a:lnTo>
                    <a:pt x="537" y="122"/>
                  </a:lnTo>
                  <a:lnTo>
                    <a:pt x="533" y="119"/>
                  </a:lnTo>
                  <a:lnTo>
                    <a:pt x="528" y="124"/>
                  </a:lnTo>
                  <a:lnTo>
                    <a:pt x="522" y="126"/>
                  </a:lnTo>
                  <a:lnTo>
                    <a:pt x="520" y="130"/>
                  </a:lnTo>
                  <a:lnTo>
                    <a:pt x="515" y="135"/>
                  </a:lnTo>
                  <a:lnTo>
                    <a:pt x="511" y="137"/>
                  </a:lnTo>
                  <a:lnTo>
                    <a:pt x="504" y="148"/>
                  </a:lnTo>
                  <a:lnTo>
                    <a:pt x="504" y="152"/>
                  </a:lnTo>
                  <a:lnTo>
                    <a:pt x="506" y="155"/>
                  </a:lnTo>
                  <a:lnTo>
                    <a:pt x="504" y="161"/>
                  </a:lnTo>
                  <a:lnTo>
                    <a:pt x="498" y="170"/>
                  </a:lnTo>
                  <a:lnTo>
                    <a:pt x="498" y="175"/>
                  </a:lnTo>
                  <a:lnTo>
                    <a:pt x="502" y="177"/>
                  </a:lnTo>
                  <a:lnTo>
                    <a:pt x="498" y="186"/>
                  </a:lnTo>
                  <a:lnTo>
                    <a:pt x="498" y="194"/>
                  </a:lnTo>
                  <a:lnTo>
                    <a:pt x="493" y="201"/>
                  </a:lnTo>
                  <a:lnTo>
                    <a:pt x="489" y="201"/>
                  </a:lnTo>
                  <a:lnTo>
                    <a:pt x="484" y="201"/>
                  </a:lnTo>
                  <a:lnTo>
                    <a:pt x="480" y="201"/>
                  </a:lnTo>
                  <a:lnTo>
                    <a:pt x="484" y="210"/>
                  </a:lnTo>
                  <a:lnTo>
                    <a:pt x="482" y="214"/>
                  </a:lnTo>
                  <a:lnTo>
                    <a:pt x="482" y="221"/>
                  </a:lnTo>
                  <a:lnTo>
                    <a:pt x="478" y="221"/>
                  </a:lnTo>
                  <a:lnTo>
                    <a:pt x="480" y="227"/>
                  </a:lnTo>
                  <a:lnTo>
                    <a:pt x="478" y="232"/>
                  </a:lnTo>
                  <a:lnTo>
                    <a:pt x="480" y="234"/>
                  </a:lnTo>
                  <a:lnTo>
                    <a:pt x="478" y="241"/>
                  </a:lnTo>
                  <a:lnTo>
                    <a:pt x="476" y="243"/>
                  </a:lnTo>
                  <a:lnTo>
                    <a:pt x="473" y="241"/>
                  </a:lnTo>
                  <a:lnTo>
                    <a:pt x="473" y="245"/>
                  </a:lnTo>
                  <a:lnTo>
                    <a:pt x="473" y="247"/>
                  </a:lnTo>
                  <a:lnTo>
                    <a:pt x="471" y="247"/>
                  </a:lnTo>
                  <a:lnTo>
                    <a:pt x="471" y="245"/>
                  </a:lnTo>
                  <a:lnTo>
                    <a:pt x="471" y="243"/>
                  </a:lnTo>
                  <a:lnTo>
                    <a:pt x="471" y="243"/>
                  </a:lnTo>
                  <a:lnTo>
                    <a:pt x="469" y="238"/>
                  </a:lnTo>
                  <a:lnTo>
                    <a:pt x="467" y="234"/>
                  </a:lnTo>
                  <a:lnTo>
                    <a:pt x="467" y="225"/>
                  </a:lnTo>
                  <a:lnTo>
                    <a:pt x="465" y="223"/>
                  </a:lnTo>
                  <a:lnTo>
                    <a:pt x="465" y="219"/>
                  </a:lnTo>
                  <a:lnTo>
                    <a:pt x="462" y="214"/>
                  </a:lnTo>
                  <a:lnTo>
                    <a:pt x="462" y="210"/>
                  </a:lnTo>
                  <a:lnTo>
                    <a:pt x="460" y="210"/>
                  </a:lnTo>
                  <a:lnTo>
                    <a:pt x="458" y="210"/>
                  </a:lnTo>
                  <a:lnTo>
                    <a:pt x="456" y="208"/>
                  </a:lnTo>
                  <a:lnTo>
                    <a:pt x="454" y="210"/>
                  </a:lnTo>
                  <a:lnTo>
                    <a:pt x="454" y="210"/>
                  </a:lnTo>
                  <a:lnTo>
                    <a:pt x="454" y="212"/>
                  </a:lnTo>
                  <a:lnTo>
                    <a:pt x="454" y="214"/>
                  </a:lnTo>
                  <a:lnTo>
                    <a:pt x="451" y="216"/>
                  </a:lnTo>
                  <a:lnTo>
                    <a:pt x="451" y="219"/>
                  </a:lnTo>
                  <a:lnTo>
                    <a:pt x="451" y="221"/>
                  </a:lnTo>
                  <a:lnTo>
                    <a:pt x="449" y="221"/>
                  </a:lnTo>
                  <a:lnTo>
                    <a:pt x="447" y="219"/>
                  </a:lnTo>
                  <a:lnTo>
                    <a:pt x="445" y="214"/>
                  </a:lnTo>
                  <a:lnTo>
                    <a:pt x="443" y="212"/>
                  </a:lnTo>
                  <a:lnTo>
                    <a:pt x="440" y="210"/>
                  </a:lnTo>
                  <a:lnTo>
                    <a:pt x="440" y="205"/>
                  </a:lnTo>
                  <a:lnTo>
                    <a:pt x="440" y="203"/>
                  </a:lnTo>
                  <a:lnTo>
                    <a:pt x="440" y="201"/>
                  </a:lnTo>
                  <a:lnTo>
                    <a:pt x="443" y="199"/>
                  </a:lnTo>
                  <a:lnTo>
                    <a:pt x="445" y="197"/>
                  </a:lnTo>
                  <a:lnTo>
                    <a:pt x="447" y="199"/>
                  </a:lnTo>
                  <a:lnTo>
                    <a:pt x="449" y="199"/>
                  </a:lnTo>
                  <a:lnTo>
                    <a:pt x="451" y="197"/>
                  </a:lnTo>
                  <a:lnTo>
                    <a:pt x="451" y="194"/>
                  </a:lnTo>
                  <a:lnTo>
                    <a:pt x="454" y="192"/>
                  </a:lnTo>
                  <a:lnTo>
                    <a:pt x="456" y="186"/>
                  </a:lnTo>
                  <a:lnTo>
                    <a:pt x="456" y="181"/>
                  </a:lnTo>
                  <a:lnTo>
                    <a:pt x="458" y="177"/>
                  </a:lnTo>
                  <a:lnTo>
                    <a:pt x="456" y="177"/>
                  </a:lnTo>
                  <a:lnTo>
                    <a:pt x="454" y="175"/>
                  </a:lnTo>
                  <a:lnTo>
                    <a:pt x="451" y="175"/>
                  </a:lnTo>
                  <a:lnTo>
                    <a:pt x="449" y="172"/>
                  </a:lnTo>
                  <a:lnTo>
                    <a:pt x="447" y="172"/>
                  </a:lnTo>
                  <a:lnTo>
                    <a:pt x="440" y="175"/>
                  </a:lnTo>
                  <a:lnTo>
                    <a:pt x="434" y="172"/>
                  </a:lnTo>
                  <a:lnTo>
                    <a:pt x="425" y="175"/>
                  </a:lnTo>
                  <a:lnTo>
                    <a:pt x="421" y="175"/>
                  </a:lnTo>
                  <a:lnTo>
                    <a:pt x="416" y="172"/>
                  </a:lnTo>
                  <a:lnTo>
                    <a:pt x="414" y="172"/>
                  </a:lnTo>
                  <a:lnTo>
                    <a:pt x="410" y="170"/>
                  </a:lnTo>
                  <a:lnTo>
                    <a:pt x="410" y="168"/>
                  </a:lnTo>
                  <a:lnTo>
                    <a:pt x="407" y="163"/>
                  </a:lnTo>
                  <a:lnTo>
                    <a:pt x="407" y="161"/>
                  </a:lnTo>
                  <a:lnTo>
                    <a:pt x="407" y="157"/>
                  </a:lnTo>
                  <a:lnTo>
                    <a:pt x="403" y="152"/>
                  </a:lnTo>
                  <a:lnTo>
                    <a:pt x="403" y="152"/>
                  </a:lnTo>
                  <a:lnTo>
                    <a:pt x="401" y="155"/>
                  </a:lnTo>
                  <a:lnTo>
                    <a:pt x="399" y="152"/>
                  </a:lnTo>
                  <a:lnTo>
                    <a:pt x="396" y="150"/>
                  </a:lnTo>
                  <a:lnTo>
                    <a:pt x="394" y="148"/>
                  </a:lnTo>
                  <a:lnTo>
                    <a:pt x="392" y="148"/>
                  </a:lnTo>
                  <a:lnTo>
                    <a:pt x="390" y="150"/>
                  </a:lnTo>
                  <a:lnTo>
                    <a:pt x="394" y="152"/>
                  </a:lnTo>
                  <a:lnTo>
                    <a:pt x="392" y="152"/>
                  </a:lnTo>
                  <a:lnTo>
                    <a:pt x="388" y="152"/>
                  </a:lnTo>
                  <a:lnTo>
                    <a:pt x="385" y="148"/>
                  </a:lnTo>
                  <a:lnTo>
                    <a:pt x="385" y="146"/>
                  </a:lnTo>
                  <a:lnTo>
                    <a:pt x="383" y="144"/>
                  </a:lnTo>
                  <a:lnTo>
                    <a:pt x="381" y="141"/>
                  </a:lnTo>
                  <a:lnTo>
                    <a:pt x="379" y="144"/>
                  </a:lnTo>
                  <a:lnTo>
                    <a:pt x="379" y="144"/>
                  </a:lnTo>
                  <a:lnTo>
                    <a:pt x="379" y="146"/>
                  </a:lnTo>
                  <a:lnTo>
                    <a:pt x="381" y="148"/>
                  </a:lnTo>
                  <a:lnTo>
                    <a:pt x="379" y="155"/>
                  </a:lnTo>
                  <a:lnTo>
                    <a:pt x="374" y="157"/>
                  </a:lnTo>
                  <a:lnTo>
                    <a:pt x="374" y="163"/>
                  </a:lnTo>
                  <a:lnTo>
                    <a:pt x="383" y="166"/>
                  </a:lnTo>
                  <a:lnTo>
                    <a:pt x="385" y="163"/>
                  </a:lnTo>
                  <a:lnTo>
                    <a:pt x="392" y="166"/>
                  </a:lnTo>
                  <a:lnTo>
                    <a:pt x="390" y="168"/>
                  </a:lnTo>
                  <a:lnTo>
                    <a:pt x="392" y="172"/>
                  </a:lnTo>
                  <a:lnTo>
                    <a:pt x="390" y="175"/>
                  </a:lnTo>
                  <a:lnTo>
                    <a:pt x="388" y="172"/>
                  </a:lnTo>
                  <a:lnTo>
                    <a:pt x="383" y="175"/>
                  </a:lnTo>
                  <a:lnTo>
                    <a:pt x="383" y="181"/>
                  </a:lnTo>
                  <a:lnTo>
                    <a:pt x="379" y="181"/>
                  </a:lnTo>
                  <a:lnTo>
                    <a:pt x="379" y="188"/>
                  </a:lnTo>
                  <a:lnTo>
                    <a:pt x="383" y="194"/>
                  </a:lnTo>
                  <a:lnTo>
                    <a:pt x="388" y="197"/>
                  </a:lnTo>
                  <a:lnTo>
                    <a:pt x="392" y="201"/>
                  </a:lnTo>
                  <a:lnTo>
                    <a:pt x="392" y="208"/>
                  </a:lnTo>
                  <a:lnTo>
                    <a:pt x="394" y="214"/>
                  </a:lnTo>
                  <a:lnTo>
                    <a:pt x="394" y="216"/>
                  </a:lnTo>
                  <a:lnTo>
                    <a:pt x="394" y="223"/>
                  </a:lnTo>
                  <a:lnTo>
                    <a:pt x="401" y="230"/>
                  </a:lnTo>
                  <a:lnTo>
                    <a:pt x="401" y="236"/>
                  </a:lnTo>
                  <a:lnTo>
                    <a:pt x="401" y="238"/>
                  </a:lnTo>
                  <a:lnTo>
                    <a:pt x="403" y="245"/>
                  </a:lnTo>
                  <a:lnTo>
                    <a:pt x="401" y="245"/>
                  </a:lnTo>
                  <a:lnTo>
                    <a:pt x="403" y="249"/>
                  </a:lnTo>
                  <a:lnTo>
                    <a:pt x="401" y="254"/>
                  </a:lnTo>
                  <a:lnTo>
                    <a:pt x="399" y="249"/>
                  </a:lnTo>
                  <a:lnTo>
                    <a:pt x="399" y="252"/>
                  </a:lnTo>
                  <a:lnTo>
                    <a:pt x="396" y="252"/>
                  </a:lnTo>
                  <a:lnTo>
                    <a:pt x="394" y="247"/>
                  </a:lnTo>
                  <a:lnTo>
                    <a:pt x="394" y="245"/>
                  </a:lnTo>
                  <a:lnTo>
                    <a:pt x="394" y="245"/>
                  </a:lnTo>
                  <a:lnTo>
                    <a:pt x="394" y="247"/>
                  </a:lnTo>
                  <a:lnTo>
                    <a:pt x="392" y="247"/>
                  </a:lnTo>
                  <a:lnTo>
                    <a:pt x="392" y="249"/>
                  </a:lnTo>
                  <a:lnTo>
                    <a:pt x="390" y="249"/>
                  </a:lnTo>
                  <a:lnTo>
                    <a:pt x="390" y="249"/>
                  </a:lnTo>
                  <a:lnTo>
                    <a:pt x="385" y="247"/>
                  </a:lnTo>
                  <a:lnTo>
                    <a:pt x="385" y="243"/>
                  </a:lnTo>
                  <a:lnTo>
                    <a:pt x="385" y="241"/>
                  </a:lnTo>
                  <a:lnTo>
                    <a:pt x="383" y="238"/>
                  </a:lnTo>
                  <a:lnTo>
                    <a:pt x="379" y="238"/>
                  </a:lnTo>
                  <a:lnTo>
                    <a:pt x="379" y="238"/>
                  </a:lnTo>
                  <a:lnTo>
                    <a:pt x="381" y="238"/>
                  </a:lnTo>
                  <a:lnTo>
                    <a:pt x="383" y="241"/>
                  </a:lnTo>
                  <a:lnTo>
                    <a:pt x="381" y="243"/>
                  </a:lnTo>
                  <a:lnTo>
                    <a:pt x="381" y="245"/>
                  </a:lnTo>
                  <a:lnTo>
                    <a:pt x="381" y="247"/>
                  </a:lnTo>
                  <a:lnTo>
                    <a:pt x="377" y="252"/>
                  </a:lnTo>
                  <a:lnTo>
                    <a:pt x="366" y="256"/>
                  </a:lnTo>
                  <a:lnTo>
                    <a:pt x="363" y="256"/>
                  </a:lnTo>
                  <a:lnTo>
                    <a:pt x="363" y="260"/>
                  </a:lnTo>
                  <a:lnTo>
                    <a:pt x="361" y="265"/>
                  </a:lnTo>
                  <a:lnTo>
                    <a:pt x="361" y="267"/>
                  </a:lnTo>
                  <a:lnTo>
                    <a:pt x="363" y="269"/>
                  </a:lnTo>
                  <a:lnTo>
                    <a:pt x="363" y="271"/>
                  </a:lnTo>
                  <a:lnTo>
                    <a:pt x="366" y="271"/>
                  </a:lnTo>
                  <a:lnTo>
                    <a:pt x="361" y="276"/>
                  </a:lnTo>
                  <a:lnTo>
                    <a:pt x="359" y="280"/>
                  </a:lnTo>
                  <a:lnTo>
                    <a:pt x="357" y="280"/>
                  </a:lnTo>
                  <a:lnTo>
                    <a:pt x="359" y="282"/>
                  </a:lnTo>
                  <a:lnTo>
                    <a:pt x="350" y="287"/>
                  </a:lnTo>
                  <a:lnTo>
                    <a:pt x="350" y="289"/>
                  </a:lnTo>
                  <a:lnTo>
                    <a:pt x="339" y="296"/>
                  </a:lnTo>
                  <a:lnTo>
                    <a:pt x="339" y="293"/>
                  </a:lnTo>
                  <a:lnTo>
                    <a:pt x="339" y="291"/>
                  </a:lnTo>
                  <a:lnTo>
                    <a:pt x="337" y="291"/>
                  </a:lnTo>
                  <a:lnTo>
                    <a:pt x="337" y="291"/>
                  </a:lnTo>
                  <a:lnTo>
                    <a:pt x="333" y="293"/>
                  </a:lnTo>
                  <a:lnTo>
                    <a:pt x="330" y="293"/>
                  </a:lnTo>
                  <a:lnTo>
                    <a:pt x="330" y="298"/>
                  </a:lnTo>
                  <a:lnTo>
                    <a:pt x="333" y="298"/>
                  </a:lnTo>
                  <a:lnTo>
                    <a:pt x="335" y="296"/>
                  </a:lnTo>
                  <a:lnTo>
                    <a:pt x="337" y="298"/>
                  </a:lnTo>
                  <a:lnTo>
                    <a:pt x="324" y="309"/>
                  </a:lnTo>
                  <a:lnTo>
                    <a:pt x="319" y="318"/>
                  </a:lnTo>
                  <a:lnTo>
                    <a:pt x="302" y="331"/>
                  </a:lnTo>
                  <a:lnTo>
                    <a:pt x="300" y="338"/>
                  </a:lnTo>
                  <a:lnTo>
                    <a:pt x="295" y="340"/>
                  </a:lnTo>
                  <a:lnTo>
                    <a:pt x="288" y="344"/>
                  </a:lnTo>
                  <a:lnTo>
                    <a:pt x="284" y="349"/>
                  </a:lnTo>
                  <a:lnTo>
                    <a:pt x="282" y="351"/>
                  </a:lnTo>
                  <a:lnTo>
                    <a:pt x="284" y="357"/>
                  </a:lnTo>
                  <a:lnTo>
                    <a:pt x="280" y="362"/>
                  </a:lnTo>
                  <a:lnTo>
                    <a:pt x="275" y="364"/>
                  </a:lnTo>
                  <a:lnTo>
                    <a:pt x="266" y="362"/>
                  </a:lnTo>
                  <a:lnTo>
                    <a:pt x="262" y="366"/>
                  </a:lnTo>
                  <a:lnTo>
                    <a:pt x="262" y="371"/>
                  </a:lnTo>
                  <a:lnTo>
                    <a:pt x="258" y="377"/>
                  </a:lnTo>
                  <a:lnTo>
                    <a:pt x="255" y="377"/>
                  </a:lnTo>
                  <a:lnTo>
                    <a:pt x="253" y="373"/>
                  </a:lnTo>
                  <a:lnTo>
                    <a:pt x="251" y="373"/>
                  </a:lnTo>
                  <a:lnTo>
                    <a:pt x="244" y="379"/>
                  </a:lnTo>
                  <a:lnTo>
                    <a:pt x="242" y="384"/>
                  </a:lnTo>
                  <a:lnTo>
                    <a:pt x="242" y="390"/>
                  </a:lnTo>
                  <a:lnTo>
                    <a:pt x="247" y="399"/>
                  </a:lnTo>
                  <a:lnTo>
                    <a:pt x="242" y="404"/>
                  </a:lnTo>
                  <a:lnTo>
                    <a:pt x="244" y="408"/>
                  </a:lnTo>
                  <a:lnTo>
                    <a:pt x="244" y="423"/>
                  </a:lnTo>
                  <a:lnTo>
                    <a:pt x="249" y="426"/>
                  </a:lnTo>
                  <a:lnTo>
                    <a:pt x="249" y="434"/>
                  </a:lnTo>
                  <a:lnTo>
                    <a:pt x="244" y="448"/>
                  </a:lnTo>
                  <a:lnTo>
                    <a:pt x="240" y="457"/>
                  </a:lnTo>
                  <a:lnTo>
                    <a:pt x="240" y="463"/>
                  </a:lnTo>
                  <a:lnTo>
                    <a:pt x="242" y="468"/>
                  </a:lnTo>
                  <a:lnTo>
                    <a:pt x="242" y="483"/>
                  </a:lnTo>
                  <a:lnTo>
                    <a:pt x="242" y="487"/>
                  </a:lnTo>
                  <a:lnTo>
                    <a:pt x="240" y="490"/>
                  </a:lnTo>
                  <a:lnTo>
                    <a:pt x="238" y="487"/>
                  </a:lnTo>
                  <a:lnTo>
                    <a:pt x="233" y="487"/>
                  </a:lnTo>
                  <a:lnTo>
                    <a:pt x="231" y="492"/>
                  </a:lnTo>
                  <a:lnTo>
                    <a:pt x="231" y="494"/>
                  </a:lnTo>
                  <a:lnTo>
                    <a:pt x="227" y="501"/>
                  </a:lnTo>
                  <a:lnTo>
                    <a:pt x="225" y="503"/>
                  </a:lnTo>
                  <a:lnTo>
                    <a:pt x="225" y="505"/>
                  </a:lnTo>
                  <a:lnTo>
                    <a:pt x="231" y="509"/>
                  </a:lnTo>
                  <a:lnTo>
                    <a:pt x="231" y="509"/>
                  </a:lnTo>
                  <a:lnTo>
                    <a:pt x="231" y="512"/>
                  </a:lnTo>
                  <a:lnTo>
                    <a:pt x="231" y="509"/>
                  </a:lnTo>
                  <a:lnTo>
                    <a:pt x="229" y="507"/>
                  </a:lnTo>
                  <a:lnTo>
                    <a:pt x="220" y="512"/>
                  </a:lnTo>
                  <a:lnTo>
                    <a:pt x="218" y="512"/>
                  </a:lnTo>
                  <a:lnTo>
                    <a:pt x="211" y="514"/>
                  </a:lnTo>
                  <a:lnTo>
                    <a:pt x="209" y="518"/>
                  </a:lnTo>
                  <a:lnTo>
                    <a:pt x="209" y="518"/>
                  </a:lnTo>
                  <a:lnTo>
                    <a:pt x="209" y="520"/>
                  </a:lnTo>
                  <a:lnTo>
                    <a:pt x="209" y="523"/>
                  </a:lnTo>
                  <a:lnTo>
                    <a:pt x="207" y="527"/>
                  </a:lnTo>
                  <a:lnTo>
                    <a:pt x="200" y="531"/>
                  </a:lnTo>
                  <a:lnTo>
                    <a:pt x="194" y="531"/>
                  </a:lnTo>
                  <a:lnTo>
                    <a:pt x="187" y="527"/>
                  </a:lnTo>
                  <a:lnTo>
                    <a:pt x="183" y="520"/>
                  </a:lnTo>
                  <a:lnTo>
                    <a:pt x="176" y="505"/>
                  </a:lnTo>
                  <a:lnTo>
                    <a:pt x="174" y="498"/>
                  </a:lnTo>
                  <a:lnTo>
                    <a:pt x="174" y="490"/>
                  </a:lnTo>
                  <a:lnTo>
                    <a:pt x="170" y="483"/>
                  </a:lnTo>
                  <a:lnTo>
                    <a:pt x="170" y="479"/>
                  </a:lnTo>
                  <a:lnTo>
                    <a:pt x="167" y="479"/>
                  </a:lnTo>
                  <a:lnTo>
                    <a:pt x="165" y="472"/>
                  </a:lnTo>
                  <a:lnTo>
                    <a:pt x="163" y="465"/>
                  </a:lnTo>
                  <a:lnTo>
                    <a:pt x="159" y="459"/>
                  </a:lnTo>
                  <a:lnTo>
                    <a:pt x="154" y="454"/>
                  </a:lnTo>
                  <a:lnTo>
                    <a:pt x="152" y="454"/>
                  </a:lnTo>
                  <a:lnTo>
                    <a:pt x="148" y="448"/>
                  </a:lnTo>
                  <a:lnTo>
                    <a:pt x="145" y="443"/>
                  </a:lnTo>
                  <a:lnTo>
                    <a:pt x="143" y="441"/>
                  </a:lnTo>
                  <a:lnTo>
                    <a:pt x="143" y="434"/>
                  </a:lnTo>
                  <a:lnTo>
                    <a:pt x="141" y="430"/>
                  </a:lnTo>
                  <a:lnTo>
                    <a:pt x="137" y="421"/>
                  </a:lnTo>
                  <a:lnTo>
                    <a:pt x="137" y="417"/>
                  </a:lnTo>
                  <a:lnTo>
                    <a:pt x="134" y="412"/>
                  </a:lnTo>
                  <a:lnTo>
                    <a:pt x="132" y="408"/>
                  </a:lnTo>
                  <a:lnTo>
                    <a:pt x="132" y="401"/>
                  </a:lnTo>
                  <a:lnTo>
                    <a:pt x="130" y="401"/>
                  </a:lnTo>
                  <a:lnTo>
                    <a:pt x="126" y="395"/>
                  </a:lnTo>
                  <a:lnTo>
                    <a:pt x="126" y="393"/>
                  </a:lnTo>
                  <a:lnTo>
                    <a:pt x="123" y="393"/>
                  </a:lnTo>
                  <a:lnTo>
                    <a:pt x="119" y="384"/>
                  </a:lnTo>
                  <a:lnTo>
                    <a:pt x="119" y="382"/>
                  </a:lnTo>
                  <a:lnTo>
                    <a:pt x="117" y="382"/>
                  </a:lnTo>
                  <a:lnTo>
                    <a:pt x="117" y="375"/>
                  </a:lnTo>
                  <a:lnTo>
                    <a:pt x="112" y="373"/>
                  </a:lnTo>
                  <a:lnTo>
                    <a:pt x="110" y="364"/>
                  </a:lnTo>
                  <a:lnTo>
                    <a:pt x="110" y="353"/>
                  </a:lnTo>
                  <a:lnTo>
                    <a:pt x="101" y="338"/>
                  </a:lnTo>
                  <a:lnTo>
                    <a:pt x="101" y="333"/>
                  </a:lnTo>
                  <a:lnTo>
                    <a:pt x="97" y="327"/>
                  </a:lnTo>
                  <a:lnTo>
                    <a:pt x="101" y="327"/>
                  </a:lnTo>
                  <a:lnTo>
                    <a:pt x="97" y="320"/>
                  </a:lnTo>
                  <a:lnTo>
                    <a:pt x="97" y="316"/>
                  </a:lnTo>
                  <a:lnTo>
                    <a:pt x="99" y="316"/>
                  </a:lnTo>
                  <a:lnTo>
                    <a:pt x="97" y="311"/>
                  </a:lnTo>
                  <a:lnTo>
                    <a:pt x="97" y="309"/>
                  </a:lnTo>
                  <a:lnTo>
                    <a:pt x="90" y="298"/>
                  </a:lnTo>
                  <a:lnTo>
                    <a:pt x="90" y="291"/>
                  </a:lnTo>
                  <a:lnTo>
                    <a:pt x="93" y="289"/>
                  </a:lnTo>
                  <a:lnTo>
                    <a:pt x="90" y="287"/>
                  </a:lnTo>
                  <a:lnTo>
                    <a:pt x="90" y="285"/>
                  </a:lnTo>
                  <a:lnTo>
                    <a:pt x="93" y="280"/>
                  </a:lnTo>
                  <a:lnTo>
                    <a:pt x="93" y="274"/>
                  </a:lnTo>
                  <a:lnTo>
                    <a:pt x="90" y="269"/>
                  </a:lnTo>
                  <a:lnTo>
                    <a:pt x="88" y="267"/>
                  </a:lnTo>
                  <a:lnTo>
                    <a:pt x="86" y="258"/>
                  </a:lnTo>
                  <a:lnTo>
                    <a:pt x="90" y="256"/>
                  </a:lnTo>
                  <a:lnTo>
                    <a:pt x="93" y="254"/>
                  </a:lnTo>
                  <a:lnTo>
                    <a:pt x="95" y="254"/>
                  </a:lnTo>
                  <a:lnTo>
                    <a:pt x="90" y="254"/>
                  </a:lnTo>
                  <a:lnTo>
                    <a:pt x="86" y="254"/>
                  </a:lnTo>
                  <a:lnTo>
                    <a:pt x="84" y="254"/>
                  </a:lnTo>
                  <a:lnTo>
                    <a:pt x="84" y="249"/>
                  </a:lnTo>
                  <a:lnTo>
                    <a:pt x="84" y="247"/>
                  </a:lnTo>
                  <a:lnTo>
                    <a:pt x="84" y="243"/>
                  </a:lnTo>
                  <a:lnTo>
                    <a:pt x="84" y="243"/>
                  </a:lnTo>
                  <a:lnTo>
                    <a:pt x="88" y="243"/>
                  </a:lnTo>
                  <a:lnTo>
                    <a:pt x="90" y="238"/>
                  </a:lnTo>
                  <a:lnTo>
                    <a:pt x="93" y="236"/>
                  </a:lnTo>
                  <a:lnTo>
                    <a:pt x="88" y="238"/>
                  </a:lnTo>
                  <a:lnTo>
                    <a:pt x="86" y="238"/>
                  </a:lnTo>
                  <a:lnTo>
                    <a:pt x="82" y="238"/>
                  </a:lnTo>
                  <a:lnTo>
                    <a:pt x="79" y="236"/>
                  </a:lnTo>
                  <a:lnTo>
                    <a:pt x="79" y="238"/>
                  </a:lnTo>
                  <a:lnTo>
                    <a:pt x="79" y="241"/>
                  </a:lnTo>
                  <a:lnTo>
                    <a:pt x="77" y="249"/>
                  </a:lnTo>
                  <a:lnTo>
                    <a:pt x="79" y="252"/>
                  </a:lnTo>
                  <a:lnTo>
                    <a:pt x="79" y="260"/>
                  </a:lnTo>
                  <a:lnTo>
                    <a:pt x="75" y="263"/>
                  </a:lnTo>
                  <a:lnTo>
                    <a:pt x="75" y="265"/>
                  </a:lnTo>
                  <a:lnTo>
                    <a:pt x="68" y="267"/>
                  </a:lnTo>
                  <a:lnTo>
                    <a:pt x="60" y="274"/>
                  </a:lnTo>
                  <a:lnTo>
                    <a:pt x="55" y="276"/>
                  </a:lnTo>
                  <a:lnTo>
                    <a:pt x="46" y="274"/>
                  </a:lnTo>
                  <a:lnTo>
                    <a:pt x="33" y="263"/>
                  </a:lnTo>
                  <a:lnTo>
                    <a:pt x="27" y="254"/>
                  </a:lnTo>
                  <a:lnTo>
                    <a:pt x="27" y="254"/>
                  </a:lnTo>
                  <a:lnTo>
                    <a:pt x="24" y="254"/>
                  </a:lnTo>
                  <a:lnTo>
                    <a:pt x="22" y="252"/>
                  </a:lnTo>
                  <a:lnTo>
                    <a:pt x="13" y="243"/>
                  </a:lnTo>
                  <a:lnTo>
                    <a:pt x="13" y="241"/>
                  </a:lnTo>
                  <a:lnTo>
                    <a:pt x="13" y="238"/>
                  </a:lnTo>
                  <a:lnTo>
                    <a:pt x="16" y="238"/>
                  </a:lnTo>
                  <a:lnTo>
                    <a:pt x="16" y="238"/>
                  </a:lnTo>
                  <a:lnTo>
                    <a:pt x="18" y="238"/>
                  </a:lnTo>
                  <a:lnTo>
                    <a:pt x="18" y="243"/>
                  </a:lnTo>
                  <a:lnTo>
                    <a:pt x="22" y="243"/>
                  </a:lnTo>
                  <a:lnTo>
                    <a:pt x="24" y="241"/>
                  </a:lnTo>
                  <a:lnTo>
                    <a:pt x="24" y="241"/>
                  </a:lnTo>
                  <a:lnTo>
                    <a:pt x="27" y="243"/>
                  </a:lnTo>
                  <a:lnTo>
                    <a:pt x="29" y="241"/>
                  </a:lnTo>
                  <a:lnTo>
                    <a:pt x="35" y="234"/>
                  </a:lnTo>
                  <a:lnTo>
                    <a:pt x="38" y="234"/>
                  </a:lnTo>
                  <a:lnTo>
                    <a:pt x="42" y="230"/>
                  </a:lnTo>
                  <a:lnTo>
                    <a:pt x="44" y="230"/>
                  </a:lnTo>
                  <a:lnTo>
                    <a:pt x="44" y="225"/>
                  </a:lnTo>
                  <a:lnTo>
                    <a:pt x="40" y="225"/>
                  </a:lnTo>
                  <a:lnTo>
                    <a:pt x="40" y="225"/>
                  </a:lnTo>
                  <a:lnTo>
                    <a:pt x="40" y="225"/>
                  </a:lnTo>
                  <a:lnTo>
                    <a:pt x="40" y="227"/>
                  </a:lnTo>
                  <a:lnTo>
                    <a:pt x="31" y="232"/>
                  </a:lnTo>
                  <a:lnTo>
                    <a:pt x="27" y="232"/>
                  </a:lnTo>
                  <a:lnTo>
                    <a:pt x="24" y="232"/>
                  </a:lnTo>
                  <a:lnTo>
                    <a:pt x="11" y="227"/>
                  </a:lnTo>
                  <a:lnTo>
                    <a:pt x="5" y="221"/>
                  </a:lnTo>
                  <a:lnTo>
                    <a:pt x="2" y="221"/>
                  </a:lnTo>
                  <a:lnTo>
                    <a:pt x="2" y="216"/>
                  </a:lnTo>
                  <a:lnTo>
                    <a:pt x="7" y="212"/>
                  </a:lnTo>
                  <a:lnTo>
                    <a:pt x="11" y="210"/>
                  </a:lnTo>
                  <a:lnTo>
                    <a:pt x="5" y="210"/>
                  </a:lnTo>
                  <a:lnTo>
                    <a:pt x="0" y="214"/>
                  </a:lnTo>
                  <a:lnTo>
                    <a:pt x="0" y="208"/>
                  </a:lnTo>
                  <a:lnTo>
                    <a:pt x="5" y="205"/>
                  </a:lnTo>
                  <a:lnTo>
                    <a:pt x="7" y="205"/>
                  </a:lnTo>
                  <a:lnTo>
                    <a:pt x="9" y="201"/>
                  </a:lnTo>
                  <a:lnTo>
                    <a:pt x="11" y="201"/>
                  </a:lnTo>
                  <a:lnTo>
                    <a:pt x="16" y="199"/>
                  </a:lnTo>
                  <a:lnTo>
                    <a:pt x="29" y="201"/>
                  </a:lnTo>
                  <a:lnTo>
                    <a:pt x="35" y="197"/>
                  </a:lnTo>
                  <a:lnTo>
                    <a:pt x="38" y="197"/>
                  </a:lnTo>
                  <a:lnTo>
                    <a:pt x="42" y="194"/>
                  </a:lnTo>
                  <a:lnTo>
                    <a:pt x="40" y="197"/>
                  </a:lnTo>
                  <a:lnTo>
                    <a:pt x="42" y="199"/>
                  </a:lnTo>
                  <a:lnTo>
                    <a:pt x="46" y="197"/>
                  </a:lnTo>
                  <a:lnTo>
                    <a:pt x="51" y="194"/>
                  </a:lnTo>
                  <a:lnTo>
                    <a:pt x="49" y="194"/>
                  </a:lnTo>
                  <a:lnTo>
                    <a:pt x="49" y="190"/>
                  </a:lnTo>
                  <a:lnTo>
                    <a:pt x="44" y="179"/>
                  </a:lnTo>
                  <a:lnTo>
                    <a:pt x="40" y="172"/>
                  </a:lnTo>
                  <a:lnTo>
                    <a:pt x="42" y="170"/>
                  </a:lnTo>
                  <a:lnTo>
                    <a:pt x="40" y="168"/>
                  </a:lnTo>
                  <a:lnTo>
                    <a:pt x="35" y="168"/>
                  </a:lnTo>
                  <a:lnTo>
                    <a:pt x="29" y="166"/>
                  </a:lnTo>
                  <a:lnTo>
                    <a:pt x="29" y="157"/>
                  </a:lnTo>
                  <a:lnTo>
                    <a:pt x="29" y="152"/>
                  </a:lnTo>
                  <a:lnTo>
                    <a:pt x="27" y="146"/>
                  </a:lnTo>
                  <a:lnTo>
                    <a:pt x="22" y="146"/>
                  </a:lnTo>
                  <a:lnTo>
                    <a:pt x="20" y="148"/>
                  </a:lnTo>
                  <a:lnTo>
                    <a:pt x="16" y="146"/>
                  </a:lnTo>
                  <a:lnTo>
                    <a:pt x="11" y="146"/>
                  </a:lnTo>
                  <a:lnTo>
                    <a:pt x="11" y="141"/>
                  </a:lnTo>
                  <a:lnTo>
                    <a:pt x="16" y="133"/>
                  </a:lnTo>
                  <a:lnTo>
                    <a:pt x="18" y="133"/>
                  </a:lnTo>
                  <a:lnTo>
                    <a:pt x="22" y="126"/>
                  </a:lnTo>
                  <a:lnTo>
                    <a:pt x="24" y="122"/>
                  </a:lnTo>
                  <a:lnTo>
                    <a:pt x="29" y="119"/>
                  </a:lnTo>
                  <a:lnTo>
                    <a:pt x="31" y="119"/>
                  </a:lnTo>
                  <a:lnTo>
                    <a:pt x="35" y="119"/>
                  </a:lnTo>
                  <a:lnTo>
                    <a:pt x="35" y="124"/>
                  </a:lnTo>
                  <a:lnTo>
                    <a:pt x="38" y="124"/>
                  </a:lnTo>
                  <a:lnTo>
                    <a:pt x="44" y="122"/>
                  </a:lnTo>
                  <a:lnTo>
                    <a:pt x="55" y="119"/>
                  </a:lnTo>
                  <a:lnTo>
                    <a:pt x="62" y="113"/>
                  </a:lnTo>
                  <a:lnTo>
                    <a:pt x="66" y="102"/>
                  </a:lnTo>
                  <a:lnTo>
                    <a:pt x="75" y="95"/>
                  </a:lnTo>
                  <a:lnTo>
                    <a:pt x="77" y="91"/>
                  </a:lnTo>
                  <a:lnTo>
                    <a:pt x="77" y="84"/>
                  </a:lnTo>
                  <a:lnTo>
                    <a:pt x="82" y="80"/>
                  </a:lnTo>
                  <a:lnTo>
                    <a:pt x="88" y="75"/>
                  </a:lnTo>
                  <a:lnTo>
                    <a:pt x="90" y="71"/>
                  </a:lnTo>
                  <a:lnTo>
                    <a:pt x="90" y="67"/>
                  </a:lnTo>
                  <a:lnTo>
                    <a:pt x="88" y="67"/>
                  </a:lnTo>
                  <a:lnTo>
                    <a:pt x="93" y="60"/>
                  </a:lnTo>
                  <a:lnTo>
                    <a:pt x="97" y="58"/>
                  </a:lnTo>
                  <a:lnTo>
                    <a:pt x="97" y="53"/>
                  </a:lnTo>
                  <a:lnTo>
                    <a:pt x="97" y="42"/>
                  </a:lnTo>
                  <a:lnTo>
                    <a:pt x="95" y="36"/>
                  </a:lnTo>
                  <a:lnTo>
                    <a:pt x="95" y="34"/>
                  </a:lnTo>
                  <a:lnTo>
                    <a:pt x="101" y="29"/>
                  </a:lnTo>
                  <a:lnTo>
                    <a:pt x="104" y="27"/>
                  </a:lnTo>
                  <a:lnTo>
                    <a:pt x="108" y="25"/>
                  </a:lnTo>
                  <a:lnTo>
                    <a:pt x="110" y="25"/>
                  </a:lnTo>
                  <a:lnTo>
                    <a:pt x="115" y="20"/>
                  </a:lnTo>
                  <a:lnTo>
                    <a:pt x="121" y="9"/>
                  </a:lnTo>
                  <a:lnTo>
                    <a:pt x="126" y="5"/>
                  </a:lnTo>
                  <a:lnTo>
                    <a:pt x="132" y="5"/>
                  </a:lnTo>
                  <a:lnTo>
                    <a:pt x="134" y="0"/>
                  </a:lnTo>
                  <a:lnTo>
                    <a:pt x="139" y="0"/>
                  </a:lnTo>
                  <a:lnTo>
                    <a:pt x="148" y="7"/>
                  </a:lnTo>
                  <a:lnTo>
                    <a:pt x="154" y="5"/>
                  </a:lnTo>
                  <a:lnTo>
                    <a:pt x="159" y="7"/>
                  </a:lnTo>
                  <a:lnTo>
                    <a:pt x="161" y="11"/>
                  </a:lnTo>
                  <a:lnTo>
                    <a:pt x="167" y="11"/>
                  </a:lnTo>
                  <a:lnTo>
                    <a:pt x="174" y="16"/>
                  </a:lnTo>
                  <a:lnTo>
                    <a:pt x="174" y="16"/>
                  </a:lnTo>
                  <a:lnTo>
                    <a:pt x="174" y="16"/>
                  </a:lnTo>
                  <a:close/>
                  <a:moveTo>
                    <a:pt x="394" y="252"/>
                  </a:moveTo>
                  <a:lnTo>
                    <a:pt x="394" y="254"/>
                  </a:lnTo>
                  <a:lnTo>
                    <a:pt x="394" y="254"/>
                  </a:lnTo>
                  <a:lnTo>
                    <a:pt x="394" y="252"/>
                  </a:lnTo>
                  <a:lnTo>
                    <a:pt x="394" y="252"/>
                  </a:lnTo>
                  <a:close/>
                  <a:moveTo>
                    <a:pt x="392" y="249"/>
                  </a:moveTo>
                  <a:lnTo>
                    <a:pt x="390" y="252"/>
                  </a:lnTo>
                  <a:lnTo>
                    <a:pt x="390" y="254"/>
                  </a:lnTo>
                  <a:lnTo>
                    <a:pt x="392" y="254"/>
                  </a:lnTo>
                  <a:lnTo>
                    <a:pt x="392" y="252"/>
                  </a:lnTo>
                  <a:lnTo>
                    <a:pt x="392" y="249"/>
                  </a:lnTo>
                  <a:lnTo>
                    <a:pt x="392" y="249"/>
                  </a:lnTo>
                  <a:close/>
                  <a:moveTo>
                    <a:pt x="388" y="252"/>
                  </a:moveTo>
                  <a:lnTo>
                    <a:pt x="388" y="254"/>
                  </a:lnTo>
                  <a:lnTo>
                    <a:pt x="390" y="256"/>
                  </a:lnTo>
                  <a:lnTo>
                    <a:pt x="388" y="252"/>
                  </a:lnTo>
                  <a:lnTo>
                    <a:pt x="388" y="252"/>
                  </a:lnTo>
                  <a:lnTo>
                    <a:pt x="388" y="252"/>
                  </a:lnTo>
                  <a:close/>
                  <a:moveTo>
                    <a:pt x="381" y="252"/>
                  </a:moveTo>
                  <a:lnTo>
                    <a:pt x="381" y="254"/>
                  </a:lnTo>
                  <a:lnTo>
                    <a:pt x="383" y="254"/>
                  </a:lnTo>
                  <a:lnTo>
                    <a:pt x="385" y="249"/>
                  </a:lnTo>
                  <a:lnTo>
                    <a:pt x="383" y="247"/>
                  </a:lnTo>
                  <a:lnTo>
                    <a:pt x="381" y="252"/>
                  </a:lnTo>
                  <a:close/>
                </a:path>
              </a:pathLst>
            </a:custGeom>
            <a:grpFill/>
            <a:ln w="0">
              <a:noFill/>
            </a:ln>
          </p:spPr>
          <p:style>
            <a:lnRef idx="0">
              <a:scrgbClr r="0" g="0" b="0"/>
            </a:lnRef>
            <a:fillRef idx="0">
              <a:scrgbClr r="0" g="0" b="0"/>
            </a:fillRef>
            <a:effectRef idx="0">
              <a:scrgbClr r="0" g="0" b="0"/>
            </a:effectRef>
            <a:fontRef idx="minor"/>
          </p:style>
        </p:sp>
        <p:sp>
          <p:nvSpPr>
            <p:cNvPr id="295" name="CustomShape 36">
              <a:extLst>
                <a:ext uri="{FF2B5EF4-FFF2-40B4-BE49-F238E27FC236}">
                  <a16:creationId xmlns:a16="http://schemas.microsoft.com/office/drawing/2014/main" id="{B39BB6DC-BB64-42DF-866D-E4A43F1B9963}"/>
                </a:ext>
              </a:extLst>
            </p:cNvPr>
            <p:cNvSpPr/>
            <p:nvPr/>
          </p:nvSpPr>
          <p:spPr>
            <a:xfrm>
              <a:off x="4998240" y="4832280"/>
              <a:ext cx="105120" cy="133920"/>
            </a:xfrm>
            <a:custGeom>
              <a:avLst/>
              <a:gdLst/>
              <a:ahLst/>
              <a:cxnLst/>
              <a:rect l="l" t="t" r="r" b="b"/>
              <a:pathLst>
                <a:path w="45" h="59">
                  <a:moveTo>
                    <a:pt x="45" y="48"/>
                  </a:moveTo>
                  <a:cubicBezTo>
                    <a:pt x="45" y="50"/>
                    <a:pt x="45" y="50"/>
                    <a:pt x="45" y="50"/>
                  </a:cubicBezTo>
                  <a:cubicBezTo>
                    <a:pt x="44" y="52"/>
                    <a:pt x="44" y="52"/>
                    <a:pt x="44" y="52"/>
                  </a:cubicBezTo>
                  <a:cubicBezTo>
                    <a:pt x="43" y="52"/>
                    <a:pt x="43" y="52"/>
                    <a:pt x="43" y="52"/>
                  </a:cubicBezTo>
                  <a:cubicBezTo>
                    <a:pt x="41" y="54"/>
                    <a:pt x="41" y="54"/>
                    <a:pt x="41" y="54"/>
                  </a:cubicBezTo>
                  <a:cubicBezTo>
                    <a:pt x="41" y="56"/>
                    <a:pt x="41" y="56"/>
                    <a:pt x="41" y="56"/>
                  </a:cubicBezTo>
                  <a:cubicBezTo>
                    <a:pt x="41" y="56"/>
                    <a:pt x="41" y="56"/>
                    <a:pt x="41" y="56"/>
                  </a:cubicBezTo>
                  <a:cubicBezTo>
                    <a:pt x="41" y="56"/>
                    <a:pt x="41" y="56"/>
                    <a:pt x="41" y="56"/>
                  </a:cubicBezTo>
                  <a:cubicBezTo>
                    <a:pt x="41" y="59"/>
                    <a:pt x="41" y="59"/>
                    <a:pt x="41" y="59"/>
                  </a:cubicBezTo>
                  <a:cubicBezTo>
                    <a:pt x="41" y="59"/>
                    <a:pt x="41" y="59"/>
                    <a:pt x="41" y="59"/>
                  </a:cubicBezTo>
                  <a:cubicBezTo>
                    <a:pt x="40" y="56"/>
                    <a:pt x="40" y="56"/>
                    <a:pt x="40" y="56"/>
                  </a:cubicBezTo>
                  <a:cubicBezTo>
                    <a:pt x="38" y="53"/>
                    <a:pt x="38" y="53"/>
                    <a:pt x="38" y="53"/>
                  </a:cubicBezTo>
                  <a:cubicBezTo>
                    <a:pt x="38" y="52"/>
                    <a:pt x="38" y="52"/>
                    <a:pt x="38" y="52"/>
                  </a:cubicBezTo>
                  <a:cubicBezTo>
                    <a:pt x="38" y="51"/>
                    <a:pt x="38" y="51"/>
                    <a:pt x="38" y="51"/>
                  </a:cubicBezTo>
                  <a:cubicBezTo>
                    <a:pt x="38" y="50"/>
                    <a:pt x="38" y="50"/>
                    <a:pt x="38" y="50"/>
                  </a:cubicBezTo>
                  <a:cubicBezTo>
                    <a:pt x="38" y="51"/>
                    <a:pt x="38" y="51"/>
                    <a:pt x="38" y="51"/>
                  </a:cubicBezTo>
                  <a:cubicBezTo>
                    <a:pt x="37" y="52"/>
                    <a:pt x="37" y="52"/>
                    <a:pt x="37" y="52"/>
                  </a:cubicBezTo>
                  <a:cubicBezTo>
                    <a:pt x="36" y="51"/>
                    <a:pt x="36" y="51"/>
                    <a:pt x="36" y="51"/>
                  </a:cubicBezTo>
                  <a:cubicBezTo>
                    <a:pt x="37" y="49"/>
                    <a:pt x="37" y="49"/>
                    <a:pt x="37" y="49"/>
                  </a:cubicBezTo>
                  <a:cubicBezTo>
                    <a:pt x="36" y="48"/>
                    <a:pt x="36" y="48"/>
                    <a:pt x="36" y="48"/>
                  </a:cubicBezTo>
                  <a:cubicBezTo>
                    <a:pt x="37" y="46"/>
                    <a:pt x="37" y="46"/>
                    <a:pt x="37" y="46"/>
                  </a:cubicBezTo>
                  <a:cubicBezTo>
                    <a:pt x="37" y="45"/>
                    <a:pt x="37" y="45"/>
                    <a:pt x="37" y="45"/>
                  </a:cubicBezTo>
                  <a:cubicBezTo>
                    <a:pt x="36" y="44"/>
                    <a:pt x="36" y="44"/>
                    <a:pt x="36" y="44"/>
                  </a:cubicBezTo>
                  <a:cubicBezTo>
                    <a:pt x="33" y="38"/>
                    <a:pt x="33" y="38"/>
                    <a:pt x="33" y="38"/>
                  </a:cubicBezTo>
                  <a:cubicBezTo>
                    <a:pt x="32" y="38"/>
                    <a:pt x="32" y="38"/>
                    <a:pt x="32" y="38"/>
                  </a:cubicBezTo>
                  <a:cubicBezTo>
                    <a:pt x="32" y="39"/>
                    <a:pt x="32" y="39"/>
                    <a:pt x="32" y="39"/>
                  </a:cubicBezTo>
                  <a:cubicBezTo>
                    <a:pt x="32" y="38"/>
                    <a:pt x="32" y="38"/>
                    <a:pt x="32" y="38"/>
                  </a:cubicBezTo>
                  <a:cubicBezTo>
                    <a:pt x="30" y="39"/>
                    <a:pt x="30" y="39"/>
                    <a:pt x="30" y="39"/>
                  </a:cubicBezTo>
                  <a:cubicBezTo>
                    <a:pt x="27" y="38"/>
                    <a:pt x="27" y="38"/>
                    <a:pt x="27" y="38"/>
                  </a:cubicBezTo>
                  <a:cubicBezTo>
                    <a:pt x="27" y="37"/>
                    <a:pt x="27" y="37"/>
                    <a:pt x="27" y="37"/>
                  </a:cubicBezTo>
                  <a:cubicBezTo>
                    <a:pt x="26" y="37"/>
                    <a:pt x="26" y="37"/>
                    <a:pt x="26" y="37"/>
                  </a:cubicBezTo>
                  <a:cubicBezTo>
                    <a:pt x="24" y="36"/>
                    <a:pt x="24" y="36"/>
                    <a:pt x="24" y="36"/>
                  </a:cubicBezTo>
                  <a:cubicBezTo>
                    <a:pt x="23" y="33"/>
                    <a:pt x="23" y="33"/>
                    <a:pt x="23" y="33"/>
                  </a:cubicBezTo>
                  <a:cubicBezTo>
                    <a:pt x="24" y="36"/>
                    <a:pt x="24" y="36"/>
                    <a:pt x="24" y="36"/>
                  </a:cubicBezTo>
                  <a:cubicBezTo>
                    <a:pt x="25" y="38"/>
                    <a:pt x="25" y="38"/>
                    <a:pt x="25" y="38"/>
                  </a:cubicBezTo>
                  <a:cubicBezTo>
                    <a:pt x="25" y="39"/>
                    <a:pt x="25" y="39"/>
                    <a:pt x="25" y="39"/>
                  </a:cubicBezTo>
                  <a:cubicBezTo>
                    <a:pt x="23" y="40"/>
                    <a:pt x="23" y="40"/>
                    <a:pt x="23" y="40"/>
                  </a:cubicBezTo>
                  <a:cubicBezTo>
                    <a:pt x="24" y="40"/>
                    <a:pt x="24" y="40"/>
                    <a:pt x="24" y="40"/>
                  </a:cubicBezTo>
                  <a:cubicBezTo>
                    <a:pt x="25" y="42"/>
                    <a:pt x="25" y="42"/>
                    <a:pt x="25" y="42"/>
                  </a:cubicBezTo>
                  <a:cubicBezTo>
                    <a:pt x="25" y="45"/>
                    <a:pt x="25" y="45"/>
                    <a:pt x="25" y="45"/>
                  </a:cubicBezTo>
                  <a:cubicBezTo>
                    <a:pt x="23" y="45"/>
                    <a:pt x="23" y="45"/>
                    <a:pt x="23" y="45"/>
                  </a:cubicBezTo>
                  <a:cubicBezTo>
                    <a:pt x="22" y="48"/>
                    <a:pt x="22" y="48"/>
                    <a:pt x="22" y="48"/>
                  </a:cubicBezTo>
                  <a:cubicBezTo>
                    <a:pt x="20" y="47"/>
                    <a:pt x="20" y="47"/>
                    <a:pt x="20" y="47"/>
                  </a:cubicBezTo>
                  <a:cubicBezTo>
                    <a:pt x="21" y="45"/>
                    <a:pt x="21" y="45"/>
                    <a:pt x="21" y="45"/>
                  </a:cubicBezTo>
                  <a:cubicBezTo>
                    <a:pt x="22" y="45"/>
                    <a:pt x="22" y="45"/>
                    <a:pt x="22" y="45"/>
                  </a:cubicBezTo>
                  <a:cubicBezTo>
                    <a:pt x="22" y="44"/>
                    <a:pt x="22" y="44"/>
                    <a:pt x="22" y="44"/>
                  </a:cubicBezTo>
                  <a:cubicBezTo>
                    <a:pt x="21" y="45"/>
                    <a:pt x="21" y="45"/>
                    <a:pt x="21" y="45"/>
                  </a:cubicBezTo>
                  <a:cubicBezTo>
                    <a:pt x="20" y="47"/>
                    <a:pt x="20" y="47"/>
                    <a:pt x="20" y="47"/>
                  </a:cubicBezTo>
                  <a:cubicBezTo>
                    <a:pt x="19" y="45"/>
                    <a:pt x="19" y="45"/>
                    <a:pt x="19" y="45"/>
                  </a:cubicBezTo>
                  <a:cubicBezTo>
                    <a:pt x="20" y="42"/>
                    <a:pt x="20" y="42"/>
                    <a:pt x="20" y="42"/>
                  </a:cubicBezTo>
                  <a:cubicBezTo>
                    <a:pt x="20" y="41"/>
                    <a:pt x="20" y="41"/>
                    <a:pt x="20" y="41"/>
                  </a:cubicBezTo>
                  <a:cubicBezTo>
                    <a:pt x="19" y="41"/>
                    <a:pt x="19" y="41"/>
                    <a:pt x="19" y="41"/>
                  </a:cubicBezTo>
                  <a:cubicBezTo>
                    <a:pt x="20" y="42"/>
                    <a:pt x="20" y="42"/>
                    <a:pt x="20" y="42"/>
                  </a:cubicBezTo>
                  <a:cubicBezTo>
                    <a:pt x="19" y="43"/>
                    <a:pt x="19" y="43"/>
                    <a:pt x="19" y="43"/>
                  </a:cubicBezTo>
                  <a:cubicBezTo>
                    <a:pt x="19" y="44"/>
                    <a:pt x="19" y="44"/>
                    <a:pt x="19" y="44"/>
                  </a:cubicBezTo>
                  <a:cubicBezTo>
                    <a:pt x="18" y="44"/>
                    <a:pt x="18" y="44"/>
                    <a:pt x="18" y="44"/>
                  </a:cubicBezTo>
                  <a:cubicBezTo>
                    <a:pt x="19" y="47"/>
                    <a:pt x="19" y="47"/>
                    <a:pt x="19" y="47"/>
                  </a:cubicBezTo>
                  <a:cubicBezTo>
                    <a:pt x="19" y="48"/>
                    <a:pt x="19" y="48"/>
                    <a:pt x="19" y="48"/>
                  </a:cubicBezTo>
                  <a:cubicBezTo>
                    <a:pt x="18" y="49"/>
                    <a:pt x="18" y="49"/>
                    <a:pt x="18" y="49"/>
                  </a:cubicBezTo>
                  <a:cubicBezTo>
                    <a:pt x="18" y="48"/>
                    <a:pt x="18" y="48"/>
                    <a:pt x="18" y="48"/>
                  </a:cubicBezTo>
                  <a:cubicBezTo>
                    <a:pt x="17" y="48"/>
                    <a:pt x="17" y="48"/>
                    <a:pt x="17" y="48"/>
                  </a:cubicBezTo>
                  <a:cubicBezTo>
                    <a:pt x="16" y="48"/>
                    <a:pt x="16" y="48"/>
                    <a:pt x="16" y="48"/>
                  </a:cubicBezTo>
                  <a:cubicBezTo>
                    <a:pt x="16" y="49"/>
                    <a:pt x="16" y="49"/>
                    <a:pt x="16" y="49"/>
                  </a:cubicBezTo>
                  <a:cubicBezTo>
                    <a:pt x="15" y="49"/>
                    <a:pt x="15" y="49"/>
                    <a:pt x="15" y="49"/>
                  </a:cubicBezTo>
                  <a:cubicBezTo>
                    <a:pt x="14" y="48"/>
                    <a:pt x="14" y="48"/>
                    <a:pt x="14" y="48"/>
                  </a:cubicBezTo>
                  <a:cubicBezTo>
                    <a:pt x="14" y="47"/>
                    <a:pt x="14" y="47"/>
                    <a:pt x="14" y="47"/>
                  </a:cubicBezTo>
                  <a:cubicBezTo>
                    <a:pt x="13" y="47"/>
                    <a:pt x="13" y="47"/>
                    <a:pt x="13" y="47"/>
                  </a:cubicBezTo>
                  <a:cubicBezTo>
                    <a:pt x="12" y="44"/>
                    <a:pt x="12" y="44"/>
                    <a:pt x="12" y="44"/>
                  </a:cubicBezTo>
                  <a:cubicBezTo>
                    <a:pt x="12" y="43"/>
                    <a:pt x="12" y="43"/>
                    <a:pt x="12" y="43"/>
                  </a:cubicBezTo>
                  <a:cubicBezTo>
                    <a:pt x="12" y="40"/>
                    <a:pt x="12" y="40"/>
                    <a:pt x="12" y="40"/>
                  </a:cubicBezTo>
                  <a:cubicBezTo>
                    <a:pt x="9" y="37"/>
                    <a:pt x="9" y="37"/>
                    <a:pt x="9" y="37"/>
                  </a:cubicBezTo>
                  <a:cubicBezTo>
                    <a:pt x="9" y="34"/>
                    <a:pt x="9" y="34"/>
                    <a:pt x="9" y="34"/>
                  </a:cubicBezTo>
                  <a:cubicBezTo>
                    <a:pt x="9" y="33"/>
                    <a:pt x="9" y="33"/>
                    <a:pt x="9" y="33"/>
                  </a:cubicBezTo>
                  <a:cubicBezTo>
                    <a:pt x="8" y="30"/>
                    <a:pt x="8" y="30"/>
                    <a:pt x="8" y="30"/>
                  </a:cubicBezTo>
                  <a:cubicBezTo>
                    <a:pt x="8" y="27"/>
                    <a:pt x="8" y="27"/>
                    <a:pt x="8" y="27"/>
                  </a:cubicBezTo>
                  <a:cubicBezTo>
                    <a:pt x="6" y="25"/>
                    <a:pt x="6" y="25"/>
                    <a:pt x="6" y="25"/>
                  </a:cubicBezTo>
                  <a:cubicBezTo>
                    <a:pt x="4" y="24"/>
                    <a:pt x="4" y="24"/>
                    <a:pt x="4" y="24"/>
                  </a:cubicBezTo>
                  <a:cubicBezTo>
                    <a:pt x="2" y="21"/>
                    <a:pt x="2" y="21"/>
                    <a:pt x="2" y="21"/>
                  </a:cubicBezTo>
                  <a:cubicBezTo>
                    <a:pt x="2" y="18"/>
                    <a:pt x="2" y="18"/>
                    <a:pt x="2" y="18"/>
                  </a:cubicBezTo>
                  <a:cubicBezTo>
                    <a:pt x="4" y="18"/>
                    <a:pt x="4" y="18"/>
                    <a:pt x="4" y="18"/>
                  </a:cubicBezTo>
                  <a:cubicBezTo>
                    <a:pt x="4" y="15"/>
                    <a:pt x="4" y="15"/>
                    <a:pt x="4" y="15"/>
                  </a:cubicBezTo>
                  <a:cubicBezTo>
                    <a:pt x="6" y="14"/>
                    <a:pt x="6" y="14"/>
                    <a:pt x="6" y="14"/>
                  </a:cubicBezTo>
                  <a:cubicBezTo>
                    <a:pt x="7" y="15"/>
                    <a:pt x="7" y="15"/>
                    <a:pt x="7" y="15"/>
                  </a:cubicBezTo>
                  <a:cubicBezTo>
                    <a:pt x="8" y="14"/>
                    <a:pt x="8" y="14"/>
                    <a:pt x="8" y="14"/>
                  </a:cubicBezTo>
                  <a:cubicBezTo>
                    <a:pt x="7" y="12"/>
                    <a:pt x="7" y="12"/>
                    <a:pt x="7" y="12"/>
                  </a:cubicBezTo>
                  <a:cubicBezTo>
                    <a:pt x="8" y="11"/>
                    <a:pt x="8" y="11"/>
                    <a:pt x="8" y="11"/>
                  </a:cubicBezTo>
                  <a:cubicBezTo>
                    <a:pt x="5" y="10"/>
                    <a:pt x="5" y="10"/>
                    <a:pt x="5" y="10"/>
                  </a:cubicBezTo>
                  <a:cubicBezTo>
                    <a:pt x="4" y="11"/>
                    <a:pt x="4" y="11"/>
                    <a:pt x="4" y="11"/>
                  </a:cubicBezTo>
                  <a:cubicBezTo>
                    <a:pt x="0" y="10"/>
                    <a:pt x="0" y="10"/>
                    <a:pt x="0" y="10"/>
                  </a:cubicBezTo>
                  <a:cubicBezTo>
                    <a:pt x="0" y="7"/>
                    <a:pt x="0" y="7"/>
                    <a:pt x="0" y="7"/>
                  </a:cubicBezTo>
                  <a:cubicBezTo>
                    <a:pt x="2" y="6"/>
                    <a:pt x="2" y="6"/>
                    <a:pt x="2" y="6"/>
                  </a:cubicBezTo>
                  <a:cubicBezTo>
                    <a:pt x="3" y="3"/>
                    <a:pt x="3" y="3"/>
                    <a:pt x="3" y="3"/>
                  </a:cubicBezTo>
                  <a:cubicBezTo>
                    <a:pt x="2" y="2"/>
                    <a:pt x="2" y="2"/>
                    <a:pt x="2" y="2"/>
                  </a:cubicBezTo>
                  <a:cubicBezTo>
                    <a:pt x="2" y="1"/>
                    <a:pt x="2" y="1"/>
                    <a:pt x="2" y="1"/>
                  </a:cubicBezTo>
                  <a:cubicBezTo>
                    <a:pt x="2" y="1"/>
                    <a:pt x="2" y="1"/>
                    <a:pt x="2" y="1"/>
                  </a:cubicBezTo>
                  <a:cubicBezTo>
                    <a:pt x="3" y="0"/>
                    <a:pt x="3" y="0"/>
                    <a:pt x="3" y="0"/>
                  </a:cubicBezTo>
                  <a:cubicBezTo>
                    <a:pt x="4" y="1"/>
                    <a:pt x="4" y="1"/>
                    <a:pt x="4" y="1"/>
                  </a:cubicBezTo>
                  <a:cubicBezTo>
                    <a:pt x="5" y="2"/>
                    <a:pt x="5" y="2"/>
                    <a:pt x="5" y="2"/>
                  </a:cubicBezTo>
                  <a:cubicBezTo>
                    <a:pt x="5" y="3"/>
                    <a:pt x="5" y="3"/>
                    <a:pt x="5" y="3"/>
                  </a:cubicBezTo>
                  <a:cubicBezTo>
                    <a:pt x="6" y="5"/>
                    <a:pt x="6" y="5"/>
                    <a:pt x="6" y="5"/>
                  </a:cubicBezTo>
                  <a:cubicBezTo>
                    <a:pt x="8" y="5"/>
                    <a:pt x="8" y="5"/>
                    <a:pt x="8" y="5"/>
                  </a:cubicBezTo>
                  <a:cubicBezTo>
                    <a:pt x="9" y="5"/>
                    <a:pt x="9" y="5"/>
                    <a:pt x="9" y="5"/>
                  </a:cubicBezTo>
                  <a:cubicBezTo>
                    <a:pt x="7" y="4"/>
                    <a:pt x="7" y="4"/>
                    <a:pt x="7" y="4"/>
                  </a:cubicBezTo>
                  <a:cubicBezTo>
                    <a:pt x="8" y="3"/>
                    <a:pt x="8" y="3"/>
                    <a:pt x="8" y="3"/>
                  </a:cubicBezTo>
                  <a:cubicBezTo>
                    <a:pt x="9" y="3"/>
                    <a:pt x="9" y="3"/>
                    <a:pt x="9" y="3"/>
                  </a:cubicBezTo>
                  <a:cubicBezTo>
                    <a:pt x="10" y="4"/>
                    <a:pt x="10" y="4"/>
                    <a:pt x="10" y="4"/>
                  </a:cubicBezTo>
                  <a:cubicBezTo>
                    <a:pt x="11" y="5"/>
                    <a:pt x="11" y="5"/>
                    <a:pt x="11" y="5"/>
                  </a:cubicBezTo>
                  <a:cubicBezTo>
                    <a:pt x="12" y="6"/>
                    <a:pt x="12" y="6"/>
                    <a:pt x="12" y="6"/>
                  </a:cubicBezTo>
                  <a:cubicBezTo>
                    <a:pt x="13" y="5"/>
                    <a:pt x="13" y="5"/>
                    <a:pt x="13" y="5"/>
                  </a:cubicBezTo>
                  <a:cubicBezTo>
                    <a:pt x="13" y="5"/>
                    <a:pt x="13" y="5"/>
                    <a:pt x="13" y="5"/>
                  </a:cubicBezTo>
                  <a:cubicBezTo>
                    <a:pt x="15" y="7"/>
                    <a:pt x="15" y="7"/>
                    <a:pt x="15" y="7"/>
                  </a:cubicBezTo>
                  <a:cubicBezTo>
                    <a:pt x="15" y="9"/>
                    <a:pt x="15" y="9"/>
                    <a:pt x="15" y="9"/>
                  </a:cubicBezTo>
                  <a:cubicBezTo>
                    <a:pt x="15" y="10"/>
                    <a:pt x="15" y="10"/>
                    <a:pt x="15" y="10"/>
                  </a:cubicBezTo>
                  <a:cubicBezTo>
                    <a:pt x="16" y="12"/>
                    <a:pt x="16" y="12"/>
                    <a:pt x="16" y="12"/>
                  </a:cubicBezTo>
                  <a:cubicBezTo>
                    <a:pt x="16" y="13"/>
                    <a:pt x="16" y="13"/>
                    <a:pt x="16" y="13"/>
                  </a:cubicBezTo>
                  <a:cubicBezTo>
                    <a:pt x="18" y="14"/>
                    <a:pt x="18" y="14"/>
                    <a:pt x="18" y="14"/>
                  </a:cubicBezTo>
                  <a:cubicBezTo>
                    <a:pt x="19" y="14"/>
                    <a:pt x="19" y="14"/>
                    <a:pt x="19" y="14"/>
                  </a:cubicBezTo>
                  <a:cubicBezTo>
                    <a:pt x="21" y="15"/>
                    <a:pt x="21" y="15"/>
                    <a:pt x="21" y="15"/>
                  </a:cubicBezTo>
                  <a:cubicBezTo>
                    <a:pt x="23" y="15"/>
                    <a:pt x="23" y="15"/>
                    <a:pt x="23" y="15"/>
                  </a:cubicBezTo>
                  <a:cubicBezTo>
                    <a:pt x="27" y="14"/>
                    <a:pt x="27" y="14"/>
                    <a:pt x="27" y="14"/>
                  </a:cubicBezTo>
                  <a:cubicBezTo>
                    <a:pt x="30" y="15"/>
                    <a:pt x="30" y="15"/>
                    <a:pt x="30" y="15"/>
                  </a:cubicBezTo>
                  <a:cubicBezTo>
                    <a:pt x="33" y="14"/>
                    <a:pt x="33" y="14"/>
                    <a:pt x="33" y="14"/>
                  </a:cubicBezTo>
                  <a:cubicBezTo>
                    <a:pt x="34" y="14"/>
                    <a:pt x="34" y="14"/>
                    <a:pt x="34" y="14"/>
                  </a:cubicBezTo>
                  <a:cubicBezTo>
                    <a:pt x="35" y="15"/>
                    <a:pt x="35" y="15"/>
                    <a:pt x="35" y="15"/>
                  </a:cubicBezTo>
                  <a:cubicBezTo>
                    <a:pt x="36" y="15"/>
                    <a:pt x="36" y="15"/>
                    <a:pt x="36" y="15"/>
                  </a:cubicBezTo>
                  <a:cubicBezTo>
                    <a:pt x="37" y="16"/>
                    <a:pt x="37" y="16"/>
                    <a:pt x="37" y="16"/>
                  </a:cubicBezTo>
                  <a:cubicBezTo>
                    <a:pt x="38" y="16"/>
                    <a:pt x="38" y="16"/>
                    <a:pt x="38" y="16"/>
                  </a:cubicBezTo>
                  <a:cubicBezTo>
                    <a:pt x="37" y="18"/>
                    <a:pt x="37" y="18"/>
                    <a:pt x="37" y="18"/>
                  </a:cubicBezTo>
                  <a:cubicBezTo>
                    <a:pt x="37" y="20"/>
                    <a:pt x="37" y="20"/>
                    <a:pt x="37" y="20"/>
                  </a:cubicBezTo>
                  <a:cubicBezTo>
                    <a:pt x="36" y="23"/>
                    <a:pt x="36" y="23"/>
                    <a:pt x="36" y="23"/>
                  </a:cubicBezTo>
                  <a:cubicBezTo>
                    <a:pt x="35" y="24"/>
                    <a:pt x="35" y="24"/>
                    <a:pt x="35" y="24"/>
                  </a:cubicBezTo>
                  <a:cubicBezTo>
                    <a:pt x="35" y="25"/>
                    <a:pt x="35" y="25"/>
                    <a:pt x="35" y="25"/>
                  </a:cubicBezTo>
                  <a:cubicBezTo>
                    <a:pt x="34" y="26"/>
                    <a:pt x="34" y="26"/>
                    <a:pt x="34" y="26"/>
                  </a:cubicBezTo>
                  <a:cubicBezTo>
                    <a:pt x="33" y="26"/>
                    <a:pt x="33" y="26"/>
                    <a:pt x="33" y="26"/>
                  </a:cubicBezTo>
                  <a:cubicBezTo>
                    <a:pt x="32" y="25"/>
                    <a:pt x="32" y="25"/>
                    <a:pt x="32" y="25"/>
                  </a:cubicBezTo>
                  <a:cubicBezTo>
                    <a:pt x="31" y="26"/>
                    <a:pt x="31" y="26"/>
                    <a:pt x="31" y="26"/>
                  </a:cubicBezTo>
                  <a:cubicBezTo>
                    <a:pt x="30" y="27"/>
                    <a:pt x="30" y="27"/>
                    <a:pt x="30" y="27"/>
                  </a:cubicBezTo>
                  <a:cubicBezTo>
                    <a:pt x="30" y="28"/>
                    <a:pt x="30" y="28"/>
                    <a:pt x="30" y="28"/>
                  </a:cubicBezTo>
                  <a:cubicBezTo>
                    <a:pt x="30" y="29"/>
                    <a:pt x="30" y="29"/>
                    <a:pt x="30" y="29"/>
                  </a:cubicBezTo>
                  <a:cubicBezTo>
                    <a:pt x="30" y="31"/>
                    <a:pt x="30" y="31"/>
                    <a:pt x="30" y="31"/>
                  </a:cubicBezTo>
                  <a:cubicBezTo>
                    <a:pt x="31" y="32"/>
                    <a:pt x="31" y="32"/>
                    <a:pt x="31" y="32"/>
                  </a:cubicBezTo>
                  <a:cubicBezTo>
                    <a:pt x="32" y="33"/>
                    <a:pt x="32" y="33"/>
                    <a:pt x="32" y="33"/>
                  </a:cubicBezTo>
                  <a:cubicBezTo>
                    <a:pt x="33" y="35"/>
                    <a:pt x="33" y="35"/>
                    <a:pt x="33" y="35"/>
                  </a:cubicBezTo>
                  <a:cubicBezTo>
                    <a:pt x="34" y="36"/>
                    <a:pt x="34" y="36"/>
                    <a:pt x="34" y="36"/>
                  </a:cubicBezTo>
                  <a:cubicBezTo>
                    <a:pt x="35" y="36"/>
                    <a:pt x="35" y="36"/>
                    <a:pt x="35" y="36"/>
                  </a:cubicBezTo>
                  <a:cubicBezTo>
                    <a:pt x="35" y="35"/>
                    <a:pt x="35" y="35"/>
                    <a:pt x="35" y="35"/>
                  </a:cubicBezTo>
                  <a:cubicBezTo>
                    <a:pt x="35" y="34"/>
                    <a:pt x="35" y="34"/>
                    <a:pt x="35" y="34"/>
                  </a:cubicBezTo>
                  <a:cubicBezTo>
                    <a:pt x="36" y="33"/>
                    <a:pt x="36" y="33"/>
                    <a:pt x="36" y="33"/>
                  </a:cubicBezTo>
                  <a:cubicBezTo>
                    <a:pt x="36" y="32"/>
                    <a:pt x="36" y="32"/>
                    <a:pt x="36" y="32"/>
                  </a:cubicBezTo>
                  <a:cubicBezTo>
                    <a:pt x="36" y="31"/>
                    <a:pt x="36" y="31"/>
                    <a:pt x="36" y="31"/>
                  </a:cubicBezTo>
                  <a:cubicBezTo>
                    <a:pt x="36" y="31"/>
                    <a:pt x="36" y="31"/>
                    <a:pt x="36" y="31"/>
                  </a:cubicBezTo>
                  <a:cubicBezTo>
                    <a:pt x="37" y="30"/>
                    <a:pt x="37" y="30"/>
                    <a:pt x="37" y="30"/>
                  </a:cubicBezTo>
                  <a:cubicBezTo>
                    <a:pt x="38" y="31"/>
                    <a:pt x="38" y="31"/>
                    <a:pt x="38" y="31"/>
                  </a:cubicBezTo>
                  <a:cubicBezTo>
                    <a:pt x="39" y="31"/>
                    <a:pt x="39" y="31"/>
                    <a:pt x="39" y="31"/>
                  </a:cubicBezTo>
                  <a:cubicBezTo>
                    <a:pt x="40" y="31"/>
                    <a:pt x="40" y="31"/>
                    <a:pt x="40" y="31"/>
                  </a:cubicBezTo>
                  <a:cubicBezTo>
                    <a:pt x="40" y="33"/>
                    <a:pt x="40" y="33"/>
                    <a:pt x="40" y="33"/>
                  </a:cubicBezTo>
                  <a:cubicBezTo>
                    <a:pt x="41" y="35"/>
                    <a:pt x="41" y="35"/>
                    <a:pt x="41" y="35"/>
                  </a:cubicBezTo>
                  <a:cubicBezTo>
                    <a:pt x="41" y="37"/>
                    <a:pt x="41" y="37"/>
                    <a:pt x="41" y="37"/>
                  </a:cubicBezTo>
                  <a:cubicBezTo>
                    <a:pt x="42" y="38"/>
                    <a:pt x="42" y="38"/>
                    <a:pt x="42" y="38"/>
                  </a:cubicBezTo>
                  <a:cubicBezTo>
                    <a:pt x="42" y="42"/>
                    <a:pt x="42" y="42"/>
                    <a:pt x="42" y="42"/>
                  </a:cubicBezTo>
                  <a:cubicBezTo>
                    <a:pt x="43" y="44"/>
                    <a:pt x="43" y="44"/>
                    <a:pt x="43" y="44"/>
                  </a:cubicBezTo>
                  <a:cubicBezTo>
                    <a:pt x="44" y="46"/>
                    <a:pt x="44" y="46"/>
                    <a:pt x="44" y="46"/>
                  </a:cubicBezTo>
                  <a:cubicBezTo>
                    <a:pt x="44" y="46"/>
                    <a:pt x="44" y="46"/>
                    <a:pt x="44" y="46"/>
                  </a:cubicBezTo>
                  <a:cubicBezTo>
                    <a:pt x="44" y="47"/>
                    <a:pt x="44" y="47"/>
                    <a:pt x="44" y="47"/>
                  </a:cubicBezTo>
                  <a:cubicBezTo>
                    <a:pt x="44" y="48"/>
                    <a:pt x="44" y="48"/>
                    <a:pt x="44" y="48"/>
                  </a:cubicBezTo>
                  <a:cubicBezTo>
                    <a:pt x="45" y="48"/>
                    <a:pt x="45" y="48"/>
                    <a:pt x="45" y="48"/>
                  </a:cubicBezTo>
                  <a:close/>
                  <a:moveTo>
                    <a:pt x="33" y="41"/>
                  </a:moveTo>
                  <a:cubicBezTo>
                    <a:pt x="32" y="40"/>
                    <a:pt x="32" y="40"/>
                    <a:pt x="32" y="40"/>
                  </a:cubicBezTo>
                  <a:cubicBezTo>
                    <a:pt x="32" y="41"/>
                    <a:pt x="32" y="41"/>
                    <a:pt x="32" y="41"/>
                  </a:cubicBezTo>
                  <a:cubicBezTo>
                    <a:pt x="32" y="43"/>
                    <a:pt x="32" y="43"/>
                    <a:pt x="32" y="43"/>
                  </a:cubicBezTo>
                  <a:cubicBezTo>
                    <a:pt x="33" y="42"/>
                    <a:pt x="33" y="42"/>
                    <a:pt x="33" y="42"/>
                  </a:cubicBezTo>
                  <a:cubicBezTo>
                    <a:pt x="33" y="41"/>
                    <a:pt x="33" y="41"/>
                    <a:pt x="33" y="41"/>
                  </a:cubicBezTo>
                  <a:close/>
                  <a:moveTo>
                    <a:pt x="28" y="41"/>
                  </a:moveTo>
                  <a:cubicBezTo>
                    <a:pt x="29" y="42"/>
                    <a:pt x="29" y="42"/>
                    <a:pt x="29" y="42"/>
                  </a:cubicBezTo>
                  <a:cubicBezTo>
                    <a:pt x="29" y="44"/>
                    <a:pt x="29" y="44"/>
                    <a:pt x="29" y="44"/>
                  </a:cubicBezTo>
                  <a:cubicBezTo>
                    <a:pt x="30" y="45"/>
                    <a:pt x="30" y="45"/>
                    <a:pt x="30" y="45"/>
                  </a:cubicBezTo>
                  <a:cubicBezTo>
                    <a:pt x="31" y="43"/>
                    <a:pt x="31" y="43"/>
                    <a:pt x="31" y="43"/>
                  </a:cubicBezTo>
                  <a:cubicBezTo>
                    <a:pt x="30" y="41"/>
                    <a:pt x="30" y="41"/>
                    <a:pt x="30" y="41"/>
                  </a:cubicBezTo>
                  <a:cubicBezTo>
                    <a:pt x="28" y="40"/>
                    <a:pt x="28" y="40"/>
                    <a:pt x="28" y="40"/>
                  </a:cubicBezTo>
                  <a:cubicBezTo>
                    <a:pt x="28" y="40"/>
                    <a:pt x="28" y="40"/>
                    <a:pt x="28" y="41"/>
                  </a:cubicBezTo>
                  <a:close/>
                  <a:moveTo>
                    <a:pt x="26" y="39"/>
                  </a:moveTo>
                  <a:cubicBezTo>
                    <a:pt x="25" y="40"/>
                    <a:pt x="25" y="40"/>
                    <a:pt x="25" y="40"/>
                  </a:cubicBezTo>
                  <a:cubicBezTo>
                    <a:pt x="25" y="41"/>
                    <a:pt x="25" y="41"/>
                    <a:pt x="25" y="41"/>
                  </a:cubicBezTo>
                  <a:cubicBezTo>
                    <a:pt x="26" y="43"/>
                    <a:pt x="26" y="43"/>
                    <a:pt x="26" y="43"/>
                  </a:cubicBezTo>
                  <a:cubicBezTo>
                    <a:pt x="28" y="43"/>
                    <a:pt x="28" y="43"/>
                    <a:pt x="28" y="43"/>
                  </a:cubicBezTo>
                  <a:cubicBezTo>
                    <a:pt x="28" y="41"/>
                    <a:pt x="28" y="41"/>
                    <a:pt x="28" y="41"/>
                  </a:cubicBezTo>
                  <a:lnTo>
                    <a:pt x="26" y="39"/>
                  </a:lnTo>
                  <a:close/>
                </a:path>
              </a:pathLst>
            </a:custGeom>
            <a:grpFill/>
            <a:ln w="0">
              <a:noFill/>
            </a:ln>
          </p:spPr>
          <p:style>
            <a:lnRef idx="0">
              <a:scrgbClr r="0" g="0" b="0"/>
            </a:lnRef>
            <a:fillRef idx="0">
              <a:scrgbClr r="0" g="0" b="0"/>
            </a:fillRef>
            <a:effectRef idx="0">
              <a:scrgbClr r="0" g="0" b="0"/>
            </a:effectRef>
            <a:fontRef idx="minor"/>
          </p:style>
        </p:sp>
        <p:sp>
          <p:nvSpPr>
            <p:cNvPr id="296" name="CustomShape 37">
              <a:extLst>
                <a:ext uri="{FF2B5EF4-FFF2-40B4-BE49-F238E27FC236}">
                  <a16:creationId xmlns:a16="http://schemas.microsoft.com/office/drawing/2014/main" id="{3A4CA556-9F2A-4AB7-B97B-C2FE33028E1B}"/>
                </a:ext>
              </a:extLst>
            </p:cNvPr>
            <p:cNvSpPr/>
            <p:nvPr/>
          </p:nvSpPr>
          <p:spPr>
            <a:xfrm>
              <a:off x="5007960" y="4795920"/>
              <a:ext cx="63720" cy="38880"/>
            </a:xfrm>
            <a:custGeom>
              <a:avLst/>
              <a:gdLst/>
              <a:ahLst/>
              <a:cxnLst/>
              <a:rect l="l" t="t" r="r" b="b"/>
              <a:pathLst>
                <a:path w="60" h="38">
                  <a:moveTo>
                    <a:pt x="2" y="18"/>
                  </a:moveTo>
                  <a:lnTo>
                    <a:pt x="7" y="16"/>
                  </a:lnTo>
                  <a:lnTo>
                    <a:pt x="11" y="7"/>
                  </a:lnTo>
                  <a:lnTo>
                    <a:pt x="20" y="2"/>
                  </a:lnTo>
                  <a:lnTo>
                    <a:pt x="27" y="0"/>
                  </a:lnTo>
                  <a:lnTo>
                    <a:pt x="29" y="5"/>
                  </a:lnTo>
                  <a:lnTo>
                    <a:pt x="38" y="5"/>
                  </a:lnTo>
                  <a:lnTo>
                    <a:pt x="40" y="7"/>
                  </a:lnTo>
                  <a:lnTo>
                    <a:pt x="46" y="5"/>
                  </a:lnTo>
                  <a:lnTo>
                    <a:pt x="51" y="5"/>
                  </a:lnTo>
                  <a:lnTo>
                    <a:pt x="53" y="9"/>
                  </a:lnTo>
                  <a:lnTo>
                    <a:pt x="55" y="9"/>
                  </a:lnTo>
                  <a:lnTo>
                    <a:pt x="53" y="13"/>
                  </a:lnTo>
                  <a:lnTo>
                    <a:pt x="53" y="18"/>
                  </a:lnTo>
                  <a:lnTo>
                    <a:pt x="60" y="20"/>
                  </a:lnTo>
                  <a:lnTo>
                    <a:pt x="60" y="27"/>
                  </a:lnTo>
                  <a:lnTo>
                    <a:pt x="60" y="29"/>
                  </a:lnTo>
                  <a:lnTo>
                    <a:pt x="53" y="31"/>
                  </a:lnTo>
                  <a:lnTo>
                    <a:pt x="46" y="31"/>
                  </a:lnTo>
                  <a:lnTo>
                    <a:pt x="40" y="33"/>
                  </a:lnTo>
                  <a:lnTo>
                    <a:pt x="35" y="31"/>
                  </a:lnTo>
                  <a:lnTo>
                    <a:pt x="31" y="31"/>
                  </a:lnTo>
                  <a:lnTo>
                    <a:pt x="29" y="38"/>
                  </a:lnTo>
                  <a:lnTo>
                    <a:pt x="22" y="38"/>
                  </a:lnTo>
                  <a:lnTo>
                    <a:pt x="13" y="31"/>
                  </a:lnTo>
                  <a:lnTo>
                    <a:pt x="11" y="33"/>
                  </a:lnTo>
                  <a:lnTo>
                    <a:pt x="5" y="31"/>
                  </a:lnTo>
                  <a:lnTo>
                    <a:pt x="0" y="27"/>
                  </a:lnTo>
                  <a:lnTo>
                    <a:pt x="2" y="22"/>
                  </a:lnTo>
                  <a:lnTo>
                    <a:pt x="2" y="18"/>
                  </a:lnTo>
                  <a:close/>
                </a:path>
              </a:pathLst>
            </a:custGeom>
            <a:grpFill/>
            <a:ln w="0">
              <a:noFill/>
            </a:ln>
          </p:spPr>
          <p:style>
            <a:lnRef idx="0">
              <a:scrgbClr r="0" g="0" b="0"/>
            </a:lnRef>
            <a:fillRef idx="0">
              <a:scrgbClr r="0" g="0" b="0"/>
            </a:fillRef>
            <a:effectRef idx="0">
              <a:scrgbClr r="0" g="0" b="0"/>
            </a:effectRef>
            <a:fontRef idx="minor"/>
          </p:style>
        </p:sp>
        <p:sp>
          <p:nvSpPr>
            <p:cNvPr id="297" name="CustomShape 38">
              <a:extLst>
                <a:ext uri="{FF2B5EF4-FFF2-40B4-BE49-F238E27FC236}">
                  <a16:creationId xmlns:a16="http://schemas.microsoft.com/office/drawing/2014/main" id="{3D100507-4D6B-47EC-8898-B287297DF101}"/>
                </a:ext>
              </a:extLst>
            </p:cNvPr>
            <p:cNvSpPr/>
            <p:nvPr/>
          </p:nvSpPr>
          <p:spPr>
            <a:xfrm>
              <a:off x="4827960" y="4752720"/>
              <a:ext cx="170280" cy="86400"/>
            </a:xfrm>
            <a:custGeom>
              <a:avLst/>
              <a:gdLst/>
              <a:ahLst/>
              <a:cxnLst/>
              <a:rect l="l" t="t" r="r" b="b"/>
              <a:pathLst>
                <a:path w="160" h="84">
                  <a:moveTo>
                    <a:pt x="6" y="0"/>
                  </a:moveTo>
                  <a:lnTo>
                    <a:pt x="6" y="0"/>
                  </a:lnTo>
                  <a:lnTo>
                    <a:pt x="13" y="3"/>
                  </a:lnTo>
                  <a:lnTo>
                    <a:pt x="13" y="5"/>
                  </a:lnTo>
                  <a:lnTo>
                    <a:pt x="17" y="5"/>
                  </a:lnTo>
                  <a:lnTo>
                    <a:pt x="19" y="5"/>
                  </a:lnTo>
                  <a:lnTo>
                    <a:pt x="22" y="3"/>
                  </a:lnTo>
                  <a:lnTo>
                    <a:pt x="26" y="0"/>
                  </a:lnTo>
                  <a:lnTo>
                    <a:pt x="33" y="5"/>
                  </a:lnTo>
                  <a:lnTo>
                    <a:pt x="35" y="7"/>
                  </a:lnTo>
                  <a:lnTo>
                    <a:pt x="39" y="7"/>
                  </a:lnTo>
                  <a:lnTo>
                    <a:pt x="44" y="9"/>
                  </a:lnTo>
                  <a:lnTo>
                    <a:pt x="48" y="14"/>
                  </a:lnTo>
                  <a:lnTo>
                    <a:pt x="52" y="14"/>
                  </a:lnTo>
                  <a:lnTo>
                    <a:pt x="57" y="16"/>
                  </a:lnTo>
                  <a:lnTo>
                    <a:pt x="59" y="18"/>
                  </a:lnTo>
                  <a:lnTo>
                    <a:pt x="63" y="22"/>
                  </a:lnTo>
                  <a:lnTo>
                    <a:pt x="63" y="27"/>
                  </a:lnTo>
                  <a:lnTo>
                    <a:pt x="66" y="27"/>
                  </a:lnTo>
                  <a:lnTo>
                    <a:pt x="66" y="20"/>
                  </a:lnTo>
                  <a:lnTo>
                    <a:pt x="68" y="18"/>
                  </a:lnTo>
                  <a:lnTo>
                    <a:pt x="70" y="20"/>
                  </a:lnTo>
                  <a:lnTo>
                    <a:pt x="74" y="20"/>
                  </a:lnTo>
                  <a:lnTo>
                    <a:pt x="79" y="22"/>
                  </a:lnTo>
                  <a:lnTo>
                    <a:pt x="79" y="29"/>
                  </a:lnTo>
                  <a:lnTo>
                    <a:pt x="83" y="33"/>
                  </a:lnTo>
                  <a:lnTo>
                    <a:pt x="90" y="31"/>
                  </a:lnTo>
                  <a:lnTo>
                    <a:pt x="94" y="31"/>
                  </a:lnTo>
                  <a:lnTo>
                    <a:pt x="94" y="40"/>
                  </a:lnTo>
                  <a:lnTo>
                    <a:pt x="97" y="44"/>
                  </a:lnTo>
                  <a:lnTo>
                    <a:pt x="99" y="42"/>
                  </a:lnTo>
                  <a:lnTo>
                    <a:pt x="105" y="47"/>
                  </a:lnTo>
                  <a:lnTo>
                    <a:pt x="108" y="44"/>
                  </a:lnTo>
                  <a:lnTo>
                    <a:pt x="112" y="42"/>
                  </a:lnTo>
                  <a:lnTo>
                    <a:pt x="114" y="38"/>
                  </a:lnTo>
                  <a:lnTo>
                    <a:pt x="121" y="40"/>
                  </a:lnTo>
                  <a:lnTo>
                    <a:pt x="127" y="42"/>
                  </a:lnTo>
                  <a:lnTo>
                    <a:pt x="127" y="47"/>
                  </a:lnTo>
                  <a:lnTo>
                    <a:pt x="134" y="49"/>
                  </a:lnTo>
                  <a:lnTo>
                    <a:pt x="136" y="53"/>
                  </a:lnTo>
                  <a:lnTo>
                    <a:pt x="141" y="55"/>
                  </a:lnTo>
                  <a:lnTo>
                    <a:pt x="145" y="53"/>
                  </a:lnTo>
                  <a:lnTo>
                    <a:pt x="147" y="53"/>
                  </a:lnTo>
                  <a:lnTo>
                    <a:pt x="152" y="51"/>
                  </a:lnTo>
                  <a:lnTo>
                    <a:pt x="156" y="51"/>
                  </a:lnTo>
                  <a:lnTo>
                    <a:pt x="158" y="55"/>
                  </a:lnTo>
                  <a:lnTo>
                    <a:pt x="156" y="64"/>
                  </a:lnTo>
                  <a:lnTo>
                    <a:pt x="160" y="73"/>
                  </a:lnTo>
                  <a:lnTo>
                    <a:pt x="158" y="82"/>
                  </a:lnTo>
                  <a:lnTo>
                    <a:pt x="145" y="84"/>
                  </a:lnTo>
                  <a:lnTo>
                    <a:pt x="138" y="80"/>
                  </a:lnTo>
                  <a:lnTo>
                    <a:pt x="134" y="82"/>
                  </a:lnTo>
                  <a:lnTo>
                    <a:pt x="119" y="77"/>
                  </a:lnTo>
                  <a:lnTo>
                    <a:pt x="112" y="77"/>
                  </a:lnTo>
                  <a:lnTo>
                    <a:pt x="108" y="80"/>
                  </a:lnTo>
                  <a:lnTo>
                    <a:pt x="97" y="75"/>
                  </a:lnTo>
                  <a:lnTo>
                    <a:pt x="92" y="71"/>
                  </a:lnTo>
                  <a:lnTo>
                    <a:pt x="90" y="66"/>
                  </a:lnTo>
                  <a:lnTo>
                    <a:pt x="81" y="64"/>
                  </a:lnTo>
                  <a:lnTo>
                    <a:pt x="72" y="66"/>
                  </a:lnTo>
                  <a:lnTo>
                    <a:pt x="68" y="64"/>
                  </a:lnTo>
                  <a:lnTo>
                    <a:pt x="59" y="64"/>
                  </a:lnTo>
                  <a:lnTo>
                    <a:pt x="52" y="60"/>
                  </a:lnTo>
                  <a:lnTo>
                    <a:pt x="46" y="60"/>
                  </a:lnTo>
                  <a:lnTo>
                    <a:pt x="44" y="58"/>
                  </a:lnTo>
                  <a:lnTo>
                    <a:pt x="35" y="55"/>
                  </a:lnTo>
                  <a:lnTo>
                    <a:pt x="30" y="49"/>
                  </a:lnTo>
                  <a:lnTo>
                    <a:pt x="22" y="42"/>
                  </a:lnTo>
                  <a:lnTo>
                    <a:pt x="15" y="42"/>
                  </a:lnTo>
                  <a:lnTo>
                    <a:pt x="11" y="38"/>
                  </a:lnTo>
                  <a:lnTo>
                    <a:pt x="6" y="38"/>
                  </a:lnTo>
                  <a:lnTo>
                    <a:pt x="4" y="36"/>
                  </a:lnTo>
                  <a:lnTo>
                    <a:pt x="0" y="36"/>
                  </a:lnTo>
                  <a:lnTo>
                    <a:pt x="0" y="31"/>
                  </a:lnTo>
                  <a:lnTo>
                    <a:pt x="4" y="25"/>
                  </a:lnTo>
                  <a:lnTo>
                    <a:pt x="4" y="18"/>
                  </a:lnTo>
                  <a:lnTo>
                    <a:pt x="6" y="7"/>
                  </a:lnTo>
                  <a:lnTo>
                    <a:pt x="6" y="0"/>
                  </a:lnTo>
                  <a:close/>
                </a:path>
              </a:pathLst>
            </a:custGeom>
            <a:grpFill/>
            <a:ln w="0">
              <a:noFill/>
            </a:ln>
          </p:spPr>
          <p:style>
            <a:lnRef idx="0">
              <a:scrgbClr r="0" g="0" b="0"/>
            </a:lnRef>
            <a:fillRef idx="0">
              <a:scrgbClr r="0" g="0" b="0"/>
            </a:fillRef>
            <a:effectRef idx="0">
              <a:scrgbClr r="0" g="0" b="0"/>
            </a:effectRef>
            <a:fontRef idx="minor"/>
          </p:style>
        </p:sp>
        <p:sp>
          <p:nvSpPr>
            <p:cNvPr id="298" name="CustomShape 39">
              <a:extLst>
                <a:ext uri="{FF2B5EF4-FFF2-40B4-BE49-F238E27FC236}">
                  <a16:creationId xmlns:a16="http://schemas.microsoft.com/office/drawing/2014/main" id="{64BD0F29-A918-45DA-B48A-D9F4EFE2F08C}"/>
                </a:ext>
              </a:extLst>
            </p:cNvPr>
            <p:cNvSpPr/>
            <p:nvPr/>
          </p:nvSpPr>
          <p:spPr>
            <a:xfrm>
              <a:off x="4433760" y="4602600"/>
              <a:ext cx="288360" cy="306360"/>
            </a:xfrm>
            <a:custGeom>
              <a:avLst/>
              <a:gdLst/>
              <a:ahLst/>
              <a:cxnLst/>
              <a:rect l="l" t="t" r="r" b="b"/>
              <a:pathLst>
                <a:path w="271" h="297">
                  <a:moveTo>
                    <a:pt x="156" y="295"/>
                  </a:moveTo>
                  <a:lnTo>
                    <a:pt x="156" y="289"/>
                  </a:lnTo>
                  <a:lnTo>
                    <a:pt x="161" y="286"/>
                  </a:lnTo>
                  <a:lnTo>
                    <a:pt x="163" y="286"/>
                  </a:lnTo>
                  <a:lnTo>
                    <a:pt x="165" y="282"/>
                  </a:lnTo>
                  <a:lnTo>
                    <a:pt x="167" y="282"/>
                  </a:lnTo>
                  <a:lnTo>
                    <a:pt x="172" y="280"/>
                  </a:lnTo>
                  <a:lnTo>
                    <a:pt x="185" y="282"/>
                  </a:lnTo>
                  <a:lnTo>
                    <a:pt x="191" y="278"/>
                  </a:lnTo>
                  <a:lnTo>
                    <a:pt x="194" y="278"/>
                  </a:lnTo>
                  <a:lnTo>
                    <a:pt x="198" y="275"/>
                  </a:lnTo>
                  <a:lnTo>
                    <a:pt x="196" y="278"/>
                  </a:lnTo>
                  <a:lnTo>
                    <a:pt x="198" y="280"/>
                  </a:lnTo>
                  <a:lnTo>
                    <a:pt x="202" y="278"/>
                  </a:lnTo>
                  <a:lnTo>
                    <a:pt x="207" y="275"/>
                  </a:lnTo>
                  <a:lnTo>
                    <a:pt x="205" y="275"/>
                  </a:lnTo>
                  <a:lnTo>
                    <a:pt x="205" y="271"/>
                  </a:lnTo>
                  <a:lnTo>
                    <a:pt x="200" y="260"/>
                  </a:lnTo>
                  <a:lnTo>
                    <a:pt x="196" y="253"/>
                  </a:lnTo>
                  <a:lnTo>
                    <a:pt x="198" y="251"/>
                  </a:lnTo>
                  <a:lnTo>
                    <a:pt x="196" y="249"/>
                  </a:lnTo>
                  <a:lnTo>
                    <a:pt x="191" y="249"/>
                  </a:lnTo>
                  <a:lnTo>
                    <a:pt x="185" y="247"/>
                  </a:lnTo>
                  <a:lnTo>
                    <a:pt x="185" y="238"/>
                  </a:lnTo>
                  <a:lnTo>
                    <a:pt x="185" y="233"/>
                  </a:lnTo>
                  <a:lnTo>
                    <a:pt x="183" y="227"/>
                  </a:lnTo>
                  <a:lnTo>
                    <a:pt x="178" y="227"/>
                  </a:lnTo>
                  <a:lnTo>
                    <a:pt x="176" y="229"/>
                  </a:lnTo>
                  <a:lnTo>
                    <a:pt x="172" y="227"/>
                  </a:lnTo>
                  <a:lnTo>
                    <a:pt x="167" y="227"/>
                  </a:lnTo>
                  <a:lnTo>
                    <a:pt x="167" y="222"/>
                  </a:lnTo>
                  <a:lnTo>
                    <a:pt x="172" y="214"/>
                  </a:lnTo>
                  <a:lnTo>
                    <a:pt x="174" y="214"/>
                  </a:lnTo>
                  <a:lnTo>
                    <a:pt x="178" y="207"/>
                  </a:lnTo>
                  <a:lnTo>
                    <a:pt x="180" y="203"/>
                  </a:lnTo>
                  <a:lnTo>
                    <a:pt x="185" y="200"/>
                  </a:lnTo>
                  <a:lnTo>
                    <a:pt x="187" y="200"/>
                  </a:lnTo>
                  <a:lnTo>
                    <a:pt x="191" y="200"/>
                  </a:lnTo>
                  <a:lnTo>
                    <a:pt x="191" y="205"/>
                  </a:lnTo>
                  <a:lnTo>
                    <a:pt x="194" y="205"/>
                  </a:lnTo>
                  <a:lnTo>
                    <a:pt x="200" y="203"/>
                  </a:lnTo>
                  <a:lnTo>
                    <a:pt x="211" y="200"/>
                  </a:lnTo>
                  <a:lnTo>
                    <a:pt x="218" y="194"/>
                  </a:lnTo>
                  <a:lnTo>
                    <a:pt x="222" y="183"/>
                  </a:lnTo>
                  <a:lnTo>
                    <a:pt x="231" y="176"/>
                  </a:lnTo>
                  <a:lnTo>
                    <a:pt x="233" y="172"/>
                  </a:lnTo>
                  <a:lnTo>
                    <a:pt x="233" y="165"/>
                  </a:lnTo>
                  <a:lnTo>
                    <a:pt x="238" y="161"/>
                  </a:lnTo>
                  <a:lnTo>
                    <a:pt x="244" y="156"/>
                  </a:lnTo>
                  <a:lnTo>
                    <a:pt x="246" y="152"/>
                  </a:lnTo>
                  <a:lnTo>
                    <a:pt x="246" y="148"/>
                  </a:lnTo>
                  <a:lnTo>
                    <a:pt x="244" y="148"/>
                  </a:lnTo>
                  <a:lnTo>
                    <a:pt x="249" y="141"/>
                  </a:lnTo>
                  <a:lnTo>
                    <a:pt x="253" y="139"/>
                  </a:lnTo>
                  <a:lnTo>
                    <a:pt x="253" y="134"/>
                  </a:lnTo>
                  <a:lnTo>
                    <a:pt x="253" y="123"/>
                  </a:lnTo>
                  <a:lnTo>
                    <a:pt x="251" y="117"/>
                  </a:lnTo>
                  <a:lnTo>
                    <a:pt x="251" y="115"/>
                  </a:lnTo>
                  <a:lnTo>
                    <a:pt x="257" y="110"/>
                  </a:lnTo>
                  <a:lnTo>
                    <a:pt x="260" y="108"/>
                  </a:lnTo>
                  <a:lnTo>
                    <a:pt x="264" y="106"/>
                  </a:lnTo>
                  <a:lnTo>
                    <a:pt x="266" y="106"/>
                  </a:lnTo>
                  <a:lnTo>
                    <a:pt x="271" y="101"/>
                  </a:lnTo>
                  <a:lnTo>
                    <a:pt x="271" y="97"/>
                  </a:lnTo>
                  <a:lnTo>
                    <a:pt x="264" y="97"/>
                  </a:lnTo>
                  <a:lnTo>
                    <a:pt x="260" y="99"/>
                  </a:lnTo>
                  <a:lnTo>
                    <a:pt x="255" y="97"/>
                  </a:lnTo>
                  <a:lnTo>
                    <a:pt x="251" y="92"/>
                  </a:lnTo>
                  <a:lnTo>
                    <a:pt x="244" y="88"/>
                  </a:lnTo>
                  <a:lnTo>
                    <a:pt x="238" y="88"/>
                  </a:lnTo>
                  <a:lnTo>
                    <a:pt x="231" y="81"/>
                  </a:lnTo>
                  <a:lnTo>
                    <a:pt x="229" y="75"/>
                  </a:lnTo>
                  <a:lnTo>
                    <a:pt x="227" y="62"/>
                  </a:lnTo>
                  <a:lnTo>
                    <a:pt x="222" y="57"/>
                  </a:lnTo>
                  <a:lnTo>
                    <a:pt x="222" y="51"/>
                  </a:lnTo>
                  <a:lnTo>
                    <a:pt x="227" y="48"/>
                  </a:lnTo>
                  <a:lnTo>
                    <a:pt x="227" y="44"/>
                  </a:lnTo>
                  <a:lnTo>
                    <a:pt x="233" y="42"/>
                  </a:lnTo>
                  <a:lnTo>
                    <a:pt x="233" y="37"/>
                  </a:lnTo>
                  <a:lnTo>
                    <a:pt x="227" y="35"/>
                  </a:lnTo>
                  <a:lnTo>
                    <a:pt x="227" y="31"/>
                  </a:lnTo>
                  <a:lnTo>
                    <a:pt x="220" y="29"/>
                  </a:lnTo>
                  <a:lnTo>
                    <a:pt x="216" y="24"/>
                  </a:lnTo>
                  <a:lnTo>
                    <a:pt x="211" y="20"/>
                  </a:lnTo>
                  <a:lnTo>
                    <a:pt x="207" y="20"/>
                  </a:lnTo>
                  <a:lnTo>
                    <a:pt x="205" y="22"/>
                  </a:lnTo>
                  <a:lnTo>
                    <a:pt x="202" y="20"/>
                  </a:lnTo>
                  <a:lnTo>
                    <a:pt x="200" y="11"/>
                  </a:lnTo>
                  <a:lnTo>
                    <a:pt x="211" y="4"/>
                  </a:lnTo>
                  <a:lnTo>
                    <a:pt x="209" y="2"/>
                  </a:lnTo>
                  <a:lnTo>
                    <a:pt x="202" y="2"/>
                  </a:lnTo>
                  <a:lnTo>
                    <a:pt x="198" y="0"/>
                  </a:lnTo>
                  <a:lnTo>
                    <a:pt x="194" y="4"/>
                  </a:lnTo>
                  <a:lnTo>
                    <a:pt x="187" y="9"/>
                  </a:lnTo>
                  <a:lnTo>
                    <a:pt x="183" y="9"/>
                  </a:lnTo>
                  <a:lnTo>
                    <a:pt x="180" y="13"/>
                  </a:lnTo>
                  <a:lnTo>
                    <a:pt x="176" y="15"/>
                  </a:lnTo>
                  <a:lnTo>
                    <a:pt x="185" y="29"/>
                  </a:lnTo>
                  <a:lnTo>
                    <a:pt x="185" y="37"/>
                  </a:lnTo>
                  <a:lnTo>
                    <a:pt x="176" y="48"/>
                  </a:lnTo>
                  <a:lnTo>
                    <a:pt x="180" y="53"/>
                  </a:lnTo>
                  <a:lnTo>
                    <a:pt x="180" y="59"/>
                  </a:lnTo>
                  <a:lnTo>
                    <a:pt x="176" y="66"/>
                  </a:lnTo>
                  <a:lnTo>
                    <a:pt x="167" y="66"/>
                  </a:lnTo>
                  <a:lnTo>
                    <a:pt x="161" y="64"/>
                  </a:lnTo>
                  <a:lnTo>
                    <a:pt x="156" y="66"/>
                  </a:lnTo>
                  <a:lnTo>
                    <a:pt x="158" y="70"/>
                  </a:lnTo>
                  <a:lnTo>
                    <a:pt x="163" y="73"/>
                  </a:lnTo>
                  <a:lnTo>
                    <a:pt x="165" y="79"/>
                  </a:lnTo>
                  <a:lnTo>
                    <a:pt x="165" y="81"/>
                  </a:lnTo>
                  <a:lnTo>
                    <a:pt x="158" y="86"/>
                  </a:lnTo>
                  <a:lnTo>
                    <a:pt x="154" y="86"/>
                  </a:lnTo>
                  <a:lnTo>
                    <a:pt x="154" y="88"/>
                  </a:lnTo>
                  <a:lnTo>
                    <a:pt x="154" y="95"/>
                  </a:lnTo>
                  <a:lnTo>
                    <a:pt x="152" y="99"/>
                  </a:lnTo>
                  <a:lnTo>
                    <a:pt x="152" y="101"/>
                  </a:lnTo>
                  <a:lnTo>
                    <a:pt x="150" y="103"/>
                  </a:lnTo>
                  <a:lnTo>
                    <a:pt x="152" y="112"/>
                  </a:lnTo>
                  <a:lnTo>
                    <a:pt x="147" y="119"/>
                  </a:lnTo>
                  <a:lnTo>
                    <a:pt x="143" y="115"/>
                  </a:lnTo>
                  <a:lnTo>
                    <a:pt x="141" y="115"/>
                  </a:lnTo>
                  <a:lnTo>
                    <a:pt x="141" y="117"/>
                  </a:lnTo>
                  <a:lnTo>
                    <a:pt x="136" y="117"/>
                  </a:lnTo>
                  <a:lnTo>
                    <a:pt x="134" y="115"/>
                  </a:lnTo>
                  <a:lnTo>
                    <a:pt x="130" y="115"/>
                  </a:lnTo>
                  <a:lnTo>
                    <a:pt x="128" y="117"/>
                  </a:lnTo>
                  <a:lnTo>
                    <a:pt x="121" y="123"/>
                  </a:lnTo>
                  <a:lnTo>
                    <a:pt x="123" y="123"/>
                  </a:lnTo>
                  <a:lnTo>
                    <a:pt x="121" y="128"/>
                  </a:lnTo>
                  <a:lnTo>
                    <a:pt x="114" y="130"/>
                  </a:lnTo>
                  <a:lnTo>
                    <a:pt x="112" y="128"/>
                  </a:lnTo>
                  <a:lnTo>
                    <a:pt x="108" y="130"/>
                  </a:lnTo>
                  <a:lnTo>
                    <a:pt x="106" y="132"/>
                  </a:lnTo>
                  <a:lnTo>
                    <a:pt x="106" y="137"/>
                  </a:lnTo>
                  <a:lnTo>
                    <a:pt x="101" y="137"/>
                  </a:lnTo>
                  <a:lnTo>
                    <a:pt x="99" y="141"/>
                  </a:lnTo>
                  <a:lnTo>
                    <a:pt x="99" y="145"/>
                  </a:lnTo>
                  <a:lnTo>
                    <a:pt x="101" y="152"/>
                  </a:lnTo>
                  <a:lnTo>
                    <a:pt x="101" y="156"/>
                  </a:lnTo>
                  <a:lnTo>
                    <a:pt x="103" y="159"/>
                  </a:lnTo>
                  <a:lnTo>
                    <a:pt x="101" y="163"/>
                  </a:lnTo>
                  <a:lnTo>
                    <a:pt x="94" y="165"/>
                  </a:lnTo>
                  <a:lnTo>
                    <a:pt x="88" y="165"/>
                  </a:lnTo>
                  <a:lnTo>
                    <a:pt x="81" y="167"/>
                  </a:lnTo>
                  <a:lnTo>
                    <a:pt x="70" y="167"/>
                  </a:lnTo>
                  <a:lnTo>
                    <a:pt x="64" y="170"/>
                  </a:lnTo>
                  <a:lnTo>
                    <a:pt x="61" y="172"/>
                  </a:lnTo>
                  <a:lnTo>
                    <a:pt x="55" y="172"/>
                  </a:lnTo>
                  <a:lnTo>
                    <a:pt x="48" y="172"/>
                  </a:lnTo>
                  <a:lnTo>
                    <a:pt x="26" y="174"/>
                  </a:lnTo>
                  <a:lnTo>
                    <a:pt x="0" y="165"/>
                  </a:lnTo>
                  <a:lnTo>
                    <a:pt x="0" y="165"/>
                  </a:lnTo>
                  <a:lnTo>
                    <a:pt x="11" y="178"/>
                  </a:lnTo>
                  <a:lnTo>
                    <a:pt x="13" y="183"/>
                  </a:lnTo>
                  <a:lnTo>
                    <a:pt x="17" y="189"/>
                  </a:lnTo>
                  <a:lnTo>
                    <a:pt x="22" y="192"/>
                  </a:lnTo>
                  <a:lnTo>
                    <a:pt x="24" y="194"/>
                  </a:lnTo>
                  <a:lnTo>
                    <a:pt x="31" y="194"/>
                  </a:lnTo>
                  <a:lnTo>
                    <a:pt x="35" y="196"/>
                  </a:lnTo>
                  <a:lnTo>
                    <a:pt x="35" y="198"/>
                  </a:lnTo>
                  <a:lnTo>
                    <a:pt x="39" y="198"/>
                  </a:lnTo>
                  <a:lnTo>
                    <a:pt x="39" y="205"/>
                  </a:lnTo>
                  <a:lnTo>
                    <a:pt x="42" y="209"/>
                  </a:lnTo>
                  <a:lnTo>
                    <a:pt x="42" y="214"/>
                  </a:lnTo>
                  <a:lnTo>
                    <a:pt x="42" y="218"/>
                  </a:lnTo>
                  <a:lnTo>
                    <a:pt x="48" y="218"/>
                  </a:lnTo>
                  <a:lnTo>
                    <a:pt x="53" y="220"/>
                  </a:lnTo>
                  <a:lnTo>
                    <a:pt x="53" y="229"/>
                  </a:lnTo>
                  <a:lnTo>
                    <a:pt x="50" y="231"/>
                  </a:lnTo>
                  <a:lnTo>
                    <a:pt x="46" y="229"/>
                  </a:lnTo>
                  <a:lnTo>
                    <a:pt x="35" y="231"/>
                  </a:lnTo>
                  <a:lnTo>
                    <a:pt x="33" y="233"/>
                  </a:lnTo>
                  <a:lnTo>
                    <a:pt x="28" y="236"/>
                  </a:lnTo>
                  <a:lnTo>
                    <a:pt x="26" y="240"/>
                  </a:lnTo>
                  <a:lnTo>
                    <a:pt x="26" y="244"/>
                  </a:lnTo>
                  <a:lnTo>
                    <a:pt x="24" y="247"/>
                  </a:lnTo>
                  <a:lnTo>
                    <a:pt x="26" y="253"/>
                  </a:lnTo>
                  <a:lnTo>
                    <a:pt x="24" y="260"/>
                  </a:lnTo>
                  <a:lnTo>
                    <a:pt x="26" y="262"/>
                  </a:lnTo>
                  <a:lnTo>
                    <a:pt x="28" y="262"/>
                  </a:lnTo>
                  <a:lnTo>
                    <a:pt x="26" y="264"/>
                  </a:lnTo>
                  <a:lnTo>
                    <a:pt x="28" y="267"/>
                  </a:lnTo>
                  <a:lnTo>
                    <a:pt x="35" y="262"/>
                  </a:lnTo>
                  <a:lnTo>
                    <a:pt x="39" y="262"/>
                  </a:lnTo>
                  <a:lnTo>
                    <a:pt x="39" y="264"/>
                  </a:lnTo>
                  <a:lnTo>
                    <a:pt x="42" y="264"/>
                  </a:lnTo>
                  <a:lnTo>
                    <a:pt x="44" y="260"/>
                  </a:lnTo>
                  <a:lnTo>
                    <a:pt x="48" y="262"/>
                  </a:lnTo>
                  <a:lnTo>
                    <a:pt x="50" y="262"/>
                  </a:lnTo>
                  <a:lnTo>
                    <a:pt x="53" y="260"/>
                  </a:lnTo>
                  <a:lnTo>
                    <a:pt x="55" y="262"/>
                  </a:lnTo>
                  <a:lnTo>
                    <a:pt x="57" y="262"/>
                  </a:lnTo>
                  <a:lnTo>
                    <a:pt x="57" y="260"/>
                  </a:lnTo>
                  <a:lnTo>
                    <a:pt x="59" y="258"/>
                  </a:lnTo>
                  <a:lnTo>
                    <a:pt x="64" y="260"/>
                  </a:lnTo>
                  <a:lnTo>
                    <a:pt x="66" y="260"/>
                  </a:lnTo>
                  <a:lnTo>
                    <a:pt x="66" y="258"/>
                  </a:lnTo>
                  <a:lnTo>
                    <a:pt x="68" y="258"/>
                  </a:lnTo>
                  <a:lnTo>
                    <a:pt x="70" y="260"/>
                  </a:lnTo>
                  <a:lnTo>
                    <a:pt x="72" y="260"/>
                  </a:lnTo>
                  <a:lnTo>
                    <a:pt x="75" y="262"/>
                  </a:lnTo>
                  <a:lnTo>
                    <a:pt x="79" y="262"/>
                  </a:lnTo>
                  <a:lnTo>
                    <a:pt x="83" y="258"/>
                  </a:lnTo>
                  <a:lnTo>
                    <a:pt x="88" y="258"/>
                  </a:lnTo>
                  <a:lnTo>
                    <a:pt x="90" y="260"/>
                  </a:lnTo>
                  <a:lnTo>
                    <a:pt x="94" y="258"/>
                  </a:lnTo>
                  <a:lnTo>
                    <a:pt x="97" y="258"/>
                  </a:lnTo>
                  <a:lnTo>
                    <a:pt x="97" y="256"/>
                  </a:lnTo>
                  <a:lnTo>
                    <a:pt x="99" y="258"/>
                  </a:lnTo>
                  <a:lnTo>
                    <a:pt x="106" y="258"/>
                  </a:lnTo>
                  <a:lnTo>
                    <a:pt x="110" y="256"/>
                  </a:lnTo>
                  <a:lnTo>
                    <a:pt x="114" y="256"/>
                  </a:lnTo>
                  <a:lnTo>
                    <a:pt x="119" y="260"/>
                  </a:lnTo>
                  <a:lnTo>
                    <a:pt x="121" y="264"/>
                  </a:lnTo>
                  <a:lnTo>
                    <a:pt x="121" y="267"/>
                  </a:lnTo>
                  <a:lnTo>
                    <a:pt x="121" y="267"/>
                  </a:lnTo>
                  <a:lnTo>
                    <a:pt x="121" y="269"/>
                  </a:lnTo>
                  <a:lnTo>
                    <a:pt x="121" y="269"/>
                  </a:lnTo>
                  <a:lnTo>
                    <a:pt x="123" y="269"/>
                  </a:lnTo>
                  <a:lnTo>
                    <a:pt x="130" y="267"/>
                  </a:lnTo>
                  <a:lnTo>
                    <a:pt x="130" y="271"/>
                  </a:lnTo>
                  <a:lnTo>
                    <a:pt x="134" y="275"/>
                  </a:lnTo>
                  <a:lnTo>
                    <a:pt x="134" y="282"/>
                  </a:lnTo>
                  <a:lnTo>
                    <a:pt x="134" y="282"/>
                  </a:lnTo>
                  <a:lnTo>
                    <a:pt x="134" y="286"/>
                  </a:lnTo>
                  <a:lnTo>
                    <a:pt x="134" y="286"/>
                  </a:lnTo>
                  <a:lnTo>
                    <a:pt x="134" y="286"/>
                  </a:lnTo>
                  <a:lnTo>
                    <a:pt x="136" y="286"/>
                  </a:lnTo>
                  <a:lnTo>
                    <a:pt x="136" y="291"/>
                  </a:lnTo>
                  <a:lnTo>
                    <a:pt x="141" y="291"/>
                  </a:lnTo>
                  <a:lnTo>
                    <a:pt x="147" y="291"/>
                  </a:lnTo>
                  <a:lnTo>
                    <a:pt x="154" y="295"/>
                  </a:lnTo>
                  <a:lnTo>
                    <a:pt x="152" y="297"/>
                  </a:lnTo>
                  <a:lnTo>
                    <a:pt x="156" y="295"/>
                  </a:lnTo>
                  <a:close/>
                </a:path>
              </a:pathLst>
            </a:custGeom>
            <a:grpFill/>
            <a:ln w="0">
              <a:noFill/>
            </a:ln>
          </p:spPr>
          <p:style>
            <a:lnRef idx="0">
              <a:scrgbClr r="0" g="0" b="0"/>
            </a:lnRef>
            <a:fillRef idx="0">
              <a:scrgbClr r="0" g="0" b="0"/>
            </a:fillRef>
            <a:effectRef idx="0">
              <a:scrgbClr r="0" g="0" b="0"/>
            </a:effectRef>
            <a:fontRef idx="minor"/>
          </p:style>
        </p:sp>
        <p:sp>
          <p:nvSpPr>
            <p:cNvPr id="299" name="CustomShape 40">
              <a:extLst>
                <a:ext uri="{FF2B5EF4-FFF2-40B4-BE49-F238E27FC236}">
                  <a16:creationId xmlns:a16="http://schemas.microsoft.com/office/drawing/2014/main" id="{3860D96E-6A02-45B4-B00E-E2F8740283FA}"/>
                </a:ext>
              </a:extLst>
            </p:cNvPr>
            <p:cNvSpPr/>
            <p:nvPr/>
          </p:nvSpPr>
          <p:spPr>
            <a:xfrm>
              <a:off x="4646880" y="4587120"/>
              <a:ext cx="151920" cy="119520"/>
            </a:xfrm>
            <a:custGeom>
              <a:avLst/>
              <a:gdLst/>
              <a:ahLst/>
              <a:cxnLst/>
              <a:rect l="l" t="t" r="r" b="b"/>
              <a:pathLst>
                <a:path w="143" h="116">
                  <a:moveTo>
                    <a:pt x="71" y="116"/>
                  </a:moveTo>
                  <a:lnTo>
                    <a:pt x="71" y="116"/>
                  </a:lnTo>
                  <a:lnTo>
                    <a:pt x="77" y="105"/>
                  </a:lnTo>
                  <a:lnTo>
                    <a:pt x="82" y="101"/>
                  </a:lnTo>
                  <a:lnTo>
                    <a:pt x="88" y="101"/>
                  </a:lnTo>
                  <a:lnTo>
                    <a:pt x="90" y="96"/>
                  </a:lnTo>
                  <a:lnTo>
                    <a:pt x="95" y="96"/>
                  </a:lnTo>
                  <a:lnTo>
                    <a:pt x="104" y="103"/>
                  </a:lnTo>
                  <a:lnTo>
                    <a:pt x="110" y="101"/>
                  </a:lnTo>
                  <a:lnTo>
                    <a:pt x="115" y="103"/>
                  </a:lnTo>
                  <a:lnTo>
                    <a:pt x="117" y="107"/>
                  </a:lnTo>
                  <a:lnTo>
                    <a:pt x="123" y="107"/>
                  </a:lnTo>
                  <a:lnTo>
                    <a:pt x="130" y="112"/>
                  </a:lnTo>
                  <a:lnTo>
                    <a:pt x="137" y="105"/>
                  </a:lnTo>
                  <a:lnTo>
                    <a:pt x="139" y="107"/>
                  </a:lnTo>
                  <a:lnTo>
                    <a:pt x="139" y="110"/>
                  </a:lnTo>
                  <a:lnTo>
                    <a:pt x="143" y="105"/>
                  </a:lnTo>
                  <a:lnTo>
                    <a:pt x="141" y="99"/>
                  </a:lnTo>
                  <a:lnTo>
                    <a:pt x="139" y="90"/>
                  </a:lnTo>
                  <a:lnTo>
                    <a:pt x="134" y="90"/>
                  </a:lnTo>
                  <a:lnTo>
                    <a:pt x="130" y="81"/>
                  </a:lnTo>
                  <a:lnTo>
                    <a:pt x="130" y="70"/>
                  </a:lnTo>
                  <a:lnTo>
                    <a:pt x="128" y="66"/>
                  </a:lnTo>
                  <a:lnTo>
                    <a:pt x="121" y="63"/>
                  </a:lnTo>
                  <a:lnTo>
                    <a:pt x="117" y="57"/>
                  </a:lnTo>
                  <a:lnTo>
                    <a:pt x="112" y="48"/>
                  </a:lnTo>
                  <a:lnTo>
                    <a:pt x="106" y="44"/>
                  </a:lnTo>
                  <a:lnTo>
                    <a:pt x="99" y="41"/>
                  </a:lnTo>
                  <a:lnTo>
                    <a:pt x="97" y="37"/>
                  </a:lnTo>
                  <a:lnTo>
                    <a:pt x="95" y="37"/>
                  </a:lnTo>
                  <a:lnTo>
                    <a:pt x="86" y="37"/>
                  </a:lnTo>
                  <a:lnTo>
                    <a:pt x="79" y="35"/>
                  </a:lnTo>
                  <a:lnTo>
                    <a:pt x="77" y="33"/>
                  </a:lnTo>
                  <a:lnTo>
                    <a:pt x="73" y="30"/>
                  </a:lnTo>
                  <a:lnTo>
                    <a:pt x="73" y="26"/>
                  </a:lnTo>
                  <a:lnTo>
                    <a:pt x="68" y="22"/>
                  </a:lnTo>
                  <a:lnTo>
                    <a:pt x="60" y="8"/>
                  </a:lnTo>
                  <a:lnTo>
                    <a:pt x="57" y="4"/>
                  </a:lnTo>
                  <a:lnTo>
                    <a:pt x="55" y="0"/>
                  </a:lnTo>
                  <a:lnTo>
                    <a:pt x="53" y="0"/>
                  </a:lnTo>
                  <a:lnTo>
                    <a:pt x="51" y="2"/>
                  </a:lnTo>
                  <a:lnTo>
                    <a:pt x="49" y="4"/>
                  </a:lnTo>
                  <a:lnTo>
                    <a:pt x="44" y="4"/>
                  </a:lnTo>
                  <a:lnTo>
                    <a:pt x="42" y="4"/>
                  </a:lnTo>
                  <a:lnTo>
                    <a:pt x="40" y="2"/>
                  </a:lnTo>
                  <a:lnTo>
                    <a:pt x="38" y="2"/>
                  </a:lnTo>
                  <a:lnTo>
                    <a:pt x="35" y="4"/>
                  </a:lnTo>
                  <a:lnTo>
                    <a:pt x="35" y="4"/>
                  </a:lnTo>
                  <a:lnTo>
                    <a:pt x="31" y="11"/>
                  </a:lnTo>
                  <a:lnTo>
                    <a:pt x="22" y="15"/>
                  </a:lnTo>
                  <a:lnTo>
                    <a:pt x="9" y="17"/>
                  </a:lnTo>
                  <a:lnTo>
                    <a:pt x="11" y="19"/>
                  </a:lnTo>
                  <a:lnTo>
                    <a:pt x="0" y="26"/>
                  </a:lnTo>
                  <a:lnTo>
                    <a:pt x="2" y="35"/>
                  </a:lnTo>
                  <a:lnTo>
                    <a:pt x="5" y="37"/>
                  </a:lnTo>
                  <a:lnTo>
                    <a:pt x="7" y="35"/>
                  </a:lnTo>
                  <a:lnTo>
                    <a:pt x="11" y="35"/>
                  </a:lnTo>
                  <a:lnTo>
                    <a:pt x="16" y="39"/>
                  </a:lnTo>
                  <a:lnTo>
                    <a:pt x="20" y="44"/>
                  </a:lnTo>
                  <a:lnTo>
                    <a:pt x="27" y="46"/>
                  </a:lnTo>
                  <a:lnTo>
                    <a:pt x="27" y="50"/>
                  </a:lnTo>
                  <a:lnTo>
                    <a:pt x="33" y="52"/>
                  </a:lnTo>
                  <a:lnTo>
                    <a:pt x="33" y="57"/>
                  </a:lnTo>
                  <a:lnTo>
                    <a:pt x="27" y="59"/>
                  </a:lnTo>
                  <a:lnTo>
                    <a:pt x="27" y="63"/>
                  </a:lnTo>
                  <a:lnTo>
                    <a:pt x="22" y="66"/>
                  </a:lnTo>
                  <a:lnTo>
                    <a:pt x="22" y="72"/>
                  </a:lnTo>
                  <a:lnTo>
                    <a:pt x="27" y="77"/>
                  </a:lnTo>
                  <a:lnTo>
                    <a:pt x="29" y="90"/>
                  </a:lnTo>
                  <a:lnTo>
                    <a:pt x="31" y="96"/>
                  </a:lnTo>
                  <a:lnTo>
                    <a:pt x="38" y="103"/>
                  </a:lnTo>
                  <a:lnTo>
                    <a:pt x="44" y="103"/>
                  </a:lnTo>
                  <a:lnTo>
                    <a:pt x="51" y="107"/>
                  </a:lnTo>
                  <a:lnTo>
                    <a:pt x="55" y="112"/>
                  </a:lnTo>
                  <a:lnTo>
                    <a:pt x="60" y="114"/>
                  </a:lnTo>
                  <a:lnTo>
                    <a:pt x="64" y="112"/>
                  </a:lnTo>
                  <a:lnTo>
                    <a:pt x="71" y="112"/>
                  </a:lnTo>
                  <a:lnTo>
                    <a:pt x="71" y="116"/>
                  </a:lnTo>
                  <a:close/>
                </a:path>
              </a:pathLst>
            </a:custGeom>
            <a:grpFill/>
            <a:ln w="0">
              <a:noFill/>
            </a:ln>
          </p:spPr>
          <p:style>
            <a:lnRef idx="0">
              <a:scrgbClr r="0" g="0" b="0"/>
            </a:lnRef>
            <a:fillRef idx="0">
              <a:scrgbClr r="0" g="0" b="0"/>
            </a:fillRef>
            <a:effectRef idx="0">
              <a:scrgbClr r="0" g="0" b="0"/>
            </a:effectRef>
            <a:fontRef idx="minor"/>
          </p:style>
        </p:sp>
        <p:sp>
          <p:nvSpPr>
            <p:cNvPr id="300" name="CustomShape 41">
              <a:extLst>
                <a:ext uri="{FF2B5EF4-FFF2-40B4-BE49-F238E27FC236}">
                  <a16:creationId xmlns:a16="http://schemas.microsoft.com/office/drawing/2014/main" id="{E52C94D6-4FA7-430D-8070-C89BA59F88AE}"/>
                </a:ext>
              </a:extLst>
            </p:cNvPr>
            <p:cNvSpPr/>
            <p:nvPr/>
          </p:nvSpPr>
          <p:spPr>
            <a:xfrm>
              <a:off x="4412520" y="4559400"/>
              <a:ext cx="274680" cy="222840"/>
            </a:xfrm>
            <a:custGeom>
              <a:avLst/>
              <a:gdLst/>
              <a:ahLst/>
              <a:cxnLst/>
              <a:rect l="l" t="t" r="r" b="b"/>
              <a:pathLst>
                <a:path w="258" h="216">
                  <a:moveTo>
                    <a:pt x="225" y="29"/>
                  </a:moveTo>
                  <a:lnTo>
                    <a:pt x="233" y="22"/>
                  </a:lnTo>
                  <a:lnTo>
                    <a:pt x="238" y="22"/>
                  </a:lnTo>
                  <a:lnTo>
                    <a:pt x="240" y="24"/>
                  </a:lnTo>
                  <a:lnTo>
                    <a:pt x="247" y="24"/>
                  </a:lnTo>
                  <a:lnTo>
                    <a:pt x="249" y="22"/>
                  </a:lnTo>
                  <a:lnTo>
                    <a:pt x="258" y="22"/>
                  </a:lnTo>
                  <a:lnTo>
                    <a:pt x="258" y="24"/>
                  </a:lnTo>
                  <a:lnTo>
                    <a:pt x="253" y="29"/>
                  </a:lnTo>
                  <a:lnTo>
                    <a:pt x="255" y="31"/>
                  </a:lnTo>
                  <a:lnTo>
                    <a:pt x="251" y="38"/>
                  </a:lnTo>
                  <a:lnTo>
                    <a:pt x="242" y="42"/>
                  </a:lnTo>
                  <a:lnTo>
                    <a:pt x="222" y="44"/>
                  </a:lnTo>
                  <a:lnTo>
                    <a:pt x="218" y="42"/>
                  </a:lnTo>
                  <a:lnTo>
                    <a:pt x="214" y="46"/>
                  </a:lnTo>
                  <a:lnTo>
                    <a:pt x="207" y="51"/>
                  </a:lnTo>
                  <a:lnTo>
                    <a:pt x="203" y="51"/>
                  </a:lnTo>
                  <a:lnTo>
                    <a:pt x="200" y="55"/>
                  </a:lnTo>
                  <a:lnTo>
                    <a:pt x="196" y="57"/>
                  </a:lnTo>
                  <a:lnTo>
                    <a:pt x="205" y="71"/>
                  </a:lnTo>
                  <a:lnTo>
                    <a:pt x="205" y="79"/>
                  </a:lnTo>
                  <a:lnTo>
                    <a:pt x="196" y="90"/>
                  </a:lnTo>
                  <a:lnTo>
                    <a:pt x="200" y="95"/>
                  </a:lnTo>
                  <a:lnTo>
                    <a:pt x="200" y="101"/>
                  </a:lnTo>
                  <a:lnTo>
                    <a:pt x="196" y="108"/>
                  </a:lnTo>
                  <a:lnTo>
                    <a:pt x="187" y="108"/>
                  </a:lnTo>
                  <a:lnTo>
                    <a:pt x="181" y="106"/>
                  </a:lnTo>
                  <a:lnTo>
                    <a:pt x="176" y="108"/>
                  </a:lnTo>
                  <a:lnTo>
                    <a:pt x="178" y="112"/>
                  </a:lnTo>
                  <a:lnTo>
                    <a:pt x="183" y="115"/>
                  </a:lnTo>
                  <a:lnTo>
                    <a:pt x="185" y="121"/>
                  </a:lnTo>
                  <a:lnTo>
                    <a:pt x="185" y="123"/>
                  </a:lnTo>
                  <a:lnTo>
                    <a:pt x="178" y="128"/>
                  </a:lnTo>
                  <a:lnTo>
                    <a:pt x="174" y="128"/>
                  </a:lnTo>
                  <a:lnTo>
                    <a:pt x="174" y="130"/>
                  </a:lnTo>
                  <a:lnTo>
                    <a:pt x="174" y="137"/>
                  </a:lnTo>
                  <a:lnTo>
                    <a:pt x="172" y="141"/>
                  </a:lnTo>
                  <a:lnTo>
                    <a:pt x="172" y="143"/>
                  </a:lnTo>
                  <a:lnTo>
                    <a:pt x="170" y="145"/>
                  </a:lnTo>
                  <a:lnTo>
                    <a:pt x="172" y="154"/>
                  </a:lnTo>
                  <a:lnTo>
                    <a:pt x="167" y="161"/>
                  </a:lnTo>
                  <a:lnTo>
                    <a:pt x="163" y="157"/>
                  </a:lnTo>
                  <a:lnTo>
                    <a:pt x="161" y="157"/>
                  </a:lnTo>
                  <a:lnTo>
                    <a:pt x="161" y="159"/>
                  </a:lnTo>
                  <a:lnTo>
                    <a:pt x="156" y="159"/>
                  </a:lnTo>
                  <a:lnTo>
                    <a:pt x="154" y="157"/>
                  </a:lnTo>
                  <a:lnTo>
                    <a:pt x="150" y="157"/>
                  </a:lnTo>
                  <a:lnTo>
                    <a:pt x="148" y="159"/>
                  </a:lnTo>
                  <a:lnTo>
                    <a:pt x="141" y="165"/>
                  </a:lnTo>
                  <a:lnTo>
                    <a:pt x="143" y="165"/>
                  </a:lnTo>
                  <a:lnTo>
                    <a:pt x="141" y="170"/>
                  </a:lnTo>
                  <a:lnTo>
                    <a:pt x="134" y="172"/>
                  </a:lnTo>
                  <a:lnTo>
                    <a:pt x="132" y="170"/>
                  </a:lnTo>
                  <a:lnTo>
                    <a:pt x="128" y="172"/>
                  </a:lnTo>
                  <a:lnTo>
                    <a:pt x="126" y="174"/>
                  </a:lnTo>
                  <a:lnTo>
                    <a:pt x="126" y="179"/>
                  </a:lnTo>
                  <a:lnTo>
                    <a:pt x="121" y="179"/>
                  </a:lnTo>
                  <a:lnTo>
                    <a:pt x="119" y="183"/>
                  </a:lnTo>
                  <a:lnTo>
                    <a:pt x="119" y="187"/>
                  </a:lnTo>
                  <a:lnTo>
                    <a:pt x="121" y="194"/>
                  </a:lnTo>
                  <a:lnTo>
                    <a:pt x="121" y="198"/>
                  </a:lnTo>
                  <a:lnTo>
                    <a:pt x="123" y="201"/>
                  </a:lnTo>
                  <a:lnTo>
                    <a:pt x="121" y="205"/>
                  </a:lnTo>
                  <a:lnTo>
                    <a:pt x="114" y="207"/>
                  </a:lnTo>
                  <a:lnTo>
                    <a:pt x="108" y="207"/>
                  </a:lnTo>
                  <a:lnTo>
                    <a:pt x="101" y="209"/>
                  </a:lnTo>
                  <a:lnTo>
                    <a:pt x="90" y="209"/>
                  </a:lnTo>
                  <a:lnTo>
                    <a:pt x="84" y="212"/>
                  </a:lnTo>
                  <a:lnTo>
                    <a:pt x="81" y="214"/>
                  </a:lnTo>
                  <a:lnTo>
                    <a:pt x="75" y="214"/>
                  </a:lnTo>
                  <a:lnTo>
                    <a:pt x="68" y="214"/>
                  </a:lnTo>
                  <a:lnTo>
                    <a:pt x="46" y="216"/>
                  </a:lnTo>
                  <a:lnTo>
                    <a:pt x="20" y="207"/>
                  </a:lnTo>
                  <a:lnTo>
                    <a:pt x="35" y="187"/>
                  </a:lnTo>
                  <a:lnTo>
                    <a:pt x="35" y="185"/>
                  </a:lnTo>
                  <a:lnTo>
                    <a:pt x="35" y="179"/>
                  </a:lnTo>
                  <a:lnTo>
                    <a:pt x="35" y="172"/>
                  </a:lnTo>
                  <a:lnTo>
                    <a:pt x="31" y="165"/>
                  </a:lnTo>
                  <a:lnTo>
                    <a:pt x="15" y="165"/>
                  </a:lnTo>
                  <a:lnTo>
                    <a:pt x="13" y="159"/>
                  </a:lnTo>
                  <a:lnTo>
                    <a:pt x="13" y="154"/>
                  </a:lnTo>
                  <a:lnTo>
                    <a:pt x="13" y="152"/>
                  </a:lnTo>
                  <a:lnTo>
                    <a:pt x="11" y="143"/>
                  </a:lnTo>
                  <a:lnTo>
                    <a:pt x="7" y="132"/>
                  </a:lnTo>
                  <a:lnTo>
                    <a:pt x="7" y="128"/>
                  </a:lnTo>
                  <a:lnTo>
                    <a:pt x="13" y="121"/>
                  </a:lnTo>
                  <a:lnTo>
                    <a:pt x="11" y="121"/>
                  </a:lnTo>
                  <a:lnTo>
                    <a:pt x="4" y="119"/>
                  </a:lnTo>
                  <a:lnTo>
                    <a:pt x="4" y="115"/>
                  </a:lnTo>
                  <a:lnTo>
                    <a:pt x="2" y="108"/>
                  </a:lnTo>
                  <a:lnTo>
                    <a:pt x="2" y="108"/>
                  </a:lnTo>
                  <a:lnTo>
                    <a:pt x="7" y="104"/>
                  </a:lnTo>
                  <a:lnTo>
                    <a:pt x="2" y="99"/>
                  </a:lnTo>
                  <a:lnTo>
                    <a:pt x="0" y="97"/>
                  </a:lnTo>
                  <a:lnTo>
                    <a:pt x="4" y="97"/>
                  </a:lnTo>
                  <a:lnTo>
                    <a:pt x="11" y="93"/>
                  </a:lnTo>
                  <a:lnTo>
                    <a:pt x="9" y="90"/>
                  </a:lnTo>
                  <a:lnTo>
                    <a:pt x="11" y="90"/>
                  </a:lnTo>
                  <a:lnTo>
                    <a:pt x="9" y="86"/>
                  </a:lnTo>
                  <a:lnTo>
                    <a:pt x="9" y="84"/>
                  </a:lnTo>
                  <a:lnTo>
                    <a:pt x="9" y="82"/>
                  </a:lnTo>
                  <a:lnTo>
                    <a:pt x="9" y="75"/>
                  </a:lnTo>
                  <a:lnTo>
                    <a:pt x="9" y="75"/>
                  </a:lnTo>
                  <a:lnTo>
                    <a:pt x="11" y="75"/>
                  </a:lnTo>
                  <a:lnTo>
                    <a:pt x="15" y="75"/>
                  </a:lnTo>
                  <a:lnTo>
                    <a:pt x="18" y="77"/>
                  </a:lnTo>
                  <a:lnTo>
                    <a:pt x="22" y="77"/>
                  </a:lnTo>
                  <a:lnTo>
                    <a:pt x="24" y="75"/>
                  </a:lnTo>
                  <a:lnTo>
                    <a:pt x="29" y="75"/>
                  </a:lnTo>
                  <a:lnTo>
                    <a:pt x="33" y="79"/>
                  </a:lnTo>
                  <a:lnTo>
                    <a:pt x="33" y="82"/>
                  </a:lnTo>
                  <a:lnTo>
                    <a:pt x="35" y="82"/>
                  </a:lnTo>
                  <a:lnTo>
                    <a:pt x="37" y="82"/>
                  </a:lnTo>
                  <a:lnTo>
                    <a:pt x="42" y="79"/>
                  </a:lnTo>
                  <a:lnTo>
                    <a:pt x="44" y="77"/>
                  </a:lnTo>
                  <a:lnTo>
                    <a:pt x="46" y="75"/>
                  </a:lnTo>
                  <a:lnTo>
                    <a:pt x="48" y="73"/>
                  </a:lnTo>
                  <a:lnTo>
                    <a:pt x="46" y="68"/>
                  </a:lnTo>
                  <a:lnTo>
                    <a:pt x="53" y="66"/>
                  </a:lnTo>
                  <a:lnTo>
                    <a:pt x="62" y="64"/>
                  </a:lnTo>
                  <a:lnTo>
                    <a:pt x="62" y="62"/>
                  </a:lnTo>
                  <a:lnTo>
                    <a:pt x="64" y="60"/>
                  </a:lnTo>
                  <a:lnTo>
                    <a:pt x="68" y="60"/>
                  </a:lnTo>
                  <a:lnTo>
                    <a:pt x="68" y="55"/>
                  </a:lnTo>
                  <a:lnTo>
                    <a:pt x="68" y="49"/>
                  </a:lnTo>
                  <a:lnTo>
                    <a:pt x="73" y="44"/>
                  </a:lnTo>
                  <a:lnTo>
                    <a:pt x="73" y="40"/>
                  </a:lnTo>
                  <a:lnTo>
                    <a:pt x="70" y="40"/>
                  </a:lnTo>
                  <a:lnTo>
                    <a:pt x="73" y="38"/>
                  </a:lnTo>
                  <a:lnTo>
                    <a:pt x="73" y="35"/>
                  </a:lnTo>
                  <a:lnTo>
                    <a:pt x="75" y="35"/>
                  </a:lnTo>
                  <a:lnTo>
                    <a:pt x="81" y="33"/>
                  </a:lnTo>
                  <a:lnTo>
                    <a:pt x="81" y="33"/>
                  </a:lnTo>
                  <a:lnTo>
                    <a:pt x="88" y="29"/>
                  </a:lnTo>
                  <a:lnTo>
                    <a:pt x="92" y="27"/>
                  </a:lnTo>
                  <a:lnTo>
                    <a:pt x="97" y="29"/>
                  </a:lnTo>
                  <a:lnTo>
                    <a:pt x="101" y="29"/>
                  </a:lnTo>
                  <a:lnTo>
                    <a:pt x="101" y="31"/>
                  </a:lnTo>
                  <a:lnTo>
                    <a:pt x="108" y="29"/>
                  </a:lnTo>
                  <a:lnTo>
                    <a:pt x="112" y="31"/>
                  </a:lnTo>
                  <a:lnTo>
                    <a:pt x="114" y="33"/>
                  </a:lnTo>
                  <a:lnTo>
                    <a:pt x="117" y="33"/>
                  </a:lnTo>
                  <a:lnTo>
                    <a:pt x="121" y="31"/>
                  </a:lnTo>
                  <a:lnTo>
                    <a:pt x="123" y="31"/>
                  </a:lnTo>
                  <a:lnTo>
                    <a:pt x="128" y="38"/>
                  </a:lnTo>
                  <a:lnTo>
                    <a:pt x="132" y="38"/>
                  </a:lnTo>
                  <a:lnTo>
                    <a:pt x="139" y="38"/>
                  </a:lnTo>
                  <a:lnTo>
                    <a:pt x="141" y="35"/>
                  </a:lnTo>
                  <a:lnTo>
                    <a:pt x="143" y="31"/>
                  </a:lnTo>
                  <a:lnTo>
                    <a:pt x="145" y="31"/>
                  </a:lnTo>
                  <a:lnTo>
                    <a:pt x="148" y="29"/>
                  </a:lnTo>
                  <a:lnTo>
                    <a:pt x="150" y="31"/>
                  </a:lnTo>
                  <a:lnTo>
                    <a:pt x="152" y="33"/>
                  </a:lnTo>
                  <a:lnTo>
                    <a:pt x="159" y="33"/>
                  </a:lnTo>
                  <a:lnTo>
                    <a:pt x="159" y="31"/>
                  </a:lnTo>
                  <a:lnTo>
                    <a:pt x="156" y="29"/>
                  </a:lnTo>
                  <a:lnTo>
                    <a:pt x="159" y="27"/>
                  </a:lnTo>
                  <a:lnTo>
                    <a:pt x="161" y="24"/>
                  </a:lnTo>
                  <a:lnTo>
                    <a:pt x="163" y="22"/>
                  </a:lnTo>
                  <a:lnTo>
                    <a:pt x="165" y="22"/>
                  </a:lnTo>
                  <a:lnTo>
                    <a:pt x="165" y="24"/>
                  </a:lnTo>
                  <a:lnTo>
                    <a:pt x="170" y="24"/>
                  </a:lnTo>
                  <a:lnTo>
                    <a:pt x="172" y="20"/>
                  </a:lnTo>
                  <a:lnTo>
                    <a:pt x="172" y="16"/>
                  </a:lnTo>
                  <a:lnTo>
                    <a:pt x="174" y="13"/>
                  </a:lnTo>
                  <a:lnTo>
                    <a:pt x="176" y="11"/>
                  </a:lnTo>
                  <a:lnTo>
                    <a:pt x="176" y="4"/>
                  </a:lnTo>
                  <a:lnTo>
                    <a:pt x="178" y="0"/>
                  </a:lnTo>
                  <a:lnTo>
                    <a:pt x="183" y="0"/>
                  </a:lnTo>
                  <a:lnTo>
                    <a:pt x="187" y="4"/>
                  </a:lnTo>
                  <a:lnTo>
                    <a:pt x="189" y="4"/>
                  </a:lnTo>
                  <a:lnTo>
                    <a:pt x="189" y="9"/>
                  </a:lnTo>
                  <a:lnTo>
                    <a:pt x="189" y="13"/>
                  </a:lnTo>
                  <a:lnTo>
                    <a:pt x="189" y="16"/>
                  </a:lnTo>
                  <a:lnTo>
                    <a:pt x="194" y="16"/>
                  </a:lnTo>
                  <a:lnTo>
                    <a:pt x="194" y="20"/>
                  </a:lnTo>
                  <a:lnTo>
                    <a:pt x="194" y="24"/>
                  </a:lnTo>
                  <a:lnTo>
                    <a:pt x="196" y="29"/>
                  </a:lnTo>
                  <a:lnTo>
                    <a:pt x="196" y="35"/>
                  </a:lnTo>
                  <a:lnTo>
                    <a:pt x="198" y="40"/>
                  </a:lnTo>
                  <a:lnTo>
                    <a:pt x="198" y="42"/>
                  </a:lnTo>
                  <a:lnTo>
                    <a:pt x="203" y="44"/>
                  </a:lnTo>
                  <a:lnTo>
                    <a:pt x="207" y="44"/>
                  </a:lnTo>
                  <a:lnTo>
                    <a:pt x="209" y="42"/>
                  </a:lnTo>
                  <a:lnTo>
                    <a:pt x="211" y="40"/>
                  </a:lnTo>
                  <a:lnTo>
                    <a:pt x="218" y="38"/>
                  </a:lnTo>
                  <a:lnTo>
                    <a:pt x="220" y="33"/>
                  </a:lnTo>
                  <a:lnTo>
                    <a:pt x="220" y="31"/>
                  </a:lnTo>
                  <a:lnTo>
                    <a:pt x="225" y="29"/>
                  </a:lnTo>
                  <a:close/>
                </a:path>
              </a:pathLst>
            </a:custGeom>
            <a:grpFill/>
            <a:ln w="0">
              <a:noFill/>
            </a:ln>
          </p:spPr>
          <p:style>
            <a:lnRef idx="0">
              <a:scrgbClr r="0" g="0" b="0"/>
            </a:lnRef>
            <a:fillRef idx="0">
              <a:scrgbClr r="0" g="0" b="0"/>
            </a:fillRef>
            <a:effectRef idx="0">
              <a:scrgbClr r="0" g="0" b="0"/>
            </a:effectRef>
            <a:fontRef idx="minor"/>
          </p:style>
        </p:sp>
        <p:sp>
          <p:nvSpPr>
            <p:cNvPr id="301" name="CustomShape 42">
              <a:extLst>
                <a:ext uri="{FF2B5EF4-FFF2-40B4-BE49-F238E27FC236}">
                  <a16:creationId xmlns:a16="http://schemas.microsoft.com/office/drawing/2014/main" id="{269ADF3E-989F-4D24-8F36-4DF9A47DFE5C}"/>
                </a:ext>
              </a:extLst>
            </p:cNvPr>
            <p:cNvSpPr/>
            <p:nvPr/>
          </p:nvSpPr>
          <p:spPr>
            <a:xfrm>
              <a:off x="3344760" y="4086360"/>
              <a:ext cx="129600" cy="97920"/>
            </a:xfrm>
            <a:custGeom>
              <a:avLst/>
              <a:gdLst/>
              <a:ahLst/>
              <a:cxnLst/>
              <a:rect l="l" t="t" r="r" b="b"/>
              <a:pathLst>
                <a:path w="55" h="43">
                  <a:moveTo>
                    <a:pt x="39" y="42"/>
                  </a:moveTo>
                  <a:cubicBezTo>
                    <a:pt x="40" y="43"/>
                    <a:pt x="40" y="43"/>
                    <a:pt x="40" y="43"/>
                  </a:cubicBezTo>
                  <a:cubicBezTo>
                    <a:pt x="42" y="43"/>
                    <a:pt x="42" y="43"/>
                    <a:pt x="42" y="43"/>
                  </a:cubicBezTo>
                  <a:cubicBezTo>
                    <a:pt x="43" y="42"/>
                    <a:pt x="43" y="42"/>
                    <a:pt x="43" y="42"/>
                  </a:cubicBezTo>
                  <a:cubicBezTo>
                    <a:pt x="44" y="42"/>
                    <a:pt x="44" y="42"/>
                    <a:pt x="44" y="42"/>
                  </a:cubicBezTo>
                  <a:cubicBezTo>
                    <a:pt x="44" y="41"/>
                    <a:pt x="44" y="41"/>
                    <a:pt x="44" y="41"/>
                  </a:cubicBezTo>
                  <a:cubicBezTo>
                    <a:pt x="43" y="40"/>
                    <a:pt x="43" y="40"/>
                    <a:pt x="43" y="40"/>
                  </a:cubicBezTo>
                  <a:cubicBezTo>
                    <a:pt x="44" y="38"/>
                    <a:pt x="44" y="38"/>
                    <a:pt x="44" y="38"/>
                  </a:cubicBezTo>
                  <a:cubicBezTo>
                    <a:pt x="42" y="38"/>
                    <a:pt x="42" y="38"/>
                    <a:pt x="42" y="38"/>
                  </a:cubicBezTo>
                  <a:cubicBezTo>
                    <a:pt x="42" y="38"/>
                    <a:pt x="42" y="38"/>
                    <a:pt x="42" y="38"/>
                  </a:cubicBezTo>
                  <a:cubicBezTo>
                    <a:pt x="41" y="38"/>
                    <a:pt x="41" y="38"/>
                    <a:pt x="41" y="38"/>
                  </a:cubicBezTo>
                  <a:cubicBezTo>
                    <a:pt x="40" y="38"/>
                    <a:pt x="40" y="38"/>
                    <a:pt x="40" y="38"/>
                  </a:cubicBezTo>
                  <a:cubicBezTo>
                    <a:pt x="40" y="40"/>
                    <a:pt x="40" y="40"/>
                    <a:pt x="40" y="40"/>
                  </a:cubicBezTo>
                  <a:cubicBezTo>
                    <a:pt x="41" y="40"/>
                    <a:pt x="41" y="40"/>
                    <a:pt x="41" y="40"/>
                  </a:cubicBezTo>
                  <a:cubicBezTo>
                    <a:pt x="41" y="40"/>
                    <a:pt x="41" y="40"/>
                    <a:pt x="41" y="40"/>
                  </a:cubicBezTo>
                  <a:cubicBezTo>
                    <a:pt x="40" y="41"/>
                    <a:pt x="40" y="41"/>
                    <a:pt x="40" y="41"/>
                  </a:cubicBezTo>
                  <a:cubicBezTo>
                    <a:pt x="39" y="42"/>
                    <a:pt x="39" y="42"/>
                    <a:pt x="39" y="42"/>
                  </a:cubicBezTo>
                  <a:close/>
                  <a:moveTo>
                    <a:pt x="52" y="30"/>
                  </a:moveTo>
                  <a:cubicBezTo>
                    <a:pt x="52" y="32"/>
                    <a:pt x="52" y="32"/>
                    <a:pt x="52" y="32"/>
                  </a:cubicBezTo>
                  <a:cubicBezTo>
                    <a:pt x="52" y="34"/>
                    <a:pt x="52" y="34"/>
                    <a:pt x="52" y="34"/>
                  </a:cubicBezTo>
                  <a:cubicBezTo>
                    <a:pt x="55" y="35"/>
                    <a:pt x="55" y="35"/>
                    <a:pt x="55" y="35"/>
                  </a:cubicBezTo>
                  <a:cubicBezTo>
                    <a:pt x="55" y="33"/>
                    <a:pt x="55" y="33"/>
                    <a:pt x="55" y="33"/>
                  </a:cubicBezTo>
                  <a:cubicBezTo>
                    <a:pt x="54" y="31"/>
                    <a:pt x="54" y="31"/>
                    <a:pt x="54" y="31"/>
                  </a:cubicBezTo>
                  <a:cubicBezTo>
                    <a:pt x="52" y="30"/>
                    <a:pt x="52" y="30"/>
                    <a:pt x="52" y="30"/>
                  </a:cubicBezTo>
                  <a:close/>
                  <a:moveTo>
                    <a:pt x="35" y="26"/>
                  </a:moveTo>
                  <a:cubicBezTo>
                    <a:pt x="34" y="28"/>
                    <a:pt x="34" y="28"/>
                    <a:pt x="34" y="28"/>
                  </a:cubicBezTo>
                  <a:cubicBezTo>
                    <a:pt x="35" y="28"/>
                    <a:pt x="35" y="28"/>
                    <a:pt x="35" y="28"/>
                  </a:cubicBezTo>
                  <a:cubicBezTo>
                    <a:pt x="35" y="26"/>
                    <a:pt x="35" y="26"/>
                    <a:pt x="35" y="26"/>
                  </a:cubicBezTo>
                  <a:close/>
                  <a:moveTo>
                    <a:pt x="30" y="35"/>
                  </a:moveTo>
                  <a:cubicBezTo>
                    <a:pt x="29" y="35"/>
                    <a:pt x="29" y="35"/>
                    <a:pt x="29" y="35"/>
                  </a:cubicBezTo>
                  <a:cubicBezTo>
                    <a:pt x="28" y="34"/>
                    <a:pt x="28" y="34"/>
                    <a:pt x="28" y="34"/>
                  </a:cubicBezTo>
                  <a:cubicBezTo>
                    <a:pt x="29" y="33"/>
                    <a:pt x="29" y="33"/>
                    <a:pt x="29" y="33"/>
                  </a:cubicBezTo>
                  <a:cubicBezTo>
                    <a:pt x="29" y="32"/>
                    <a:pt x="29" y="32"/>
                    <a:pt x="29" y="32"/>
                  </a:cubicBezTo>
                  <a:cubicBezTo>
                    <a:pt x="27" y="31"/>
                    <a:pt x="27" y="31"/>
                    <a:pt x="27" y="31"/>
                  </a:cubicBezTo>
                  <a:cubicBezTo>
                    <a:pt x="26" y="31"/>
                    <a:pt x="26" y="31"/>
                    <a:pt x="26" y="31"/>
                  </a:cubicBezTo>
                  <a:cubicBezTo>
                    <a:pt x="25" y="30"/>
                    <a:pt x="25" y="30"/>
                    <a:pt x="25" y="30"/>
                  </a:cubicBezTo>
                  <a:cubicBezTo>
                    <a:pt x="25" y="28"/>
                    <a:pt x="25" y="28"/>
                    <a:pt x="25" y="28"/>
                  </a:cubicBezTo>
                  <a:cubicBezTo>
                    <a:pt x="24" y="27"/>
                    <a:pt x="24" y="27"/>
                    <a:pt x="24" y="27"/>
                  </a:cubicBezTo>
                  <a:cubicBezTo>
                    <a:pt x="24" y="26"/>
                    <a:pt x="24" y="26"/>
                    <a:pt x="24" y="26"/>
                  </a:cubicBezTo>
                  <a:cubicBezTo>
                    <a:pt x="25" y="26"/>
                    <a:pt x="25" y="26"/>
                    <a:pt x="25" y="26"/>
                  </a:cubicBezTo>
                  <a:cubicBezTo>
                    <a:pt x="26" y="24"/>
                    <a:pt x="26" y="24"/>
                    <a:pt x="26" y="24"/>
                  </a:cubicBezTo>
                  <a:cubicBezTo>
                    <a:pt x="26" y="24"/>
                    <a:pt x="26" y="24"/>
                    <a:pt x="26" y="24"/>
                  </a:cubicBezTo>
                  <a:cubicBezTo>
                    <a:pt x="27" y="25"/>
                    <a:pt x="27" y="25"/>
                    <a:pt x="27" y="25"/>
                  </a:cubicBezTo>
                  <a:cubicBezTo>
                    <a:pt x="27" y="26"/>
                    <a:pt x="27" y="26"/>
                    <a:pt x="27" y="26"/>
                  </a:cubicBezTo>
                  <a:cubicBezTo>
                    <a:pt x="29" y="27"/>
                    <a:pt x="29" y="27"/>
                    <a:pt x="29" y="27"/>
                  </a:cubicBezTo>
                  <a:cubicBezTo>
                    <a:pt x="29" y="26"/>
                    <a:pt x="29" y="26"/>
                    <a:pt x="29" y="26"/>
                  </a:cubicBezTo>
                  <a:cubicBezTo>
                    <a:pt x="30" y="27"/>
                    <a:pt x="30" y="27"/>
                    <a:pt x="30" y="27"/>
                  </a:cubicBezTo>
                  <a:cubicBezTo>
                    <a:pt x="30" y="26"/>
                    <a:pt x="30" y="26"/>
                    <a:pt x="30" y="26"/>
                  </a:cubicBezTo>
                  <a:cubicBezTo>
                    <a:pt x="29" y="25"/>
                    <a:pt x="29" y="25"/>
                    <a:pt x="29" y="25"/>
                  </a:cubicBezTo>
                  <a:cubicBezTo>
                    <a:pt x="28" y="24"/>
                    <a:pt x="28" y="24"/>
                    <a:pt x="28" y="24"/>
                  </a:cubicBezTo>
                  <a:cubicBezTo>
                    <a:pt x="29" y="22"/>
                    <a:pt x="29" y="22"/>
                    <a:pt x="29" y="22"/>
                  </a:cubicBezTo>
                  <a:cubicBezTo>
                    <a:pt x="32" y="22"/>
                    <a:pt x="32" y="22"/>
                    <a:pt x="32" y="22"/>
                  </a:cubicBezTo>
                  <a:cubicBezTo>
                    <a:pt x="34" y="22"/>
                    <a:pt x="34" y="22"/>
                    <a:pt x="34" y="22"/>
                  </a:cubicBezTo>
                  <a:cubicBezTo>
                    <a:pt x="34" y="23"/>
                    <a:pt x="34" y="23"/>
                    <a:pt x="34" y="23"/>
                  </a:cubicBezTo>
                  <a:cubicBezTo>
                    <a:pt x="34" y="25"/>
                    <a:pt x="34" y="25"/>
                    <a:pt x="34" y="25"/>
                  </a:cubicBezTo>
                  <a:cubicBezTo>
                    <a:pt x="34" y="27"/>
                    <a:pt x="34" y="27"/>
                    <a:pt x="34" y="27"/>
                  </a:cubicBezTo>
                  <a:cubicBezTo>
                    <a:pt x="32" y="28"/>
                    <a:pt x="32" y="28"/>
                    <a:pt x="32" y="28"/>
                  </a:cubicBezTo>
                  <a:cubicBezTo>
                    <a:pt x="32" y="29"/>
                    <a:pt x="32" y="29"/>
                    <a:pt x="32" y="29"/>
                  </a:cubicBezTo>
                  <a:cubicBezTo>
                    <a:pt x="33" y="30"/>
                    <a:pt x="33" y="30"/>
                    <a:pt x="33" y="30"/>
                  </a:cubicBezTo>
                  <a:cubicBezTo>
                    <a:pt x="34" y="31"/>
                    <a:pt x="34" y="31"/>
                    <a:pt x="34" y="31"/>
                  </a:cubicBezTo>
                  <a:cubicBezTo>
                    <a:pt x="33" y="32"/>
                    <a:pt x="33" y="32"/>
                    <a:pt x="33" y="32"/>
                  </a:cubicBezTo>
                  <a:cubicBezTo>
                    <a:pt x="31" y="32"/>
                    <a:pt x="31" y="32"/>
                    <a:pt x="31" y="32"/>
                  </a:cubicBezTo>
                  <a:cubicBezTo>
                    <a:pt x="31" y="34"/>
                    <a:pt x="31" y="34"/>
                    <a:pt x="31" y="34"/>
                  </a:cubicBezTo>
                  <a:cubicBezTo>
                    <a:pt x="30" y="35"/>
                    <a:pt x="30" y="35"/>
                    <a:pt x="30" y="35"/>
                  </a:cubicBezTo>
                  <a:close/>
                  <a:moveTo>
                    <a:pt x="31" y="35"/>
                  </a:moveTo>
                  <a:cubicBezTo>
                    <a:pt x="32" y="36"/>
                    <a:pt x="32" y="36"/>
                    <a:pt x="32" y="36"/>
                  </a:cubicBezTo>
                  <a:cubicBezTo>
                    <a:pt x="33" y="35"/>
                    <a:pt x="33" y="35"/>
                    <a:pt x="33" y="35"/>
                  </a:cubicBezTo>
                  <a:cubicBezTo>
                    <a:pt x="34" y="34"/>
                    <a:pt x="34" y="34"/>
                    <a:pt x="34" y="34"/>
                  </a:cubicBezTo>
                  <a:cubicBezTo>
                    <a:pt x="33" y="33"/>
                    <a:pt x="33" y="33"/>
                    <a:pt x="33" y="33"/>
                  </a:cubicBezTo>
                  <a:cubicBezTo>
                    <a:pt x="32" y="34"/>
                    <a:pt x="32" y="34"/>
                    <a:pt x="32" y="34"/>
                  </a:cubicBezTo>
                  <a:cubicBezTo>
                    <a:pt x="31" y="35"/>
                    <a:pt x="31" y="35"/>
                    <a:pt x="31" y="35"/>
                  </a:cubicBezTo>
                  <a:close/>
                  <a:moveTo>
                    <a:pt x="25" y="35"/>
                  </a:moveTo>
                  <a:cubicBezTo>
                    <a:pt x="27" y="37"/>
                    <a:pt x="27" y="37"/>
                    <a:pt x="27" y="37"/>
                  </a:cubicBezTo>
                  <a:cubicBezTo>
                    <a:pt x="28" y="37"/>
                    <a:pt x="28" y="37"/>
                    <a:pt x="28" y="37"/>
                  </a:cubicBezTo>
                  <a:cubicBezTo>
                    <a:pt x="29" y="37"/>
                    <a:pt x="29" y="37"/>
                    <a:pt x="29" y="37"/>
                  </a:cubicBezTo>
                  <a:cubicBezTo>
                    <a:pt x="29" y="35"/>
                    <a:pt x="29" y="35"/>
                    <a:pt x="29" y="35"/>
                  </a:cubicBezTo>
                  <a:cubicBezTo>
                    <a:pt x="31" y="35"/>
                    <a:pt x="31" y="35"/>
                    <a:pt x="31" y="35"/>
                  </a:cubicBezTo>
                  <a:cubicBezTo>
                    <a:pt x="31" y="35"/>
                    <a:pt x="31" y="35"/>
                    <a:pt x="31" y="35"/>
                  </a:cubicBezTo>
                  <a:cubicBezTo>
                    <a:pt x="31" y="36"/>
                    <a:pt x="31" y="36"/>
                    <a:pt x="31" y="36"/>
                  </a:cubicBezTo>
                  <a:cubicBezTo>
                    <a:pt x="30" y="38"/>
                    <a:pt x="30" y="38"/>
                    <a:pt x="30" y="38"/>
                  </a:cubicBezTo>
                  <a:cubicBezTo>
                    <a:pt x="30" y="39"/>
                    <a:pt x="30" y="39"/>
                    <a:pt x="30" y="39"/>
                  </a:cubicBezTo>
                  <a:cubicBezTo>
                    <a:pt x="30" y="39"/>
                    <a:pt x="30" y="39"/>
                    <a:pt x="30" y="39"/>
                  </a:cubicBezTo>
                  <a:cubicBezTo>
                    <a:pt x="30" y="38"/>
                    <a:pt x="30" y="38"/>
                    <a:pt x="30" y="38"/>
                  </a:cubicBezTo>
                  <a:cubicBezTo>
                    <a:pt x="29" y="39"/>
                    <a:pt x="29" y="39"/>
                    <a:pt x="29" y="39"/>
                  </a:cubicBezTo>
                  <a:cubicBezTo>
                    <a:pt x="26" y="39"/>
                    <a:pt x="26" y="39"/>
                    <a:pt x="26" y="39"/>
                  </a:cubicBezTo>
                  <a:cubicBezTo>
                    <a:pt x="24" y="38"/>
                    <a:pt x="24" y="38"/>
                    <a:pt x="24" y="38"/>
                  </a:cubicBezTo>
                  <a:cubicBezTo>
                    <a:pt x="23" y="37"/>
                    <a:pt x="23" y="37"/>
                    <a:pt x="23" y="37"/>
                  </a:cubicBezTo>
                  <a:cubicBezTo>
                    <a:pt x="24" y="37"/>
                    <a:pt x="24" y="37"/>
                    <a:pt x="24" y="37"/>
                  </a:cubicBezTo>
                  <a:cubicBezTo>
                    <a:pt x="23" y="36"/>
                    <a:pt x="23" y="36"/>
                    <a:pt x="23" y="36"/>
                  </a:cubicBezTo>
                  <a:cubicBezTo>
                    <a:pt x="24" y="35"/>
                    <a:pt x="24" y="35"/>
                    <a:pt x="24" y="35"/>
                  </a:cubicBezTo>
                  <a:cubicBezTo>
                    <a:pt x="25" y="35"/>
                    <a:pt x="25" y="35"/>
                    <a:pt x="25" y="35"/>
                  </a:cubicBezTo>
                  <a:close/>
                  <a:moveTo>
                    <a:pt x="19" y="26"/>
                  </a:moveTo>
                  <a:cubicBezTo>
                    <a:pt x="20" y="25"/>
                    <a:pt x="20" y="25"/>
                    <a:pt x="20" y="25"/>
                  </a:cubicBezTo>
                  <a:cubicBezTo>
                    <a:pt x="20" y="22"/>
                    <a:pt x="20" y="22"/>
                    <a:pt x="20" y="22"/>
                  </a:cubicBezTo>
                  <a:cubicBezTo>
                    <a:pt x="20" y="25"/>
                    <a:pt x="20" y="25"/>
                    <a:pt x="20" y="25"/>
                  </a:cubicBezTo>
                  <a:cubicBezTo>
                    <a:pt x="20" y="26"/>
                    <a:pt x="20" y="26"/>
                    <a:pt x="20" y="26"/>
                  </a:cubicBezTo>
                  <a:cubicBezTo>
                    <a:pt x="19" y="26"/>
                    <a:pt x="19" y="26"/>
                    <a:pt x="19" y="26"/>
                  </a:cubicBezTo>
                  <a:close/>
                  <a:moveTo>
                    <a:pt x="18" y="35"/>
                  </a:moveTo>
                  <a:cubicBezTo>
                    <a:pt x="19" y="37"/>
                    <a:pt x="19" y="37"/>
                    <a:pt x="19" y="37"/>
                  </a:cubicBezTo>
                  <a:cubicBezTo>
                    <a:pt x="20" y="36"/>
                    <a:pt x="20" y="36"/>
                    <a:pt x="20" y="36"/>
                  </a:cubicBezTo>
                  <a:cubicBezTo>
                    <a:pt x="18" y="35"/>
                    <a:pt x="18" y="35"/>
                    <a:pt x="18" y="35"/>
                  </a:cubicBezTo>
                  <a:close/>
                  <a:moveTo>
                    <a:pt x="22" y="33"/>
                  </a:moveTo>
                  <a:cubicBezTo>
                    <a:pt x="21" y="35"/>
                    <a:pt x="21" y="35"/>
                    <a:pt x="21" y="35"/>
                  </a:cubicBezTo>
                  <a:cubicBezTo>
                    <a:pt x="21" y="36"/>
                    <a:pt x="21" y="36"/>
                    <a:pt x="21" y="36"/>
                  </a:cubicBezTo>
                  <a:cubicBezTo>
                    <a:pt x="21" y="37"/>
                    <a:pt x="21" y="37"/>
                    <a:pt x="21" y="37"/>
                  </a:cubicBezTo>
                  <a:cubicBezTo>
                    <a:pt x="22" y="36"/>
                    <a:pt x="22" y="36"/>
                    <a:pt x="22" y="36"/>
                  </a:cubicBezTo>
                  <a:cubicBezTo>
                    <a:pt x="23" y="34"/>
                    <a:pt x="23" y="34"/>
                    <a:pt x="23" y="34"/>
                  </a:cubicBezTo>
                  <a:cubicBezTo>
                    <a:pt x="23" y="34"/>
                    <a:pt x="22" y="33"/>
                    <a:pt x="22" y="33"/>
                  </a:cubicBezTo>
                  <a:close/>
                  <a:moveTo>
                    <a:pt x="14" y="28"/>
                  </a:moveTo>
                  <a:cubicBezTo>
                    <a:pt x="16" y="28"/>
                    <a:pt x="16" y="28"/>
                    <a:pt x="16" y="28"/>
                  </a:cubicBezTo>
                  <a:cubicBezTo>
                    <a:pt x="18" y="29"/>
                    <a:pt x="18" y="29"/>
                    <a:pt x="18" y="29"/>
                  </a:cubicBezTo>
                  <a:cubicBezTo>
                    <a:pt x="19" y="28"/>
                    <a:pt x="19" y="28"/>
                    <a:pt x="19" y="28"/>
                  </a:cubicBezTo>
                  <a:cubicBezTo>
                    <a:pt x="21" y="31"/>
                    <a:pt x="21" y="31"/>
                    <a:pt x="21" y="31"/>
                  </a:cubicBezTo>
                  <a:cubicBezTo>
                    <a:pt x="21" y="32"/>
                    <a:pt x="21" y="32"/>
                    <a:pt x="21" y="32"/>
                  </a:cubicBezTo>
                  <a:cubicBezTo>
                    <a:pt x="20" y="34"/>
                    <a:pt x="20" y="34"/>
                    <a:pt x="20" y="34"/>
                  </a:cubicBezTo>
                  <a:cubicBezTo>
                    <a:pt x="18" y="35"/>
                    <a:pt x="18" y="35"/>
                    <a:pt x="18" y="35"/>
                  </a:cubicBezTo>
                  <a:cubicBezTo>
                    <a:pt x="17" y="34"/>
                    <a:pt x="17" y="34"/>
                    <a:pt x="17" y="34"/>
                  </a:cubicBezTo>
                  <a:cubicBezTo>
                    <a:pt x="16" y="34"/>
                    <a:pt x="16" y="34"/>
                    <a:pt x="16" y="34"/>
                  </a:cubicBezTo>
                  <a:cubicBezTo>
                    <a:pt x="14" y="32"/>
                    <a:pt x="14" y="32"/>
                    <a:pt x="14" y="32"/>
                  </a:cubicBezTo>
                  <a:cubicBezTo>
                    <a:pt x="13" y="30"/>
                    <a:pt x="13" y="30"/>
                    <a:pt x="13" y="30"/>
                  </a:cubicBezTo>
                  <a:cubicBezTo>
                    <a:pt x="14" y="28"/>
                    <a:pt x="14" y="28"/>
                    <a:pt x="14" y="28"/>
                  </a:cubicBezTo>
                  <a:close/>
                  <a:moveTo>
                    <a:pt x="21" y="6"/>
                  </a:moveTo>
                  <a:cubicBezTo>
                    <a:pt x="22" y="5"/>
                    <a:pt x="22" y="5"/>
                    <a:pt x="22" y="5"/>
                  </a:cubicBezTo>
                  <a:cubicBezTo>
                    <a:pt x="23" y="5"/>
                    <a:pt x="23" y="5"/>
                    <a:pt x="23" y="5"/>
                  </a:cubicBezTo>
                  <a:cubicBezTo>
                    <a:pt x="22" y="6"/>
                    <a:pt x="22" y="6"/>
                    <a:pt x="22" y="6"/>
                  </a:cubicBezTo>
                  <a:cubicBezTo>
                    <a:pt x="21" y="6"/>
                    <a:pt x="21" y="6"/>
                    <a:pt x="21" y="6"/>
                  </a:cubicBezTo>
                  <a:close/>
                  <a:moveTo>
                    <a:pt x="5" y="14"/>
                  </a:moveTo>
                  <a:cubicBezTo>
                    <a:pt x="5" y="13"/>
                    <a:pt x="5" y="13"/>
                    <a:pt x="5" y="13"/>
                  </a:cubicBezTo>
                  <a:cubicBezTo>
                    <a:pt x="6" y="11"/>
                    <a:pt x="6" y="11"/>
                    <a:pt x="6" y="11"/>
                  </a:cubicBezTo>
                  <a:cubicBezTo>
                    <a:pt x="8" y="11"/>
                    <a:pt x="8" y="11"/>
                    <a:pt x="8" y="11"/>
                  </a:cubicBezTo>
                  <a:cubicBezTo>
                    <a:pt x="7" y="12"/>
                    <a:pt x="7" y="12"/>
                    <a:pt x="7" y="12"/>
                  </a:cubicBezTo>
                  <a:cubicBezTo>
                    <a:pt x="6" y="14"/>
                    <a:pt x="6" y="14"/>
                    <a:pt x="6" y="14"/>
                  </a:cubicBezTo>
                  <a:cubicBezTo>
                    <a:pt x="5" y="14"/>
                    <a:pt x="5" y="14"/>
                    <a:pt x="5" y="14"/>
                  </a:cubicBezTo>
                  <a:close/>
                  <a:moveTo>
                    <a:pt x="5" y="15"/>
                  </a:moveTo>
                  <a:cubicBezTo>
                    <a:pt x="4" y="13"/>
                    <a:pt x="4" y="13"/>
                    <a:pt x="4" y="13"/>
                  </a:cubicBezTo>
                  <a:cubicBezTo>
                    <a:pt x="5" y="12"/>
                    <a:pt x="5" y="12"/>
                    <a:pt x="5" y="12"/>
                  </a:cubicBezTo>
                  <a:cubicBezTo>
                    <a:pt x="7" y="10"/>
                    <a:pt x="7" y="10"/>
                    <a:pt x="7" y="10"/>
                  </a:cubicBezTo>
                  <a:cubicBezTo>
                    <a:pt x="8" y="10"/>
                    <a:pt x="8" y="10"/>
                    <a:pt x="8" y="10"/>
                  </a:cubicBezTo>
                  <a:cubicBezTo>
                    <a:pt x="9" y="10"/>
                    <a:pt x="9" y="10"/>
                    <a:pt x="9" y="10"/>
                  </a:cubicBezTo>
                  <a:cubicBezTo>
                    <a:pt x="11" y="10"/>
                    <a:pt x="11" y="10"/>
                    <a:pt x="11" y="10"/>
                  </a:cubicBezTo>
                  <a:cubicBezTo>
                    <a:pt x="12" y="10"/>
                    <a:pt x="12" y="10"/>
                    <a:pt x="12" y="10"/>
                  </a:cubicBezTo>
                  <a:cubicBezTo>
                    <a:pt x="14" y="10"/>
                    <a:pt x="14" y="10"/>
                    <a:pt x="14" y="10"/>
                  </a:cubicBezTo>
                  <a:cubicBezTo>
                    <a:pt x="16" y="11"/>
                    <a:pt x="16" y="11"/>
                    <a:pt x="16" y="11"/>
                  </a:cubicBezTo>
                  <a:cubicBezTo>
                    <a:pt x="17" y="10"/>
                    <a:pt x="17" y="10"/>
                    <a:pt x="17" y="10"/>
                  </a:cubicBezTo>
                  <a:cubicBezTo>
                    <a:pt x="18" y="7"/>
                    <a:pt x="18" y="7"/>
                    <a:pt x="18" y="7"/>
                  </a:cubicBezTo>
                  <a:cubicBezTo>
                    <a:pt x="18" y="5"/>
                    <a:pt x="18" y="5"/>
                    <a:pt x="18" y="5"/>
                  </a:cubicBezTo>
                  <a:cubicBezTo>
                    <a:pt x="18" y="5"/>
                    <a:pt x="18" y="5"/>
                    <a:pt x="18" y="5"/>
                  </a:cubicBezTo>
                  <a:cubicBezTo>
                    <a:pt x="18" y="3"/>
                    <a:pt x="18" y="3"/>
                    <a:pt x="18" y="3"/>
                  </a:cubicBezTo>
                  <a:cubicBezTo>
                    <a:pt x="19" y="0"/>
                    <a:pt x="19" y="0"/>
                    <a:pt x="19" y="0"/>
                  </a:cubicBezTo>
                  <a:cubicBezTo>
                    <a:pt x="19" y="0"/>
                    <a:pt x="19" y="0"/>
                    <a:pt x="19" y="0"/>
                  </a:cubicBezTo>
                  <a:cubicBezTo>
                    <a:pt x="17" y="2"/>
                    <a:pt x="17" y="2"/>
                    <a:pt x="17" y="2"/>
                  </a:cubicBezTo>
                  <a:cubicBezTo>
                    <a:pt x="14" y="3"/>
                    <a:pt x="14" y="3"/>
                    <a:pt x="14" y="3"/>
                  </a:cubicBezTo>
                  <a:cubicBezTo>
                    <a:pt x="13" y="3"/>
                    <a:pt x="13" y="3"/>
                    <a:pt x="13" y="3"/>
                  </a:cubicBezTo>
                  <a:cubicBezTo>
                    <a:pt x="12" y="5"/>
                    <a:pt x="12" y="5"/>
                    <a:pt x="12" y="5"/>
                  </a:cubicBezTo>
                  <a:cubicBezTo>
                    <a:pt x="11" y="7"/>
                    <a:pt x="11" y="7"/>
                    <a:pt x="11" y="7"/>
                  </a:cubicBezTo>
                  <a:cubicBezTo>
                    <a:pt x="9" y="8"/>
                    <a:pt x="9" y="8"/>
                    <a:pt x="9" y="8"/>
                  </a:cubicBezTo>
                  <a:cubicBezTo>
                    <a:pt x="7" y="8"/>
                    <a:pt x="7" y="8"/>
                    <a:pt x="7" y="8"/>
                  </a:cubicBezTo>
                  <a:cubicBezTo>
                    <a:pt x="5" y="10"/>
                    <a:pt x="5" y="10"/>
                    <a:pt x="5" y="10"/>
                  </a:cubicBezTo>
                  <a:cubicBezTo>
                    <a:pt x="4" y="10"/>
                    <a:pt x="4" y="10"/>
                    <a:pt x="4" y="10"/>
                  </a:cubicBezTo>
                  <a:cubicBezTo>
                    <a:pt x="3" y="10"/>
                    <a:pt x="3" y="10"/>
                    <a:pt x="3" y="10"/>
                  </a:cubicBezTo>
                  <a:cubicBezTo>
                    <a:pt x="2" y="12"/>
                    <a:pt x="2" y="12"/>
                    <a:pt x="2" y="12"/>
                  </a:cubicBezTo>
                  <a:cubicBezTo>
                    <a:pt x="1" y="13"/>
                    <a:pt x="1" y="13"/>
                    <a:pt x="1" y="13"/>
                  </a:cubicBezTo>
                  <a:cubicBezTo>
                    <a:pt x="2" y="14"/>
                    <a:pt x="2" y="14"/>
                    <a:pt x="2" y="14"/>
                  </a:cubicBezTo>
                  <a:cubicBezTo>
                    <a:pt x="3" y="13"/>
                    <a:pt x="3" y="13"/>
                    <a:pt x="3" y="13"/>
                  </a:cubicBezTo>
                  <a:cubicBezTo>
                    <a:pt x="5" y="15"/>
                    <a:pt x="5" y="15"/>
                    <a:pt x="5" y="15"/>
                  </a:cubicBezTo>
                  <a:close/>
                  <a:moveTo>
                    <a:pt x="12" y="36"/>
                  </a:moveTo>
                  <a:cubicBezTo>
                    <a:pt x="12" y="36"/>
                    <a:pt x="12" y="36"/>
                    <a:pt x="12" y="36"/>
                  </a:cubicBezTo>
                  <a:cubicBezTo>
                    <a:pt x="12" y="35"/>
                    <a:pt x="12" y="35"/>
                    <a:pt x="12" y="35"/>
                  </a:cubicBezTo>
                  <a:cubicBezTo>
                    <a:pt x="11" y="34"/>
                    <a:pt x="11" y="34"/>
                    <a:pt x="11" y="34"/>
                  </a:cubicBezTo>
                  <a:cubicBezTo>
                    <a:pt x="11" y="34"/>
                    <a:pt x="11" y="34"/>
                    <a:pt x="11" y="34"/>
                  </a:cubicBezTo>
                  <a:cubicBezTo>
                    <a:pt x="11" y="32"/>
                    <a:pt x="11" y="32"/>
                    <a:pt x="11" y="32"/>
                  </a:cubicBezTo>
                  <a:cubicBezTo>
                    <a:pt x="12" y="32"/>
                    <a:pt x="12" y="32"/>
                    <a:pt x="12" y="32"/>
                  </a:cubicBezTo>
                  <a:cubicBezTo>
                    <a:pt x="12" y="30"/>
                    <a:pt x="12" y="30"/>
                    <a:pt x="12" y="30"/>
                  </a:cubicBezTo>
                  <a:cubicBezTo>
                    <a:pt x="11" y="30"/>
                    <a:pt x="11" y="30"/>
                    <a:pt x="11" y="30"/>
                  </a:cubicBezTo>
                  <a:cubicBezTo>
                    <a:pt x="11" y="29"/>
                    <a:pt x="11" y="29"/>
                    <a:pt x="11" y="29"/>
                  </a:cubicBezTo>
                  <a:cubicBezTo>
                    <a:pt x="14" y="27"/>
                    <a:pt x="14" y="27"/>
                    <a:pt x="14" y="27"/>
                  </a:cubicBezTo>
                  <a:cubicBezTo>
                    <a:pt x="14" y="26"/>
                    <a:pt x="14" y="26"/>
                    <a:pt x="14" y="26"/>
                  </a:cubicBezTo>
                  <a:cubicBezTo>
                    <a:pt x="15" y="25"/>
                    <a:pt x="15" y="25"/>
                    <a:pt x="15" y="25"/>
                  </a:cubicBezTo>
                  <a:cubicBezTo>
                    <a:pt x="16" y="25"/>
                    <a:pt x="16" y="25"/>
                    <a:pt x="16" y="25"/>
                  </a:cubicBezTo>
                  <a:cubicBezTo>
                    <a:pt x="17" y="25"/>
                    <a:pt x="17" y="25"/>
                    <a:pt x="17" y="25"/>
                  </a:cubicBezTo>
                  <a:cubicBezTo>
                    <a:pt x="17" y="22"/>
                    <a:pt x="17" y="22"/>
                    <a:pt x="17" y="22"/>
                  </a:cubicBezTo>
                  <a:cubicBezTo>
                    <a:pt x="17" y="21"/>
                    <a:pt x="17" y="21"/>
                    <a:pt x="17" y="21"/>
                  </a:cubicBezTo>
                  <a:cubicBezTo>
                    <a:pt x="18" y="20"/>
                    <a:pt x="18" y="20"/>
                    <a:pt x="18" y="20"/>
                  </a:cubicBezTo>
                  <a:cubicBezTo>
                    <a:pt x="19" y="20"/>
                    <a:pt x="19" y="20"/>
                    <a:pt x="19" y="20"/>
                  </a:cubicBezTo>
                  <a:cubicBezTo>
                    <a:pt x="20" y="21"/>
                    <a:pt x="20" y="21"/>
                    <a:pt x="20" y="21"/>
                  </a:cubicBezTo>
                  <a:cubicBezTo>
                    <a:pt x="21" y="20"/>
                    <a:pt x="21" y="20"/>
                    <a:pt x="21" y="20"/>
                  </a:cubicBezTo>
                  <a:cubicBezTo>
                    <a:pt x="22" y="20"/>
                    <a:pt x="22" y="20"/>
                    <a:pt x="22" y="20"/>
                  </a:cubicBezTo>
                  <a:cubicBezTo>
                    <a:pt x="22" y="20"/>
                    <a:pt x="22" y="20"/>
                    <a:pt x="22" y="20"/>
                  </a:cubicBezTo>
                  <a:cubicBezTo>
                    <a:pt x="23" y="18"/>
                    <a:pt x="23" y="18"/>
                    <a:pt x="23" y="18"/>
                  </a:cubicBezTo>
                  <a:cubicBezTo>
                    <a:pt x="21" y="17"/>
                    <a:pt x="21" y="17"/>
                    <a:pt x="21" y="17"/>
                  </a:cubicBezTo>
                  <a:cubicBezTo>
                    <a:pt x="20" y="17"/>
                    <a:pt x="20" y="17"/>
                    <a:pt x="20" y="17"/>
                  </a:cubicBezTo>
                  <a:cubicBezTo>
                    <a:pt x="18" y="17"/>
                    <a:pt x="18" y="17"/>
                    <a:pt x="18" y="17"/>
                  </a:cubicBezTo>
                  <a:cubicBezTo>
                    <a:pt x="17" y="16"/>
                    <a:pt x="17" y="16"/>
                    <a:pt x="17" y="16"/>
                  </a:cubicBezTo>
                  <a:cubicBezTo>
                    <a:pt x="16" y="15"/>
                    <a:pt x="16" y="15"/>
                    <a:pt x="16" y="15"/>
                  </a:cubicBezTo>
                  <a:cubicBezTo>
                    <a:pt x="15" y="14"/>
                    <a:pt x="15" y="14"/>
                    <a:pt x="15" y="14"/>
                  </a:cubicBezTo>
                  <a:cubicBezTo>
                    <a:pt x="16" y="14"/>
                    <a:pt x="16" y="14"/>
                    <a:pt x="16" y="14"/>
                  </a:cubicBezTo>
                  <a:cubicBezTo>
                    <a:pt x="16" y="12"/>
                    <a:pt x="16" y="12"/>
                    <a:pt x="16" y="12"/>
                  </a:cubicBezTo>
                  <a:cubicBezTo>
                    <a:pt x="14" y="11"/>
                    <a:pt x="14" y="11"/>
                    <a:pt x="14" y="11"/>
                  </a:cubicBezTo>
                  <a:cubicBezTo>
                    <a:pt x="12" y="11"/>
                    <a:pt x="12" y="11"/>
                    <a:pt x="12" y="11"/>
                  </a:cubicBezTo>
                  <a:cubicBezTo>
                    <a:pt x="11" y="11"/>
                    <a:pt x="11" y="11"/>
                    <a:pt x="11" y="11"/>
                  </a:cubicBezTo>
                  <a:cubicBezTo>
                    <a:pt x="9" y="11"/>
                    <a:pt x="9" y="11"/>
                    <a:pt x="9" y="11"/>
                  </a:cubicBezTo>
                  <a:cubicBezTo>
                    <a:pt x="9" y="12"/>
                    <a:pt x="9" y="12"/>
                    <a:pt x="9" y="12"/>
                  </a:cubicBezTo>
                  <a:cubicBezTo>
                    <a:pt x="10" y="14"/>
                    <a:pt x="10" y="14"/>
                    <a:pt x="10" y="14"/>
                  </a:cubicBezTo>
                  <a:cubicBezTo>
                    <a:pt x="10" y="14"/>
                    <a:pt x="10" y="14"/>
                    <a:pt x="10" y="14"/>
                  </a:cubicBezTo>
                  <a:cubicBezTo>
                    <a:pt x="11" y="16"/>
                    <a:pt x="11" y="16"/>
                    <a:pt x="11" y="16"/>
                  </a:cubicBezTo>
                  <a:cubicBezTo>
                    <a:pt x="11" y="17"/>
                    <a:pt x="11" y="17"/>
                    <a:pt x="11" y="17"/>
                  </a:cubicBezTo>
                  <a:cubicBezTo>
                    <a:pt x="10" y="16"/>
                    <a:pt x="10" y="16"/>
                    <a:pt x="10" y="16"/>
                  </a:cubicBezTo>
                  <a:cubicBezTo>
                    <a:pt x="8" y="17"/>
                    <a:pt x="8" y="17"/>
                    <a:pt x="8" y="17"/>
                  </a:cubicBezTo>
                  <a:cubicBezTo>
                    <a:pt x="8" y="16"/>
                    <a:pt x="8" y="16"/>
                    <a:pt x="8" y="16"/>
                  </a:cubicBezTo>
                  <a:cubicBezTo>
                    <a:pt x="9" y="15"/>
                    <a:pt x="9" y="15"/>
                    <a:pt x="9" y="15"/>
                  </a:cubicBezTo>
                  <a:cubicBezTo>
                    <a:pt x="8" y="13"/>
                    <a:pt x="8" y="13"/>
                    <a:pt x="8" y="13"/>
                  </a:cubicBezTo>
                  <a:cubicBezTo>
                    <a:pt x="7" y="13"/>
                    <a:pt x="7" y="13"/>
                    <a:pt x="7" y="13"/>
                  </a:cubicBezTo>
                  <a:cubicBezTo>
                    <a:pt x="6" y="15"/>
                    <a:pt x="6" y="15"/>
                    <a:pt x="6" y="15"/>
                  </a:cubicBezTo>
                  <a:cubicBezTo>
                    <a:pt x="7" y="16"/>
                    <a:pt x="7" y="16"/>
                    <a:pt x="7" y="16"/>
                  </a:cubicBezTo>
                  <a:cubicBezTo>
                    <a:pt x="5" y="17"/>
                    <a:pt x="5" y="17"/>
                    <a:pt x="5" y="17"/>
                  </a:cubicBezTo>
                  <a:cubicBezTo>
                    <a:pt x="4" y="16"/>
                    <a:pt x="4" y="16"/>
                    <a:pt x="4" y="16"/>
                  </a:cubicBezTo>
                  <a:cubicBezTo>
                    <a:pt x="3" y="16"/>
                    <a:pt x="3" y="16"/>
                    <a:pt x="3" y="16"/>
                  </a:cubicBezTo>
                  <a:cubicBezTo>
                    <a:pt x="2" y="16"/>
                    <a:pt x="2" y="16"/>
                    <a:pt x="2" y="16"/>
                  </a:cubicBezTo>
                  <a:cubicBezTo>
                    <a:pt x="0" y="17"/>
                    <a:pt x="0" y="17"/>
                    <a:pt x="0" y="17"/>
                  </a:cubicBezTo>
                  <a:cubicBezTo>
                    <a:pt x="2" y="18"/>
                    <a:pt x="2" y="18"/>
                    <a:pt x="2" y="18"/>
                  </a:cubicBezTo>
                  <a:cubicBezTo>
                    <a:pt x="2" y="20"/>
                    <a:pt x="2" y="20"/>
                    <a:pt x="2" y="20"/>
                  </a:cubicBezTo>
                  <a:cubicBezTo>
                    <a:pt x="1" y="19"/>
                    <a:pt x="1" y="19"/>
                    <a:pt x="1" y="19"/>
                  </a:cubicBezTo>
                  <a:cubicBezTo>
                    <a:pt x="0" y="19"/>
                    <a:pt x="0" y="19"/>
                    <a:pt x="0" y="19"/>
                  </a:cubicBezTo>
                  <a:cubicBezTo>
                    <a:pt x="1" y="21"/>
                    <a:pt x="1" y="21"/>
                    <a:pt x="1" y="21"/>
                  </a:cubicBezTo>
                  <a:cubicBezTo>
                    <a:pt x="2" y="22"/>
                    <a:pt x="2" y="22"/>
                    <a:pt x="2" y="22"/>
                  </a:cubicBezTo>
                  <a:cubicBezTo>
                    <a:pt x="2" y="24"/>
                    <a:pt x="2" y="24"/>
                    <a:pt x="2" y="24"/>
                  </a:cubicBezTo>
                  <a:cubicBezTo>
                    <a:pt x="3" y="25"/>
                    <a:pt x="3" y="25"/>
                    <a:pt x="3" y="25"/>
                  </a:cubicBezTo>
                  <a:cubicBezTo>
                    <a:pt x="1" y="26"/>
                    <a:pt x="1" y="26"/>
                    <a:pt x="1" y="26"/>
                  </a:cubicBezTo>
                  <a:cubicBezTo>
                    <a:pt x="0" y="29"/>
                    <a:pt x="0" y="29"/>
                    <a:pt x="0" y="29"/>
                  </a:cubicBezTo>
                  <a:cubicBezTo>
                    <a:pt x="1" y="30"/>
                    <a:pt x="1" y="30"/>
                    <a:pt x="1" y="30"/>
                  </a:cubicBezTo>
                  <a:cubicBezTo>
                    <a:pt x="2" y="29"/>
                    <a:pt x="2" y="29"/>
                    <a:pt x="2" y="29"/>
                  </a:cubicBezTo>
                  <a:cubicBezTo>
                    <a:pt x="4" y="31"/>
                    <a:pt x="4" y="31"/>
                    <a:pt x="4" y="31"/>
                  </a:cubicBezTo>
                  <a:cubicBezTo>
                    <a:pt x="4" y="33"/>
                    <a:pt x="4" y="33"/>
                    <a:pt x="4" y="33"/>
                  </a:cubicBezTo>
                  <a:cubicBezTo>
                    <a:pt x="4" y="34"/>
                    <a:pt x="4" y="34"/>
                    <a:pt x="4" y="34"/>
                  </a:cubicBezTo>
                  <a:cubicBezTo>
                    <a:pt x="4" y="35"/>
                    <a:pt x="4" y="35"/>
                    <a:pt x="4" y="35"/>
                  </a:cubicBezTo>
                  <a:cubicBezTo>
                    <a:pt x="6" y="35"/>
                    <a:pt x="6" y="35"/>
                    <a:pt x="6" y="35"/>
                  </a:cubicBezTo>
                  <a:cubicBezTo>
                    <a:pt x="10" y="36"/>
                    <a:pt x="10" y="36"/>
                    <a:pt x="10" y="36"/>
                  </a:cubicBezTo>
                  <a:cubicBezTo>
                    <a:pt x="11" y="36"/>
                    <a:pt x="11" y="36"/>
                    <a:pt x="11" y="36"/>
                  </a:cubicBezTo>
                  <a:lnTo>
                    <a:pt x="12" y="36"/>
                  </a:lnTo>
                  <a:close/>
                </a:path>
              </a:pathLst>
            </a:custGeom>
            <a:grpFill/>
            <a:ln w="0">
              <a:noFill/>
            </a:ln>
          </p:spPr>
          <p:style>
            <a:lnRef idx="0">
              <a:scrgbClr r="0" g="0" b="0"/>
            </a:lnRef>
            <a:fillRef idx="0">
              <a:scrgbClr r="0" g="0" b="0"/>
            </a:fillRef>
            <a:effectRef idx="0">
              <a:scrgbClr r="0" g="0" b="0"/>
            </a:effectRef>
            <a:fontRef idx="minor"/>
          </p:style>
        </p:sp>
        <p:sp>
          <p:nvSpPr>
            <p:cNvPr id="302" name="CustomShape 43">
              <a:extLst>
                <a:ext uri="{FF2B5EF4-FFF2-40B4-BE49-F238E27FC236}">
                  <a16:creationId xmlns:a16="http://schemas.microsoft.com/office/drawing/2014/main" id="{E90E7A44-B489-416B-AADF-E64A8FCFE885}"/>
                </a:ext>
              </a:extLst>
            </p:cNvPr>
            <p:cNvSpPr/>
            <p:nvPr/>
          </p:nvSpPr>
          <p:spPr>
            <a:xfrm>
              <a:off x="3279960" y="3612960"/>
              <a:ext cx="419400" cy="467640"/>
            </a:xfrm>
            <a:custGeom>
              <a:avLst/>
              <a:gdLst/>
              <a:ahLst/>
              <a:cxnLst/>
              <a:rect l="l" t="t" r="r" b="b"/>
              <a:pathLst>
                <a:path w="179" h="206">
                  <a:moveTo>
                    <a:pt x="166" y="37"/>
                  </a:moveTo>
                  <a:cubicBezTo>
                    <a:pt x="167" y="37"/>
                    <a:pt x="167" y="37"/>
                    <a:pt x="167" y="37"/>
                  </a:cubicBezTo>
                  <a:cubicBezTo>
                    <a:pt x="167" y="34"/>
                    <a:pt x="167" y="34"/>
                    <a:pt x="167" y="34"/>
                  </a:cubicBezTo>
                  <a:cubicBezTo>
                    <a:pt x="169" y="32"/>
                    <a:pt x="169" y="32"/>
                    <a:pt x="169" y="32"/>
                  </a:cubicBezTo>
                  <a:cubicBezTo>
                    <a:pt x="171" y="31"/>
                    <a:pt x="171" y="31"/>
                    <a:pt x="171" y="31"/>
                  </a:cubicBezTo>
                  <a:cubicBezTo>
                    <a:pt x="173" y="30"/>
                    <a:pt x="173" y="30"/>
                    <a:pt x="173" y="30"/>
                  </a:cubicBezTo>
                  <a:cubicBezTo>
                    <a:pt x="172" y="27"/>
                    <a:pt x="172" y="27"/>
                    <a:pt x="172" y="27"/>
                  </a:cubicBezTo>
                  <a:cubicBezTo>
                    <a:pt x="174" y="27"/>
                    <a:pt x="174" y="27"/>
                    <a:pt x="174" y="27"/>
                  </a:cubicBezTo>
                  <a:cubicBezTo>
                    <a:pt x="176" y="28"/>
                    <a:pt x="176" y="28"/>
                    <a:pt x="176" y="28"/>
                  </a:cubicBezTo>
                  <a:cubicBezTo>
                    <a:pt x="177" y="26"/>
                    <a:pt x="177" y="26"/>
                    <a:pt x="177" y="26"/>
                  </a:cubicBezTo>
                  <a:cubicBezTo>
                    <a:pt x="177" y="24"/>
                    <a:pt x="177" y="24"/>
                    <a:pt x="177" y="24"/>
                  </a:cubicBezTo>
                  <a:cubicBezTo>
                    <a:pt x="176" y="24"/>
                    <a:pt x="176" y="24"/>
                    <a:pt x="176" y="24"/>
                  </a:cubicBezTo>
                  <a:cubicBezTo>
                    <a:pt x="175" y="23"/>
                    <a:pt x="175" y="23"/>
                    <a:pt x="175" y="23"/>
                  </a:cubicBezTo>
                  <a:cubicBezTo>
                    <a:pt x="174" y="23"/>
                    <a:pt x="174" y="23"/>
                    <a:pt x="174" y="23"/>
                  </a:cubicBezTo>
                  <a:cubicBezTo>
                    <a:pt x="174" y="24"/>
                    <a:pt x="174" y="24"/>
                    <a:pt x="174" y="24"/>
                  </a:cubicBezTo>
                  <a:cubicBezTo>
                    <a:pt x="173" y="25"/>
                    <a:pt x="173" y="25"/>
                    <a:pt x="173" y="25"/>
                  </a:cubicBezTo>
                  <a:cubicBezTo>
                    <a:pt x="173" y="24"/>
                    <a:pt x="173" y="24"/>
                    <a:pt x="173" y="24"/>
                  </a:cubicBezTo>
                  <a:cubicBezTo>
                    <a:pt x="172" y="23"/>
                    <a:pt x="172" y="23"/>
                    <a:pt x="172" y="23"/>
                  </a:cubicBezTo>
                  <a:cubicBezTo>
                    <a:pt x="171" y="23"/>
                    <a:pt x="171" y="23"/>
                    <a:pt x="171" y="23"/>
                  </a:cubicBezTo>
                  <a:cubicBezTo>
                    <a:pt x="172" y="24"/>
                    <a:pt x="172" y="24"/>
                    <a:pt x="172" y="24"/>
                  </a:cubicBezTo>
                  <a:cubicBezTo>
                    <a:pt x="171" y="26"/>
                    <a:pt x="171" y="26"/>
                    <a:pt x="171" y="26"/>
                  </a:cubicBezTo>
                  <a:cubicBezTo>
                    <a:pt x="171" y="26"/>
                    <a:pt x="171" y="26"/>
                    <a:pt x="171" y="26"/>
                  </a:cubicBezTo>
                  <a:cubicBezTo>
                    <a:pt x="170" y="24"/>
                    <a:pt x="170" y="24"/>
                    <a:pt x="170" y="24"/>
                  </a:cubicBezTo>
                  <a:cubicBezTo>
                    <a:pt x="169" y="25"/>
                    <a:pt x="169" y="25"/>
                    <a:pt x="169" y="25"/>
                  </a:cubicBezTo>
                  <a:cubicBezTo>
                    <a:pt x="168" y="26"/>
                    <a:pt x="168" y="26"/>
                    <a:pt x="168" y="26"/>
                  </a:cubicBezTo>
                  <a:cubicBezTo>
                    <a:pt x="168" y="25"/>
                    <a:pt x="168" y="25"/>
                    <a:pt x="168" y="25"/>
                  </a:cubicBezTo>
                  <a:cubicBezTo>
                    <a:pt x="167" y="23"/>
                    <a:pt x="167" y="23"/>
                    <a:pt x="167" y="23"/>
                  </a:cubicBezTo>
                  <a:cubicBezTo>
                    <a:pt x="167" y="23"/>
                    <a:pt x="167" y="23"/>
                    <a:pt x="167" y="23"/>
                  </a:cubicBezTo>
                  <a:cubicBezTo>
                    <a:pt x="166" y="21"/>
                    <a:pt x="166" y="21"/>
                    <a:pt x="166" y="21"/>
                  </a:cubicBezTo>
                  <a:cubicBezTo>
                    <a:pt x="165" y="20"/>
                    <a:pt x="165" y="20"/>
                    <a:pt x="165" y="20"/>
                  </a:cubicBezTo>
                  <a:cubicBezTo>
                    <a:pt x="164" y="21"/>
                    <a:pt x="164" y="21"/>
                    <a:pt x="164" y="21"/>
                  </a:cubicBezTo>
                  <a:cubicBezTo>
                    <a:pt x="163" y="20"/>
                    <a:pt x="163" y="20"/>
                    <a:pt x="163" y="20"/>
                  </a:cubicBezTo>
                  <a:cubicBezTo>
                    <a:pt x="161" y="20"/>
                    <a:pt x="161" y="20"/>
                    <a:pt x="161" y="20"/>
                  </a:cubicBezTo>
                  <a:cubicBezTo>
                    <a:pt x="160" y="18"/>
                    <a:pt x="160" y="18"/>
                    <a:pt x="160" y="18"/>
                  </a:cubicBezTo>
                  <a:cubicBezTo>
                    <a:pt x="160" y="18"/>
                    <a:pt x="160" y="18"/>
                    <a:pt x="160" y="18"/>
                  </a:cubicBezTo>
                  <a:cubicBezTo>
                    <a:pt x="162" y="19"/>
                    <a:pt x="162" y="19"/>
                    <a:pt x="162" y="19"/>
                  </a:cubicBezTo>
                  <a:cubicBezTo>
                    <a:pt x="165" y="19"/>
                    <a:pt x="165" y="19"/>
                    <a:pt x="165" y="19"/>
                  </a:cubicBezTo>
                  <a:cubicBezTo>
                    <a:pt x="166" y="19"/>
                    <a:pt x="166" y="19"/>
                    <a:pt x="166" y="19"/>
                  </a:cubicBezTo>
                  <a:cubicBezTo>
                    <a:pt x="170" y="19"/>
                    <a:pt x="170" y="19"/>
                    <a:pt x="170" y="19"/>
                  </a:cubicBezTo>
                  <a:cubicBezTo>
                    <a:pt x="172" y="19"/>
                    <a:pt x="172" y="19"/>
                    <a:pt x="172" y="19"/>
                  </a:cubicBezTo>
                  <a:cubicBezTo>
                    <a:pt x="174" y="15"/>
                    <a:pt x="174" y="15"/>
                    <a:pt x="174" y="15"/>
                  </a:cubicBezTo>
                  <a:cubicBezTo>
                    <a:pt x="177" y="15"/>
                    <a:pt x="177" y="15"/>
                    <a:pt x="177" y="15"/>
                  </a:cubicBezTo>
                  <a:cubicBezTo>
                    <a:pt x="179" y="13"/>
                    <a:pt x="179" y="13"/>
                    <a:pt x="179" y="13"/>
                  </a:cubicBezTo>
                  <a:cubicBezTo>
                    <a:pt x="179" y="13"/>
                    <a:pt x="179" y="13"/>
                    <a:pt x="179" y="13"/>
                  </a:cubicBezTo>
                  <a:cubicBezTo>
                    <a:pt x="178" y="12"/>
                    <a:pt x="178" y="12"/>
                    <a:pt x="178" y="12"/>
                  </a:cubicBezTo>
                  <a:cubicBezTo>
                    <a:pt x="177" y="12"/>
                    <a:pt x="177" y="12"/>
                    <a:pt x="177" y="12"/>
                  </a:cubicBezTo>
                  <a:cubicBezTo>
                    <a:pt x="176" y="11"/>
                    <a:pt x="176" y="11"/>
                    <a:pt x="176" y="11"/>
                  </a:cubicBezTo>
                  <a:cubicBezTo>
                    <a:pt x="174" y="12"/>
                    <a:pt x="174" y="12"/>
                    <a:pt x="174" y="12"/>
                  </a:cubicBezTo>
                  <a:cubicBezTo>
                    <a:pt x="172" y="10"/>
                    <a:pt x="172" y="10"/>
                    <a:pt x="172" y="10"/>
                  </a:cubicBezTo>
                  <a:cubicBezTo>
                    <a:pt x="171" y="10"/>
                    <a:pt x="171" y="10"/>
                    <a:pt x="171" y="10"/>
                  </a:cubicBezTo>
                  <a:cubicBezTo>
                    <a:pt x="170" y="11"/>
                    <a:pt x="170" y="11"/>
                    <a:pt x="170" y="11"/>
                  </a:cubicBezTo>
                  <a:cubicBezTo>
                    <a:pt x="169" y="11"/>
                    <a:pt x="169" y="11"/>
                    <a:pt x="169" y="11"/>
                  </a:cubicBezTo>
                  <a:cubicBezTo>
                    <a:pt x="169" y="11"/>
                    <a:pt x="169" y="11"/>
                    <a:pt x="169" y="11"/>
                  </a:cubicBezTo>
                  <a:cubicBezTo>
                    <a:pt x="170" y="10"/>
                    <a:pt x="170" y="10"/>
                    <a:pt x="170" y="10"/>
                  </a:cubicBezTo>
                  <a:cubicBezTo>
                    <a:pt x="170" y="9"/>
                    <a:pt x="170" y="9"/>
                    <a:pt x="170" y="9"/>
                  </a:cubicBezTo>
                  <a:cubicBezTo>
                    <a:pt x="168" y="8"/>
                    <a:pt x="168" y="8"/>
                    <a:pt x="168" y="8"/>
                  </a:cubicBezTo>
                  <a:cubicBezTo>
                    <a:pt x="168" y="8"/>
                    <a:pt x="168" y="8"/>
                    <a:pt x="168" y="8"/>
                  </a:cubicBezTo>
                  <a:cubicBezTo>
                    <a:pt x="167" y="8"/>
                    <a:pt x="167" y="8"/>
                    <a:pt x="167" y="8"/>
                  </a:cubicBezTo>
                  <a:cubicBezTo>
                    <a:pt x="166" y="10"/>
                    <a:pt x="166" y="10"/>
                    <a:pt x="166" y="10"/>
                  </a:cubicBezTo>
                  <a:cubicBezTo>
                    <a:pt x="165" y="10"/>
                    <a:pt x="165" y="10"/>
                    <a:pt x="165" y="10"/>
                  </a:cubicBezTo>
                  <a:cubicBezTo>
                    <a:pt x="165" y="8"/>
                    <a:pt x="165" y="8"/>
                    <a:pt x="165" y="8"/>
                  </a:cubicBezTo>
                  <a:cubicBezTo>
                    <a:pt x="165" y="8"/>
                    <a:pt x="165" y="8"/>
                    <a:pt x="165" y="8"/>
                  </a:cubicBezTo>
                  <a:cubicBezTo>
                    <a:pt x="164" y="9"/>
                    <a:pt x="164" y="9"/>
                    <a:pt x="164" y="9"/>
                  </a:cubicBezTo>
                  <a:cubicBezTo>
                    <a:pt x="163" y="9"/>
                    <a:pt x="163" y="9"/>
                    <a:pt x="163" y="9"/>
                  </a:cubicBezTo>
                  <a:cubicBezTo>
                    <a:pt x="163" y="8"/>
                    <a:pt x="163" y="8"/>
                    <a:pt x="163" y="8"/>
                  </a:cubicBezTo>
                  <a:cubicBezTo>
                    <a:pt x="164" y="8"/>
                    <a:pt x="164" y="8"/>
                    <a:pt x="164" y="8"/>
                  </a:cubicBezTo>
                  <a:cubicBezTo>
                    <a:pt x="164" y="7"/>
                    <a:pt x="164" y="7"/>
                    <a:pt x="164" y="7"/>
                  </a:cubicBezTo>
                  <a:cubicBezTo>
                    <a:pt x="162" y="6"/>
                    <a:pt x="162" y="6"/>
                    <a:pt x="162" y="6"/>
                  </a:cubicBezTo>
                  <a:cubicBezTo>
                    <a:pt x="161" y="6"/>
                    <a:pt x="161" y="6"/>
                    <a:pt x="161" y="6"/>
                  </a:cubicBezTo>
                  <a:cubicBezTo>
                    <a:pt x="160" y="6"/>
                    <a:pt x="160" y="6"/>
                    <a:pt x="160" y="6"/>
                  </a:cubicBezTo>
                  <a:cubicBezTo>
                    <a:pt x="159" y="9"/>
                    <a:pt x="159" y="9"/>
                    <a:pt x="159" y="9"/>
                  </a:cubicBezTo>
                  <a:cubicBezTo>
                    <a:pt x="158" y="9"/>
                    <a:pt x="158" y="9"/>
                    <a:pt x="158" y="9"/>
                  </a:cubicBezTo>
                  <a:cubicBezTo>
                    <a:pt x="158" y="10"/>
                    <a:pt x="158" y="10"/>
                    <a:pt x="158" y="10"/>
                  </a:cubicBezTo>
                  <a:cubicBezTo>
                    <a:pt x="159" y="12"/>
                    <a:pt x="159" y="12"/>
                    <a:pt x="159" y="12"/>
                  </a:cubicBezTo>
                  <a:cubicBezTo>
                    <a:pt x="159" y="14"/>
                    <a:pt x="159" y="14"/>
                    <a:pt x="159" y="14"/>
                  </a:cubicBezTo>
                  <a:cubicBezTo>
                    <a:pt x="158" y="14"/>
                    <a:pt x="158" y="14"/>
                    <a:pt x="158" y="14"/>
                  </a:cubicBezTo>
                  <a:cubicBezTo>
                    <a:pt x="157" y="13"/>
                    <a:pt x="157" y="13"/>
                    <a:pt x="157" y="13"/>
                  </a:cubicBezTo>
                  <a:cubicBezTo>
                    <a:pt x="156" y="13"/>
                    <a:pt x="156" y="13"/>
                    <a:pt x="156" y="13"/>
                  </a:cubicBezTo>
                  <a:cubicBezTo>
                    <a:pt x="156" y="13"/>
                    <a:pt x="156" y="13"/>
                    <a:pt x="156" y="13"/>
                  </a:cubicBezTo>
                  <a:cubicBezTo>
                    <a:pt x="155" y="13"/>
                    <a:pt x="155" y="13"/>
                    <a:pt x="155" y="13"/>
                  </a:cubicBezTo>
                  <a:cubicBezTo>
                    <a:pt x="152" y="14"/>
                    <a:pt x="152" y="14"/>
                    <a:pt x="152" y="14"/>
                  </a:cubicBezTo>
                  <a:cubicBezTo>
                    <a:pt x="154" y="12"/>
                    <a:pt x="154" y="12"/>
                    <a:pt x="154" y="12"/>
                  </a:cubicBezTo>
                  <a:cubicBezTo>
                    <a:pt x="155" y="11"/>
                    <a:pt x="155" y="11"/>
                    <a:pt x="155" y="11"/>
                  </a:cubicBezTo>
                  <a:cubicBezTo>
                    <a:pt x="156" y="10"/>
                    <a:pt x="156" y="10"/>
                    <a:pt x="156" y="10"/>
                  </a:cubicBezTo>
                  <a:cubicBezTo>
                    <a:pt x="156" y="9"/>
                    <a:pt x="156" y="9"/>
                    <a:pt x="156" y="9"/>
                  </a:cubicBezTo>
                  <a:cubicBezTo>
                    <a:pt x="155" y="9"/>
                    <a:pt x="155" y="9"/>
                    <a:pt x="155" y="9"/>
                  </a:cubicBezTo>
                  <a:cubicBezTo>
                    <a:pt x="154" y="10"/>
                    <a:pt x="154" y="10"/>
                    <a:pt x="154" y="10"/>
                  </a:cubicBezTo>
                  <a:cubicBezTo>
                    <a:pt x="153" y="10"/>
                    <a:pt x="153" y="10"/>
                    <a:pt x="153" y="10"/>
                  </a:cubicBezTo>
                  <a:cubicBezTo>
                    <a:pt x="153" y="9"/>
                    <a:pt x="153" y="9"/>
                    <a:pt x="153" y="9"/>
                  </a:cubicBezTo>
                  <a:cubicBezTo>
                    <a:pt x="154" y="8"/>
                    <a:pt x="154" y="8"/>
                    <a:pt x="154" y="8"/>
                  </a:cubicBezTo>
                  <a:cubicBezTo>
                    <a:pt x="154" y="8"/>
                    <a:pt x="154" y="8"/>
                    <a:pt x="154" y="8"/>
                  </a:cubicBezTo>
                  <a:cubicBezTo>
                    <a:pt x="153" y="7"/>
                    <a:pt x="153" y="7"/>
                    <a:pt x="153" y="7"/>
                  </a:cubicBezTo>
                  <a:cubicBezTo>
                    <a:pt x="152" y="7"/>
                    <a:pt x="152" y="7"/>
                    <a:pt x="152" y="7"/>
                  </a:cubicBezTo>
                  <a:cubicBezTo>
                    <a:pt x="153" y="6"/>
                    <a:pt x="153" y="6"/>
                    <a:pt x="153" y="6"/>
                  </a:cubicBezTo>
                  <a:cubicBezTo>
                    <a:pt x="154" y="7"/>
                    <a:pt x="154" y="7"/>
                    <a:pt x="154" y="7"/>
                  </a:cubicBezTo>
                  <a:cubicBezTo>
                    <a:pt x="156" y="7"/>
                    <a:pt x="156" y="7"/>
                    <a:pt x="156" y="7"/>
                  </a:cubicBezTo>
                  <a:cubicBezTo>
                    <a:pt x="157" y="4"/>
                    <a:pt x="157" y="4"/>
                    <a:pt x="157" y="4"/>
                  </a:cubicBezTo>
                  <a:cubicBezTo>
                    <a:pt x="157" y="3"/>
                    <a:pt x="157" y="3"/>
                    <a:pt x="157" y="3"/>
                  </a:cubicBezTo>
                  <a:cubicBezTo>
                    <a:pt x="155" y="3"/>
                    <a:pt x="155" y="3"/>
                    <a:pt x="155" y="3"/>
                  </a:cubicBezTo>
                  <a:cubicBezTo>
                    <a:pt x="154" y="3"/>
                    <a:pt x="154" y="3"/>
                    <a:pt x="154" y="3"/>
                  </a:cubicBezTo>
                  <a:cubicBezTo>
                    <a:pt x="154" y="1"/>
                    <a:pt x="154" y="1"/>
                    <a:pt x="154" y="1"/>
                  </a:cubicBezTo>
                  <a:cubicBezTo>
                    <a:pt x="154" y="0"/>
                    <a:pt x="154" y="0"/>
                    <a:pt x="154" y="0"/>
                  </a:cubicBezTo>
                  <a:cubicBezTo>
                    <a:pt x="153" y="1"/>
                    <a:pt x="153" y="1"/>
                    <a:pt x="153" y="1"/>
                  </a:cubicBezTo>
                  <a:cubicBezTo>
                    <a:pt x="152" y="1"/>
                    <a:pt x="152" y="1"/>
                    <a:pt x="152" y="1"/>
                  </a:cubicBezTo>
                  <a:cubicBezTo>
                    <a:pt x="151" y="0"/>
                    <a:pt x="151" y="0"/>
                    <a:pt x="151" y="0"/>
                  </a:cubicBezTo>
                  <a:cubicBezTo>
                    <a:pt x="150" y="1"/>
                    <a:pt x="150" y="1"/>
                    <a:pt x="150" y="1"/>
                  </a:cubicBezTo>
                  <a:cubicBezTo>
                    <a:pt x="150" y="2"/>
                    <a:pt x="150" y="2"/>
                    <a:pt x="150" y="2"/>
                  </a:cubicBezTo>
                  <a:cubicBezTo>
                    <a:pt x="151" y="4"/>
                    <a:pt x="151" y="4"/>
                    <a:pt x="151" y="4"/>
                  </a:cubicBezTo>
                  <a:cubicBezTo>
                    <a:pt x="150" y="5"/>
                    <a:pt x="150" y="5"/>
                    <a:pt x="150" y="5"/>
                  </a:cubicBezTo>
                  <a:cubicBezTo>
                    <a:pt x="149" y="5"/>
                    <a:pt x="149" y="5"/>
                    <a:pt x="149" y="5"/>
                  </a:cubicBezTo>
                  <a:cubicBezTo>
                    <a:pt x="148" y="3"/>
                    <a:pt x="148" y="3"/>
                    <a:pt x="148" y="3"/>
                  </a:cubicBezTo>
                  <a:cubicBezTo>
                    <a:pt x="147" y="4"/>
                    <a:pt x="147" y="4"/>
                    <a:pt x="147" y="4"/>
                  </a:cubicBezTo>
                  <a:cubicBezTo>
                    <a:pt x="147" y="5"/>
                    <a:pt x="147" y="5"/>
                    <a:pt x="147" y="5"/>
                  </a:cubicBezTo>
                  <a:cubicBezTo>
                    <a:pt x="147" y="6"/>
                    <a:pt x="147" y="6"/>
                    <a:pt x="147" y="6"/>
                  </a:cubicBezTo>
                  <a:cubicBezTo>
                    <a:pt x="148" y="6"/>
                    <a:pt x="148" y="6"/>
                    <a:pt x="148" y="6"/>
                  </a:cubicBezTo>
                  <a:cubicBezTo>
                    <a:pt x="149" y="6"/>
                    <a:pt x="149" y="6"/>
                    <a:pt x="149" y="6"/>
                  </a:cubicBezTo>
                  <a:cubicBezTo>
                    <a:pt x="149" y="7"/>
                    <a:pt x="149" y="7"/>
                    <a:pt x="149" y="7"/>
                  </a:cubicBezTo>
                  <a:cubicBezTo>
                    <a:pt x="148" y="8"/>
                    <a:pt x="148" y="8"/>
                    <a:pt x="148" y="8"/>
                  </a:cubicBezTo>
                  <a:cubicBezTo>
                    <a:pt x="148" y="9"/>
                    <a:pt x="148" y="9"/>
                    <a:pt x="148" y="9"/>
                  </a:cubicBezTo>
                  <a:cubicBezTo>
                    <a:pt x="147" y="9"/>
                    <a:pt x="147" y="9"/>
                    <a:pt x="147" y="9"/>
                  </a:cubicBezTo>
                  <a:cubicBezTo>
                    <a:pt x="147" y="10"/>
                    <a:pt x="147" y="10"/>
                    <a:pt x="147" y="10"/>
                  </a:cubicBezTo>
                  <a:cubicBezTo>
                    <a:pt x="147" y="11"/>
                    <a:pt x="147" y="11"/>
                    <a:pt x="147" y="11"/>
                  </a:cubicBezTo>
                  <a:cubicBezTo>
                    <a:pt x="146" y="12"/>
                    <a:pt x="146" y="12"/>
                    <a:pt x="146" y="12"/>
                  </a:cubicBezTo>
                  <a:cubicBezTo>
                    <a:pt x="147" y="13"/>
                    <a:pt x="147" y="13"/>
                    <a:pt x="147" y="13"/>
                  </a:cubicBezTo>
                  <a:cubicBezTo>
                    <a:pt x="146" y="14"/>
                    <a:pt x="146" y="14"/>
                    <a:pt x="146" y="14"/>
                  </a:cubicBezTo>
                  <a:cubicBezTo>
                    <a:pt x="145" y="13"/>
                    <a:pt x="145" y="13"/>
                    <a:pt x="145" y="13"/>
                  </a:cubicBezTo>
                  <a:cubicBezTo>
                    <a:pt x="144" y="14"/>
                    <a:pt x="144" y="14"/>
                    <a:pt x="144" y="14"/>
                  </a:cubicBezTo>
                  <a:cubicBezTo>
                    <a:pt x="144" y="15"/>
                    <a:pt x="144" y="15"/>
                    <a:pt x="144" y="15"/>
                  </a:cubicBezTo>
                  <a:cubicBezTo>
                    <a:pt x="143" y="15"/>
                    <a:pt x="143" y="15"/>
                    <a:pt x="143" y="15"/>
                  </a:cubicBezTo>
                  <a:cubicBezTo>
                    <a:pt x="143" y="14"/>
                    <a:pt x="143" y="14"/>
                    <a:pt x="143" y="14"/>
                  </a:cubicBezTo>
                  <a:cubicBezTo>
                    <a:pt x="144" y="11"/>
                    <a:pt x="144" y="11"/>
                    <a:pt x="144" y="11"/>
                  </a:cubicBezTo>
                  <a:cubicBezTo>
                    <a:pt x="143" y="10"/>
                    <a:pt x="143" y="10"/>
                    <a:pt x="143" y="10"/>
                  </a:cubicBezTo>
                  <a:cubicBezTo>
                    <a:pt x="143" y="9"/>
                    <a:pt x="143" y="9"/>
                    <a:pt x="143" y="9"/>
                  </a:cubicBezTo>
                  <a:cubicBezTo>
                    <a:pt x="144" y="8"/>
                    <a:pt x="144" y="8"/>
                    <a:pt x="144" y="8"/>
                  </a:cubicBezTo>
                  <a:cubicBezTo>
                    <a:pt x="144" y="6"/>
                    <a:pt x="144" y="6"/>
                    <a:pt x="144" y="6"/>
                  </a:cubicBezTo>
                  <a:cubicBezTo>
                    <a:pt x="143" y="5"/>
                    <a:pt x="143" y="5"/>
                    <a:pt x="143" y="5"/>
                  </a:cubicBezTo>
                  <a:cubicBezTo>
                    <a:pt x="142" y="5"/>
                    <a:pt x="142" y="5"/>
                    <a:pt x="142" y="5"/>
                  </a:cubicBezTo>
                  <a:cubicBezTo>
                    <a:pt x="140" y="8"/>
                    <a:pt x="140" y="8"/>
                    <a:pt x="140" y="8"/>
                  </a:cubicBezTo>
                  <a:cubicBezTo>
                    <a:pt x="140" y="11"/>
                    <a:pt x="140" y="11"/>
                    <a:pt x="140" y="11"/>
                  </a:cubicBezTo>
                  <a:cubicBezTo>
                    <a:pt x="138" y="14"/>
                    <a:pt x="138" y="14"/>
                    <a:pt x="138" y="14"/>
                  </a:cubicBezTo>
                  <a:cubicBezTo>
                    <a:pt x="137" y="16"/>
                    <a:pt x="137" y="16"/>
                    <a:pt x="137" y="16"/>
                  </a:cubicBezTo>
                  <a:cubicBezTo>
                    <a:pt x="138" y="17"/>
                    <a:pt x="138" y="17"/>
                    <a:pt x="138" y="17"/>
                  </a:cubicBezTo>
                  <a:cubicBezTo>
                    <a:pt x="138" y="18"/>
                    <a:pt x="138" y="18"/>
                    <a:pt x="138" y="18"/>
                  </a:cubicBezTo>
                  <a:cubicBezTo>
                    <a:pt x="135" y="21"/>
                    <a:pt x="135" y="21"/>
                    <a:pt x="135" y="21"/>
                  </a:cubicBezTo>
                  <a:cubicBezTo>
                    <a:pt x="134" y="21"/>
                    <a:pt x="134" y="21"/>
                    <a:pt x="134" y="21"/>
                  </a:cubicBezTo>
                  <a:cubicBezTo>
                    <a:pt x="134" y="20"/>
                    <a:pt x="134" y="20"/>
                    <a:pt x="134" y="20"/>
                  </a:cubicBezTo>
                  <a:cubicBezTo>
                    <a:pt x="134" y="19"/>
                    <a:pt x="134" y="19"/>
                    <a:pt x="134" y="19"/>
                  </a:cubicBezTo>
                  <a:cubicBezTo>
                    <a:pt x="135" y="16"/>
                    <a:pt x="135" y="16"/>
                    <a:pt x="135" y="16"/>
                  </a:cubicBezTo>
                  <a:cubicBezTo>
                    <a:pt x="135" y="15"/>
                    <a:pt x="135" y="15"/>
                    <a:pt x="135" y="15"/>
                  </a:cubicBezTo>
                  <a:cubicBezTo>
                    <a:pt x="136" y="14"/>
                    <a:pt x="136" y="14"/>
                    <a:pt x="136" y="14"/>
                  </a:cubicBezTo>
                  <a:cubicBezTo>
                    <a:pt x="135" y="12"/>
                    <a:pt x="135" y="12"/>
                    <a:pt x="135" y="12"/>
                  </a:cubicBezTo>
                  <a:cubicBezTo>
                    <a:pt x="137" y="9"/>
                    <a:pt x="137" y="9"/>
                    <a:pt x="137" y="9"/>
                  </a:cubicBezTo>
                  <a:cubicBezTo>
                    <a:pt x="138" y="8"/>
                    <a:pt x="138" y="8"/>
                    <a:pt x="138" y="8"/>
                  </a:cubicBezTo>
                  <a:cubicBezTo>
                    <a:pt x="138" y="7"/>
                    <a:pt x="138" y="7"/>
                    <a:pt x="138" y="7"/>
                  </a:cubicBezTo>
                  <a:cubicBezTo>
                    <a:pt x="138" y="7"/>
                    <a:pt x="138" y="7"/>
                    <a:pt x="138" y="7"/>
                  </a:cubicBezTo>
                  <a:cubicBezTo>
                    <a:pt x="137" y="6"/>
                    <a:pt x="137" y="6"/>
                    <a:pt x="137" y="6"/>
                  </a:cubicBezTo>
                  <a:cubicBezTo>
                    <a:pt x="135" y="5"/>
                    <a:pt x="135" y="5"/>
                    <a:pt x="135" y="5"/>
                  </a:cubicBezTo>
                  <a:cubicBezTo>
                    <a:pt x="135" y="5"/>
                    <a:pt x="135" y="5"/>
                    <a:pt x="135" y="5"/>
                  </a:cubicBezTo>
                  <a:cubicBezTo>
                    <a:pt x="135" y="7"/>
                    <a:pt x="135" y="7"/>
                    <a:pt x="135" y="7"/>
                  </a:cubicBezTo>
                  <a:cubicBezTo>
                    <a:pt x="134" y="8"/>
                    <a:pt x="134" y="8"/>
                    <a:pt x="134" y="8"/>
                  </a:cubicBezTo>
                  <a:cubicBezTo>
                    <a:pt x="134" y="6"/>
                    <a:pt x="134" y="6"/>
                    <a:pt x="134" y="6"/>
                  </a:cubicBezTo>
                  <a:cubicBezTo>
                    <a:pt x="133" y="5"/>
                    <a:pt x="133" y="5"/>
                    <a:pt x="133" y="5"/>
                  </a:cubicBezTo>
                  <a:cubicBezTo>
                    <a:pt x="131" y="5"/>
                    <a:pt x="131" y="5"/>
                    <a:pt x="131" y="5"/>
                  </a:cubicBezTo>
                  <a:cubicBezTo>
                    <a:pt x="130" y="5"/>
                    <a:pt x="130" y="5"/>
                    <a:pt x="130" y="5"/>
                  </a:cubicBezTo>
                  <a:cubicBezTo>
                    <a:pt x="130" y="8"/>
                    <a:pt x="130" y="8"/>
                    <a:pt x="130" y="8"/>
                  </a:cubicBezTo>
                  <a:cubicBezTo>
                    <a:pt x="130" y="9"/>
                    <a:pt x="130" y="9"/>
                    <a:pt x="130" y="9"/>
                  </a:cubicBezTo>
                  <a:cubicBezTo>
                    <a:pt x="129" y="8"/>
                    <a:pt x="129" y="8"/>
                    <a:pt x="129" y="8"/>
                  </a:cubicBezTo>
                  <a:cubicBezTo>
                    <a:pt x="128" y="7"/>
                    <a:pt x="128" y="7"/>
                    <a:pt x="128" y="7"/>
                  </a:cubicBezTo>
                  <a:cubicBezTo>
                    <a:pt x="127" y="8"/>
                    <a:pt x="127" y="8"/>
                    <a:pt x="127" y="8"/>
                  </a:cubicBezTo>
                  <a:cubicBezTo>
                    <a:pt x="128" y="9"/>
                    <a:pt x="128" y="9"/>
                    <a:pt x="128" y="9"/>
                  </a:cubicBezTo>
                  <a:cubicBezTo>
                    <a:pt x="130" y="10"/>
                    <a:pt x="130" y="10"/>
                    <a:pt x="130" y="10"/>
                  </a:cubicBezTo>
                  <a:cubicBezTo>
                    <a:pt x="130" y="11"/>
                    <a:pt x="130" y="11"/>
                    <a:pt x="130" y="11"/>
                  </a:cubicBezTo>
                  <a:cubicBezTo>
                    <a:pt x="130" y="12"/>
                    <a:pt x="130" y="12"/>
                    <a:pt x="130" y="12"/>
                  </a:cubicBezTo>
                  <a:cubicBezTo>
                    <a:pt x="129" y="11"/>
                    <a:pt x="129" y="11"/>
                    <a:pt x="129" y="11"/>
                  </a:cubicBezTo>
                  <a:cubicBezTo>
                    <a:pt x="128" y="12"/>
                    <a:pt x="128" y="12"/>
                    <a:pt x="128" y="12"/>
                  </a:cubicBezTo>
                  <a:cubicBezTo>
                    <a:pt x="128" y="13"/>
                    <a:pt x="128" y="13"/>
                    <a:pt x="128" y="13"/>
                  </a:cubicBezTo>
                  <a:cubicBezTo>
                    <a:pt x="128" y="14"/>
                    <a:pt x="128" y="14"/>
                    <a:pt x="128" y="14"/>
                  </a:cubicBezTo>
                  <a:cubicBezTo>
                    <a:pt x="128" y="14"/>
                    <a:pt x="128" y="14"/>
                    <a:pt x="128" y="14"/>
                  </a:cubicBezTo>
                  <a:cubicBezTo>
                    <a:pt x="126" y="13"/>
                    <a:pt x="126" y="13"/>
                    <a:pt x="126" y="13"/>
                  </a:cubicBezTo>
                  <a:cubicBezTo>
                    <a:pt x="125" y="13"/>
                    <a:pt x="125" y="13"/>
                    <a:pt x="125" y="13"/>
                  </a:cubicBezTo>
                  <a:cubicBezTo>
                    <a:pt x="124" y="15"/>
                    <a:pt x="124" y="15"/>
                    <a:pt x="124" y="15"/>
                  </a:cubicBezTo>
                  <a:cubicBezTo>
                    <a:pt x="123" y="15"/>
                    <a:pt x="123" y="15"/>
                    <a:pt x="123" y="15"/>
                  </a:cubicBezTo>
                  <a:cubicBezTo>
                    <a:pt x="123" y="16"/>
                    <a:pt x="123" y="16"/>
                    <a:pt x="123" y="16"/>
                  </a:cubicBezTo>
                  <a:cubicBezTo>
                    <a:pt x="124" y="17"/>
                    <a:pt x="124" y="17"/>
                    <a:pt x="124" y="17"/>
                  </a:cubicBezTo>
                  <a:cubicBezTo>
                    <a:pt x="122" y="18"/>
                    <a:pt x="122" y="18"/>
                    <a:pt x="122" y="18"/>
                  </a:cubicBezTo>
                  <a:cubicBezTo>
                    <a:pt x="122" y="19"/>
                    <a:pt x="122" y="19"/>
                    <a:pt x="122" y="19"/>
                  </a:cubicBezTo>
                  <a:cubicBezTo>
                    <a:pt x="123" y="20"/>
                    <a:pt x="123" y="20"/>
                    <a:pt x="123" y="20"/>
                  </a:cubicBezTo>
                  <a:cubicBezTo>
                    <a:pt x="122" y="21"/>
                    <a:pt x="122" y="21"/>
                    <a:pt x="122" y="21"/>
                  </a:cubicBezTo>
                  <a:cubicBezTo>
                    <a:pt x="123" y="22"/>
                    <a:pt x="123" y="22"/>
                    <a:pt x="123" y="22"/>
                  </a:cubicBezTo>
                  <a:cubicBezTo>
                    <a:pt x="124" y="23"/>
                    <a:pt x="124" y="23"/>
                    <a:pt x="124" y="23"/>
                  </a:cubicBezTo>
                  <a:cubicBezTo>
                    <a:pt x="123" y="23"/>
                    <a:pt x="123" y="23"/>
                    <a:pt x="123" y="23"/>
                  </a:cubicBezTo>
                  <a:cubicBezTo>
                    <a:pt x="121" y="23"/>
                    <a:pt x="121" y="23"/>
                    <a:pt x="121" y="23"/>
                  </a:cubicBezTo>
                  <a:cubicBezTo>
                    <a:pt x="121" y="21"/>
                    <a:pt x="121" y="21"/>
                    <a:pt x="121" y="21"/>
                  </a:cubicBezTo>
                  <a:cubicBezTo>
                    <a:pt x="120" y="21"/>
                    <a:pt x="120" y="21"/>
                    <a:pt x="120" y="21"/>
                  </a:cubicBezTo>
                  <a:cubicBezTo>
                    <a:pt x="121" y="20"/>
                    <a:pt x="121" y="20"/>
                    <a:pt x="121" y="20"/>
                  </a:cubicBezTo>
                  <a:cubicBezTo>
                    <a:pt x="119" y="19"/>
                    <a:pt x="119" y="19"/>
                    <a:pt x="119" y="19"/>
                  </a:cubicBezTo>
                  <a:cubicBezTo>
                    <a:pt x="118" y="19"/>
                    <a:pt x="118" y="19"/>
                    <a:pt x="118" y="19"/>
                  </a:cubicBezTo>
                  <a:cubicBezTo>
                    <a:pt x="116" y="19"/>
                    <a:pt x="116" y="19"/>
                    <a:pt x="116" y="19"/>
                  </a:cubicBezTo>
                  <a:cubicBezTo>
                    <a:pt x="113" y="17"/>
                    <a:pt x="113" y="17"/>
                    <a:pt x="113" y="17"/>
                  </a:cubicBezTo>
                  <a:cubicBezTo>
                    <a:pt x="112" y="17"/>
                    <a:pt x="112" y="17"/>
                    <a:pt x="112" y="17"/>
                  </a:cubicBezTo>
                  <a:cubicBezTo>
                    <a:pt x="111" y="18"/>
                    <a:pt x="111" y="18"/>
                    <a:pt x="111" y="18"/>
                  </a:cubicBezTo>
                  <a:cubicBezTo>
                    <a:pt x="111" y="17"/>
                    <a:pt x="111" y="17"/>
                    <a:pt x="111" y="17"/>
                  </a:cubicBezTo>
                  <a:cubicBezTo>
                    <a:pt x="109" y="18"/>
                    <a:pt x="109" y="18"/>
                    <a:pt x="109" y="18"/>
                  </a:cubicBezTo>
                  <a:cubicBezTo>
                    <a:pt x="108" y="18"/>
                    <a:pt x="108" y="18"/>
                    <a:pt x="108" y="18"/>
                  </a:cubicBezTo>
                  <a:cubicBezTo>
                    <a:pt x="108" y="19"/>
                    <a:pt x="108" y="19"/>
                    <a:pt x="108" y="19"/>
                  </a:cubicBezTo>
                  <a:cubicBezTo>
                    <a:pt x="110" y="21"/>
                    <a:pt x="110" y="21"/>
                    <a:pt x="110" y="21"/>
                  </a:cubicBezTo>
                  <a:cubicBezTo>
                    <a:pt x="111" y="21"/>
                    <a:pt x="111" y="21"/>
                    <a:pt x="111" y="21"/>
                  </a:cubicBezTo>
                  <a:cubicBezTo>
                    <a:pt x="112" y="22"/>
                    <a:pt x="112" y="22"/>
                    <a:pt x="112" y="22"/>
                  </a:cubicBezTo>
                  <a:cubicBezTo>
                    <a:pt x="114" y="22"/>
                    <a:pt x="114" y="22"/>
                    <a:pt x="114" y="22"/>
                  </a:cubicBezTo>
                  <a:cubicBezTo>
                    <a:pt x="113" y="24"/>
                    <a:pt x="113" y="24"/>
                    <a:pt x="113" y="24"/>
                  </a:cubicBezTo>
                  <a:cubicBezTo>
                    <a:pt x="113" y="25"/>
                    <a:pt x="113" y="25"/>
                    <a:pt x="113" y="25"/>
                  </a:cubicBezTo>
                  <a:cubicBezTo>
                    <a:pt x="114" y="27"/>
                    <a:pt x="114" y="27"/>
                    <a:pt x="114" y="27"/>
                  </a:cubicBezTo>
                  <a:cubicBezTo>
                    <a:pt x="114" y="28"/>
                    <a:pt x="114" y="28"/>
                    <a:pt x="114" y="28"/>
                  </a:cubicBezTo>
                  <a:cubicBezTo>
                    <a:pt x="113" y="28"/>
                    <a:pt x="113" y="28"/>
                    <a:pt x="113" y="28"/>
                  </a:cubicBezTo>
                  <a:cubicBezTo>
                    <a:pt x="112" y="26"/>
                    <a:pt x="112" y="26"/>
                    <a:pt x="112" y="26"/>
                  </a:cubicBezTo>
                  <a:cubicBezTo>
                    <a:pt x="110" y="25"/>
                    <a:pt x="110" y="25"/>
                    <a:pt x="110" y="25"/>
                  </a:cubicBezTo>
                  <a:cubicBezTo>
                    <a:pt x="109" y="24"/>
                    <a:pt x="109" y="24"/>
                    <a:pt x="109" y="24"/>
                  </a:cubicBezTo>
                  <a:cubicBezTo>
                    <a:pt x="109" y="25"/>
                    <a:pt x="109" y="25"/>
                    <a:pt x="109" y="25"/>
                  </a:cubicBezTo>
                  <a:cubicBezTo>
                    <a:pt x="108" y="26"/>
                    <a:pt x="108" y="26"/>
                    <a:pt x="108" y="26"/>
                  </a:cubicBezTo>
                  <a:cubicBezTo>
                    <a:pt x="107" y="24"/>
                    <a:pt x="107" y="24"/>
                    <a:pt x="107" y="24"/>
                  </a:cubicBezTo>
                  <a:cubicBezTo>
                    <a:pt x="106" y="25"/>
                    <a:pt x="106" y="25"/>
                    <a:pt x="106" y="25"/>
                  </a:cubicBezTo>
                  <a:cubicBezTo>
                    <a:pt x="106" y="26"/>
                    <a:pt x="106" y="26"/>
                    <a:pt x="106" y="26"/>
                  </a:cubicBezTo>
                  <a:cubicBezTo>
                    <a:pt x="105" y="28"/>
                    <a:pt x="105" y="28"/>
                    <a:pt x="105" y="28"/>
                  </a:cubicBezTo>
                  <a:cubicBezTo>
                    <a:pt x="105" y="29"/>
                    <a:pt x="105" y="29"/>
                    <a:pt x="105" y="29"/>
                  </a:cubicBezTo>
                  <a:cubicBezTo>
                    <a:pt x="106" y="30"/>
                    <a:pt x="106" y="30"/>
                    <a:pt x="106" y="30"/>
                  </a:cubicBezTo>
                  <a:cubicBezTo>
                    <a:pt x="107" y="31"/>
                    <a:pt x="107" y="31"/>
                    <a:pt x="107" y="31"/>
                  </a:cubicBezTo>
                  <a:cubicBezTo>
                    <a:pt x="106" y="31"/>
                    <a:pt x="106" y="31"/>
                    <a:pt x="106" y="31"/>
                  </a:cubicBezTo>
                  <a:cubicBezTo>
                    <a:pt x="105" y="30"/>
                    <a:pt x="105" y="30"/>
                    <a:pt x="105" y="30"/>
                  </a:cubicBezTo>
                  <a:cubicBezTo>
                    <a:pt x="104" y="32"/>
                    <a:pt x="104" y="32"/>
                    <a:pt x="104" y="32"/>
                  </a:cubicBezTo>
                  <a:cubicBezTo>
                    <a:pt x="103" y="34"/>
                    <a:pt x="103" y="34"/>
                    <a:pt x="103" y="34"/>
                  </a:cubicBezTo>
                  <a:cubicBezTo>
                    <a:pt x="102" y="35"/>
                    <a:pt x="102" y="35"/>
                    <a:pt x="102" y="35"/>
                  </a:cubicBezTo>
                  <a:cubicBezTo>
                    <a:pt x="102" y="34"/>
                    <a:pt x="102" y="34"/>
                    <a:pt x="102" y="34"/>
                  </a:cubicBezTo>
                  <a:cubicBezTo>
                    <a:pt x="103" y="33"/>
                    <a:pt x="103" y="33"/>
                    <a:pt x="103" y="33"/>
                  </a:cubicBezTo>
                  <a:cubicBezTo>
                    <a:pt x="102" y="32"/>
                    <a:pt x="102" y="32"/>
                    <a:pt x="102" y="32"/>
                  </a:cubicBezTo>
                  <a:cubicBezTo>
                    <a:pt x="104" y="30"/>
                    <a:pt x="104" y="30"/>
                    <a:pt x="104" y="30"/>
                  </a:cubicBezTo>
                  <a:cubicBezTo>
                    <a:pt x="103" y="25"/>
                    <a:pt x="103" y="25"/>
                    <a:pt x="103" y="25"/>
                  </a:cubicBezTo>
                  <a:cubicBezTo>
                    <a:pt x="101" y="25"/>
                    <a:pt x="101" y="25"/>
                    <a:pt x="101" y="25"/>
                  </a:cubicBezTo>
                  <a:cubicBezTo>
                    <a:pt x="99" y="29"/>
                    <a:pt x="99" y="29"/>
                    <a:pt x="99" y="29"/>
                  </a:cubicBezTo>
                  <a:cubicBezTo>
                    <a:pt x="99" y="31"/>
                    <a:pt x="99" y="31"/>
                    <a:pt x="99" y="31"/>
                  </a:cubicBezTo>
                  <a:cubicBezTo>
                    <a:pt x="100" y="32"/>
                    <a:pt x="100" y="32"/>
                    <a:pt x="100" y="32"/>
                  </a:cubicBezTo>
                  <a:cubicBezTo>
                    <a:pt x="98" y="33"/>
                    <a:pt x="98" y="33"/>
                    <a:pt x="98" y="33"/>
                  </a:cubicBezTo>
                  <a:cubicBezTo>
                    <a:pt x="98" y="32"/>
                    <a:pt x="98" y="32"/>
                    <a:pt x="98" y="32"/>
                  </a:cubicBezTo>
                  <a:cubicBezTo>
                    <a:pt x="99" y="30"/>
                    <a:pt x="99" y="30"/>
                    <a:pt x="99" y="30"/>
                  </a:cubicBezTo>
                  <a:cubicBezTo>
                    <a:pt x="98" y="27"/>
                    <a:pt x="98" y="27"/>
                    <a:pt x="98" y="27"/>
                  </a:cubicBezTo>
                  <a:cubicBezTo>
                    <a:pt x="97" y="27"/>
                    <a:pt x="97" y="27"/>
                    <a:pt x="97" y="27"/>
                  </a:cubicBezTo>
                  <a:cubicBezTo>
                    <a:pt x="96" y="28"/>
                    <a:pt x="96" y="28"/>
                    <a:pt x="96" y="28"/>
                  </a:cubicBezTo>
                  <a:cubicBezTo>
                    <a:pt x="95" y="31"/>
                    <a:pt x="95" y="31"/>
                    <a:pt x="95" y="31"/>
                  </a:cubicBezTo>
                  <a:cubicBezTo>
                    <a:pt x="95" y="32"/>
                    <a:pt x="95" y="32"/>
                    <a:pt x="95" y="32"/>
                  </a:cubicBezTo>
                  <a:cubicBezTo>
                    <a:pt x="95" y="34"/>
                    <a:pt x="95" y="34"/>
                    <a:pt x="95" y="34"/>
                  </a:cubicBezTo>
                  <a:cubicBezTo>
                    <a:pt x="98" y="35"/>
                    <a:pt x="98" y="35"/>
                    <a:pt x="98" y="35"/>
                  </a:cubicBezTo>
                  <a:cubicBezTo>
                    <a:pt x="98" y="37"/>
                    <a:pt x="98" y="37"/>
                    <a:pt x="98" y="37"/>
                  </a:cubicBezTo>
                  <a:cubicBezTo>
                    <a:pt x="97" y="39"/>
                    <a:pt x="97" y="39"/>
                    <a:pt x="97" y="39"/>
                  </a:cubicBezTo>
                  <a:cubicBezTo>
                    <a:pt x="97" y="36"/>
                    <a:pt x="97" y="36"/>
                    <a:pt x="97" y="36"/>
                  </a:cubicBezTo>
                  <a:cubicBezTo>
                    <a:pt x="95" y="35"/>
                    <a:pt x="95" y="35"/>
                    <a:pt x="95" y="35"/>
                  </a:cubicBezTo>
                  <a:cubicBezTo>
                    <a:pt x="94" y="32"/>
                    <a:pt x="94" y="32"/>
                    <a:pt x="94" y="32"/>
                  </a:cubicBezTo>
                  <a:cubicBezTo>
                    <a:pt x="93" y="32"/>
                    <a:pt x="93" y="32"/>
                    <a:pt x="93" y="32"/>
                  </a:cubicBezTo>
                  <a:cubicBezTo>
                    <a:pt x="91" y="33"/>
                    <a:pt x="91" y="33"/>
                    <a:pt x="91" y="33"/>
                  </a:cubicBezTo>
                  <a:cubicBezTo>
                    <a:pt x="91" y="34"/>
                    <a:pt x="91" y="34"/>
                    <a:pt x="91" y="34"/>
                  </a:cubicBezTo>
                  <a:cubicBezTo>
                    <a:pt x="93" y="36"/>
                    <a:pt x="93" y="36"/>
                    <a:pt x="93" y="36"/>
                  </a:cubicBezTo>
                  <a:cubicBezTo>
                    <a:pt x="94" y="36"/>
                    <a:pt x="94" y="36"/>
                    <a:pt x="94" y="36"/>
                  </a:cubicBezTo>
                  <a:cubicBezTo>
                    <a:pt x="94" y="36"/>
                    <a:pt x="94" y="36"/>
                    <a:pt x="94" y="36"/>
                  </a:cubicBezTo>
                  <a:cubicBezTo>
                    <a:pt x="93" y="36"/>
                    <a:pt x="93" y="36"/>
                    <a:pt x="93" y="36"/>
                  </a:cubicBezTo>
                  <a:cubicBezTo>
                    <a:pt x="91" y="37"/>
                    <a:pt x="91" y="37"/>
                    <a:pt x="91" y="37"/>
                  </a:cubicBezTo>
                  <a:cubicBezTo>
                    <a:pt x="92" y="38"/>
                    <a:pt x="92" y="38"/>
                    <a:pt x="92" y="38"/>
                  </a:cubicBezTo>
                  <a:cubicBezTo>
                    <a:pt x="91" y="37"/>
                    <a:pt x="91" y="37"/>
                    <a:pt x="91" y="37"/>
                  </a:cubicBezTo>
                  <a:cubicBezTo>
                    <a:pt x="91" y="35"/>
                    <a:pt x="91" y="35"/>
                    <a:pt x="91" y="35"/>
                  </a:cubicBezTo>
                  <a:cubicBezTo>
                    <a:pt x="90" y="35"/>
                    <a:pt x="90" y="35"/>
                    <a:pt x="90" y="35"/>
                  </a:cubicBezTo>
                  <a:cubicBezTo>
                    <a:pt x="90" y="33"/>
                    <a:pt x="90" y="33"/>
                    <a:pt x="90" y="33"/>
                  </a:cubicBezTo>
                  <a:cubicBezTo>
                    <a:pt x="89" y="34"/>
                    <a:pt x="89" y="34"/>
                    <a:pt x="89" y="34"/>
                  </a:cubicBezTo>
                  <a:cubicBezTo>
                    <a:pt x="88" y="36"/>
                    <a:pt x="88" y="36"/>
                    <a:pt x="88" y="36"/>
                  </a:cubicBezTo>
                  <a:cubicBezTo>
                    <a:pt x="89" y="37"/>
                    <a:pt x="89" y="37"/>
                    <a:pt x="89" y="37"/>
                  </a:cubicBezTo>
                  <a:cubicBezTo>
                    <a:pt x="89" y="39"/>
                    <a:pt x="89" y="39"/>
                    <a:pt x="89" y="39"/>
                  </a:cubicBezTo>
                  <a:cubicBezTo>
                    <a:pt x="87" y="39"/>
                    <a:pt x="87" y="39"/>
                    <a:pt x="87" y="39"/>
                  </a:cubicBezTo>
                  <a:cubicBezTo>
                    <a:pt x="86" y="39"/>
                    <a:pt x="86" y="39"/>
                    <a:pt x="86" y="39"/>
                  </a:cubicBezTo>
                  <a:cubicBezTo>
                    <a:pt x="84" y="41"/>
                    <a:pt x="84" y="41"/>
                    <a:pt x="84" y="41"/>
                  </a:cubicBezTo>
                  <a:cubicBezTo>
                    <a:pt x="85" y="41"/>
                    <a:pt x="85" y="41"/>
                    <a:pt x="85" y="41"/>
                  </a:cubicBezTo>
                  <a:cubicBezTo>
                    <a:pt x="86" y="41"/>
                    <a:pt x="86" y="41"/>
                    <a:pt x="86" y="41"/>
                  </a:cubicBezTo>
                  <a:cubicBezTo>
                    <a:pt x="87" y="42"/>
                    <a:pt x="87" y="42"/>
                    <a:pt x="87" y="42"/>
                  </a:cubicBezTo>
                  <a:cubicBezTo>
                    <a:pt x="86" y="42"/>
                    <a:pt x="86" y="42"/>
                    <a:pt x="86" y="42"/>
                  </a:cubicBezTo>
                  <a:cubicBezTo>
                    <a:pt x="85" y="43"/>
                    <a:pt x="85" y="43"/>
                    <a:pt x="85" y="43"/>
                  </a:cubicBezTo>
                  <a:cubicBezTo>
                    <a:pt x="86" y="44"/>
                    <a:pt x="86" y="44"/>
                    <a:pt x="86" y="44"/>
                  </a:cubicBezTo>
                  <a:cubicBezTo>
                    <a:pt x="85" y="45"/>
                    <a:pt x="85" y="45"/>
                    <a:pt x="85" y="45"/>
                  </a:cubicBezTo>
                  <a:cubicBezTo>
                    <a:pt x="84" y="45"/>
                    <a:pt x="84" y="45"/>
                    <a:pt x="84" y="45"/>
                  </a:cubicBezTo>
                  <a:cubicBezTo>
                    <a:pt x="84" y="45"/>
                    <a:pt x="84" y="45"/>
                    <a:pt x="84" y="45"/>
                  </a:cubicBezTo>
                  <a:cubicBezTo>
                    <a:pt x="84" y="46"/>
                    <a:pt x="84" y="46"/>
                    <a:pt x="84" y="46"/>
                  </a:cubicBezTo>
                  <a:cubicBezTo>
                    <a:pt x="83" y="46"/>
                    <a:pt x="83" y="46"/>
                    <a:pt x="83" y="46"/>
                  </a:cubicBezTo>
                  <a:cubicBezTo>
                    <a:pt x="82" y="45"/>
                    <a:pt x="82" y="45"/>
                    <a:pt x="82" y="45"/>
                  </a:cubicBezTo>
                  <a:cubicBezTo>
                    <a:pt x="81" y="46"/>
                    <a:pt x="81" y="46"/>
                    <a:pt x="81" y="46"/>
                  </a:cubicBezTo>
                  <a:cubicBezTo>
                    <a:pt x="80" y="47"/>
                    <a:pt x="80" y="47"/>
                    <a:pt x="80" y="47"/>
                  </a:cubicBezTo>
                  <a:cubicBezTo>
                    <a:pt x="80" y="48"/>
                    <a:pt x="80" y="48"/>
                    <a:pt x="80" y="48"/>
                  </a:cubicBezTo>
                  <a:cubicBezTo>
                    <a:pt x="80" y="48"/>
                    <a:pt x="80" y="48"/>
                    <a:pt x="80" y="48"/>
                  </a:cubicBezTo>
                  <a:cubicBezTo>
                    <a:pt x="78" y="49"/>
                    <a:pt x="78" y="49"/>
                    <a:pt x="78" y="49"/>
                  </a:cubicBezTo>
                  <a:cubicBezTo>
                    <a:pt x="77" y="50"/>
                    <a:pt x="77" y="50"/>
                    <a:pt x="77" y="50"/>
                  </a:cubicBezTo>
                  <a:cubicBezTo>
                    <a:pt x="79" y="51"/>
                    <a:pt x="79" y="51"/>
                    <a:pt x="79" y="51"/>
                  </a:cubicBezTo>
                  <a:cubicBezTo>
                    <a:pt x="82" y="50"/>
                    <a:pt x="82" y="50"/>
                    <a:pt x="82" y="50"/>
                  </a:cubicBezTo>
                  <a:cubicBezTo>
                    <a:pt x="83" y="50"/>
                    <a:pt x="83" y="50"/>
                    <a:pt x="83" y="50"/>
                  </a:cubicBezTo>
                  <a:cubicBezTo>
                    <a:pt x="85" y="49"/>
                    <a:pt x="85" y="49"/>
                    <a:pt x="85" y="49"/>
                  </a:cubicBezTo>
                  <a:cubicBezTo>
                    <a:pt x="86" y="49"/>
                    <a:pt x="86" y="49"/>
                    <a:pt x="86" y="49"/>
                  </a:cubicBezTo>
                  <a:cubicBezTo>
                    <a:pt x="86" y="50"/>
                    <a:pt x="86" y="50"/>
                    <a:pt x="86" y="50"/>
                  </a:cubicBezTo>
                  <a:cubicBezTo>
                    <a:pt x="85" y="52"/>
                    <a:pt x="85" y="52"/>
                    <a:pt x="85" y="52"/>
                  </a:cubicBezTo>
                  <a:cubicBezTo>
                    <a:pt x="85" y="54"/>
                    <a:pt x="85" y="54"/>
                    <a:pt x="85" y="54"/>
                  </a:cubicBezTo>
                  <a:cubicBezTo>
                    <a:pt x="84" y="54"/>
                    <a:pt x="84" y="54"/>
                    <a:pt x="84" y="54"/>
                  </a:cubicBezTo>
                  <a:cubicBezTo>
                    <a:pt x="83" y="54"/>
                    <a:pt x="83" y="54"/>
                    <a:pt x="83" y="54"/>
                  </a:cubicBezTo>
                  <a:cubicBezTo>
                    <a:pt x="83" y="52"/>
                    <a:pt x="83" y="52"/>
                    <a:pt x="83" y="52"/>
                  </a:cubicBezTo>
                  <a:cubicBezTo>
                    <a:pt x="82" y="53"/>
                    <a:pt x="82" y="53"/>
                    <a:pt x="82" y="53"/>
                  </a:cubicBezTo>
                  <a:cubicBezTo>
                    <a:pt x="81" y="52"/>
                    <a:pt x="81" y="52"/>
                    <a:pt x="81" y="52"/>
                  </a:cubicBezTo>
                  <a:cubicBezTo>
                    <a:pt x="79" y="52"/>
                    <a:pt x="79" y="52"/>
                    <a:pt x="79" y="52"/>
                  </a:cubicBezTo>
                  <a:cubicBezTo>
                    <a:pt x="80" y="53"/>
                    <a:pt x="80" y="53"/>
                    <a:pt x="80" y="53"/>
                  </a:cubicBezTo>
                  <a:cubicBezTo>
                    <a:pt x="79" y="54"/>
                    <a:pt x="79" y="54"/>
                    <a:pt x="79" y="54"/>
                  </a:cubicBezTo>
                  <a:cubicBezTo>
                    <a:pt x="78" y="53"/>
                    <a:pt x="78" y="53"/>
                    <a:pt x="78" y="53"/>
                  </a:cubicBezTo>
                  <a:cubicBezTo>
                    <a:pt x="77" y="53"/>
                    <a:pt x="77" y="53"/>
                    <a:pt x="77" y="53"/>
                  </a:cubicBezTo>
                  <a:cubicBezTo>
                    <a:pt x="79" y="54"/>
                    <a:pt x="79" y="54"/>
                    <a:pt x="79" y="54"/>
                  </a:cubicBezTo>
                  <a:cubicBezTo>
                    <a:pt x="79" y="55"/>
                    <a:pt x="79" y="55"/>
                    <a:pt x="79" y="55"/>
                  </a:cubicBezTo>
                  <a:cubicBezTo>
                    <a:pt x="78" y="55"/>
                    <a:pt x="78" y="55"/>
                    <a:pt x="78" y="55"/>
                  </a:cubicBezTo>
                  <a:cubicBezTo>
                    <a:pt x="78" y="56"/>
                    <a:pt x="78" y="56"/>
                    <a:pt x="78" y="56"/>
                  </a:cubicBezTo>
                  <a:cubicBezTo>
                    <a:pt x="78" y="58"/>
                    <a:pt x="78" y="58"/>
                    <a:pt x="78" y="58"/>
                  </a:cubicBezTo>
                  <a:cubicBezTo>
                    <a:pt x="78" y="59"/>
                    <a:pt x="78" y="59"/>
                    <a:pt x="78" y="59"/>
                  </a:cubicBezTo>
                  <a:cubicBezTo>
                    <a:pt x="77" y="57"/>
                    <a:pt x="77" y="57"/>
                    <a:pt x="77" y="57"/>
                  </a:cubicBezTo>
                  <a:cubicBezTo>
                    <a:pt x="77" y="56"/>
                    <a:pt x="77" y="56"/>
                    <a:pt x="77" y="56"/>
                  </a:cubicBezTo>
                  <a:cubicBezTo>
                    <a:pt x="76" y="54"/>
                    <a:pt x="76" y="54"/>
                    <a:pt x="76" y="54"/>
                  </a:cubicBezTo>
                  <a:cubicBezTo>
                    <a:pt x="75" y="55"/>
                    <a:pt x="75" y="55"/>
                    <a:pt x="75" y="55"/>
                  </a:cubicBezTo>
                  <a:cubicBezTo>
                    <a:pt x="73" y="56"/>
                    <a:pt x="73" y="56"/>
                    <a:pt x="73" y="56"/>
                  </a:cubicBezTo>
                  <a:cubicBezTo>
                    <a:pt x="73" y="55"/>
                    <a:pt x="73" y="55"/>
                    <a:pt x="73" y="55"/>
                  </a:cubicBezTo>
                  <a:cubicBezTo>
                    <a:pt x="73" y="54"/>
                    <a:pt x="73" y="54"/>
                    <a:pt x="73" y="54"/>
                  </a:cubicBezTo>
                  <a:cubicBezTo>
                    <a:pt x="72" y="54"/>
                    <a:pt x="72" y="54"/>
                    <a:pt x="72" y="54"/>
                  </a:cubicBezTo>
                  <a:cubicBezTo>
                    <a:pt x="71" y="55"/>
                    <a:pt x="71" y="55"/>
                    <a:pt x="71" y="55"/>
                  </a:cubicBezTo>
                  <a:cubicBezTo>
                    <a:pt x="72" y="57"/>
                    <a:pt x="72" y="57"/>
                    <a:pt x="72" y="57"/>
                  </a:cubicBezTo>
                  <a:cubicBezTo>
                    <a:pt x="74" y="57"/>
                    <a:pt x="74" y="57"/>
                    <a:pt x="74" y="57"/>
                  </a:cubicBezTo>
                  <a:cubicBezTo>
                    <a:pt x="75" y="58"/>
                    <a:pt x="75" y="58"/>
                    <a:pt x="75" y="58"/>
                  </a:cubicBezTo>
                  <a:cubicBezTo>
                    <a:pt x="75" y="59"/>
                    <a:pt x="75" y="59"/>
                    <a:pt x="75" y="59"/>
                  </a:cubicBezTo>
                  <a:cubicBezTo>
                    <a:pt x="71" y="59"/>
                    <a:pt x="71" y="59"/>
                    <a:pt x="71" y="59"/>
                  </a:cubicBezTo>
                  <a:cubicBezTo>
                    <a:pt x="71" y="59"/>
                    <a:pt x="71" y="59"/>
                    <a:pt x="71" y="59"/>
                  </a:cubicBezTo>
                  <a:cubicBezTo>
                    <a:pt x="69" y="59"/>
                    <a:pt x="69" y="59"/>
                    <a:pt x="69" y="59"/>
                  </a:cubicBezTo>
                  <a:cubicBezTo>
                    <a:pt x="69" y="60"/>
                    <a:pt x="69" y="60"/>
                    <a:pt x="69" y="60"/>
                  </a:cubicBezTo>
                  <a:cubicBezTo>
                    <a:pt x="70" y="61"/>
                    <a:pt x="70" y="61"/>
                    <a:pt x="70" y="61"/>
                  </a:cubicBezTo>
                  <a:cubicBezTo>
                    <a:pt x="69" y="63"/>
                    <a:pt x="69" y="63"/>
                    <a:pt x="69" y="63"/>
                  </a:cubicBezTo>
                  <a:cubicBezTo>
                    <a:pt x="70" y="63"/>
                    <a:pt x="70" y="63"/>
                    <a:pt x="70" y="63"/>
                  </a:cubicBezTo>
                  <a:cubicBezTo>
                    <a:pt x="72" y="61"/>
                    <a:pt x="72" y="61"/>
                    <a:pt x="72" y="61"/>
                  </a:cubicBezTo>
                  <a:cubicBezTo>
                    <a:pt x="73" y="61"/>
                    <a:pt x="73" y="61"/>
                    <a:pt x="73" y="61"/>
                  </a:cubicBezTo>
                  <a:cubicBezTo>
                    <a:pt x="74" y="62"/>
                    <a:pt x="74" y="62"/>
                    <a:pt x="74" y="62"/>
                  </a:cubicBezTo>
                  <a:cubicBezTo>
                    <a:pt x="71" y="62"/>
                    <a:pt x="71" y="62"/>
                    <a:pt x="71" y="62"/>
                  </a:cubicBezTo>
                  <a:cubicBezTo>
                    <a:pt x="71" y="64"/>
                    <a:pt x="71" y="64"/>
                    <a:pt x="71" y="64"/>
                  </a:cubicBezTo>
                  <a:cubicBezTo>
                    <a:pt x="72" y="65"/>
                    <a:pt x="72" y="65"/>
                    <a:pt x="72" y="65"/>
                  </a:cubicBezTo>
                  <a:cubicBezTo>
                    <a:pt x="74" y="66"/>
                    <a:pt x="74" y="66"/>
                    <a:pt x="74" y="66"/>
                  </a:cubicBezTo>
                  <a:cubicBezTo>
                    <a:pt x="74" y="68"/>
                    <a:pt x="74" y="68"/>
                    <a:pt x="74" y="68"/>
                  </a:cubicBezTo>
                  <a:cubicBezTo>
                    <a:pt x="73" y="67"/>
                    <a:pt x="73" y="67"/>
                    <a:pt x="73" y="67"/>
                  </a:cubicBezTo>
                  <a:cubicBezTo>
                    <a:pt x="71" y="67"/>
                    <a:pt x="71" y="67"/>
                    <a:pt x="71" y="67"/>
                  </a:cubicBezTo>
                  <a:cubicBezTo>
                    <a:pt x="70" y="65"/>
                    <a:pt x="70" y="65"/>
                    <a:pt x="70" y="65"/>
                  </a:cubicBezTo>
                  <a:cubicBezTo>
                    <a:pt x="69" y="65"/>
                    <a:pt x="69" y="65"/>
                    <a:pt x="69" y="65"/>
                  </a:cubicBezTo>
                  <a:cubicBezTo>
                    <a:pt x="68" y="66"/>
                    <a:pt x="68" y="66"/>
                    <a:pt x="68" y="66"/>
                  </a:cubicBezTo>
                  <a:cubicBezTo>
                    <a:pt x="69" y="67"/>
                    <a:pt x="69" y="67"/>
                    <a:pt x="69" y="67"/>
                  </a:cubicBezTo>
                  <a:cubicBezTo>
                    <a:pt x="68" y="67"/>
                    <a:pt x="68" y="67"/>
                    <a:pt x="68" y="67"/>
                  </a:cubicBezTo>
                  <a:cubicBezTo>
                    <a:pt x="66" y="69"/>
                    <a:pt x="66" y="69"/>
                    <a:pt x="66" y="69"/>
                  </a:cubicBezTo>
                  <a:cubicBezTo>
                    <a:pt x="66" y="70"/>
                    <a:pt x="66" y="70"/>
                    <a:pt x="66" y="70"/>
                  </a:cubicBezTo>
                  <a:cubicBezTo>
                    <a:pt x="68" y="70"/>
                    <a:pt x="68" y="70"/>
                    <a:pt x="68" y="70"/>
                  </a:cubicBezTo>
                  <a:cubicBezTo>
                    <a:pt x="69" y="69"/>
                    <a:pt x="69" y="69"/>
                    <a:pt x="69" y="69"/>
                  </a:cubicBezTo>
                  <a:cubicBezTo>
                    <a:pt x="70" y="70"/>
                    <a:pt x="70" y="70"/>
                    <a:pt x="70" y="70"/>
                  </a:cubicBezTo>
                  <a:cubicBezTo>
                    <a:pt x="72" y="70"/>
                    <a:pt x="72" y="70"/>
                    <a:pt x="72" y="70"/>
                  </a:cubicBezTo>
                  <a:cubicBezTo>
                    <a:pt x="72" y="71"/>
                    <a:pt x="72" y="71"/>
                    <a:pt x="72" y="71"/>
                  </a:cubicBezTo>
                  <a:cubicBezTo>
                    <a:pt x="73" y="72"/>
                    <a:pt x="73" y="72"/>
                    <a:pt x="73" y="72"/>
                  </a:cubicBezTo>
                  <a:cubicBezTo>
                    <a:pt x="73" y="73"/>
                    <a:pt x="73" y="73"/>
                    <a:pt x="73" y="73"/>
                  </a:cubicBezTo>
                  <a:cubicBezTo>
                    <a:pt x="71" y="71"/>
                    <a:pt x="71" y="71"/>
                    <a:pt x="71" y="71"/>
                  </a:cubicBezTo>
                  <a:cubicBezTo>
                    <a:pt x="69" y="71"/>
                    <a:pt x="69" y="71"/>
                    <a:pt x="69" y="71"/>
                  </a:cubicBezTo>
                  <a:cubicBezTo>
                    <a:pt x="68" y="72"/>
                    <a:pt x="68" y="72"/>
                    <a:pt x="68" y="72"/>
                  </a:cubicBezTo>
                  <a:cubicBezTo>
                    <a:pt x="66" y="72"/>
                    <a:pt x="66" y="72"/>
                    <a:pt x="66" y="72"/>
                  </a:cubicBezTo>
                  <a:cubicBezTo>
                    <a:pt x="66" y="74"/>
                    <a:pt x="66" y="74"/>
                    <a:pt x="66" y="74"/>
                  </a:cubicBezTo>
                  <a:cubicBezTo>
                    <a:pt x="65" y="74"/>
                    <a:pt x="65" y="74"/>
                    <a:pt x="65" y="74"/>
                  </a:cubicBezTo>
                  <a:cubicBezTo>
                    <a:pt x="64" y="74"/>
                    <a:pt x="64" y="74"/>
                    <a:pt x="64" y="74"/>
                  </a:cubicBezTo>
                  <a:cubicBezTo>
                    <a:pt x="62" y="75"/>
                    <a:pt x="62" y="75"/>
                    <a:pt x="62" y="75"/>
                  </a:cubicBezTo>
                  <a:cubicBezTo>
                    <a:pt x="61" y="75"/>
                    <a:pt x="61" y="75"/>
                    <a:pt x="61" y="75"/>
                  </a:cubicBezTo>
                  <a:cubicBezTo>
                    <a:pt x="60" y="76"/>
                    <a:pt x="60" y="76"/>
                    <a:pt x="60" y="76"/>
                  </a:cubicBezTo>
                  <a:cubicBezTo>
                    <a:pt x="62" y="76"/>
                    <a:pt x="62" y="76"/>
                    <a:pt x="62" y="76"/>
                  </a:cubicBezTo>
                  <a:cubicBezTo>
                    <a:pt x="63" y="78"/>
                    <a:pt x="63" y="78"/>
                    <a:pt x="63" y="78"/>
                  </a:cubicBezTo>
                  <a:cubicBezTo>
                    <a:pt x="62" y="78"/>
                    <a:pt x="62" y="78"/>
                    <a:pt x="62" y="78"/>
                  </a:cubicBezTo>
                  <a:cubicBezTo>
                    <a:pt x="61" y="78"/>
                    <a:pt x="61" y="78"/>
                    <a:pt x="61" y="78"/>
                  </a:cubicBezTo>
                  <a:cubicBezTo>
                    <a:pt x="60" y="78"/>
                    <a:pt x="60" y="78"/>
                    <a:pt x="60" y="78"/>
                  </a:cubicBezTo>
                  <a:cubicBezTo>
                    <a:pt x="61" y="79"/>
                    <a:pt x="61" y="79"/>
                    <a:pt x="61" y="79"/>
                  </a:cubicBezTo>
                  <a:cubicBezTo>
                    <a:pt x="61" y="80"/>
                    <a:pt x="61" y="80"/>
                    <a:pt x="61" y="80"/>
                  </a:cubicBezTo>
                  <a:cubicBezTo>
                    <a:pt x="59" y="80"/>
                    <a:pt x="59" y="80"/>
                    <a:pt x="59" y="80"/>
                  </a:cubicBezTo>
                  <a:cubicBezTo>
                    <a:pt x="59" y="79"/>
                    <a:pt x="59" y="79"/>
                    <a:pt x="59" y="79"/>
                  </a:cubicBezTo>
                  <a:cubicBezTo>
                    <a:pt x="59" y="80"/>
                    <a:pt x="59" y="80"/>
                    <a:pt x="59" y="80"/>
                  </a:cubicBezTo>
                  <a:cubicBezTo>
                    <a:pt x="60" y="81"/>
                    <a:pt x="60" y="81"/>
                    <a:pt x="60" y="81"/>
                  </a:cubicBezTo>
                  <a:cubicBezTo>
                    <a:pt x="59" y="81"/>
                    <a:pt x="59" y="81"/>
                    <a:pt x="59" y="81"/>
                  </a:cubicBezTo>
                  <a:cubicBezTo>
                    <a:pt x="59" y="82"/>
                    <a:pt x="59" y="82"/>
                    <a:pt x="59" y="82"/>
                  </a:cubicBezTo>
                  <a:cubicBezTo>
                    <a:pt x="60" y="82"/>
                    <a:pt x="60" y="82"/>
                    <a:pt x="60" y="82"/>
                  </a:cubicBezTo>
                  <a:cubicBezTo>
                    <a:pt x="59" y="83"/>
                    <a:pt x="59" y="83"/>
                    <a:pt x="59" y="83"/>
                  </a:cubicBezTo>
                  <a:cubicBezTo>
                    <a:pt x="58" y="83"/>
                    <a:pt x="58" y="83"/>
                    <a:pt x="58" y="83"/>
                  </a:cubicBezTo>
                  <a:cubicBezTo>
                    <a:pt x="58" y="82"/>
                    <a:pt x="58" y="82"/>
                    <a:pt x="58" y="82"/>
                  </a:cubicBezTo>
                  <a:cubicBezTo>
                    <a:pt x="58" y="83"/>
                    <a:pt x="58" y="83"/>
                    <a:pt x="58" y="83"/>
                  </a:cubicBezTo>
                  <a:cubicBezTo>
                    <a:pt x="57" y="84"/>
                    <a:pt x="57" y="84"/>
                    <a:pt x="57" y="84"/>
                  </a:cubicBezTo>
                  <a:cubicBezTo>
                    <a:pt x="58" y="85"/>
                    <a:pt x="58" y="85"/>
                    <a:pt x="58" y="85"/>
                  </a:cubicBezTo>
                  <a:cubicBezTo>
                    <a:pt x="60" y="85"/>
                    <a:pt x="60" y="85"/>
                    <a:pt x="60" y="85"/>
                  </a:cubicBezTo>
                  <a:cubicBezTo>
                    <a:pt x="61" y="87"/>
                    <a:pt x="61" y="87"/>
                    <a:pt x="61" y="87"/>
                  </a:cubicBezTo>
                  <a:cubicBezTo>
                    <a:pt x="62" y="87"/>
                    <a:pt x="62" y="87"/>
                    <a:pt x="62" y="87"/>
                  </a:cubicBezTo>
                  <a:cubicBezTo>
                    <a:pt x="63" y="86"/>
                    <a:pt x="63" y="86"/>
                    <a:pt x="63" y="86"/>
                  </a:cubicBezTo>
                  <a:cubicBezTo>
                    <a:pt x="62" y="87"/>
                    <a:pt x="62" y="87"/>
                    <a:pt x="62" y="87"/>
                  </a:cubicBezTo>
                  <a:cubicBezTo>
                    <a:pt x="62" y="88"/>
                    <a:pt x="62" y="88"/>
                    <a:pt x="62" y="88"/>
                  </a:cubicBezTo>
                  <a:cubicBezTo>
                    <a:pt x="60" y="88"/>
                    <a:pt x="60" y="88"/>
                    <a:pt x="60" y="88"/>
                  </a:cubicBezTo>
                  <a:cubicBezTo>
                    <a:pt x="60" y="87"/>
                    <a:pt x="60" y="87"/>
                    <a:pt x="60" y="87"/>
                  </a:cubicBezTo>
                  <a:cubicBezTo>
                    <a:pt x="57" y="87"/>
                    <a:pt x="57" y="87"/>
                    <a:pt x="57" y="87"/>
                  </a:cubicBezTo>
                  <a:cubicBezTo>
                    <a:pt x="56" y="89"/>
                    <a:pt x="56" y="89"/>
                    <a:pt x="56" y="89"/>
                  </a:cubicBezTo>
                  <a:cubicBezTo>
                    <a:pt x="56" y="89"/>
                    <a:pt x="56" y="89"/>
                    <a:pt x="56" y="89"/>
                  </a:cubicBezTo>
                  <a:cubicBezTo>
                    <a:pt x="58" y="90"/>
                    <a:pt x="58" y="90"/>
                    <a:pt x="58" y="90"/>
                  </a:cubicBezTo>
                  <a:cubicBezTo>
                    <a:pt x="58" y="91"/>
                    <a:pt x="58" y="91"/>
                    <a:pt x="58" y="91"/>
                  </a:cubicBezTo>
                  <a:cubicBezTo>
                    <a:pt x="59" y="91"/>
                    <a:pt x="59" y="91"/>
                    <a:pt x="59" y="91"/>
                  </a:cubicBezTo>
                  <a:cubicBezTo>
                    <a:pt x="59" y="93"/>
                    <a:pt x="59" y="93"/>
                    <a:pt x="59" y="93"/>
                  </a:cubicBezTo>
                  <a:cubicBezTo>
                    <a:pt x="58" y="92"/>
                    <a:pt x="58" y="92"/>
                    <a:pt x="58" y="92"/>
                  </a:cubicBezTo>
                  <a:cubicBezTo>
                    <a:pt x="57" y="92"/>
                    <a:pt x="57" y="92"/>
                    <a:pt x="57" y="92"/>
                  </a:cubicBezTo>
                  <a:cubicBezTo>
                    <a:pt x="56" y="93"/>
                    <a:pt x="56" y="93"/>
                    <a:pt x="56" y="93"/>
                  </a:cubicBezTo>
                  <a:cubicBezTo>
                    <a:pt x="56" y="94"/>
                    <a:pt x="56" y="94"/>
                    <a:pt x="56" y="94"/>
                  </a:cubicBezTo>
                  <a:cubicBezTo>
                    <a:pt x="56" y="94"/>
                    <a:pt x="56" y="94"/>
                    <a:pt x="56" y="94"/>
                  </a:cubicBezTo>
                  <a:cubicBezTo>
                    <a:pt x="57" y="95"/>
                    <a:pt x="57" y="95"/>
                    <a:pt x="57" y="95"/>
                  </a:cubicBezTo>
                  <a:cubicBezTo>
                    <a:pt x="57" y="96"/>
                    <a:pt x="57" y="96"/>
                    <a:pt x="57" y="96"/>
                  </a:cubicBezTo>
                  <a:cubicBezTo>
                    <a:pt x="56" y="96"/>
                    <a:pt x="56" y="96"/>
                    <a:pt x="56" y="96"/>
                  </a:cubicBezTo>
                  <a:cubicBezTo>
                    <a:pt x="55" y="95"/>
                    <a:pt x="55" y="95"/>
                    <a:pt x="55" y="95"/>
                  </a:cubicBezTo>
                  <a:cubicBezTo>
                    <a:pt x="55" y="96"/>
                    <a:pt x="55" y="96"/>
                    <a:pt x="55" y="96"/>
                  </a:cubicBezTo>
                  <a:cubicBezTo>
                    <a:pt x="55" y="97"/>
                    <a:pt x="55" y="97"/>
                    <a:pt x="55" y="97"/>
                  </a:cubicBezTo>
                  <a:cubicBezTo>
                    <a:pt x="56" y="98"/>
                    <a:pt x="56" y="98"/>
                    <a:pt x="56" y="98"/>
                  </a:cubicBezTo>
                  <a:cubicBezTo>
                    <a:pt x="57" y="98"/>
                    <a:pt x="57" y="98"/>
                    <a:pt x="57" y="98"/>
                  </a:cubicBezTo>
                  <a:cubicBezTo>
                    <a:pt x="56" y="99"/>
                    <a:pt x="56" y="99"/>
                    <a:pt x="56" y="99"/>
                  </a:cubicBezTo>
                  <a:cubicBezTo>
                    <a:pt x="54" y="98"/>
                    <a:pt x="54" y="98"/>
                    <a:pt x="54" y="98"/>
                  </a:cubicBezTo>
                  <a:cubicBezTo>
                    <a:pt x="54" y="98"/>
                    <a:pt x="54" y="98"/>
                    <a:pt x="54" y="98"/>
                  </a:cubicBezTo>
                  <a:cubicBezTo>
                    <a:pt x="54" y="100"/>
                    <a:pt x="54" y="100"/>
                    <a:pt x="54" y="100"/>
                  </a:cubicBezTo>
                  <a:cubicBezTo>
                    <a:pt x="54" y="100"/>
                    <a:pt x="54" y="100"/>
                    <a:pt x="54" y="100"/>
                  </a:cubicBezTo>
                  <a:cubicBezTo>
                    <a:pt x="54" y="102"/>
                    <a:pt x="54" y="102"/>
                    <a:pt x="54" y="102"/>
                  </a:cubicBezTo>
                  <a:cubicBezTo>
                    <a:pt x="55" y="103"/>
                    <a:pt x="55" y="103"/>
                    <a:pt x="55" y="103"/>
                  </a:cubicBezTo>
                  <a:cubicBezTo>
                    <a:pt x="56" y="103"/>
                    <a:pt x="56" y="103"/>
                    <a:pt x="56" y="103"/>
                  </a:cubicBezTo>
                  <a:cubicBezTo>
                    <a:pt x="56" y="102"/>
                    <a:pt x="56" y="102"/>
                    <a:pt x="56" y="102"/>
                  </a:cubicBezTo>
                  <a:cubicBezTo>
                    <a:pt x="57" y="102"/>
                    <a:pt x="57" y="102"/>
                    <a:pt x="57" y="102"/>
                  </a:cubicBezTo>
                  <a:cubicBezTo>
                    <a:pt x="57" y="104"/>
                    <a:pt x="57" y="104"/>
                    <a:pt x="57" y="104"/>
                  </a:cubicBezTo>
                  <a:cubicBezTo>
                    <a:pt x="55" y="104"/>
                    <a:pt x="55" y="104"/>
                    <a:pt x="55" y="104"/>
                  </a:cubicBezTo>
                  <a:cubicBezTo>
                    <a:pt x="54" y="105"/>
                    <a:pt x="54" y="105"/>
                    <a:pt x="54" y="105"/>
                  </a:cubicBezTo>
                  <a:cubicBezTo>
                    <a:pt x="53" y="105"/>
                    <a:pt x="53" y="105"/>
                    <a:pt x="53" y="105"/>
                  </a:cubicBezTo>
                  <a:cubicBezTo>
                    <a:pt x="52" y="106"/>
                    <a:pt x="52" y="106"/>
                    <a:pt x="52" y="106"/>
                  </a:cubicBezTo>
                  <a:cubicBezTo>
                    <a:pt x="52" y="107"/>
                    <a:pt x="52" y="107"/>
                    <a:pt x="52" y="107"/>
                  </a:cubicBezTo>
                  <a:cubicBezTo>
                    <a:pt x="50" y="107"/>
                    <a:pt x="50" y="107"/>
                    <a:pt x="50" y="107"/>
                  </a:cubicBezTo>
                  <a:cubicBezTo>
                    <a:pt x="49" y="108"/>
                    <a:pt x="49" y="108"/>
                    <a:pt x="49" y="108"/>
                  </a:cubicBezTo>
                  <a:cubicBezTo>
                    <a:pt x="50" y="109"/>
                    <a:pt x="50" y="109"/>
                    <a:pt x="50" y="109"/>
                  </a:cubicBezTo>
                  <a:cubicBezTo>
                    <a:pt x="50" y="110"/>
                    <a:pt x="50" y="110"/>
                    <a:pt x="50" y="110"/>
                  </a:cubicBezTo>
                  <a:cubicBezTo>
                    <a:pt x="48" y="110"/>
                    <a:pt x="48" y="110"/>
                    <a:pt x="48" y="110"/>
                  </a:cubicBezTo>
                  <a:cubicBezTo>
                    <a:pt x="47" y="111"/>
                    <a:pt x="47" y="111"/>
                    <a:pt x="47" y="111"/>
                  </a:cubicBezTo>
                  <a:cubicBezTo>
                    <a:pt x="47" y="112"/>
                    <a:pt x="47" y="112"/>
                    <a:pt x="47" y="112"/>
                  </a:cubicBezTo>
                  <a:cubicBezTo>
                    <a:pt x="49" y="112"/>
                    <a:pt x="49" y="112"/>
                    <a:pt x="49" y="112"/>
                  </a:cubicBezTo>
                  <a:cubicBezTo>
                    <a:pt x="47" y="113"/>
                    <a:pt x="47" y="113"/>
                    <a:pt x="47" y="113"/>
                  </a:cubicBezTo>
                  <a:cubicBezTo>
                    <a:pt x="47" y="114"/>
                    <a:pt x="47" y="114"/>
                    <a:pt x="47" y="114"/>
                  </a:cubicBezTo>
                  <a:cubicBezTo>
                    <a:pt x="45" y="115"/>
                    <a:pt x="45" y="115"/>
                    <a:pt x="45" y="115"/>
                  </a:cubicBezTo>
                  <a:cubicBezTo>
                    <a:pt x="45" y="113"/>
                    <a:pt x="45" y="113"/>
                    <a:pt x="45" y="113"/>
                  </a:cubicBezTo>
                  <a:cubicBezTo>
                    <a:pt x="44" y="113"/>
                    <a:pt x="44" y="113"/>
                    <a:pt x="44" y="113"/>
                  </a:cubicBezTo>
                  <a:cubicBezTo>
                    <a:pt x="44" y="113"/>
                    <a:pt x="44" y="113"/>
                    <a:pt x="44" y="113"/>
                  </a:cubicBezTo>
                  <a:cubicBezTo>
                    <a:pt x="42" y="113"/>
                    <a:pt x="42" y="113"/>
                    <a:pt x="42" y="113"/>
                  </a:cubicBezTo>
                  <a:cubicBezTo>
                    <a:pt x="43" y="114"/>
                    <a:pt x="43" y="114"/>
                    <a:pt x="43" y="114"/>
                  </a:cubicBezTo>
                  <a:cubicBezTo>
                    <a:pt x="42" y="115"/>
                    <a:pt x="42" y="115"/>
                    <a:pt x="42" y="115"/>
                  </a:cubicBezTo>
                  <a:cubicBezTo>
                    <a:pt x="42" y="116"/>
                    <a:pt x="42" y="116"/>
                    <a:pt x="42" y="116"/>
                  </a:cubicBezTo>
                  <a:cubicBezTo>
                    <a:pt x="42" y="117"/>
                    <a:pt x="42" y="117"/>
                    <a:pt x="42" y="117"/>
                  </a:cubicBezTo>
                  <a:cubicBezTo>
                    <a:pt x="40" y="117"/>
                    <a:pt x="40" y="117"/>
                    <a:pt x="40" y="117"/>
                  </a:cubicBezTo>
                  <a:cubicBezTo>
                    <a:pt x="39" y="118"/>
                    <a:pt x="39" y="118"/>
                    <a:pt x="39" y="118"/>
                  </a:cubicBezTo>
                  <a:cubicBezTo>
                    <a:pt x="40" y="119"/>
                    <a:pt x="40" y="119"/>
                    <a:pt x="40" y="119"/>
                  </a:cubicBezTo>
                  <a:cubicBezTo>
                    <a:pt x="38" y="120"/>
                    <a:pt x="38" y="120"/>
                    <a:pt x="38" y="120"/>
                  </a:cubicBezTo>
                  <a:cubicBezTo>
                    <a:pt x="38" y="121"/>
                    <a:pt x="38" y="121"/>
                    <a:pt x="38" y="121"/>
                  </a:cubicBezTo>
                  <a:cubicBezTo>
                    <a:pt x="38" y="123"/>
                    <a:pt x="38" y="123"/>
                    <a:pt x="38" y="123"/>
                  </a:cubicBezTo>
                  <a:cubicBezTo>
                    <a:pt x="37" y="124"/>
                    <a:pt x="37" y="124"/>
                    <a:pt x="37" y="124"/>
                  </a:cubicBezTo>
                  <a:cubicBezTo>
                    <a:pt x="35" y="125"/>
                    <a:pt x="35" y="125"/>
                    <a:pt x="35" y="125"/>
                  </a:cubicBezTo>
                  <a:cubicBezTo>
                    <a:pt x="36" y="126"/>
                    <a:pt x="36" y="126"/>
                    <a:pt x="36" y="126"/>
                  </a:cubicBezTo>
                  <a:cubicBezTo>
                    <a:pt x="38" y="125"/>
                    <a:pt x="38" y="125"/>
                    <a:pt x="38" y="125"/>
                  </a:cubicBezTo>
                  <a:cubicBezTo>
                    <a:pt x="38" y="125"/>
                    <a:pt x="38" y="125"/>
                    <a:pt x="38" y="125"/>
                  </a:cubicBezTo>
                  <a:cubicBezTo>
                    <a:pt x="38" y="126"/>
                    <a:pt x="38" y="126"/>
                    <a:pt x="38" y="126"/>
                  </a:cubicBezTo>
                  <a:cubicBezTo>
                    <a:pt x="37" y="126"/>
                    <a:pt x="37" y="126"/>
                    <a:pt x="37" y="126"/>
                  </a:cubicBezTo>
                  <a:cubicBezTo>
                    <a:pt x="37" y="128"/>
                    <a:pt x="37" y="128"/>
                    <a:pt x="37" y="128"/>
                  </a:cubicBezTo>
                  <a:cubicBezTo>
                    <a:pt x="38" y="129"/>
                    <a:pt x="38" y="129"/>
                    <a:pt x="38" y="129"/>
                  </a:cubicBezTo>
                  <a:cubicBezTo>
                    <a:pt x="40" y="128"/>
                    <a:pt x="40" y="128"/>
                    <a:pt x="40" y="128"/>
                  </a:cubicBezTo>
                  <a:cubicBezTo>
                    <a:pt x="42" y="128"/>
                    <a:pt x="42" y="128"/>
                    <a:pt x="42" y="128"/>
                  </a:cubicBezTo>
                  <a:cubicBezTo>
                    <a:pt x="45" y="125"/>
                    <a:pt x="45" y="125"/>
                    <a:pt x="45" y="125"/>
                  </a:cubicBezTo>
                  <a:cubicBezTo>
                    <a:pt x="45" y="124"/>
                    <a:pt x="45" y="124"/>
                    <a:pt x="45" y="124"/>
                  </a:cubicBezTo>
                  <a:cubicBezTo>
                    <a:pt x="43" y="124"/>
                    <a:pt x="43" y="124"/>
                    <a:pt x="43" y="124"/>
                  </a:cubicBezTo>
                  <a:cubicBezTo>
                    <a:pt x="44" y="123"/>
                    <a:pt x="44" y="123"/>
                    <a:pt x="44" y="123"/>
                  </a:cubicBezTo>
                  <a:cubicBezTo>
                    <a:pt x="45" y="121"/>
                    <a:pt x="45" y="121"/>
                    <a:pt x="45" y="121"/>
                  </a:cubicBezTo>
                  <a:cubicBezTo>
                    <a:pt x="45" y="121"/>
                    <a:pt x="45" y="121"/>
                    <a:pt x="45" y="121"/>
                  </a:cubicBezTo>
                  <a:cubicBezTo>
                    <a:pt x="46" y="120"/>
                    <a:pt x="46" y="120"/>
                    <a:pt x="46" y="120"/>
                  </a:cubicBezTo>
                  <a:cubicBezTo>
                    <a:pt x="48" y="120"/>
                    <a:pt x="48" y="120"/>
                    <a:pt x="48" y="120"/>
                  </a:cubicBezTo>
                  <a:cubicBezTo>
                    <a:pt x="49" y="120"/>
                    <a:pt x="49" y="120"/>
                    <a:pt x="49" y="120"/>
                  </a:cubicBezTo>
                  <a:cubicBezTo>
                    <a:pt x="46" y="122"/>
                    <a:pt x="46" y="122"/>
                    <a:pt x="46" y="122"/>
                  </a:cubicBezTo>
                  <a:cubicBezTo>
                    <a:pt x="46" y="123"/>
                    <a:pt x="46" y="123"/>
                    <a:pt x="46" y="123"/>
                  </a:cubicBezTo>
                  <a:cubicBezTo>
                    <a:pt x="48" y="124"/>
                    <a:pt x="48" y="124"/>
                    <a:pt x="48" y="124"/>
                  </a:cubicBezTo>
                  <a:cubicBezTo>
                    <a:pt x="48" y="125"/>
                    <a:pt x="48" y="125"/>
                    <a:pt x="48" y="125"/>
                  </a:cubicBezTo>
                  <a:cubicBezTo>
                    <a:pt x="46" y="125"/>
                    <a:pt x="46" y="125"/>
                    <a:pt x="46" y="125"/>
                  </a:cubicBezTo>
                  <a:cubicBezTo>
                    <a:pt x="44" y="128"/>
                    <a:pt x="44" y="128"/>
                    <a:pt x="44" y="128"/>
                  </a:cubicBezTo>
                  <a:cubicBezTo>
                    <a:pt x="45" y="128"/>
                    <a:pt x="45" y="128"/>
                    <a:pt x="45" y="128"/>
                  </a:cubicBezTo>
                  <a:cubicBezTo>
                    <a:pt x="45" y="130"/>
                    <a:pt x="45" y="130"/>
                    <a:pt x="45" y="130"/>
                  </a:cubicBezTo>
                  <a:cubicBezTo>
                    <a:pt x="45" y="131"/>
                    <a:pt x="45" y="131"/>
                    <a:pt x="45" y="131"/>
                  </a:cubicBezTo>
                  <a:cubicBezTo>
                    <a:pt x="43" y="131"/>
                    <a:pt x="43" y="131"/>
                    <a:pt x="43" y="131"/>
                  </a:cubicBezTo>
                  <a:cubicBezTo>
                    <a:pt x="42" y="130"/>
                    <a:pt x="42" y="130"/>
                    <a:pt x="42" y="130"/>
                  </a:cubicBezTo>
                  <a:cubicBezTo>
                    <a:pt x="40" y="130"/>
                    <a:pt x="40" y="130"/>
                    <a:pt x="40" y="130"/>
                  </a:cubicBezTo>
                  <a:cubicBezTo>
                    <a:pt x="39" y="131"/>
                    <a:pt x="39" y="131"/>
                    <a:pt x="39" y="131"/>
                  </a:cubicBezTo>
                  <a:cubicBezTo>
                    <a:pt x="39" y="132"/>
                    <a:pt x="39" y="132"/>
                    <a:pt x="39" y="132"/>
                  </a:cubicBezTo>
                  <a:cubicBezTo>
                    <a:pt x="38" y="133"/>
                    <a:pt x="38" y="133"/>
                    <a:pt x="38" y="133"/>
                  </a:cubicBezTo>
                  <a:cubicBezTo>
                    <a:pt x="36" y="134"/>
                    <a:pt x="36" y="134"/>
                    <a:pt x="36" y="134"/>
                  </a:cubicBezTo>
                  <a:cubicBezTo>
                    <a:pt x="37" y="133"/>
                    <a:pt x="37" y="133"/>
                    <a:pt x="37" y="133"/>
                  </a:cubicBezTo>
                  <a:cubicBezTo>
                    <a:pt x="38" y="132"/>
                    <a:pt x="38" y="132"/>
                    <a:pt x="38" y="132"/>
                  </a:cubicBezTo>
                  <a:cubicBezTo>
                    <a:pt x="37" y="131"/>
                    <a:pt x="37" y="131"/>
                    <a:pt x="37" y="131"/>
                  </a:cubicBezTo>
                  <a:cubicBezTo>
                    <a:pt x="37" y="129"/>
                    <a:pt x="37" y="129"/>
                    <a:pt x="37" y="129"/>
                  </a:cubicBezTo>
                  <a:cubicBezTo>
                    <a:pt x="36" y="127"/>
                    <a:pt x="36" y="127"/>
                    <a:pt x="36" y="127"/>
                  </a:cubicBezTo>
                  <a:cubicBezTo>
                    <a:pt x="34" y="127"/>
                    <a:pt x="34" y="127"/>
                    <a:pt x="34" y="127"/>
                  </a:cubicBezTo>
                  <a:cubicBezTo>
                    <a:pt x="34" y="128"/>
                    <a:pt x="34" y="128"/>
                    <a:pt x="34" y="128"/>
                  </a:cubicBezTo>
                  <a:cubicBezTo>
                    <a:pt x="32" y="129"/>
                    <a:pt x="32" y="129"/>
                    <a:pt x="32" y="129"/>
                  </a:cubicBezTo>
                  <a:cubicBezTo>
                    <a:pt x="32" y="129"/>
                    <a:pt x="32" y="129"/>
                    <a:pt x="32" y="129"/>
                  </a:cubicBezTo>
                  <a:cubicBezTo>
                    <a:pt x="34" y="129"/>
                    <a:pt x="34" y="129"/>
                    <a:pt x="34" y="129"/>
                  </a:cubicBezTo>
                  <a:cubicBezTo>
                    <a:pt x="32" y="131"/>
                    <a:pt x="32" y="131"/>
                    <a:pt x="32" y="131"/>
                  </a:cubicBezTo>
                  <a:cubicBezTo>
                    <a:pt x="31" y="131"/>
                    <a:pt x="31" y="131"/>
                    <a:pt x="31" y="131"/>
                  </a:cubicBezTo>
                  <a:cubicBezTo>
                    <a:pt x="29" y="131"/>
                    <a:pt x="29" y="131"/>
                    <a:pt x="29" y="131"/>
                  </a:cubicBezTo>
                  <a:cubicBezTo>
                    <a:pt x="28" y="133"/>
                    <a:pt x="28" y="133"/>
                    <a:pt x="28" y="133"/>
                  </a:cubicBezTo>
                  <a:cubicBezTo>
                    <a:pt x="29" y="133"/>
                    <a:pt x="29" y="133"/>
                    <a:pt x="29" y="133"/>
                  </a:cubicBezTo>
                  <a:cubicBezTo>
                    <a:pt x="29" y="132"/>
                    <a:pt x="29" y="132"/>
                    <a:pt x="29" y="132"/>
                  </a:cubicBezTo>
                  <a:cubicBezTo>
                    <a:pt x="30" y="133"/>
                    <a:pt x="30" y="133"/>
                    <a:pt x="30" y="133"/>
                  </a:cubicBezTo>
                  <a:cubicBezTo>
                    <a:pt x="28" y="134"/>
                    <a:pt x="28" y="134"/>
                    <a:pt x="28" y="134"/>
                  </a:cubicBezTo>
                  <a:cubicBezTo>
                    <a:pt x="27" y="135"/>
                    <a:pt x="27" y="135"/>
                    <a:pt x="27" y="135"/>
                  </a:cubicBezTo>
                  <a:cubicBezTo>
                    <a:pt x="27" y="134"/>
                    <a:pt x="27" y="134"/>
                    <a:pt x="27" y="134"/>
                  </a:cubicBezTo>
                  <a:cubicBezTo>
                    <a:pt x="25" y="134"/>
                    <a:pt x="25" y="134"/>
                    <a:pt x="25" y="134"/>
                  </a:cubicBezTo>
                  <a:cubicBezTo>
                    <a:pt x="25" y="135"/>
                    <a:pt x="25" y="135"/>
                    <a:pt x="25" y="135"/>
                  </a:cubicBezTo>
                  <a:cubicBezTo>
                    <a:pt x="27" y="136"/>
                    <a:pt x="27" y="136"/>
                    <a:pt x="27" y="136"/>
                  </a:cubicBezTo>
                  <a:cubicBezTo>
                    <a:pt x="29" y="136"/>
                    <a:pt x="29" y="136"/>
                    <a:pt x="29" y="136"/>
                  </a:cubicBezTo>
                  <a:cubicBezTo>
                    <a:pt x="29" y="137"/>
                    <a:pt x="29" y="137"/>
                    <a:pt x="29" y="137"/>
                  </a:cubicBezTo>
                  <a:cubicBezTo>
                    <a:pt x="30" y="138"/>
                    <a:pt x="30" y="138"/>
                    <a:pt x="30" y="138"/>
                  </a:cubicBezTo>
                  <a:cubicBezTo>
                    <a:pt x="30" y="139"/>
                    <a:pt x="30" y="139"/>
                    <a:pt x="30" y="139"/>
                  </a:cubicBezTo>
                  <a:cubicBezTo>
                    <a:pt x="28" y="138"/>
                    <a:pt x="28" y="138"/>
                    <a:pt x="28" y="138"/>
                  </a:cubicBezTo>
                  <a:cubicBezTo>
                    <a:pt x="27" y="137"/>
                    <a:pt x="27" y="137"/>
                    <a:pt x="27" y="137"/>
                  </a:cubicBezTo>
                  <a:cubicBezTo>
                    <a:pt x="26" y="137"/>
                    <a:pt x="26" y="137"/>
                    <a:pt x="26" y="137"/>
                  </a:cubicBezTo>
                  <a:cubicBezTo>
                    <a:pt x="24" y="136"/>
                    <a:pt x="24" y="136"/>
                    <a:pt x="24" y="136"/>
                  </a:cubicBezTo>
                  <a:cubicBezTo>
                    <a:pt x="24" y="135"/>
                    <a:pt x="24" y="135"/>
                    <a:pt x="24" y="135"/>
                  </a:cubicBezTo>
                  <a:cubicBezTo>
                    <a:pt x="23" y="135"/>
                    <a:pt x="23" y="135"/>
                    <a:pt x="23" y="135"/>
                  </a:cubicBezTo>
                  <a:cubicBezTo>
                    <a:pt x="23" y="136"/>
                    <a:pt x="23" y="136"/>
                    <a:pt x="23" y="136"/>
                  </a:cubicBezTo>
                  <a:cubicBezTo>
                    <a:pt x="25" y="138"/>
                    <a:pt x="25" y="138"/>
                    <a:pt x="25" y="138"/>
                  </a:cubicBezTo>
                  <a:cubicBezTo>
                    <a:pt x="26" y="139"/>
                    <a:pt x="26" y="139"/>
                    <a:pt x="26" y="139"/>
                  </a:cubicBezTo>
                  <a:cubicBezTo>
                    <a:pt x="28" y="139"/>
                    <a:pt x="28" y="139"/>
                    <a:pt x="28" y="139"/>
                  </a:cubicBezTo>
                  <a:cubicBezTo>
                    <a:pt x="28" y="140"/>
                    <a:pt x="28" y="140"/>
                    <a:pt x="28" y="140"/>
                  </a:cubicBezTo>
                  <a:cubicBezTo>
                    <a:pt x="27" y="140"/>
                    <a:pt x="27" y="140"/>
                    <a:pt x="27" y="140"/>
                  </a:cubicBezTo>
                  <a:cubicBezTo>
                    <a:pt x="25" y="139"/>
                    <a:pt x="25" y="139"/>
                    <a:pt x="25" y="139"/>
                  </a:cubicBezTo>
                  <a:cubicBezTo>
                    <a:pt x="22" y="137"/>
                    <a:pt x="22" y="137"/>
                    <a:pt x="22" y="137"/>
                  </a:cubicBezTo>
                  <a:cubicBezTo>
                    <a:pt x="21" y="137"/>
                    <a:pt x="21" y="137"/>
                    <a:pt x="21" y="137"/>
                  </a:cubicBezTo>
                  <a:cubicBezTo>
                    <a:pt x="20" y="136"/>
                    <a:pt x="20" y="136"/>
                    <a:pt x="20" y="136"/>
                  </a:cubicBezTo>
                  <a:cubicBezTo>
                    <a:pt x="18" y="136"/>
                    <a:pt x="18" y="136"/>
                    <a:pt x="18" y="136"/>
                  </a:cubicBezTo>
                  <a:cubicBezTo>
                    <a:pt x="17" y="136"/>
                    <a:pt x="17" y="136"/>
                    <a:pt x="17" y="136"/>
                  </a:cubicBezTo>
                  <a:cubicBezTo>
                    <a:pt x="17" y="136"/>
                    <a:pt x="17" y="136"/>
                    <a:pt x="17" y="136"/>
                  </a:cubicBezTo>
                  <a:cubicBezTo>
                    <a:pt x="17" y="138"/>
                    <a:pt x="17" y="138"/>
                    <a:pt x="17" y="138"/>
                  </a:cubicBezTo>
                  <a:cubicBezTo>
                    <a:pt x="16" y="139"/>
                    <a:pt x="16" y="139"/>
                    <a:pt x="16" y="139"/>
                  </a:cubicBezTo>
                  <a:cubicBezTo>
                    <a:pt x="17" y="140"/>
                    <a:pt x="17" y="140"/>
                    <a:pt x="17" y="140"/>
                  </a:cubicBezTo>
                  <a:cubicBezTo>
                    <a:pt x="20" y="139"/>
                    <a:pt x="20" y="139"/>
                    <a:pt x="20" y="139"/>
                  </a:cubicBezTo>
                  <a:cubicBezTo>
                    <a:pt x="21" y="140"/>
                    <a:pt x="21" y="140"/>
                    <a:pt x="21" y="140"/>
                  </a:cubicBezTo>
                  <a:cubicBezTo>
                    <a:pt x="19" y="141"/>
                    <a:pt x="19" y="141"/>
                    <a:pt x="19" y="141"/>
                  </a:cubicBezTo>
                  <a:cubicBezTo>
                    <a:pt x="20" y="141"/>
                    <a:pt x="20" y="141"/>
                    <a:pt x="20" y="141"/>
                  </a:cubicBezTo>
                  <a:cubicBezTo>
                    <a:pt x="22" y="140"/>
                    <a:pt x="22" y="140"/>
                    <a:pt x="22" y="140"/>
                  </a:cubicBezTo>
                  <a:cubicBezTo>
                    <a:pt x="23" y="140"/>
                    <a:pt x="23" y="140"/>
                    <a:pt x="23" y="140"/>
                  </a:cubicBezTo>
                  <a:cubicBezTo>
                    <a:pt x="23" y="141"/>
                    <a:pt x="23" y="141"/>
                    <a:pt x="23" y="141"/>
                  </a:cubicBezTo>
                  <a:cubicBezTo>
                    <a:pt x="20" y="142"/>
                    <a:pt x="20" y="142"/>
                    <a:pt x="20" y="142"/>
                  </a:cubicBezTo>
                  <a:cubicBezTo>
                    <a:pt x="19" y="143"/>
                    <a:pt x="19" y="143"/>
                    <a:pt x="19" y="143"/>
                  </a:cubicBezTo>
                  <a:cubicBezTo>
                    <a:pt x="17" y="143"/>
                    <a:pt x="17" y="143"/>
                    <a:pt x="17" y="143"/>
                  </a:cubicBezTo>
                  <a:cubicBezTo>
                    <a:pt x="16" y="141"/>
                    <a:pt x="16" y="141"/>
                    <a:pt x="16" y="141"/>
                  </a:cubicBezTo>
                  <a:cubicBezTo>
                    <a:pt x="15" y="141"/>
                    <a:pt x="15" y="141"/>
                    <a:pt x="15" y="141"/>
                  </a:cubicBezTo>
                  <a:cubicBezTo>
                    <a:pt x="14" y="142"/>
                    <a:pt x="14" y="142"/>
                    <a:pt x="14" y="142"/>
                  </a:cubicBezTo>
                  <a:cubicBezTo>
                    <a:pt x="13" y="141"/>
                    <a:pt x="13" y="141"/>
                    <a:pt x="13" y="141"/>
                  </a:cubicBezTo>
                  <a:cubicBezTo>
                    <a:pt x="12" y="141"/>
                    <a:pt x="12" y="141"/>
                    <a:pt x="12" y="141"/>
                  </a:cubicBezTo>
                  <a:cubicBezTo>
                    <a:pt x="11" y="141"/>
                    <a:pt x="11" y="141"/>
                    <a:pt x="11" y="141"/>
                  </a:cubicBezTo>
                  <a:cubicBezTo>
                    <a:pt x="10" y="142"/>
                    <a:pt x="10" y="142"/>
                    <a:pt x="10" y="142"/>
                  </a:cubicBezTo>
                  <a:cubicBezTo>
                    <a:pt x="10" y="142"/>
                    <a:pt x="10" y="142"/>
                    <a:pt x="10" y="142"/>
                  </a:cubicBezTo>
                  <a:cubicBezTo>
                    <a:pt x="13" y="143"/>
                    <a:pt x="13" y="143"/>
                    <a:pt x="13" y="143"/>
                  </a:cubicBezTo>
                  <a:cubicBezTo>
                    <a:pt x="15" y="144"/>
                    <a:pt x="15" y="144"/>
                    <a:pt x="15" y="144"/>
                  </a:cubicBezTo>
                  <a:cubicBezTo>
                    <a:pt x="17" y="145"/>
                    <a:pt x="17" y="145"/>
                    <a:pt x="17" y="145"/>
                  </a:cubicBezTo>
                  <a:cubicBezTo>
                    <a:pt x="16" y="146"/>
                    <a:pt x="16" y="146"/>
                    <a:pt x="16" y="146"/>
                  </a:cubicBezTo>
                  <a:cubicBezTo>
                    <a:pt x="17" y="147"/>
                    <a:pt x="17" y="147"/>
                    <a:pt x="17" y="147"/>
                  </a:cubicBezTo>
                  <a:cubicBezTo>
                    <a:pt x="16" y="148"/>
                    <a:pt x="16" y="148"/>
                    <a:pt x="16" y="148"/>
                  </a:cubicBezTo>
                  <a:cubicBezTo>
                    <a:pt x="15" y="147"/>
                    <a:pt x="15" y="147"/>
                    <a:pt x="15" y="147"/>
                  </a:cubicBezTo>
                  <a:cubicBezTo>
                    <a:pt x="15" y="145"/>
                    <a:pt x="15" y="145"/>
                    <a:pt x="15" y="145"/>
                  </a:cubicBezTo>
                  <a:cubicBezTo>
                    <a:pt x="14" y="145"/>
                    <a:pt x="14" y="145"/>
                    <a:pt x="14" y="145"/>
                  </a:cubicBezTo>
                  <a:cubicBezTo>
                    <a:pt x="12" y="145"/>
                    <a:pt x="12" y="145"/>
                    <a:pt x="12" y="145"/>
                  </a:cubicBezTo>
                  <a:cubicBezTo>
                    <a:pt x="13" y="146"/>
                    <a:pt x="13" y="146"/>
                    <a:pt x="13" y="146"/>
                  </a:cubicBezTo>
                  <a:cubicBezTo>
                    <a:pt x="13" y="147"/>
                    <a:pt x="13" y="147"/>
                    <a:pt x="13" y="147"/>
                  </a:cubicBezTo>
                  <a:cubicBezTo>
                    <a:pt x="11" y="146"/>
                    <a:pt x="11" y="146"/>
                    <a:pt x="11" y="146"/>
                  </a:cubicBezTo>
                  <a:cubicBezTo>
                    <a:pt x="9" y="147"/>
                    <a:pt x="9" y="147"/>
                    <a:pt x="9" y="147"/>
                  </a:cubicBezTo>
                  <a:cubicBezTo>
                    <a:pt x="11" y="149"/>
                    <a:pt x="11" y="149"/>
                    <a:pt x="11" y="149"/>
                  </a:cubicBezTo>
                  <a:cubicBezTo>
                    <a:pt x="9" y="149"/>
                    <a:pt x="9" y="149"/>
                    <a:pt x="9" y="149"/>
                  </a:cubicBezTo>
                  <a:cubicBezTo>
                    <a:pt x="8" y="149"/>
                    <a:pt x="8" y="149"/>
                    <a:pt x="8" y="149"/>
                  </a:cubicBezTo>
                  <a:cubicBezTo>
                    <a:pt x="8" y="147"/>
                    <a:pt x="8" y="147"/>
                    <a:pt x="8" y="147"/>
                  </a:cubicBezTo>
                  <a:cubicBezTo>
                    <a:pt x="5" y="147"/>
                    <a:pt x="5" y="147"/>
                    <a:pt x="5" y="147"/>
                  </a:cubicBezTo>
                  <a:cubicBezTo>
                    <a:pt x="6" y="149"/>
                    <a:pt x="6" y="149"/>
                    <a:pt x="6" y="149"/>
                  </a:cubicBezTo>
                  <a:cubicBezTo>
                    <a:pt x="5" y="150"/>
                    <a:pt x="5" y="150"/>
                    <a:pt x="5" y="150"/>
                  </a:cubicBezTo>
                  <a:cubicBezTo>
                    <a:pt x="5" y="148"/>
                    <a:pt x="5" y="148"/>
                    <a:pt x="5" y="148"/>
                  </a:cubicBezTo>
                  <a:cubicBezTo>
                    <a:pt x="3" y="147"/>
                    <a:pt x="3" y="147"/>
                    <a:pt x="3" y="147"/>
                  </a:cubicBezTo>
                  <a:cubicBezTo>
                    <a:pt x="2" y="147"/>
                    <a:pt x="2" y="147"/>
                    <a:pt x="2" y="147"/>
                  </a:cubicBezTo>
                  <a:cubicBezTo>
                    <a:pt x="3" y="148"/>
                    <a:pt x="3" y="148"/>
                    <a:pt x="3" y="148"/>
                  </a:cubicBezTo>
                  <a:cubicBezTo>
                    <a:pt x="4" y="150"/>
                    <a:pt x="4" y="150"/>
                    <a:pt x="4" y="150"/>
                  </a:cubicBezTo>
                  <a:cubicBezTo>
                    <a:pt x="3" y="151"/>
                    <a:pt x="3" y="151"/>
                    <a:pt x="3" y="151"/>
                  </a:cubicBezTo>
                  <a:cubicBezTo>
                    <a:pt x="4" y="151"/>
                    <a:pt x="4" y="151"/>
                    <a:pt x="4" y="151"/>
                  </a:cubicBezTo>
                  <a:cubicBezTo>
                    <a:pt x="6" y="151"/>
                    <a:pt x="6" y="151"/>
                    <a:pt x="6" y="151"/>
                  </a:cubicBezTo>
                  <a:cubicBezTo>
                    <a:pt x="9" y="151"/>
                    <a:pt x="9" y="151"/>
                    <a:pt x="9" y="151"/>
                  </a:cubicBezTo>
                  <a:cubicBezTo>
                    <a:pt x="10" y="152"/>
                    <a:pt x="10" y="152"/>
                    <a:pt x="10" y="152"/>
                  </a:cubicBezTo>
                  <a:cubicBezTo>
                    <a:pt x="13" y="152"/>
                    <a:pt x="13" y="152"/>
                    <a:pt x="13" y="152"/>
                  </a:cubicBezTo>
                  <a:cubicBezTo>
                    <a:pt x="14" y="152"/>
                    <a:pt x="14" y="152"/>
                    <a:pt x="14" y="152"/>
                  </a:cubicBezTo>
                  <a:cubicBezTo>
                    <a:pt x="15" y="152"/>
                    <a:pt x="15" y="152"/>
                    <a:pt x="15" y="152"/>
                  </a:cubicBezTo>
                  <a:cubicBezTo>
                    <a:pt x="13" y="153"/>
                    <a:pt x="13" y="153"/>
                    <a:pt x="13" y="153"/>
                  </a:cubicBezTo>
                  <a:cubicBezTo>
                    <a:pt x="11" y="153"/>
                    <a:pt x="11" y="153"/>
                    <a:pt x="11" y="153"/>
                  </a:cubicBezTo>
                  <a:cubicBezTo>
                    <a:pt x="10" y="154"/>
                    <a:pt x="10" y="154"/>
                    <a:pt x="10" y="154"/>
                  </a:cubicBezTo>
                  <a:cubicBezTo>
                    <a:pt x="7" y="152"/>
                    <a:pt x="7" y="152"/>
                    <a:pt x="7" y="152"/>
                  </a:cubicBezTo>
                  <a:cubicBezTo>
                    <a:pt x="6" y="153"/>
                    <a:pt x="6" y="153"/>
                    <a:pt x="6" y="153"/>
                  </a:cubicBezTo>
                  <a:cubicBezTo>
                    <a:pt x="5" y="152"/>
                    <a:pt x="5" y="152"/>
                    <a:pt x="5" y="152"/>
                  </a:cubicBezTo>
                  <a:cubicBezTo>
                    <a:pt x="4" y="153"/>
                    <a:pt x="4" y="153"/>
                    <a:pt x="4" y="153"/>
                  </a:cubicBezTo>
                  <a:cubicBezTo>
                    <a:pt x="2" y="154"/>
                    <a:pt x="2" y="154"/>
                    <a:pt x="2" y="154"/>
                  </a:cubicBezTo>
                  <a:cubicBezTo>
                    <a:pt x="2" y="154"/>
                    <a:pt x="2" y="154"/>
                    <a:pt x="2" y="154"/>
                  </a:cubicBezTo>
                  <a:cubicBezTo>
                    <a:pt x="4" y="156"/>
                    <a:pt x="4" y="156"/>
                    <a:pt x="4" y="156"/>
                  </a:cubicBezTo>
                  <a:cubicBezTo>
                    <a:pt x="3" y="157"/>
                    <a:pt x="3" y="157"/>
                    <a:pt x="3" y="157"/>
                  </a:cubicBezTo>
                  <a:cubicBezTo>
                    <a:pt x="5" y="157"/>
                    <a:pt x="5" y="157"/>
                    <a:pt x="5" y="157"/>
                  </a:cubicBezTo>
                  <a:cubicBezTo>
                    <a:pt x="6" y="157"/>
                    <a:pt x="6" y="157"/>
                    <a:pt x="6" y="157"/>
                  </a:cubicBezTo>
                  <a:cubicBezTo>
                    <a:pt x="8" y="157"/>
                    <a:pt x="8" y="157"/>
                    <a:pt x="8" y="157"/>
                  </a:cubicBezTo>
                  <a:cubicBezTo>
                    <a:pt x="6" y="158"/>
                    <a:pt x="6" y="158"/>
                    <a:pt x="6" y="158"/>
                  </a:cubicBezTo>
                  <a:cubicBezTo>
                    <a:pt x="4" y="158"/>
                    <a:pt x="4" y="158"/>
                    <a:pt x="4" y="158"/>
                  </a:cubicBezTo>
                  <a:cubicBezTo>
                    <a:pt x="3" y="158"/>
                    <a:pt x="3" y="158"/>
                    <a:pt x="3" y="158"/>
                  </a:cubicBezTo>
                  <a:cubicBezTo>
                    <a:pt x="2" y="158"/>
                    <a:pt x="2" y="158"/>
                    <a:pt x="2" y="158"/>
                  </a:cubicBezTo>
                  <a:cubicBezTo>
                    <a:pt x="2" y="158"/>
                    <a:pt x="2" y="158"/>
                    <a:pt x="2" y="158"/>
                  </a:cubicBezTo>
                  <a:cubicBezTo>
                    <a:pt x="4" y="159"/>
                    <a:pt x="4" y="159"/>
                    <a:pt x="4" y="159"/>
                  </a:cubicBezTo>
                  <a:cubicBezTo>
                    <a:pt x="5" y="159"/>
                    <a:pt x="5" y="159"/>
                    <a:pt x="5" y="159"/>
                  </a:cubicBezTo>
                  <a:cubicBezTo>
                    <a:pt x="3" y="160"/>
                    <a:pt x="3" y="160"/>
                    <a:pt x="3" y="160"/>
                  </a:cubicBezTo>
                  <a:cubicBezTo>
                    <a:pt x="2" y="160"/>
                    <a:pt x="2" y="160"/>
                    <a:pt x="2" y="160"/>
                  </a:cubicBezTo>
                  <a:cubicBezTo>
                    <a:pt x="3" y="161"/>
                    <a:pt x="3" y="161"/>
                    <a:pt x="3" y="161"/>
                  </a:cubicBezTo>
                  <a:cubicBezTo>
                    <a:pt x="3" y="161"/>
                    <a:pt x="3" y="161"/>
                    <a:pt x="3" y="161"/>
                  </a:cubicBezTo>
                  <a:cubicBezTo>
                    <a:pt x="4" y="162"/>
                    <a:pt x="4" y="162"/>
                    <a:pt x="4" y="162"/>
                  </a:cubicBezTo>
                  <a:cubicBezTo>
                    <a:pt x="6" y="162"/>
                    <a:pt x="6" y="162"/>
                    <a:pt x="6" y="162"/>
                  </a:cubicBezTo>
                  <a:cubicBezTo>
                    <a:pt x="7" y="161"/>
                    <a:pt x="7" y="161"/>
                    <a:pt x="7" y="161"/>
                  </a:cubicBezTo>
                  <a:cubicBezTo>
                    <a:pt x="10" y="161"/>
                    <a:pt x="10" y="161"/>
                    <a:pt x="10" y="161"/>
                  </a:cubicBezTo>
                  <a:cubicBezTo>
                    <a:pt x="12" y="162"/>
                    <a:pt x="12" y="162"/>
                    <a:pt x="12" y="162"/>
                  </a:cubicBezTo>
                  <a:cubicBezTo>
                    <a:pt x="12" y="162"/>
                    <a:pt x="12" y="162"/>
                    <a:pt x="12" y="162"/>
                  </a:cubicBezTo>
                  <a:cubicBezTo>
                    <a:pt x="13" y="161"/>
                    <a:pt x="13" y="161"/>
                    <a:pt x="13" y="161"/>
                  </a:cubicBezTo>
                  <a:cubicBezTo>
                    <a:pt x="13" y="160"/>
                    <a:pt x="13" y="160"/>
                    <a:pt x="13" y="160"/>
                  </a:cubicBezTo>
                  <a:cubicBezTo>
                    <a:pt x="15" y="160"/>
                    <a:pt x="15" y="160"/>
                    <a:pt x="15" y="160"/>
                  </a:cubicBezTo>
                  <a:cubicBezTo>
                    <a:pt x="15" y="161"/>
                    <a:pt x="15" y="161"/>
                    <a:pt x="15" y="161"/>
                  </a:cubicBezTo>
                  <a:cubicBezTo>
                    <a:pt x="16" y="161"/>
                    <a:pt x="16" y="161"/>
                    <a:pt x="16" y="161"/>
                  </a:cubicBezTo>
                  <a:cubicBezTo>
                    <a:pt x="18" y="159"/>
                    <a:pt x="18" y="159"/>
                    <a:pt x="18" y="159"/>
                  </a:cubicBezTo>
                  <a:cubicBezTo>
                    <a:pt x="19" y="160"/>
                    <a:pt x="19" y="160"/>
                    <a:pt x="19" y="160"/>
                  </a:cubicBezTo>
                  <a:cubicBezTo>
                    <a:pt x="19" y="160"/>
                    <a:pt x="19" y="160"/>
                    <a:pt x="19" y="160"/>
                  </a:cubicBezTo>
                  <a:cubicBezTo>
                    <a:pt x="18" y="161"/>
                    <a:pt x="18" y="161"/>
                    <a:pt x="18" y="161"/>
                  </a:cubicBezTo>
                  <a:cubicBezTo>
                    <a:pt x="19" y="161"/>
                    <a:pt x="19" y="161"/>
                    <a:pt x="19" y="161"/>
                  </a:cubicBezTo>
                  <a:cubicBezTo>
                    <a:pt x="20" y="161"/>
                    <a:pt x="20" y="161"/>
                    <a:pt x="20" y="161"/>
                  </a:cubicBezTo>
                  <a:cubicBezTo>
                    <a:pt x="20" y="160"/>
                    <a:pt x="20" y="160"/>
                    <a:pt x="20" y="160"/>
                  </a:cubicBezTo>
                  <a:cubicBezTo>
                    <a:pt x="21" y="158"/>
                    <a:pt x="21" y="158"/>
                    <a:pt x="21" y="158"/>
                  </a:cubicBezTo>
                  <a:cubicBezTo>
                    <a:pt x="21" y="159"/>
                    <a:pt x="21" y="159"/>
                    <a:pt x="21" y="159"/>
                  </a:cubicBezTo>
                  <a:cubicBezTo>
                    <a:pt x="22" y="161"/>
                    <a:pt x="22" y="161"/>
                    <a:pt x="22" y="161"/>
                  </a:cubicBezTo>
                  <a:cubicBezTo>
                    <a:pt x="21" y="162"/>
                    <a:pt x="21" y="162"/>
                    <a:pt x="21" y="162"/>
                  </a:cubicBezTo>
                  <a:cubicBezTo>
                    <a:pt x="19" y="163"/>
                    <a:pt x="19" y="163"/>
                    <a:pt x="19" y="163"/>
                  </a:cubicBezTo>
                  <a:cubicBezTo>
                    <a:pt x="18" y="164"/>
                    <a:pt x="18" y="164"/>
                    <a:pt x="18" y="164"/>
                  </a:cubicBezTo>
                  <a:cubicBezTo>
                    <a:pt x="18" y="164"/>
                    <a:pt x="18" y="164"/>
                    <a:pt x="18" y="164"/>
                  </a:cubicBezTo>
                  <a:cubicBezTo>
                    <a:pt x="18" y="165"/>
                    <a:pt x="18" y="165"/>
                    <a:pt x="18" y="165"/>
                  </a:cubicBezTo>
                  <a:cubicBezTo>
                    <a:pt x="16" y="166"/>
                    <a:pt x="16" y="166"/>
                    <a:pt x="16" y="166"/>
                  </a:cubicBezTo>
                  <a:cubicBezTo>
                    <a:pt x="16" y="165"/>
                    <a:pt x="16" y="165"/>
                    <a:pt x="16" y="165"/>
                  </a:cubicBezTo>
                  <a:cubicBezTo>
                    <a:pt x="17" y="164"/>
                    <a:pt x="17" y="164"/>
                    <a:pt x="17" y="164"/>
                  </a:cubicBezTo>
                  <a:cubicBezTo>
                    <a:pt x="16" y="162"/>
                    <a:pt x="16" y="162"/>
                    <a:pt x="16" y="162"/>
                  </a:cubicBezTo>
                  <a:cubicBezTo>
                    <a:pt x="15" y="162"/>
                    <a:pt x="15" y="162"/>
                    <a:pt x="15" y="162"/>
                  </a:cubicBezTo>
                  <a:cubicBezTo>
                    <a:pt x="13" y="164"/>
                    <a:pt x="13" y="164"/>
                    <a:pt x="13" y="164"/>
                  </a:cubicBezTo>
                  <a:cubicBezTo>
                    <a:pt x="13" y="165"/>
                    <a:pt x="13" y="165"/>
                    <a:pt x="13" y="165"/>
                  </a:cubicBezTo>
                  <a:cubicBezTo>
                    <a:pt x="11" y="163"/>
                    <a:pt x="11" y="163"/>
                    <a:pt x="11" y="163"/>
                  </a:cubicBezTo>
                  <a:cubicBezTo>
                    <a:pt x="10" y="163"/>
                    <a:pt x="10" y="163"/>
                    <a:pt x="10" y="163"/>
                  </a:cubicBezTo>
                  <a:cubicBezTo>
                    <a:pt x="8" y="163"/>
                    <a:pt x="8" y="163"/>
                    <a:pt x="8" y="163"/>
                  </a:cubicBezTo>
                  <a:cubicBezTo>
                    <a:pt x="7" y="163"/>
                    <a:pt x="7" y="163"/>
                    <a:pt x="7" y="163"/>
                  </a:cubicBezTo>
                  <a:cubicBezTo>
                    <a:pt x="5" y="164"/>
                    <a:pt x="5" y="164"/>
                    <a:pt x="5" y="164"/>
                  </a:cubicBezTo>
                  <a:cubicBezTo>
                    <a:pt x="4" y="164"/>
                    <a:pt x="4" y="164"/>
                    <a:pt x="4" y="164"/>
                  </a:cubicBezTo>
                  <a:cubicBezTo>
                    <a:pt x="2" y="163"/>
                    <a:pt x="2" y="163"/>
                    <a:pt x="2" y="163"/>
                  </a:cubicBezTo>
                  <a:cubicBezTo>
                    <a:pt x="2" y="163"/>
                    <a:pt x="2" y="163"/>
                    <a:pt x="2" y="163"/>
                  </a:cubicBezTo>
                  <a:cubicBezTo>
                    <a:pt x="3" y="165"/>
                    <a:pt x="3" y="165"/>
                    <a:pt x="3" y="165"/>
                  </a:cubicBezTo>
                  <a:cubicBezTo>
                    <a:pt x="2" y="166"/>
                    <a:pt x="2" y="166"/>
                    <a:pt x="2" y="166"/>
                  </a:cubicBezTo>
                  <a:cubicBezTo>
                    <a:pt x="3" y="166"/>
                    <a:pt x="3" y="166"/>
                    <a:pt x="3" y="166"/>
                  </a:cubicBezTo>
                  <a:cubicBezTo>
                    <a:pt x="4" y="166"/>
                    <a:pt x="4" y="166"/>
                    <a:pt x="4" y="166"/>
                  </a:cubicBezTo>
                  <a:cubicBezTo>
                    <a:pt x="5" y="165"/>
                    <a:pt x="5" y="165"/>
                    <a:pt x="5" y="165"/>
                  </a:cubicBezTo>
                  <a:cubicBezTo>
                    <a:pt x="6" y="165"/>
                    <a:pt x="6" y="165"/>
                    <a:pt x="6" y="165"/>
                  </a:cubicBezTo>
                  <a:cubicBezTo>
                    <a:pt x="5" y="167"/>
                    <a:pt x="5" y="167"/>
                    <a:pt x="5" y="167"/>
                  </a:cubicBezTo>
                  <a:cubicBezTo>
                    <a:pt x="5" y="168"/>
                    <a:pt x="5" y="168"/>
                    <a:pt x="5" y="168"/>
                  </a:cubicBezTo>
                  <a:cubicBezTo>
                    <a:pt x="4" y="169"/>
                    <a:pt x="4" y="169"/>
                    <a:pt x="4" y="169"/>
                  </a:cubicBezTo>
                  <a:cubicBezTo>
                    <a:pt x="3" y="168"/>
                    <a:pt x="3" y="168"/>
                    <a:pt x="3" y="168"/>
                  </a:cubicBezTo>
                  <a:cubicBezTo>
                    <a:pt x="4" y="170"/>
                    <a:pt x="4" y="170"/>
                    <a:pt x="4" y="170"/>
                  </a:cubicBezTo>
                  <a:cubicBezTo>
                    <a:pt x="5" y="171"/>
                    <a:pt x="5" y="171"/>
                    <a:pt x="5" y="171"/>
                  </a:cubicBezTo>
                  <a:cubicBezTo>
                    <a:pt x="7" y="168"/>
                    <a:pt x="7" y="168"/>
                    <a:pt x="7" y="168"/>
                  </a:cubicBezTo>
                  <a:cubicBezTo>
                    <a:pt x="9" y="169"/>
                    <a:pt x="9" y="169"/>
                    <a:pt x="9" y="169"/>
                  </a:cubicBezTo>
                  <a:cubicBezTo>
                    <a:pt x="8" y="169"/>
                    <a:pt x="8" y="169"/>
                    <a:pt x="8" y="169"/>
                  </a:cubicBezTo>
                  <a:cubicBezTo>
                    <a:pt x="8" y="171"/>
                    <a:pt x="8" y="171"/>
                    <a:pt x="8" y="171"/>
                  </a:cubicBezTo>
                  <a:cubicBezTo>
                    <a:pt x="6" y="172"/>
                    <a:pt x="6" y="172"/>
                    <a:pt x="6" y="172"/>
                  </a:cubicBezTo>
                  <a:cubicBezTo>
                    <a:pt x="7" y="173"/>
                    <a:pt x="7" y="173"/>
                    <a:pt x="7" y="173"/>
                  </a:cubicBezTo>
                  <a:cubicBezTo>
                    <a:pt x="8" y="173"/>
                    <a:pt x="8" y="173"/>
                    <a:pt x="8" y="173"/>
                  </a:cubicBezTo>
                  <a:cubicBezTo>
                    <a:pt x="7" y="174"/>
                    <a:pt x="7" y="174"/>
                    <a:pt x="7" y="174"/>
                  </a:cubicBezTo>
                  <a:cubicBezTo>
                    <a:pt x="8" y="175"/>
                    <a:pt x="8" y="175"/>
                    <a:pt x="8" y="175"/>
                  </a:cubicBezTo>
                  <a:cubicBezTo>
                    <a:pt x="7" y="177"/>
                    <a:pt x="7" y="177"/>
                    <a:pt x="7" y="177"/>
                  </a:cubicBezTo>
                  <a:cubicBezTo>
                    <a:pt x="8" y="177"/>
                    <a:pt x="8" y="177"/>
                    <a:pt x="8" y="177"/>
                  </a:cubicBezTo>
                  <a:cubicBezTo>
                    <a:pt x="9" y="175"/>
                    <a:pt x="9" y="175"/>
                    <a:pt x="9" y="175"/>
                  </a:cubicBezTo>
                  <a:cubicBezTo>
                    <a:pt x="11" y="174"/>
                    <a:pt x="11" y="174"/>
                    <a:pt x="11" y="174"/>
                  </a:cubicBezTo>
                  <a:cubicBezTo>
                    <a:pt x="11" y="172"/>
                    <a:pt x="11" y="172"/>
                    <a:pt x="11" y="172"/>
                  </a:cubicBezTo>
                  <a:cubicBezTo>
                    <a:pt x="14" y="171"/>
                    <a:pt x="14" y="171"/>
                    <a:pt x="14" y="171"/>
                  </a:cubicBezTo>
                  <a:cubicBezTo>
                    <a:pt x="16" y="171"/>
                    <a:pt x="16" y="171"/>
                    <a:pt x="16" y="171"/>
                  </a:cubicBezTo>
                  <a:cubicBezTo>
                    <a:pt x="17" y="171"/>
                    <a:pt x="17" y="171"/>
                    <a:pt x="17" y="171"/>
                  </a:cubicBezTo>
                  <a:cubicBezTo>
                    <a:pt x="16" y="171"/>
                    <a:pt x="16" y="171"/>
                    <a:pt x="16" y="171"/>
                  </a:cubicBezTo>
                  <a:cubicBezTo>
                    <a:pt x="14" y="173"/>
                    <a:pt x="14" y="173"/>
                    <a:pt x="14" y="173"/>
                  </a:cubicBezTo>
                  <a:cubicBezTo>
                    <a:pt x="14" y="175"/>
                    <a:pt x="14" y="175"/>
                    <a:pt x="14" y="175"/>
                  </a:cubicBezTo>
                  <a:cubicBezTo>
                    <a:pt x="15" y="176"/>
                    <a:pt x="15" y="176"/>
                    <a:pt x="15" y="176"/>
                  </a:cubicBezTo>
                  <a:cubicBezTo>
                    <a:pt x="14" y="175"/>
                    <a:pt x="14" y="175"/>
                    <a:pt x="14" y="175"/>
                  </a:cubicBezTo>
                  <a:cubicBezTo>
                    <a:pt x="13" y="173"/>
                    <a:pt x="13" y="173"/>
                    <a:pt x="13" y="173"/>
                  </a:cubicBezTo>
                  <a:cubicBezTo>
                    <a:pt x="12" y="173"/>
                    <a:pt x="12" y="173"/>
                    <a:pt x="12" y="173"/>
                  </a:cubicBezTo>
                  <a:cubicBezTo>
                    <a:pt x="11" y="175"/>
                    <a:pt x="11" y="175"/>
                    <a:pt x="11" y="175"/>
                  </a:cubicBezTo>
                  <a:cubicBezTo>
                    <a:pt x="10" y="175"/>
                    <a:pt x="10" y="175"/>
                    <a:pt x="10" y="175"/>
                  </a:cubicBezTo>
                  <a:cubicBezTo>
                    <a:pt x="12" y="176"/>
                    <a:pt x="12" y="176"/>
                    <a:pt x="12" y="176"/>
                  </a:cubicBezTo>
                  <a:cubicBezTo>
                    <a:pt x="11" y="178"/>
                    <a:pt x="11" y="178"/>
                    <a:pt x="11" y="178"/>
                  </a:cubicBezTo>
                  <a:cubicBezTo>
                    <a:pt x="9" y="178"/>
                    <a:pt x="9" y="178"/>
                    <a:pt x="9" y="178"/>
                  </a:cubicBezTo>
                  <a:cubicBezTo>
                    <a:pt x="9" y="179"/>
                    <a:pt x="9" y="179"/>
                    <a:pt x="9" y="179"/>
                  </a:cubicBezTo>
                  <a:cubicBezTo>
                    <a:pt x="10" y="180"/>
                    <a:pt x="10" y="180"/>
                    <a:pt x="10" y="180"/>
                  </a:cubicBezTo>
                  <a:cubicBezTo>
                    <a:pt x="12" y="180"/>
                    <a:pt x="12" y="180"/>
                    <a:pt x="12" y="180"/>
                  </a:cubicBezTo>
                  <a:cubicBezTo>
                    <a:pt x="13" y="181"/>
                    <a:pt x="13" y="181"/>
                    <a:pt x="13" y="181"/>
                  </a:cubicBezTo>
                  <a:cubicBezTo>
                    <a:pt x="11" y="181"/>
                    <a:pt x="11" y="181"/>
                    <a:pt x="11" y="181"/>
                  </a:cubicBezTo>
                  <a:cubicBezTo>
                    <a:pt x="10" y="182"/>
                    <a:pt x="10" y="182"/>
                    <a:pt x="10" y="182"/>
                  </a:cubicBezTo>
                  <a:cubicBezTo>
                    <a:pt x="10" y="183"/>
                    <a:pt x="10" y="183"/>
                    <a:pt x="10" y="183"/>
                  </a:cubicBezTo>
                  <a:cubicBezTo>
                    <a:pt x="8" y="182"/>
                    <a:pt x="8" y="182"/>
                    <a:pt x="8" y="182"/>
                  </a:cubicBezTo>
                  <a:cubicBezTo>
                    <a:pt x="8" y="182"/>
                    <a:pt x="8" y="182"/>
                    <a:pt x="8" y="182"/>
                  </a:cubicBezTo>
                  <a:cubicBezTo>
                    <a:pt x="7" y="183"/>
                    <a:pt x="7" y="183"/>
                    <a:pt x="7" y="183"/>
                  </a:cubicBezTo>
                  <a:cubicBezTo>
                    <a:pt x="7" y="182"/>
                    <a:pt x="7" y="182"/>
                    <a:pt x="7" y="182"/>
                  </a:cubicBezTo>
                  <a:cubicBezTo>
                    <a:pt x="6" y="182"/>
                    <a:pt x="6" y="182"/>
                    <a:pt x="6" y="182"/>
                  </a:cubicBezTo>
                  <a:cubicBezTo>
                    <a:pt x="4" y="185"/>
                    <a:pt x="4" y="185"/>
                    <a:pt x="4" y="185"/>
                  </a:cubicBezTo>
                  <a:cubicBezTo>
                    <a:pt x="5" y="186"/>
                    <a:pt x="5" y="186"/>
                    <a:pt x="5" y="186"/>
                  </a:cubicBezTo>
                  <a:cubicBezTo>
                    <a:pt x="7" y="189"/>
                    <a:pt x="7" y="189"/>
                    <a:pt x="7" y="189"/>
                  </a:cubicBezTo>
                  <a:cubicBezTo>
                    <a:pt x="8" y="187"/>
                    <a:pt x="8" y="187"/>
                    <a:pt x="8" y="187"/>
                  </a:cubicBezTo>
                  <a:cubicBezTo>
                    <a:pt x="8" y="188"/>
                    <a:pt x="8" y="188"/>
                    <a:pt x="8" y="188"/>
                  </a:cubicBezTo>
                  <a:cubicBezTo>
                    <a:pt x="9" y="187"/>
                    <a:pt x="9" y="187"/>
                    <a:pt x="9" y="187"/>
                  </a:cubicBezTo>
                  <a:cubicBezTo>
                    <a:pt x="9" y="186"/>
                    <a:pt x="9" y="186"/>
                    <a:pt x="9" y="186"/>
                  </a:cubicBezTo>
                  <a:cubicBezTo>
                    <a:pt x="10" y="185"/>
                    <a:pt x="10" y="185"/>
                    <a:pt x="10" y="185"/>
                  </a:cubicBezTo>
                  <a:cubicBezTo>
                    <a:pt x="12" y="186"/>
                    <a:pt x="12" y="186"/>
                    <a:pt x="12" y="186"/>
                  </a:cubicBezTo>
                  <a:cubicBezTo>
                    <a:pt x="11" y="187"/>
                    <a:pt x="11" y="187"/>
                    <a:pt x="11" y="187"/>
                  </a:cubicBezTo>
                  <a:cubicBezTo>
                    <a:pt x="12" y="188"/>
                    <a:pt x="12" y="188"/>
                    <a:pt x="12" y="188"/>
                  </a:cubicBezTo>
                  <a:cubicBezTo>
                    <a:pt x="11" y="189"/>
                    <a:pt x="11" y="189"/>
                    <a:pt x="11" y="189"/>
                  </a:cubicBezTo>
                  <a:cubicBezTo>
                    <a:pt x="10" y="190"/>
                    <a:pt x="10" y="190"/>
                    <a:pt x="10" y="190"/>
                  </a:cubicBezTo>
                  <a:cubicBezTo>
                    <a:pt x="11" y="192"/>
                    <a:pt x="11" y="192"/>
                    <a:pt x="11" y="192"/>
                  </a:cubicBezTo>
                  <a:cubicBezTo>
                    <a:pt x="12" y="192"/>
                    <a:pt x="12" y="192"/>
                    <a:pt x="12" y="192"/>
                  </a:cubicBezTo>
                  <a:cubicBezTo>
                    <a:pt x="14" y="191"/>
                    <a:pt x="14" y="191"/>
                    <a:pt x="14" y="191"/>
                  </a:cubicBezTo>
                  <a:cubicBezTo>
                    <a:pt x="15" y="192"/>
                    <a:pt x="15" y="192"/>
                    <a:pt x="15" y="192"/>
                  </a:cubicBezTo>
                  <a:cubicBezTo>
                    <a:pt x="13" y="192"/>
                    <a:pt x="13" y="192"/>
                    <a:pt x="13" y="192"/>
                  </a:cubicBezTo>
                  <a:cubicBezTo>
                    <a:pt x="12" y="193"/>
                    <a:pt x="12" y="193"/>
                    <a:pt x="12" y="193"/>
                  </a:cubicBezTo>
                  <a:cubicBezTo>
                    <a:pt x="13" y="194"/>
                    <a:pt x="13" y="194"/>
                    <a:pt x="13" y="194"/>
                  </a:cubicBezTo>
                  <a:cubicBezTo>
                    <a:pt x="13" y="195"/>
                    <a:pt x="13" y="195"/>
                    <a:pt x="13" y="195"/>
                  </a:cubicBezTo>
                  <a:cubicBezTo>
                    <a:pt x="10" y="193"/>
                    <a:pt x="10" y="193"/>
                    <a:pt x="10" y="193"/>
                  </a:cubicBezTo>
                  <a:cubicBezTo>
                    <a:pt x="9" y="193"/>
                    <a:pt x="9" y="193"/>
                    <a:pt x="9" y="193"/>
                  </a:cubicBezTo>
                  <a:cubicBezTo>
                    <a:pt x="8" y="192"/>
                    <a:pt x="8" y="192"/>
                    <a:pt x="8" y="192"/>
                  </a:cubicBezTo>
                  <a:cubicBezTo>
                    <a:pt x="7" y="192"/>
                    <a:pt x="7" y="192"/>
                    <a:pt x="7" y="192"/>
                  </a:cubicBezTo>
                  <a:cubicBezTo>
                    <a:pt x="7" y="194"/>
                    <a:pt x="7" y="194"/>
                    <a:pt x="7" y="194"/>
                  </a:cubicBezTo>
                  <a:cubicBezTo>
                    <a:pt x="6" y="195"/>
                    <a:pt x="6" y="195"/>
                    <a:pt x="6" y="195"/>
                  </a:cubicBezTo>
                  <a:cubicBezTo>
                    <a:pt x="8" y="198"/>
                    <a:pt x="8" y="198"/>
                    <a:pt x="8" y="198"/>
                  </a:cubicBezTo>
                  <a:cubicBezTo>
                    <a:pt x="10" y="199"/>
                    <a:pt x="10" y="199"/>
                    <a:pt x="10" y="199"/>
                  </a:cubicBezTo>
                  <a:cubicBezTo>
                    <a:pt x="12" y="201"/>
                    <a:pt x="12" y="201"/>
                    <a:pt x="12" y="201"/>
                  </a:cubicBezTo>
                  <a:cubicBezTo>
                    <a:pt x="15" y="202"/>
                    <a:pt x="15" y="202"/>
                    <a:pt x="15" y="202"/>
                  </a:cubicBezTo>
                  <a:cubicBezTo>
                    <a:pt x="16" y="203"/>
                    <a:pt x="16" y="203"/>
                    <a:pt x="16" y="203"/>
                  </a:cubicBezTo>
                  <a:cubicBezTo>
                    <a:pt x="15" y="204"/>
                    <a:pt x="15" y="204"/>
                    <a:pt x="15" y="204"/>
                  </a:cubicBezTo>
                  <a:cubicBezTo>
                    <a:pt x="16" y="205"/>
                    <a:pt x="16" y="205"/>
                    <a:pt x="16" y="205"/>
                  </a:cubicBezTo>
                  <a:cubicBezTo>
                    <a:pt x="17" y="204"/>
                    <a:pt x="17" y="204"/>
                    <a:pt x="17" y="204"/>
                  </a:cubicBezTo>
                  <a:cubicBezTo>
                    <a:pt x="17" y="203"/>
                    <a:pt x="17" y="203"/>
                    <a:pt x="17" y="203"/>
                  </a:cubicBezTo>
                  <a:cubicBezTo>
                    <a:pt x="18" y="202"/>
                    <a:pt x="18" y="202"/>
                    <a:pt x="18" y="202"/>
                  </a:cubicBezTo>
                  <a:cubicBezTo>
                    <a:pt x="19" y="203"/>
                    <a:pt x="19" y="203"/>
                    <a:pt x="19" y="203"/>
                  </a:cubicBezTo>
                  <a:cubicBezTo>
                    <a:pt x="19" y="204"/>
                    <a:pt x="19" y="204"/>
                    <a:pt x="19" y="204"/>
                  </a:cubicBezTo>
                  <a:cubicBezTo>
                    <a:pt x="21" y="206"/>
                    <a:pt x="21" y="206"/>
                    <a:pt x="21" y="206"/>
                  </a:cubicBezTo>
                  <a:cubicBezTo>
                    <a:pt x="21" y="205"/>
                    <a:pt x="21" y="205"/>
                    <a:pt x="21" y="205"/>
                  </a:cubicBezTo>
                  <a:cubicBezTo>
                    <a:pt x="22" y="205"/>
                    <a:pt x="22" y="205"/>
                    <a:pt x="22" y="205"/>
                  </a:cubicBezTo>
                  <a:cubicBezTo>
                    <a:pt x="24" y="205"/>
                    <a:pt x="24" y="205"/>
                    <a:pt x="24" y="205"/>
                  </a:cubicBezTo>
                  <a:cubicBezTo>
                    <a:pt x="25" y="203"/>
                    <a:pt x="25" y="203"/>
                    <a:pt x="25" y="203"/>
                  </a:cubicBezTo>
                  <a:cubicBezTo>
                    <a:pt x="26" y="203"/>
                    <a:pt x="26" y="203"/>
                    <a:pt x="26" y="203"/>
                  </a:cubicBezTo>
                  <a:cubicBezTo>
                    <a:pt x="27" y="202"/>
                    <a:pt x="27" y="202"/>
                    <a:pt x="27" y="202"/>
                  </a:cubicBezTo>
                  <a:cubicBezTo>
                    <a:pt x="27" y="202"/>
                    <a:pt x="27" y="202"/>
                    <a:pt x="27" y="202"/>
                  </a:cubicBezTo>
                  <a:cubicBezTo>
                    <a:pt x="28" y="203"/>
                    <a:pt x="28" y="203"/>
                    <a:pt x="28" y="203"/>
                  </a:cubicBezTo>
                  <a:cubicBezTo>
                    <a:pt x="29" y="203"/>
                    <a:pt x="29" y="203"/>
                    <a:pt x="29" y="203"/>
                  </a:cubicBezTo>
                  <a:cubicBezTo>
                    <a:pt x="32" y="200"/>
                    <a:pt x="32" y="200"/>
                    <a:pt x="32" y="200"/>
                  </a:cubicBezTo>
                  <a:cubicBezTo>
                    <a:pt x="32" y="199"/>
                    <a:pt x="32" y="199"/>
                    <a:pt x="32" y="199"/>
                  </a:cubicBezTo>
                  <a:cubicBezTo>
                    <a:pt x="30" y="198"/>
                    <a:pt x="30" y="198"/>
                    <a:pt x="30" y="198"/>
                  </a:cubicBezTo>
                  <a:cubicBezTo>
                    <a:pt x="33" y="199"/>
                    <a:pt x="33" y="199"/>
                    <a:pt x="33" y="199"/>
                  </a:cubicBezTo>
                  <a:cubicBezTo>
                    <a:pt x="35" y="197"/>
                    <a:pt x="35" y="197"/>
                    <a:pt x="35" y="197"/>
                  </a:cubicBezTo>
                  <a:cubicBezTo>
                    <a:pt x="34" y="197"/>
                    <a:pt x="34" y="197"/>
                    <a:pt x="34" y="197"/>
                  </a:cubicBezTo>
                  <a:cubicBezTo>
                    <a:pt x="35" y="196"/>
                    <a:pt x="35" y="196"/>
                    <a:pt x="35" y="196"/>
                  </a:cubicBezTo>
                  <a:cubicBezTo>
                    <a:pt x="35" y="195"/>
                    <a:pt x="35" y="195"/>
                    <a:pt x="35" y="195"/>
                  </a:cubicBezTo>
                  <a:cubicBezTo>
                    <a:pt x="36" y="194"/>
                    <a:pt x="36" y="194"/>
                    <a:pt x="36" y="194"/>
                  </a:cubicBezTo>
                  <a:cubicBezTo>
                    <a:pt x="38" y="194"/>
                    <a:pt x="38" y="194"/>
                    <a:pt x="38" y="194"/>
                  </a:cubicBezTo>
                  <a:cubicBezTo>
                    <a:pt x="38" y="192"/>
                    <a:pt x="38" y="192"/>
                    <a:pt x="38" y="192"/>
                  </a:cubicBezTo>
                  <a:cubicBezTo>
                    <a:pt x="37" y="191"/>
                    <a:pt x="37" y="191"/>
                    <a:pt x="37" y="191"/>
                  </a:cubicBezTo>
                  <a:cubicBezTo>
                    <a:pt x="37" y="190"/>
                    <a:pt x="37" y="190"/>
                    <a:pt x="37" y="190"/>
                  </a:cubicBezTo>
                  <a:cubicBezTo>
                    <a:pt x="36" y="188"/>
                    <a:pt x="36" y="188"/>
                    <a:pt x="36" y="188"/>
                  </a:cubicBezTo>
                  <a:cubicBezTo>
                    <a:pt x="35" y="187"/>
                    <a:pt x="35" y="187"/>
                    <a:pt x="35" y="187"/>
                  </a:cubicBezTo>
                  <a:cubicBezTo>
                    <a:pt x="35" y="185"/>
                    <a:pt x="35" y="185"/>
                    <a:pt x="35" y="185"/>
                  </a:cubicBezTo>
                  <a:cubicBezTo>
                    <a:pt x="35" y="186"/>
                    <a:pt x="35" y="186"/>
                    <a:pt x="35" y="186"/>
                  </a:cubicBezTo>
                  <a:cubicBezTo>
                    <a:pt x="37" y="188"/>
                    <a:pt x="37" y="188"/>
                    <a:pt x="37" y="188"/>
                  </a:cubicBezTo>
                  <a:cubicBezTo>
                    <a:pt x="38" y="190"/>
                    <a:pt x="38" y="190"/>
                    <a:pt x="38" y="190"/>
                  </a:cubicBezTo>
                  <a:cubicBezTo>
                    <a:pt x="38" y="191"/>
                    <a:pt x="38" y="191"/>
                    <a:pt x="38" y="191"/>
                  </a:cubicBezTo>
                  <a:cubicBezTo>
                    <a:pt x="39" y="191"/>
                    <a:pt x="39" y="191"/>
                    <a:pt x="39" y="191"/>
                  </a:cubicBezTo>
                  <a:cubicBezTo>
                    <a:pt x="39" y="192"/>
                    <a:pt x="39" y="192"/>
                    <a:pt x="39" y="192"/>
                  </a:cubicBezTo>
                  <a:cubicBezTo>
                    <a:pt x="40" y="193"/>
                    <a:pt x="40" y="193"/>
                    <a:pt x="40" y="193"/>
                  </a:cubicBezTo>
                  <a:cubicBezTo>
                    <a:pt x="42" y="192"/>
                    <a:pt x="42" y="192"/>
                    <a:pt x="42" y="192"/>
                  </a:cubicBezTo>
                  <a:cubicBezTo>
                    <a:pt x="41" y="191"/>
                    <a:pt x="41" y="191"/>
                    <a:pt x="41" y="191"/>
                  </a:cubicBezTo>
                  <a:cubicBezTo>
                    <a:pt x="41" y="191"/>
                    <a:pt x="41" y="191"/>
                    <a:pt x="41" y="191"/>
                  </a:cubicBezTo>
                  <a:cubicBezTo>
                    <a:pt x="41" y="190"/>
                    <a:pt x="41" y="190"/>
                    <a:pt x="41" y="190"/>
                  </a:cubicBezTo>
                  <a:cubicBezTo>
                    <a:pt x="43" y="191"/>
                    <a:pt x="43" y="191"/>
                    <a:pt x="43" y="191"/>
                  </a:cubicBezTo>
                  <a:cubicBezTo>
                    <a:pt x="43" y="191"/>
                    <a:pt x="43" y="191"/>
                    <a:pt x="43" y="191"/>
                  </a:cubicBezTo>
                  <a:cubicBezTo>
                    <a:pt x="45" y="189"/>
                    <a:pt x="45" y="189"/>
                    <a:pt x="45" y="189"/>
                  </a:cubicBezTo>
                  <a:cubicBezTo>
                    <a:pt x="45" y="188"/>
                    <a:pt x="45" y="188"/>
                    <a:pt x="45" y="188"/>
                  </a:cubicBezTo>
                  <a:cubicBezTo>
                    <a:pt x="45" y="186"/>
                    <a:pt x="45" y="186"/>
                    <a:pt x="45" y="186"/>
                  </a:cubicBezTo>
                  <a:cubicBezTo>
                    <a:pt x="44" y="185"/>
                    <a:pt x="44" y="185"/>
                    <a:pt x="44" y="185"/>
                  </a:cubicBezTo>
                  <a:cubicBezTo>
                    <a:pt x="43" y="184"/>
                    <a:pt x="43" y="184"/>
                    <a:pt x="43" y="184"/>
                  </a:cubicBezTo>
                  <a:cubicBezTo>
                    <a:pt x="44" y="184"/>
                    <a:pt x="44" y="184"/>
                    <a:pt x="44" y="184"/>
                  </a:cubicBezTo>
                  <a:cubicBezTo>
                    <a:pt x="44" y="183"/>
                    <a:pt x="44" y="183"/>
                    <a:pt x="44" y="183"/>
                  </a:cubicBezTo>
                  <a:cubicBezTo>
                    <a:pt x="45" y="183"/>
                    <a:pt x="45" y="183"/>
                    <a:pt x="45" y="183"/>
                  </a:cubicBezTo>
                  <a:cubicBezTo>
                    <a:pt x="46" y="182"/>
                    <a:pt x="46" y="182"/>
                    <a:pt x="46" y="182"/>
                  </a:cubicBezTo>
                  <a:cubicBezTo>
                    <a:pt x="45" y="181"/>
                    <a:pt x="45" y="181"/>
                    <a:pt x="45" y="181"/>
                  </a:cubicBezTo>
                  <a:cubicBezTo>
                    <a:pt x="45" y="180"/>
                    <a:pt x="45" y="180"/>
                    <a:pt x="45" y="180"/>
                  </a:cubicBezTo>
                  <a:cubicBezTo>
                    <a:pt x="46" y="179"/>
                    <a:pt x="46" y="179"/>
                    <a:pt x="46" y="179"/>
                  </a:cubicBezTo>
                  <a:cubicBezTo>
                    <a:pt x="47" y="180"/>
                    <a:pt x="47" y="180"/>
                    <a:pt x="47" y="180"/>
                  </a:cubicBezTo>
                  <a:cubicBezTo>
                    <a:pt x="46" y="181"/>
                    <a:pt x="46" y="181"/>
                    <a:pt x="46" y="181"/>
                  </a:cubicBezTo>
                  <a:cubicBezTo>
                    <a:pt x="47" y="183"/>
                    <a:pt x="47" y="183"/>
                    <a:pt x="47" y="183"/>
                  </a:cubicBezTo>
                  <a:cubicBezTo>
                    <a:pt x="46" y="185"/>
                    <a:pt x="46" y="185"/>
                    <a:pt x="46" y="185"/>
                  </a:cubicBezTo>
                  <a:cubicBezTo>
                    <a:pt x="47" y="186"/>
                    <a:pt x="47" y="186"/>
                    <a:pt x="47" y="186"/>
                  </a:cubicBezTo>
                  <a:cubicBezTo>
                    <a:pt x="47" y="188"/>
                    <a:pt x="47" y="188"/>
                    <a:pt x="47" y="188"/>
                  </a:cubicBezTo>
                  <a:cubicBezTo>
                    <a:pt x="49" y="190"/>
                    <a:pt x="49" y="190"/>
                    <a:pt x="49" y="190"/>
                  </a:cubicBezTo>
                  <a:cubicBezTo>
                    <a:pt x="51" y="189"/>
                    <a:pt x="51" y="189"/>
                    <a:pt x="51" y="189"/>
                  </a:cubicBezTo>
                  <a:cubicBezTo>
                    <a:pt x="52" y="190"/>
                    <a:pt x="52" y="190"/>
                    <a:pt x="52" y="190"/>
                  </a:cubicBezTo>
                  <a:cubicBezTo>
                    <a:pt x="52" y="191"/>
                    <a:pt x="52" y="191"/>
                    <a:pt x="52" y="191"/>
                  </a:cubicBezTo>
                  <a:cubicBezTo>
                    <a:pt x="53" y="191"/>
                    <a:pt x="53" y="191"/>
                    <a:pt x="53" y="191"/>
                  </a:cubicBezTo>
                  <a:cubicBezTo>
                    <a:pt x="54" y="193"/>
                    <a:pt x="54" y="193"/>
                    <a:pt x="54" y="193"/>
                  </a:cubicBezTo>
                  <a:cubicBezTo>
                    <a:pt x="55" y="191"/>
                    <a:pt x="55" y="191"/>
                    <a:pt x="55" y="191"/>
                  </a:cubicBezTo>
                  <a:cubicBezTo>
                    <a:pt x="54" y="186"/>
                    <a:pt x="54" y="186"/>
                    <a:pt x="54" y="186"/>
                  </a:cubicBezTo>
                  <a:cubicBezTo>
                    <a:pt x="53" y="184"/>
                    <a:pt x="53" y="184"/>
                    <a:pt x="53" y="184"/>
                  </a:cubicBezTo>
                  <a:cubicBezTo>
                    <a:pt x="54" y="182"/>
                    <a:pt x="54" y="182"/>
                    <a:pt x="54" y="182"/>
                  </a:cubicBezTo>
                  <a:cubicBezTo>
                    <a:pt x="55" y="182"/>
                    <a:pt x="55" y="182"/>
                    <a:pt x="55" y="182"/>
                  </a:cubicBezTo>
                  <a:cubicBezTo>
                    <a:pt x="54" y="180"/>
                    <a:pt x="54" y="180"/>
                    <a:pt x="54" y="180"/>
                  </a:cubicBezTo>
                  <a:cubicBezTo>
                    <a:pt x="55" y="179"/>
                    <a:pt x="55" y="179"/>
                    <a:pt x="55" y="179"/>
                  </a:cubicBezTo>
                  <a:cubicBezTo>
                    <a:pt x="57" y="179"/>
                    <a:pt x="57" y="179"/>
                    <a:pt x="57" y="179"/>
                  </a:cubicBezTo>
                  <a:cubicBezTo>
                    <a:pt x="58" y="177"/>
                    <a:pt x="58" y="177"/>
                    <a:pt x="58" y="177"/>
                  </a:cubicBezTo>
                  <a:cubicBezTo>
                    <a:pt x="58" y="175"/>
                    <a:pt x="58" y="175"/>
                    <a:pt x="58" y="175"/>
                  </a:cubicBezTo>
                  <a:cubicBezTo>
                    <a:pt x="59" y="173"/>
                    <a:pt x="59" y="173"/>
                    <a:pt x="59" y="173"/>
                  </a:cubicBezTo>
                  <a:cubicBezTo>
                    <a:pt x="58" y="171"/>
                    <a:pt x="58" y="171"/>
                    <a:pt x="58" y="171"/>
                  </a:cubicBezTo>
                  <a:cubicBezTo>
                    <a:pt x="57" y="167"/>
                    <a:pt x="57" y="167"/>
                    <a:pt x="57" y="167"/>
                  </a:cubicBezTo>
                  <a:cubicBezTo>
                    <a:pt x="56" y="164"/>
                    <a:pt x="56" y="164"/>
                    <a:pt x="56" y="164"/>
                  </a:cubicBezTo>
                  <a:cubicBezTo>
                    <a:pt x="56" y="162"/>
                    <a:pt x="56" y="162"/>
                    <a:pt x="56" y="162"/>
                  </a:cubicBezTo>
                  <a:cubicBezTo>
                    <a:pt x="60" y="161"/>
                    <a:pt x="60" y="161"/>
                    <a:pt x="60" y="161"/>
                  </a:cubicBezTo>
                  <a:cubicBezTo>
                    <a:pt x="60" y="158"/>
                    <a:pt x="60" y="158"/>
                    <a:pt x="60" y="158"/>
                  </a:cubicBezTo>
                  <a:cubicBezTo>
                    <a:pt x="61" y="156"/>
                    <a:pt x="61" y="156"/>
                    <a:pt x="61" y="156"/>
                  </a:cubicBezTo>
                  <a:cubicBezTo>
                    <a:pt x="58" y="153"/>
                    <a:pt x="58" y="153"/>
                    <a:pt x="58" y="153"/>
                  </a:cubicBezTo>
                  <a:cubicBezTo>
                    <a:pt x="55" y="151"/>
                    <a:pt x="55" y="151"/>
                    <a:pt x="55" y="151"/>
                  </a:cubicBezTo>
                  <a:cubicBezTo>
                    <a:pt x="55" y="148"/>
                    <a:pt x="55" y="148"/>
                    <a:pt x="55" y="148"/>
                  </a:cubicBezTo>
                  <a:cubicBezTo>
                    <a:pt x="56" y="145"/>
                    <a:pt x="56" y="145"/>
                    <a:pt x="56" y="145"/>
                  </a:cubicBezTo>
                  <a:cubicBezTo>
                    <a:pt x="55" y="141"/>
                    <a:pt x="55" y="141"/>
                    <a:pt x="55" y="141"/>
                  </a:cubicBezTo>
                  <a:cubicBezTo>
                    <a:pt x="54" y="139"/>
                    <a:pt x="54" y="139"/>
                    <a:pt x="54" y="139"/>
                  </a:cubicBezTo>
                  <a:cubicBezTo>
                    <a:pt x="55" y="136"/>
                    <a:pt x="55" y="136"/>
                    <a:pt x="55" y="136"/>
                  </a:cubicBezTo>
                  <a:cubicBezTo>
                    <a:pt x="54" y="132"/>
                    <a:pt x="54" y="132"/>
                    <a:pt x="54" y="132"/>
                  </a:cubicBezTo>
                  <a:cubicBezTo>
                    <a:pt x="54" y="127"/>
                    <a:pt x="54" y="127"/>
                    <a:pt x="54" y="127"/>
                  </a:cubicBezTo>
                  <a:cubicBezTo>
                    <a:pt x="54" y="123"/>
                    <a:pt x="54" y="123"/>
                    <a:pt x="54" y="123"/>
                  </a:cubicBezTo>
                  <a:cubicBezTo>
                    <a:pt x="56" y="120"/>
                    <a:pt x="56" y="120"/>
                    <a:pt x="56" y="120"/>
                  </a:cubicBezTo>
                  <a:cubicBezTo>
                    <a:pt x="58" y="119"/>
                    <a:pt x="58" y="119"/>
                    <a:pt x="58" y="119"/>
                  </a:cubicBezTo>
                  <a:cubicBezTo>
                    <a:pt x="60" y="119"/>
                    <a:pt x="60" y="119"/>
                    <a:pt x="60" y="119"/>
                  </a:cubicBezTo>
                  <a:cubicBezTo>
                    <a:pt x="63" y="119"/>
                    <a:pt x="63" y="119"/>
                    <a:pt x="63" y="119"/>
                  </a:cubicBezTo>
                  <a:cubicBezTo>
                    <a:pt x="65" y="117"/>
                    <a:pt x="65" y="117"/>
                    <a:pt x="65" y="117"/>
                  </a:cubicBezTo>
                  <a:cubicBezTo>
                    <a:pt x="65" y="114"/>
                    <a:pt x="65" y="114"/>
                    <a:pt x="65" y="114"/>
                  </a:cubicBezTo>
                  <a:cubicBezTo>
                    <a:pt x="64" y="113"/>
                    <a:pt x="64" y="113"/>
                    <a:pt x="64" y="113"/>
                  </a:cubicBezTo>
                  <a:cubicBezTo>
                    <a:pt x="64" y="110"/>
                    <a:pt x="64" y="110"/>
                    <a:pt x="64" y="110"/>
                  </a:cubicBezTo>
                  <a:cubicBezTo>
                    <a:pt x="67" y="103"/>
                    <a:pt x="67" y="103"/>
                    <a:pt x="67" y="103"/>
                  </a:cubicBezTo>
                  <a:cubicBezTo>
                    <a:pt x="67" y="99"/>
                    <a:pt x="67" y="99"/>
                    <a:pt x="67" y="99"/>
                  </a:cubicBezTo>
                  <a:cubicBezTo>
                    <a:pt x="68" y="95"/>
                    <a:pt x="68" y="95"/>
                    <a:pt x="68" y="95"/>
                  </a:cubicBezTo>
                  <a:cubicBezTo>
                    <a:pt x="69" y="93"/>
                    <a:pt x="69" y="93"/>
                    <a:pt x="69" y="93"/>
                  </a:cubicBezTo>
                  <a:cubicBezTo>
                    <a:pt x="69" y="90"/>
                    <a:pt x="69" y="90"/>
                    <a:pt x="69" y="90"/>
                  </a:cubicBezTo>
                  <a:cubicBezTo>
                    <a:pt x="68" y="89"/>
                    <a:pt x="68" y="89"/>
                    <a:pt x="68" y="89"/>
                  </a:cubicBezTo>
                  <a:cubicBezTo>
                    <a:pt x="68" y="87"/>
                    <a:pt x="68" y="87"/>
                    <a:pt x="68" y="87"/>
                  </a:cubicBezTo>
                  <a:cubicBezTo>
                    <a:pt x="70" y="86"/>
                    <a:pt x="70" y="86"/>
                    <a:pt x="70" y="86"/>
                  </a:cubicBezTo>
                  <a:cubicBezTo>
                    <a:pt x="73" y="85"/>
                    <a:pt x="73" y="85"/>
                    <a:pt x="73" y="85"/>
                  </a:cubicBezTo>
                  <a:cubicBezTo>
                    <a:pt x="75" y="84"/>
                    <a:pt x="75" y="84"/>
                    <a:pt x="75" y="84"/>
                  </a:cubicBezTo>
                  <a:cubicBezTo>
                    <a:pt x="75" y="82"/>
                    <a:pt x="75" y="82"/>
                    <a:pt x="75" y="82"/>
                  </a:cubicBezTo>
                  <a:cubicBezTo>
                    <a:pt x="77" y="78"/>
                    <a:pt x="77" y="78"/>
                    <a:pt x="77" y="78"/>
                  </a:cubicBezTo>
                  <a:cubicBezTo>
                    <a:pt x="80" y="74"/>
                    <a:pt x="80" y="74"/>
                    <a:pt x="80" y="74"/>
                  </a:cubicBezTo>
                  <a:cubicBezTo>
                    <a:pt x="81" y="72"/>
                    <a:pt x="81" y="72"/>
                    <a:pt x="81" y="72"/>
                  </a:cubicBezTo>
                  <a:cubicBezTo>
                    <a:pt x="80" y="70"/>
                    <a:pt x="80" y="70"/>
                    <a:pt x="80" y="70"/>
                  </a:cubicBezTo>
                  <a:cubicBezTo>
                    <a:pt x="79" y="68"/>
                    <a:pt x="79" y="68"/>
                    <a:pt x="79" y="68"/>
                  </a:cubicBezTo>
                  <a:cubicBezTo>
                    <a:pt x="79" y="64"/>
                    <a:pt x="79" y="64"/>
                    <a:pt x="79" y="64"/>
                  </a:cubicBezTo>
                  <a:cubicBezTo>
                    <a:pt x="80" y="64"/>
                    <a:pt x="80" y="64"/>
                    <a:pt x="80" y="64"/>
                  </a:cubicBezTo>
                  <a:cubicBezTo>
                    <a:pt x="81" y="62"/>
                    <a:pt x="81" y="62"/>
                    <a:pt x="81" y="62"/>
                  </a:cubicBezTo>
                  <a:cubicBezTo>
                    <a:pt x="81" y="60"/>
                    <a:pt x="81" y="60"/>
                    <a:pt x="81" y="60"/>
                  </a:cubicBezTo>
                  <a:cubicBezTo>
                    <a:pt x="83" y="60"/>
                    <a:pt x="83" y="60"/>
                    <a:pt x="83" y="60"/>
                  </a:cubicBezTo>
                  <a:cubicBezTo>
                    <a:pt x="84" y="57"/>
                    <a:pt x="84" y="57"/>
                    <a:pt x="84" y="57"/>
                  </a:cubicBezTo>
                  <a:cubicBezTo>
                    <a:pt x="86" y="55"/>
                    <a:pt x="86" y="55"/>
                    <a:pt x="86" y="55"/>
                  </a:cubicBezTo>
                  <a:cubicBezTo>
                    <a:pt x="88" y="56"/>
                    <a:pt x="88" y="56"/>
                    <a:pt x="88" y="56"/>
                  </a:cubicBezTo>
                  <a:cubicBezTo>
                    <a:pt x="88" y="57"/>
                    <a:pt x="88" y="57"/>
                    <a:pt x="88" y="57"/>
                  </a:cubicBezTo>
                  <a:cubicBezTo>
                    <a:pt x="90" y="57"/>
                    <a:pt x="90" y="57"/>
                    <a:pt x="90" y="57"/>
                  </a:cubicBezTo>
                  <a:cubicBezTo>
                    <a:pt x="91" y="56"/>
                    <a:pt x="91" y="56"/>
                    <a:pt x="91" y="56"/>
                  </a:cubicBezTo>
                  <a:cubicBezTo>
                    <a:pt x="90" y="54"/>
                    <a:pt x="90" y="54"/>
                    <a:pt x="90" y="54"/>
                  </a:cubicBezTo>
                  <a:cubicBezTo>
                    <a:pt x="91" y="53"/>
                    <a:pt x="91" y="53"/>
                    <a:pt x="91" y="53"/>
                  </a:cubicBezTo>
                  <a:cubicBezTo>
                    <a:pt x="91" y="52"/>
                    <a:pt x="91" y="52"/>
                    <a:pt x="91" y="52"/>
                  </a:cubicBezTo>
                  <a:cubicBezTo>
                    <a:pt x="91" y="51"/>
                    <a:pt x="91" y="51"/>
                    <a:pt x="91" y="51"/>
                  </a:cubicBezTo>
                  <a:cubicBezTo>
                    <a:pt x="90" y="49"/>
                    <a:pt x="90" y="49"/>
                    <a:pt x="90" y="49"/>
                  </a:cubicBezTo>
                  <a:cubicBezTo>
                    <a:pt x="91" y="48"/>
                    <a:pt x="91" y="48"/>
                    <a:pt x="91" y="48"/>
                  </a:cubicBezTo>
                  <a:cubicBezTo>
                    <a:pt x="93" y="48"/>
                    <a:pt x="93" y="48"/>
                    <a:pt x="93" y="48"/>
                  </a:cubicBezTo>
                  <a:cubicBezTo>
                    <a:pt x="95" y="47"/>
                    <a:pt x="95" y="47"/>
                    <a:pt x="95" y="47"/>
                  </a:cubicBezTo>
                  <a:cubicBezTo>
                    <a:pt x="98" y="48"/>
                    <a:pt x="98" y="48"/>
                    <a:pt x="98" y="48"/>
                  </a:cubicBezTo>
                  <a:cubicBezTo>
                    <a:pt x="100" y="49"/>
                    <a:pt x="100" y="49"/>
                    <a:pt x="100" y="49"/>
                  </a:cubicBezTo>
                  <a:cubicBezTo>
                    <a:pt x="102" y="49"/>
                    <a:pt x="102" y="49"/>
                    <a:pt x="102" y="49"/>
                  </a:cubicBezTo>
                  <a:cubicBezTo>
                    <a:pt x="103" y="50"/>
                    <a:pt x="103" y="50"/>
                    <a:pt x="103" y="50"/>
                  </a:cubicBezTo>
                  <a:cubicBezTo>
                    <a:pt x="104" y="50"/>
                    <a:pt x="104" y="50"/>
                    <a:pt x="104" y="50"/>
                  </a:cubicBezTo>
                  <a:cubicBezTo>
                    <a:pt x="105" y="51"/>
                    <a:pt x="105" y="51"/>
                    <a:pt x="105" y="51"/>
                  </a:cubicBezTo>
                  <a:cubicBezTo>
                    <a:pt x="105" y="48"/>
                    <a:pt x="105" y="48"/>
                    <a:pt x="105" y="48"/>
                  </a:cubicBezTo>
                  <a:cubicBezTo>
                    <a:pt x="104" y="47"/>
                    <a:pt x="104" y="47"/>
                    <a:pt x="104" y="47"/>
                  </a:cubicBezTo>
                  <a:cubicBezTo>
                    <a:pt x="104" y="44"/>
                    <a:pt x="104" y="44"/>
                    <a:pt x="104" y="44"/>
                  </a:cubicBezTo>
                  <a:cubicBezTo>
                    <a:pt x="105" y="44"/>
                    <a:pt x="105" y="44"/>
                    <a:pt x="105" y="44"/>
                  </a:cubicBezTo>
                  <a:cubicBezTo>
                    <a:pt x="105" y="42"/>
                    <a:pt x="105" y="42"/>
                    <a:pt x="105" y="42"/>
                  </a:cubicBezTo>
                  <a:cubicBezTo>
                    <a:pt x="104" y="41"/>
                    <a:pt x="104" y="41"/>
                    <a:pt x="104" y="41"/>
                  </a:cubicBezTo>
                  <a:cubicBezTo>
                    <a:pt x="104" y="39"/>
                    <a:pt x="104" y="39"/>
                    <a:pt x="104" y="39"/>
                  </a:cubicBezTo>
                  <a:cubicBezTo>
                    <a:pt x="106" y="40"/>
                    <a:pt x="106" y="40"/>
                    <a:pt x="106" y="40"/>
                  </a:cubicBezTo>
                  <a:cubicBezTo>
                    <a:pt x="108" y="39"/>
                    <a:pt x="108" y="39"/>
                    <a:pt x="108" y="39"/>
                  </a:cubicBezTo>
                  <a:cubicBezTo>
                    <a:pt x="108" y="39"/>
                    <a:pt x="108" y="39"/>
                    <a:pt x="108" y="39"/>
                  </a:cubicBezTo>
                  <a:cubicBezTo>
                    <a:pt x="108" y="39"/>
                    <a:pt x="108" y="39"/>
                    <a:pt x="108" y="39"/>
                  </a:cubicBezTo>
                  <a:cubicBezTo>
                    <a:pt x="109" y="39"/>
                    <a:pt x="109" y="39"/>
                    <a:pt x="109" y="39"/>
                  </a:cubicBezTo>
                  <a:cubicBezTo>
                    <a:pt x="109" y="39"/>
                    <a:pt x="109" y="39"/>
                    <a:pt x="109" y="39"/>
                  </a:cubicBezTo>
                  <a:cubicBezTo>
                    <a:pt x="110" y="39"/>
                    <a:pt x="110" y="39"/>
                    <a:pt x="110" y="39"/>
                  </a:cubicBezTo>
                  <a:cubicBezTo>
                    <a:pt x="109" y="37"/>
                    <a:pt x="109" y="37"/>
                    <a:pt x="109" y="37"/>
                  </a:cubicBezTo>
                  <a:cubicBezTo>
                    <a:pt x="110" y="36"/>
                    <a:pt x="110" y="36"/>
                    <a:pt x="110" y="36"/>
                  </a:cubicBezTo>
                  <a:cubicBezTo>
                    <a:pt x="111" y="35"/>
                    <a:pt x="111" y="35"/>
                    <a:pt x="111" y="35"/>
                  </a:cubicBezTo>
                  <a:cubicBezTo>
                    <a:pt x="113" y="35"/>
                    <a:pt x="113" y="35"/>
                    <a:pt x="113" y="35"/>
                  </a:cubicBezTo>
                  <a:cubicBezTo>
                    <a:pt x="114" y="37"/>
                    <a:pt x="114" y="37"/>
                    <a:pt x="114" y="37"/>
                  </a:cubicBezTo>
                  <a:cubicBezTo>
                    <a:pt x="118" y="40"/>
                    <a:pt x="118" y="40"/>
                    <a:pt x="118" y="40"/>
                  </a:cubicBezTo>
                  <a:cubicBezTo>
                    <a:pt x="118" y="42"/>
                    <a:pt x="118" y="42"/>
                    <a:pt x="118" y="42"/>
                  </a:cubicBezTo>
                  <a:cubicBezTo>
                    <a:pt x="120" y="44"/>
                    <a:pt x="120" y="44"/>
                    <a:pt x="120" y="44"/>
                  </a:cubicBezTo>
                  <a:cubicBezTo>
                    <a:pt x="122" y="45"/>
                    <a:pt x="122" y="45"/>
                    <a:pt x="122" y="45"/>
                  </a:cubicBezTo>
                  <a:cubicBezTo>
                    <a:pt x="126" y="45"/>
                    <a:pt x="126" y="45"/>
                    <a:pt x="126" y="45"/>
                  </a:cubicBezTo>
                  <a:cubicBezTo>
                    <a:pt x="128" y="43"/>
                    <a:pt x="128" y="43"/>
                    <a:pt x="128" y="43"/>
                  </a:cubicBezTo>
                  <a:cubicBezTo>
                    <a:pt x="130" y="42"/>
                    <a:pt x="130" y="42"/>
                    <a:pt x="130" y="42"/>
                  </a:cubicBezTo>
                  <a:cubicBezTo>
                    <a:pt x="131" y="42"/>
                    <a:pt x="131" y="42"/>
                    <a:pt x="131" y="42"/>
                  </a:cubicBezTo>
                  <a:cubicBezTo>
                    <a:pt x="134" y="44"/>
                    <a:pt x="134" y="44"/>
                    <a:pt x="134" y="44"/>
                  </a:cubicBezTo>
                  <a:cubicBezTo>
                    <a:pt x="136" y="44"/>
                    <a:pt x="136" y="44"/>
                    <a:pt x="136" y="44"/>
                  </a:cubicBezTo>
                  <a:cubicBezTo>
                    <a:pt x="137" y="42"/>
                    <a:pt x="137" y="42"/>
                    <a:pt x="137" y="42"/>
                  </a:cubicBezTo>
                  <a:cubicBezTo>
                    <a:pt x="138" y="41"/>
                    <a:pt x="138" y="41"/>
                    <a:pt x="138" y="41"/>
                  </a:cubicBezTo>
                  <a:cubicBezTo>
                    <a:pt x="140" y="40"/>
                    <a:pt x="140" y="40"/>
                    <a:pt x="140" y="40"/>
                  </a:cubicBezTo>
                  <a:cubicBezTo>
                    <a:pt x="141" y="40"/>
                    <a:pt x="141" y="40"/>
                    <a:pt x="141" y="40"/>
                  </a:cubicBezTo>
                  <a:cubicBezTo>
                    <a:pt x="143" y="39"/>
                    <a:pt x="143" y="39"/>
                    <a:pt x="143" y="39"/>
                  </a:cubicBezTo>
                  <a:cubicBezTo>
                    <a:pt x="144" y="38"/>
                    <a:pt x="144" y="38"/>
                    <a:pt x="144" y="38"/>
                  </a:cubicBezTo>
                  <a:cubicBezTo>
                    <a:pt x="143" y="36"/>
                    <a:pt x="143" y="36"/>
                    <a:pt x="143" y="36"/>
                  </a:cubicBezTo>
                  <a:cubicBezTo>
                    <a:pt x="142" y="34"/>
                    <a:pt x="142" y="34"/>
                    <a:pt x="142" y="34"/>
                  </a:cubicBezTo>
                  <a:cubicBezTo>
                    <a:pt x="143" y="29"/>
                    <a:pt x="143" y="29"/>
                    <a:pt x="143" y="29"/>
                  </a:cubicBezTo>
                  <a:cubicBezTo>
                    <a:pt x="143" y="28"/>
                    <a:pt x="143" y="28"/>
                    <a:pt x="143" y="28"/>
                  </a:cubicBezTo>
                  <a:cubicBezTo>
                    <a:pt x="142" y="27"/>
                    <a:pt x="142" y="27"/>
                    <a:pt x="142" y="27"/>
                  </a:cubicBezTo>
                  <a:cubicBezTo>
                    <a:pt x="143" y="26"/>
                    <a:pt x="143" y="26"/>
                    <a:pt x="143" y="26"/>
                  </a:cubicBezTo>
                  <a:cubicBezTo>
                    <a:pt x="145" y="24"/>
                    <a:pt x="145" y="24"/>
                    <a:pt x="145" y="24"/>
                  </a:cubicBezTo>
                  <a:cubicBezTo>
                    <a:pt x="145" y="23"/>
                    <a:pt x="145" y="23"/>
                    <a:pt x="145" y="23"/>
                  </a:cubicBezTo>
                  <a:cubicBezTo>
                    <a:pt x="146" y="22"/>
                    <a:pt x="146" y="22"/>
                    <a:pt x="146" y="22"/>
                  </a:cubicBezTo>
                  <a:cubicBezTo>
                    <a:pt x="149" y="23"/>
                    <a:pt x="149" y="23"/>
                    <a:pt x="149" y="23"/>
                  </a:cubicBezTo>
                  <a:cubicBezTo>
                    <a:pt x="150" y="22"/>
                    <a:pt x="150" y="22"/>
                    <a:pt x="150" y="22"/>
                  </a:cubicBezTo>
                  <a:cubicBezTo>
                    <a:pt x="150" y="22"/>
                    <a:pt x="150" y="22"/>
                    <a:pt x="150" y="22"/>
                  </a:cubicBezTo>
                  <a:cubicBezTo>
                    <a:pt x="151" y="20"/>
                    <a:pt x="151" y="20"/>
                    <a:pt x="151" y="20"/>
                  </a:cubicBezTo>
                  <a:cubicBezTo>
                    <a:pt x="155" y="20"/>
                    <a:pt x="155" y="20"/>
                    <a:pt x="155" y="20"/>
                  </a:cubicBezTo>
                  <a:cubicBezTo>
                    <a:pt x="157" y="21"/>
                    <a:pt x="157" y="21"/>
                    <a:pt x="157" y="21"/>
                  </a:cubicBezTo>
                  <a:cubicBezTo>
                    <a:pt x="159" y="24"/>
                    <a:pt x="159" y="24"/>
                    <a:pt x="159" y="24"/>
                  </a:cubicBezTo>
                  <a:cubicBezTo>
                    <a:pt x="160" y="25"/>
                    <a:pt x="160" y="25"/>
                    <a:pt x="160" y="25"/>
                  </a:cubicBezTo>
                  <a:cubicBezTo>
                    <a:pt x="162" y="26"/>
                    <a:pt x="162" y="26"/>
                    <a:pt x="162" y="26"/>
                  </a:cubicBezTo>
                  <a:cubicBezTo>
                    <a:pt x="165" y="26"/>
                    <a:pt x="165" y="26"/>
                    <a:pt x="165" y="26"/>
                  </a:cubicBezTo>
                  <a:cubicBezTo>
                    <a:pt x="165" y="28"/>
                    <a:pt x="165" y="28"/>
                    <a:pt x="165" y="28"/>
                  </a:cubicBezTo>
                  <a:cubicBezTo>
                    <a:pt x="167" y="29"/>
                    <a:pt x="167" y="29"/>
                    <a:pt x="167" y="29"/>
                  </a:cubicBezTo>
                  <a:cubicBezTo>
                    <a:pt x="167" y="31"/>
                    <a:pt x="167" y="31"/>
                    <a:pt x="167" y="31"/>
                  </a:cubicBezTo>
                  <a:cubicBezTo>
                    <a:pt x="165" y="34"/>
                    <a:pt x="165" y="34"/>
                    <a:pt x="165" y="34"/>
                  </a:cubicBezTo>
                  <a:cubicBezTo>
                    <a:pt x="166" y="37"/>
                    <a:pt x="166" y="37"/>
                    <a:pt x="166" y="37"/>
                  </a:cubicBezTo>
                  <a:close/>
                  <a:moveTo>
                    <a:pt x="8" y="190"/>
                  </a:moveTo>
                  <a:cubicBezTo>
                    <a:pt x="9" y="191"/>
                    <a:pt x="9" y="191"/>
                    <a:pt x="9" y="191"/>
                  </a:cubicBezTo>
                  <a:cubicBezTo>
                    <a:pt x="7" y="191"/>
                    <a:pt x="7" y="191"/>
                    <a:pt x="7" y="191"/>
                  </a:cubicBezTo>
                  <a:cubicBezTo>
                    <a:pt x="8" y="190"/>
                    <a:pt x="8" y="190"/>
                    <a:pt x="8" y="190"/>
                  </a:cubicBezTo>
                  <a:close/>
                  <a:moveTo>
                    <a:pt x="4" y="180"/>
                  </a:moveTo>
                  <a:cubicBezTo>
                    <a:pt x="4" y="180"/>
                    <a:pt x="5" y="179"/>
                    <a:pt x="5" y="179"/>
                  </a:cubicBezTo>
                  <a:cubicBezTo>
                    <a:pt x="6" y="181"/>
                    <a:pt x="6" y="181"/>
                    <a:pt x="6" y="181"/>
                  </a:cubicBezTo>
                  <a:cubicBezTo>
                    <a:pt x="5" y="182"/>
                    <a:pt x="5" y="182"/>
                    <a:pt x="5" y="182"/>
                  </a:cubicBezTo>
                  <a:cubicBezTo>
                    <a:pt x="4" y="180"/>
                    <a:pt x="4" y="180"/>
                    <a:pt x="4" y="180"/>
                  </a:cubicBezTo>
                  <a:close/>
                  <a:moveTo>
                    <a:pt x="7" y="176"/>
                  </a:moveTo>
                  <a:cubicBezTo>
                    <a:pt x="7" y="178"/>
                    <a:pt x="7" y="178"/>
                    <a:pt x="7" y="178"/>
                  </a:cubicBezTo>
                  <a:cubicBezTo>
                    <a:pt x="6" y="178"/>
                    <a:pt x="6" y="178"/>
                    <a:pt x="6" y="178"/>
                  </a:cubicBezTo>
                  <a:cubicBezTo>
                    <a:pt x="7" y="176"/>
                    <a:pt x="7" y="176"/>
                    <a:pt x="7" y="176"/>
                  </a:cubicBezTo>
                  <a:close/>
                  <a:moveTo>
                    <a:pt x="5" y="176"/>
                  </a:moveTo>
                  <a:cubicBezTo>
                    <a:pt x="5" y="177"/>
                    <a:pt x="5" y="177"/>
                    <a:pt x="5" y="177"/>
                  </a:cubicBezTo>
                  <a:cubicBezTo>
                    <a:pt x="4" y="177"/>
                    <a:pt x="4" y="177"/>
                    <a:pt x="4" y="177"/>
                  </a:cubicBezTo>
                  <a:cubicBezTo>
                    <a:pt x="5" y="176"/>
                    <a:pt x="5" y="176"/>
                    <a:pt x="5" y="176"/>
                  </a:cubicBezTo>
                  <a:close/>
                  <a:moveTo>
                    <a:pt x="2" y="169"/>
                  </a:moveTo>
                  <a:cubicBezTo>
                    <a:pt x="1" y="168"/>
                    <a:pt x="1" y="168"/>
                    <a:pt x="1" y="168"/>
                  </a:cubicBezTo>
                  <a:cubicBezTo>
                    <a:pt x="2" y="167"/>
                    <a:pt x="2" y="167"/>
                    <a:pt x="2" y="167"/>
                  </a:cubicBezTo>
                  <a:cubicBezTo>
                    <a:pt x="2" y="167"/>
                    <a:pt x="2" y="169"/>
                    <a:pt x="2" y="169"/>
                  </a:cubicBezTo>
                  <a:close/>
                  <a:moveTo>
                    <a:pt x="1" y="170"/>
                  </a:moveTo>
                  <a:cubicBezTo>
                    <a:pt x="3" y="170"/>
                    <a:pt x="3" y="170"/>
                    <a:pt x="3" y="170"/>
                  </a:cubicBezTo>
                  <a:cubicBezTo>
                    <a:pt x="2" y="171"/>
                    <a:pt x="2" y="171"/>
                    <a:pt x="2" y="171"/>
                  </a:cubicBezTo>
                  <a:cubicBezTo>
                    <a:pt x="1" y="170"/>
                    <a:pt x="1" y="170"/>
                    <a:pt x="1" y="170"/>
                  </a:cubicBezTo>
                  <a:close/>
                  <a:moveTo>
                    <a:pt x="5" y="172"/>
                  </a:moveTo>
                  <a:cubicBezTo>
                    <a:pt x="5" y="172"/>
                    <a:pt x="6" y="174"/>
                    <a:pt x="6" y="174"/>
                  </a:cubicBezTo>
                  <a:cubicBezTo>
                    <a:pt x="5" y="175"/>
                    <a:pt x="5" y="175"/>
                    <a:pt x="5" y="175"/>
                  </a:cubicBezTo>
                  <a:cubicBezTo>
                    <a:pt x="5" y="172"/>
                    <a:pt x="5" y="172"/>
                    <a:pt x="5" y="172"/>
                  </a:cubicBezTo>
                  <a:close/>
                  <a:moveTo>
                    <a:pt x="2" y="174"/>
                  </a:moveTo>
                  <a:cubicBezTo>
                    <a:pt x="1" y="173"/>
                    <a:pt x="1" y="173"/>
                    <a:pt x="1" y="173"/>
                  </a:cubicBezTo>
                  <a:cubicBezTo>
                    <a:pt x="3" y="172"/>
                    <a:pt x="3" y="172"/>
                    <a:pt x="3" y="172"/>
                  </a:cubicBezTo>
                  <a:cubicBezTo>
                    <a:pt x="2" y="174"/>
                    <a:pt x="2" y="174"/>
                    <a:pt x="2" y="174"/>
                  </a:cubicBezTo>
                  <a:close/>
                  <a:moveTo>
                    <a:pt x="1" y="164"/>
                  </a:moveTo>
                  <a:cubicBezTo>
                    <a:pt x="0" y="165"/>
                    <a:pt x="0" y="165"/>
                    <a:pt x="0" y="165"/>
                  </a:cubicBezTo>
                  <a:cubicBezTo>
                    <a:pt x="1" y="166"/>
                    <a:pt x="1" y="166"/>
                    <a:pt x="1" y="166"/>
                  </a:cubicBezTo>
                  <a:cubicBezTo>
                    <a:pt x="1" y="165"/>
                    <a:pt x="1" y="165"/>
                    <a:pt x="1" y="165"/>
                  </a:cubicBezTo>
                  <a:cubicBezTo>
                    <a:pt x="1" y="164"/>
                    <a:pt x="1" y="164"/>
                    <a:pt x="1" y="164"/>
                  </a:cubicBezTo>
                  <a:close/>
                  <a:moveTo>
                    <a:pt x="1" y="152"/>
                  </a:moveTo>
                  <a:cubicBezTo>
                    <a:pt x="3" y="153"/>
                    <a:pt x="3" y="153"/>
                    <a:pt x="3" y="153"/>
                  </a:cubicBezTo>
                  <a:cubicBezTo>
                    <a:pt x="1" y="153"/>
                    <a:pt x="1" y="153"/>
                    <a:pt x="1" y="153"/>
                  </a:cubicBezTo>
                  <a:cubicBezTo>
                    <a:pt x="1" y="152"/>
                    <a:pt x="1" y="152"/>
                    <a:pt x="1" y="152"/>
                  </a:cubicBezTo>
                  <a:close/>
                  <a:moveTo>
                    <a:pt x="1" y="149"/>
                  </a:moveTo>
                  <a:cubicBezTo>
                    <a:pt x="3" y="150"/>
                    <a:pt x="3" y="150"/>
                    <a:pt x="3" y="150"/>
                  </a:cubicBezTo>
                  <a:cubicBezTo>
                    <a:pt x="2" y="151"/>
                    <a:pt x="2" y="151"/>
                    <a:pt x="2" y="151"/>
                  </a:cubicBezTo>
                  <a:cubicBezTo>
                    <a:pt x="1" y="149"/>
                    <a:pt x="1" y="149"/>
                    <a:pt x="1" y="149"/>
                  </a:cubicBezTo>
                  <a:close/>
                  <a:moveTo>
                    <a:pt x="6" y="145"/>
                  </a:moveTo>
                  <a:cubicBezTo>
                    <a:pt x="7" y="146"/>
                    <a:pt x="7" y="146"/>
                    <a:pt x="7" y="146"/>
                  </a:cubicBezTo>
                  <a:cubicBezTo>
                    <a:pt x="5" y="147"/>
                    <a:pt x="5" y="147"/>
                    <a:pt x="5" y="147"/>
                  </a:cubicBezTo>
                  <a:cubicBezTo>
                    <a:pt x="6" y="145"/>
                    <a:pt x="6" y="145"/>
                    <a:pt x="6" y="145"/>
                  </a:cubicBezTo>
                  <a:close/>
                  <a:moveTo>
                    <a:pt x="8" y="144"/>
                  </a:moveTo>
                  <a:cubicBezTo>
                    <a:pt x="9" y="144"/>
                    <a:pt x="9" y="144"/>
                    <a:pt x="9" y="144"/>
                  </a:cubicBezTo>
                  <a:cubicBezTo>
                    <a:pt x="9" y="145"/>
                    <a:pt x="9" y="145"/>
                    <a:pt x="9" y="145"/>
                  </a:cubicBezTo>
                  <a:cubicBezTo>
                    <a:pt x="8" y="146"/>
                    <a:pt x="8" y="146"/>
                    <a:pt x="8" y="146"/>
                  </a:cubicBezTo>
                  <a:cubicBezTo>
                    <a:pt x="8" y="144"/>
                    <a:pt x="8" y="144"/>
                    <a:pt x="8" y="144"/>
                  </a:cubicBezTo>
                  <a:close/>
                  <a:moveTo>
                    <a:pt x="23" y="133"/>
                  </a:moveTo>
                  <a:cubicBezTo>
                    <a:pt x="23" y="133"/>
                    <a:pt x="25" y="131"/>
                    <a:pt x="25" y="131"/>
                  </a:cubicBezTo>
                  <a:cubicBezTo>
                    <a:pt x="25" y="133"/>
                    <a:pt x="25" y="133"/>
                    <a:pt x="25" y="133"/>
                  </a:cubicBezTo>
                  <a:cubicBezTo>
                    <a:pt x="24" y="134"/>
                    <a:pt x="24" y="134"/>
                    <a:pt x="24" y="134"/>
                  </a:cubicBezTo>
                  <a:cubicBezTo>
                    <a:pt x="23" y="133"/>
                    <a:pt x="23" y="133"/>
                    <a:pt x="23" y="133"/>
                  </a:cubicBezTo>
                  <a:close/>
                  <a:moveTo>
                    <a:pt x="24" y="130"/>
                  </a:moveTo>
                  <a:cubicBezTo>
                    <a:pt x="24" y="130"/>
                    <a:pt x="23" y="131"/>
                    <a:pt x="23" y="131"/>
                  </a:cubicBezTo>
                  <a:cubicBezTo>
                    <a:pt x="21" y="129"/>
                    <a:pt x="21" y="129"/>
                    <a:pt x="21" y="129"/>
                  </a:cubicBezTo>
                  <a:cubicBezTo>
                    <a:pt x="23" y="129"/>
                    <a:pt x="23" y="129"/>
                    <a:pt x="23" y="129"/>
                  </a:cubicBezTo>
                  <a:cubicBezTo>
                    <a:pt x="24" y="130"/>
                    <a:pt x="24" y="130"/>
                    <a:pt x="24" y="130"/>
                  </a:cubicBezTo>
                  <a:close/>
                  <a:moveTo>
                    <a:pt x="25" y="126"/>
                  </a:moveTo>
                  <a:cubicBezTo>
                    <a:pt x="28" y="124"/>
                    <a:pt x="28" y="124"/>
                    <a:pt x="28" y="124"/>
                  </a:cubicBezTo>
                  <a:cubicBezTo>
                    <a:pt x="29" y="125"/>
                    <a:pt x="29" y="125"/>
                    <a:pt x="29" y="125"/>
                  </a:cubicBezTo>
                  <a:cubicBezTo>
                    <a:pt x="28" y="126"/>
                    <a:pt x="28" y="126"/>
                    <a:pt x="28" y="126"/>
                  </a:cubicBezTo>
                  <a:cubicBezTo>
                    <a:pt x="25" y="126"/>
                    <a:pt x="25" y="126"/>
                    <a:pt x="25" y="126"/>
                  </a:cubicBezTo>
                  <a:close/>
                  <a:moveTo>
                    <a:pt x="26" y="130"/>
                  </a:moveTo>
                  <a:cubicBezTo>
                    <a:pt x="27" y="128"/>
                    <a:pt x="27" y="128"/>
                    <a:pt x="27" y="128"/>
                  </a:cubicBezTo>
                  <a:cubicBezTo>
                    <a:pt x="29" y="128"/>
                    <a:pt x="29" y="128"/>
                    <a:pt x="29" y="128"/>
                  </a:cubicBezTo>
                  <a:cubicBezTo>
                    <a:pt x="29" y="127"/>
                    <a:pt x="29" y="127"/>
                    <a:pt x="29" y="127"/>
                  </a:cubicBezTo>
                  <a:cubicBezTo>
                    <a:pt x="31" y="127"/>
                    <a:pt x="31" y="127"/>
                    <a:pt x="31" y="127"/>
                  </a:cubicBezTo>
                  <a:cubicBezTo>
                    <a:pt x="31" y="128"/>
                    <a:pt x="31" y="128"/>
                    <a:pt x="31" y="128"/>
                  </a:cubicBezTo>
                  <a:cubicBezTo>
                    <a:pt x="30" y="129"/>
                    <a:pt x="30" y="129"/>
                    <a:pt x="30" y="129"/>
                  </a:cubicBezTo>
                  <a:cubicBezTo>
                    <a:pt x="28" y="129"/>
                    <a:pt x="28" y="129"/>
                    <a:pt x="28" y="129"/>
                  </a:cubicBezTo>
                  <a:cubicBezTo>
                    <a:pt x="27" y="130"/>
                    <a:pt x="27" y="130"/>
                    <a:pt x="27" y="130"/>
                  </a:cubicBezTo>
                  <a:cubicBezTo>
                    <a:pt x="26" y="130"/>
                    <a:pt x="26" y="130"/>
                    <a:pt x="26" y="130"/>
                  </a:cubicBezTo>
                  <a:close/>
                  <a:moveTo>
                    <a:pt x="49" y="105"/>
                  </a:moveTo>
                  <a:cubicBezTo>
                    <a:pt x="49" y="104"/>
                    <a:pt x="49" y="104"/>
                    <a:pt x="49" y="104"/>
                  </a:cubicBezTo>
                  <a:cubicBezTo>
                    <a:pt x="52" y="103"/>
                    <a:pt x="52" y="103"/>
                    <a:pt x="52" y="103"/>
                  </a:cubicBezTo>
                  <a:cubicBezTo>
                    <a:pt x="50" y="105"/>
                    <a:pt x="50" y="105"/>
                    <a:pt x="50" y="105"/>
                  </a:cubicBezTo>
                  <a:cubicBezTo>
                    <a:pt x="49" y="105"/>
                    <a:pt x="49" y="105"/>
                    <a:pt x="49" y="105"/>
                  </a:cubicBezTo>
                  <a:close/>
                  <a:moveTo>
                    <a:pt x="47" y="109"/>
                  </a:moveTo>
                  <a:cubicBezTo>
                    <a:pt x="46" y="108"/>
                    <a:pt x="46" y="108"/>
                    <a:pt x="46" y="108"/>
                  </a:cubicBezTo>
                  <a:cubicBezTo>
                    <a:pt x="45" y="108"/>
                    <a:pt x="45" y="108"/>
                    <a:pt x="45" y="108"/>
                  </a:cubicBezTo>
                  <a:cubicBezTo>
                    <a:pt x="46" y="107"/>
                    <a:pt x="46" y="107"/>
                    <a:pt x="46" y="107"/>
                  </a:cubicBezTo>
                  <a:cubicBezTo>
                    <a:pt x="48" y="106"/>
                    <a:pt x="48" y="106"/>
                    <a:pt x="48" y="106"/>
                  </a:cubicBezTo>
                  <a:cubicBezTo>
                    <a:pt x="50" y="106"/>
                    <a:pt x="50" y="106"/>
                    <a:pt x="50" y="106"/>
                  </a:cubicBezTo>
                  <a:cubicBezTo>
                    <a:pt x="48" y="108"/>
                    <a:pt x="48" y="108"/>
                    <a:pt x="48" y="108"/>
                  </a:cubicBezTo>
                  <a:cubicBezTo>
                    <a:pt x="47" y="109"/>
                    <a:pt x="47" y="109"/>
                    <a:pt x="47" y="109"/>
                  </a:cubicBezTo>
                  <a:close/>
                  <a:moveTo>
                    <a:pt x="51" y="94"/>
                  </a:moveTo>
                  <a:cubicBezTo>
                    <a:pt x="52" y="95"/>
                    <a:pt x="52" y="95"/>
                    <a:pt x="52" y="95"/>
                  </a:cubicBezTo>
                  <a:cubicBezTo>
                    <a:pt x="52" y="96"/>
                    <a:pt x="52" y="96"/>
                    <a:pt x="52" y="96"/>
                  </a:cubicBezTo>
                  <a:cubicBezTo>
                    <a:pt x="51" y="97"/>
                    <a:pt x="51" y="97"/>
                    <a:pt x="51" y="97"/>
                  </a:cubicBezTo>
                  <a:cubicBezTo>
                    <a:pt x="50" y="96"/>
                    <a:pt x="50" y="96"/>
                    <a:pt x="50" y="96"/>
                  </a:cubicBezTo>
                  <a:cubicBezTo>
                    <a:pt x="51" y="94"/>
                    <a:pt x="51" y="94"/>
                    <a:pt x="51" y="94"/>
                  </a:cubicBezTo>
                  <a:close/>
                  <a:moveTo>
                    <a:pt x="54" y="91"/>
                  </a:moveTo>
                  <a:cubicBezTo>
                    <a:pt x="55" y="90"/>
                    <a:pt x="55" y="90"/>
                    <a:pt x="55" y="90"/>
                  </a:cubicBezTo>
                  <a:cubicBezTo>
                    <a:pt x="57" y="90"/>
                    <a:pt x="57" y="90"/>
                    <a:pt x="57" y="90"/>
                  </a:cubicBezTo>
                  <a:cubicBezTo>
                    <a:pt x="55" y="92"/>
                    <a:pt x="55" y="92"/>
                    <a:pt x="55" y="92"/>
                  </a:cubicBezTo>
                  <a:cubicBezTo>
                    <a:pt x="54" y="91"/>
                    <a:pt x="54" y="91"/>
                    <a:pt x="54" y="91"/>
                  </a:cubicBezTo>
                  <a:close/>
                  <a:moveTo>
                    <a:pt x="53" y="88"/>
                  </a:moveTo>
                  <a:cubicBezTo>
                    <a:pt x="55" y="86"/>
                    <a:pt x="55" y="86"/>
                    <a:pt x="55" y="86"/>
                  </a:cubicBezTo>
                  <a:cubicBezTo>
                    <a:pt x="55" y="88"/>
                    <a:pt x="55" y="88"/>
                    <a:pt x="55" y="88"/>
                  </a:cubicBezTo>
                  <a:cubicBezTo>
                    <a:pt x="54" y="90"/>
                    <a:pt x="54" y="90"/>
                    <a:pt x="54" y="90"/>
                  </a:cubicBezTo>
                  <a:cubicBezTo>
                    <a:pt x="53" y="88"/>
                    <a:pt x="53" y="88"/>
                    <a:pt x="53" y="88"/>
                  </a:cubicBezTo>
                  <a:close/>
                  <a:moveTo>
                    <a:pt x="64" y="72"/>
                  </a:moveTo>
                  <a:cubicBezTo>
                    <a:pt x="65" y="71"/>
                    <a:pt x="65" y="71"/>
                    <a:pt x="65" y="71"/>
                  </a:cubicBezTo>
                  <a:cubicBezTo>
                    <a:pt x="66" y="71"/>
                    <a:pt x="66" y="71"/>
                    <a:pt x="66" y="71"/>
                  </a:cubicBezTo>
                  <a:cubicBezTo>
                    <a:pt x="65" y="73"/>
                    <a:pt x="65" y="73"/>
                    <a:pt x="65" y="73"/>
                  </a:cubicBezTo>
                  <a:cubicBezTo>
                    <a:pt x="64" y="72"/>
                    <a:pt x="64" y="72"/>
                    <a:pt x="64" y="72"/>
                  </a:cubicBezTo>
                  <a:close/>
                  <a:moveTo>
                    <a:pt x="54" y="63"/>
                  </a:moveTo>
                  <a:cubicBezTo>
                    <a:pt x="54" y="64"/>
                    <a:pt x="54" y="64"/>
                    <a:pt x="54" y="64"/>
                  </a:cubicBezTo>
                  <a:cubicBezTo>
                    <a:pt x="54" y="65"/>
                    <a:pt x="54" y="65"/>
                    <a:pt x="54" y="65"/>
                  </a:cubicBezTo>
                  <a:cubicBezTo>
                    <a:pt x="53" y="64"/>
                    <a:pt x="53" y="64"/>
                    <a:pt x="53" y="64"/>
                  </a:cubicBezTo>
                  <a:cubicBezTo>
                    <a:pt x="54" y="63"/>
                    <a:pt x="54" y="63"/>
                    <a:pt x="54" y="63"/>
                  </a:cubicBezTo>
                  <a:close/>
                  <a:moveTo>
                    <a:pt x="57" y="59"/>
                  </a:moveTo>
                  <a:cubicBezTo>
                    <a:pt x="55" y="61"/>
                    <a:pt x="55" y="61"/>
                    <a:pt x="55" y="61"/>
                  </a:cubicBezTo>
                  <a:cubicBezTo>
                    <a:pt x="55" y="59"/>
                    <a:pt x="55" y="59"/>
                    <a:pt x="55" y="59"/>
                  </a:cubicBezTo>
                  <a:cubicBezTo>
                    <a:pt x="56" y="56"/>
                    <a:pt x="56" y="56"/>
                    <a:pt x="56" y="56"/>
                  </a:cubicBezTo>
                  <a:cubicBezTo>
                    <a:pt x="57" y="59"/>
                    <a:pt x="57" y="59"/>
                    <a:pt x="57" y="59"/>
                  </a:cubicBezTo>
                  <a:close/>
                  <a:moveTo>
                    <a:pt x="58" y="57"/>
                  </a:moveTo>
                  <a:cubicBezTo>
                    <a:pt x="57" y="56"/>
                    <a:pt x="57" y="56"/>
                    <a:pt x="57" y="56"/>
                  </a:cubicBezTo>
                  <a:cubicBezTo>
                    <a:pt x="58" y="55"/>
                    <a:pt x="58" y="55"/>
                    <a:pt x="58" y="55"/>
                  </a:cubicBezTo>
                  <a:cubicBezTo>
                    <a:pt x="59" y="56"/>
                    <a:pt x="59" y="56"/>
                    <a:pt x="59" y="56"/>
                  </a:cubicBezTo>
                  <a:cubicBezTo>
                    <a:pt x="58" y="57"/>
                    <a:pt x="58" y="57"/>
                    <a:pt x="58" y="57"/>
                  </a:cubicBezTo>
                  <a:close/>
                  <a:moveTo>
                    <a:pt x="63" y="53"/>
                  </a:moveTo>
                  <a:cubicBezTo>
                    <a:pt x="63" y="55"/>
                    <a:pt x="63" y="55"/>
                    <a:pt x="63" y="55"/>
                  </a:cubicBezTo>
                  <a:cubicBezTo>
                    <a:pt x="60" y="57"/>
                    <a:pt x="60" y="57"/>
                    <a:pt x="60" y="57"/>
                  </a:cubicBezTo>
                  <a:cubicBezTo>
                    <a:pt x="60" y="54"/>
                    <a:pt x="60" y="54"/>
                    <a:pt x="60" y="54"/>
                  </a:cubicBezTo>
                  <a:cubicBezTo>
                    <a:pt x="63" y="53"/>
                    <a:pt x="63" y="53"/>
                    <a:pt x="63" y="53"/>
                  </a:cubicBezTo>
                  <a:close/>
                  <a:moveTo>
                    <a:pt x="66" y="50"/>
                  </a:moveTo>
                  <a:cubicBezTo>
                    <a:pt x="67" y="48"/>
                    <a:pt x="67" y="48"/>
                    <a:pt x="67" y="48"/>
                  </a:cubicBezTo>
                  <a:cubicBezTo>
                    <a:pt x="68" y="49"/>
                    <a:pt x="68" y="49"/>
                    <a:pt x="68" y="49"/>
                  </a:cubicBezTo>
                  <a:cubicBezTo>
                    <a:pt x="66" y="50"/>
                    <a:pt x="66" y="50"/>
                    <a:pt x="66" y="50"/>
                  </a:cubicBezTo>
                  <a:close/>
                  <a:moveTo>
                    <a:pt x="68" y="50"/>
                  </a:moveTo>
                  <a:cubicBezTo>
                    <a:pt x="68" y="54"/>
                    <a:pt x="68" y="54"/>
                    <a:pt x="68" y="54"/>
                  </a:cubicBezTo>
                  <a:cubicBezTo>
                    <a:pt x="66" y="53"/>
                    <a:pt x="66" y="53"/>
                    <a:pt x="66" y="53"/>
                  </a:cubicBezTo>
                  <a:cubicBezTo>
                    <a:pt x="64" y="54"/>
                    <a:pt x="64" y="54"/>
                    <a:pt x="64" y="54"/>
                  </a:cubicBezTo>
                  <a:cubicBezTo>
                    <a:pt x="64" y="53"/>
                    <a:pt x="64" y="53"/>
                    <a:pt x="64" y="53"/>
                  </a:cubicBezTo>
                  <a:cubicBezTo>
                    <a:pt x="68" y="50"/>
                    <a:pt x="68" y="50"/>
                    <a:pt x="68" y="50"/>
                  </a:cubicBezTo>
                  <a:close/>
                  <a:moveTo>
                    <a:pt x="69" y="42"/>
                  </a:moveTo>
                  <a:cubicBezTo>
                    <a:pt x="70" y="44"/>
                    <a:pt x="70" y="44"/>
                    <a:pt x="70" y="44"/>
                  </a:cubicBezTo>
                  <a:cubicBezTo>
                    <a:pt x="70" y="47"/>
                    <a:pt x="70" y="47"/>
                    <a:pt x="70" y="47"/>
                  </a:cubicBezTo>
                  <a:cubicBezTo>
                    <a:pt x="67" y="48"/>
                    <a:pt x="67" y="48"/>
                    <a:pt x="67" y="48"/>
                  </a:cubicBezTo>
                  <a:cubicBezTo>
                    <a:pt x="66" y="47"/>
                    <a:pt x="66" y="47"/>
                    <a:pt x="66" y="47"/>
                  </a:cubicBezTo>
                  <a:cubicBezTo>
                    <a:pt x="69" y="45"/>
                    <a:pt x="69" y="45"/>
                    <a:pt x="69" y="45"/>
                  </a:cubicBezTo>
                  <a:cubicBezTo>
                    <a:pt x="67" y="45"/>
                    <a:pt x="67" y="45"/>
                    <a:pt x="67" y="45"/>
                  </a:cubicBezTo>
                  <a:cubicBezTo>
                    <a:pt x="65" y="47"/>
                    <a:pt x="65" y="47"/>
                    <a:pt x="65" y="47"/>
                  </a:cubicBezTo>
                  <a:cubicBezTo>
                    <a:pt x="65" y="46"/>
                    <a:pt x="65" y="46"/>
                    <a:pt x="65" y="46"/>
                  </a:cubicBezTo>
                  <a:cubicBezTo>
                    <a:pt x="65" y="44"/>
                    <a:pt x="65" y="44"/>
                    <a:pt x="65" y="44"/>
                  </a:cubicBezTo>
                  <a:cubicBezTo>
                    <a:pt x="67" y="44"/>
                    <a:pt x="67" y="44"/>
                    <a:pt x="67" y="44"/>
                  </a:cubicBezTo>
                  <a:cubicBezTo>
                    <a:pt x="68" y="43"/>
                    <a:pt x="68" y="43"/>
                    <a:pt x="68" y="43"/>
                  </a:cubicBezTo>
                  <a:cubicBezTo>
                    <a:pt x="68" y="42"/>
                    <a:pt x="68" y="42"/>
                    <a:pt x="68" y="42"/>
                  </a:cubicBezTo>
                  <a:cubicBezTo>
                    <a:pt x="69" y="42"/>
                    <a:pt x="69" y="42"/>
                    <a:pt x="69" y="42"/>
                  </a:cubicBezTo>
                  <a:close/>
                  <a:moveTo>
                    <a:pt x="71" y="43"/>
                  </a:moveTo>
                  <a:cubicBezTo>
                    <a:pt x="70" y="42"/>
                    <a:pt x="70" y="42"/>
                    <a:pt x="70" y="42"/>
                  </a:cubicBezTo>
                  <a:cubicBezTo>
                    <a:pt x="70" y="39"/>
                    <a:pt x="70" y="39"/>
                    <a:pt x="70" y="39"/>
                  </a:cubicBezTo>
                  <a:cubicBezTo>
                    <a:pt x="73" y="38"/>
                    <a:pt x="73" y="38"/>
                    <a:pt x="73" y="38"/>
                  </a:cubicBezTo>
                  <a:cubicBezTo>
                    <a:pt x="73" y="36"/>
                    <a:pt x="73" y="36"/>
                    <a:pt x="73" y="36"/>
                  </a:cubicBezTo>
                  <a:cubicBezTo>
                    <a:pt x="75" y="35"/>
                    <a:pt x="75" y="35"/>
                    <a:pt x="75" y="35"/>
                  </a:cubicBezTo>
                  <a:cubicBezTo>
                    <a:pt x="75" y="37"/>
                    <a:pt x="75" y="37"/>
                    <a:pt x="75" y="37"/>
                  </a:cubicBezTo>
                  <a:cubicBezTo>
                    <a:pt x="74" y="38"/>
                    <a:pt x="74" y="38"/>
                    <a:pt x="74" y="38"/>
                  </a:cubicBezTo>
                  <a:cubicBezTo>
                    <a:pt x="73" y="40"/>
                    <a:pt x="73" y="40"/>
                    <a:pt x="73" y="40"/>
                  </a:cubicBezTo>
                  <a:cubicBezTo>
                    <a:pt x="71" y="43"/>
                    <a:pt x="71" y="43"/>
                    <a:pt x="71" y="43"/>
                  </a:cubicBezTo>
                  <a:close/>
                  <a:moveTo>
                    <a:pt x="77" y="44"/>
                  </a:moveTo>
                  <a:cubicBezTo>
                    <a:pt x="79" y="46"/>
                    <a:pt x="79" y="46"/>
                    <a:pt x="79" y="46"/>
                  </a:cubicBezTo>
                  <a:cubicBezTo>
                    <a:pt x="76" y="49"/>
                    <a:pt x="76" y="49"/>
                    <a:pt x="76" y="49"/>
                  </a:cubicBezTo>
                  <a:cubicBezTo>
                    <a:pt x="74" y="50"/>
                    <a:pt x="74" y="50"/>
                    <a:pt x="74" y="50"/>
                  </a:cubicBezTo>
                  <a:cubicBezTo>
                    <a:pt x="73" y="52"/>
                    <a:pt x="73" y="52"/>
                    <a:pt x="73" y="52"/>
                  </a:cubicBezTo>
                  <a:cubicBezTo>
                    <a:pt x="72" y="51"/>
                    <a:pt x="72" y="51"/>
                    <a:pt x="72" y="51"/>
                  </a:cubicBezTo>
                  <a:cubicBezTo>
                    <a:pt x="72" y="49"/>
                    <a:pt x="72" y="49"/>
                    <a:pt x="72" y="49"/>
                  </a:cubicBezTo>
                  <a:cubicBezTo>
                    <a:pt x="70" y="52"/>
                    <a:pt x="70" y="52"/>
                    <a:pt x="70" y="52"/>
                  </a:cubicBezTo>
                  <a:cubicBezTo>
                    <a:pt x="69" y="52"/>
                    <a:pt x="69" y="52"/>
                    <a:pt x="69" y="52"/>
                  </a:cubicBezTo>
                  <a:cubicBezTo>
                    <a:pt x="70" y="50"/>
                    <a:pt x="70" y="50"/>
                    <a:pt x="70" y="50"/>
                  </a:cubicBezTo>
                  <a:cubicBezTo>
                    <a:pt x="70" y="50"/>
                    <a:pt x="70" y="50"/>
                    <a:pt x="70" y="50"/>
                  </a:cubicBezTo>
                  <a:cubicBezTo>
                    <a:pt x="70" y="48"/>
                    <a:pt x="70" y="48"/>
                    <a:pt x="70" y="48"/>
                  </a:cubicBezTo>
                  <a:cubicBezTo>
                    <a:pt x="71" y="46"/>
                    <a:pt x="71" y="46"/>
                    <a:pt x="71" y="46"/>
                  </a:cubicBezTo>
                  <a:cubicBezTo>
                    <a:pt x="71" y="45"/>
                    <a:pt x="71" y="45"/>
                    <a:pt x="71" y="45"/>
                  </a:cubicBezTo>
                  <a:cubicBezTo>
                    <a:pt x="73" y="42"/>
                    <a:pt x="73" y="42"/>
                    <a:pt x="73" y="42"/>
                  </a:cubicBezTo>
                  <a:cubicBezTo>
                    <a:pt x="72" y="46"/>
                    <a:pt x="72" y="46"/>
                    <a:pt x="72" y="46"/>
                  </a:cubicBezTo>
                  <a:cubicBezTo>
                    <a:pt x="73" y="48"/>
                    <a:pt x="73" y="48"/>
                    <a:pt x="73" y="48"/>
                  </a:cubicBezTo>
                  <a:cubicBezTo>
                    <a:pt x="74" y="46"/>
                    <a:pt x="74" y="46"/>
                    <a:pt x="74" y="46"/>
                  </a:cubicBezTo>
                  <a:cubicBezTo>
                    <a:pt x="77" y="46"/>
                    <a:pt x="77" y="46"/>
                    <a:pt x="77" y="46"/>
                  </a:cubicBezTo>
                  <a:cubicBezTo>
                    <a:pt x="76" y="44"/>
                    <a:pt x="76" y="44"/>
                    <a:pt x="76" y="44"/>
                  </a:cubicBezTo>
                  <a:cubicBezTo>
                    <a:pt x="76" y="43"/>
                    <a:pt x="76" y="43"/>
                    <a:pt x="76" y="43"/>
                  </a:cubicBezTo>
                  <a:cubicBezTo>
                    <a:pt x="77" y="44"/>
                    <a:pt x="77" y="44"/>
                    <a:pt x="77" y="44"/>
                  </a:cubicBezTo>
                  <a:close/>
                  <a:moveTo>
                    <a:pt x="77" y="42"/>
                  </a:moveTo>
                  <a:cubicBezTo>
                    <a:pt x="76" y="41"/>
                    <a:pt x="76" y="41"/>
                    <a:pt x="76" y="41"/>
                  </a:cubicBezTo>
                  <a:cubicBezTo>
                    <a:pt x="77" y="41"/>
                    <a:pt x="77" y="41"/>
                    <a:pt x="77" y="41"/>
                  </a:cubicBezTo>
                  <a:cubicBezTo>
                    <a:pt x="79" y="42"/>
                    <a:pt x="79" y="42"/>
                    <a:pt x="79" y="42"/>
                  </a:cubicBezTo>
                  <a:cubicBezTo>
                    <a:pt x="79" y="43"/>
                    <a:pt x="79" y="43"/>
                    <a:pt x="79" y="43"/>
                  </a:cubicBezTo>
                  <a:cubicBezTo>
                    <a:pt x="77" y="42"/>
                    <a:pt x="77" y="42"/>
                    <a:pt x="77" y="42"/>
                  </a:cubicBezTo>
                  <a:close/>
                  <a:moveTo>
                    <a:pt x="81" y="44"/>
                  </a:moveTo>
                  <a:cubicBezTo>
                    <a:pt x="82" y="42"/>
                    <a:pt x="82" y="42"/>
                    <a:pt x="82" y="42"/>
                  </a:cubicBezTo>
                  <a:cubicBezTo>
                    <a:pt x="83" y="44"/>
                    <a:pt x="83" y="44"/>
                    <a:pt x="83" y="44"/>
                  </a:cubicBezTo>
                  <a:cubicBezTo>
                    <a:pt x="81" y="44"/>
                    <a:pt x="81" y="44"/>
                    <a:pt x="81" y="44"/>
                  </a:cubicBezTo>
                  <a:close/>
                  <a:moveTo>
                    <a:pt x="87" y="35"/>
                  </a:moveTo>
                  <a:cubicBezTo>
                    <a:pt x="87" y="36"/>
                    <a:pt x="87" y="36"/>
                    <a:pt x="87" y="36"/>
                  </a:cubicBezTo>
                  <a:cubicBezTo>
                    <a:pt x="87" y="37"/>
                    <a:pt x="87" y="37"/>
                    <a:pt x="87" y="37"/>
                  </a:cubicBezTo>
                  <a:cubicBezTo>
                    <a:pt x="86" y="38"/>
                    <a:pt x="86" y="38"/>
                    <a:pt x="86" y="38"/>
                  </a:cubicBezTo>
                  <a:cubicBezTo>
                    <a:pt x="85" y="39"/>
                    <a:pt x="85" y="39"/>
                    <a:pt x="85" y="39"/>
                  </a:cubicBezTo>
                  <a:cubicBezTo>
                    <a:pt x="83" y="38"/>
                    <a:pt x="83" y="38"/>
                    <a:pt x="83" y="38"/>
                  </a:cubicBezTo>
                  <a:cubicBezTo>
                    <a:pt x="82" y="41"/>
                    <a:pt x="82" y="41"/>
                    <a:pt x="82" y="41"/>
                  </a:cubicBezTo>
                  <a:cubicBezTo>
                    <a:pt x="82" y="41"/>
                    <a:pt x="82" y="41"/>
                    <a:pt x="82" y="41"/>
                  </a:cubicBezTo>
                  <a:cubicBezTo>
                    <a:pt x="82" y="39"/>
                    <a:pt x="82" y="39"/>
                    <a:pt x="82" y="39"/>
                  </a:cubicBezTo>
                  <a:cubicBezTo>
                    <a:pt x="80" y="39"/>
                    <a:pt x="80" y="39"/>
                    <a:pt x="80" y="39"/>
                  </a:cubicBezTo>
                  <a:cubicBezTo>
                    <a:pt x="81" y="37"/>
                    <a:pt x="81" y="37"/>
                    <a:pt x="81" y="37"/>
                  </a:cubicBezTo>
                  <a:cubicBezTo>
                    <a:pt x="80" y="37"/>
                    <a:pt x="80" y="37"/>
                    <a:pt x="80" y="37"/>
                  </a:cubicBezTo>
                  <a:cubicBezTo>
                    <a:pt x="81" y="35"/>
                    <a:pt x="81" y="35"/>
                    <a:pt x="81" y="35"/>
                  </a:cubicBezTo>
                  <a:cubicBezTo>
                    <a:pt x="83" y="35"/>
                    <a:pt x="83" y="35"/>
                    <a:pt x="83" y="35"/>
                  </a:cubicBezTo>
                  <a:cubicBezTo>
                    <a:pt x="81" y="34"/>
                    <a:pt x="81" y="34"/>
                    <a:pt x="81" y="34"/>
                  </a:cubicBezTo>
                  <a:cubicBezTo>
                    <a:pt x="82" y="32"/>
                    <a:pt x="82" y="32"/>
                    <a:pt x="82" y="32"/>
                  </a:cubicBezTo>
                  <a:cubicBezTo>
                    <a:pt x="83" y="33"/>
                    <a:pt x="83" y="33"/>
                    <a:pt x="83" y="33"/>
                  </a:cubicBezTo>
                  <a:cubicBezTo>
                    <a:pt x="83" y="31"/>
                    <a:pt x="83" y="31"/>
                    <a:pt x="83" y="31"/>
                  </a:cubicBezTo>
                  <a:cubicBezTo>
                    <a:pt x="85" y="31"/>
                    <a:pt x="85" y="31"/>
                    <a:pt x="85" y="31"/>
                  </a:cubicBezTo>
                  <a:cubicBezTo>
                    <a:pt x="86" y="32"/>
                    <a:pt x="86" y="32"/>
                    <a:pt x="86" y="32"/>
                  </a:cubicBezTo>
                  <a:cubicBezTo>
                    <a:pt x="87" y="33"/>
                    <a:pt x="87" y="33"/>
                    <a:pt x="87" y="33"/>
                  </a:cubicBezTo>
                  <a:cubicBezTo>
                    <a:pt x="87" y="35"/>
                    <a:pt x="87" y="35"/>
                    <a:pt x="87" y="35"/>
                  </a:cubicBezTo>
                  <a:close/>
                  <a:moveTo>
                    <a:pt x="87" y="30"/>
                  </a:moveTo>
                  <a:cubicBezTo>
                    <a:pt x="90" y="30"/>
                    <a:pt x="90" y="30"/>
                    <a:pt x="90" y="30"/>
                  </a:cubicBezTo>
                  <a:cubicBezTo>
                    <a:pt x="90" y="28"/>
                    <a:pt x="90" y="28"/>
                    <a:pt x="90" y="28"/>
                  </a:cubicBezTo>
                  <a:cubicBezTo>
                    <a:pt x="92" y="28"/>
                    <a:pt x="92" y="28"/>
                    <a:pt x="92" y="28"/>
                  </a:cubicBezTo>
                  <a:cubicBezTo>
                    <a:pt x="93" y="27"/>
                    <a:pt x="93" y="27"/>
                    <a:pt x="93" y="27"/>
                  </a:cubicBezTo>
                  <a:cubicBezTo>
                    <a:pt x="94" y="29"/>
                    <a:pt x="94" y="29"/>
                    <a:pt x="94" y="29"/>
                  </a:cubicBezTo>
                  <a:cubicBezTo>
                    <a:pt x="93" y="30"/>
                    <a:pt x="93" y="30"/>
                    <a:pt x="93" y="30"/>
                  </a:cubicBezTo>
                  <a:cubicBezTo>
                    <a:pt x="93" y="31"/>
                    <a:pt x="93" y="31"/>
                    <a:pt x="93" y="31"/>
                  </a:cubicBezTo>
                  <a:cubicBezTo>
                    <a:pt x="91" y="31"/>
                    <a:pt x="91" y="31"/>
                    <a:pt x="91" y="31"/>
                  </a:cubicBezTo>
                  <a:cubicBezTo>
                    <a:pt x="89" y="32"/>
                    <a:pt x="89" y="32"/>
                    <a:pt x="89" y="32"/>
                  </a:cubicBezTo>
                  <a:cubicBezTo>
                    <a:pt x="87" y="30"/>
                    <a:pt x="87" y="30"/>
                    <a:pt x="87" y="30"/>
                  </a:cubicBezTo>
                  <a:close/>
                  <a:moveTo>
                    <a:pt x="94" y="20"/>
                  </a:moveTo>
                  <a:cubicBezTo>
                    <a:pt x="94" y="19"/>
                    <a:pt x="94" y="19"/>
                    <a:pt x="94" y="19"/>
                  </a:cubicBezTo>
                  <a:cubicBezTo>
                    <a:pt x="96" y="18"/>
                    <a:pt x="96" y="18"/>
                    <a:pt x="96" y="18"/>
                  </a:cubicBezTo>
                  <a:cubicBezTo>
                    <a:pt x="94" y="20"/>
                    <a:pt x="94" y="20"/>
                    <a:pt x="94" y="20"/>
                  </a:cubicBezTo>
                  <a:close/>
                  <a:moveTo>
                    <a:pt x="91" y="23"/>
                  </a:moveTo>
                  <a:cubicBezTo>
                    <a:pt x="91" y="21"/>
                    <a:pt x="91" y="21"/>
                    <a:pt x="91" y="21"/>
                  </a:cubicBezTo>
                  <a:cubicBezTo>
                    <a:pt x="94" y="21"/>
                    <a:pt x="94" y="21"/>
                    <a:pt x="94" y="21"/>
                  </a:cubicBezTo>
                  <a:cubicBezTo>
                    <a:pt x="94" y="22"/>
                    <a:pt x="94" y="22"/>
                    <a:pt x="94" y="22"/>
                  </a:cubicBezTo>
                  <a:cubicBezTo>
                    <a:pt x="94" y="22"/>
                    <a:pt x="91" y="23"/>
                    <a:pt x="91" y="23"/>
                  </a:cubicBezTo>
                  <a:close/>
                  <a:moveTo>
                    <a:pt x="97" y="27"/>
                  </a:moveTo>
                  <a:cubicBezTo>
                    <a:pt x="98" y="24"/>
                    <a:pt x="98" y="24"/>
                    <a:pt x="98" y="24"/>
                  </a:cubicBezTo>
                  <a:cubicBezTo>
                    <a:pt x="98" y="26"/>
                    <a:pt x="98" y="26"/>
                    <a:pt x="98" y="26"/>
                  </a:cubicBezTo>
                  <a:cubicBezTo>
                    <a:pt x="97" y="27"/>
                    <a:pt x="97" y="27"/>
                    <a:pt x="97" y="27"/>
                  </a:cubicBezTo>
                  <a:close/>
                  <a:moveTo>
                    <a:pt x="96" y="26"/>
                  </a:moveTo>
                  <a:cubicBezTo>
                    <a:pt x="96" y="27"/>
                    <a:pt x="96" y="27"/>
                    <a:pt x="96" y="27"/>
                  </a:cubicBezTo>
                  <a:cubicBezTo>
                    <a:pt x="95" y="27"/>
                    <a:pt x="95" y="27"/>
                    <a:pt x="95" y="27"/>
                  </a:cubicBezTo>
                  <a:cubicBezTo>
                    <a:pt x="92" y="25"/>
                    <a:pt x="92" y="25"/>
                    <a:pt x="92" y="25"/>
                  </a:cubicBezTo>
                  <a:cubicBezTo>
                    <a:pt x="95" y="22"/>
                    <a:pt x="95" y="22"/>
                    <a:pt x="95" y="22"/>
                  </a:cubicBezTo>
                  <a:cubicBezTo>
                    <a:pt x="96" y="23"/>
                    <a:pt x="96" y="23"/>
                    <a:pt x="96" y="23"/>
                  </a:cubicBezTo>
                  <a:cubicBezTo>
                    <a:pt x="97" y="23"/>
                    <a:pt x="97" y="23"/>
                    <a:pt x="97" y="23"/>
                  </a:cubicBezTo>
                  <a:cubicBezTo>
                    <a:pt x="97" y="24"/>
                    <a:pt x="97" y="24"/>
                    <a:pt x="97" y="24"/>
                  </a:cubicBezTo>
                  <a:cubicBezTo>
                    <a:pt x="96" y="25"/>
                    <a:pt x="96" y="25"/>
                    <a:pt x="96" y="25"/>
                  </a:cubicBezTo>
                  <a:cubicBezTo>
                    <a:pt x="96" y="26"/>
                    <a:pt x="96" y="26"/>
                    <a:pt x="96" y="26"/>
                  </a:cubicBezTo>
                  <a:close/>
                  <a:moveTo>
                    <a:pt x="101" y="22"/>
                  </a:moveTo>
                  <a:cubicBezTo>
                    <a:pt x="100" y="23"/>
                    <a:pt x="100" y="23"/>
                    <a:pt x="100" y="23"/>
                  </a:cubicBezTo>
                  <a:cubicBezTo>
                    <a:pt x="98" y="22"/>
                    <a:pt x="98" y="22"/>
                    <a:pt x="98" y="22"/>
                  </a:cubicBezTo>
                  <a:cubicBezTo>
                    <a:pt x="98" y="20"/>
                    <a:pt x="98" y="20"/>
                    <a:pt x="98" y="20"/>
                  </a:cubicBezTo>
                  <a:cubicBezTo>
                    <a:pt x="97" y="18"/>
                    <a:pt x="97" y="18"/>
                    <a:pt x="97" y="18"/>
                  </a:cubicBezTo>
                  <a:cubicBezTo>
                    <a:pt x="98" y="17"/>
                    <a:pt x="98" y="17"/>
                    <a:pt x="98" y="17"/>
                  </a:cubicBezTo>
                  <a:cubicBezTo>
                    <a:pt x="99" y="20"/>
                    <a:pt x="99" y="20"/>
                    <a:pt x="99" y="20"/>
                  </a:cubicBezTo>
                  <a:cubicBezTo>
                    <a:pt x="100" y="21"/>
                    <a:pt x="100" y="21"/>
                    <a:pt x="100" y="21"/>
                  </a:cubicBezTo>
                  <a:cubicBezTo>
                    <a:pt x="101" y="22"/>
                    <a:pt x="101" y="22"/>
                    <a:pt x="101" y="22"/>
                  </a:cubicBezTo>
                  <a:close/>
                  <a:moveTo>
                    <a:pt x="106" y="25"/>
                  </a:moveTo>
                  <a:cubicBezTo>
                    <a:pt x="105" y="23"/>
                    <a:pt x="105" y="23"/>
                    <a:pt x="105" y="23"/>
                  </a:cubicBezTo>
                  <a:cubicBezTo>
                    <a:pt x="103" y="23"/>
                    <a:pt x="103" y="23"/>
                    <a:pt x="103" y="23"/>
                  </a:cubicBezTo>
                  <a:cubicBezTo>
                    <a:pt x="103" y="20"/>
                    <a:pt x="103" y="20"/>
                    <a:pt x="103" y="20"/>
                  </a:cubicBezTo>
                  <a:cubicBezTo>
                    <a:pt x="104" y="19"/>
                    <a:pt x="104" y="19"/>
                    <a:pt x="104" y="19"/>
                  </a:cubicBezTo>
                  <a:cubicBezTo>
                    <a:pt x="106" y="20"/>
                    <a:pt x="106" y="20"/>
                    <a:pt x="106" y="20"/>
                  </a:cubicBezTo>
                  <a:cubicBezTo>
                    <a:pt x="105" y="22"/>
                    <a:pt x="105" y="22"/>
                    <a:pt x="105" y="22"/>
                  </a:cubicBezTo>
                  <a:cubicBezTo>
                    <a:pt x="106" y="23"/>
                    <a:pt x="106" y="23"/>
                    <a:pt x="106" y="23"/>
                  </a:cubicBezTo>
                  <a:cubicBezTo>
                    <a:pt x="106" y="25"/>
                    <a:pt x="106" y="25"/>
                    <a:pt x="106" y="25"/>
                  </a:cubicBezTo>
                  <a:close/>
                  <a:moveTo>
                    <a:pt x="119" y="18"/>
                  </a:moveTo>
                  <a:cubicBezTo>
                    <a:pt x="117" y="17"/>
                    <a:pt x="117" y="17"/>
                    <a:pt x="117" y="17"/>
                  </a:cubicBezTo>
                  <a:cubicBezTo>
                    <a:pt x="115" y="16"/>
                    <a:pt x="115" y="16"/>
                    <a:pt x="115" y="16"/>
                  </a:cubicBezTo>
                  <a:cubicBezTo>
                    <a:pt x="117" y="15"/>
                    <a:pt x="117" y="15"/>
                    <a:pt x="117" y="15"/>
                  </a:cubicBezTo>
                  <a:cubicBezTo>
                    <a:pt x="118" y="15"/>
                    <a:pt x="118" y="15"/>
                    <a:pt x="118" y="15"/>
                  </a:cubicBezTo>
                  <a:cubicBezTo>
                    <a:pt x="119" y="16"/>
                    <a:pt x="119" y="16"/>
                    <a:pt x="119" y="16"/>
                  </a:cubicBezTo>
                  <a:cubicBezTo>
                    <a:pt x="119" y="18"/>
                    <a:pt x="119" y="18"/>
                    <a:pt x="119" y="18"/>
                  </a:cubicBezTo>
                  <a:close/>
                  <a:moveTo>
                    <a:pt x="121" y="16"/>
                  </a:moveTo>
                  <a:cubicBezTo>
                    <a:pt x="119" y="14"/>
                    <a:pt x="119" y="14"/>
                    <a:pt x="119" y="14"/>
                  </a:cubicBezTo>
                  <a:cubicBezTo>
                    <a:pt x="122" y="11"/>
                    <a:pt x="122" y="11"/>
                    <a:pt x="122" y="11"/>
                  </a:cubicBezTo>
                  <a:cubicBezTo>
                    <a:pt x="123" y="13"/>
                    <a:pt x="123" y="13"/>
                    <a:pt x="123" y="13"/>
                  </a:cubicBezTo>
                  <a:cubicBezTo>
                    <a:pt x="121" y="15"/>
                    <a:pt x="121" y="15"/>
                    <a:pt x="121" y="15"/>
                  </a:cubicBezTo>
                  <a:cubicBezTo>
                    <a:pt x="121" y="16"/>
                    <a:pt x="121" y="16"/>
                    <a:pt x="121" y="16"/>
                  </a:cubicBezTo>
                  <a:close/>
                  <a:moveTo>
                    <a:pt x="117" y="13"/>
                  </a:moveTo>
                  <a:cubicBezTo>
                    <a:pt x="116" y="13"/>
                    <a:pt x="116" y="13"/>
                    <a:pt x="116" y="13"/>
                  </a:cubicBezTo>
                  <a:cubicBezTo>
                    <a:pt x="113" y="13"/>
                    <a:pt x="113" y="13"/>
                    <a:pt x="113" y="13"/>
                  </a:cubicBezTo>
                  <a:cubicBezTo>
                    <a:pt x="113" y="11"/>
                    <a:pt x="113" y="11"/>
                    <a:pt x="113" y="11"/>
                  </a:cubicBezTo>
                  <a:cubicBezTo>
                    <a:pt x="114" y="11"/>
                    <a:pt x="114" y="11"/>
                    <a:pt x="114" y="11"/>
                  </a:cubicBezTo>
                  <a:cubicBezTo>
                    <a:pt x="116" y="10"/>
                    <a:pt x="116" y="10"/>
                    <a:pt x="116" y="10"/>
                  </a:cubicBezTo>
                  <a:cubicBezTo>
                    <a:pt x="117" y="11"/>
                    <a:pt x="117" y="11"/>
                    <a:pt x="117" y="11"/>
                  </a:cubicBezTo>
                  <a:cubicBezTo>
                    <a:pt x="118" y="9"/>
                    <a:pt x="118" y="9"/>
                    <a:pt x="118" y="9"/>
                  </a:cubicBezTo>
                  <a:cubicBezTo>
                    <a:pt x="119" y="10"/>
                    <a:pt x="119" y="10"/>
                    <a:pt x="119" y="10"/>
                  </a:cubicBezTo>
                  <a:cubicBezTo>
                    <a:pt x="122" y="7"/>
                    <a:pt x="122" y="7"/>
                    <a:pt x="122" y="7"/>
                  </a:cubicBezTo>
                  <a:cubicBezTo>
                    <a:pt x="122" y="9"/>
                    <a:pt x="122" y="9"/>
                    <a:pt x="122" y="9"/>
                  </a:cubicBezTo>
                  <a:cubicBezTo>
                    <a:pt x="117" y="13"/>
                    <a:pt x="117" y="13"/>
                    <a:pt x="117" y="13"/>
                  </a:cubicBezTo>
                  <a:close/>
                  <a:moveTo>
                    <a:pt x="123" y="10"/>
                  </a:moveTo>
                  <a:cubicBezTo>
                    <a:pt x="123" y="10"/>
                    <a:pt x="125" y="9"/>
                    <a:pt x="125" y="9"/>
                  </a:cubicBezTo>
                  <a:cubicBezTo>
                    <a:pt x="127" y="10"/>
                    <a:pt x="127" y="10"/>
                    <a:pt x="127" y="10"/>
                  </a:cubicBezTo>
                  <a:cubicBezTo>
                    <a:pt x="127" y="12"/>
                    <a:pt x="127" y="12"/>
                    <a:pt x="127" y="12"/>
                  </a:cubicBezTo>
                  <a:cubicBezTo>
                    <a:pt x="124" y="13"/>
                    <a:pt x="124" y="13"/>
                    <a:pt x="124" y="13"/>
                  </a:cubicBezTo>
                  <a:cubicBezTo>
                    <a:pt x="124" y="11"/>
                    <a:pt x="124" y="11"/>
                    <a:pt x="124" y="11"/>
                  </a:cubicBezTo>
                  <a:cubicBezTo>
                    <a:pt x="123" y="10"/>
                    <a:pt x="123" y="10"/>
                    <a:pt x="123" y="10"/>
                  </a:cubicBezTo>
                  <a:close/>
                  <a:moveTo>
                    <a:pt x="128" y="5"/>
                  </a:moveTo>
                  <a:cubicBezTo>
                    <a:pt x="127" y="6"/>
                    <a:pt x="127" y="6"/>
                    <a:pt x="127" y="6"/>
                  </a:cubicBezTo>
                  <a:cubicBezTo>
                    <a:pt x="126" y="6"/>
                    <a:pt x="126" y="6"/>
                    <a:pt x="126" y="6"/>
                  </a:cubicBezTo>
                  <a:cubicBezTo>
                    <a:pt x="125" y="5"/>
                    <a:pt x="125" y="5"/>
                    <a:pt x="125" y="5"/>
                  </a:cubicBezTo>
                  <a:cubicBezTo>
                    <a:pt x="127" y="4"/>
                    <a:pt x="127" y="4"/>
                    <a:pt x="127" y="4"/>
                  </a:cubicBezTo>
                  <a:cubicBezTo>
                    <a:pt x="128" y="5"/>
                    <a:pt x="128" y="5"/>
                    <a:pt x="128" y="5"/>
                  </a:cubicBezTo>
                  <a:close/>
                  <a:moveTo>
                    <a:pt x="131" y="3"/>
                  </a:moveTo>
                  <a:cubicBezTo>
                    <a:pt x="130" y="3"/>
                    <a:pt x="130" y="3"/>
                    <a:pt x="130" y="3"/>
                  </a:cubicBezTo>
                  <a:cubicBezTo>
                    <a:pt x="131" y="1"/>
                    <a:pt x="131" y="1"/>
                    <a:pt x="131" y="1"/>
                  </a:cubicBezTo>
                  <a:cubicBezTo>
                    <a:pt x="132" y="1"/>
                    <a:pt x="132" y="1"/>
                    <a:pt x="132" y="1"/>
                  </a:cubicBezTo>
                  <a:cubicBezTo>
                    <a:pt x="131" y="3"/>
                    <a:pt x="131" y="3"/>
                    <a:pt x="131" y="3"/>
                  </a:cubicBezTo>
                  <a:close/>
                  <a:moveTo>
                    <a:pt x="134" y="3"/>
                  </a:moveTo>
                  <a:cubicBezTo>
                    <a:pt x="134" y="3"/>
                    <a:pt x="134" y="3"/>
                    <a:pt x="134" y="3"/>
                  </a:cubicBezTo>
                  <a:cubicBezTo>
                    <a:pt x="135" y="2"/>
                    <a:pt x="135" y="2"/>
                    <a:pt x="135" y="2"/>
                  </a:cubicBezTo>
                  <a:cubicBezTo>
                    <a:pt x="136" y="2"/>
                    <a:pt x="136" y="2"/>
                    <a:pt x="136" y="2"/>
                  </a:cubicBezTo>
                  <a:cubicBezTo>
                    <a:pt x="137" y="2"/>
                    <a:pt x="137" y="2"/>
                    <a:pt x="137" y="2"/>
                  </a:cubicBezTo>
                  <a:cubicBezTo>
                    <a:pt x="137" y="0"/>
                    <a:pt x="137" y="0"/>
                    <a:pt x="137" y="0"/>
                  </a:cubicBezTo>
                  <a:cubicBezTo>
                    <a:pt x="138" y="1"/>
                    <a:pt x="138" y="1"/>
                    <a:pt x="138" y="1"/>
                  </a:cubicBezTo>
                  <a:cubicBezTo>
                    <a:pt x="139" y="1"/>
                    <a:pt x="139" y="1"/>
                    <a:pt x="139" y="1"/>
                  </a:cubicBezTo>
                  <a:cubicBezTo>
                    <a:pt x="138" y="3"/>
                    <a:pt x="138" y="3"/>
                    <a:pt x="138" y="3"/>
                  </a:cubicBezTo>
                  <a:cubicBezTo>
                    <a:pt x="140" y="3"/>
                    <a:pt x="140" y="3"/>
                    <a:pt x="140" y="3"/>
                  </a:cubicBezTo>
                  <a:cubicBezTo>
                    <a:pt x="139" y="5"/>
                    <a:pt x="139" y="5"/>
                    <a:pt x="139" y="5"/>
                  </a:cubicBezTo>
                  <a:cubicBezTo>
                    <a:pt x="138" y="5"/>
                    <a:pt x="138" y="5"/>
                    <a:pt x="138" y="5"/>
                  </a:cubicBezTo>
                  <a:cubicBezTo>
                    <a:pt x="136" y="4"/>
                    <a:pt x="136" y="4"/>
                    <a:pt x="136" y="4"/>
                  </a:cubicBezTo>
                  <a:lnTo>
                    <a:pt x="134" y="3"/>
                  </a:lnTo>
                  <a:close/>
                </a:path>
              </a:pathLst>
            </a:custGeom>
            <a:grpFill/>
            <a:ln w="0">
              <a:noFill/>
            </a:ln>
          </p:spPr>
          <p:style>
            <a:lnRef idx="0">
              <a:scrgbClr r="0" g="0" b="0"/>
            </a:lnRef>
            <a:fillRef idx="0">
              <a:scrgbClr r="0" g="0" b="0"/>
            </a:fillRef>
            <a:effectRef idx="0">
              <a:scrgbClr r="0" g="0" b="0"/>
            </a:effectRef>
            <a:fontRef idx="minor"/>
          </p:style>
        </p:sp>
        <p:sp>
          <p:nvSpPr>
            <p:cNvPr id="303" name="CustomShape 44">
              <a:extLst>
                <a:ext uri="{FF2B5EF4-FFF2-40B4-BE49-F238E27FC236}">
                  <a16:creationId xmlns:a16="http://schemas.microsoft.com/office/drawing/2014/main" id="{CADFD68E-D476-4ADE-9523-BD51560E0D99}"/>
                </a:ext>
              </a:extLst>
            </p:cNvPr>
            <p:cNvSpPr/>
            <p:nvPr/>
          </p:nvSpPr>
          <p:spPr>
            <a:xfrm>
              <a:off x="3396960" y="3701880"/>
              <a:ext cx="206280" cy="450000"/>
            </a:xfrm>
            <a:custGeom>
              <a:avLst/>
              <a:gdLst/>
              <a:ahLst/>
              <a:cxnLst/>
              <a:rect l="l" t="t" r="r" b="b"/>
              <a:pathLst>
                <a:path w="194" h="436">
                  <a:moveTo>
                    <a:pt x="4" y="334"/>
                  </a:moveTo>
                  <a:lnTo>
                    <a:pt x="6" y="334"/>
                  </a:lnTo>
                  <a:lnTo>
                    <a:pt x="9" y="339"/>
                  </a:lnTo>
                  <a:lnTo>
                    <a:pt x="11" y="334"/>
                  </a:lnTo>
                  <a:lnTo>
                    <a:pt x="9" y="323"/>
                  </a:lnTo>
                  <a:lnTo>
                    <a:pt x="6" y="319"/>
                  </a:lnTo>
                  <a:lnTo>
                    <a:pt x="9" y="315"/>
                  </a:lnTo>
                  <a:lnTo>
                    <a:pt x="11" y="315"/>
                  </a:lnTo>
                  <a:lnTo>
                    <a:pt x="9" y="310"/>
                  </a:lnTo>
                  <a:lnTo>
                    <a:pt x="11" y="308"/>
                  </a:lnTo>
                  <a:lnTo>
                    <a:pt x="15" y="308"/>
                  </a:lnTo>
                  <a:lnTo>
                    <a:pt x="17" y="304"/>
                  </a:lnTo>
                  <a:lnTo>
                    <a:pt x="17" y="299"/>
                  </a:lnTo>
                  <a:lnTo>
                    <a:pt x="20" y="295"/>
                  </a:lnTo>
                  <a:lnTo>
                    <a:pt x="17" y="290"/>
                  </a:lnTo>
                  <a:lnTo>
                    <a:pt x="15" y="282"/>
                  </a:lnTo>
                  <a:lnTo>
                    <a:pt x="13" y="275"/>
                  </a:lnTo>
                  <a:lnTo>
                    <a:pt x="13" y="270"/>
                  </a:lnTo>
                  <a:lnTo>
                    <a:pt x="22" y="268"/>
                  </a:lnTo>
                  <a:lnTo>
                    <a:pt x="22" y="262"/>
                  </a:lnTo>
                  <a:lnTo>
                    <a:pt x="24" y="257"/>
                  </a:lnTo>
                  <a:lnTo>
                    <a:pt x="17" y="251"/>
                  </a:lnTo>
                  <a:lnTo>
                    <a:pt x="11" y="246"/>
                  </a:lnTo>
                  <a:lnTo>
                    <a:pt x="11" y="240"/>
                  </a:lnTo>
                  <a:lnTo>
                    <a:pt x="13" y="233"/>
                  </a:lnTo>
                  <a:lnTo>
                    <a:pt x="11" y="224"/>
                  </a:lnTo>
                  <a:lnTo>
                    <a:pt x="9" y="220"/>
                  </a:lnTo>
                  <a:lnTo>
                    <a:pt x="11" y="213"/>
                  </a:lnTo>
                  <a:lnTo>
                    <a:pt x="9" y="204"/>
                  </a:lnTo>
                  <a:lnTo>
                    <a:pt x="9" y="193"/>
                  </a:lnTo>
                  <a:lnTo>
                    <a:pt x="9" y="185"/>
                  </a:lnTo>
                  <a:lnTo>
                    <a:pt x="13" y="178"/>
                  </a:lnTo>
                  <a:lnTo>
                    <a:pt x="17" y="176"/>
                  </a:lnTo>
                  <a:lnTo>
                    <a:pt x="22" y="176"/>
                  </a:lnTo>
                  <a:lnTo>
                    <a:pt x="28" y="176"/>
                  </a:lnTo>
                  <a:lnTo>
                    <a:pt x="33" y="171"/>
                  </a:lnTo>
                  <a:lnTo>
                    <a:pt x="33" y="165"/>
                  </a:lnTo>
                  <a:lnTo>
                    <a:pt x="31" y="163"/>
                  </a:lnTo>
                  <a:lnTo>
                    <a:pt x="31" y="156"/>
                  </a:lnTo>
                  <a:lnTo>
                    <a:pt x="37" y="141"/>
                  </a:lnTo>
                  <a:lnTo>
                    <a:pt x="37" y="132"/>
                  </a:lnTo>
                  <a:lnTo>
                    <a:pt x="39" y="123"/>
                  </a:lnTo>
                  <a:lnTo>
                    <a:pt x="42" y="118"/>
                  </a:lnTo>
                  <a:lnTo>
                    <a:pt x="42" y="112"/>
                  </a:lnTo>
                  <a:lnTo>
                    <a:pt x="39" y="110"/>
                  </a:lnTo>
                  <a:lnTo>
                    <a:pt x="39" y="105"/>
                  </a:lnTo>
                  <a:lnTo>
                    <a:pt x="44" y="103"/>
                  </a:lnTo>
                  <a:lnTo>
                    <a:pt x="51" y="101"/>
                  </a:lnTo>
                  <a:lnTo>
                    <a:pt x="55" y="99"/>
                  </a:lnTo>
                  <a:lnTo>
                    <a:pt x="55" y="94"/>
                  </a:lnTo>
                  <a:lnTo>
                    <a:pt x="59" y="85"/>
                  </a:lnTo>
                  <a:lnTo>
                    <a:pt x="66" y="77"/>
                  </a:lnTo>
                  <a:lnTo>
                    <a:pt x="68" y="72"/>
                  </a:lnTo>
                  <a:lnTo>
                    <a:pt x="66" y="68"/>
                  </a:lnTo>
                  <a:lnTo>
                    <a:pt x="64" y="63"/>
                  </a:lnTo>
                  <a:lnTo>
                    <a:pt x="64" y="55"/>
                  </a:lnTo>
                  <a:lnTo>
                    <a:pt x="66" y="55"/>
                  </a:lnTo>
                  <a:lnTo>
                    <a:pt x="68" y="50"/>
                  </a:lnTo>
                  <a:lnTo>
                    <a:pt x="68" y="46"/>
                  </a:lnTo>
                  <a:lnTo>
                    <a:pt x="73" y="46"/>
                  </a:lnTo>
                  <a:lnTo>
                    <a:pt x="75" y="39"/>
                  </a:lnTo>
                  <a:lnTo>
                    <a:pt x="79" y="35"/>
                  </a:lnTo>
                  <a:lnTo>
                    <a:pt x="84" y="37"/>
                  </a:lnTo>
                  <a:lnTo>
                    <a:pt x="84" y="39"/>
                  </a:lnTo>
                  <a:lnTo>
                    <a:pt x="88" y="39"/>
                  </a:lnTo>
                  <a:lnTo>
                    <a:pt x="90" y="37"/>
                  </a:lnTo>
                  <a:lnTo>
                    <a:pt x="88" y="33"/>
                  </a:lnTo>
                  <a:lnTo>
                    <a:pt x="90" y="30"/>
                  </a:lnTo>
                  <a:lnTo>
                    <a:pt x="90" y="28"/>
                  </a:lnTo>
                  <a:lnTo>
                    <a:pt x="90" y="26"/>
                  </a:lnTo>
                  <a:lnTo>
                    <a:pt x="88" y="22"/>
                  </a:lnTo>
                  <a:lnTo>
                    <a:pt x="90" y="19"/>
                  </a:lnTo>
                  <a:lnTo>
                    <a:pt x="95" y="19"/>
                  </a:lnTo>
                  <a:lnTo>
                    <a:pt x="99" y="17"/>
                  </a:lnTo>
                  <a:lnTo>
                    <a:pt x="106" y="19"/>
                  </a:lnTo>
                  <a:lnTo>
                    <a:pt x="110" y="22"/>
                  </a:lnTo>
                  <a:lnTo>
                    <a:pt x="114" y="22"/>
                  </a:lnTo>
                  <a:lnTo>
                    <a:pt x="117" y="24"/>
                  </a:lnTo>
                  <a:lnTo>
                    <a:pt x="119" y="24"/>
                  </a:lnTo>
                  <a:lnTo>
                    <a:pt x="121" y="26"/>
                  </a:lnTo>
                  <a:lnTo>
                    <a:pt x="121" y="19"/>
                  </a:lnTo>
                  <a:lnTo>
                    <a:pt x="119" y="17"/>
                  </a:lnTo>
                  <a:lnTo>
                    <a:pt x="119" y="11"/>
                  </a:lnTo>
                  <a:lnTo>
                    <a:pt x="121" y="11"/>
                  </a:lnTo>
                  <a:lnTo>
                    <a:pt x="121" y="6"/>
                  </a:lnTo>
                  <a:lnTo>
                    <a:pt x="119" y="4"/>
                  </a:lnTo>
                  <a:lnTo>
                    <a:pt x="119" y="0"/>
                  </a:lnTo>
                  <a:lnTo>
                    <a:pt x="123" y="2"/>
                  </a:lnTo>
                  <a:lnTo>
                    <a:pt x="128" y="0"/>
                  </a:lnTo>
                  <a:lnTo>
                    <a:pt x="128" y="0"/>
                  </a:lnTo>
                  <a:lnTo>
                    <a:pt x="132" y="4"/>
                  </a:lnTo>
                  <a:lnTo>
                    <a:pt x="136" y="6"/>
                  </a:lnTo>
                  <a:lnTo>
                    <a:pt x="143" y="15"/>
                  </a:lnTo>
                  <a:lnTo>
                    <a:pt x="147" y="17"/>
                  </a:lnTo>
                  <a:lnTo>
                    <a:pt x="156" y="19"/>
                  </a:lnTo>
                  <a:lnTo>
                    <a:pt x="158" y="19"/>
                  </a:lnTo>
                  <a:lnTo>
                    <a:pt x="161" y="22"/>
                  </a:lnTo>
                  <a:lnTo>
                    <a:pt x="165" y="26"/>
                  </a:lnTo>
                  <a:lnTo>
                    <a:pt x="167" y="28"/>
                  </a:lnTo>
                  <a:lnTo>
                    <a:pt x="167" y="28"/>
                  </a:lnTo>
                  <a:lnTo>
                    <a:pt x="169" y="28"/>
                  </a:lnTo>
                  <a:lnTo>
                    <a:pt x="172" y="33"/>
                  </a:lnTo>
                  <a:lnTo>
                    <a:pt x="176" y="33"/>
                  </a:lnTo>
                  <a:lnTo>
                    <a:pt x="178" y="37"/>
                  </a:lnTo>
                  <a:lnTo>
                    <a:pt x="176" y="39"/>
                  </a:lnTo>
                  <a:lnTo>
                    <a:pt x="176" y="46"/>
                  </a:lnTo>
                  <a:lnTo>
                    <a:pt x="176" y="50"/>
                  </a:lnTo>
                  <a:lnTo>
                    <a:pt x="176" y="55"/>
                  </a:lnTo>
                  <a:lnTo>
                    <a:pt x="180" y="55"/>
                  </a:lnTo>
                  <a:lnTo>
                    <a:pt x="183" y="59"/>
                  </a:lnTo>
                  <a:lnTo>
                    <a:pt x="180" y="61"/>
                  </a:lnTo>
                  <a:lnTo>
                    <a:pt x="180" y="68"/>
                  </a:lnTo>
                  <a:lnTo>
                    <a:pt x="183" y="70"/>
                  </a:lnTo>
                  <a:lnTo>
                    <a:pt x="185" y="77"/>
                  </a:lnTo>
                  <a:lnTo>
                    <a:pt x="183" y="81"/>
                  </a:lnTo>
                  <a:lnTo>
                    <a:pt x="185" y="83"/>
                  </a:lnTo>
                  <a:lnTo>
                    <a:pt x="185" y="90"/>
                  </a:lnTo>
                  <a:lnTo>
                    <a:pt x="183" y="94"/>
                  </a:lnTo>
                  <a:lnTo>
                    <a:pt x="185" y="99"/>
                  </a:lnTo>
                  <a:lnTo>
                    <a:pt x="189" y="101"/>
                  </a:lnTo>
                  <a:lnTo>
                    <a:pt x="191" y="107"/>
                  </a:lnTo>
                  <a:lnTo>
                    <a:pt x="194" y="110"/>
                  </a:lnTo>
                  <a:lnTo>
                    <a:pt x="194" y="114"/>
                  </a:lnTo>
                  <a:lnTo>
                    <a:pt x="194" y="114"/>
                  </a:lnTo>
                  <a:lnTo>
                    <a:pt x="191" y="116"/>
                  </a:lnTo>
                  <a:lnTo>
                    <a:pt x="187" y="114"/>
                  </a:lnTo>
                  <a:lnTo>
                    <a:pt x="185" y="112"/>
                  </a:lnTo>
                  <a:lnTo>
                    <a:pt x="180" y="116"/>
                  </a:lnTo>
                  <a:lnTo>
                    <a:pt x="178" y="114"/>
                  </a:lnTo>
                  <a:lnTo>
                    <a:pt x="176" y="116"/>
                  </a:lnTo>
                  <a:lnTo>
                    <a:pt x="172" y="116"/>
                  </a:lnTo>
                  <a:lnTo>
                    <a:pt x="172" y="112"/>
                  </a:lnTo>
                  <a:lnTo>
                    <a:pt x="167" y="116"/>
                  </a:lnTo>
                  <a:lnTo>
                    <a:pt x="165" y="112"/>
                  </a:lnTo>
                  <a:lnTo>
                    <a:pt x="163" y="114"/>
                  </a:lnTo>
                  <a:lnTo>
                    <a:pt x="163" y="116"/>
                  </a:lnTo>
                  <a:lnTo>
                    <a:pt x="163" y="121"/>
                  </a:lnTo>
                  <a:lnTo>
                    <a:pt x="158" y="121"/>
                  </a:lnTo>
                  <a:lnTo>
                    <a:pt x="156" y="118"/>
                  </a:lnTo>
                  <a:lnTo>
                    <a:pt x="154" y="118"/>
                  </a:lnTo>
                  <a:lnTo>
                    <a:pt x="156" y="123"/>
                  </a:lnTo>
                  <a:lnTo>
                    <a:pt x="161" y="125"/>
                  </a:lnTo>
                  <a:lnTo>
                    <a:pt x="156" y="127"/>
                  </a:lnTo>
                  <a:lnTo>
                    <a:pt x="154" y="127"/>
                  </a:lnTo>
                  <a:lnTo>
                    <a:pt x="150" y="129"/>
                  </a:lnTo>
                  <a:lnTo>
                    <a:pt x="154" y="129"/>
                  </a:lnTo>
                  <a:lnTo>
                    <a:pt x="154" y="132"/>
                  </a:lnTo>
                  <a:lnTo>
                    <a:pt x="152" y="134"/>
                  </a:lnTo>
                  <a:lnTo>
                    <a:pt x="152" y="132"/>
                  </a:lnTo>
                  <a:lnTo>
                    <a:pt x="150" y="129"/>
                  </a:lnTo>
                  <a:lnTo>
                    <a:pt x="147" y="132"/>
                  </a:lnTo>
                  <a:lnTo>
                    <a:pt x="150" y="134"/>
                  </a:lnTo>
                  <a:lnTo>
                    <a:pt x="152" y="134"/>
                  </a:lnTo>
                  <a:lnTo>
                    <a:pt x="154" y="136"/>
                  </a:lnTo>
                  <a:lnTo>
                    <a:pt x="152" y="138"/>
                  </a:lnTo>
                  <a:lnTo>
                    <a:pt x="150" y="145"/>
                  </a:lnTo>
                  <a:lnTo>
                    <a:pt x="152" y="149"/>
                  </a:lnTo>
                  <a:lnTo>
                    <a:pt x="147" y="149"/>
                  </a:lnTo>
                  <a:lnTo>
                    <a:pt x="150" y="152"/>
                  </a:lnTo>
                  <a:lnTo>
                    <a:pt x="154" y="154"/>
                  </a:lnTo>
                  <a:lnTo>
                    <a:pt x="154" y="156"/>
                  </a:lnTo>
                  <a:lnTo>
                    <a:pt x="152" y="156"/>
                  </a:lnTo>
                  <a:lnTo>
                    <a:pt x="154" y="160"/>
                  </a:lnTo>
                  <a:lnTo>
                    <a:pt x="156" y="160"/>
                  </a:lnTo>
                  <a:lnTo>
                    <a:pt x="154" y="165"/>
                  </a:lnTo>
                  <a:lnTo>
                    <a:pt x="152" y="165"/>
                  </a:lnTo>
                  <a:lnTo>
                    <a:pt x="147" y="167"/>
                  </a:lnTo>
                  <a:lnTo>
                    <a:pt x="150" y="174"/>
                  </a:lnTo>
                  <a:lnTo>
                    <a:pt x="145" y="180"/>
                  </a:lnTo>
                  <a:lnTo>
                    <a:pt x="143" y="180"/>
                  </a:lnTo>
                  <a:lnTo>
                    <a:pt x="139" y="185"/>
                  </a:lnTo>
                  <a:lnTo>
                    <a:pt x="136" y="182"/>
                  </a:lnTo>
                  <a:lnTo>
                    <a:pt x="136" y="185"/>
                  </a:lnTo>
                  <a:lnTo>
                    <a:pt x="136" y="189"/>
                  </a:lnTo>
                  <a:lnTo>
                    <a:pt x="132" y="191"/>
                  </a:lnTo>
                  <a:lnTo>
                    <a:pt x="130" y="196"/>
                  </a:lnTo>
                  <a:lnTo>
                    <a:pt x="128" y="196"/>
                  </a:lnTo>
                  <a:lnTo>
                    <a:pt x="128" y="191"/>
                  </a:lnTo>
                  <a:lnTo>
                    <a:pt x="125" y="191"/>
                  </a:lnTo>
                  <a:lnTo>
                    <a:pt x="123" y="196"/>
                  </a:lnTo>
                  <a:lnTo>
                    <a:pt x="123" y="200"/>
                  </a:lnTo>
                  <a:lnTo>
                    <a:pt x="121" y="202"/>
                  </a:lnTo>
                  <a:lnTo>
                    <a:pt x="119" y="200"/>
                  </a:lnTo>
                  <a:lnTo>
                    <a:pt x="117" y="200"/>
                  </a:lnTo>
                  <a:lnTo>
                    <a:pt x="117" y="204"/>
                  </a:lnTo>
                  <a:lnTo>
                    <a:pt x="114" y="204"/>
                  </a:lnTo>
                  <a:lnTo>
                    <a:pt x="112" y="202"/>
                  </a:lnTo>
                  <a:lnTo>
                    <a:pt x="110" y="207"/>
                  </a:lnTo>
                  <a:lnTo>
                    <a:pt x="110" y="209"/>
                  </a:lnTo>
                  <a:lnTo>
                    <a:pt x="112" y="209"/>
                  </a:lnTo>
                  <a:lnTo>
                    <a:pt x="112" y="211"/>
                  </a:lnTo>
                  <a:lnTo>
                    <a:pt x="106" y="215"/>
                  </a:lnTo>
                  <a:lnTo>
                    <a:pt x="103" y="215"/>
                  </a:lnTo>
                  <a:lnTo>
                    <a:pt x="101" y="218"/>
                  </a:lnTo>
                  <a:lnTo>
                    <a:pt x="103" y="220"/>
                  </a:lnTo>
                  <a:lnTo>
                    <a:pt x="101" y="224"/>
                  </a:lnTo>
                  <a:lnTo>
                    <a:pt x="95" y="226"/>
                  </a:lnTo>
                  <a:lnTo>
                    <a:pt x="92" y="224"/>
                  </a:lnTo>
                  <a:lnTo>
                    <a:pt x="97" y="231"/>
                  </a:lnTo>
                  <a:lnTo>
                    <a:pt x="97" y="235"/>
                  </a:lnTo>
                  <a:lnTo>
                    <a:pt x="95" y="237"/>
                  </a:lnTo>
                  <a:lnTo>
                    <a:pt x="97" y="242"/>
                  </a:lnTo>
                  <a:lnTo>
                    <a:pt x="95" y="246"/>
                  </a:lnTo>
                  <a:lnTo>
                    <a:pt x="99" y="251"/>
                  </a:lnTo>
                  <a:lnTo>
                    <a:pt x="97" y="255"/>
                  </a:lnTo>
                  <a:lnTo>
                    <a:pt x="95" y="253"/>
                  </a:lnTo>
                  <a:lnTo>
                    <a:pt x="95" y="253"/>
                  </a:lnTo>
                  <a:lnTo>
                    <a:pt x="95" y="259"/>
                  </a:lnTo>
                  <a:lnTo>
                    <a:pt x="92" y="262"/>
                  </a:lnTo>
                  <a:lnTo>
                    <a:pt x="95" y="264"/>
                  </a:lnTo>
                  <a:lnTo>
                    <a:pt x="95" y="266"/>
                  </a:lnTo>
                  <a:lnTo>
                    <a:pt x="95" y="266"/>
                  </a:lnTo>
                  <a:lnTo>
                    <a:pt x="97" y="270"/>
                  </a:lnTo>
                  <a:lnTo>
                    <a:pt x="92" y="275"/>
                  </a:lnTo>
                  <a:lnTo>
                    <a:pt x="95" y="277"/>
                  </a:lnTo>
                  <a:lnTo>
                    <a:pt x="97" y="279"/>
                  </a:lnTo>
                  <a:lnTo>
                    <a:pt x="99" y="279"/>
                  </a:lnTo>
                  <a:lnTo>
                    <a:pt x="99" y="284"/>
                  </a:lnTo>
                  <a:lnTo>
                    <a:pt x="101" y="284"/>
                  </a:lnTo>
                  <a:lnTo>
                    <a:pt x="103" y="286"/>
                  </a:lnTo>
                  <a:lnTo>
                    <a:pt x="108" y="282"/>
                  </a:lnTo>
                  <a:lnTo>
                    <a:pt x="110" y="284"/>
                  </a:lnTo>
                  <a:lnTo>
                    <a:pt x="110" y="288"/>
                  </a:lnTo>
                  <a:lnTo>
                    <a:pt x="117" y="293"/>
                  </a:lnTo>
                  <a:lnTo>
                    <a:pt x="117" y="295"/>
                  </a:lnTo>
                  <a:lnTo>
                    <a:pt x="123" y="299"/>
                  </a:lnTo>
                  <a:lnTo>
                    <a:pt x="123" y="301"/>
                  </a:lnTo>
                  <a:lnTo>
                    <a:pt x="125" y="306"/>
                  </a:lnTo>
                  <a:lnTo>
                    <a:pt x="123" y="310"/>
                  </a:lnTo>
                  <a:lnTo>
                    <a:pt x="119" y="317"/>
                  </a:lnTo>
                  <a:lnTo>
                    <a:pt x="117" y="321"/>
                  </a:lnTo>
                  <a:lnTo>
                    <a:pt x="112" y="321"/>
                  </a:lnTo>
                  <a:lnTo>
                    <a:pt x="110" y="319"/>
                  </a:lnTo>
                  <a:lnTo>
                    <a:pt x="110" y="317"/>
                  </a:lnTo>
                  <a:lnTo>
                    <a:pt x="106" y="317"/>
                  </a:lnTo>
                  <a:lnTo>
                    <a:pt x="103" y="315"/>
                  </a:lnTo>
                  <a:lnTo>
                    <a:pt x="103" y="317"/>
                  </a:lnTo>
                  <a:lnTo>
                    <a:pt x="101" y="317"/>
                  </a:lnTo>
                  <a:lnTo>
                    <a:pt x="99" y="315"/>
                  </a:lnTo>
                  <a:lnTo>
                    <a:pt x="95" y="315"/>
                  </a:lnTo>
                  <a:lnTo>
                    <a:pt x="95" y="317"/>
                  </a:lnTo>
                  <a:lnTo>
                    <a:pt x="92" y="317"/>
                  </a:lnTo>
                  <a:lnTo>
                    <a:pt x="90" y="317"/>
                  </a:lnTo>
                  <a:lnTo>
                    <a:pt x="88" y="319"/>
                  </a:lnTo>
                  <a:lnTo>
                    <a:pt x="84" y="317"/>
                  </a:lnTo>
                  <a:lnTo>
                    <a:pt x="81" y="319"/>
                  </a:lnTo>
                  <a:lnTo>
                    <a:pt x="81" y="321"/>
                  </a:lnTo>
                  <a:lnTo>
                    <a:pt x="88" y="321"/>
                  </a:lnTo>
                  <a:lnTo>
                    <a:pt x="88" y="321"/>
                  </a:lnTo>
                  <a:lnTo>
                    <a:pt x="88" y="321"/>
                  </a:lnTo>
                  <a:lnTo>
                    <a:pt x="95" y="321"/>
                  </a:lnTo>
                  <a:lnTo>
                    <a:pt x="97" y="321"/>
                  </a:lnTo>
                  <a:lnTo>
                    <a:pt x="101" y="323"/>
                  </a:lnTo>
                  <a:lnTo>
                    <a:pt x="103" y="326"/>
                  </a:lnTo>
                  <a:lnTo>
                    <a:pt x="106" y="323"/>
                  </a:lnTo>
                  <a:lnTo>
                    <a:pt x="108" y="326"/>
                  </a:lnTo>
                  <a:lnTo>
                    <a:pt x="112" y="323"/>
                  </a:lnTo>
                  <a:lnTo>
                    <a:pt x="117" y="323"/>
                  </a:lnTo>
                  <a:lnTo>
                    <a:pt x="119" y="326"/>
                  </a:lnTo>
                  <a:lnTo>
                    <a:pt x="119" y="330"/>
                  </a:lnTo>
                  <a:lnTo>
                    <a:pt x="117" y="332"/>
                  </a:lnTo>
                  <a:lnTo>
                    <a:pt x="114" y="332"/>
                  </a:lnTo>
                  <a:lnTo>
                    <a:pt x="110" y="337"/>
                  </a:lnTo>
                  <a:lnTo>
                    <a:pt x="108" y="337"/>
                  </a:lnTo>
                  <a:lnTo>
                    <a:pt x="108" y="334"/>
                  </a:lnTo>
                  <a:lnTo>
                    <a:pt x="108" y="332"/>
                  </a:lnTo>
                  <a:lnTo>
                    <a:pt x="106" y="334"/>
                  </a:lnTo>
                  <a:lnTo>
                    <a:pt x="106" y="337"/>
                  </a:lnTo>
                  <a:lnTo>
                    <a:pt x="103" y="337"/>
                  </a:lnTo>
                  <a:lnTo>
                    <a:pt x="101" y="339"/>
                  </a:lnTo>
                  <a:lnTo>
                    <a:pt x="101" y="343"/>
                  </a:lnTo>
                  <a:lnTo>
                    <a:pt x="97" y="341"/>
                  </a:lnTo>
                  <a:lnTo>
                    <a:pt x="97" y="343"/>
                  </a:lnTo>
                  <a:lnTo>
                    <a:pt x="95" y="345"/>
                  </a:lnTo>
                  <a:lnTo>
                    <a:pt x="95" y="345"/>
                  </a:lnTo>
                  <a:lnTo>
                    <a:pt x="92" y="345"/>
                  </a:lnTo>
                  <a:lnTo>
                    <a:pt x="90" y="348"/>
                  </a:lnTo>
                  <a:lnTo>
                    <a:pt x="95" y="348"/>
                  </a:lnTo>
                  <a:lnTo>
                    <a:pt x="97" y="352"/>
                  </a:lnTo>
                  <a:lnTo>
                    <a:pt x="90" y="352"/>
                  </a:lnTo>
                  <a:lnTo>
                    <a:pt x="97" y="354"/>
                  </a:lnTo>
                  <a:lnTo>
                    <a:pt x="97" y="356"/>
                  </a:lnTo>
                  <a:lnTo>
                    <a:pt x="95" y="361"/>
                  </a:lnTo>
                  <a:lnTo>
                    <a:pt x="99" y="365"/>
                  </a:lnTo>
                  <a:lnTo>
                    <a:pt x="95" y="365"/>
                  </a:lnTo>
                  <a:lnTo>
                    <a:pt x="90" y="363"/>
                  </a:lnTo>
                  <a:lnTo>
                    <a:pt x="92" y="367"/>
                  </a:lnTo>
                  <a:lnTo>
                    <a:pt x="90" y="372"/>
                  </a:lnTo>
                  <a:lnTo>
                    <a:pt x="95" y="374"/>
                  </a:lnTo>
                  <a:lnTo>
                    <a:pt x="90" y="376"/>
                  </a:lnTo>
                  <a:lnTo>
                    <a:pt x="95" y="381"/>
                  </a:lnTo>
                  <a:lnTo>
                    <a:pt x="90" y="385"/>
                  </a:lnTo>
                  <a:lnTo>
                    <a:pt x="90" y="387"/>
                  </a:lnTo>
                  <a:lnTo>
                    <a:pt x="95" y="392"/>
                  </a:lnTo>
                  <a:lnTo>
                    <a:pt x="92" y="394"/>
                  </a:lnTo>
                  <a:lnTo>
                    <a:pt x="92" y="405"/>
                  </a:lnTo>
                  <a:lnTo>
                    <a:pt x="88" y="407"/>
                  </a:lnTo>
                  <a:lnTo>
                    <a:pt x="88" y="414"/>
                  </a:lnTo>
                  <a:lnTo>
                    <a:pt x="84" y="420"/>
                  </a:lnTo>
                  <a:lnTo>
                    <a:pt x="81" y="418"/>
                  </a:lnTo>
                  <a:lnTo>
                    <a:pt x="77" y="416"/>
                  </a:lnTo>
                  <a:lnTo>
                    <a:pt x="73" y="418"/>
                  </a:lnTo>
                  <a:lnTo>
                    <a:pt x="66" y="416"/>
                  </a:lnTo>
                  <a:lnTo>
                    <a:pt x="66" y="414"/>
                  </a:lnTo>
                  <a:lnTo>
                    <a:pt x="64" y="420"/>
                  </a:lnTo>
                  <a:lnTo>
                    <a:pt x="57" y="420"/>
                  </a:lnTo>
                  <a:lnTo>
                    <a:pt x="55" y="427"/>
                  </a:lnTo>
                  <a:lnTo>
                    <a:pt x="57" y="429"/>
                  </a:lnTo>
                  <a:lnTo>
                    <a:pt x="57" y="431"/>
                  </a:lnTo>
                  <a:lnTo>
                    <a:pt x="53" y="436"/>
                  </a:lnTo>
                  <a:lnTo>
                    <a:pt x="48" y="434"/>
                  </a:lnTo>
                  <a:lnTo>
                    <a:pt x="39" y="436"/>
                  </a:lnTo>
                  <a:lnTo>
                    <a:pt x="35" y="436"/>
                  </a:lnTo>
                  <a:lnTo>
                    <a:pt x="33" y="434"/>
                  </a:lnTo>
                  <a:lnTo>
                    <a:pt x="35" y="431"/>
                  </a:lnTo>
                  <a:lnTo>
                    <a:pt x="33" y="423"/>
                  </a:lnTo>
                  <a:lnTo>
                    <a:pt x="31" y="420"/>
                  </a:lnTo>
                  <a:lnTo>
                    <a:pt x="28" y="418"/>
                  </a:lnTo>
                  <a:lnTo>
                    <a:pt x="26" y="416"/>
                  </a:lnTo>
                  <a:lnTo>
                    <a:pt x="26" y="414"/>
                  </a:lnTo>
                  <a:lnTo>
                    <a:pt x="33" y="414"/>
                  </a:lnTo>
                  <a:lnTo>
                    <a:pt x="35" y="407"/>
                  </a:lnTo>
                  <a:lnTo>
                    <a:pt x="33" y="403"/>
                  </a:lnTo>
                  <a:lnTo>
                    <a:pt x="28" y="405"/>
                  </a:lnTo>
                  <a:lnTo>
                    <a:pt x="26" y="403"/>
                  </a:lnTo>
                  <a:lnTo>
                    <a:pt x="24" y="398"/>
                  </a:lnTo>
                  <a:lnTo>
                    <a:pt x="22" y="396"/>
                  </a:lnTo>
                  <a:lnTo>
                    <a:pt x="20" y="392"/>
                  </a:lnTo>
                  <a:lnTo>
                    <a:pt x="17" y="383"/>
                  </a:lnTo>
                  <a:lnTo>
                    <a:pt x="15" y="383"/>
                  </a:lnTo>
                  <a:lnTo>
                    <a:pt x="13" y="378"/>
                  </a:lnTo>
                  <a:lnTo>
                    <a:pt x="11" y="376"/>
                  </a:lnTo>
                  <a:lnTo>
                    <a:pt x="9" y="374"/>
                  </a:lnTo>
                  <a:lnTo>
                    <a:pt x="9" y="372"/>
                  </a:lnTo>
                  <a:lnTo>
                    <a:pt x="11" y="367"/>
                  </a:lnTo>
                  <a:lnTo>
                    <a:pt x="9" y="365"/>
                  </a:lnTo>
                  <a:lnTo>
                    <a:pt x="9" y="361"/>
                  </a:lnTo>
                  <a:lnTo>
                    <a:pt x="13" y="359"/>
                  </a:lnTo>
                  <a:lnTo>
                    <a:pt x="13" y="356"/>
                  </a:lnTo>
                  <a:lnTo>
                    <a:pt x="9" y="354"/>
                  </a:lnTo>
                  <a:lnTo>
                    <a:pt x="11" y="352"/>
                  </a:lnTo>
                  <a:lnTo>
                    <a:pt x="9" y="352"/>
                  </a:lnTo>
                  <a:lnTo>
                    <a:pt x="9" y="354"/>
                  </a:lnTo>
                  <a:lnTo>
                    <a:pt x="11" y="359"/>
                  </a:lnTo>
                  <a:lnTo>
                    <a:pt x="6" y="361"/>
                  </a:lnTo>
                  <a:lnTo>
                    <a:pt x="6" y="356"/>
                  </a:lnTo>
                  <a:lnTo>
                    <a:pt x="6" y="354"/>
                  </a:lnTo>
                  <a:lnTo>
                    <a:pt x="2" y="352"/>
                  </a:lnTo>
                  <a:lnTo>
                    <a:pt x="2" y="348"/>
                  </a:lnTo>
                  <a:lnTo>
                    <a:pt x="2" y="343"/>
                  </a:lnTo>
                  <a:lnTo>
                    <a:pt x="0" y="337"/>
                  </a:lnTo>
                  <a:lnTo>
                    <a:pt x="4" y="334"/>
                  </a:lnTo>
                  <a:lnTo>
                    <a:pt x="4" y="334"/>
                  </a:lnTo>
                  <a:lnTo>
                    <a:pt x="4" y="334"/>
                  </a:lnTo>
                  <a:close/>
                  <a:moveTo>
                    <a:pt x="117" y="323"/>
                  </a:moveTo>
                  <a:lnTo>
                    <a:pt x="121" y="328"/>
                  </a:lnTo>
                  <a:lnTo>
                    <a:pt x="121" y="328"/>
                  </a:lnTo>
                  <a:lnTo>
                    <a:pt x="121" y="323"/>
                  </a:lnTo>
                  <a:lnTo>
                    <a:pt x="125" y="319"/>
                  </a:lnTo>
                  <a:lnTo>
                    <a:pt x="125" y="317"/>
                  </a:lnTo>
                  <a:lnTo>
                    <a:pt x="121" y="317"/>
                  </a:lnTo>
                  <a:lnTo>
                    <a:pt x="117" y="323"/>
                  </a:lnTo>
                  <a:lnTo>
                    <a:pt x="117" y="323"/>
                  </a:lnTo>
                  <a:close/>
                  <a:moveTo>
                    <a:pt x="6" y="361"/>
                  </a:moveTo>
                  <a:lnTo>
                    <a:pt x="6" y="363"/>
                  </a:lnTo>
                  <a:lnTo>
                    <a:pt x="6" y="363"/>
                  </a:lnTo>
                  <a:lnTo>
                    <a:pt x="9" y="361"/>
                  </a:lnTo>
                  <a:lnTo>
                    <a:pt x="6" y="361"/>
                  </a:lnTo>
                  <a:lnTo>
                    <a:pt x="6" y="361"/>
                  </a:lnTo>
                  <a:close/>
                  <a:moveTo>
                    <a:pt x="134" y="350"/>
                  </a:moveTo>
                  <a:lnTo>
                    <a:pt x="136" y="352"/>
                  </a:lnTo>
                  <a:lnTo>
                    <a:pt x="139" y="350"/>
                  </a:lnTo>
                  <a:lnTo>
                    <a:pt x="136" y="348"/>
                  </a:lnTo>
                  <a:lnTo>
                    <a:pt x="134" y="350"/>
                  </a:lnTo>
                  <a:lnTo>
                    <a:pt x="134" y="350"/>
                  </a:lnTo>
                  <a:close/>
                  <a:moveTo>
                    <a:pt x="136" y="367"/>
                  </a:moveTo>
                  <a:lnTo>
                    <a:pt x="136" y="370"/>
                  </a:lnTo>
                  <a:lnTo>
                    <a:pt x="139" y="367"/>
                  </a:lnTo>
                  <a:lnTo>
                    <a:pt x="143" y="365"/>
                  </a:lnTo>
                  <a:lnTo>
                    <a:pt x="141" y="365"/>
                  </a:lnTo>
                  <a:lnTo>
                    <a:pt x="139" y="365"/>
                  </a:lnTo>
                  <a:lnTo>
                    <a:pt x="136" y="367"/>
                  </a:lnTo>
                  <a:lnTo>
                    <a:pt x="136" y="367"/>
                  </a:lnTo>
                  <a:close/>
                  <a:moveTo>
                    <a:pt x="123" y="396"/>
                  </a:moveTo>
                  <a:lnTo>
                    <a:pt x="128" y="396"/>
                  </a:lnTo>
                  <a:lnTo>
                    <a:pt x="128" y="394"/>
                  </a:lnTo>
                  <a:lnTo>
                    <a:pt x="125" y="392"/>
                  </a:lnTo>
                  <a:lnTo>
                    <a:pt x="128" y="389"/>
                  </a:lnTo>
                  <a:lnTo>
                    <a:pt x="132" y="387"/>
                  </a:lnTo>
                  <a:lnTo>
                    <a:pt x="132" y="385"/>
                  </a:lnTo>
                  <a:lnTo>
                    <a:pt x="134" y="381"/>
                  </a:lnTo>
                  <a:lnTo>
                    <a:pt x="134" y="378"/>
                  </a:lnTo>
                  <a:lnTo>
                    <a:pt x="132" y="376"/>
                  </a:lnTo>
                  <a:lnTo>
                    <a:pt x="134" y="374"/>
                  </a:lnTo>
                  <a:lnTo>
                    <a:pt x="134" y="372"/>
                  </a:lnTo>
                  <a:lnTo>
                    <a:pt x="134" y="370"/>
                  </a:lnTo>
                  <a:lnTo>
                    <a:pt x="132" y="367"/>
                  </a:lnTo>
                  <a:lnTo>
                    <a:pt x="132" y="370"/>
                  </a:lnTo>
                  <a:lnTo>
                    <a:pt x="128" y="370"/>
                  </a:lnTo>
                  <a:lnTo>
                    <a:pt x="125" y="372"/>
                  </a:lnTo>
                  <a:lnTo>
                    <a:pt x="123" y="376"/>
                  </a:lnTo>
                  <a:lnTo>
                    <a:pt x="121" y="378"/>
                  </a:lnTo>
                  <a:lnTo>
                    <a:pt x="121" y="383"/>
                  </a:lnTo>
                  <a:lnTo>
                    <a:pt x="119" y="385"/>
                  </a:lnTo>
                  <a:lnTo>
                    <a:pt x="123" y="389"/>
                  </a:lnTo>
                  <a:lnTo>
                    <a:pt x="125" y="389"/>
                  </a:lnTo>
                  <a:lnTo>
                    <a:pt x="123" y="392"/>
                  </a:lnTo>
                  <a:lnTo>
                    <a:pt x="121" y="396"/>
                  </a:lnTo>
                  <a:lnTo>
                    <a:pt x="123" y="396"/>
                  </a:lnTo>
                  <a:lnTo>
                    <a:pt x="123" y="396"/>
                  </a:lnTo>
                  <a:close/>
                  <a:moveTo>
                    <a:pt x="92" y="409"/>
                  </a:moveTo>
                  <a:lnTo>
                    <a:pt x="95" y="411"/>
                  </a:lnTo>
                  <a:lnTo>
                    <a:pt x="95" y="414"/>
                  </a:lnTo>
                  <a:lnTo>
                    <a:pt x="95" y="416"/>
                  </a:lnTo>
                  <a:lnTo>
                    <a:pt x="97" y="414"/>
                  </a:lnTo>
                  <a:lnTo>
                    <a:pt x="99" y="407"/>
                  </a:lnTo>
                  <a:lnTo>
                    <a:pt x="99" y="400"/>
                  </a:lnTo>
                  <a:lnTo>
                    <a:pt x="101" y="394"/>
                  </a:lnTo>
                  <a:lnTo>
                    <a:pt x="101" y="387"/>
                  </a:lnTo>
                  <a:lnTo>
                    <a:pt x="99" y="385"/>
                  </a:lnTo>
                  <a:lnTo>
                    <a:pt x="97" y="389"/>
                  </a:lnTo>
                  <a:lnTo>
                    <a:pt x="99" y="392"/>
                  </a:lnTo>
                  <a:lnTo>
                    <a:pt x="97" y="396"/>
                  </a:lnTo>
                  <a:lnTo>
                    <a:pt x="95" y="398"/>
                  </a:lnTo>
                  <a:lnTo>
                    <a:pt x="92" y="409"/>
                  </a:lnTo>
                  <a:close/>
                </a:path>
              </a:pathLst>
            </a:custGeom>
            <a:grpFill/>
            <a:ln w="0">
              <a:noFill/>
            </a:ln>
          </p:spPr>
          <p:style>
            <a:lnRef idx="0">
              <a:scrgbClr r="0" g="0" b="0"/>
            </a:lnRef>
            <a:fillRef idx="0">
              <a:scrgbClr r="0" g="0" b="0"/>
            </a:fillRef>
            <a:effectRef idx="0">
              <a:scrgbClr r="0" g="0" b="0"/>
            </a:effectRef>
            <a:fontRef idx="minor"/>
          </p:style>
        </p:sp>
        <p:sp>
          <p:nvSpPr>
            <p:cNvPr id="304" name="CustomShape 45">
              <a:extLst>
                <a:ext uri="{FF2B5EF4-FFF2-40B4-BE49-F238E27FC236}">
                  <a16:creationId xmlns:a16="http://schemas.microsoft.com/office/drawing/2014/main" id="{68883CCE-BCF1-4412-A256-051B96132A41}"/>
                </a:ext>
              </a:extLst>
            </p:cNvPr>
            <p:cNvSpPr/>
            <p:nvPr/>
          </p:nvSpPr>
          <p:spPr>
            <a:xfrm>
              <a:off x="3533400" y="3658680"/>
              <a:ext cx="205200" cy="359280"/>
            </a:xfrm>
            <a:custGeom>
              <a:avLst/>
              <a:gdLst/>
              <a:ahLst/>
              <a:cxnLst/>
              <a:rect l="l" t="t" r="r" b="b"/>
              <a:pathLst>
                <a:path w="88" h="158">
                  <a:moveTo>
                    <a:pt x="70" y="146"/>
                  </a:moveTo>
                  <a:cubicBezTo>
                    <a:pt x="69" y="144"/>
                    <a:pt x="69" y="144"/>
                    <a:pt x="69" y="144"/>
                  </a:cubicBezTo>
                  <a:cubicBezTo>
                    <a:pt x="73" y="140"/>
                    <a:pt x="73" y="140"/>
                    <a:pt x="73" y="140"/>
                  </a:cubicBezTo>
                  <a:cubicBezTo>
                    <a:pt x="76" y="139"/>
                    <a:pt x="76" y="139"/>
                    <a:pt x="76" y="139"/>
                  </a:cubicBezTo>
                  <a:cubicBezTo>
                    <a:pt x="78" y="135"/>
                    <a:pt x="78" y="135"/>
                    <a:pt x="78" y="135"/>
                  </a:cubicBezTo>
                  <a:cubicBezTo>
                    <a:pt x="80" y="131"/>
                    <a:pt x="80" y="131"/>
                    <a:pt x="80" y="131"/>
                  </a:cubicBezTo>
                  <a:cubicBezTo>
                    <a:pt x="82" y="126"/>
                    <a:pt x="82" y="126"/>
                    <a:pt x="82" y="126"/>
                  </a:cubicBezTo>
                  <a:cubicBezTo>
                    <a:pt x="86" y="120"/>
                    <a:pt x="86" y="120"/>
                    <a:pt x="86" y="120"/>
                  </a:cubicBezTo>
                  <a:cubicBezTo>
                    <a:pt x="88" y="114"/>
                    <a:pt x="88" y="114"/>
                    <a:pt x="88" y="114"/>
                  </a:cubicBezTo>
                  <a:cubicBezTo>
                    <a:pt x="88" y="112"/>
                    <a:pt x="88" y="112"/>
                    <a:pt x="88" y="112"/>
                  </a:cubicBezTo>
                  <a:cubicBezTo>
                    <a:pt x="84" y="107"/>
                    <a:pt x="84" y="107"/>
                    <a:pt x="84" y="107"/>
                  </a:cubicBezTo>
                  <a:cubicBezTo>
                    <a:pt x="82" y="106"/>
                    <a:pt x="82" y="106"/>
                    <a:pt x="82" y="106"/>
                  </a:cubicBezTo>
                  <a:cubicBezTo>
                    <a:pt x="78" y="101"/>
                    <a:pt x="78" y="101"/>
                    <a:pt x="78" y="101"/>
                  </a:cubicBezTo>
                  <a:cubicBezTo>
                    <a:pt x="78" y="98"/>
                    <a:pt x="78" y="98"/>
                    <a:pt x="78" y="98"/>
                  </a:cubicBezTo>
                  <a:cubicBezTo>
                    <a:pt x="80" y="96"/>
                    <a:pt x="80" y="96"/>
                    <a:pt x="80" y="96"/>
                  </a:cubicBezTo>
                  <a:cubicBezTo>
                    <a:pt x="80" y="93"/>
                    <a:pt x="80" y="93"/>
                    <a:pt x="80" y="93"/>
                  </a:cubicBezTo>
                  <a:cubicBezTo>
                    <a:pt x="77" y="91"/>
                    <a:pt x="77" y="91"/>
                    <a:pt x="77" y="91"/>
                  </a:cubicBezTo>
                  <a:cubicBezTo>
                    <a:pt x="76" y="89"/>
                    <a:pt x="76" y="89"/>
                    <a:pt x="76" y="89"/>
                  </a:cubicBezTo>
                  <a:cubicBezTo>
                    <a:pt x="76" y="86"/>
                    <a:pt x="76" y="86"/>
                    <a:pt x="76" y="86"/>
                  </a:cubicBezTo>
                  <a:cubicBezTo>
                    <a:pt x="77" y="85"/>
                    <a:pt x="77" y="85"/>
                    <a:pt x="77" y="85"/>
                  </a:cubicBezTo>
                  <a:cubicBezTo>
                    <a:pt x="76" y="84"/>
                    <a:pt x="76" y="84"/>
                    <a:pt x="76" y="84"/>
                  </a:cubicBezTo>
                  <a:cubicBezTo>
                    <a:pt x="74" y="83"/>
                    <a:pt x="74" y="83"/>
                    <a:pt x="74" y="83"/>
                  </a:cubicBezTo>
                  <a:cubicBezTo>
                    <a:pt x="73" y="82"/>
                    <a:pt x="73" y="82"/>
                    <a:pt x="73" y="82"/>
                  </a:cubicBezTo>
                  <a:cubicBezTo>
                    <a:pt x="73" y="79"/>
                    <a:pt x="73" y="79"/>
                    <a:pt x="73" y="79"/>
                  </a:cubicBezTo>
                  <a:cubicBezTo>
                    <a:pt x="74" y="77"/>
                    <a:pt x="74" y="77"/>
                    <a:pt x="74" y="77"/>
                  </a:cubicBezTo>
                  <a:cubicBezTo>
                    <a:pt x="72" y="77"/>
                    <a:pt x="72" y="77"/>
                    <a:pt x="72" y="77"/>
                  </a:cubicBezTo>
                  <a:cubicBezTo>
                    <a:pt x="72" y="75"/>
                    <a:pt x="72" y="75"/>
                    <a:pt x="72" y="75"/>
                  </a:cubicBezTo>
                  <a:cubicBezTo>
                    <a:pt x="72" y="70"/>
                    <a:pt x="72" y="70"/>
                    <a:pt x="72" y="70"/>
                  </a:cubicBezTo>
                  <a:cubicBezTo>
                    <a:pt x="74" y="69"/>
                    <a:pt x="74" y="69"/>
                    <a:pt x="74" y="69"/>
                  </a:cubicBezTo>
                  <a:cubicBezTo>
                    <a:pt x="70" y="60"/>
                    <a:pt x="70" y="60"/>
                    <a:pt x="70" y="60"/>
                  </a:cubicBezTo>
                  <a:cubicBezTo>
                    <a:pt x="67" y="54"/>
                    <a:pt x="67" y="54"/>
                    <a:pt x="67" y="54"/>
                  </a:cubicBezTo>
                  <a:cubicBezTo>
                    <a:pt x="66" y="51"/>
                    <a:pt x="66" y="51"/>
                    <a:pt x="66" y="51"/>
                  </a:cubicBezTo>
                  <a:cubicBezTo>
                    <a:pt x="64" y="49"/>
                    <a:pt x="64" y="49"/>
                    <a:pt x="64" y="49"/>
                  </a:cubicBezTo>
                  <a:cubicBezTo>
                    <a:pt x="65" y="45"/>
                    <a:pt x="65" y="45"/>
                    <a:pt x="65" y="45"/>
                  </a:cubicBezTo>
                  <a:cubicBezTo>
                    <a:pt x="67" y="42"/>
                    <a:pt x="67" y="42"/>
                    <a:pt x="67" y="42"/>
                  </a:cubicBezTo>
                  <a:cubicBezTo>
                    <a:pt x="68" y="39"/>
                    <a:pt x="68" y="39"/>
                    <a:pt x="68" y="39"/>
                  </a:cubicBezTo>
                  <a:cubicBezTo>
                    <a:pt x="67" y="38"/>
                    <a:pt x="67" y="38"/>
                    <a:pt x="67" y="38"/>
                  </a:cubicBezTo>
                  <a:cubicBezTo>
                    <a:pt x="63" y="36"/>
                    <a:pt x="63" y="36"/>
                    <a:pt x="63" y="36"/>
                  </a:cubicBezTo>
                  <a:cubicBezTo>
                    <a:pt x="62" y="34"/>
                    <a:pt x="62" y="34"/>
                    <a:pt x="62" y="34"/>
                  </a:cubicBezTo>
                  <a:cubicBezTo>
                    <a:pt x="61" y="32"/>
                    <a:pt x="61" y="32"/>
                    <a:pt x="61" y="32"/>
                  </a:cubicBezTo>
                  <a:cubicBezTo>
                    <a:pt x="58" y="31"/>
                    <a:pt x="58" y="31"/>
                    <a:pt x="58" y="31"/>
                  </a:cubicBezTo>
                  <a:cubicBezTo>
                    <a:pt x="57" y="30"/>
                    <a:pt x="57" y="30"/>
                    <a:pt x="57" y="30"/>
                  </a:cubicBezTo>
                  <a:cubicBezTo>
                    <a:pt x="55" y="26"/>
                    <a:pt x="55" y="26"/>
                    <a:pt x="55" y="26"/>
                  </a:cubicBezTo>
                  <a:cubicBezTo>
                    <a:pt x="54" y="25"/>
                    <a:pt x="54" y="25"/>
                    <a:pt x="54" y="25"/>
                  </a:cubicBezTo>
                  <a:cubicBezTo>
                    <a:pt x="55" y="22"/>
                    <a:pt x="55" y="22"/>
                    <a:pt x="55" y="22"/>
                  </a:cubicBezTo>
                  <a:cubicBezTo>
                    <a:pt x="55" y="20"/>
                    <a:pt x="55" y="20"/>
                    <a:pt x="55" y="20"/>
                  </a:cubicBezTo>
                  <a:cubicBezTo>
                    <a:pt x="54" y="19"/>
                    <a:pt x="54" y="19"/>
                    <a:pt x="54" y="19"/>
                  </a:cubicBezTo>
                  <a:cubicBezTo>
                    <a:pt x="55" y="18"/>
                    <a:pt x="55" y="18"/>
                    <a:pt x="55" y="18"/>
                  </a:cubicBezTo>
                  <a:cubicBezTo>
                    <a:pt x="58" y="17"/>
                    <a:pt x="58" y="17"/>
                    <a:pt x="58" y="17"/>
                  </a:cubicBezTo>
                  <a:cubicBezTo>
                    <a:pt x="57" y="14"/>
                    <a:pt x="57" y="14"/>
                    <a:pt x="57" y="14"/>
                  </a:cubicBezTo>
                  <a:cubicBezTo>
                    <a:pt x="59" y="11"/>
                    <a:pt x="59" y="11"/>
                    <a:pt x="59" y="11"/>
                  </a:cubicBezTo>
                  <a:cubicBezTo>
                    <a:pt x="59" y="9"/>
                    <a:pt x="59" y="9"/>
                    <a:pt x="59" y="9"/>
                  </a:cubicBezTo>
                  <a:cubicBezTo>
                    <a:pt x="57" y="8"/>
                    <a:pt x="57" y="8"/>
                    <a:pt x="57" y="8"/>
                  </a:cubicBezTo>
                  <a:cubicBezTo>
                    <a:pt x="57" y="6"/>
                    <a:pt x="57" y="6"/>
                    <a:pt x="57" y="6"/>
                  </a:cubicBezTo>
                  <a:cubicBezTo>
                    <a:pt x="54" y="6"/>
                    <a:pt x="54" y="6"/>
                    <a:pt x="54" y="6"/>
                  </a:cubicBezTo>
                  <a:cubicBezTo>
                    <a:pt x="52" y="5"/>
                    <a:pt x="52" y="5"/>
                    <a:pt x="52" y="5"/>
                  </a:cubicBezTo>
                  <a:cubicBezTo>
                    <a:pt x="51" y="4"/>
                    <a:pt x="51" y="4"/>
                    <a:pt x="51" y="4"/>
                  </a:cubicBezTo>
                  <a:cubicBezTo>
                    <a:pt x="49" y="1"/>
                    <a:pt x="49" y="1"/>
                    <a:pt x="49" y="1"/>
                  </a:cubicBezTo>
                  <a:cubicBezTo>
                    <a:pt x="47" y="0"/>
                    <a:pt x="47" y="0"/>
                    <a:pt x="47" y="0"/>
                  </a:cubicBezTo>
                  <a:cubicBezTo>
                    <a:pt x="43" y="0"/>
                    <a:pt x="43" y="0"/>
                    <a:pt x="43" y="0"/>
                  </a:cubicBezTo>
                  <a:cubicBezTo>
                    <a:pt x="42" y="2"/>
                    <a:pt x="42" y="2"/>
                    <a:pt x="42" y="2"/>
                  </a:cubicBezTo>
                  <a:cubicBezTo>
                    <a:pt x="42" y="2"/>
                    <a:pt x="42" y="2"/>
                    <a:pt x="42" y="2"/>
                  </a:cubicBezTo>
                  <a:cubicBezTo>
                    <a:pt x="41" y="3"/>
                    <a:pt x="41" y="3"/>
                    <a:pt x="41" y="3"/>
                  </a:cubicBezTo>
                  <a:cubicBezTo>
                    <a:pt x="38" y="2"/>
                    <a:pt x="38" y="2"/>
                    <a:pt x="38" y="2"/>
                  </a:cubicBezTo>
                  <a:cubicBezTo>
                    <a:pt x="37" y="3"/>
                    <a:pt x="37" y="3"/>
                    <a:pt x="37" y="3"/>
                  </a:cubicBezTo>
                  <a:cubicBezTo>
                    <a:pt x="37" y="4"/>
                    <a:pt x="37" y="4"/>
                    <a:pt x="37" y="4"/>
                  </a:cubicBezTo>
                  <a:cubicBezTo>
                    <a:pt x="35" y="6"/>
                    <a:pt x="35" y="6"/>
                    <a:pt x="35" y="6"/>
                  </a:cubicBezTo>
                  <a:cubicBezTo>
                    <a:pt x="34" y="7"/>
                    <a:pt x="34" y="7"/>
                    <a:pt x="34" y="7"/>
                  </a:cubicBezTo>
                  <a:cubicBezTo>
                    <a:pt x="35" y="8"/>
                    <a:pt x="35" y="8"/>
                    <a:pt x="35" y="8"/>
                  </a:cubicBezTo>
                  <a:cubicBezTo>
                    <a:pt x="35" y="9"/>
                    <a:pt x="35" y="9"/>
                    <a:pt x="35" y="9"/>
                  </a:cubicBezTo>
                  <a:cubicBezTo>
                    <a:pt x="34" y="14"/>
                    <a:pt x="34" y="14"/>
                    <a:pt x="34" y="14"/>
                  </a:cubicBezTo>
                  <a:cubicBezTo>
                    <a:pt x="35" y="16"/>
                    <a:pt x="35" y="16"/>
                    <a:pt x="35" y="16"/>
                  </a:cubicBezTo>
                  <a:cubicBezTo>
                    <a:pt x="36" y="18"/>
                    <a:pt x="36" y="18"/>
                    <a:pt x="36" y="18"/>
                  </a:cubicBezTo>
                  <a:cubicBezTo>
                    <a:pt x="35" y="19"/>
                    <a:pt x="35" y="19"/>
                    <a:pt x="35" y="19"/>
                  </a:cubicBezTo>
                  <a:cubicBezTo>
                    <a:pt x="33" y="20"/>
                    <a:pt x="33" y="20"/>
                    <a:pt x="33" y="20"/>
                  </a:cubicBezTo>
                  <a:cubicBezTo>
                    <a:pt x="32" y="20"/>
                    <a:pt x="32" y="20"/>
                    <a:pt x="32" y="20"/>
                  </a:cubicBezTo>
                  <a:cubicBezTo>
                    <a:pt x="30" y="21"/>
                    <a:pt x="30" y="21"/>
                    <a:pt x="30" y="21"/>
                  </a:cubicBezTo>
                  <a:cubicBezTo>
                    <a:pt x="29" y="22"/>
                    <a:pt x="29" y="22"/>
                    <a:pt x="29" y="22"/>
                  </a:cubicBezTo>
                  <a:cubicBezTo>
                    <a:pt x="28" y="24"/>
                    <a:pt x="28" y="24"/>
                    <a:pt x="28" y="24"/>
                  </a:cubicBezTo>
                  <a:cubicBezTo>
                    <a:pt x="26" y="24"/>
                    <a:pt x="26" y="24"/>
                    <a:pt x="26" y="24"/>
                  </a:cubicBezTo>
                  <a:cubicBezTo>
                    <a:pt x="23" y="22"/>
                    <a:pt x="23" y="22"/>
                    <a:pt x="23" y="22"/>
                  </a:cubicBezTo>
                  <a:cubicBezTo>
                    <a:pt x="22" y="22"/>
                    <a:pt x="22" y="22"/>
                    <a:pt x="22" y="22"/>
                  </a:cubicBezTo>
                  <a:cubicBezTo>
                    <a:pt x="20" y="23"/>
                    <a:pt x="20" y="23"/>
                    <a:pt x="20" y="23"/>
                  </a:cubicBezTo>
                  <a:cubicBezTo>
                    <a:pt x="18" y="25"/>
                    <a:pt x="18" y="25"/>
                    <a:pt x="18" y="25"/>
                  </a:cubicBezTo>
                  <a:cubicBezTo>
                    <a:pt x="14" y="25"/>
                    <a:pt x="14" y="25"/>
                    <a:pt x="14" y="25"/>
                  </a:cubicBezTo>
                  <a:cubicBezTo>
                    <a:pt x="12" y="24"/>
                    <a:pt x="12" y="24"/>
                    <a:pt x="12" y="24"/>
                  </a:cubicBezTo>
                  <a:cubicBezTo>
                    <a:pt x="10" y="22"/>
                    <a:pt x="10" y="22"/>
                    <a:pt x="10" y="22"/>
                  </a:cubicBezTo>
                  <a:cubicBezTo>
                    <a:pt x="10" y="20"/>
                    <a:pt x="10" y="20"/>
                    <a:pt x="10" y="20"/>
                  </a:cubicBezTo>
                  <a:cubicBezTo>
                    <a:pt x="6" y="17"/>
                    <a:pt x="6" y="17"/>
                    <a:pt x="6" y="17"/>
                  </a:cubicBezTo>
                  <a:cubicBezTo>
                    <a:pt x="5" y="15"/>
                    <a:pt x="5" y="15"/>
                    <a:pt x="5" y="15"/>
                  </a:cubicBezTo>
                  <a:cubicBezTo>
                    <a:pt x="3" y="15"/>
                    <a:pt x="3" y="15"/>
                    <a:pt x="3" y="15"/>
                  </a:cubicBezTo>
                  <a:cubicBezTo>
                    <a:pt x="2" y="16"/>
                    <a:pt x="2" y="16"/>
                    <a:pt x="2" y="16"/>
                  </a:cubicBezTo>
                  <a:cubicBezTo>
                    <a:pt x="1" y="17"/>
                    <a:pt x="1" y="17"/>
                    <a:pt x="1" y="17"/>
                  </a:cubicBezTo>
                  <a:cubicBezTo>
                    <a:pt x="2" y="19"/>
                    <a:pt x="2" y="19"/>
                    <a:pt x="2" y="19"/>
                  </a:cubicBezTo>
                  <a:cubicBezTo>
                    <a:pt x="1" y="19"/>
                    <a:pt x="1" y="19"/>
                    <a:pt x="1" y="19"/>
                  </a:cubicBezTo>
                  <a:cubicBezTo>
                    <a:pt x="1" y="19"/>
                    <a:pt x="1" y="19"/>
                    <a:pt x="1" y="19"/>
                  </a:cubicBezTo>
                  <a:cubicBezTo>
                    <a:pt x="0" y="19"/>
                    <a:pt x="0" y="19"/>
                    <a:pt x="0" y="19"/>
                  </a:cubicBezTo>
                  <a:cubicBezTo>
                    <a:pt x="2" y="21"/>
                    <a:pt x="2" y="21"/>
                    <a:pt x="2" y="21"/>
                  </a:cubicBezTo>
                  <a:cubicBezTo>
                    <a:pt x="4" y="22"/>
                    <a:pt x="4" y="22"/>
                    <a:pt x="4" y="22"/>
                  </a:cubicBezTo>
                  <a:cubicBezTo>
                    <a:pt x="7" y="26"/>
                    <a:pt x="7" y="26"/>
                    <a:pt x="7" y="26"/>
                  </a:cubicBezTo>
                  <a:cubicBezTo>
                    <a:pt x="9" y="27"/>
                    <a:pt x="9" y="27"/>
                    <a:pt x="9" y="27"/>
                  </a:cubicBezTo>
                  <a:cubicBezTo>
                    <a:pt x="13" y="28"/>
                    <a:pt x="13" y="28"/>
                    <a:pt x="13" y="28"/>
                  </a:cubicBezTo>
                  <a:cubicBezTo>
                    <a:pt x="14" y="28"/>
                    <a:pt x="14" y="28"/>
                    <a:pt x="14" y="28"/>
                  </a:cubicBezTo>
                  <a:cubicBezTo>
                    <a:pt x="15" y="29"/>
                    <a:pt x="15" y="29"/>
                    <a:pt x="15" y="29"/>
                  </a:cubicBezTo>
                  <a:cubicBezTo>
                    <a:pt x="17" y="31"/>
                    <a:pt x="17" y="31"/>
                    <a:pt x="17" y="31"/>
                  </a:cubicBezTo>
                  <a:cubicBezTo>
                    <a:pt x="18" y="32"/>
                    <a:pt x="18" y="32"/>
                    <a:pt x="18" y="32"/>
                  </a:cubicBezTo>
                  <a:cubicBezTo>
                    <a:pt x="18" y="32"/>
                    <a:pt x="18" y="32"/>
                    <a:pt x="18" y="32"/>
                  </a:cubicBezTo>
                  <a:cubicBezTo>
                    <a:pt x="19" y="32"/>
                    <a:pt x="19" y="32"/>
                    <a:pt x="19" y="32"/>
                  </a:cubicBezTo>
                  <a:cubicBezTo>
                    <a:pt x="20" y="34"/>
                    <a:pt x="20" y="34"/>
                    <a:pt x="20" y="34"/>
                  </a:cubicBezTo>
                  <a:cubicBezTo>
                    <a:pt x="22" y="34"/>
                    <a:pt x="22" y="34"/>
                    <a:pt x="22" y="34"/>
                  </a:cubicBezTo>
                  <a:cubicBezTo>
                    <a:pt x="23" y="36"/>
                    <a:pt x="23" y="36"/>
                    <a:pt x="23" y="36"/>
                  </a:cubicBezTo>
                  <a:cubicBezTo>
                    <a:pt x="22" y="37"/>
                    <a:pt x="22" y="37"/>
                    <a:pt x="22" y="37"/>
                  </a:cubicBezTo>
                  <a:cubicBezTo>
                    <a:pt x="22" y="40"/>
                    <a:pt x="22" y="40"/>
                    <a:pt x="22" y="40"/>
                  </a:cubicBezTo>
                  <a:cubicBezTo>
                    <a:pt x="22" y="42"/>
                    <a:pt x="22" y="42"/>
                    <a:pt x="22" y="42"/>
                  </a:cubicBezTo>
                  <a:cubicBezTo>
                    <a:pt x="22" y="44"/>
                    <a:pt x="22" y="44"/>
                    <a:pt x="22" y="44"/>
                  </a:cubicBezTo>
                  <a:cubicBezTo>
                    <a:pt x="24" y="44"/>
                    <a:pt x="24" y="44"/>
                    <a:pt x="24" y="44"/>
                  </a:cubicBezTo>
                  <a:cubicBezTo>
                    <a:pt x="25" y="46"/>
                    <a:pt x="25" y="46"/>
                    <a:pt x="25" y="46"/>
                  </a:cubicBezTo>
                  <a:cubicBezTo>
                    <a:pt x="24" y="47"/>
                    <a:pt x="24" y="47"/>
                    <a:pt x="24" y="47"/>
                  </a:cubicBezTo>
                  <a:cubicBezTo>
                    <a:pt x="24" y="50"/>
                    <a:pt x="24" y="50"/>
                    <a:pt x="24" y="50"/>
                  </a:cubicBezTo>
                  <a:cubicBezTo>
                    <a:pt x="25" y="51"/>
                    <a:pt x="25" y="51"/>
                    <a:pt x="25" y="51"/>
                  </a:cubicBezTo>
                  <a:cubicBezTo>
                    <a:pt x="26" y="54"/>
                    <a:pt x="26" y="54"/>
                    <a:pt x="26" y="54"/>
                  </a:cubicBezTo>
                  <a:cubicBezTo>
                    <a:pt x="25" y="56"/>
                    <a:pt x="25" y="56"/>
                    <a:pt x="25" y="56"/>
                  </a:cubicBezTo>
                  <a:cubicBezTo>
                    <a:pt x="26" y="57"/>
                    <a:pt x="26" y="57"/>
                    <a:pt x="26" y="57"/>
                  </a:cubicBezTo>
                  <a:cubicBezTo>
                    <a:pt x="26" y="60"/>
                    <a:pt x="26" y="60"/>
                    <a:pt x="26" y="60"/>
                  </a:cubicBezTo>
                  <a:cubicBezTo>
                    <a:pt x="25" y="62"/>
                    <a:pt x="25" y="62"/>
                    <a:pt x="25" y="62"/>
                  </a:cubicBezTo>
                  <a:cubicBezTo>
                    <a:pt x="26" y="64"/>
                    <a:pt x="26" y="64"/>
                    <a:pt x="26" y="64"/>
                  </a:cubicBezTo>
                  <a:cubicBezTo>
                    <a:pt x="28" y="65"/>
                    <a:pt x="28" y="65"/>
                    <a:pt x="28" y="65"/>
                  </a:cubicBezTo>
                  <a:cubicBezTo>
                    <a:pt x="29" y="68"/>
                    <a:pt x="29" y="68"/>
                    <a:pt x="29" y="68"/>
                  </a:cubicBezTo>
                  <a:cubicBezTo>
                    <a:pt x="30" y="69"/>
                    <a:pt x="30" y="69"/>
                    <a:pt x="30" y="69"/>
                  </a:cubicBezTo>
                  <a:cubicBezTo>
                    <a:pt x="30" y="71"/>
                    <a:pt x="30" y="71"/>
                    <a:pt x="30" y="71"/>
                  </a:cubicBezTo>
                  <a:cubicBezTo>
                    <a:pt x="31" y="72"/>
                    <a:pt x="31" y="72"/>
                    <a:pt x="31" y="72"/>
                  </a:cubicBezTo>
                  <a:cubicBezTo>
                    <a:pt x="32" y="72"/>
                    <a:pt x="32" y="72"/>
                    <a:pt x="32" y="72"/>
                  </a:cubicBezTo>
                  <a:cubicBezTo>
                    <a:pt x="34" y="73"/>
                    <a:pt x="34" y="73"/>
                    <a:pt x="34" y="73"/>
                  </a:cubicBezTo>
                  <a:cubicBezTo>
                    <a:pt x="37" y="73"/>
                    <a:pt x="37" y="73"/>
                    <a:pt x="37" y="73"/>
                  </a:cubicBezTo>
                  <a:cubicBezTo>
                    <a:pt x="39" y="75"/>
                    <a:pt x="39" y="75"/>
                    <a:pt x="39" y="75"/>
                  </a:cubicBezTo>
                  <a:cubicBezTo>
                    <a:pt x="38" y="76"/>
                    <a:pt x="38" y="76"/>
                    <a:pt x="38" y="76"/>
                  </a:cubicBezTo>
                  <a:cubicBezTo>
                    <a:pt x="39" y="77"/>
                    <a:pt x="39" y="77"/>
                    <a:pt x="39" y="77"/>
                  </a:cubicBezTo>
                  <a:cubicBezTo>
                    <a:pt x="39" y="80"/>
                    <a:pt x="39" y="80"/>
                    <a:pt x="39" y="80"/>
                  </a:cubicBezTo>
                  <a:cubicBezTo>
                    <a:pt x="38" y="80"/>
                    <a:pt x="38" y="80"/>
                    <a:pt x="38" y="80"/>
                  </a:cubicBezTo>
                  <a:cubicBezTo>
                    <a:pt x="41" y="83"/>
                    <a:pt x="41" y="83"/>
                    <a:pt x="41" y="83"/>
                  </a:cubicBezTo>
                  <a:cubicBezTo>
                    <a:pt x="39" y="83"/>
                    <a:pt x="39" y="83"/>
                    <a:pt x="39" y="83"/>
                  </a:cubicBezTo>
                  <a:cubicBezTo>
                    <a:pt x="38" y="83"/>
                    <a:pt x="38" y="83"/>
                    <a:pt x="38" y="83"/>
                  </a:cubicBezTo>
                  <a:cubicBezTo>
                    <a:pt x="41" y="85"/>
                    <a:pt x="41" y="85"/>
                    <a:pt x="41" y="85"/>
                  </a:cubicBezTo>
                  <a:cubicBezTo>
                    <a:pt x="41" y="86"/>
                    <a:pt x="41" y="86"/>
                    <a:pt x="41" y="86"/>
                  </a:cubicBezTo>
                  <a:cubicBezTo>
                    <a:pt x="38" y="84"/>
                    <a:pt x="38" y="84"/>
                    <a:pt x="38" y="84"/>
                  </a:cubicBezTo>
                  <a:cubicBezTo>
                    <a:pt x="36" y="84"/>
                    <a:pt x="36" y="84"/>
                    <a:pt x="36" y="84"/>
                  </a:cubicBezTo>
                  <a:cubicBezTo>
                    <a:pt x="34" y="86"/>
                    <a:pt x="34" y="86"/>
                    <a:pt x="34" y="86"/>
                  </a:cubicBezTo>
                  <a:cubicBezTo>
                    <a:pt x="34" y="87"/>
                    <a:pt x="34" y="87"/>
                    <a:pt x="34" y="87"/>
                  </a:cubicBezTo>
                  <a:cubicBezTo>
                    <a:pt x="32" y="89"/>
                    <a:pt x="32" y="89"/>
                    <a:pt x="32" y="89"/>
                  </a:cubicBezTo>
                  <a:cubicBezTo>
                    <a:pt x="32" y="90"/>
                    <a:pt x="32" y="90"/>
                    <a:pt x="32" y="90"/>
                  </a:cubicBezTo>
                  <a:cubicBezTo>
                    <a:pt x="31" y="91"/>
                    <a:pt x="31" y="91"/>
                    <a:pt x="31" y="91"/>
                  </a:cubicBezTo>
                  <a:cubicBezTo>
                    <a:pt x="29" y="93"/>
                    <a:pt x="29" y="93"/>
                    <a:pt x="29" y="93"/>
                  </a:cubicBezTo>
                  <a:cubicBezTo>
                    <a:pt x="28" y="96"/>
                    <a:pt x="28" y="96"/>
                    <a:pt x="28" y="96"/>
                  </a:cubicBezTo>
                  <a:cubicBezTo>
                    <a:pt x="28" y="97"/>
                    <a:pt x="28" y="97"/>
                    <a:pt x="28" y="97"/>
                  </a:cubicBezTo>
                  <a:cubicBezTo>
                    <a:pt x="27" y="96"/>
                    <a:pt x="27" y="96"/>
                    <a:pt x="27" y="96"/>
                  </a:cubicBezTo>
                  <a:cubicBezTo>
                    <a:pt x="26" y="96"/>
                    <a:pt x="26" y="96"/>
                    <a:pt x="26" y="96"/>
                  </a:cubicBezTo>
                  <a:cubicBezTo>
                    <a:pt x="27" y="98"/>
                    <a:pt x="27" y="98"/>
                    <a:pt x="27" y="98"/>
                  </a:cubicBezTo>
                  <a:cubicBezTo>
                    <a:pt x="27" y="99"/>
                    <a:pt x="27" y="99"/>
                    <a:pt x="27" y="99"/>
                  </a:cubicBezTo>
                  <a:cubicBezTo>
                    <a:pt x="25" y="99"/>
                    <a:pt x="25" y="99"/>
                    <a:pt x="25" y="99"/>
                  </a:cubicBezTo>
                  <a:cubicBezTo>
                    <a:pt x="24" y="101"/>
                    <a:pt x="24" y="101"/>
                    <a:pt x="24" y="101"/>
                  </a:cubicBezTo>
                  <a:cubicBezTo>
                    <a:pt x="24" y="103"/>
                    <a:pt x="24" y="103"/>
                    <a:pt x="24" y="103"/>
                  </a:cubicBezTo>
                  <a:cubicBezTo>
                    <a:pt x="25" y="104"/>
                    <a:pt x="25" y="104"/>
                    <a:pt x="25" y="104"/>
                  </a:cubicBezTo>
                  <a:cubicBezTo>
                    <a:pt x="23" y="103"/>
                    <a:pt x="23" y="103"/>
                    <a:pt x="23" y="103"/>
                  </a:cubicBezTo>
                  <a:cubicBezTo>
                    <a:pt x="23" y="102"/>
                    <a:pt x="23" y="102"/>
                    <a:pt x="23" y="102"/>
                  </a:cubicBezTo>
                  <a:cubicBezTo>
                    <a:pt x="21" y="103"/>
                    <a:pt x="21" y="103"/>
                    <a:pt x="21" y="103"/>
                  </a:cubicBezTo>
                  <a:cubicBezTo>
                    <a:pt x="21" y="104"/>
                    <a:pt x="21" y="104"/>
                    <a:pt x="21" y="104"/>
                  </a:cubicBezTo>
                  <a:cubicBezTo>
                    <a:pt x="21" y="105"/>
                    <a:pt x="21" y="105"/>
                    <a:pt x="21" y="105"/>
                  </a:cubicBezTo>
                  <a:cubicBezTo>
                    <a:pt x="20" y="105"/>
                    <a:pt x="20" y="105"/>
                    <a:pt x="20" y="105"/>
                  </a:cubicBezTo>
                  <a:cubicBezTo>
                    <a:pt x="19" y="105"/>
                    <a:pt x="19" y="105"/>
                    <a:pt x="19" y="105"/>
                  </a:cubicBezTo>
                  <a:cubicBezTo>
                    <a:pt x="21" y="107"/>
                    <a:pt x="21" y="107"/>
                    <a:pt x="21" y="107"/>
                  </a:cubicBezTo>
                  <a:cubicBezTo>
                    <a:pt x="21" y="108"/>
                    <a:pt x="21" y="108"/>
                    <a:pt x="21" y="108"/>
                  </a:cubicBezTo>
                  <a:cubicBezTo>
                    <a:pt x="20" y="109"/>
                    <a:pt x="20" y="109"/>
                    <a:pt x="20" y="109"/>
                  </a:cubicBezTo>
                  <a:cubicBezTo>
                    <a:pt x="19" y="110"/>
                    <a:pt x="19" y="110"/>
                    <a:pt x="19" y="110"/>
                  </a:cubicBezTo>
                  <a:cubicBezTo>
                    <a:pt x="17" y="111"/>
                    <a:pt x="17" y="111"/>
                    <a:pt x="17" y="111"/>
                  </a:cubicBezTo>
                  <a:cubicBezTo>
                    <a:pt x="17" y="110"/>
                    <a:pt x="17" y="110"/>
                    <a:pt x="17" y="110"/>
                  </a:cubicBezTo>
                  <a:cubicBezTo>
                    <a:pt x="16" y="109"/>
                    <a:pt x="16" y="109"/>
                    <a:pt x="16" y="109"/>
                  </a:cubicBezTo>
                  <a:cubicBezTo>
                    <a:pt x="15" y="109"/>
                    <a:pt x="15" y="109"/>
                    <a:pt x="15" y="109"/>
                  </a:cubicBezTo>
                  <a:cubicBezTo>
                    <a:pt x="14" y="109"/>
                    <a:pt x="14" y="109"/>
                    <a:pt x="14" y="109"/>
                  </a:cubicBezTo>
                  <a:cubicBezTo>
                    <a:pt x="15" y="111"/>
                    <a:pt x="15" y="111"/>
                    <a:pt x="15" y="111"/>
                  </a:cubicBezTo>
                  <a:cubicBezTo>
                    <a:pt x="14" y="112"/>
                    <a:pt x="14" y="112"/>
                    <a:pt x="14" y="112"/>
                  </a:cubicBezTo>
                  <a:cubicBezTo>
                    <a:pt x="14" y="114"/>
                    <a:pt x="14" y="114"/>
                    <a:pt x="14" y="114"/>
                  </a:cubicBezTo>
                  <a:cubicBezTo>
                    <a:pt x="14" y="115"/>
                    <a:pt x="14" y="115"/>
                    <a:pt x="14" y="115"/>
                  </a:cubicBezTo>
                  <a:cubicBezTo>
                    <a:pt x="13" y="115"/>
                    <a:pt x="13" y="115"/>
                    <a:pt x="13" y="115"/>
                  </a:cubicBezTo>
                  <a:cubicBezTo>
                    <a:pt x="12" y="117"/>
                    <a:pt x="12" y="117"/>
                    <a:pt x="12" y="117"/>
                  </a:cubicBezTo>
                  <a:cubicBezTo>
                    <a:pt x="13" y="119"/>
                    <a:pt x="13" y="119"/>
                    <a:pt x="13" y="119"/>
                  </a:cubicBezTo>
                  <a:cubicBezTo>
                    <a:pt x="13" y="119"/>
                    <a:pt x="13" y="119"/>
                    <a:pt x="13" y="119"/>
                  </a:cubicBezTo>
                  <a:cubicBezTo>
                    <a:pt x="12" y="121"/>
                    <a:pt x="12" y="121"/>
                    <a:pt x="12" y="121"/>
                  </a:cubicBezTo>
                  <a:cubicBezTo>
                    <a:pt x="13" y="122"/>
                    <a:pt x="13" y="122"/>
                    <a:pt x="13" y="122"/>
                  </a:cubicBezTo>
                  <a:cubicBezTo>
                    <a:pt x="14" y="121"/>
                    <a:pt x="14" y="121"/>
                    <a:pt x="14" y="121"/>
                  </a:cubicBezTo>
                  <a:cubicBezTo>
                    <a:pt x="15" y="122"/>
                    <a:pt x="15" y="122"/>
                    <a:pt x="15" y="122"/>
                  </a:cubicBezTo>
                  <a:cubicBezTo>
                    <a:pt x="15" y="124"/>
                    <a:pt x="15" y="124"/>
                    <a:pt x="15" y="124"/>
                  </a:cubicBezTo>
                  <a:cubicBezTo>
                    <a:pt x="14" y="125"/>
                    <a:pt x="14" y="125"/>
                    <a:pt x="14" y="125"/>
                  </a:cubicBezTo>
                  <a:cubicBezTo>
                    <a:pt x="15" y="127"/>
                    <a:pt x="15" y="127"/>
                    <a:pt x="15" y="127"/>
                  </a:cubicBezTo>
                  <a:cubicBezTo>
                    <a:pt x="14" y="128"/>
                    <a:pt x="14" y="128"/>
                    <a:pt x="14" y="128"/>
                  </a:cubicBezTo>
                  <a:cubicBezTo>
                    <a:pt x="16" y="130"/>
                    <a:pt x="16" y="130"/>
                    <a:pt x="16" y="130"/>
                  </a:cubicBezTo>
                  <a:cubicBezTo>
                    <a:pt x="17" y="131"/>
                    <a:pt x="17" y="131"/>
                    <a:pt x="17" y="131"/>
                  </a:cubicBezTo>
                  <a:cubicBezTo>
                    <a:pt x="16" y="132"/>
                    <a:pt x="16" y="132"/>
                    <a:pt x="16" y="132"/>
                  </a:cubicBezTo>
                  <a:cubicBezTo>
                    <a:pt x="18" y="134"/>
                    <a:pt x="18" y="134"/>
                    <a:pt x="18" y="134"/>
                  </a:cubicBezTo>
                  <a:cubicBezTo>
                    <a:pt x="16" y="135"/>
                    <a:pt x="16" y="135"/>
                    <a:pt x="16" y="135"/>
                  </a:cubicBezTo>
                  <a:cubicBezTo>
                    <a:pt x="17" y="137"/>
                    <a:pt x="17" y="137"/>
                    <a:pt x="17" y="137"/>
                  </a:cubicBezTo>
                  <a:cubicBezTo>
                    <a:pt x="16" y="139"/>
                    <a:pt x="16" y="139"/>
                    <a:pt x="16" y="139"/>
                  </a:cubicBezTo>
                  <a:cubicBezTo>
                    <a:pt x="16" y="142"/>
                    <a:pt x="16" y="142"/>
                    <a:pt x="16" y="142"/>
                  </a:cubicBezTo>
                  <a:cubicBezTo>
                    <a:pt x="17" y="143"/>
                    <a:pt x="17" y="143"/>
                    <a:pt x="17" y="143"/>
                  </a:cubicBezTo>
                  <a:cubicBezTo>
                    <a:pt x="16" y="145"/>
                    <a:pt x="16" y="145"/>
                    <a:pt x="16" y="145"/>
                  </a:cubicBezTo>
                  <a:cubicBezTo>
                    <a:pt x="16" y="147"/>
                    <a:pt x="16" y="147"/>
                    <a:pt x="16" y="147"/>
                  </a:cubicBezTo>
                  <a:cubicBezTo>
                    <a:pt x="17" y="148"/>
                    <a:pt x="17" y="148"/>
                    <a:pt x="17" y="148"/>
                  </a:cubicBezTo>
                  <a:cubicBezTo>
                    <a:pt x="19" y="146"/>
                    <a:pt x="19" y="146"/>
                    <a:pt x="19" y="146"/>
                  </a:cubicBezTo>
                  <a:cubicBezTo>
                    <a:pt x="20" y="147"/>
                    <a:pt x="20" y="147"/>
                    <a:pt x="20" y="147"/>
                  </a:cubicBezTo>
                  <a:cubicBezTo>
                    <a:pt x="20" y="146"/>
                    <a:pt x="20" y="146"/>
                    <a:pt x="20" y="146"/>
                  </a:cubicBezTo>
                  <a:cubicBezTo>
                    <a:pt x="22" y="148"/>
                    <a:pt x="22" y="148"/>
                    <a:pt x="22" y="148"/>
                  </a:cubicBezTo>
                  <a:cubicBezTo>
                    <a:pt x="23" y="148"/>
                    <a:pt x="23" y="148"/>
                    <a:pt x="23" y="148"/>
                  </a:cubicBezTo>
                  <a:cubicBezTo>
                    <a:pt x="25" y="149"/>
                    <a:pt x="25" y="149"/>
                    <a:pt x="25" y="149"/>
                  </a:cubicBezTo>
                  <a:cubicBezTo>
                    <a:pt x="27" y="149"/>
                    <a:pt x="27" y="149"/>
                    <a:pt x="27" y="149"/>
                  </a:cubicBezTo>
                  <a:cubicBezTo>
                    <a:pt x="28" y="149"/>
                    <a:pt x="28" y="149"/>
                    <a:pt x="28" y="149"/>
                  </a:cubicBezTo>
                  <a:cubicBezTo>
                    <a:pt x="27" y="150"/>
                    <a:pt x="27" y="150"/>
                    <a:pt x="27" y="150"/>
                  </a:cubicBezTo>
                  <a:cubicBezTo>
                    <a:pt x="28" y="150"/>
                    <a:pt x="28" y="150"/>
                    <a:pt x="28" y="150"/>
                  </a:cubicBezTo>
                  <a:cubicBezTo>
                    <a:pt x="30" y="149"/>
                    <a:pt x="30" y="149"/>
                    <a:pt x="30" y="149"/>
                  </a:cubicBezTo>
                  <a:cubicBezTo>
                    <a:pt x="30" y="150"/>
                    <a:pt x="30" y="150"/>
                    <a:pt x="30" y="150"/>
                  </a:cubicBezTo>
                  <a:cubicBezTo>
                    <a:pt x="29" y="152"/>
                    <a:pt x="29" y="152"/>
                    <a:pt x="29" y="152"/>
                  </a:cubicBezTo>
                  <a:cubicBezTo>
                    <a:pt x="31" y="155"/>
                    <a:pt x="31" y="155"/>
                    <a:pt x="31" y="155"/>
                  </a:cubicBezTo>
                  <a:cubicBezTo>
                    <a:pt x="32" y="156"/>
                    <a:pt x="32" y="156"/>
                    <a:pt x="32" y="156"/>
                  </a:cubicBezTo>
                  <a:cubicBezTo>
                    <a:pt x="31" y="158"/>
                    <a:pt x="31" y="158"/>
                    <a:pt x="31" y="158"/>
                  </a:cubicBezTo>
                  <a:cubicBezTo>
                    <a:pt x="32" y="158"/>
                    <a:pt x="32" y="158"/>
                    <a:pt x="32" y="158"/>
                  </a:cubicBezTo>
                  <a:cubicBezTo>
                    <a:pt x="33" y="155"/>
                    <a:pt x="33" y="155"/>
                    <a:pt x="33" y="155"/>
                  </a:cubicBezTo>
                  <a:cubicBezTo>
                    <a:pt x="34" y="155"/>
                    <a:pt x="34" y="155"/>
                    <a:pt x="34" y="155"/>
                  </a:cubicBezTo>
                  <a:cubicBezTo>
                    <a:pt x="34" y="156"/>
                    <a:pt x="34" y="156"/>
                    <a:pt x="34" y="156"/>
                  </a:cubicBezTo>
                  <a:cubicBezTo>
                    <a:pt x="36" y="155"/>
                    <a:pt x="36" y="155"/>
                    <a:pt x="36" y="155"/>
                  </a:cubicBezTo>
                  <a:cubicBezTo>
                    <a:pt x="37" y="155"/>
                    <a:pt x="37" y="155"/>
                    <a:pt x="37" y="155"/>
                  </a:cubicBezTo>
                  <a:cubicBezTo>
                    <a:pt x="40" y="153"/>
                    <a:pt x="40" y="153"/>
                    <a:pt x="40" y="153"/>
                  </a:cubicBezTo>
                  <a:cubicBezTo>
                    <a:pt x="41" y="153"/>
                    <a:pt x="41" y="153"/>
                    <a:pt x="41" y="153"/>
                  </a:cubicBezTo>
                  <a:cubicBezTo>
                    <a:pt x="45" y="151"/>
                    <a:pt x="45" y="151"/>
                    <a:pt x="45" y="151"/>
                  </a:cubicBezTo>
                  <a:cubicBezTo>
                    <a:pt x="45" y="150"/>
                    <a:pt x="45" y="150"/>
                    <a:pt x="45" y="150"/>
                  </a:cubicBezTo>
                  <a:cubicBezTo>
                    <a:pt x="47" y="151"/>
                    <a:pt x="47" y="151"/>
                    <a:pt x="47" y="151"/>
                  </a:cubicBezTo>
                  <a:cubicBezTo>
                    <a:pt x="49" y="150"/>
                    <a:pt x="49" y="150"/>
                    <a:pt x="49" y="150"/>
                  </a:cubicBezTo>
                  <a:cubicBezTo>
                    <a:pt x="50" y="148"/>
                    <a:pt x="50" y="148"/>
                    <a:pt x="50" y="148"/>
                  </a:cubicBezTo>
                  <a:cubicBezTo>
                    <a:pt x="51" y="149"/>
                    <a:pt x="51" y="149"/>
                    <a:pt x="51" y="149"/>
                  </a:cubicBezTo>
                  <a:cubicBezTo>
                    <a:pt x="50" y="150"/>
                    <a:pt x="50" y="150"/>
                    <a:pt x="50" y="150"/>
                  </a:cubicBezTo>
                  <a:cubicBezTo>
                    <a:pt x="51" y="151"/>
                    <a:pt x="51" y="151"/>
                    <a:pt x="51" y="151"/>
                  </a:cubicBezTo>
                  <a:cubicBezTo>
                    <a:pt x="52" y="149"/>
                    <a:pt x="52" y="149"/>
                    <a:pt x="52" y="149"/>
                  </a:cubicBezTo>
                  <a:cubicBezTo>
                    <a:pt x="52" y="149"/>
                    <a:pt x="52" y="149"/>
                    <a:pt x="52" y="149"/>
                  </a:cubicBezTo>
                  <a:cubicBezTo>
                    <a:pt x="52" y="147"/>
                    <a:pt x="52" y="147"/>
                    <a:pt x="52" y="147"/>
                  </a:cubicBezTo>
                  <a:cubicBezTo>
                    <a:pt x="52" y="146"/>
                    <a:pt x="52" y="146"/>
                    <a:pt x="52" y="146"/>
                  </a:cubicBezTo>
                  <a:cubicBezTo>
                    <a:pt x="53" y="148"/>
                    <a:pt x="53" y="148"/>
                    <a:pt x="53" y="148"/>
                  </a:cubicBezTo>
                  <a:cubicBezTo>
                    <a:pt x="54" y="148"/>
                    <a:pt x="54" y="148"/>
                    <a:pt x="54" y="148"/>
                  </a:cubicBezTo>
                  <a:cubicBezTo>
                    <a:pt x="55" y="147"/>
                    <a:pt x="55" y="147"/>
                    <a:pt x="55" y="147"/>
                  </a:cubicBezTo>
                  <a:cubicBezTo>
                    <a:pt x="56" y="149"/>
                    <a:pt x="56" y="149"/>
                    <a:pt x="56" y="149"/>
                  </a:cubicBezTo>
                  <a:cubicBezTo>
                    <a:pt x="57" y="149"/>
                    <a:pt x="57" y="149"/>
                    <a:pt x="57" y="149"/>
                  </a:cubicBezTo>
                  <a:cubicBezTo>
                    <a:pt x="57" y="147"/>
                    <a:pt x="57" y="147"/>
                    <a:pt x="57" y="147"/>
                  </a:cubicBezTo>
                  <a:cubicBezTo>
                    <a:pt x="58" y="148"/>
                    <a:pt x="58" y="148"/>
                    <a:pt x="58" y="148"/>
                  </a:cubicBezTo>
                  <a:cubicBezTo>
                    <a:pt x="58" y="149"/>
                    <a:pt x="58" y="149"/>
                    <a:pt x="58" y="149"/>
                  </a:cubicBezTo>
                  <a:cubicBezTo>
                    <a:pt x="59" y="147"/>
                    <a:pt x="59" y="147"/>
                    <a:pt x="59" y="147"/>
                  </a:cubicBezTo>
                  <a:cubicBezTo>
                    <a:pt x="62" y="147"/>
                    <a:pt x="62" y="147"/>
                    <a:pt x="62" y="147"/>
                  </a:cubicBezTo>
                  <a:cubicBezTo>
                    <a:pt x="63" y="148"/>
                    <a:pt x="63" y="148"/>
                    <a:pt x="63" y="148"/>
                  </a:cubicBezTo>
                  <a:cubicBezTo>
                    <a:pt x="66" y="148"/>
                    <a:pt x="66" y="148"/>
                    <a:pt x="66" y="148"/>
                  </a:cubicBezTo>
                  <a:cubicBezTo>
                    <a:pt x="66" y="147"/>
                    <a:pt x="66" y="147"/>
                    <a:pt x="66" y="147"/>
                  </a:cubicBezTo>
                  <a:cubicBezTo>
                    <a:pt x="65" y="146"/>
                    <a:pt x="65" y="146"/>
                    <a:pt x="65" y="146"/>
                  </a:cubicBezTo>
                  <a:cubicBezTo>
                    <a:pt x="66" y="146"/>
                    <a:pt x="66" y="146"/>
                    <a:pt x="66" y="146"/>
                  </a:cubicBezTo>
                  <a:cubicBezTo>
                    <a:pt x="67" y="146"/>
                    <a:pt x="67" y="146"/>
                    <a:pt x="67" y="146"/>
                  </a:cubicBezTo>
                  <a:cubicBezTo>
                    <a:pt x="67" y="147"/>
                    <a:pt x="67" y="147"/>
                    <a:pt x="67" y="147"/>
                  </a:cubicBezTo>
                  <a:cubicBezTo>
                    <a:pt x="69" y="148"/>
                    <a:pt x="69" y="148"/>
                    <a:pt x="69" y="148"/>
                  </a:cubicBezTo>
                  <a:cubicBezTo>
                    <a:pt x="69" y="148"/>
                    <a:pt x="69" y="147"/>
                    <a:pt x="70" y="146"/>
                  </a:cubicBezTo>
                  <a:close/>
                  <a:moveTo>
                    <a:pt x="37" y="82"/>
                  </a:moveTo>
                  <a:cubicBezTo>
                    <a:pt x="36" y="83"/>
                    <a:pt x="36" y="83"/>
                    <a:pt x="36" y="83"/>
                  </a:cubicBezTo>
                  <a:cubicBezTo>
                    <a:pt x="35" y="83"/>
                    <a:pt x="35" y="83"/>
                    <a:pt x="35" y="83"/>
                  </a:cubicBezTo>
                  <a:cubicBezTo>
                    <a:pt x="34" y="81"/>
                    <a:pt x="34" y="81"/>
                    <a:pt x="34" y="81"/>
                  </a:cubicBezTo>
                  <a:cubicBezTo>
                    <a:pt x="35" y="80"/>
                    <a:pt x="35" y="80"/>
                    <a:pt x="35" y="80"/>
                  </a:cubicBezTo>
                  <a:cubicBezTo>
                    <a:pt x="38" y="80"/>
                    <a:pt x="38" y="80"/>
                    <a:pt x="38" y="80"/>
                  </a:cubicBezTo>
                  <a:cubicBezTo>
                    <a:pt x="38" y="81"/>
                    <a:pt x="38" y="81"/>
                    <a:pt x="38" y="81"/>
                  </a:cubicBezTo>
                  <a:cubicBezTo>
                    <a:pt x="36" y="81"/>
                    <a:pt x="36" y="81"/>
                    <a:pt x="36" y="81"/>
                  </a:cubicBezTo>
                  <a:cubicBezTo>
                    <a:pt x="37" y="82"/>
                    <a:pt x="37" y="82"/>
                    <a:pt x="37" y="82"/>
                  </a:cubicBezTo>
                  <a:close/>
                  <a:moveTo>
                    <a:pt x="12" y="107"/>
                  </a:moveTo>
                  <a:cubicBezTo>
                    <a:pt x="12" y="106"/>
                    <a:pt x="12" y="106"/>
                    <a:pt x="12" y="106"/>
                  </a:cubicBezTo>
                  <a:cubicBezTo>
                    <a:pt x="13" y="107"/>
                    <a:pt x="13" y="107"/>
                    <a:pt x="13" y="107"/>
                  </a:cubicBezTo>
                  <a:cubicBezTo>
                    <a:pt x="13" y="108"/>
                    <a:pt x="13" y="108"/>
                    <a:pt x="13" y="108"/>
                  </a:cubicBezTo>
                  <a:cubicBezTo>
                    <a:pt x="12" y="107"/>
                    <a:pt x="12" y="107"/>
                    <a:pt x="12" y="107"/>
                  </a:cubicBezTo>
                  <a:close/>
                  <a:moveTo>
                    <a:pt x="11" y="108"/>
                  </a:moveTo>
                  <a:cubicBezTo>
                    <a:pt x="12" y="109"/>
                    <a:pt x="12" y="109"/>
                    <a:pt x="12" y="109"/>
                  </a:cubicBezTo>
                  <a:cubicBezTo>
                    <a:pt x="14" y="108"/>
                    <a:pt x="14" y="108"/>
                    <a:pt x="14" y="108"/>
                  </a:cubicBezTo>
                  <a:cubicBezTo>
                    <a:pt x="13" y="110"/>
                    <a:pt x="13" y="110"/>
                    <a:pt x="13" y="110"/>
                  </a:cubicBezTo>
                  <a:cubicBezTo>
                    <a:pt x="12" y="111"/>
                    <a:pt x="12" y="111"/>
                    <a:pt x="12" y="111"/>
                  </a:cubicBezTo>
                  <a:cubicBezTo>
                    <a:pt x="11" y="110"/>
                    <a:pt x="11" y="110"/>
                    <a:pt x="11" y="110"/>
                  </a:cubicBezTo>
                  <a:cubicBezTo>
                    <a:pt x="11" y="108"/>
                    <a:pt x="11" y="108"/>
                    <a:pt x="11" y="108"/>
                  </a:cubicBezTo>
                  <a:close/>
                  <a:moveTo>
                    <a:pt x="30" y="154"/>
                  </a:moveTo>
                  <a:cubicBezTo>
                    <a:pt x="30" y="156"/>
                    <a:pt x="30" y="156"/>
                    <a:pt x="30" y="156"/>
                  </a:cubicBezTo>
                  <a:cubicBezTo>
                    <a:pt x="29" y="156"/>
                    <a:pt x="29" y="156"/>
                    <a:pt x="29" y="156"/>
                  </a:cubicBezTo>
                  <a:cubicBezTo>
                    <a:pt x="28" y="156"/>
                    <a:pt x="28" y="156"/>
                    <a:pt x="28" y="156"/>
                  </a:cubicBezTo>
                  <a:cubicBezTo>
                    <a:pt x="29" y="155"/>
                    <a:pt x="29" y="155"/>
                    <a:pt x="29" y="155"/>
                  </a:cubicBezTo>
                  <a:cubicBezTo>
                    <a:pt x="30" y="154"/>
                    <a:pt x="30" y="154"/>
                    <a:pt x="30" y="154"/>
                  </a:cubicBezTo>
                  <a:close/>
                  <a:moveTo>
                    <a:pt x="27" y="152"/>
                  </a:moveTo>
                  <a:cubicBezTo>
                    <a:pt x="27" y="152"/>
                    <a:pt x="28" y="154"/>
                    <a:pt x="28" y="154"/>
                  </a:cubicBezTo>
                  <a:cubicBezTo>
                    <a:pt x="27" y="154"/>
                    <a:pt x="27" y="154"/>
                    <a:pt x="27" y="154"/>
                  </a:cubicBezTo>
                  <a:cubicBezTo>
                    <a:pt x="27" y="152"/>
                    <a:pt x="27" y="152"/>
                    <a:pt x="27" y="152"/>
                  </a:cubicBezTo>
                  <a:close/>
                  <a:moveTo>
                    <a:pt x="24" y="151"/>
                  </a:moveTo>
                  <a:cubicBezTo>
                    <a:pt x="26" y="150"/>
                    <a:pt x="26" y="150"/>
                    <a:pt x="26" y="150"/>
                  </a:cubicBezTo>
                  <a:cubicBezTo>
                    <a:pt x="26" y="151"/>
                    <a:pt x="26" y="151"/>
                    <a:pt x="26" y="151"/>
                  </a:cubicBezTo>
                  <a:cubicBezTo>
                    <a:pt x="25" y="152"/>
                    <a:pt x="25" y="152"/>
                    <a:pt x="25" y="152"/>
                  </a:cubicBezTo>
                  <a:cubicBezTo>
                    <a:pt x="23" y="152"/>
                    <a:pt x="23" y="152"/>
                    <a:pt x="23" y="152"/>
                  </a:cubicBezTo>
                  <a:cubicBezTo>
                    <a:pt x="24" y="151"/>
                    <a:pt x="24" y="151"/>
                    <a:pt x="24" y="151"/>
                  </a:cubicBezTo>
                  <a:close/>
                  <a:moveTo>
                    <a:pt x="20" y="148"/>
                  </a:moveTo>
                  <a:cubicBezTo>
                    <a:pt x="22" y="149"/>
                    <a:pt x="22" y="149"/>
                    <a:pt x="22" y="149"/>
                  </a:cubicBezTo>
                  <a:cubicBezTo>
                    <a:pt x="21" y="150"/>
                    <a:pt x="21" y="150"/>
                    <a:pt x="21" y="150"/>
                  </a:cubicBezTo>
                  <a:cubicBezTo>
                    <a:pt x="20" y="149"/>
                    <a:pt x="20" y="149"/>
                    <a:pt x="20" y="149"/>
                  </a:cubicBezTo>
                  <a:cubicBezTo>
                    <a:pt x="20" y="148"/>
                    <a:pt x="20" y="148"/>
                    <a:pt x="20" y="148"/>
                  </a:cubicBezTo>
                  <a:close/>
                  <a:moveTo>
                    <a:pt x="16" y="148"/>
                  </a:moveTo>
                  <a:cubicBezTo>
                    <a:pt x="18" y="149"/>
                    <a:pt x="18" y="149"/>
                    <a:pt x="18" y="149"/>
                  </a:cubicBezTo>
                  <a:cubicBezTo>
                    <a:pt x="17" y="149"/>
                    <a:pt x="17" y="149"/>
                    <a:pt x="17" y="149"/>
                  </a:cubicBezTo>
                  <a:cubicBezTo>
                    <a:pt x="17" y="149"/>
                    <a:pt x="16" y="148"/>
                    <a:pt x="16" y="148"/>
                  </a:cubicBezTo>
                  <a:close/>
                  <a:moveTo>
                    <a:pt x="4" y="151"/>
                  </a:moveTo>
                  <a:cubicBezTo>
                    <a:pt x="7" y="152"/>
                    <a:pt x="7" y="152"/>
                    <a:pt x="7" y="152"/>
                  </a:cubicBezTo>
                  <a:cubicBezTo>
                    <a:pt x="7" y="151"/>
                    <a:pt x="7" y="151"/>
                    <a:pt x="7" y="151"/>
                  </a:cubicBezTo>
                  <a:cubicBezTo>
                    <a:pt x="6" y="150"/>
                    <a:pt x="6" y="150"/>
                    <a:pt x="6" y="150"/>
                  </a:cubicBezTo>
                  <a:cubicBezTo>
                    <a:pt x="6" y="149"/>
                    <a:pt x="6" y="149"/>
                    <a:pt x="6" y="149"/>
                  </a:cubicBezTo>
                  <a:cubicBezTo>
                    <a:pt x="7" y="149"/>
                    <a:pt x="7" y="149"/>
                    <a:pt x="7" y="149"/>
                  </a:cubicBezTo>
                  <a:cubicBezTo>
                    <a:pt x="9" y="150"/>
                    <a:pt x="9" y="150"/>
                    <a:pt x="9" y="150"/>
                  </a:cubicBezTo>
                  <a:cubicBezTo>
                    <a:pt x="9" y="152"/>
                    <a:pt x="9" y="152"/>
                    <a:pt x="9" y="152"/>
                  </a:cubicBezTo>
                  <a:cubicBezTo>
                    <a:pt x="8" y="152"/>
                    <a:pt x="8" y="152"/>
                    <a:pt x="8" y="152"/>
                  </a:cubicBezTo>
                  <a:cubicBezTo>
                    <a:pt x="8" y="152"/>
                    <a:pt x="8" y="152"/>
                    <a:pt x="8" y="152"/>
                  </a:cubicBezTo>
                  <a:cubicBezTo>
                    <a:pt x="9" y="154"/>
                    <a:pt x="9" y="154"/>
                    <a:pt x="9" y="154"/>
                  </a:cubicBezTo>
                  <a:cubicBezTo>
                    <a:pt x="10" y="154"/>
                    <a:pt x="10" y="154"/>
                    <a:pt x="10" y="154"/>
                  </a:cubicBezTo>
                  <a:cubicBezTo>
                    <a:pt x="10" y="155"/>
                    <a:pt x="10" y="155"/>
                    <a:pt x="10" y="155"/>
                  </a:cubicBezTo>
                  <a:cubicBezTo>
                    <a:pt x="9" y="156"/>
                    <a:pt x="9" y="156"/>
                    <a:pt x="9" y="156"/>
                  </a:cubicBezTo>
                  <a:cubicBezTo>
                    <a:pt x="8" y="154"/>
                    <a:pt x="8" y="154"/>
                    <a:pt x="8" y="154"/>
                  </a:cubicBezTo>
                  <a:cubicBezTo>
                    <a:pt x="6" y="154"/>
                    <a:pt x="6" y="154"/>
                    <a:pt x="6" y="154"/>
                  </a:cubicBezTo>
                  <a:cubicBezTo>
                    <a:pt x="5" y="153"/>
                    <a:pt x="5" y="153"/>
                    <a:pt x="5" y="153"/>
                  </a:cubicBezTo>
                  <a:cubicBezTo>
                    <a:pt x="4" y="152"/>
                    <a:pt x="4" y="152"/>
                    <a:pt x="4" y="152"/>
                  </a:cubicBezTo>
                  <a:lnTo>
                    <a:pt x="4" y="151"/>
                  </a:lnTo>
                  <a:close/>
                </a:path>
              </a:pathLst>
            </a:custGeom>
            <a:grpFill/>
            <a:ln w="0">
              <a:noFill/>
            </a:ln>
          </p:spPr>
          <p:style>
            <a:lnRef idx="0">
              <a:scrgbClr r="0" g="0" b="0"/>
            </a:lnRef>
            <a:fillRef idx="0">
              <a:scrgbClr r="0" g="0" b="0"/>
            </a:fillRef>
            <a:effectRef idx="0">
              <a:scrgbClr r="0" g="0" b="0"/>
            </a:effectRef>
            <a:fontRef idx="minor"/>
          </p:style>
        </p:sp>
        <p:sp>
          <p:nvSpPr>
            <p:cNvPr id="305" name="CustomShape 46">
              <a:extLst>
                <a:ext uri="{FF2B5EF4-FFF2-40B4-BE49-F238E27FC236}">
                  <a16:creationId xmlns:a16="http://schemas.microsoft.com/office/drawing/2014/main" id="{1EF0CC2B-921C-4001-92EA-E7D0C1ACAEF3}"/>
                </a:ext>
              </a:extLst>
            </p:cNvPr>
            <p:cNvSpPr/>
            <p:nvPr/>
          </p:nvSpPr>
          <p:spPr>
            <a:xfrm>
              <a:off x="3588840" y="4020120"/>
              <a:ext cx="110520" cy="72000"/>
            </a:xfrm>
            <a:custGeom>
              <a:avLst/>
              <a:gdLst/>
              <a:ahLst/>
              <a:cxnLst/>
              <a:rect l="l" t="t" r="r" b="b"/>
              <a:pathLst>
                <a:path w="104" h="70">
                  <a:moveTo>
                    <a:pt x="97" y="68"/>
                  </a:moveTo>
                  <a:lnTo>
                    <a:pt x="102" y="64"/>
                  </a:lnTo>
                  <a:lnTo>
                    <a:pt x="102" y="59"/>
                  </a:lnTo>
                  <a:lnTo>
                    <a:pt x="104" y="57"/>
                  </a:lnTo>
                  <a:lnTo>
                    <a:pt x="104" y="53"/>
                  </a:lnTo>
                  <a:lnTo>
                    <a:pt x="95" y="37"/>
                  </a:lnTo>
                  <a:lnTo>
                    <a:pt x="97" y="22"/>
                  </a:lnTo>
                  <a:lnTo>
                    <a:pt x="99" y="22"/>
                  </a:lnTo>
                  <a:lnTo>
                    <a:pt x="99" y="15"/>
                  </a:lnTo>
                  <a:lnTo>
                    <a:pt x="104" y="11"/>
                  </a:lnTo>
                  <a:lnTo>
                    <a:pt x="104" y="11"/>
                  </a:lnTo>
                  <a:lnTo>
                    <a:pt x="104" y="11"/>
                  </a:lnTo>
                  <a:lnTo>
                    <a:pt x="102" y="7"/>
                  </a:lnTo>
                  <a:lnTo>
                    <a:pt x="102" y="9"/>
                  </a:lnTo>
                  <a:lnTo>
                    <a:pt x="86" y="9"/>
                  </a:lnTo>
                  <a:lnTo>
                    <a:pt x="77" y="4"/>
                  </a:lnTo>
                  <a:lnTo>
                    <a:pt x="71" y="4"/>
                  </a:lnTo>
                  <a:lnTo>
                    <a:pt x="66" y="2"/>
                  </a:lnTo>
                  <a:lnTo>
                    <a:pt x="64" y="2"/>
                  </a:lnTo>
                  <a:lnTo>
                    <a:pt x="60" y="0"/>
                  </a:lnTo>
                  <a:lnTo>
                    <a:pt x="60" y="2"/>
                  </a:lnTo>
                  <a:lnTo>
                    <a:pt x="58" y="2"/>
                  </a:lnTo>
                  <a:lnTo>
                    <a:pt x="58" y="4"/>
                  </a:lnTo>
                  <a:lnTo>
                    <a:pt x="60" y="4"/>
                  </a:lnTo>
                  <a:lnTo>
                    <a:pt x="55" y="7"/>
                  </a:lnTo>
                  <a:lnTo>
                    <a:pt x="55" y="7"/>
                  </a:lnTo>
                  <a:lnTo>
                    <a:pt x="47" y="7"/>
                  </a:lnTo>
                  <a:lnTo>
                    <a:pt x="47" y="4"/>
                  </a:lnTo>
                  <a:lnTo>
                    <a:pt x="44" y="9"/>
                  </a:lnTo>
                  <a:lnTo>
                    <a:pt x="42" y="9"/>
                  </a:lnTo>
                  <a:lnTo>
                    <a:pt x="38" y="9"/>
                  </a:lnTo>
                  <a:lnTo>
                    <a:pt x="38" y="13"/>
                  </a:lnTo>
                  <a:lnTo>
                    <a:pt x="36" y="11"/>
                  </a:lnTo>
                  <a:lnTo>
                    <a:pt x="29" y="13"/>
                  </a:lnTo>
                  <a:lnTo>
                    <a:pt x="27" y="18"/>
                  </a:lnTo>
                  <a:lnTo>
                    <a:pt x="27" y="31"/>
                  </a:lnTo>
                  <a:lnTo>
                    <a:pt x="29" y="31"/>
                  </a:lnTo>
                  <a:lnTo>
                    <a:pt x="31" y="29"/>
                  </a:lnTo>
                  <a:lnTo>
                    <a:pt x="33" y="31"/>
                  </a:lnTo>
                  <a:lnTo>
                    <a:pt x="31" y="33"/>
                  </a:lnTo>
                  <a:lnTo>
                    <a:pt x="29" y="33"/>
                  </a:lnTo>
                  <a:lnTo>
                    <a:pt x="29" y="37"/>
                  </a:lnTo>
                  <a:lnTo>
                    <a:pt x="33" y="42"/>
                  </a:lnTo>
                  <a:lnTo>
                    <a:pt x="38" y="48"/>
                  </a:lnTo>
                  <a:lnTo>
                    <a:pt x="40" y="48"/>
                  </a:lnTo>
                  <a:lnTo>
                    <a:pt x="40" y="44"/>
                  </a:lnTo>
                  <a:lnTo>
                    <a:pt x="44" y="42"/>
                  </a:lnTo>
                  <a:lnTo>
                    <a:pt x="47" y="44"/>
                  </a:lnTo>
                  <a:lnTo>
                    <a:pt x="44" y="55"/>
                  </a:lnTo>
                  <a:lnTo>
                    <a:pt x="44" y="55"/>
                  </a:lnTo>
                  <a:lnTo>
                    <a:pt x="47" y="55"/>
                  </a:lnTo>
                  <a:lnTo>
                    <a:pt x="51" y="53"/>
                  </a:lnTo>
                  <a:lnTo>
                    <a:pt x="55" y="51"/>
                  </a:lnTo>
                  <a:lnTo>
                    <a:pt x="62" y="55"/>
                  </a:lnTo>
                  <a:lnTo>
                    <a:pt x="64" y="55"/>
                  </a:lnTo>
                  <a:lnTo>
                    <a:pt x="64" y="51"/>
                  </a:lnTo>
                  <a:lnTo>
                    <a:pt x="66" y="53"/>
                  </a:lnTo>
                  <a:lnTo>
                    <a:pt x="69" y="55"/>
                  </a:lnTo>
                  <a:lnTo>
                    <a:pt x="71" y="55"/>
                  </a:lnTo>
                  <a:lnTo>
                    <a:pt x="77" y="59"/>
                  </a:lnTo>
                  <a:lnTo>
                    <a:pt x="80" y="64"/>
                  </a:lnTo>
                  <a:lnTo>
                    <a:pt x="82" y="66"/>
                  </a:lnTo>
                  <a:lnTo>
                    <a:pt x="86" y="70"/>
                  </a:lnTo>
                  <a:lnTo>
                    <a:pt x="93" y="68"/>
                  </a:lnTo>
                  <a:lnTo>
                    <a:pt x="97" y="68"/>
                  </a:lnTo>
                  <a:lnTo>
                    <a:pt x="97" y="68"/>
                  </a:lnTo>
                  <a:close/>
                  <a:moveTo>
                    <a:pt x="20" y="22"/>
                  </a:moveTo>
                  <a:lnTo>
                    <a:pt x="22" y="22"/>
                  </a:lnTo>
                  <a:lnTo>
                    <a:pt x="25" y="24"/>
                  </a:lnTo>
                  <a:lnTo>
                    <a:pt x="20" y="24"/>
                  </a:lnTo>
                  <a:lnTo>
                    <a:pt x="20" y="22"/>
                  </a:lnTo>
                  <a:lnTo>
                    <a:pt x="20" y="22"/>
                  </a:lnTo>
                  <a:close/>
                  <a:moveTo>
                    <a:pt x="14" y="33"/>
                  </a:moveTo>
                  <a:lnTo>
                    <a:pt x="11" y="29"/>
                  </a:lnTo>
                  <a:lnTo>
                    <a:pt x="7" y="29"/>
                  </a:lnTo>
                  <a:lnTo>
                    <a:pt x="5" y="31"/>
                  </a:lnTo>
                  <a:lnTo>
                    <a:pt x="3" y="29"/>
                  </a:lnTo>
                  <a:lnTo>
                    <a:pt x="9" y="26"/>
                  </a:lnTo>
                  <a:lnTo>
                    <a:pt x="11" y="24"/>
                  </a:lnTo>
                  <a:lnTo>
                    <a:pt x="11" y="22"/>
                  </a:lnTo>
                  <a:lnTo>
                    <a:pt x="14" y="22"/>
                  </a:lnTo>
                  <a:lnTo>
                    <a:pt x="16" y="24"/>
                  </a:lnTo>
                  <a:lnTo>
                    <a:pt x="18" y="24"/>
                  </a:lnTo>
                  <a:lnTo>
                    <a:pt x="20" y="29"/>
                  </a:lnTo>
                  <a:lnTo>
                    <a:pt x="18" y="29"/>
                  </a:lnTo>
                  <a:lnTo>
                    <a:pt x="14" y="31"/>
                  </a:lnTo>
                  <a:lnTo>
                    <a:pt x="14" y="33"/>
                  </a:lnTo>
                  <a:lnTo>
                    <a:pt x="14" y="33"/>
                  </a:lnTo>
                  <a:close/>
                  <a:moveTo>
                    <a:pt x="20" y="35"/>
                  </a:moveTo>
                  <a:lnTo>
                    <a:pt x="20" y="33"/>
                  </a:lnTo>
                  <a:lnTo>
                    <a:pt x="25" y="33"/>
                  </a:lnTo>
                  <a:lnTo>
                    <a:pt x="27" y="37"/>
                  </a:lnTo>
                  <a:lnTo>
                    <a:pt x="25" y="37"/>
                  </a:lnTo>
                  <a:lnTo>
                    <a:pt x="20" y="35"/>
                  </a:lnTo>
                  <a:lnTo>
                    <a:pt x="20" y="35"/>
                  </a:lnTo>
                  <a:close/>
                  <a:moveTo>
                    <a:pt x="3" y="57"/>
                  </a:moveTo>
                  <a:lnTo>
                    <a:pt x="5" y="57"/>
                  </a:lnTo>
                  <a:lnTo>
                    <a:pt x="7" y="55"/>
                  </a:lnTo>
                  <a:lnTo>
                    <a:pt x="7" y="53"/>
                  </a:lnTo>
                  <a:lnTo>
                    <a:pt x="9" y="48"/>
                  </a:lnTo>
                  <a:lnTo>
                    <a:pt x="16" y="46"/>
                  </a:lnTo>
                  <a:lnTo>
                    <a:pt x="18" y="44"/>
                  </a:lnTo>
                  <a:lnTo>
                    <a:pt x="20" y="40"/>
                  </a:lnTo>
                  <a:lnTo>
                    <a:pt x="22" y="42"/>
                  </a:lnTo>
                  <a:lnTo>
                    <a:pt x="25" y="40"/>
                  </a:lnTo>
                  <a:lnTo>
                    <a:pt x="22" y="40"/>
                  </a:lnTo>
                  <a:lnTo>
                    <a:pt x="20" y="37"/>
                  </a:lnTo>
                  <a:lnTo>
                    <a:pt x="18" y="35"/>
                  </a:lnTo>
                  <a:lnTo>
                    <a:pt x="11" y="35"/>
                  </a:lnTo>
                  <a:lnTo>
                    <a:pt x="11" y="35"/>
                  </a:lnTo>
                  <a:lnTo>
                    <a:pt x="9" y="37"/>
                  </a:lnTo>
                  <a:lnTo>
                    <a:pt x="7" y="37"/>
                  </a:lnTo>
                  <a:lnTo>
                    <a:pt x="5" y="40"/>
                  </a:lnTo>
                  <a:lnTo>
                    <a:pt x="5" y="37"/>
                  </a:lnTo>
                  <a:lnTo>
                    <a:pt x="3" y="37"/>
                  </a:lnTo>
                  <a:lnTo>
                    <a:pt x="3" y="40"/>
                  </a:lnTo>
                  <a:lnTo>
                    <a:pt x="0" y="40"/>
                  </a:lnTo>
                  <a:lnTo>
                    <a:pt x="3" y="40"/>
                  </a:lnTo>
                  <a:lnTo>
                    <a:pt x="3" y="42"/>
                  </a:lnTo>
                  <a:lnTo>
                    <a:pt x="0" y="44"/>
                  </a:lnTo>
                  <a:lnTo>
                    <a:pt x="0" y="46"/>
                  </a:lnTo>
                  <a:lnTo>
                    <a:pt x="5" y="46"/>
                  </a:lnTo>
                  <a:lnTo>
                    <a:pt x="7" y="48"/>
                  </a:lnTo>
                  <a:lnTo>
                    <a:pt x="7" y="53"/>
                  </a:lnTo>
                  <a:lnTo>
                    <a:pt x="5" y="53"/>
                  </a:lnTo>
                  <a:lnTo>
                    <a:pt x="3" y="57"/>
                  </a:lnTo>
                  <a:close/>
                </a:path>
              </a:pathLst>
            </a:custGeom>
            <a:grpFill/>
            <a:ln w="0">
              <a:noFill/>
            </a:ln>
          </p:spPr>
          <p:style>
            <a:lnRef idx="0">
              <a:scrgbClr r="0" g="0" b="0"/>
            </a:lnRef>
            <a:fillRef idx="0">
              <a:scrgbClr r="0" g="0" b="0"/>
            </a:fillRef>
            <a:effectRef idx="0">
              <a:scrgbClr r="0" g="0" b="0"/>
            </a:effectRef>
            <a:fontRef idx="minor"/>
          </p:style>
        </p:sp>
        <p:sp>
          <p:nvSpPr>
            <p:cNvPr id="306" name="CustomShape 47">
              <a:extLst>
                <a:ext uri="{FF2B5EF4-FFF2-40B4-BE49-F238E27FC236}">
                  <a16:creationId xmlns:a16="http://schemas.microsoft.com/office/drawing/2014/main" id="{75ED79A8-227A-465B-9B56-815754AF8CC1}"/>
                </a:ext>
              </a:extLst>
            </p:cNvPr>
            <p:cNvSpPr/>
            <p:nvPr/>
          </p:nvSpPr>
          <p:spPr>
            <a:xfrm>
              <a:off x="3576960" y="4072680"/>
              <a:ext cx="131760" cy="67680"/>
            </a:xfrm>
            <a:custGeom>
              <a:avLst/>
              <a:gdLst/>
              <a:ahLst/>
              <a:cxnLst/>
              <a:rect l="l" t="t" r="r" b="b"/>
              <a:pathLst>
                <a:path w="124" h="66">
                  <a:moveTo>
                    <a:pt x="124" y="50"/>
                  </a:moveTo>
                  <a:lnTo>
                    <a:pt x="124" y="46"/>
                  </a:lnTo>
                  <a:lnTo>
                    <a:pt x="121" y="41"/>
                  </a:lnTo>
                  <a:lnTo>
                    <a:pt x="119" y="37"/>
                  </a:lnTo>
                  <a:lnTo>
                    <a:pt x="117" y="35"/>
                  </a:lnTo>
                  <a:lnTo>
                    <a:pt x="115" y="30"/>
                  </a:lnTo>
                  <a:lnTo>
                    <a:pt x="115" y="28"/>
                  </a:lnTo>
                  <a:lnTo>
                    <a:pt x="115" y="24"/>
                  </a:lnTo>
                  <a:lnTo>
                    <a:pt x="113" y="24"/>
                  </a:lnTo>
                  <a:lnTo>
                    <a:pt x="113" y="22"/>
                  </a:lnTo>
                  <a:lnTo>
                    <a:pt x="113" y="17"/>
                  </a:lnTo>
                  <a:lnTo>
                    <a:pt x="104" y="17"/>
                  </a:lnTo>
                  <a:lnTo>
                    <a:pt x="97" y="19"/>
                  </a:lnTo>
                  <a:lnTo>
                    <a:pt x="93" y="15"/>
                  </a:lnTo>
                  <a:lnTo>
                    <a:pt x="91" y="13"/>
                  </a:lnTo>
                  <a:lnTo>
                    <a:pt x="88" y="8"/>
                  </a:lnTo>
                  <a:lnTo>
                    <a:pt x="82" y="4"/>
                  </a:lnTo>
                  <a:lnTo>
                    <a:pt x="80" y="4"/>
                  </a:lnTo>
                  <a:lnTo>
                    <a:pt x="77" y="2"/>
                  </a:lnTo>
                  <a:lnTo>
                    <a:pt x="75" y="0"/>
                  </a:lnTo>
                  <a:lnTo>
                    <a:pt x="75" y="4"/>
                  </a:lnTo>
                  <a:lnTo>
                    <a:pt x="73" y="4"/>
                  </a:lnTo>
                  <a:lnTo>
                    <a:pt x="66" y="0"/>
                  </a:lnTo>
                  <a:lnTo>
                    <a:pt x="62" y="2"/>
                  </a:lnTo>
                  <a:lnTo>
                    <a:pt x="58" y="4"/>
                  </a:lnTo>
                  <a:lnTo>
                    <a:pt x="55" y="4"/>
                  </a:lnTo>
                  <a:lnTo>
                    <a:pt x="55" y="11"/>
                  </a:lnTo>
                  <a:lnTo>
                    <a:pt x="55" y="19"/>
                  </a:lnTo>
                  <a:lnTo>
                    <a:pt x="53" y="26"/>
                  </a:lnTo>
                  <a:lnTo>
                    <a:pt x="49" y="33"/>
                  </a:lnTo>
                  <a:lnTo>
                    <a:pt x="44" y="33"/>
                  </a:lnTo>
                  <a:lnTo>
                    <a:pt x="40" y="28"/>
                  </a:lnTo>
                  <a:lnTo>
                    <a:pt x="38" y="24"/>
                  </a:lnTo>
                  <a:lnTo>
                    <a:pt x="29" y="15"/>
                  </a:lnTo>
                  <a:lnTo>
                    <a:pt x="29" y="8"/>
                  </a:lnTo>
                  <a:lnTo>
                    <a:pt x="27" y="8"/>
                  </a:lnTo>
                  <a:lnTo>
                    <a:pt x="25" y="13"/>
                  </a:lnTo>
                  <a:lnTo>
                    <a:pt x="18" y="13"/>
                  </a:lnTo>
                  <a:lnTo>
                    <a:pt x="16" y="15"/>
                  </a:lnTo>
                  <a:lnTo>
                    <a:pt x="14" y="15"/>
                  </a:lnTo>
                  <a:lnTo>
                    <a:pt x="9" y="19"/>
                  </a:lnTo>
                  <a:lnTo>
                    <a:pt x="11" y="24"/>
                  </a:lnTo>
                  <a:lnTo>
                    <a:pt x="9" y="24"/>
                  </a:lnTo>
                  <a:lnTo>
                    <a:pt x="9" y="30"/>
                  </a:lnTo>
                  <a:lnTo>
                    <a:pt x="5" y="37"/>
                  </a:lnTo>
                  <a:lnTo>
                    <a:pt x="3" y="39"/>
                  </a:lnTo>
                  <a:lnTo>
                    <a:pt x="3" y="44"/>
                  </a:lnTo>
                  <a:lnTo>
                    <a:pt x="0" y="46"/>
                  </a:lnTo>
                  <a:lnTo>
                    <a:pt x="3" y="55"/>
                  </a:lnTo>
                  <a:lnTo>
                    <a:pt x="5" y="57"/>
                  </a:lnTo>
                  <a:lnTo>
                    <a:pt x="5" y="59"/>
                  </a:lnTo>
                  <a:lnTo>
                    <a:pt x="9" y="57"/>
                  </a:lnTo>
                  <a:lnTo>
                    <a:pt x="9" y="52"/>
                  </a:lnTo>
                  <a:lnTo>
                    <a:pt x="16" y="48"/>
                  </a:lnTo>
                  <a:lnTo>
                    <a:pt x="25" y="46"/>
                  </a:lnTo>
                  <a:lnTo>
                    <a:pt x="31" y="46"/>
                  </a:lnTo>
                  <a:lnTo>
                    <a:pt x="36" y="46"/>
                  </a:lnTo>
                  <a:lnTo>
                    <a:pt x="38" y="48"/>
                  </a:lnTo>
                  <a:lnTo>
                    <a:pt x="42" y="46"/>
                  </a:lnTo>
                  <a:lnTo>
                    <a:pt x="47" y="46"/>
                  </a:lnTo>
                  <a:lnTo>
                    <a:pt x="47" y="48"/>
                  </a:lnTo>
                  <a:lnTo>
                    <a:pt x="51" y="48"/>
                  </a:lnTo>
                  <a:lnTo>
                    <a:pt x="53" y="50"/>
                  </a:lnTo>
                  <a:lnTo>
                    <a:pt x="60" y="50"/>
                  </a:lnTo>
                  <a:lnTo>
                    <a:pt x="62" y="52"/>
                  </a:lnTo>
                  <a:lnTo>
                    <a:pt x="66" y="48"/>
                  </a:lnTo>
                  <a:lnTo>
                    <a:pt x="75" y="50"/>
                  </a:lnTo>
                  <a:lnTo>
                    <a:pt x="80" y="52"/>
                  </a:lnTo>
                  <a:lnTo>
                    <a:pt x="86" y="57"/>
                  </a:lnTo>
                  <a:lnTo>
                    <a:pt x="88" y="59"/>
                  </a:lnTo>
                  <a:lnTo>
                    <a:pt x="93" y="64"/>
                  </a:lnTo>
                  <a:lnTo>
                    <a:pt x="99" y="66"/>
                  </a:lnTo>
                  <a:lnTo>
                    <a:pt x="102" y="66"/>
                  </a:lnTo>
                  <a:lnTo>
                    <a:pt x="102" y="66"/>
                  </a:lnTo>
                  <a:lnTo>
                    <a:pt x="108" y="64"/>
                  </a:lnTo>
                  <a:lnTo>
                    <a:pt x="115" y="64"/>
                  </a:lnTo>
                  <a:lnTo>
                    <a:pt x="117" y="57"/>
                  </a:lnTo>
                  <a:lnTo>
                    <a:pt x="119" y="57"/>
                  </a:lnTo>
                  <a:lnTo>
                    <a:pt x="121" y="52"/>
                  </a:lnTo>
                  <a:lnTo>
                    <a:pt x="124" y="50"/>
                  </a:lnTo>
                  <a:close/>
                </a:path>
              </a:pathLst>
            </a:custGeom>
            <a:grpFill/>
            <a:ln w="0">
              <a:noFill/>
            </a:ln>
          </p:spPr>
          <p:style>
            <a:lnRef idx="0">
              <a:scrgbClr r="0" g="0" b="0"/>
            </a:lnRef>
            <a:fillRef idx="0">
              <a:scrgbClr r="0" g="0" b="0"/>
            </a:fillRef>
            <a:effectRef idx="0">
              <a:scrgbClr r="0" g="0" b="0"/>
            </a:effectRef>
            <a:fontRef idx="minor"/>
          </p:style>
        </p:sp>
        <p:sp>
          <p:nvSpPr>
            <p:cNvPr id="307" name="CustomShape 48">
              <a:extLst>
                <a:ext uri="{FF2B5EF4-FFF2-40B4-BE49-F238E27FC236}">
                  <a16:creationId xmlns:a16="http://schemas.microsoft.com/office/drawing/2014/main" id="{14E99A24-284B-4D61-8331-80F1A8A34495}"/>
                </a:ext>
              </a:extLst>
            </p:cNvPr>
            <p:cNvSpPr/>
            <p:nvPr/>
          </p:nvSpPr>
          <p:spPr>
            <a:xfrm>
              <a:off x="3582360" y="4120200"/>
              <a:ext cx="102960" cy="72000"/>
            </a:xfrm>
            <a:custGeom>
              <a:avLst/>
              <a:gdLst/>
              <a:ahLst/>
              <a:cxnLst/>
              <a:rect l="l" t="t" r="r" b="b"/>
              <a:pathLst>
                <a:path w="97" h="70">
                  <a:moveTo>
                    <a:pt x="31" y="51"/>
                  </a:moveTo>
                  <a:lnTo>
                    <a:pt x="31" y="44"/>
                  </a:lnTo>
                  <a:lnTo>
                    <a:pt x="33" y="42"/>
                  </a:lnTo>
                  <a:lnTo>
                    <a:pt x="31" y="40"/>
                  </a:lnTo>
                  <a:lnTo>
                    <a:pt x="28" y="37"/>
                  </a:lnTo>
                  <a:lnTo>
                    <a:pt x="28" y="35"/>
                  </a:lnTo>
                  <a:lnTo>
                    <a:pt x="26" y="33"/>
                  </a:lnTo>
                  <a:lnTo>
                    <a:pt x="17" y="35"/>
                  </a:lnTo>
                  <a:lnTo>
                    <a:pt x="13" y="33"/>
                  </a:lnTo>
                  <a:lnTo>
                    <a:pt x="9" y="24"/>
                  </a:lnTo>
                  <a:lnTo>
                    <a:pt x="2" y="26"/>
                  </a:lnTo>
                  <a:lnTo>
                    <a:pt x="0" y="26"/>
                  </a:lnTo>
                  <a:lnTo>
                    <a:pt x="2" y="22"/>
                  </a:lnTo>
                  <a:lnTo>
                    <a:pt x="0" y="18"/>
                  </a:lnTo>
                  <a:lnTo>
                    <a:pt x="0" y="13"/>
                  </a:lnTo>
                  <a:lnTo>
                    <a:pt x="4" y="11"/>
                  </a:lnTo>
                  <a:lnTo>
                    <a:pt x="4" y="6"/>
                  </a:lnTo>
                  <a:lnTo>
                    <a:pt x="11" y="2"/>
                  </a:lnTo>
                  <a:lnTo>
                    <a:pt x="20" y="0"/>
                  </a:lnTo>
                  <a:lnTo>
                    <a:pt x="26" y="0"/>
                  </a:lnTo>
                  <a:lnTo>
                    <a:pt x="31" y="0"/>
                  </a:lnTo>
                  <a:lnTo>
                    <a:pt x="33" y="2"/>
                  </a:lnTo>
                  <a:lnTo>
                    <a:pt x="37" y="0"/>
                  </a:lnTo>
                  <a:lnTo>
                    <a:pt x="42" y="0"/>
                  </a:lnTo>
                  <a:lnTo>
                    <a:pt x="42" y="2"/>
                  </a:lnTo>
                  <a:lnTo>
                    <a:pt x="46" y="2"/>
                  </a:lnTo>
                  <a:lnTo>
                    <a:pt x="48" y="4"/>
                  </a:lnTo>
                  <a:lnTo>
                    <a:pt x="55" y="4"/>
                  </a:lnTo>
                  <a:lnTo>
                    <a:pt x="57" y="6"/>
                  </a:lnTo>
                  <a:lnTo>
                    <a:pt x="61" y="2"/>
                  </a:lnTo>
                  <a:lnTo>
                    <a:pt x="70" y="4"/>
                  </a:lnTo>
                  <a:lnTo>
                    <a:pt x="75" y="6"/>
                  </a:lnTo>
                  <a:lnTo>
                    <a:pt x="81" y="11"/>
                  </a:lnTo>
                  <a:lnTo>
                    <a:pt x="83" y="13"/>
                  </a:lnTo>
                  <a:lnTo>
                    <a:pt x="88" y="18"/>
                  </a:lnTo>
                  <a:lnTo>
                    <a:pt x="94" y="20"/>
                  </a:lnTo>
                  <a:lnTo>
                    <a:pt x="97" y="20"/>
                  </a:lnTo>
                  <a:lnTo>
                    <a:pt x="92" y="26"/>
                  </a:lnTo>
                  <a:lnTo>
                    <a:pt x="94" y="29"/>
                  </a:lnTo>
                  <a:lnTo>
                    <a:pt x="94" y="31"/>
                  </a:lnTo>
                  <a:lnTo>
                    <a:pt x="88" y="35"/>
                  </a:lnTo>
                  <a:lnTo>
                    <a:pt x="86" y="42"/>
                  </a:lnTo>
                  <a:lnTo>
                    <a:pt x="81" y="42"/>
                  </a:lnTo>
                  <a:lnTo>
                    <a:pt x="81" y="48"/>
                  </a:lnTo>
                  <a:lnTo>
                    <a:pt x="86" y="51"/>
                  </a:lnTo>
                  <a:lnTo>
                    <a:pt x="86" y="55"/>
                  </a:lnTo>
                  <a:lnTo>
                    <a:pt x="81" y="55"/>
                  </a:lnTo>
                  <a:lnTo>
                    <a:pt x="79" y="53"/>
                  </a:lnTo>
                  <a:lnTo>
                    <a:pt x="77" y="53"/>
                  </a:lnTo>
                  <a:lnTo>
                    <a:pt x="75" y="57"/>
                  </a:lnTo>
                  <a:lnTo>
                    <a:pt x="70" y="59"/>
                  </a:lnTo>
                  <a:lnTo>
                    <a:pt x="70" y="64"/>
                  </a:lnTo>
                  <a:lnTo>
                    <a:pt x="68" y="64"/>
                  </a:lnTo>
                  <a:lnTo>
                    <a:pt x="64" y="66"/>
                  </a:lnTo>
                  <a:lnTo>
                    <a:pt x="57" y="64"/>
                  </a:lnTo>
                  <a:lnTo>
                    <a:pt x="50" y="66"/>
                  </a:lnTo>
                  <a:lnTo>
                    <a:pt x="46" y="70"/>
                  </a:lnTo>
                  <a:lnTo>
                    <a:pt x="44" y="66"/>
                  </a:lnTo>
                  <a:lnTo>
                    <a:pt x="44" y="62"/>
                  </a:lnTo>
                  <a:lnTo>
                    <a:pt x="42" y="55"/>
                  </a:lnTo>
                  <a:lnTo>
                    <a:pt x="39" y="53"/>
                  </a:lnTo>
                  <a:lnTo>
                    <a:pt x="35" y="51"/>
                  </a:lnTo>
                  <a:lnTo>
                    <a:pt x="31" y="51"/>
                  </a:lnTo>
                  <a:close/>
                </a:path>
              </a:pathLst>
            </a:custGeom>
            <a:grpFill/>
            <a:ln w="0">
              <a:noFill/>
            </a:ln>
          </p:spPr>
          <p:style>
            <a:lnRef idx="0">
              <a:scrgbClr r="0" g="0" b="0"/>
            </a:lnRef>
            <a:fillRef idx="0">
              <a:scrgbClr r="0" g="0" b="0"/>
            </a:fillRef>
            <a:effectRef idx="0">
              <a:scrgbClr r="0" g="0" b="0"/>
            </a:effectRef>
            <a:fontRef idx="minor"/>
          </p:style>
        </p:sp>
        <p:sp>
          <p:nvSpPr>
            <p:cNvPr id="308" name="CustomShape 49">
              <a:extLst>
                <a:ext uri="{FF2B5EF4-FFF2-40B4-BE49-F238E27FC236}">
                  <a16:creationId xmlns:a16="http://schemas.microsoft.com/office/drawing/2014/main" id="{3ABD60CB-ED39-421E-9B66-C9FA54F3B55E}"/>
                </a:ext>
              </a:extLst>
            </p:cNvPr>
            <p:cNvSpPr/>
            <p:nvPr/>
          </p:nvSpPr>
          <p:spPr>
            <a:xfrm>
              <a:off x="3631320" y="4124520"/>
              <a:ext cx="173160" cy="129960"/>
            </a:xfrm>
            <a:custGeom>
              <a:avLst/>
              <a:gdLst/>
              <a:ahLst/>
              <a:cxnLst/>
              <a:rect l="l" t="t" r="r" b="b"/>
              <a:pathLst>
                <a:path w="163" h="126">
                  <a:moveTo>
                    <a:pt x="0" y="66"/>
                  </a:moveTo>
                  <a:lnTo>
                    <a:pt x="4" y="62"/>
                  </a:lnTo>
                  <a:lnTo>
                    <a:pt x="11" y="60"/>
                  </a:lnTo>
                  <a:lnTo>
                    <a:pt x="18" y="62"/>
                  </a:lnTo>
                  <a:lnTo>
                    <a:pt x="22" y="60"/>
                  </a:lnTo>
                  <a:lnTo>
                    <a:pt x="24" y="60"/>
                  </a:lnTo>
                  <a:lnTo>
                    <a:pt x="24" y="55"/>
                  </a:lnTo>
                  <a:lnTo>
                    <a:pt x="29" y="53"/>
                  </a:lnTo>
                  <a:lnTo>
                    <a:pt x="31" y="49"/>
                  </a:lnTo>
                  <a:lnTo>
                    <a:pt x="33" y="49"/>
                  </a:lnTo>
                  <a:lnTo>
                    <a:pt x="35" y="51"/>
                  </a:lnTo>
                  <a:lnTo>
                    <a:pt x="40" y="51"/>
                  </a:lnTo>
                  <a:lnTo>
                    <a:pt x="40" y="47"/>
                  </a:lnTo>
                  <a:lnTo>
                    <a:pt x="35" y="44"/>
                  </a:lnTo>
                  <a:lnTo>
                    <a:pt x="35" y="38"/>
                  </a:lnTo>
                  <a:lnTo>
                    <a:pt x="40" y="38"/>
                  </a:lnTo>
                  <a:lnTo>
                    <a:pt x="42" y="31"/>
                  </a:lnTo>
                  <a:lnTo>
                    <a:pt x="48" y="27"/>
                  </a:lnTo>
                  <a:lnTo>
                    <a:pt x="48" y="25"/>
                  </a:lnTo>
                  <a:lnTo>
                    <a:pt x="46" y="22"/>
                  </a:lnTo>
                  <a:lnTo>
                    <a:pt x="51" y="16"/>
                  </a:lnTo>
                  <a:lnTo>
                    <a:pt x="57" y="14"/>
                  </a:lnTo>
                  <a:lnTo>
                    <a:pt x="64" y="14"/>
                  </a:lnTo>
                  <a:lnTo>
                    <a:pt x="66" y="7"/>
                  </a:lnTo>
                  <a:lnTo>
                    <a:pt x="68" y="7"/>
                  </a:lnTo>
                  <a:lnTo>
                    <a:pt x="70" y="2"/>
                  </a:lnTo>
                  <a:lnTo>
                    <a:pt x="75" y="0"/>
                  </a:lnTo>
                  <a:lnTo>
                    <a:pt x="79" y="2"/>
                  </a:lnTo>
                  <a:lnTo>
                    <a:pt x="81" y="0"/>
                  </a:lnTo>
                  <a:lnTo>
                    <a:pt x="86" y="7"/>
                  </a:lnTo>
                  <a:lnTo>
                    <a:pt x="90" y="5"/>
                  </a:lnTo>
                  <a:lnTo>
                    <a:pt x="95" y="5"/>
                  </a:lnTo>
                  <a:lnTo>
                    <a:pt x="99" y="11"/>
                  </a:lnTo>
                  <a:lnTo>
                    <a:pt x="103" y="7"/>
                  </a:lnTo>
                  <a:lnTo>
                    <a:pt x="110" y="7"/>
                  </a:lnTo>
                  <a:lnTo>
                    <a:pt x="112" y="9"/>
                  </a:lnTo>
                  <a:lnTo>
                    <a:pt x="114" y="9"/>
                  </a:lnTo>
                  <a:lnTo>
                    <a:pt x="123" y="11"/>
                  </a:lnTo>
                  <a:lnTo>
                    <a:pt x="123" y="16"/>
                  </a:lnTo>
                  <a:lnTo>
                    <a:pt x="123" y="22"/>
                  </a:lnTo>
                  <a:lnTo>
                    <a:pt x="125" y="25"/>
                  </a:lnTo>
                  <a:lnTo>
                    <a:pt x="125" y="31"/>
                  </a:lnTo>
                  <a:lnTo>
                    <a:pt x="130" y="36"/>
                  </a:lnTo>
                  <a:lnTo>
                    <a:pt x="132" y="42"/>
                  </a:lnTo>
                  <a:lnTo>
                    <a:pt x="139" y="49"/>
                  </a:lnTo>
                  <a:lnTo>
                    <a:pt x="141" y="51"/>
                  </a:lnTo>
                  <a:lnTo>
                    <a:pt x="143" y="58"/>
                  </a:lnTo>
                  <a:lnTo>
                    <a:pt x="150" y="60"/>
                  </a:lnTo>
                  <a:lnTo>
                    <a:pt x="156" y="66"/>
                  </a:lnTo>
                  <a:lnTo>
                    <a:pt x="158" y="69"/>
                  </a:lnTo>
                  <a:lnTo>
                    <a:pt x="163" y="73"/>
                  </a:lnTo>
                  <a:lnTo>
                    <a:pt x="161" y="75"/>
                  </a:lnTo>
                  <a:lnTo>
                    <a:pt x="156" y="82"/>
                  </a:lnTo>
                  <a:lnTo>
                    <a:pt x="145" y="82"/>
                  </a:lnTo>
                  <a:lnTo>
                    <a:pt x="143" y="77"/>
                  </a:lnTo>
                  <a:lnTo>
                    <a:pt x="141" y="82"/>
                  </a:lnTo>
                  <a:lnTo>
                    <a:pt x="141" y="86"/>
                  </a:lnTo>
                  <a:lnTo>
                    <a:pt x="145" y="93"/>
                  </a:lnTo>
                  <a:lnTo>
                    <a:pt x="143" y="97"/>
                  </a:lnTo>
                  <a:lnTo>
                    <a:pt x="147" y="102"/>
                  </a:lnTo>
                  <a:lnTo>
                    <a:pt x="147" y="108"/>
                  </a:lnTo>
                  <a:lnTo>
                    <a:pt x="147" y="108"/>
                  </a:lnTo>
                  <a:lnTo>
                    <a:pt x="141" y="110"/>
                  </a:lnTo>
                  <a:lnTo>
                    <a:pt x="134" y="110"/>
                  </a:lnTo>
                  <a:lnTo>
                    <a:pt x="132" y="117"/>
                  </a:lnTo>
                  <a:lnTo>
                    <a:pt x="130" y="124"/>
                  </a:lnTo>
                  <a:lnTo>
                    <a:pt x="128" y="124"/>
                  </a:lnTo>
                  <a:lnTo>
                    <a:pt x="123" y="121"/>
                  </a:lnTo>
                  <a:lnTo>
                    <a:pt x="117" y="124"/>
                  </a:lnTo>
                  <a:lnTo>
                    <a:pt x="114" y="121"/>
                  </a:lnTo>
                  <a:lnTo>
                    <a:pt x="110" y="121"/>
                  </a:lnTo>
                  <a:lnTo>
                    <a:pt x="108" y="126"/>
                  </a:lnTo>
                  <a:lnTo>
                    <a:pt x="103" y="124"/>
                  </a:lnTo>
                  <a:lnTo>
                    <a:pt x="103" y="121"/>
                  </a:lnTo>
                  <a:lnTo>
                    <a:pt x="97" y="119"/>
                  </a:lnTo>
                  <a:lnTo>
                    <a:pt x="92" y="124"/>
                  </a:lnTo>
                  <a:lnTo>
                    <a:pt x="88" y="124"/>
                  </a:lnTo>
                  <a:lnTo>
                    <a:pt x="84" y="121"/>
                  </a:lnTo>
                  <a:lnTo>
                    <a:pt x="81" y="124"/>
                  </a:lnTo>
                  <a:lnTo>
                    <a:pt x="79" y="124"/>
                  </a:lnTo>
                  <a:lnTo>
                    <a:pt x="75" y="121"/>
                  </a:lnTo>
                  <a:lnTo>
                    <a:pt x="68" y="124"/>
                  </a:lnTo>
                  <a:lnTo>
                    <a:pt x="68" y="121"/>
                  </a:lnTo>
                  <a:lnTo>
                    <a:pt x="64" y="119"/>
                  </a:lnTo>
                  <a:lnTo>
                    <a:pt x="53" y="117"/>
                  </a:lnTo>
                  <a:lnTo>
                    <a:pt x="48" y="115"/>
                  </a:lnTo>
                  <a:lnTo>
                    <a:pt x="44" y="115"/>
                  </a:lnTo>
                  <a:lnTo>
                    <a:pt x="42" y="117"/>
                  </a:lnTo>
                  <a:lnTo>
                    <a:pt x="35" y="117"/>
                  </a:lnTo>
                  <a:lnTo>
                    <a:pt x="22" y="119"/>
                  </a:lnTo>
                  <a:lnTo>
                    <a:pt x="18" y="121"/>
                  </a:lnTo>
                  <a:lnTo>
                    <a:pt x="11" y="119"/>
                  </a:lnTo>
                  <a:lnTo>
                    <a:pt x="9" y="119"/>
                  </a:lnTo>
                  <a:lnTo>
                    <a:pt x="9" y="117"/>
                  </a:lnTo>
                  <a:lnTo>
                    <a:pt x="4" y="110"/>
                  </a:lnTo>
                  <a:lnTo>
                    <a:pt x="4" y="106"/>
                  </a:lnTo>
                  <a:lnTo>
                    <a:pt x="7" y="99"/>
                  </a:lnTo>
                  <a:lnTo>
                    <a:pt x="11" y="99"/>
                  </a:lnTo>
                  <a:lnTo>
                    <a:pt x="11" y="86"/>
                  </a:lnTo>
                  <a:lnTo>
                    <a:pt x="9" y="84"/>
                  </a:lnTo>
                  <a:lnTo>
                    <a:pt x="7" y="80"/>
                  </a:lnTo>
                  <a:lnTo>
                    <a:pt x="4" y="75"/>
                  </a:lnTo>
                  <a:lnTo>
                    <a:pt x="2" y="66"/>
                  </a:lnTo>
                  <a:lnTo>
                    <a:pt x="0" y="66"/>
                  </a:lnTo>
                  <a:close/>
                </a:path>
              </a:pathLst>
            </a:custGeom>
            <a:grpFill/>
            <a:ln w="0">
              <a:noFill/>
            </a:ln>
          </p:spPr>
          <p:style>
            <a:lnRef idx="0">
              <a:scrgbClr r="0" g="0" b="0"/>
            </a:lnRef>
            <a:fillRef idx="0">
              <a:scrgbClr r="0" g="0" b="0"/>
            </a:fillRef>
            <a:effectRef idx="0">
              <a:scrgbClr r="0" g="0" b="0"/>
            </a:effectRef>
            <a:fontRef idx="minor"/>
          </p:style>
        </p:sp>
        <p:sp>
          <p:nvSpPr>
            <p:cNvPr id="309" name="CustomShape 50">
              <a:extLst>
                <a:ext uri="{FF2B5EF4-FFF2-40B4-BE49-F238E27FC236}">
                  <a16:creationId xmlns:a16="http://schemas.microsoft.com/office/drawing/2014/main" id="{EB1C7168-C620-4104-A1BA-64E97CA0EB80}"/>
                </a:ext>
              </a:extLst>
            </p:cNvPr>
            <p:cNvSpPr/>
            <p:nvPr/>
          </p:nvSpPr>
          <p:spPr>
            <a:xfrm>
              <a:off x="3619800" y="4226760"/>
              <a:ext cx="339480" cy="207360"/>
            </a:xfrm>
            <a:custGeom>
              <a:avLst/>
              <a:gdLst/>
              <a:ahLst/>
              <a:cxnLst/>
              <a:rect l="l" t="t" r="r" b="b"/>
              <a:pathLst>
                <a:path w="319" h="201">
                  <a:moveTo>
                    <a:pt x="20" y="20"/>
                  </a:moveTo>
                  <a:lnTo>
                    <a:pt x="22" y="20"/>
                  </a:lnTo>
                  <a:lnTo>
                    <a:pt x="29" y="22"/>
                  </a:lnTo>
                  <a:lnTo>
                    <a:pt x="33" y="20"/>
                  </a:lnTo>
                  <a:lnTo>
                    <a:pt x="46" y="18"/>
                  </a:lnTo>
                  <a:lnTo>
                    <a:pt x="53" y="18"/>
                  </a:lnTo>
                  <a:lnTo>
                    <a:pt x="55" y="16"/>
                  </a:lnTo>
                  <a:lnTo>
                    <a:pt x="59" y="16"/>
                  </a:lnTo>
                  <a:lnTo>
                    <a:pt x="64" y="18"/>
                  </a:lnTo>
                  <a:lnTo>
                    <a:pt x="75" y="20"/>
                  </a:lnTo>
                  <a:lnTo>
                    <a:pt x="79" y="22"/>
                  </a:lnTo>
                  <a:lnTo>
                    <a:pt x="79" y="25"/>
                  </a:lnTo>
                  <a:lnTo>
                    <a:pt x="86" y="22"/>
                  </a:lnTo>
                  <a:lnTo>
                    <a:pt x="90" y="25"/>
                  </a:lnTo>
                  <a:lnTo>
                    <a:pt x="92" y="25"/>
                  </a:lnTo>
                  <a:lnTo>
                    <a:pt x="95" y="22"/>
                  </a:lnTo>
                  <a:lnTo>
                    <a:pt x="99" y="25"/>
                  </a:lnTo>
                  <a:lnTo>
                    <a:pt x="103" y="25"/>
                  </a:lnTo>
                  <a:lnTo>
                    <a:pt x="108" y="20"/>
                  </a:lnTo>
                  <a:lnTo>
                    <a:pt x="114" y="22"/>
                  </a:lnTo>
                  <a:lnTo>
                    <a:pt x="114" y="25"/>
                  </a:lnTo>
                  <a:lnTo>
                    <a:pt x="119" y="27"/>
                  </a:lnTo>
                  <a:lnTo>
                    <a:pt x="121" y="22"/>
                  </a:lnTo>
                  <a:lnTo>
                    <a:pt x="125" y="22"/>
                  </a:lnTo>
                  <a:lnTo>
                    <a:pt x="128" y="25"/>
                  </a:lnTo>
                  <a:lnTo>
                    <a:pt x="134" y="22"/>
                  </a:lnTo>
                  <a:lnTo>
                    <a:pt x="139" y="25"/>
                  </a:lnTo>
                  <a:lnTo>
                    <a:pt x="141" y="25"/>
                  </a:lnTo>
                  <a:lnTo>
                    <a:pt x="143" y="18"/>
                  </a:lnTo>
                  <a:lnTo>
                    <a:pt x="145" y="11"/>
                  </a:lnTo>
                  <a:lnTo>
                    <a:pt x="152" y="11"/>
                  </a:lnTo>
                  <a:lnTo>
                    <a:pt x="158" y="9"/>
                  </a:lnTo>
                  <a:lnTo>
                    <a:pt x="163" y="9"/>
                  </a:lnTo>
                  <a:lnTo>
                    <a:pt x="167" y="9"/>
                  </a:lnTo>
                  <a:lnTo>
                    <a:pt x="167" y="5"/>
                  </a:lnTo>
                  <a:lnTo>
                    <a:pt x="169" y="0"/>
                  </a:lnTo>
                  <a:lnTo>
                    <a:pt x="178" y="5"/>
                  </a:lnTo>
                  <a:lnTo>
                    <a:pt x="189" y="5"/>
                  </a:lnTo>
                  <a:lnTo>
                    <a:pt x="194" y="3"/>
                  </a:lnTo>
                  <a:lnTo>
                    <a:pt x="198" y="3"/>
                  </a:lnTo>
                  <a:lnTo>
                    <a:pt x="200" y="11"/>
                  </a:lnTo>
                  <a:lnTo>
                    <a:pt x="205" y="14"/>
                  </a:lnTo>
                  <a:lnTo>
                    <a:pt x="203" y="18"/>
                  </a:lnTo>
                  <a:lnTo>
                    <a:pt x="209" y="27"/>
                  </a:lnTo>
                  <a:lnTo>
                    <a:pt x="220" y="25"/>
                  </a:lnTo>
                  <a:lnTo>
                    <a:pt x="222" y="27"/>
                  </a:lnTo>
                  <a:lnTo>
                    <a:pt x="225" y="31"/>
                  </a:lnTo>
                  <a:lnTo>
                    <a:pt x="227" y="31"/>
                  </a:lnTo>
                  <a:lnTo>
                    <a:pt x="227" y="38"/>
                  </a:lnTo>
                  <a:lnTo>
                    <a:pt x="229" y="44"/>
                  </a:lnTo>
                  <a:lnTo>
                    <a:pt x="238" y="53"/>
                  </a:lnTo>
                  <a:lnTo>
                    <a:pt x="242" y="49"/>
                  </a:lnTo>
                  <a:lnTo>
                    <a:pt x="247" y="51"/>
                  </a:lnTo>
                  <a:lnTo>
                    <a:pt x="251" y="51"/>
                  </a:lnTo>
                  <a:lnTo>
                    <a:pt x="255" y="51"/>
                  </a:lnTo>
                  <a:lnTo>
                    <a:pt x="262" y="47"/>
                  </a:lnTo>
                  <a:lnTo>
                    <a:pt x="266" y="47"/>
                  </a:lnTo>
                  <a:lnTo>
                    <a:pt x="271" y="56"/>
                  </a:lnTo>
                  <a:lnTo>
                    <a:pt x="275" y="60"/>
                  </a:lnTo>
                  <a:lnTo>
                    <a:pt x="277" y="62"/>
                  </a:lnTo>
                  <a:lnTo>
                    <a:pt x="280" y="60"/>
                  </a:lnTo>
                  <a:lnTo>
                    <a:pt x="286" y="62"/>
                  </a:lnTo>
                  <a:lnTo>
                    <a:pt x="293" y="62"/>
                  </a:lnTo>
                  <a:lnTo>
                    <a:pt x="295" y="64"/>
                  </a:lnTo>
                  <a:lnTo>
                    <a:pt x="299" y="62"/>
                  </a:lnTo>
                  <a:lnTo>
                    <a:pt x="306" y="67"/>
                  </a:lnTo>
                  <a:lnTo>
                    <a:pt x="310" y="67"/>
                  </a:lnTo>
                  <a:lnTo>
                    <a:pt x="315" y="64"/>
                  </a:lnTo>
                  <a:lnTo>
                    <a:pt x="315" y="69"/>
                  </a:lnTo>
                  <a:lnTo>
                    <a:pt x="319" y="71"/>
                  </a:lnTo>
                  <a:lnTo>
                    <a:pt x="319" y="75"/>
                  </a:lnTo>
                  <a:lnTo>
                    <a:pt x="315" y="80"/>
                  </a:lnTo>
                  <a:lnTo>
                    <a:pt x="310" y="80"/>
                  </a:lnTo>
                  <a:lnTo>
                    <a:pt x="310" y="89"/>
                  </a:lnTo>
                  <a:lnTo>
                    <a:pt x="315" y="93"/>
                  </a:lnTo>
                  <a:lnTo>
                    <a:pt x="317" y="100"/>
                  </a:lnTo>
                  <a:lnTo>
                    <a:pt x="315" y="106"/>
                  </a:lnTo>
                  <a:lnTo>
                    <a:pt x="315" y="111"/>
                  </a:lnTo>
                  <a:lnTo>
                    <a:pt x="310" y="113"/>
                  </a:lnTo>
                  <a:lnTo>
                    <a:pt x="302" y="113"/>
                  </a:lnTo>
                  <a:lnTo>
                    <a:pt x="297" y="122"/>
                  </a:lnTo>
                  <a:lnTo>
                    <a:pt x="295" y="122"/>
                  </a:lnTo>
                  <a:lnTo>
                    <a:pt x="295" y="130"/>
                  </a:lnTo>
                  <a:lnTo>
                    <a:pt x="291" y="133"/>
                  </a:lnTo>
                  <a:lnTo>
                    <a:pt x="291" y="130"/>
                  </a:lnTo>
                  <a:lnTo>
                    <a:pt x="288" y="130"/>
                  </a:lnTo>
                  <a:lnTo>
                    <a:pt x="284" y="133"/>
                  </a:lnTo>
                  <a:lnTo>
                    <a:pt x="277" y="130"/>
                  </a:lnTo>
                  <a:lnTo>
                    <a:pt x="275" y="133"/>
                  </a:lnTo>
                  <a:lnTo>
                    <a:pt x="273" y="137"/>
                  </a:lnTo>
                  <a:lnTo>
                    <a:pt x="271" y="137"/>
                  </a:lnTo>
                  <a:lnTo>
                    <a:pt x="269" y="139"/>
                  </a:lnTo>
                  <a:lnTo>
                    <a:pt x="264" y="144"/>
                  </a:lnTo>
                  <a:lnTo>
                    <a:pt x="262" y="144"/>
                  </a:lnTo>
                  <a:lnTo>
                    <a:pt x="258" y="144"/>
                  </a:lnTo>
                  <a:lnTo>
                    <a:pt x="255" y="146"/>
                  </a:lnTo>
                  <a:lnTo>
                    <a:pt x="251" y="146"/>
                  </a:lnTo>
                  <a:lnTo>
                    <a:pt x="247" y="148"/>
                  </a:lnTo>
                  <a:lnTo>
                    <a:pt x="244" y="148"/>
                  </a:lnTo>
                  <a:lnTo>
                    <a:pt x="240" y="144"/>
                  </a:lnTo>
                  <a:lnTo>
                    <a:pt x="240" y="144"/>
                  </a:lnTo>
                  <a:lnTo>
                    <a:pt x="240" y="146"/>
                  </a:lnTo>
                  <a:lnTo>
                    <a:pt x="242" y="148"/>
                  </a:lnTo>
                  <a:lnTo>
                    <a:pt x="242" y="150"/>
                  </a:lnTo>
                  <a:lnTo>
                    <a:pt x="238" y="157"/>
                  </a:lnTo>
                  <a:lnTo>
                    <a:pt x="236" y="159"/>
                  </a:lnTo>
                  <a:lnTo>
                    <a:pt x="233" y="157"/>
                  </a:lnTo>
                  <a:lnTo>
                    <a:pt x="236" y="155"/>
                  </a:lnTo>
                  <a:lnTo>
                    <a:pt x="240" y="150"/>
                  </a:lnTo>
                  <a:lnTo>
                    <a:pt x="240" y="150"/>
                  </a:lnTo>
                  <a:lnTo>
                    <a:pt x="238" y="148"/>
                  </a:lnTo>
                  <a:lnTo>
                    <a:pt x="236" y="150"/>
                  </a:lnTo>
                  <a:lnTo>
                    <a:pt x="231" y="157"/>
                  </a:lnTo>
                  <a:lnTo>
                    <a:pt x="227" y="157"/>
                  </a:lnTo>
                  <a:lnTo>
                    <a:pt x="227" y="159"/>
                  </a:lnTo>
                  <a:lnTo>
                    <a:pt x="222" y="159"/>
                  </a:lnTo>
                  <a:lnTo>
                    <a:pt x="220" y="157"/>
                  </a:lnTo>
                  <a:lnTo>
                    <a:pt x="218" y="159"/>
                  </a:lnTo>
                  <a:lnTo>
                    <a:pt x="214" y="159"/>
                  </a:lnTo>
                  <a:lnTo>
                    <a:pt x="211" y="161"/>
                  </a:lnTo>
                  <a:lnTo>
                    <a:pt x="216" y="161"/>
                  </a:lnTo>
                  <a:lnTo>
                    <a:pt x="220" y="161"/>
                  </a:lnTo>
                  <a:lnTo>
                    <a:pt x="222" y="163"/>
                  </a:lnTo>
                  <a:lnTo>
                    <a:pt x="225" y="166"/>
                  </a:lnTo>
                  <a:lnTo>
                    <a:pt x="227" y="166"/>
                  </a:lnTo>
                  <a:lnTo>
                    <a:pt x="229" y="168"/>
                  </a:lnTo>
                  <a:lnTo>
                    <a:pt x="227" y="170"/>
                  </a:lnTo>
                  <a:lnTo>
                    <a:pt x="227" y="170"/>
                  </a:lnTo>
                  <a:lnTo>
                    <a:pt x="229" y="170"/>
                  </a:lnTo>
                  <a:lnTo>
                    <a:pt x="231" y="170"/>
                  </a:lnTo>
                  <a:lnTo>
                    <a:pt x="231" y="172"/>
                  </a:lnTo>
                  <a:lnTo>
                    <a:pt x="233" y="170"/>
                  </a:lnTo>
                  <a:lnTo>
                    <a:pt x="236" y="172"/>
                  </a:lnTo>
                  <a:lnTo>
                    <a:pt x="236" y="177"/>
                  </a:lnTo>
                  <a:lnTo>
                    <a:pt x="238" y="179"/>
                  </a:lnTo>
                  <a:lnTo>
                    <a:pt x="242" y="181"/>
                  </a:lnTo>
                  <a:lnTo>
                    <a:pt x="244" y="179"/>
                  </a:lnTo>
                  <a:lnTo>
                    <a:pt x="238" y="172"/>
                  </a:lnTo>
                  <a:lnTo>
                    <a:pt x="231" y="166"/>
                  </a:lnTo>
                  <a:lnTo>
                    <a:pt x="229" y="159"/>
                  </a:lnTo>
                  <a:lnTo>
                    <a:pt x="231" y="159"/>
                  </a:lnTo>
                  <a:lnTo>
                    <a:pt x="233" y="163"/>
                  </a:lnTo>
                  <a:lnTo>
                    <a:pt x="236" y="168"/>
                  </a:lnTo>
                  <a:lnTo>
                    <a:pt x="244" y="179"/>
                  </a:lnTo>
                  <a:lnTo>
                    <a:pt x="247" y="179"/>
                  </a:lnTo>
                  <a:lnTo>
                    <a:pt x="249" y="177"/>
                  </a:lnTo>
                  <a:lnTo>
                    <a:pt x="251" y="174"/>
                  </a:lnTo>
                  <a:lnTo>
                    <a:pt x="255" y="179"/>
                  </a:lnTo>
                  <a:lnTo>
                    <a:pt x="258" y="174"/>
                  </a:lnTo>
                  <a:lnTo>
                    <a:pt x="264" y="172"/>
                  </a:lnTo>
                  <a:lnTo>
                    <a:pt x="269" y="174"/>
                  </a:lnTo>
                  <a:lnTo>
                    <a:pt x="266" y="177"/>
                  </a:lnTo>
                  <a:lnTo>
                    <a:pt x="264" y="177"/>
                  </a:lnTo>
                  <a:lnTo>
                    <a:pt x="266" y="181"/>
                  </a:lnTo>
                  <a:lnTo>
                    <a:pt x="264" y="183"/>
                  </a:lnTo>
                  <a:lnTo>
                    <a:pt x="258" y="183"/>
                  </a:lnTo>
                  <a:lnTo>
                    <a:pt x="251" y="183"/>
                  </a:lnTo>
                  <a:lnTo>
                    <a:pt x="247" y="185"/>
                  </a:lnTo>
                  <a:lnTo>
                    <a:pt x="242" y="190"/>
                  </a:lnTo>
                  <a:lnTo>
                    <a:pt x="236" y="190"/>
                  </a:lnTo>
                  <a:lnTo>
                    <a:pt x="227" y="197"/>
                  </a:lnTo>
                  <a:lnTo>
                    <a:pt x="220" y="201"/>
                  </a:lnTo>
                  <a:lnTo>
                    <a:pt x="214" y="199"/>
                  </a:lnTo>
                  <a:lnTo>
                    <a:pt x="209" y="197"/>
                  </a:lnTo>
                  <a:lnTo>
                    <a:pt x="211" y="197"/>
                  </a:lnTo>
                  <a:lnTo>
                    <a:pt x="214" y="188"/>
                  </a:lnTo>
                  <a:lnTo>
                    <a:pt x="214" y="185"/>
                  </a:lnTo>
                  <a:lnTo>
                    <a:pt x="207" y="181"/>
                  </a:lnTo>
                  <a:lnTo>
                    <a:pt x="205" y="181"/>
                  </a:lnTo>
                  <a:lnTo>
                    <a:pt x="200" y="179"/>
                  </a:lnTo>
                  <a:lnTo>
                    <a:pt x="198" y="181"/>
                  </a:lnTo>
                  <a:lnTo>
                    <a:pt x="194" y="179"/>
                  </a:lnTo>
                  <a:lnTo>
                    <a:pt x="198" y="174"/>
                  </a:lnTo>
                  <a:lnTo>
                    <a:pt x="205" y="170"/>
                  </a:lnTo>
                  <a:lnTo>
                    <a:pt x="211" y="168"/>
                  </a:lnTo>
                  <a:lnTo>
                    <a:pt x="214" y="168"/>
                  </a:lnTo>
                  <a:lnTo>
                    <a:pt x="211" y="166"/>
                  </a:lnTo>
                  <a:lnTo>
                    <a:pt x="209" y="161"/>
                  </a:lnTo>
                  <a:lnTo>
                    <a:pt x="207" y="159"/>
                  </a:lnTo>
                  <a:lnTo>
                    <a:pt x="207" y="161"/>
                  </a:lnTo>
                  <a:lnTo>
                    <a:pt x="203" y="161"/>
                  </a:lnTo>
                  <a:lnTo>
                    <a:pt x="198" y="159"/>
                  </a:lnTo>
                  <a:lnTo>
                    <a:pt x="194" y="159"/>
                  </a:lnTo>
                  <a:lnTo>
                    <a:pt x="189" y="161"/>
                  </a:lnTo>
                  <a:lnTo>
                    <a:pt x="187" y="159"/>
                  </a:lnTo>
                  <a:lnTo>
                    <a:pt x="185" y="159"/>
                  </a:lnTo>
                  <a:lnTo>
                    <a:pt x="180" y="157"/>
                  </a:lnTo>
                  <a:lnTo>
                    <a:pt x="183" y="155"/>
                  </a:lnTo>
                  <a:lnTo>
                    <a:pt x="185" y="155"/>
                  </a:lnTo>
                  <a:lnTo>
                    <a:pt x="178" y="152"/>
                  </a:lnTo>
                  <a:lnTo>
                    <a:pt x="172" y="152"/>
                  </a:lnTo>
                  <a:lnTo>
                    <a:pt x="169" y="150"/>
                  </a:lnTo>
                  <a:lnTo>
                    <a:pt x="174" y="150"/>
                  </a:lnTo>
                  <a:lnTo>
                    <a:pt x="180" y="148"/>
                  </a:lnTo>
                  <a:lnTo>
                    <a:pt x="185" y="150"/>
                  </a:lnTo>
                  <a:lnTo>
                    <a:pt x="187" y="148"/>
                  </a:lnTo>
                  <a:lnTo>
                    <a:pt x="192" y="146"/>
                  </a:lnTo>
                  <a:lnTo>
                    <a:pt x="185" y="148"/>
                  </a:lnTo>
                  <a:lnTo>
                    <a:pt x="183" y="146"/>
                  </a:lnTo>
                  <a:lnTo>
                    <a:pt x="180" y="144"/>
                  </a:lnTo>
                  <a:lnTo>
                    <a:pt x="178" y="141"/>
                  </a:lnTo>
                  <a:lnTo>
                    <a:pt x="176" y="146"/>
                  </a:lnTo>
                  <a:lnTo>
                    <a:pt x="176" y="148"/>
                  </a:lnTo>
                  <a:lnTo>
                    <a:pt x="172" y="148"/>
                  </a:lnTo>
                  <a:lnTo>
                    <a:pt x="172" y="146"/>
                  </a:lnTo>
                  <a:lnTo>
                    <a:pt x="169" y="144"/>
                  </a:lnTo>
                  <a:lnTo>
                    <a:pt x="165" y="148"/>
                  </a:lnTo>
                  <a:lnTo>
                    <a:pt x="161" y="150"/>
                  </a:lnTo>
                  <a:lnTo>
                    <a:pt x="158" y="152"/>
                  </a:lnTo>
                  <a:lnTo>
                    <a:pt x="158" y="157"/>
                  </a:lnTo>
                  <a:lnTo>
                    <a:pt x="154" y="161"/>
                  </a:lnTo>
                  <a:lnTo>
                    <a:pt x="152" y="161"/>
                  </a:lnTo>
                  <a:lnTo>
                    <a:pt x="154" y="163"/>
                  </a:lnTo>
                  <a:lnTo>
                    <a:pt x="145" y="172"/>
                  </a:lnTo>
                  <a:lnTo>
                    <a:pt x="143" y="172"/>
                  </a:lnTo>
                  <a:lnTo>
                    <a:pt x="143" y="170"/>
                  </a:lnTo>
                  <a:lnTo>
                    <a:pt x="143" y="172"/>
                  </a:lnTo>
                  <a:lnTo>
                    <a:pt x="141" y="174"/>
                  </a:lnTo>
                  <a:lnTo>
                    <a:pt x="143" y="179"/>
                  </a:lnTo>
                  <a:lnTo>
                    <a:pt x="143" y="181"/>
                  </a:lnTo>
                  <a:lnTo>
                    <a:pt x="143" y="181"/>
                  </a:lnTo>
                  <a:lnTo>
                    <a:pt x="139" y="179"/>
                  </a:lnTo>
                  <a:lnTo>
                    <a:pt x="134" y="179"/>
                  </a:lnTo>
                  <a:lnTo>
                    <a:pt x="130" y="181"/>
                  </a:lnTo>
                  <a:lnTo>
                    <a:pt x="123" y="181"/>
                  </a:lnTo>
                  <a:lnTo>
                    <a:pt x="119" y="181"/>
                  </a:lnTo>
                  <a:lnTo>
                    <a:pt x="114" y="174"/>
                  </a:lnTo>
                  <a:lnTo>
                    <a:pt x="117" y="172"/>
                  </a:lnTo>
                  <a:lnTo>
                    <a:pt x="121" y="174"/>
                  </a:lnTo>
                  <a:lnTo>
                    <a:pt x="121" y="170"/>
                  </a:lnTo>
                  <a:lnTo>
                    <a:pt x="125" y="163"/>
                  </a:lnTo>
                  <a:lnTo>
                    <a:pt x="125" y="163"/>
                  </a:lnTo>
                  <a:lnTo>
                    <a:pt x="125" y="159"/>
                  </a:lnTo>
                  <a:lnTo>
                    <a:pt x="128" y="152"/>
                  </a:lnTo>
                  <a:lnTo>
                    <a:pt x="130" y="152"/>
                  </a:lnTo>
                  <a:lnTo>
                    <a:pt x="136" y="150"/>
                  </a:lnTo>
                  <a:lnTo>
                    <a:pt x="139" y="152"/>
                  </a:lnTo>
                  <a:lnTo>
                    <a:pt x="145" y="152"/>
                  </a:lnTo>
                  <a:lnTo>
                    <a:pt x="145" y="150"/>
                  </a:lnTo>
                  <a:lnTo>
                    <a:pt x="143" y="148"/>
                  </a:lnTo>
                  <a:lnTo>
                    <a:pt x="143" y="144"/>
                  </a:lnTo>
                  <a:lnTo>
                    <a:pt x="143" y="141"/>
                  </a:lnTo>
                  <a:lnTo>
                    <a:pt x="136" y="137"/>
                  </a:lnTo>
                  <a:lnTo>
                    <a:pt x="132" y="133"/>
                  </a:lnTo>
                  <a:lnTo>
                    <a:pt x="132" y="130"/>
                  </a:lnTo>
                  <a:lnTo>
                    <a:pt x="128" y="128"/>
                  </a:lnTo>
                  <a:lnTo>
                    <a:pt x="128" y="124"/>
                  </a:lnTo>
                  <a:lnTo>
                    <a:pt x="128" y="117"/>
                  </a:lnTo>
                  <a:lnTo>
                    <a:pt x="121" y="115"/>
                  </a:lnTo>
                  <a:lnTo>
                    <a:pt x="117" y="108"/>
                  </a:lnTo>
                  <a:lnTo>
                    <a:pt x="114" y="108"/>
                  </a:lnTo>
                  <a:lnTo>
                    <a:pt x="112" y="111"/>
                  </a:lnTo>
                  <a:lnTo>
                    <a:pt x="108" y="111"/>
                  </a:lnTo>
                  <a:lnTo>
                    <a:pt x="101" y="104"/>
                  </a:lnTo>
                  <a:lnTo>
                    <a:pt x="97" y="104"/>
                  </a:lnTo>
                  <a:lnTo>
                    <a:pt x="92" y="100"/>
                  </a:lnTo>
                  <a:lnTo>
                    <a:pt x="92" y="102"/>
                  </a:lnTo>
                  <a:lnTo>
                    <a:pt x="88" y="102"/>
                  </a:lnTo>
                  <a:lnTo>
                    <a:pt x="86" y="104"/>
                  </a:lnTo>
                  <a:lnTo>
                    <a:pt x="81" y="102"/>
                  </a:lnTo>
                  <a:lnTo>
                    <a:pt x="81" y="102"/>
                  </a:lnTo>
                  <a:lnTo>
                    <a:pt x="79" y="102"/>
                  </a:lnTo>
                  <a:lnTo>
                    <a:pt x="79" y="106"/>
                  </a:lnTo>
                  <a:lnTo>
                    <a:pt x="79" y="108"/>
                  </a:lnTo>
                  <a:lnTo>
                    <a:pt x="79" y="113"/>
                  </a:lnTo>
                  <a:lnTo>
                    <a:pt x="75" y="115"/>
                  </a:lnTo>
                  <a:lnTo>
                    <a:pt x="70" y="117"/>
                  </a:lnTo>
                  <a:lnTo>
                    <a:pt x="57" y="119"/>
                  </a:lnTo>
                  <a:lnTo>
                    <a:pt x="55" y="124"/>
                  </a:lnTo>
                  <a:lnTo>
                    <a:pt x="51" y="124"/>
                  </a:lnTo>
                  <a:lnTo>
                    <a:pt x="44" y="126"/>
                  </a:lnTo>
                  <a:lnTo>
                    <a:pt x="40" y="124"/>
                  </a:lnTo>
                  <a:lnTo>
                    <a:pt x="37" y="119"/>
                  </a:lnTo>
                  <a:lnTo>
                    <a:pt x="33" y="117"/>
                  </a:lnTo>
                  <a:lnTo>
                    <a:pt x="29" y="117"/>
                  </a:lnTo>
                  <a:lnTo>
                    <a:pt x="20" y="113"/>
                  </a:lnTo>
                  <a:lnTo>
                    <a:pt x="18" y="113"/>
                  </a:lnTo>
                  <a:lnTo>
                    <a:pt x="15" y="117"/>
                  </a:lnTo>
                  <a:lnTo>
                    <a:pt x="11" y="117"/>
                  </a:lnTo>
                  <a:lnTo>
                    <a:pt x="9" y="113"/>
                  </a:lnTo>
                  <a:lnTo>
                    <a:pt x="4" y="111"/>
                  </a:lnTo>
                  <a:lnTo>
                    <a:pt x="0" y="106"/>
                  </a:lnTo>
                  <a:lnTo>
                    <a:pt x="0" y="104"/>
                  </a:lnTo>
                  <a:lnTo>
                    <a:pt x="2" y="97"/>
                  </a:lnTo>
                  <a:lnTo>
                    <a:pt x="4" y="91"/>
                  </a:lnTo>
                  <a:lnTo>
                    <a:pt x="9" y="91"/>
                  </a:lnTo>
                  <a:lnTo>
                    <a:pt x="9" y="84"/>
                  </a:lnTo>
                  <a:lnTo>
                    <a:pt x="9" y="80"/>
                  </a:lnTo>
                  <a:lnTo>
                    <a:pt x="20" y="67"/>
                  </a:lnTo>
                  <a:lnTo>
                    <a:pt x="22" y="60"/>
                  </a:lnTo>
                  <a:lnTo>
                    <a:pt x="24" y="58"/>
                  </a:lnTo>
                  <a:lnTo>
                    <a:pt x="29" y="56"/>
                  </a:lnTo>
                  <a:lnTo>
                    <a:pt x="29" y="51"/>
                  </a:lnTo>
                  <a:lnTo>
                    <a:pt x="29" y="49"/>
                  </a:lnTo>
                  <a:lnTo>
                    <a:pt x="26" y="44"/>
                  </a:lnTo>
                  <a:lnTo>
                    <a:pt x="29" y="42"/>
                  </a:lnTo>
                  <a:lnTo>
                    <a:pt x="24" y="40"/>
                  </a:lnTo>
                  <a:lnTo>
                    <a:pt x="22" y="33"/>
                  </a:lnTo>
                  <a:lnTo>
                    <a:pt x="20" y="31"/>
                  </a:lnTo>
                  <a:lnTo>
                    <a:pt x="20" y="22"/>
                  </a:lnTo>
                  <a:lnTo>
                    <a:pt x="20" y="20"/>
                  </a:lnTo>
                  <a:close/>
                </a:path>
              </a:pathLst>
            </a:custGeom>
            <a:grpFill/>
            <a:ln w="0">
              <a:noFill/>
            </a:ln>
          </p:spPr>
          <p:style>
            <a:lnRef idx="0">
              <a:scrgbClr r="0" g="0" b="0"/>
            </a:lnRef>
            <a:fillRef idx="0">
              <a:scrgbClr r="0" g="0" b="0"/>
            </a:fillRef>
            <a:effectRef idx="0">
              <a:scrgbClr r="0" g="0" b="0"/>
            </a:effectRef>
            <a:fontRef idx="minor"/>
          </p:style>
        </p:sp>
        <p:sp>
          <p:nvSpPr>
            <p:cNvPr id="310" name="CustomShape 51">
              <a:extLst>
                <a:ext uri="{FF2B5EF4-FFF2-40B4-BE49-F238E27FC236}">
                  <a16:creationId xmlns:a16="http://schemas.microsoft.com/office/drawing/2014/main" id="{473150A0-CC65-4AB0-8051-E5D547926BEC}"/>
                </a:ext>
              </a:extLst>
            </p:cNvPr>
            <p:cNvSpPr/>
            <p:nvPr/>
          </p:nvSpPr>
          <p:spPr>
            <a:xfrm>
              <a:off x="3704040" y="4330080"/>
              <a:ext cx="69840" cy="75960"/>
            </a:xfrm>
            <a:custGeom>
              <a:avLst/>
              <a:gdLst/>
              <a:ahLst/>
              <a:cxnLst/>
              <a:rect l="l" t="t" r="r" b="b"/>
              <a:pathLst>
                <a:path w="66" h="74">
                  <a:moveTo>
                    <a:pt x="0" y="13"/>
                  </a:moveTo>
                  <a:lnTo>
                    <a:pt x="0" y="8"/>
                  </a:lnTo>
                  <a:lnTo>
                    <a:pt x="0" y="6"/>
                  </a:lnTo>
                  <a:lnTo>
                    <a:pt x="0" y="2"/>
                  </a:lnTo>
                  <a:lnTo>
                    <a:pt x="2" y="2"/>
                  </a:lnTo>
                  <a:lnTo>
                    <a:pt x="2" y="2"/>
                  </a:lnTo>
                  <a:lnTo>
                    <a:pt x="7" y="4"/>
                  </a:lnTo>
                  <a:lnTo>
                    <a:pt x="9" y="2"/>
                  </a:lnTo>
                  <a:lnTo>
                    <a:pt x="13" y="2"/>
                  </a:lnTo>
                  <a:lnTo>
                    <a:pt x="13" y="0"/>
                  </a:lnTo>
                  <a:lnTo>
                    <a:pt x="18" y="4"/>
                  </a:lnTo>
                  <a:lnTo>
                    <a:pt x="22" y="4"/>
                  </a:lnTo>
                  <a:lnTo>
                    <a:pt x="29" y="11"/>
                  </a:lnTo>
                  <a:lnTo>
                    <a:pt x="33" y="11"/>
                  </a:lnTo>
                  <a:lnTo>
                    <a:pt x="35" y="8"/>
                  </a:lnTo>
                  <a:lnTo>
                    <a:pt x="38" y="8"/>
                  </a:lnTo>
                  <a:lnTo>
                    <a:pt x="42" y="15"/>
                  </a:lnTo>
                  <a:lnTo>
                    <a:pt x="49" y="17"/>
                  </a:lnTo>
                  <a:lnTo>
                    <a:pt x="49" y="24"/>
                  </a:lnTo>
                  <a:lnTo>
                    <a:pt x="49" y="28"/>
                  </a:lnTo>
                  <a:lnTo>
                    <a:pt x="53" y="30"/>
                  </a:lnTo>
                  <a:lnTo>
                    <a:pt x="53" y="33"/>
                  </a:lnTo>
                  <a:lnTo>
                    <a:pt x="57" y="37"/>
                  </a:lnTo>
                  <a:lnTo>
                    <a:pt x="64" y="41"/>
                  </a:lnTo>
                  <a:lnTo>
                    <a:pt x="64" y="44"/>
                  </a:lnTo>
                  <a:lnTo>
                    <a:pt x="64" y="48"/>
                  </a:lnTo>
                  <a:lnTo>
                    <a:pt x="66" y="50"/>
                  </a:lnTo>
                  <a:lnTo>
                    <a:pt x="66" y="52"/>
                  </a:lnTo>
                  <a:lnTo>
                    <a:pt x="60" y="52"/>
                  </a:lnTo>
                  <a:lnTo>
                    <a:pt x="57" y="50"/>
                  </a:lnTo>
                  <a:lnTo>
                    <a:pt x="51" y="52"/>
                  </a:lnTo>
                  <a:lnTo>
                    <a:pt x="49" y="52"/>
                  </a:lnTo>
                  <a:lnTo>
                    <a:pt x="46" y="59"/>
                  </a:lnTo>
                  <a:lnTo>
                    <a:pt x="46" y="63"/>
                  </a:lnTo>
                  <a:lnTo>
                    <a:pt x="46" y="63"/>
                  </a:lnTo>
                  <a:lnTo>
                    <a:pt x="42" y="70"/>
                  </a:lnTo>
                  <a:lnTo>
                    <a:pt x="42" y="74"/>
                  </a:lnTo>
                  <a:lnTo>
                    <a:pt x="38" y="72"/>
                  </a:lnTo>
                  <a:lnTo>
                    <a:pt x="35" y="74"/>
                  </a:lnTo>
                  <a:lnTo>
                    <a:pt x="35" y="74"/>
                  </a:lnTo>
                  <a:lnTo>
                    <a:pt x="33" y="68"/>
                  </a:lnTo>
                  <a:lnTo>
                    <a:pt x="33" y="50"/>
                  </a:lnTo>
                  <a:lnTo>
                    <a:pt x="31" y="46"/>
                  </a:lnTo>
                  <a:lnTo>
                    <a:pt x="29" y="39"/>
                  </a:lnTo>
                  <a:lnTo>
                    <a:pt x="18" y="33"/>
                  </a:lnTo>
                  <a:lnTo>
                    <a:pt x="18" y="28"/>
                  </a:lnTo>
                  <a:lnTo>
                    <a:pt x="11" y="22"/>
                  </a:lnTo>
                  <a:lnTo>
                    <a:pt x="9" y="13"/>
                  </a:lnTo>
                  <a:lnTo>
                    <a:pt x="0" y="13"/>
                  </a:lnTo>
                  <a:close/>
                </a:path>
              </a:pathLst>
            </a:custGeom>
            <a:grpFill/>
            <a:ln w="0">
              <a:noFill/>
            </a:ln>
          </p:spPr>
          <p:style>
            <a:lnRef idx="0">
              <a:scrgbClr r="0" g="0" b="0"/>
            </a:lnRef>
            <a:fillRef idx="0">
              <a:scrgbClr r="0" g="0" b="0"/>
            </a:fillRef>
            <a:effectRef idx="0">
              <a:scrgbClr r="0" g="0" b="0"/>
            </a:effectRef>
            <a:fontRef idx="minor"/>
          </p:style>
        </p:sp>
        <p:sp>
          <p:nvSpPr>
            <p:cNvPr id="311" name="CustomShape 52">
              <a:extLst>
                <a:ext uri="{FF2B5EF4-FFF2-40B4-BE49-F238E27FC236}">
                  <a16:creationId xmlns:a16="http://schemas.microsoft.com/office/drawing/2014/main" id="{2BC9B2AD-00F0-45DA-8635-09CEC2799293}"/>
                </a:ext>
              </a:extLst>
            </p:cNvPr>
            <p:cNvSpPr/>
            <p:nvPr/>
          </p:nvSpPr>
          <p:spPr>
            <a:xfrm>
              <a:off x="3588840" y="4343400"/>
              <a:ext cx="182880" cy="111240"/>
            </a:xfrm>
            <a:custGeom>
              <a:avLst/>
              <a:gdLst/>
              <a:ahLst/>
              <a:cxnLst/>
              <a:rect l="l" t="t" r="r" b="b"/>
              <a:pathLst>
                <a:path w="172" h="108">
                  <a:moveTo>
                    <a:pt x="40" y="4"/>
                  </a:moveTo>
                  <a:lnTo>
                    <a:pt x="44" y="4"/>
                  </a:lnTo>
                  <a:lnTo>
                    <a:pt x="47" y="0"/>
                  </a:lnTo>
                  <a:lnTo>
                    <a:pt x="49" y="0"/>
                  </a:lnTo>
                  <a:lnTo>
                    <a:pt x="58" y="4"/>
                  </a:lnTo>
                  <a:lnTo>
                    <a:pt x="62" y="4"/>
                  </a:lnTo>
                  <a:lnTo>
                    <a:pt x="66" y="6"/>
                  </a:lnTo>
                  <a:lnTo>
                    <a:pt x="69" y="11"/>
                  </a:lnTo>
                  <a:lnTo>
                    <a:pt x="73" y="13"/>
                  </a:lnTo>
                  <a:lnTo>
                    <a:pt x="80" y="11"/>
                  </a:lnTo>
                  <a:lnTo>
                    <a:pt x="84" y="11"/>
                  </a:lnTo>
                  <a:lnTo>
                    <a:pt x="86" y="6"/>
                  </a:lnTo>
                  <a:lnTo>
                    <a:pt x="99" y="4"/>
                  </a:lnTo>
                  <a:lnTo>
                    <a:pt x="104" y="2"/>
                  </a:lnTo>
                  <a:lnTo>
                    <a:pt x="117" y="0"/>
                  </a:lnTo>
                  <a:lnTo>
                    <a:pt x="119" y="9"/>
                  </a:lnTo>
                  <a:lnTo>
                    <a:pt x="126" y="15"/>
                  </a:lnTo>
                  <a:lnTo>
                    <a:pt x="126" y="20"/>
                  </a:lnTo>
                  <a:lnTo>
                    <a:pt x="137" y="26"/>
                  </a:lnTo>
                  <a:lnTo>
                    <a:pt x="139" y="33"/>
                  </a:lnTo>
                  <a:lnTo>
                    <a:pt x="141" y="37"/>
                  </a:lnTo>
                  <a:lnTo>
                    <a:pt x="141" y="55"/>
                  </a:lnTo>
                  <a:lnTo>
                    <a:pt x="143" y="61"/>
                  </a:lnTo>
                  <a:lnTo>
                    <a:pt x="148" y="68"/>
                  </a:lnTo>
                  <a:lnTo>
                    <a:pt x="152" y="68"/>
                  </a:lnTo>
                  <a:lnTo>
                    <a:pt x="159" y="68"/>
                  </a:lnTo>
                  <a:lnTo>
                    <a:pt x="163" y="66"/>
                  </a:lnTo>
                  <a:lnTo>
                    <a:pt x="168" y="66"/>
                  </a:lnTo>
                  <a:lnTo>
                    <a:pt x="172" y="68"/>
                  </a:lnTo>
                  <a:lnTo>
                    <a:pt x="170" y="70"/>
                  </a:lnTo>
                  <a:lnTo>
                    <a:pt x="172" y="72"/>
                  </a:lnTo>
                  <a:lnTo>
                    <a:pt x="172" y="75"/>
                  </a:lnTo>
                  <a:lnTo>
                    <a:pt x="170" y="79"/>
                  </a:lnTo>
                  <a:lnTo>
                    <a:pt x="165" y="81"/>
                  </a:lnTo>
                  <a:lnTo>
                    <a:pt x="159" y="81"/>
                  </a:lnTo>
                  <a:lnTo>
                    <a:pt x="157" y="86"/>
                  </a:lnTo>
                  <a:lnTo>
                    <a:pt x="154" y="88"/>
                  </a:lnTo>
                  <a:lnTo>
                    <a:pt x="157" y="90"/>
                  </a:lnTo>
                  <a:lnTo>
                    <a:pt x="157" y="97"/>
                  </a:lnTo>
                  <a:lnTo>
                    <a:pt x="154" y="99"/>
                  </a:lnTo>
                  <a:lnTo>
                    <a:pt x="154" y="106"/>
                  </a:lnTo>
                  <a:lnTo>
                    <a:pt x="150" y="103"/>
                  </a:lnTo>
                  <a:lnTo>
                    <a:pt x="150" y="103"/>
                  </a:lnTo>
                  <a:lnTo>
                    <a:pt x="146" y="99"/>
                  </a:lnTo>
                  <a:lnTo>
                    <a:pt x="141" y="101"/>
                  </a:lnTo>
                  <a:lnTo>
                    <a:pt x="139" y="99"/>
                  </a:lnTo>
                  <a:lnTo>
                    <a:pt x="132" y="97"/>
                  </a:lnTo>
                  <a:lnTo>
                    <a:pt x="126" y="97"/>
                  </a:lnTo>
                  <a:lnTo>
                    <a:pt x="121" y="97"/>
                  </a:lnTo>
                  <a:lnTo>
                    <a:pt x="110" y="101"/>
                  </a:lnTo>
                  <a:lnTo>
                    <a:pt x="108" y="106"/>
                  </a:lnTo>
                  <a:lnTo>
                    <a:pt x="104" y="106"/>
                  </a:lnTo>
                  <a:lnTo>
                    <a:pt x="102" y="108"/>
                  </a:lnTo>
                  <a:lnTo>
                    <a:pt x="95" y="108"/>
                  </a:lnTo>
                  <a:lnTo>
                    <a:pt x="91" y="108"/>
                  </a:lnTo>
                  <a:lnTo>
                    <a:pt x="86" y="106"/>
                  </a:lnTo>
                  <a:lnTo>
                    <a:pt x="84" y="108"/>
                  </a:lnTo>
                  <a:lnTo>
                    <a:pt x="80" y="106"/>
                  </a:lnTo>
                  <a:lnTo>
                    <a:pt x="75" y="108"/>
                  </a:lnTo>
                  <a:lnTo>
                    <a:pt x="69" y="106"/>
                  </a:lnTo>
                  <a:lnTo>
                    <a:pt x="66" y="108"/>
                  </a:lnTo>
                  <a:lnTo>
                    <a:pt x="64" y="106"/>
                  </a:lnTo>
                  <a:lnTo>
                    <a:pt x="58" y="103"/>
                  </a:lnTo>
                  <a:lnTo>
                    <a:pt x="53" y="108"/>
                  </a:lnTo>
                  <a:lnTo>
                    <a:pt x="51" y="103"/>
                  </a:lnTo>
                  <a:lnTo>
                    <a:pt x="53" y="101"/>
                  </a:lnTo>
                  <a:lnTo>
                    <a:pt x="53" y="99"/>
                  </a:lnTo>
                  <a:lnTo>
                    <a:pt x="51" y="97"/>
                  </a:lnTo>
                  <a:lnTo>
                    <a:pt x="47" y="97"/>
                  </a:lnTo>
                  <a:lnTo>
                    <a:pt x="44" y="92"/>
                  </a:lnTo>
                  <a:lnTo>
                    <a:pt x="44" y="90"/>
                  </a:lnTo>
                  <a:lnTo>
                    <a:pt x="47" y="86"/>
                  </a:lnTo>
                  <a:lnTo>
                    <a:pt x="40" y="84"/>
                  </a:lnTo>
                  <a:lnTo>
                    <a:pt x="38" y="88"/>
                  </a:lnTo>
                  <a:lnTo>
                    <a:pt x="33" y="86"/>
                  </a:lnTo>
                  <a:lnTo>
                    <a:pt x="31" y="88"/>
                  </a:lnTo>
                  <a:lnTo>
                    <a:pt x="29" y="84"/>
                  </a:lnTo>
                  <a:lnTo>
                    <a:pt x="22" y="81"/>
                  </a:lnTo>
                  <a:lnTo>
                    <a:pt x="20" y="79"/>
                  </a:lnTo>
                  <a:lnTo>
                    <a:pt x="22" y="75"/>
                  </a:lnTo>
                  <a:lnTo>
                    <a:pt x="18" y="72"/>
                  </a:lnTo>
                  <a:lnTo>
                    <a:pt x="14" y="68"/>
                  </a:lnTo>
                  <a:lnTo>
                    <a:pt x="11" y="66"/>
                  </a:lnTo>
                  <a:lnTo>
                    <a:pt x="5" y="57"/>
                  </a:lnTo>
                  <a:lnTo>
                    <a:pt x="5" y="55"/>
                  </a:lnTo>
                  <a:lnTo>
                    <a:pt x="0" y="55"/>
                  </a:lnTo>
                  <a:lnTo>
                    <a:pt x="5" y="50"/>
                  </a:lnTo>
                  <a:lnTo>
                    <a:pt x="9" y="48"/>
                  </a:lnTo>
                  <a:lnTo>
                    <a:pt x="9" y="46"/>
                  </a:lnTo>
                  <a:lnTo>
                    <a:pt x="16" y="46"/>
                  </a:lnTo>
                  <a:lnTo>
                    <a:pt x="18" y="44"/>
                  </a:lnTo>
                  <a:lnTo>
                    <a:pt x="18" y="39"/>
                  </a:lnTo>
                  <a:lnTo>
                    <a:pt x="25" y="28"/>
                  </a:lnTo>
                  <a:lnTo>
                    <a:pt x="29" y="17"/>
                  </a:lnTo>
                  <a:lnTo>
                    <a:pt x="33" y="11"/>
                  </a:lnTo>
                  <a:lnTo>
                    <a:pt x="38" y="9"/>
                  </a:lnTo>
                  <a:lnTo>
                    <a:pt x="40" y="4"/>
                  </a:lnTo>
                  <a:lnTo>
                    <a:pt x="40" y="4"/>
                  </a:lnTo>
                  <a:close/>
                </a:path>
              </a:pathLst>
            </a:custGeom>
            <a:grpFill/>
            <a:ln w="0">
              <a:noFill/>
            </a:ln>
          </p:spPr>
          <p:style>
            <a:lnRef idx="0">
              <a:scrgbClr r="0" g="0" b="0"/>
            </a:lnRef>
            <a:fillRef idx="0">
              <a:scrgbClr r="0" g="0" b="0"/>
            </a:fillRef>
            <a:effectRef idx="0">
              <a:scrgbClr r="0" g="0" b="0"/>
            </a:effectRef>
            <a:fontRef idx="minor"/>
          </p:style>
        </p:sp>
        <p:sp>
          <p:nvSpPr>
            <p:cNvPr id="312" name="CustomShape 53">
              <a:extLst>
                <a:ext uri="{FF2B5EF4-FFF2-40B4-BE49-F238E27FC236}">
                  <a16:creationId xmlns:a16="http://schemas.microsoft.com/office/drawing/2014/main" id="{F4A230FA-0345-4D56-9E10-6361A72DE887}"/>
                </a:ext>
              </a:extLst>
            </p:cNvPr>
            <p:cNvSpPr/>
            <p:nvPr/>
          </p:nvSpPr>
          <p:spPr>
            <a:xfrm>
              <a:off x="3512160" y="4336200"/>
              <a:ext cx="118800" cy="73080"/>
            </a:xfrm>
            <a:custGeom>
              <a:avLst/>
              <a:gdLst/>
              <a:ahLst/>
              <a:cxnLst/>
              <a:rect l="l" t="t" r="r" b="b"/>
              <a:pathLst>
                <a:path w="112" h="71">
                  <a:moveTo>
                    <a:pt x="72" y="62"/>
                  </a:moveTo>
                  <a:lnTo>
                    <a:pt x="77" y="57"/>
                  </a:lnTo>
                  <a:lnTo>
                    <a:pt x="81" y="55"/>
                  </a:lnTo>
                  <a:lnTo>
                    <a:pt x="81" y="53"/>
                  </a:lnTo>
                  <a:lnTo>
                    <a:pt x="88" y="53"/>
                  </a:lnTo>
                  <a:lnTo>
                    <a:pt x="90" y="51"/>
                  </a:lnTo>
                  <a:lnTo>
                    <a:pt x="90" y="46"/>
                  </a:lnTo>
                  <a:lnTo>
                    <a:pt x="97" y="35"/>
                  </a:lnTo>
                  <a:lnTo>
                    <a:pt x="101" y="24"/>
                  </a:lnTo>
                  <a:lnTo>
                    <a:pt x="105" y="18"/>
                  </a:lnTo>
                  <a:lnTo>
                    <a:pt x="110" y="16"/>
                  </a:lnTo>
                  <a:lnTo>
                    <a:pt x="112" y="11"/>
                  </a:lnTo>
                  <a:lnTo>
                    <a:pt x="110" y="7"/>
                  </a:lnTo>
                  <a:lnTo>
                    <a:pt x="105" y="5"/>
                  </a:lnTo>
                  <a:lnTo>
                    <a:pt x="101" y="0"/>
                  </a:lnTo>
                  <a:lnTo>
                    <a:pt x="97" y="2"/>
                  </a:lnTo>
                  <a:lnTo>
                    <a:pt x="90" y="0"/>
                  </a:lnTo>
                  <a:lnTo>
                    <a:pt x="83" y="0"/>
                  </a:lnTo>
                  <a:lnTo>
                    <a:pt x="79" y="0"/>
                  </a:lnTo>
                  <a:lnTo>
                    <a:pt x="72" y="0"/>
                  </a:lnTo>
                  <a:lnTo>
                    <a:pt x="68" y="7"/>
                  </a:lnTo>
                  <a:lnTo>
                    <a:pt x="66" y="9"/>
                  </a:lnTo>
                  <a:lnTo>
                    <a:pt x="64" y="11"/>
                  </a:lnTo>
                  <a:lnTo>
                    <a:pt x="59" y="7"/>
                  </a:lnTo>
                  <a:lnTo>
                    <a:pt x="53" y="11"/>
                  </a:lnTo>
                  <a:lnTo>
                    <a:pt x="48" y="13"/>
                  </a:lnTo>
                  <a:lnTo>
                    <a:pt x="46" y="18"/>
                  </a:lnTo>
                  <a:lnTo>
                    <a:pt x="37" y="18"/>
                  </a:lnTo>
                  <a:lnTo>
                    <a:pt x="31" y="20"/>
                  </a:lnTo>
                  <a:lnTo>
                    <a:pt x="24" y="20"/>
                  </a:lnTo>
                  <a:lnTo>
                    <a:pt x="11" y="11"/>
                  </a:lnTo>
                  <a:lnTo>
                    <a:pt x="11" y="13"/>
                  </a:lnTo>
                  <a:lnTo>
                    <a:pt x="11" y="18"/>
                  </a:lnTo>
                  <a:lnTo>
                    <a:pt x="11" y="22"/>
                  </a:lnTo>
                  <a:lnTo>
                    <a:pt x="2" y="22"/>
                  </a:lnTo>
                  <a:lnTo>
                    <a:pt x="2" y="24"/>
                  </a:lnTo>
                  <a:lnTo>
                    <a:pt x="4" y="27"/>
                  </a:lnTo>
                  <a:lnTo>
                    <a:pt x="2" y="31"/>
                  </a:lnTo>
                  <a:lnTo>
                    <a:pt x="2" y="35"/>
                  </a:lnTo>
                  <a:lnTo>
                    <a:pt x="4" y="40"/>
                  </a:lnTo>
                  <a:lnTo>
                    <a:pt x="2" y="42"/>
                  </a:lnTo>
                  <a:lnTo>
                    <a:pt x="0" y="44"/>
                  </a:lnTo>
                  <a:lnTo>
                    <a:pt x="6" y="49"/>
                  </a:lnTo>
                  <a:lnTo>
                    <a:pt x="6" y="55"/>
                  </a:lnTo>
                  <a:lnTo>
                    <a:pt x="11" y="55"/>
                  </a:lnTo>
                  <a:lnTo>
                    <a:pt x="17" y="64"/>
                  </a:lnTo>
                  <a:lnTo>
                    <a:pt x="22" y="64"/>
                  </a:lnTo>
                  <a:lnTo>
                    <a:pt x="24" y="68"/>
                  </a:lnTo>
                  <a:lnTo>
                    <a:pt x="35" y="68"/>
                  </a:lnTo>
                  <a:lnTo>
                    <a:pt x="42" y="71"/>
                  </a:lnTo>
                  <a:lnTo>
                    <a:pt x="46" y="68"/>
                  </a:lnTo>
                  <a:lnTo>
                    <a:pt x="48" y="68"/>
                  </a:lnTo>
                  <a:lnTo>
                    <a:pt x="50" y="66"/>
                  </a:lnTo>
                  <a:lnTo>
                    <a:pt x="55" y="64"/>
                  </a:lnTo>
                  <a:lnTo>
                    <a:pt x="57" y="64"/>
                  </a:lnTo>
                  <a:lnTo>
                    <a:pt x="59" y="62"/>
                  </a:lnTo>
                  <a:lnTo>
                    <a:pt x="64" y="57"/>
                  </a:lnTo>
                  <a:lnTo>
                    <a:pt x="66" y="60"/>
                  </a:lnTo>
                  <a:lnTo>
                    <a:pt x="70" y="60"/>
                  </a:lnTo>
                  <a:lnTo>
                    <a:pt x="72" y="62"/>
                  </a:lnTo>
                  <a:close/>
                </a:path>
              </a:pathLst>
            </a:custGeom>
            <a:grpFill/>
            <a:ln w="0">
              <a:noFill/>
            </a:ln>
          </p:spPr>
          <p:style>
            <a:lnRef idx="0">
              <a:scrgbClr r="0" g="0" b="0"/>
            </a:lnRef>
            <a:fillRef idx="0">
              <a:scrgbClr r="0" g="0" b="0"/>
            </a:fillRef>
            <a:effectRef idx="0">
              <a:scrgbClr r="0" g="0" b="0"/>
            </a:effectRef>
            <a:fontRef idx="minor"/>
          </p:style>
        </p:sp>
        <p:sp>
          <p:nvSpPr>
            <p:cNvPr id="313" name="CustomShape 54">
              <a:extLst>
                <a:ext uri="{FF2B5EF4-FFF2-40B4-BE49-F238E27FC236}">
                  <a16:creationId xmlns:a16="http://schemas.microsoft.com/office/drawing/2014/main" id="{E1347F1F-35DA-44DA-814A-DB08D039F054}"/>
                </a:ext>
              </a:extLst>
            </p:cNvPr>
            <p:cNvSpPr/>
            <p:nvPr/>
          </p:nvSpPr>
          <p:spPr>
            <a:xfrm>
              <a:off x="3521520" y="4313520"/>
              <a:ext cx="101880" cy="43200"/>
            </a:xfrm>
            <a:custGeom>
              <a:avLst/>
              <a:gdLst/>
              <a:ahLst/>
              <a:cxnLst/>
              <a:rect l="l" t="t" r="r" b="b"/>
              <a:pathLst>
                <a:path w="96" h="42">
                  <a:moveTo>
                    <a:pt x="2" y="33"/>
                  </a:moveTo>
                  <a:lnTo>
                    <a:pt x="15" y="42"/>
                  </a:lnTo>
                  <a:lnTo>
                    <a:pt x="22" y="42"/>
                  </a:lnTo>
                  <a:lnTo>
                    <a:pt x="28" y="40"/>
                  </a:lnTo>
                  <a:lnTo>
                    <a:pt x="37" y="40"/>
                  </a:lnTo>
                  <a:lnTo>
                    <a:pt x="39" y="35"/>
                  </a:lnTo>
                  <a:lnTo>
                    <a:pt x="44" y="33"/>
                  </a:lnTo>
                  <a:lnTo>
                    <a:pt x="50" y="29"/>
                  </a:lnTo>
                  <a:lnTo>
                    <a:pt x="55" y="33"/>
                  </a:lnTo>
                  <a:lnTo>
                    <a:pt x="57" y="31"/>
                  </a:lnTo>
                  <a:lnTo>
                    <a:pt x="59" y="29"/>
                  </a:lnTo>
                  <a:lnTo>
                    <a:pt x="63" y="22"/>
                  </a:lnTo>
                  <a:lnTo>
                    <a:pt x="70" y="22"/>
                  </a:lnTo>
                  <a:lnTo>
                    <a:pt x="74" y="22"/>
                  </a:lnTo>
                  <a:lnTo>
                    <a:pt x="81" y="22"/>
                  </a:lnTo>
                  <a:lnTo>
                    <a:pt x="88" y="24"/>
                  </a:lnTo>
                  <a:lnTo>
                    <a:pt x="92" y="20"/>
                  </a:lnTo>
                  <a:lnTo>
                    <a:pt x="94" y="13"/>
                  </a:lnTo>
                  <a:lnTo>
                    <a:pt x="96" y="7"/>
                  </a:lnTo>
                  <a:lnTo>
                    <a:pt x="96" y="7"/>
                  </a:lnTo>
                  <a:lnTo>
                    <a:pt x="90" y="0"/>
                  </a:lnTo>
                  <a:lnTo>
                    <a:pt x="81" y="0"/>
                  </a:lnTo>
                  <a:lnTo>
                    <a:pt x="79" y="2"/>
                  </a:lnTo>
                  <a:lnTo>
                    <a:pt x="77" y="0"/>
                  </a:lnTo>
                  <a:lnTo>
                    <a:pt x="72" y="0"/>
                  </a:lnTo>
                  <a:lnTo>
                    <a:pt x="70" y="2"/>
                  </a:lnTo>
                  <a:lnTo>
                    <a:pt x="68" y="2"/>
                  </a:lnTo>
                  <a:lnTo>
                    <a:pt x="63" y="2"/>
                  </a:lnTo>
                  <a:lnTo>
                    <a:pt x="61" y="0"/>
                  </a:lnTo>
                  <a:lnTo>
                    <a:pt x="57" y="2"/>
                  </a:lnTo>
                  <a:lnTo>
                    <a:pt x="55" y="5"/>
                  </a:lnTo>
                  <a:lnTo>
                    <a:pt x="50" y="7"/>
                  </a:lnTo>
                  <a:lnTo>
                    <a:pt x="50" y="5"/>
                  </a:lnTo>
                  <a:lnTo>
                    <a:pt x="50" y="5"/>
                  </a:lnTo>
                  <a:lnTo>
                    <a:pt x="41" y="5"/>
                  </a:lnTo>
                  <a:lnTo>
                    <a:pt x="37" y="9"/>
                  </a:lnTo>
                  <a:lnTo>
                    <a:pt x="33" y="9"/>
                  </a:lnTo>
                  <a:lnTo>
                    <a:pt x="26" y="13"/>
                  </a:lnTo>
                  <a:lnTo>
                    <a:pt x="19" y="16"/>
                  </a:lnTo>
                  <a:lnTo>
                    <a:pt x="13" y="18"/>
                  </a:lnTo>
                  <a:lnTo>
                    <a:pt x="11" y="16"/>
                  </a:lnTo>
                  <a:lnTo>
                    <a:pt x="6" y="16"/>
                  </a:lnTo>
                  <a:lnTo>
                    <a:pt x="2" y="20"/>
                  </a:lnTo>
                  <a:lnTo>
                    <a:pt x="0" y="20"/>
                  </a:lnTo>
                  <a:lnTo>
                    <a:pt x="0" y="24"/>
                  </a:lnTo>
                  <a:lnTo>
                    <a:pt x="2" y="33"/>
                  </a:lnTo>
                  <a:close/>
                </a:path>
              </a:pathLst>
            </a:custGeom>
            <a:grpFill/>
            <a:ln w="0">
              <a:noFill/>
            </a:ln>
          </p:spPr>
          <p:style>
            <a:lnRef idx="0">
              <a:scrgbClr r="0" g="0" b="0"/>
            </a:lnRef>
            <a:fillRef idx="0">
              <a:scrgbClr r="0" g="0" b="0"/>
            </a:fillRef>
            <a:effectRef idx="0">
              <a:scrgbClr r="0" g="0" b="0"/>
            </a:effectRef>
            <a:fontRef idx="minor"/>
          </p:style>
        </p:sp>
        <p:sp>
          <p:nvSpPr>
            <p:cNvPr id="314" name="CustomShape 55">
              <a:extLst>
                <a:ext uri="{FF2B5EF4-FFF2-40B4-BE49-F238E27FC236}">
                  <a16:creationId xmlns:a16="http://schemas.microsoft.com/office/drawing/2014/main" id="{A44E7608-CC03-4C52-B56B-8B608854663D}"/>
                </a:ext>
              </a:extLst>
            </p:cNvPr>
            <p:cNvSpPr/>
            <p:nvPr/>
          </p:nvSpPr>
          <p:spPr>
            <a:xfrm>
              <a:off x="3635640" y="4443840"/>
              <a:ext cx="119880" cy="72000"/>
            </a:xfrm>
            <a:custGeom>
              <a:avLst/>
              <a:gdLst/>
              <a:ahLst/>
              <a:cxnLst/>
              <a:rect l="l" t="t" r="r" b="b"/>
              <a:pathLst>
                <a:path w="113" h="70">
                  <a:moveTo>
                    <a:pt x="3" y="0"/>
                  </a:moveTo>
                  <a:lnTo>
                    <a:pt x="7" y="0"/>
                  </a:lnTo>
                  <a:lnTo>
                    <a:pt x="9" y="2"/>
                  </a:lnTo>
                  <a:lnTo>
                    <a:pt x="9" y="4"/>
                  </a:lnTo>
                  <a:lnTo>
                    <a:pt x="7" y="6"/>
                  </a:lnTo>
                  <a:lnTo>
                    <a:pt x="9" y="11"/>
                  </a:lnTo>
                  <a:lnTo>
                    <a:pt x="14" y="6"/>
                  </a:lnTo>
                  <a:lnTo>
                    <a:pt x="20" y="9"/>
                  </a:lnTo>
                  <a:lnTo>
                    <a:pt x="22" y="11"/>
                  </a:lnTo>
                  <a:lnTo>
                    <a:pt x="25" y="9"/>
                  </a:lnTo>
                  <a:lnTo>
                    <a:pt x="31" y="11"/>
                  </a:lnTo>
                  <a:lnTo>
                    <a:pt x="36" y="9"/>
                  </a:lnTo>
                  <a:lnTo>
                    <a:pt x="40" y="11"/>
                  </a:lnTo>
                  <a:lnTo>
                    <a:pt x="42" y="9"/>
                  </a:lnTo>
                  <a:lnTo>
                    <a:pt x="47" y="11"/>
                  </a:lnTo>
                  <a:lnTo>
                    <a:pt x="51" y="11"/>
                  </a:lnTo>
                  <a:lnTo>
                    <a:pt x="58" y="11"/>
                  </a:lnTo>
                  <a:lnTo>
                    <a:pt x="60" y="9"/>
                  </a:lnTo>
                  <a:lnTo>
                    <a:pt x="64" y="9"/>
                  </a:lnTo>
                  <a:lnTo>
                    <a:pt x="66" y="4"/>
                  </a:lnTo>
                  <a:lnTo>
                    <a:pt x="77" y="0"/>
                  </a:lnTo>
                  <a:lnTo>
                    <a:pt x="82" y="0"/>
                  </a:lnTo>
                  <a:lnTo>
                    <a:pt x="88" y="0"/>
                  </a:lnTo>
                  <a:lnTo>
                    <a:pt x="95" y="2"/>
                  </a:lnTo>
                  <a:lnTo>
                    <a:pt x="97" y="4"/>
                  </a:lnTo>
                  <a:lnTo>
                    <a:pt x="102" y="2"/>
                  </a:lnTo>
                  <a:lnTo>
                    <a:pt x="106" y="6"/>
                  </a:lnTo>
                  <a:lnTo>
                    <a:pt x="106" y="6"/>
                  </a:lnTo>
                  <a:lnTo>
                    <a:pt x="110" y="9"/>
                  </a:lnTo>
                  <a:lnTo>
                    <a:pt x="113" y="9"/>
                  </a:lnTo>
                  <a:lnTo>
                    <a:pt x="110" y="15"/>
                  </a:lnTo>
                  <a:lnTo>
                    <a:pt x="108" y="17"/>
                  </a:lnTo>
                  <a:lnTo>
                    <a:pt x="104" y="17"/>
                  </a:lnTo>
                  <a:lnTo>
                    <a:pt x="99" y="22"/>
                  </a:lnTo>
                  <a:lnTo>
                    <a:pt x="99" y="31"/>
                  </a:lnTo>
                  <a:lnTo>
                    <a:pt x="99" y="35"/>
                  </a:lnTo>
                  <a:lnTo>
                    <a:pt x="93" y="39"/>
                  </a:lnTo>
                  <a:lnTo>
                    <a:pt x="95" y="42"/>
                  </a:lnTo>
                  <a:lnTo>
                    <a:pt x="97" y="42"/>
                  </a:lnTo>
                  <a:lnTo>
                    <a:pt x="102" y="46"/>
                  </a:lnTo>
                  <a:lnTo>
                    <a:pt x="104" y="50"/>
                  </a:lnTo>
                  <a:lnTo>
                    <a:pt x="104" y="53"/>
                  </a:lnTo>
                  <a:lnTo>
                    <a:pt x="99" y="50"/>
                  </a:lnTo>
                  <a:lnTo>
                    <a:pt x="97" y="53"/>
                  </a:lnTo>
                  <a:lnTo>
                    <a:pt x="93" y="48"/>
                  </a:lnTo>
                  <a:lnTo>
                    <a:pt x="86" y="48"/>
                  </a:lnTo>
                  <a:lnTo>
                    <a:pt x="84" y="50"/>
                  </a:lnTo>
                  <a:lnTo>
                    <a:pt x="82" y="50"/>
                  </a:lnTo>
                  <a:lnTo>
                    <a:pt x="77" y="55"/>
                  </a:lnTo>
                  <a:lnTo>
                    <a:pt x="77" y="55"/>
                  </a:lnTo>
                  <a:lnTo>
                    <a:pt x="75" y="55"/>
                  </a:lnTo>
                  <a:lnTo>
                    <a:pt x="71" y="59"/>
                  </a:lnTo>
                  <a:lnTo>
                    <a:pt x="71" y="64"/>
                  </a:lnTo>
                  <a:lnTo>
                    <a:pt x="73" y="66"/>
                  </a:lnTo>
                  <a:lnTo>
                    <a:pt x="71" y="68"/>
                  </a:lnTo>
                  <a:lnTo>
                    <a:pt x="62" y="68"/>
                  </a:lnTo>
                  <a:lnTo>
                    <a:pt x="58" y="70"/>
                  </a:lnTo>
                  <a:lnTo>
                    <a:pt x="55" y="68"/>
                  </a:lnTo>
                  <a:lnTo>
                    <a:pt x="51" y="68"/>
                  </a:lnTo>
                  <a:lnTo>
                    <a:pt x="49" y="70"/>
                  </a:lnTo>
                  <a:lnTo>
                    <a:pt x="44" y="70"/>
                  </a:lnTo>
                  <a:lnTo>
                    <a:pt x="44" y="66"/>
                  </a:lnTo>
                  <a:lnTo>
                    <a:pt x="40" y="66"/>
                  </a:lnTo>
                  <a:lnTo>
                    <a:pt x="33" y="66"/>
                  </a:lnTo>
                  <a:lnTo>
                    <a:pt x="31" y="68"/>
                  </a:lnTo>
                  <a:lnTo>
                    <a:pt x="27" y="70"/>
                  </a:lnTo>
                  <a:lnTo>
                    <a:pt x="20" y="70"/>
                  </a:lnTo>
                  <a:lnTo>
                    <a:pt x="18" y="68"/>
                  </a:lnTo>
                  <a:lnTo>
                    <a:pt x="18" y="68"/>
                  </a:lnTo>
                  <a:lnTo>
                    <a:pt x="16" y="66"/>
                  </a:lnTo>
                  <a:lnTo>
                    <a:pt x="16" y="61"/>
                  </a:lnTo>
                  <a:lnTo>
                    <a:pt x="11" y="53"/>
                  </a:lnTo>
                  <a:lnTo>
                    <a:pt x="3" y="46"/>
                  </a:lnTo>
                  <a:lnTo>
                    <a:pt x="3" y="46"/>
                  </a:lnTo>
                  <a:lnTo>
                    <a:pt x="5" y="42"/>
                  </a:lnTo>
                  <a:lnTo>
                    <a:pt x="3" y="37"/>
                  </a:lnTo>
                  <a:lnTo>
                    <a:pt x="3" y="35"/>
                  </a:lnTo>
                  <a:lnTo>
                    <a:pt x="9" y="28"/>
                  </a:lnTo>
                  <a:lnTo>
                    <a:pt x="9" y="24"/>
                  </a:lnTo>
                  <a:lnTo>
                    <a:pt x="7" y="20"/>
                  </a:lnTo>
                  <a:lnTo>
                    <a:pt x="3" y="13"/>
                  </a:lnTo>
                  <a:lnTo>
                    <a:pt x="0" y="6"/>
                  </a:lnTo>
                  <a:lnTo>
                    <a:pt x="3" y="2"/>
                  </a:lnTo>
                  <a:lnTo>
                    <a:pt x="3" y="0"/>
                  </a:lnTo>
                  <a:close/>
                </a:path>
              </a:pathLst>
            </a:custGeom>
            <a:grpFill/>
            <a:ln w="0">
              <a:noFill/>
            </a:ln>
          </p:spPr>
          <p:style>
            <a:lnRef idx="0">
              <a:scrgbClr r="0" g="0" b="0"/>
            </a:lnRef>
            <a:fillRef idx="0">
              <a:scrgbClr r="0" g="0" b="0"/>
            </a:fillRef>
            <a:effectRef idx="0">
              <a:scrgbClr r="0" g="0" b="0"/>
            </a:effectRef>
            <a:fontRef idx="minor"/>
          </p:style>
        </p:sp>
        <p:sp>
          <p:nvSpPr>
            <p:cNvPr id="315" name="CustomShape 56">
              <a:extLst>
                <a:ext uri="{FF2B5EF4-FFF2-40B4-BE49-F238E27FC236}">
                  <a16:creationId xmlns:a16="http://schemas.microsoft.com/office/drawing/2014/main" id="{FE24B885-4905-451F-A735-1B1D622FE90C}"/>
                </a:ext>
              </a:extLst>
            </p:cNvPr>
            <p:cNvSpPr/>
            <p:nvPr/>
          </p:nvSpPr>
          <p:spPr>
            <a:xfrm>
              <a:off x="3603600" y="4491360"/>
              <a:ext cx="50760" cy="41040"/>
            </a:xfrm>
            <a:custGeom>
              <a:avLst/>
              <a:gdLst/>
              <a:ahLst/>
              <a:cxnLst/>
              <a:rect l="l" t="t" r="r" b="b"/>
              <a:pathLst>
                <a:path w="48" h="40">
                  <a:moveTo>
                    <a:pt x="33" y="0"/>
                  </a:moveTo>
                  <a:lnTo>
                    <a:pt x="41" y="7"/>
                  </a:lnTo>
                  <a:lnTo>
                    <a:pt x="46" y="15"/>
                  </a:lnTo>
                  <a:lnTo>
                    <a:pt x="46" y="20"/>
                  </a:lnTo>
                  <a:lnTo>
                    <a:pt x="48" y="22"/>
                  </a:lnTo>
                  <a:lnTo>
                    <a:pt x="46" y="24"/>
                  </a:lnTo>
                  <a:lnTo>
                    <a:pt x="41" y="26"/>
                  </a:lnTo>
                  <a:lnTo>
                    <a:pt x="37" y="29"/>
                  </a:lnTo>
                  <a:lnTo>
                    <a:pt x="28" y="29"/>
                  </a:lnTo>
                  <a:lnTo>
                    <a:pt x="24" y="31"/>
                  </a:lnTo>
                  <a:lnTo>
                    <a:pt x="24" y="31"/>
                  </a:lnTo>
                  <a:lnTo>
                    <a:pt x="17" y="33"/>
                  </a:lnTo>
                  <a:lnTo>
                    <a:pt x="11" y="37"/>
                  </a:lnTo>
                  <a:lnTo>
                    <a:pt x="11" y="40"/>
                  </a:lnTo>
                  <a:lnTo>
                    <a:pt x="6" y="35"/>
                  </a:lnTo>
                  <a:lnTo>
                    <a:pt x="4" y="31"/>
                  </a:lnTo>
                  <a:lnTo>
                    <a:pt x="2" y="26"/>
                  </a:lnTo>
                  <a:lnTo>
                    <a:pt x="0" y="18"/>
                  </a:lnTo>
                  <a:lnTo>
                    <a:pt x="0" y="11"/>
                  </a:lnTo>
                  <a:lnTo>
                    <a:pt x="0" y="13"/>
                  </a:lnTo>
                  <a:lnTo>
                    <a:pt x="2" y="11"/>
                  </a:lnTo>
                  <a:lnTo>
                    <a:pt x="2" y="9"/>
                  </a:lnTo>
                  <a:lnTo>
                    <a:pt x="6" y="4"/>
                  </a:lnTo>
                  <a:lnTo>
                    <a:pt x="11" y="4"/>
                  </a:lnTo>
                  <a:lnTo>
                    <a:pt x="13" y="2"/>
                  </a:lnTo>
                  <a:lnTo>
                    <a:pt x="22" y="0"/>
                  </a:lnTo>
                  <a:lnTo>
                    <a:pt x="24" y="0"/>
                  </a:lnTo>
                  <a:lnTo>
                    <a:pt x="30" y="0"/>
                  </a:lnTo>
                  <a:lnTo>
                    <a:pt x="33" y="0"/>
                  </a:lnTo>
                  <a:close/>
                </a:path>
              </a:pathLst>
            </a:custGeom>
            <a:grpFill/>
            <a:ln w="0">
              <a:noFill/>
            </a:ln>
          </p:spPr>
          <p:style>
            <a:lnRef idx="0">
              <a:scrgbClr r="0" g="0" b="0"/>
            </a:lnRef>
            <a:fillRef idx="0">
              <a:scrgbClr r="0" g="0" b="0"/>
            </a:fillRef>
            <a:effectRef idx="0">
              <a:scrgbClr r="0" g="0" b="0"/>
            </a:effectRef>
            <a:fontRef idx="minor"/>
          </p:style>
        </p:sp>
        <p:sp>
          <p:nvSpPr>
            <p:cNvPr id="316" name="CustomShape 57">
              <a:extLst>
                <a:ext uri="{FF2B5EF4-FFF2-40B4-BE49-F238E27FC236}">
                  <a16:creationId xmlns:a16="http://schemas.microsoft.com/office/drawing/2014/main" id="{EF3AA898-9A43-4471-8D9D-64B88532DA96}"/>
                </a:ext>
              </a:extLst>
            </p:cNvPr>
            <p:cNvSpPr/>
            <p:nvPr/>
          </p:nvSpPr>
          <p:spPr>
            <a:xfrm>
              <a:off x="3576960" y="4483800"/>
              <a:ext cx="38160" cy="73080"/>
            </a:xfrm>
            <a:custGeom>
              <a:avLst/>
              <a:gdLst/>
              <a:ahLst/>
              <a:cxnLst/>
              <a:rect l="l" t="t" r="r" b="b"/>
              <a:pathLst>
                <a:path w="36" h="71">
                  <a:moveTo>
                    <a:pt x="25" y="18"/>
                  </a:moveTo>
                  <a:lnTo>
                    <a:pt x="25" y="25"/>
                  </a:lnTo>
                  <a:lnTo>
                    <a:pt x="27" y="33"/>
                  </a:lnTo>
                  <a:lnTo>
                    <a:pt x="29" y="38"/>
                  </a:lnTo>
                  <a:lnTo>
                    <a:pt x="31" y="42"/>
                  </a:lnTo>
                  <a:lnTo>
                    <a:pt x="36" y="47"/>
                  </a:lnTo>
                  <a:lnTo>
                    <a:pt x="33" y="51"/>
                  </a:lnTo>
                  <a:lnTo>
                    <a:pt x="31" y="55"/>
                  </a:lnTo>
                  <a:lnTo>
                    <a:pt x="25" y="60"/>
                  </a:lnTo>
                  <a:lnTo>
                    <a:pt x="22" y="64"/>
                  </a:lnTo>
                  <a:lnTo>
                    <a:pt x="20" y="69"/>
                  </a:lnTo>
                  <a:lnTo>
                    <a:pt x="18" y="71"/>
                  </a:lnTo>
                  <a:lnTo>
                    <a:pt x="16" y="69"/>
                  </a:lnTo>
                  <a:lnTo>
                    <a:pt x="11" y="60"/>
                  </a:lnTo>
                  <a:lnTo>
                    <a:pt x="5" y="58"/>
                  </a:lnTo>
                  <a:lnTo>
                    <a:pt x="3" y="55"/>
                  </a:lnTo>
                  <a:lnTo>
                    <a:pt x="3" y="51"/>
                  </a:lnTo>
                  <a:lnTo>
                    <a:pt x="3" y="49"/>
                  </a:lnTo>
                  <a:lnTo>
                    <a:pt x="3" y="44"/>
                  </a:lnTo>
                  <a:lnTo>
                    <a:pt x="3" y="40"/>
                  </a:lnTo>
                  <a:lnTo>
                    <a:pt x="0" y="33"/>
                  </a:lnTo>
                  <a:lnTo>
                    <a:pt x="3" y="25"/>
                  </a:lnTo>
                  <a:lnTo>
                    <a:pt x="5" y="25"/>
                  </a:lnTo>
                  <a:lnTo>
                    <a:pt x="5" y="20"/>
                  </a:lnTo>
                  <a:lnTo>
                    <a:pt x="0" y="18"/>
                  </a:lnTo>
                  <a:lnTo>
                    <a:pt x="0" y="11"/>
                  </a:lnTo>
                  <a:lnTo>
                    <a:pt x="3" y="5"/>
                  </a:lnTo>
                  <a:lnTo>
                    <a:pt x="7" y="0"/>
                  </a:lnTo>
                  <a:lnTo>
                    <a:pt x="7" y="0"/>
                  </a:lnTo>
                  <a:lnTo>
                    <a:pt x="9" y="5"/>
                  </a:lnTo>
                  <a:lnTo>
                    <a:pt x="14" y="0"/>
                  </a:lnTo>
                  <a:lnTo>
                    <a:pt x="14" y="0"/>
                  </a:lnTo>
                  <a:lnTo>
                    <a:pt x="16" y="0"/>
                  </a:lnTo>
                  <a:lnTo>
                    <a:pt x="18" y="5"/>
                  </a:lnTo>
                  <a:lnTo>
                    <a:pt x="20" y="5"/>
                  </a:lnTo>
                  <a:lnTo>
                    <a:pt x="22" y="9"/>
                  </a:lnTo>
                  <a:lnTo>
                    <a:pt x="25" y="11"/>
                  </a:lnTo>
                  <a:lnTo>
                    <a:pt x="25" y="18"/>
                  </a:lnTo>
                  <a:lnTo>
                    <a:pt x="25" y="18"/>
                  </a:lnTo>
                  <a:close/>
                </a:path>
              </a:pathLst>
            </a:custGeom>
            <a:grpFill/>
            <a:ln w="0">
              <a:noFill/>
            </a:ln>
          </p:spPr>
          <p:style>
            <a:lnRef idx="0">
              <a:scrgbClr r="0" g="0" b="0"/>
            </a:lnRef>
            <a:fillRef idx="0">
              <a:scrgbClr r="0" g="0" b="0"/>
            </a:fillRef>
            <a:effectRef idx="0">
              <a:scrgbClr r="0" g="0" b="0"/>
            </a:effectRef>
            <a:fontRef idx="minor"/>
          </p:style>
        </p:sp>
        <p:sp>
          <p:nvSpPr>
            <p:cNvPr id="317" name="CustomShape 58">
              <a:extLst>
                <a:ext uri="{FF2B5EF4-FFF2-40B4-BE49-F238E27FC236}">
                  <a16:creationId xmlns:a16="http://schemas.microsoft.com/office/drawing/2014/main" id="{27FDF5CA-8D6A-4632-94FE-91CEB067487A}"/>
                </a:ext>
              </a:extLst>
            </p:cNvPr>
            <p:cNvSpPr/>
            <p:nvPr/>
          </p:nvSpPr>
          <p:spPr>
            <a:xfrm>
              <a:off x="3563280" y="4395240"/>
              <a:ext cx="81720" cy="109080"/>
            </a:xfrm>
            <a:custGeom>
              <a:avLst/>
              <a:gdLst/>
              <a:ahLst/>
              <a:cxnLst/>
              <a:rect l="l" t="t" r="r" b="b"/>
              <a:pathLst>
                <a:path w="77" h="106">
                  <a:moveTo>
                    <a:pt x="0" y="11"/>
                  </a:moveTo>
                  <a:lnTo>
                    <a:pt x="2" y="9"/>
                  </a:lnTo>
                  <a:lnTo>
                    <a:pt x="7" y="7"/>
                  </a:lnTo>
                  <a:lnTo>
                    <a:pt x="9" y="7"/>
                  </a:lnTo>
                  <a:lnTo>
                    <a:pt x="11" y="5"/>
                  </a:lnTo>
                  <a:lnTo>
                    <a:pt x="16" y="0"/>
                  </a:lnTo>
                  <a:lnTo>
                    <a:pt x="18" y="3"/>
                  </a:lnTo>
                  <a:lnTo>
                    <a:pt x="22" y="3"/>
                  </a:lnTo>
                  <a:lnTo>
                    <a:pt x="29" y="5"/>
                  </a:lnTo>
                  <a:lnTo>
                    <a:pt x="29" y="7"/>
                  </a:lnTo>
                  <a:lnTo>
                    <a:pt x="35" y="16"/>
                  </a:lnTo>
                  <a:lnTo>
                    <a:pt x="38" y="18"/>
                  </a:lnTo>
                  <a:lnTo>
                    <a:pt x="42" y="22"/>
                  </a:lnTo>
                  <a:lnTo>
                    <a:pt x="46" y="25"/>
                  </a:lnTo>
                  <a:lnTo>
                    <a:pt x="44" y="29"/>
                  </a:lnTo>
                  <a:lnTo>
                    <a:pt x="46" y="31"/>
                  </a:lnTo>
                  <a:lnTo>
                    <a:pt x="53" y="34"/>
                  </a:lnTo>
                  <a:lnTo>
                    <a:pt x="55" y="38"/>
                  </a:lnTo>
                  <a:lnTo>
                    <a:pt x="57" y="36"/>
                  </a:lnTo>
                  <a:lnTo>
                    <a:pt x="62" y="38"/>
                  </a:lnTo>
                  <a:lnTo>
                    <a:pt x="64" y="34"/>
                  </a:lnTo>
                  <a:lnTo>
                    <a:pt x="71" y="36"/>
                  </a:lnTo>
                  <a:lnTo>
                    <a:pt x="68" y="40"/>
                  </a:lnTo>
                  <a:lnTo>
                    <a:pt x="68" y="42"/>
                  </a:lnTo>
                  <a:lnTo>
                    <a:pt x="71" y="49"/>
                  </a:lnTo>
                  <a:lnTo>
                    <a:pt x="68" y="53"/>
                  </a:lnTo>
                  <a:lnTo>
                    <a:pt x="71" y="60"/>
                  </a:lnTo>
                  <a:lnTo>
                    <a:pt x="75" y="67"/>
                  </a:lnTo>
                  <a:lnTo>
                    <a:pt x="77" y="71"/>
                  </a:lnTo>
                  <a:lnTo>
                    <a:pt x="77" y="75"/>
                  </a:lnTo>
                  <a:lnTo>
                    <a:pt x="71" y="82"/>
                  </a:lnTo>
                  <a:lnTo>
                    <a:pt x="71" y="84"/>
                  </a:lnTo>
                  <a:lnTo>
                    <a:pt x="73" y="89"/>
                  </a:lnTo>
                  <a:lnTo>
                    <a:pt x="71" y="93"/>
                  </a:lnTo>
                  <a:lnTo>
                    <a:pt x="68" y="93"/>
                  </a:lnTo>
                  <a:lnTo>
                    <a:pt x="62" y="93"/>
                  </a:lnTo>
                  <a:lnTo>
                    <a:pt x="60" y="93"/>
                  </a:lnTo>
                  <a:lnTo>
                    <a:pt x="51" y="95"/>
                  </a:lnTo>
                  <a:lnTo>
                    <a:pt x="49" y="97"/>
                  </a:lnTo>
                  <a:lnTo>
                    <a:pt x="44" y="97"/>
                  </a:lnTo>
                  <a:lnTo>
                    <a:pt x="40" y="102"/>
                  </a:lnTo>
                  <a:lnTo>
                    <a:pt x="40" y="104"/>
                  </a:lnTo>
                  <a:lnTo>
                    <a:pt x="38" y="106"/>
                  </a:lnTo>
                  <a:lnTo>
                    <a:pt x="38" y="104"/>
                  </a:lnTo>
                  <a:lnTo>
                    <a:pt x="38" y="97"/>
                  </a:lnTo>
                  <a:lnTo>
                    <a:pt x="35" y="95"/>
                  </a:lnTo>
                  <a:lnTo>
                    <a:pt x="33" y="91"/>
                  </a:lnTo>
                  <a:lnTo>
                    <a:pt x="31" y="91"/>
                  </a:lnTo>
                  <a:lnTo>
                    <a:pt x="29" y="86"/>
                  </a:lnTo>
                  <a:lnTo>
                    <a:pt x="27" y="86"/>
                  </a:lnTo>
                  <a:lnTo>
                    <a:pt x="27" y="84"/>
                  </a:lnTo>
                  <a:lnTo>
                    <a:pt x="31" y="82"/>
                  </a:lnTo>
                  <a:lnTo>
                    <a:pt x="29" y="78"/>
                  </a:lnTo>
                  <a:lnTo>
                    <a:pt x="24" y="78"/>
                  </a:lnTo>
                  <a:lnTo>
                    <a:pt x="22" y="73"/>
                  </a:lnTo>
                  <a:lnTo>
                    <a:pt x="18" y="73"/>
                  </a:lnTo>
                  <a:lnTo>
                    <a:pt x="16" y="71"/>
                  </a:lnTo>
                  <a:lnTo>
                    <a:pt x="16" y="69"/>
                  </a:lnTo>
                  <a:lnTo>
                    <a:pt x="11" y="64"/>
                  </a:lnTo>
                  <a:lnTo>
                    <a:pt x="13" y="62"/>
                  </a:lnTo>
                  <a:lnTo>
                    <a:pt x="9" y="58"/>
                  </a:lnTo>
                  <a:lnTo>
                    <a:pt x="9" y="53"/>
                  </a:lnTo>
                  <a:lnTo>
                    <a:pt x="11" y="53"/>
                  </a:lnTo>
                  <a:lnTo>
                    <a:pt x="13" y="56"/>
                  </a:lnTo>
                  <a:lnTo>
                    <a:pt x="16" y="51"/>
                  </a:lnTo>
                  <a:lnTo>
                    <a:pt x="13" y="49"/>
                  </a:lnTo>
                  <a:lnTo>
                    <a:pt x="9" y="49"/>
                  </a:lnTo>
                  <a:lnTo>
                    <a:pt x="5" y="45"/>
                  </a:lnTo>
                  <a:lnTo>
                    <a:pt x="5" y="42"/>
                  </a:lnTo>
                  <a:lnTo>
                    <a:pt x="9" y="36"/>
                  </a:lnTo>
                  <a:lnTo>
                    <a:pt x="9" y="31"/>
                  </a:lnTo>
                  <a:lnTo>
                    <a:pt x="7" y="31"/>
                  </a:lnTo>
                  <a:lnTo>
                    <a:pt x="5" y="34"/>
                  </a:lnTo>
                  <a:lnTo>
                    <a:pt x="5" y="31"/>
                  </a:lnTo>
                  <a:lnTo>
                    <a:pt x="2" y="29"/>
                  </a:lnTo>
                  <a:lnTo>
                    <a:pt x="7" y="27"/>
                  </a:lnTo>
                  <a:lnTo>
                    <a:pt x="9" y="27"/>
                  </a:lnTo>
                  <a:lnTo>
                    <a:pt x="9" y="25"/>
                  </a:lnTo>
                  <a:lnTo>
                    <a:pt x="5" y="25"/>
                  </a:lnTo>
                  <a:lnTo>
                    <a:pt x="2" y="22"/>
                  </a:lnTo>
                  <a:lnTo>
                    <a:pt x="2" y="18"/>
                  </a:lnTo>
                  <a:lnTo>
                    <a:pt x="0" y="11"/>
                  </a:lnTo>
                  <a:lnTo>
                    <a:pt x="0" y="11"/>
                  </a:lnTo>
                  <a:close/>
                </a:path>
              </a:pathLst>
            </a:custGeom>
            <a:grpFill/>
            <a:ln w="0">
              <a:noFill/>
            </a:ln>
          </p:spPr>
          <p:style>
            <a:lnRef idx="0">
              <a:scrgbClr r="0" g="0" b="0"/>
            </a:lnRef>
            <a:fillRef idx="0">
              <a:scrgbClr r="0" g="0" b="0"/>
            </a:fillRef>
            <a:effectRef idx="0">
              <a:scrgbClr r="0" g="0" b="0"/>
            </a:effectRef>
            <a:fontRef idx="minor"/>
          </p:style>
        </p:sp>
        <p:sp>
          <p:nvSpPr>
            <p:cNvPr id="318" name="CustomShape 59">
              <a:extLst>
                <a:ext uri="{FF2B5EF4-FFF2-40B4-BE49-F238E27FC236}">
                  <a16:creationId xmlns:a16="http://schemas.microsoft.com/office/drawing/2014/main" id="{EB964776-71D3-4083-82BD-A2A56A00DBAF}"/>
                </a:ext>
              </a:extLst>
            </p:cNvPr>
            <p:cNvSpPr/>
            <p:nvPr/>
          </p:nvSpPr>
          <p:spPr>
            <a:xfrm>
              <a:off x="3558960" y="4457160"/>
              <a:ext cx="37080" cy="45000"/>
            </a:xfrm>
            <a:custGeom>
              <a:avLst/>
              <a:gdLst/>
              <a:ahLst/>
              <a:cxnLst/>
              <a:rect l="l" t="t" r="r" b="b"/>
              <a:pathLst>
                <a:path w="35" h="44">
                  <a:moveTo>
                    <a:pt x="17" y="44"/>
                  </a:moveTo>
                  <a:lnTo>
                    <a:pt x="17" y="37"/>
                  </a:lnTo>
                  <a:lnTo>
                    <a:pt x="20" y="31"/>
                  </a:lnTo>
                  <a:lnTo>
                    <a:pt x="24" y="26"/>
                  </a:lnTo>
                  <a:lnTo>
                    <a:pt x="24" y="26"/>
                  </a:lnTo>
                  <a:lnTo>
                    <a:pt x="26" y="31"/>
                  </a:lnTo>
                  <a:lnTo>
                    <a:pt x="31" y="26"/>
                  </a:lnTo>
                  <a:lnTo>
                    <a:pt x="31" y="24"/>
                  </a:lnTo>
                  <a:lnTo>
                    <a:pt x="35" y="22"/>
                  </a:lnTo>
                  <a:lnTo>
                    <a:pt x="33" y="18"/>
                  </a:lnTo>
                  <a:lnTo>
                    <a:pt x="28" y="18"/>
                  </a:lnTo>
                  <a:lnTo>
                    <a:pt x="26" y="13"/>
                  </a:lnTo>
                  <a:lnTo>
                    <a:pt x="22" y="13"/>
                  </a:lnTo>
                  <a:lnTo>
                    <a:pt x="20" y="11"/>
                  </a:lnTo>
                  <a:lnTo>
                    <a:pt x="20" y="9"/>
                  </a:lnTo>
                  <a:lnTo>
                    <a:pt x="15" y="4"/>
                  </a:lnTo>
                  <a:lnTo>
                    <a:pt x="15" y="4"/>
                  </a:lnTo>
                  <a:lnTo>
                    <a:pt x="13" y="4"/>
                  </a:lnTo>
                  <a:lnTo>
                    <a:pt x="9" y="0"/>
                  </a:lnTo>
                  <a:lnTo>
                    <a:pt x="6" y="2"/>
                  </a:lnTo>
                  <a:lnTo>
                    <a:pt x="6" y="7"/>
                  </a:lnTo>
                  <a:lnTo>
                    <a:pt x="9" y="9"/>
                  </a:lnTo>
                  <a:lnTo>
                    <a:pt x="11" y="11"/>
                  </a:lnTo>
                  <a:lnTo>
                    <a:pt x="9" y="13"/>
                  </a:lnTo>
                  <a:lnTo>
                    <a:pt x="4" y="13"/>
                  </a:lnTo>
                  <a:lnTo>
                    <a:pt x="4" y="15"/>
                  </a:lnTo>
                  <a:lnTo>
                    <a:pt x="4" y="22"/>
                  </a:lnTo>
                  <a:lnTo>
                    <a:pt x="2" y="26"/>
                  </a:lnTo>
                  <a:lnTo>
                    <a:pt x="0" y="26"/>
                  </a:lnTo>
                  <a:lnTo>
                    <a:pt x="0" y="29"/>
                  </a:lnTo>
                  <a:lnTo>
                    <a:pt x="4" y="31"/>
                  </a:lnTo>
                  <a:lnTo>
                    <a:pt x="11" y="40"/>
                  </a:lnTo>
                  <a:lnTo>
                    <a:pt x="13" y="42"/>
                  </a:lnTo>
                  <a:lnTo>
                    <a:pt x="17" y="44"/>
                  </a:lnTo>
                  <a:close/>
                </a:path>
              </a:pathLst>
            </a:custGeom>
            <a:grpFill/>
            <a:ln w="0">
              <a:noFill/>
            </a:ln>
          </p:spPr>
          <p:style>
            <a:lnRef idx="0">
              <a:scrgbClr r="0" g="0" b="0"/>
            </a:lnRef>
            <a:fillRef idx="0">
              <a:scrgbClr r="0" g="0" b="0"/>
            </a:fillRef>
            <a:effectRef idx="0">
              <a:scrgbClr r="0" g="0" b="0"/>
            </a:effectRef>
            <a:fontRef idx="minor"/>
          </p:style>
        </p:sp>
        <p:sp>
          <p:nvSpPr>
            <p:cNvPr id="319" name="CustomShape 60">
              <a:extLst>
                <a:ext uri="{FF2B5EF4-FFF2-40B4-BE49-F238E27FC236}">
                  <a16:creationId xmlns:a16="http://schemas.microsoft.com/office/drawing/2014/main" id="{7D3637A4-2A13-498D-89C1-97A9BA0FDB54}"/>
                </a:ext>
              </a:extLst>
            </p:cNvPr>
            <p:cNvSpPr/>
            <p:nvPr/>
          </p:nvSpPr>
          <p:spPr>
            <a:xfrm>
              <a:off x="3459960" y="4393080"/>
              <a:ext cx="112680" cy="84240"/>
            </a:xfrm>
            <a:custGeom>
              <a:avLst/>
              <a:gdLst/>
              <a:ahLst/>
              <a:cxnLst/>
              <a:rect l="l" t="t" r="r" b="b"/>
              <a:pathLst>
                <a:path w="48" h="37">
                  <a:moveTo>
                    <a:pt x="46" y="15"/>
                  </a:moveTo>
                  <a:cubicBezTo>
                    <a:pt x="45" y="14"/>
                    <a:pt x="45" y="14"/>
                    <a:pt x="45" y="14"/>
                  </a:cubicBezTo>
                  <a:cubicBezTo>
                    <a:pt x="47" y="13"/>
                    <a:pt x="47" y="13"/>
                    <a:pt x="47" y="13"/>
                  </a:cubicBezTo>
                  <a:cubicBezTo>
                    <a:pt x="48" y="13"/>
                    <a:pt x="48" y="13"/>
                    <a:pt x="48" y="13"/>
                  </a:cubicBezTo>
                  <a:cubicBezTo>
                    <a:pt x="48" y="12"/>
                    <a:pt x="48" y="12"/>
                    <a:pt x="48" y="12"/>
                  </a:cubicBezTo>
                  <a:cubicBezTo>
                    <a:pt x="46" y="12"/>
                    <a:pt x="46" y="12"/>
                    <a:pt x="46" y="12"/>
                  </a:cubicBezTo>
                  <a:cubicBezTo>
                    <a:pt x="45" y="11"/>
                    <a:pt x="45" y="11"/>
                    <a:pt x="45" y="11"/>
                  </a:cubicBezTo>
                  <a:cubicBezTo>
                    <a:pt x="45" y="9"/>
                    <a:pt x="45" y="9"/>
                    <a:pt x="45" y="9"/>
                  </a:cubicBezTo>
                  <a:cubicBezTo>
                    <a:pt x="44" y="6"/>
                    <a:pt x="44" y="6"/>
                    <a:pt x="44" y="6"/>
                  </a:cubicBezTo>
                  <a:cubicBezTo>
                    <a:pt x="43" y="6"/>
                    <a:pt x="43" y="6"/>
                    <a:pt x="43" y="6"/>
                  </a:cubicBezTo>
                  <a:cubicBezTo>
                    <a:pt x="41" y="7"/>
                    <a:pt x="41" y="7"/>
                    <a:pt x="41" y="7"/>
                  </a:cubicBezTo>
                  <a:cubicBezTo>
                    <a:pt x="38" y="6"/>
                    <a:pt x="38" y="6"/>
                    <a:pt x="38" y="6"/>
                  </a:cubicBezTo>
                  <a:cubicBezTo>
                    <a:pt x="33" y="6"/>
                    <a:pt x="33" y="6"/>
                    <a:pt x="33" y="6"/>
                  </a:cubicBezTo>
                  <a:cubicBezTo>
                    <a:pt x="32" y="4"/>
                    <a:pt x="32" y="4"/>
                    <a:pt x="32" y="4"/>
                  </a:cubicBezTo>
                  <a:cubicBezTo>
                    <a:pt x="30" y="4"/>
                    <a:pt x="30" y="4"/>
                    <a:pt x="30" y="4"/>
                  </a:cubicBezTo>
                  <a:cubicBezTo>
                    <a:pt x="27" y="0"/>
                    <a:pt x="27" y="0"/>
                    <a:pt x="27" y="0"/>
                  </a:cubicBezTo>
                  <a:cubicBezTo>
                    <a:pt x="25" y="0"/>
                    <a:pt x="25" y="0"/>
                    <a:pt x="25" y="0"/>
                  </a:cubicBezTo>
                  <a:cubicBezTo>
                    <a:pt x="25" y="0"/>
                    <a:pt x="25" y="0"/>
                    <a:pt x="25" y="0"/>
                  </a:cubicBezTo>
                  <a:cubicBezTo>
                    <a:pt x="21" y="0"/>
                    <a:pt x="21" y="0"/>
                    <a:pt x="21" y="0"/>
                  </a:cubicBezTo>
                  <a:cubicBezTo>
                    <a:pt x="16" y="3"/>
                    <a:pt x="16" y="3"/>
                    <a:pt x="16" y="3"/>
                  </a:cubicBezTo>
                  <a:cubicBezTo>
                    <a:pt x="16" y="6"/>
                    <a:pt x="16" y="6"/>
                    <a:pt x="16" y="6"/>
                  </a:cubicBezTo>
                  <a:cubicBezTo>
                    <a:pt x="13" y="7"/>
                    <a:pt x="13" y="7"/>
                    <a:pt x="13" y="7"/>
                  </a:cubicBezTo>
                  <a:cubicBezTo>
                    <a:pt x="12" y="10"/>
                    <a:pt x="12" y="10"/>
                    <a:pt x="12" y="10"/>
                  </a:cubicBezTo>
                  <a:cubicBezTo>
                    <a:pt x="10" y="10"/>
                    <a:pt x="10" y="10"/>
                    <a:pt x="10" y="10"/>
                  </a:cubicBezTo>
                  <a:cubicBezTo>
                    <a:pt x="7" y="9"/>
                    <a:pt x="7" y="9"/>
                    <a:pt x="7" y="9"/>
                  </a:cubicBezTo>
                  <a:cubicBezTo>
                    <a:pt x="5" y="9"/>
                    <a:pt x="5" y="9"/>
                    <a:pt x="5" y="9"/>
                  </a:cubicBezTo>
                  <a:cubicBezTo>
                    <a:pt x="3" y="11"/>
                    <a:pt x="3" y="11"/>
                    <a:pt x="3" y="11"/>
                  </a:cubicBezTo>
                  <a:cubicBezTo>
                    <a:pt x="0" y="11"/>
                    <a:pt x="0" y="11"/>
                    <a:pt x="0" y="11"/>
                  </a:cubicBezTo>
                  <a:cubicBezTo>
                    <a:pt x="0" y="11"/>
                    <a:pt x="0" y="11"/>
                    <a:pt x="0" y="11"/>
                  </a:cubicBezTo>
                  <a:cubicBezTo>
                    <a:pt x="1" y="15"/>
                    <a:pt x="1" y="15"/>
                    <a:pt x="1" y="15"/>
                  </a:cubicBezTo>
                  <a:cubicBezTo>
                    <a:pt x="3" y="16"/>
                    <a:pt x="3" y="16"/>
                    <a:pt x="3" y="16"/>
                  </a:cubicBezTo>
                  <a:cubicBezTo>
                    <a:pt x="2" y="17"/>
                    <a:pt x="2" y="17"/>
                    <a:pt x="2" y="17"/>
                  </a:cubicBezTo>
                  <a:cubicBezTo>
                    <a:pt x="3" y="18"/>
                    <a:pt x="3" y="18"/>
                    <a:pt x="3" y="18"/>
                  </a:cubicBezTo>
                  <a:cubicBezTo>
                    <a:pt x="5" y="14"/>
                    <a:pt x="5" y="14"/>
                    <a:pt x="5" y="14"/>
                  </a:cubicBezTo>
                  <a:cubicBezTo>
                    <a:pt x="6" y="12"/>
                    <a:pt x="6" y="12"/>
                    <a:pt x="6" y="12"/>
                  </a:cubicBezTo>
                  <a:cubicBezTo>
                    <a:pt x="7" y="11"/>
                    <a:pt x="7" y="11"/>
                    <a:pt x="7" y="11"/>
                  </a:cubicBezTo>
                  <a:cubicBezTo>
                    <a:pt x="9" y="11"/>
                    <a:pt x="9" y="11"/>
                    <a:pt x="9" y="11"/>
                  </a:cubicBezTo>
                  <a:cubicBezTo>
                    <a:pt x="10" y="13"/>
                    <a:pt x="10" y="13"/>
                    <a:pt x="10" y="13"/>
                  </a:cubicBezTo>
                  <a:cubicBezTo>
                    <a:pt x="11" y="14"/>
                    <a:pt x="11" y="14"/>
                    <a:pt x="11" y="14"/>
                  </a:cubicBezTo>
                  <a:cubicBezTo>
                    <a:pt x="12" y="17"/>
                    <a:pt x="12" y="17"/>
                    <a:pt x="12" y="17"/>
                  </a:cubicBezTo>
                  <a:cubicBezTo>
                    <a:pt x="13" y="19"/>
                    <a:pt x="13" y="19"/>
                    <a:pt x="13" y="19"/>
                  </a:cubicBezTo>
                  <a:cubicBezTo>
                    <a:pt x="16" y="21"/>
                    <a:pt x="16" y="21"/>
                    <a:pt x="16" y="21"/>
                  </a:cubicBezTo>
                  <a:cubicBezTo>
                    <a:pt x="16" y="22"/>
                    <a:pt x="16" y="22"/>
                    <a:pt x="16" y="22"/>
                  </a:cubicBezTo>
                  <a:cubicBezTo>
                    <a:pt x="18" y="23"/>
                    <a:pt x="18" y="23"/>
                    <a:pt x="18" y="23"/>
                  </a:cubicBezTo>
                  <a:cubicBezTo>
                    <a:pt x="17" y="23"/>
                    <a:pt x="17" y="23"/>
                    <a:pt x="17" y="23"/>
                  </a:cubicBezTo>
                  <a:cubicBezTo>
                    <a:pt x="15" y="23"/>
                    <a:pt x="15" y="23"/>
                    <a:pt x="15" y="23"/>
                  </a:cubicBezTo>
                  <a:cubicBezTo>
                    <a:pt x="14" y="24"/>
                    <a:pt x="14" y="24"/>
                    <a:pt x="14" y="24"/>
                  </a:cubicBezTo>
                  <a:cubicBezTo>
                    <a:pt x="15" y="26"/>
                    <a:pt x="15" y="26"/>
                    <a:pt x="15" y="26"/>
                  </a:cubicBezTo>
                  <a:cubicBezTo>
                    <a:pt x="17" y="26"/>
                    <a:pt x="17" y="26"/>
                    <a:pt x="17" y="26"/>
                  </a:cubicBezTo>
                  <a:cubicBezTo>
                    <a:pt x="19" y="28"/>
                    <a:pt x="19" y="28"/>
                    <a:pt x="19" y="28"/>
                  </a:cubicBezTo>
                  <a:cubicBezTo>
                    <a:pt x="21" y="29"/>
                    <a:pt x="21" y="29"/>
                    <a:pt x="21" y="29"/>
                  </a:cubicBezTo>
                  <a:cubicBezTo>
                    <a:pt x="22" y="30"/>
                    <a:pt x="22" y="30"/>
                    <a:pt x="22" y="30"/>
                  </a:cubicBezTo>
                  <a:cubicBezTo>
                    <a:pt x="23" y="31"/>
                    <a:pt x="23" y="31"/>
                    <a:pt x="23" y="31"/>
                  </a:cubicBezTo>
                  <a:cubicBezTo>
                    <a:pt x="25" y="31"/>
                    <a:pt x="25" y="31"/>
                    <a:pt x="25" y="31"/>
                  </a:cubicBezTo>
                  <a:cubicBezTo>
                    <a:pt x="28" y="31"/>
                    <a:pt x="28" y="31"/>
                    <a:pt x="28" y="31"/>
                  </a:cubicBezTo>
                  <a:cubicBezTo>
                    <a:pt x="31" y="32"/>
                    <a:pt x="31" y="32"/>
                    <a:pt x="31" y="32"/>
                  </a:cubicBezTo>
                  <a:cubicBezTo>
                    <a:pt x="35" y="36"/>
                    <a:pt x="35" y="36"/>
                    <a:pt x="35" y="36"/>
                  </a:cubicBezTo>
                  <a:cubicBezTo>
                    <a:pt x="34" y="37"/>
                    <a:pt x="34" y="37"/>
                    <a:pt x="34" y="37"/>
                  </a:cubicBezTo>
                  <a:cubicBezTo>
                    <a:pt x="32" y="36"/>
                    <a:pt x="32" y="36"/>
                    <a:pt x="32" y="36"/>
                  </a:cubicBezTo>
                  <a:cubicBezTo>
                    <a:pt x="33" y="37"/>
                    <a:pt x="33" y="37"/>
                    <a:pt x="33" y="37"/>
                  </a:cubicBezTo>
                  <a:cubicBezTo>
                    <a:pt x="35" y="37"/>
                    <a:pt x="35" y="37"/>
                    <a:pt x="35" y="37"/>
                  </a:cubicBezTo>
                  <a:cubicBezTo>
                    <a:pt x="35" y="37"/>
                    <a:pt x="35" y="37"/>
                    <a:pt x="35" y="37"/>
                  </a:cubicBezTo>
                  <a:cubicBezTo>
                    <a:pt x="35" y="36"/>
                    <a:pt x="35" y="36"/>
                    <a:pt x="35" y="36"/>
                  </a:cubicBezTo>
                  <a:cubicBezTo>
                    <a:pt x="29" y="29"/>
                    <a:pt x="29" y="29"/>
                    <a:pt x="29" y="29"/>
                  </a:cubicBezTo>
                  <a:cubicBezTo>
                    <a:pt x="22" y="23"/>
                    <a:pt x="22" y="23"/>
                    <a:pt x="22" y="23"/>
                  </a:cubicBezTo>
                  <a:cubicBezTo>
                    <a:pt x="22" y="22"/>
                    <a:pt x="22" y="22"/>
                    <a:pt x="22" y="22"/>
                  </a:cubicBezTo>
                  <a:cubicBezTo>
                    <a:pt x="22" y="21"/>
                    <a:pt x="22" y="21"/>
                    <a:pt x="22" y="21"/>
                  </a:cubicBezTo>
                  <a:cubicBezTo>
                    <a:pt x="21" y="20"/>
                    <a:pt x="21" y="20"/>
                    <a:pt x="21" y="20"/>
                  </a:cubicBezTo>
                  <a:cubicBezTo>
                    <a:pt x="21" y="18"/>
                    <a:pt x="21" y="18"/>
                    <a:pt x="21" y="18"/>
                  </a:cubicBezTo>
                  <a:cubicBezTo>
                    <a:pt x="19" y="16"/>
                    <a:pt x="19" y="16"/>
                    <a:pt x="19" y="16"/>
                  </a:cubicBezTo>
                  <a:cubicBezTo>
                    <a:pt x="18" y="16"/>
                    <a:pt x="18" y="16"/>
                    <a:pt x="18" y="16"/>
                  </a:cubicBezTo>
                  <a:cubicBezTo>
                    <a:pt x="18" y="15"/>
                    <a:pt x="18" y="15"/>
                    <a:pt x="18" y="15"/>
                  </a:cubicBezTo>
                  <a:cubicBezTo>
                    <a:pt x="18" y="14"/>
                    <a:pt x="18" y="14"/>
                    <a:pt x="18" y="14"/>
                  </a:cubicBezTo>
                  <a:cubicBezTo>
                    <a:pt x="18" y="12"/>
                    <a:pt x="18" y="12"/>
                    <a:pt x="18" y="12"/>
                  </a:cubicBezTo>
                  <a:cubicBezTo>
                    <a:pt x="19" y="11"/>
                    <a:pt x="19" y="11"/>
                    <a:pt x="19" y="11"/>
                  </a:cubicBezTo>
                  <a:cubicBezTo>
                    <a:pt x="21" y="13"/>
                    <a:pt x="21" y="13"/>
                    <a:pt x="21" y="13"/>
                  </a:cubicBezTo>
                  <a:cubicBezTo>
                    <a:pt x="22" y="14"/>
                    <a:pt x="22" y="14"/>
                    <a:pt x="22" y="14"/>
                  </a:cubicBezTo>
                  <a:cubicBezTo>
                    <a:pt x="23" y="14"/>
                    <a:pt x="23" y="14"/>
                    <a:pt x="23" y="14"/>
                  </a:cubicBezTo>
                  <a:cubicBezTo>
                    <a:pt x="23" y="12"/>
                    <a:pt x="23" y="12"/>
                    <a:pt x="23" y="12"/>
                  </a:cubicBezTo>
                  <a:cubicBezTo>
                    <a:pt x="25" y="12"/>
                    <a:pt x="25" y="12"/>
                    <a:pt x="25" y="12"/>
                  </a:cubicBezTo>
                  <a:cubicBezTo>
                    <a:pt x="26" y="12"/>
                    <a:pt x="26" y="12"/>
                    <a:pt x="26" y="12"/>
                  </a:cubicBezTo>
                  <a:cubicBezTo>
                    <a:pt x="27" y="11"/>
                    <a:pt x="27" y="11"/>
                    <a:pt x="27" y="11"/>
                  </a:cubicBezTo>
                  <a:cubicBezTo>
                    <a:pt x="28" y="12"/>
                    <a:pt x="28" y="12"/>
                    <a:pt x="28" y="12"/>
                  </a:cubicBezTo>
                  <a:cubicBezTo>
                    <a:pt x="29" y="11"/>
                    <a:pt x="29" y="11"/>
                    <a:pt x="29" y="11"/>
                  </a:cubicBezTo>
                  <a:cubicBezTo>
                    <a:pt x="30" y="12"/>
                    <a:pt x="30" y="12"/>
                    <a:pt x="30" y="12"/>
                  </a:cubicBezTo>
                  <a:cubicBezTo>
                    <a:pt x="31" y="13"/>
                    <a:pt x="31" y="13"/>
                    <a:pt x="31" y="13"/>
                  </a:cubicBezTo>
                  <a:cubicBezTo>
                    <a:pt x="32" y="12"/>
                    <a:pt x="32" y="12"/>
                    <a:pt x="32" y="12"/>
                  </a:cubicBezTo>
                  <a:cubicBezTo>
                    <a:pt x="34" y="13"/>
                    <a:pt x="34" y="13"/>
                    <a:pt x="34" y="13"/>
                  </a:cubicBezTo>
                  <a:cubicBezTo>
                    <a:pt x="36" y="12"/>
                    <a:pt x="36" y="12"/>
                    <a:pt x="36" y="12"/>
                  </a:cubicBezTo>
                  <a:cubicBezTo>
                    <a:pt x="36" y="13"/>
                    <a:pt x="36" y="13"/>
                    <a:pt x="36" y="13"/>
                  </a:cubicBezTo>
                  <a:cubicBezTo>
                    <a:pt x="38" y="13"/>
                    <a:pt x="38" y="13"/>
                    <a:pt x="38" y="13"/>
                  </a:cubicBezTo>
                  <a:cubicBezTo>
                    <a:pt x="40" y="13"/>
                    <a:pt x="40" y="13"/>
                    <a:pt x="40" y="13"/>
                  </a:cubicBezTo>
                  <a:cubicBezTo>
                    <a:pt x="41" y="13"/>
                    <a:pt x="41" y="13"/>
                    <a:pt x="41" y="13"/>
                  </a:cubicBezTo>
                  <a:cubicBezTo>
                    <a:pt x="43" y="15"/>
                    <a:pt x="43" y="15"/>
                    <a:pt x="43" y="15"/>
                  </a:cubicBezTo>
                  <a:cubicBezTo>
                    <a:pt x="45" y="15"/>
                    <a:pt x="45" y="15"/>
                    <a:pt x="45" y="15"/>
                  </a:cubicBezTo>
                  <a:cubicBezTo>
                    <a:pt x="46" y="15"/>
                    <a:pt x="46" y="15"/>
                    <a:pt x="46" y="15"/>
                  </a:cubicBezTo>
                  <a:close/>
                  <a:moveTo>
                    <a:pt x="27" y="36"/>
                  </a:moveTo>
                  <a:cubicBezTo>
                    <a:pt x="27" y="36"/>
                    <a:pt x="30" y="36"/>
                    <a:pt x="30" y="36"/>
                  </a:cubicBezTo>
                  <a:cubicBezTo>
                    <a:pt x="31" y="37"/>
                    <a:pt x="31" y="37"/>
                    <a:pt x="31" y="37"/>
                  </a:cubicBezTo>
                  <a:cubicBezTo>
                    <a:pt x="29" y="37"/>
                    <a:pt x="29" y="37"/>
                    <a:pt x="29" y="37"/>
                  </a:cubicBezTo>
                  <a:cubicBezTo>
                    <a:pt x="27" y="36"/>
                    <a:pt x="27" y="36"/>
                    <a:pt x="27" y="36"/>
                  </a:cubicBezTo>
                  <a:close/>
                  <a:moveTo>
                    <a:pt x="25" y="34"/>
                  </a:moveTo>
                  <a:cubicBezTo>
                    <a:pt x="30" y="34"/>
                    <a:pt x="30" y="34"/>
                    <a:pt x="30" y="34"/>
                  </a:cubicBezTo>
                  <a:cubicBezTo>
                    <a:pt x="28" y="35"/>
                    <a:pt x="28" y="35"/>
                    <a:pt x="28" y="35"/>
                  </a:cubicBezTo>
                  <a:cubicBezTo>
                    <a:pt x="25" y="34"/>
                    <a:pt x="25" y="34"/>
                    <a:pt x="25" y="34"/>
                  </a:cubicBezTo>
                  <a:close/>
                  <a:moveTo>
                    <a:pt x="25" y="32"/>
                  </a:moveTo>
                  <a:cubicBezTo>
                    <a:pt x="29" y="32"/>
                    <a:pt x="29" y="32"/>
                    <a:pt x="29" y="32"/>
                  </a:cubicBezTo>
                  <a:cubicBezTo>
                    <a:pt x="30" y="32"/>
                    <a:pt x="30" y="32"/>
                    <a:pt x="30" y="32"/>
                  </a:cubicBezTo>
                  <a:cubicBezTo>
                    <a:pt x="28" y="33"/>
                    <a:pt x="28" y="33"/>
                    <a:pt x="28" y="33"/>
                  </a:cubicBezTo>
                  <a:cubicBezTo>
                    <a:pt x="26" y="33"/>
                    <a:pt x="26" y="33"/>
                    <a:pt x="26" y="33"/>
                  </a:cubicBezTo>
                  <a:cubicBezTo>
                    <a:pt x="25" y="32"/>
                    <a:pt x="25" y="32"/>
                    <a:pt x="25" y="32"/>
                  </a:cubicBezTo>
                  <a:close/>
                  <a:moveTo>
                    <a:pt x="13" y="21"/>
                  </a:moveTo>
                  <a:cubicBezTo>
                    <a:pt x="14" y="21"/>
                    <a:pt x="14" y="21"/>
                    <a:pt x="14" y="21"/>
                  </a:cubicBezTo>
                  <a:cubicBezTo>
                    <a:pt x="15" y="23"/>
                    <a:pt x="15" y="23"/>
                    <a:pt x="15" y="23"/>
                  </a:cubicBezTo>
                  <a:cubicBezTo>
                    <a:pt x="14" y="23"/>
                    <a:pt x="14" y="23"/>
                    <a:pt x="14" y="23"/>
                  </a:cubicBezTo>
                  <a:cubicBezTo>
                    <a:pt x="13" y="21"/>
                    <a:pt x="13" y="21"/>
                    <a:pt x="13" y="21"/>
                  </a:cubicBezTo>
                  <a:close/>
                  <a:moveTo>
                    <a:pt x="11" y="18"/>
                  </a:moveTo>
                  <a:cubicBezTo>
                    <a:pt x="13" y="20"/>
                    <a:pt x="13" y="20"/>
                    <a:pt x="13" y="20"/>
                  </a:cubicBezTo>
                  <a:cubicBezTo>
                    <a:pt x="11" y="20"/>
                    <a:pt x="11" y="20"/>
                    <a:pt x="11" y="20"/>
                  </a:cubicBezTo>
                  <a:cubicBezTo>
                    <a:pt x="11" y="18"/>
                    <a:pt x="11" y="18"/>
                    <a:pt x="11" y="18"/>
                  </a:cubicBezTo>
                  <a:close/>
                  <a:moveTo>
                    <a:pt x="12" y="24"/>
                  </a:moveTo>
                  <a:cubicBezTo>
                    <a:pt x="14" y="25"/>
                    <a:pt x="14" y="25"/>
                    <a:pt x="14" y="25"/>
                  </a:cubicBezTo>
                  <a:cubicBezTo>
                    <a:pt x="14" y="27"/>
                    <a:pt x="14" y="27"/>
                    <a:pt x="14" y="27"/>
                  </a:cubicBezTo>
                  <a:cubicBezTo>
                    <a:pt x="12" y="24"/>
                    <a:pt x="12" y="24"/>
                    <a:pt x="12" y="24"/>
                  </a:cubicBezTo>
                  <a:close/>
                  <a:moveTo>
                    <a:pt x="10" y="21"/>
                  </a:moveTo>
                  <a:cubicBezTo>
                    <a:pt x="11" y="21"/>
                    <a:pt x="11" y="21"/>
                    <a:pt x="11" y="21"/>
                  </a:cubicBezTo>
                  <a:cubicBezTo>
                    <a:pt x="11" y="23"/>
                    <a:pt x="11" y="23"/>
                    <a:pt x="11" y="23"/>
                  </a:cubicBezTo>
                  <a:cubicBezTo>
                    <a:pt x="10" y="21"/>
                    <a:pt x="10" y="21"/>
                    <a:pt x="10" y="21"/>
                  </a:cubicBezTo>
                  <a:close/>
                  <a:moveTo>
                    <a:pt x="6" y="16"/>
                  </a:moveTo>
                  <a:cubicBezTo>
                    <a:pt x="9" y="18"/>
                    <a:pt x="9" y="18"/>
                    <a:pt x="9" y="18"/>
                  </a:cubicBezTo>
                  <a:cubicBezTo>
                    <a:pt x="9" y="20"/>
                    <a:pt x="9" y="20"/>
                    <a:pt x="9" y="20"/>
                  </a:cubicBezTo>
                  <a:cubicBezTo>
                    <a:pt x="9" y="20"/>
                    <a:pt x="9" y="20"/>
                    <a:pt x="9" y="20"/>
                  </a:cubicBezTo>
                  <a:cubicBezTo>
                    <a:pt x="7" y="18"/>
                    <a:pt x="7" y="18"/>
                    <a:pt x="7" y="18"/>
                  </a:cubicBezTo>
                  <a:cubicBezTo>
                    <a:pt x="8" y="18"/>
                    <a:pt x="8" y="18"/>
                    <a:pt x="8" y="18"/>
                  </a:cubicBezTo>
                  <a:cubicBezTo>
                    <a:pt x="6" y="16"/>
                    <a:pt x="6" y="16"/>
                    <a:pt x="6" y="16"/>
                  </a:cubicBezTo>
                  <a:close/>
                  <a:moveTo>
                    <a:pt x="8" y="13"/>
                  </a:moveTo>
                  <a:cubicBezTo>
                    <a:pt x="10" y="16"/>
                    <a:pt x="10" y="16"/>
                    <a:pt x="10" y="16"/>
                  </a:cubicBezTo>
                  <a:cubicBezTo>
                    <a:pt x="9" y="17"/>
                    <a:pt x="9" y="17"/>
                    <a:pt x="9" y="17"/>
                  </a:cubicBezTo>
                  <a:cubicBezTo>
                    <a:pt x="8" y="16"/>
                    <a:pt x="8" y="16"/>
                    <a:pt x="8" y="16"/>
                  </a:cubicBezTo>
                  <a:cubicBezTo>
                    <a:pt x="7" y="16"/>
                    <a:pt x="7" y="16"/>
                    <a:pt x="7" y="16"/>
                  </a:cubicBezTo>
                  <a:cubicBezTo>
                    <a:pt x="7" y="13"/>
                    <a:pt x="7" y="13"/>
                    <a:pt x="7" y="13"/>
                  </a:cubicBezTo>
                  <a:cubicBezTo>
                    <a:pt x="7" y="13"/>
                    <a:pt x="8" y="13"/>
                    <a:pt x="8" y="13"/>
                  </a:cubicBezTo>
                  <a:close/>
                </a:path>
              </a:pathLst>
            </a:custGeom>
            <a:grpFill/>
            <a:ln w="0">
              <a:noFill/>
            </a:ln>
          </p:spPr>
          <p:style>
            <a:lnRef idx="0">
              <a:scrgbClr r="0" g="0" b="0"/>
            </a:lnRef>
            <a:fillRef idx="0">
              <a:scrgbClr r="0" g="0" b="0"/>
            </a:fillRef>
            <a:effectRef idx="0">
              <a:scrgbClr r="0" g="0" b="0"/>
            </a:effectRef>
            <a:fontRef idx="minor"/>
          </p:style>
        </p:sp>
        <p:sp>
          <p:nvSpPr>
            <p:cNvPr id="320" name="CustomShape 61">
              <a:extLst>
                <a:ext uri="{FF2B5EF4-FFF2-40B4-BE49-F238E27FC236}">
                  <a16:creationId xmlns:a16="http://schemas.microsoft.com/office/drawing/2014/main" id="{2491FD3B-2B7F-4DF9-B990-09FC9F8F7069}"/>
                </a:ext>
              </a:extLst>
            </p:cNvPr>
            <p:cNvSpPr/>
            <p:nvPr/>
          </p:nvSpPr>
          <p:spPr>
            <a:xfrm>
              <a:off x="3502440" y="4417920"/>
              <a:ext cx="77400" cy="65880"/>
            </a:xfrm>
            <a:custGeom>
              <a:avLst/>
              <a:gdLst/>
              <a:ahLst/>
              <a:cxnLst/>
              <a:rect l="l" t="t" r="r" b="b"/>
              <a:pathLst>
                <a:path w="73" h="64">
                  <a:moveTo>
                    <a:pt x="37" y="58"/>
                  </a:moveTo>
                  <a:lnTo>
                    <a:pt x="37" y="56"/>
                  </a:lnTo>
                  <a:lnTo>
                    <a:pt x="24" y="40"/>
                  </a:lnTo>
                  <a:lnTo>
                    <a:pt x="9" y="27"/>
                  </a:lnTo>
                  <a:lnTo>
                    <a:pt x="9" y="25"/>
                  </a:lnTo>
                  <a:lnTo>
                    <a:pt x="9" y="23"/>
                  </a:lnTo>
                  <a:lnTo>
                    <a:pt x="7" y="20"/>
                  </a:lnTo>
                  <a:lnTo>
                    <a:pt x="7" y="16"/>
                  </a:lnTo>
                  <a:lnTo>
                    <a:pt x="2" y="12"/>
                  </a:lnTo>
                  <a:lnTo>
                    <a:pt x="0" y="12"/>
                  </a:lnTo>
                  <a:lnTo>
                    <a:pt x="0" y="9"/>
                  </a:lnTo>
                  <a:lnTo>
                    <a:pt x="0" y="7"/>
                  </a:lnTo>
                  <a:lnTo>
                    <a:pt x="0" y="3"/>
                  </a:lnTo>
                  <a:lnTo>
                    <a:pt x="2" y="0"/>
                  </a:lnTo>
                  <a:lnTo>
                    <a:pt x="7" y="5"/>
                  </a:lnTo>
                  <a:lnTo>
                    <a:pt x="9" y="7"/>
                  </a:lnTo>
                  <a:lnTo>
                    <a:pt x="11" y="7"/>
                  </a:lnTo>
                  <a:lnTo>
                    <a:pt x="11" y="3"/>
                  </a:lnTo>
                  <a:lnTo>
                    <a:pt x="15" y="3"/>
                  </a:lnTo>
                  <a:lnTo>
                    <a:pt x="18" y="3"/>
                  </a:lnTo>
                  <a:lnTo>
                    <a:pt x="20" y="0"/>
                  </a:lnTo>
                  <a:lnTo>
                    <a:pt x="22" y="3"/>
                  </a:lnTo>
                  <a:lnTo>
                    <a:pt x="24" y="0"/>
                  </a:lnTo>
                  <a:lnTo>
                    <a:pt x="26" y="3"/>
                  </a:lnTo>
                  <a:lnTo>
                    <a:pt x="29" y="5"/>
                  </a:lnTo>
                  <a:lnTo>
                    <a:pt x="31" y="3"/>
                  </a:lnTo>
                  <a:lnTo>
                    <a:pt x="35" y="5"/>
                  </a:lnTo>
                  <a:lnTo>
                    <a:pt x="40" y="3"/>
                  </a:lnTo>
                  <a:lnTo>
                    <a:pt x="40" y="5"/>
                  </a:lnTo>
                  <a:lnTo>
                    <a:pt x="44" y="5"/>
                  </a:lnTo>
                  <a:lnTo>
                    <a:pt x="48" y="5"/>
                  </a:lnTo>
                  <a:lnTo>
                    <a:pt x="51" y="5"/>
                  </a:lnTo>
                  <a:lnTo>
                    <a:pt x="55" y="9"/>
                  </a:lnTo>
                  <a:lnTo>
                    <a:pt x="59" y="9"/>
                  </a:lnTo>
                  <a:lnTo>
                    <a:pt x="62" y="12"/>
                  </a:lnTo>
                  <a:lnTo>
                    <a:pt x="64" y="9"/>
                  </a:lnTo>
                  <a:lnTo>
                    <a:pt x="66" y="9"/>
                  </a:lnTo>
                  <a:lnTo>
                    <a:pt x="66" y="14"/>
                  </a:lnTo>
                  <a:lnTo>
                    <a:pt x="62" y="20"/>
                  </a:lnTo>
                  <a:lnTo>
                    <a:pt x="62" y="23"/>
                  </a:lnTo>
                  <a:lnTo>
                    <a:pt x="66" y="27"/>
                  </a:lnTo>
                  <a:lnTo>
                    <a:pt x="70" y="27"/>
                  </a:lnTo>
                  <a:lnTo>
                    <a:pt x="73" y="29"/>
                  </a:lnTo>
                  <a:lnTo>
                    <a:pt x="70" y="34"/>
                  </a:lnTo>
                  <a:lnTo>
                    <a:pt x="68" y="31"/>
                  </a:lnTo>
                  <a:lnTo>
                    <a:pt x="66" y="31"/>
                  </a:lnTo>
                  <a:lnTo>
                    <a:pt x="66" y="36"/>
                  </a:lnTo>
                  <a:lnTo>
                    <a:pt x="70" y="40"/>
                  </a:lnTo>
                  <a:lnTo>
                    <a:pt x="68" y="42"/>
                  </a:lnTo>
                  <a:lnTo>
                    <a:pt x="66" y="42"/>
                  </a:lnTo>
                  <a:lnTo>
                    <a:pt x="62" y="38"/>
                  </a:lnTo>
                  <a:lnTo>
                    <a:pt x="59" y="40"/>
                  </a:lnTo>
                  <a:lnTo>
                    <a:pt x="59" y="45"/>
                  </a:lnTo>
                  <a:lnTo>
                    <a:pt x="62" y="47"/>
                  </a:lnTo>
                  <a:lnTo>
                    <a:pt x="64" y="49"/>
                  </a:lnTo>
                  <a:lnTo>
                    <a:pt x="62" y="51"/>
                  </a:lnTo>
                  <a:lnTo>
                    <a:pt x="57" y="51"/>
                  </a:lnTo>
                  <a:lnTo>
                    <a:pt x="57" y="53"/>
                  </a:lnTo>
                  <a:lnTo>
                    <a:pt x="57" y="60"/>
                  </a:lnTo>
                  <a:lnTo>
                    <a:pt x="55" y="64"/>
                  </a:lnTo>
                  <a:lnTo>
                    <a:pt x="53" y="64"/>
                  </a:lnTo>
                  <a:lnTo>
                    <a:pt x="48" y="60"/>
                  </a:lnTo>
                  <a:lnTo>
                    <a:pt x="46" y="60"/>
                  </a:lnTo>
                  <a:lnTo>
                    <a:pt x="40" y="60"/>
                  </a:lnTo>
                  <a:lnTo>
                    <a:pt x="37" y="58"/>
                  </a:lnTo>
                  <a:lnTo>
                    <a:pt x="37" y="58"/>
                  </a:lnTo>
                  <a:close/>
                </a:path>
              </a:pathLst>
            </a:custGeom>
            <a:grpFill/>
            <a:ln w="0">
              <a:noFill/>
            </a:ln>
          </p:spPr>
          <p:style>
            <a:lnRef idx="0">
              <a:scrgbClr r="0" g="0" b="0"/>
            </a:lnRef>
            <a:fillRef idx="0">
              <a:scrgbClr r="0" g="0" b="0"/>
            </a:fillRef>
            <a:effectRef idx="0">
              <a:scrgbClr r="0" g="0" b="0"/>
            </a:effectRef>
            <a:fontRef idx="minor"/>
          </p:style>
        </p:sp>
        <p:sp>
          <p:nvSpPr>
            <p:cNvPr id="321" name="CustomShape 62">
              <a:extLst>
                <a:ext uri="{FF2B5EF4-FFF2-40B4-BE49-F238E27FC236}">
                  <a16:creationId xmlns:a16="http://schemas.microsoft.com/office/drawing/2014/main" id="{A904A8D9-CF2B-4027-8E6E-5F69838DBB9E}"/>
                </a:ext>
              </a:extLst>
            </p:cNvPr>
            <p:cNvSpPr/>
            <p:nvPr/>
          </p:nvSpPr>
          <p:spPr>
            <a:xfrm>
              <a:off x="3457800" y="4381560"/>
              <a:ext cx="60480" cy="35640"/>
            </a:xfrm>
            <a:custGeom>
              <a:avLst/>
              <a:gdLst/>
              <a:ahLst/>
              <a:cxnLst/>
              <a:rect l="l" t="t" r="r" b="b"/>
              <a:pathLst>
                <a:path w="57" h="35">
                  <a:moveTo>
                    <a:pt x="2" y="35"/>
                  </a:moveTo>
                  <a:lnTo>
                    <a:pt x="9" y="35"/>
                  </a:lnTo>
                  <a:lnTo>
                    <a:pt x="13" y="31"/>
                  </a:lnTo>
                  <a:lnTo>
                    <a:pt x="18" y="31"/>
                  </a:lnTo>
                  <a:lnTo>
                    <a:pt x="24" y="33"/>
                  </a:lnTo>
                  <a:lnTo>
                    <a:pt x="29" y="33"/>
                  </a:lnTo>
                  <a:lnTo>
                    <a:pt x="31" y="27"/>
                  </a:lnTo>
                  <a:lnTo>
                    <a:pt x="38" y="24"/>
                  </a:lnTo>
                  <a:lnTo>
                    <a:pt x="38" y="18"/>
                  </a:lnTo>
                  <a:lnTo>
                    <a:pt x="49" y="11"/>
                  </a:lnTo>
                  <a:lnTo>
                    <a:pt x="57" y="11"/>
                  </a:lnTo>
                  <a:lnTo>
                    <a:pt x="57" y="5"/>
                  </a:lnTo>
                  <a:lnTo>
                    <a:pt x="51" y="0"/>
                  </a:lnTo>
                  <a:lnTo>
                    <a:pt x="46" y="0"/>
                  </a:lnTo>
                  <a:lnTo>
                    <a:pt x="40" y="5"/>
                  </a:lnTo>
                  <a:lnTo>
                    <a:pt x="38" y="5"/>
                  </a:lnTo>
                  <a:lnTo>
                    <a:pt x="33" y="7"/>
                  </a:lnTo>
                  <a:lnTo>
                    <a:pt x="29" y="7"/>
                  </a:lnTo>
                  <a:lnTo>
                    <a:pt x="24" y="7"/>
                  </a:lnTo>
                  <a:lnTo>
                    <a:pt x="20" y="9"/>
                  </a:lnTo>
                  <a:lnTo>
                    <a:pt x="18" y="7"/>
                  </a:lnTo>
                  <a:lnTo>
                    <a:pt x="9" y="7"/>
                  </a:lnTo>
                  <a:lnTo>
                    <a:pt x="7" y="7"/>
                  </a:lnTo>
                  <a:lnTo>
                    <a:pt x="2" y="13"/>
                  </a:lnTo>
                  <a:lnTo>
                    <a:pt x="2" y="16"/>
                  </a:lnTo>
                  <a:lnTo>
                    <a:pt x="0" y="20"/>
                  </a:lnTo>
                  <a:lnTo>
                    <a:pt x="2" y="27"/>
                  </a:lnTo>
                  <a:lnTo>
                    <a:pt x="2" y="27"/>
                  </a:lnTo>
                  <a:lnTo>
                    <a:pt x="7" y="29"/>
                  </a:lnTo>
                  <a:lnTo>
                    <a:pt x="7" y="31"/>
                  </a:lnTo>
                  <a:lnTo>
                    <a:pt x="2" y="31"/>
                  </a:lnTo>
                  <a:lnTo>
                    <a:pt x="2" y="35"/>
                  </a:lnTo>
                  <a:close/>
                </a:path>
              </a:pathLst>
            </a:custGeom>
            <a:grpFill/>
            <a:ln w="0">
              <a:noFill/>
            </a:ln>
          </p:spPr>
          <p:style>
            <a:lnRef idx="0">
              <a:scrgbClr r="0" g="0" b="0"/>
            </a:lnRef>
            <a:fillRef idx="0">
              <a:scrgbClr r="0" g="0" b="0"/>
            </a:fillRef>
            <a:effectRef idx="0">
              <a:scrgbClr r="0" g="0" b="0"/>
            </a:effectRef>
            <a:fontRef idx="minor"/>
          </p:style>
        </p:sp>
        <p:sp>
          <p:nvSpPr>
            <p:cNvPr id="322" name="CustomShape 63">
              <a:extLst>
                <a:ext uri="{FF2B5EF4-FFF2-40B4-BE49-F238E27FC236}">
                  <a16:creationId xmlns:a16="http://schemas.microsoft.com/office/drawing/2014/main" id="{1B78AD2E-8961-40CD-9213-23EA7282069F}"/>
                </a:ext>
              </a:extLst>
            </p:cNvPr>
            <p:cNvSpPr/>
            <p:nvPr/>
          </p:nvSpPr>
          <p:spPr>
            <a:xfrm>
              <a:off x="3380040" y="4325040"/>
              <a:ext cx="143640" cy="65880"/>
            </a:xfrm>
            <a:custGeom>
              <a:avLst/>
              <a:gdLst/>
              <a:ahLst/>
              <a:cxnLst/>
              <a:rect l="l" t="t" r="r" b="b"/>
              <a:pathLst>
                <a:path w="135" h="64">
                  <a:moveTo>
                    <a:pt x="80" y="62"/>
                  </a:moveTo>
                  <a:lnTo>
                    <a:pt x="82" y="62"/>
                  </a:lnTo>
                  <a:lnTo>
                    <a:pt x="91" y="62"/>
                  </a:lnTo>
                  <a:lnTo>
                    <a:pt x="93" y="64"/>
                  </a:lnTo>
                  <a:lnTo>
                    <a:pt x="97" y="62"/>
                  </a:lnTo>
                  <a:lnTo>
                    <a:pt x="102" y="62"/>
                  </a:lnTo>
                  <a:lnTo>
                    <a:pt x="106" y="62"/>
                  </a:lnTo>
                  <a:lnTo>
                    <a:pt x="111" y="60"/>
                  </a:lnTo>
                  <a:lnTo>
                    <a:pt x="113" y="60"/>
                  </a:lnTo>
                  <a:lnTo>
                    <a:pt x="119" y="55"/>
                  </a:lnTo>
                  <a:lnTo>
                    <a:pt x="126" y="53"/>
                  </a:lnTo>
                  <a:lnTo>
                    <a:pt x="128" y="51"/>
                  </a:lnTo>
                  <a:lnTo>
                    <a:pt x="126" y="46"/>
                  </a:lnTo>
                  <a:lnTo>
                    <a:pt x="126" y="42"/>
                  </a:lnTo>
                  <a:lnTo>
                    <a:pt x="128" y="38"/>
                  </a:lnTo>
                  <a:lnTo>
                    <a:pt x="126" y="35"/>
                  </a:lnTo>
                  <a:lnTo>
                    <a:pt x="126" y="33"/>
                  </a:lnTo>
                  <a:lnTo>
                    <a:pt x="135" y="33"/>
                  </a:lnTo>
                  <a:lnTo>
                    <a:pt x="135" y="29"/>
                  </a:lnTo>
                  <a:lnTo>
                    <a:pt x="135" y="24"/>
                  </a:lnTo>
                  <a:lnTo>
                    <a:pt x="133" y="13"/>
                  </a:lnTo>
                  <a:lnTo>
                    <a:pt x="133" y="9"/>
                  </a:lnTo>
                  <a:lnTo>
                    <a:pt x="126" y="7"/>
                  </a:lnTo>
                  <a:lnTo>
                    <a:pt x="122" y="5"/>
                  </a:lnTo>
                  <a:lnTo>
                    <a:pt x="117" y="5"/>
                  </a:lnTo>
                  <a:lnTo>
                    <a:pt x="113" y="5"/>
                  </a:lnTo>
                  <a:lnTo>
                    <a:pt x="108" y="2"/>
                  </a:lnTo>
                  <a:lnTo>
                    <a:pt x="100" y="0"/>
                  </a:lnTo>
                  <a:lnTo>
                    <a:pt x="95" y="0"/>
                  </a:lnTo>
                  <a:lnTo>
                    <a:pt x="95" y="2"/>
                  </a:lnTo>
                  <a:lnTo>
                    <a:pt x="93" y="5"/>
                  </a:lnTo>
                  <a:lnTo>
                    <a:pt x="93" y="9"/>
                  </a:lnTo>
                  <a:lnTo>
                    <a:pt x="86" y="9"/>
                  </a:lnTo>
                  <a:lnTo>
                    <a:pt x="86" y="11"/>
                  </a:lnTo>
                  <a:lnTo>
                    <a:pt x="75" y="5"/>
                  </a:lnTo>
                  <a:lnTo>
                    <a:pt x="73" y="5"/>
                  </a:lnTo>
                  <a:lnTo>
                    <a:pt x="73" y="9"/>
                  </a:lnTo>
                  <a:lnTo>
                    <a:pt x="73" y="11"/>
                  </a:lnTo>
                  <a:lnTo>
                    <a:pt x="69" y="11"/>
                  </a:lnTo>
                  <a:lnTo>
                    <a:pt x="67" y="16"/>
                  </a:lnTo>
                  <a:lnTo>
                    <a:pt x="62" y="18"/>
                  </a:lnTo>
                  <a:lnTo>
                    <a:pt x="58" y="24"/>
                  </a:lnTo>
                  <a:lnTo>
                    <a:pt x="58" y="27"/>
                  </a:lnTo>
                  <a:lnTo>
                    <a:pt x="62" y="29"/>
                  </a:lnTo>
                  <a:lnTo>
                    <a:pt x="62" y="33"/>
                  </a:lnTo>
                  <a:lnTo>
                    <a:pt x="60" y="35"/>
                  </a:lnTo>
                  <a:lnTo>
                    <a:pt x="55" y="31"/>
                  </a:lnTo>
                  <a:lnTo>
                    <a:pt x="51" y="33"/>
                  </a:lnTo>
                  <a:lnTo>
                    <a:pt x="47" y="31"/>
                  </a:lnTo>
                  <a:lnTo>
                    <a:pt x="44" y="33"/>
                  </a:lnTo>
                  <a:lnTo>
                    <a:pt x="38" y="35"/>
                  </a:lnTo>
                  <a:lnTo>
                    <a:pt x="36" y="38"/>
                  </a:lnTo>
                  <a:lnTo>
                    <a:pt x="31" y="35"/>
                  </a:lnTo>
                  <a:lnTo>
                    <a:pt x="29" y="38"/>
                  </a:lnTo>
                  <a:lnTo>
                    <a:pt x="27" y="35"/>
                  </a:lnTo>
                  <a:lnTo>
                    <a:pt x="20" y="33"/>
                  </a:lnTo>
                  <a:lnTo>
                    <a:pt x="16" y="35"/>
                  </a:lnTo>
                  <a:lnTo>
                    <a:pt x="16" y="38"/>
                  </a:lnTo>
                  <a:lnTo>
                    <a:pt x="14" y="40"/>
                  </a:lnTo>
                  <a:lnTo>
                    <a:pt x="9" y="38"/>
                  </a:lnTo>
                  <a:lnTo>
                    <a:pt x="7" y="35"/>
                  </a:lnTo>
                  <a:lnTo>
                    <a:pt x="3" y="35"/>
                  </a:lnTo>
                  <a:lnTo>
                    <a:pt x="0" y="38"/>
                  </a:lnTo>
                  <a:lnTo>
                    <a:pt x="0" y="38"/>
                  </a:lnTo>
                  <a:lnTo>
                    <a:pt x="3" y="40"/>
                  </a:lnTo>
                  <a:lnTo>
                    <a:pt x="3" y="42"/>
                  </a:lnTo>
                  <a:lnTo>
                    <a:pt x="5" y="44"/>
                  </a:lnTo>
                  <a:lnTo>
                    <a:pt x="5" y="46"/>
                  </a:lnTo>
                  <a:lnTo>
                    <a:pt x="7" y="46"/>
                  </a:lnTo>
                  <a:lnTo>
                    <a:pt x="9" y="46"/>
                  </a:lnTo>
                  <a:lnTo>
                    <a:pt x="14" y="51"/>
                  </a:lnTo>
                  <a:lnTo>
                    <a:pt x="18" y="46"/>
                  </a:lnTo>
                  <a:lnTo>
                    <a:pt x="20" y="46"/>
                  </a:lnTo>
                  <a:lnTo>
                    <a:pt x="22" y="51"/>
                  </a:lnTo>
                  <a:lnTo>
                    <a:pt x="22" y="51"/>
                  </a:lnTo>
                  <a:lnTo>
                    <a:pt x="29" y="53"/>
                  </a:lnTo>
                  <a:lnTo>
                    <a:pt x="38" y="46"/>
                  </a:lnTo>
                  <a:lnTo>
                    <a:pt x="42" y="49"/>
                  </a:lnTo>
                  <a:lnTo>
                    <a:pt x="49" y="49"/>
                  </a:lnTo>
                  <a:lnTo>
                    <a:pt x="49" y="51"/>
                  </a:lnTo>
                  <a:lnTo>
                    <a:pt x="58" y="57"/>
                  </a:lnTo>
                  <a:lnTo>
                    <a:pt x="71" y="60"/>
                  </a:lnTo>
                  <a:lnTo>
                    <a:pt x="78" y="60"/>
                  </a:lnTo>
                  <a:lnTo>
                    <a:pt x="80" y="62"/>
                  </a:lnTo>
                  <a:lnTo>
                    <a:pt x="80" y="62"/>
                  </a:lnTo>
                  <a:close/>
                </a:path>
              </a:pathLst>
            </a:custGeom>
            <a:grpFill/>
            <a:ln w="0">
              <a:noFill/>
            </a:ln>
          </p:spPr>
          <p:style>
            <a:lnRef idx="0">
              <a:scrgbClr r="0" g="0" b="0"/>
            </a:lnRef>
            <a:fillRef idx="0">
              <a:scrgbClr r="0" g="0" b="0"/>
            </a:fillRef>
            <a:effectRef idx="0">
              <a:scrgbClr r="0" g="0" b="0"/>
            </a:effectRef>
            <a:fontRef idx="minor"/>
          </p:style>
        </p:sp>
        <p:sp>
          <p:nvSpPr>
            <p:cNvPr id="323" name="CustomShape 64">
              <a:extLst>
                <a:ext uri="{FF2B5EF4-FFF2-40B4-BE49-F238E27FC236}">
                  <a16:creationId xmlns:a16="http://schemas.microsoft.com/office/drawing/2014/main" id="{4BCB432B-11E6-43B5-8DF5-C545AE0C3D4F}"/>
                </a:ext>
              </a:extLst>
            </p:cNvPr>
            <p:cNvSpPr/>
            <p:nvPr/>
          </p:nvSpPr>
          <p:spPr>
            <a:xfrm>
              <a:off x="3463200" y="4163760"/>
              <a:ext cx="187200" cy="156600"/>
            </a:xfrm>
            <a:custGeom>
              <a:avLst/>
              <a:gdLst/>
              <a:ahLst/>
              <a:cxnLst/>
              <a:rect l="l" t="t" r="r" b="b"/>
              <a:pathLst>
                <a:path w="176" h="152">
                  <a:moveTo>
                    <a:pt x="105" y="150"/>
                  </a:moveTo>
                  <a:lnTo>
                    <a:pt x="105" y="152"/>
                  </a:lnTo>
                  <a:lnTo>
                    <a:pt x="110" y="150"/>
                  </a:lnTo>
                  <a:lnTo>
                    <a:pt x="112" y="147"/>
                  </a:lnTo>
                  <a:lnTo>
                    <a:pt x="116" y="145"/>
                  </a:lnTo>
                  <a:lnTo>
                    <a:pt x="118" y="147"/>
                  </a:lnTo>
                  <a:lnTo>
                    <a:pt x="123" y="147"/>
                  </a:lnTo>
                  <a:lnTo>
                    <a:pt x="125" y="147"/>
                  </a:lnTo>
                  <a:lnTo>
                    <a:pt x="127" y="145"/>
                  </a:lnTo>
                  <a:lnTo>
                    <a:pt x="132" y="145"/>
                  </a:lnTo>
                  <a:lnTo>
                    <a:pt x="134" y="147"/>
                  </a:lnTo>
                  <a:lnTo>
                    <a:pt x="136" y="145"/>
                  </a:lnTo>
                  <a:lnTo>
                    <a:pt x="145" y="145"/>
                  </a:lnTo>
                  <a:lnTo>
                    <a:pt x="151" y="152"/>
                  </a:lnTo>
                  <a:lnTo>
                    <a:pt x="156" y="152"/>
                  </a:lnTo>
                  <a:lnTo>
                    <a:pt x="156" y="145"/>
                  </a:lnTo>
                  <a:lnTo>
                    <a:pt x="156" y="141"/>
                  </a:lnTo>
                  <a:lnTo>
                    <a:pt x="167" y="128"/>
                  </a:lnTo>
                  <a:lnTo>
                    <a:pt x="169" y="121"/>
                  </a:lnTo>
                  <a:lnTo>
                    <a:pt x="171" y="119"/>
                  </a:lnTo>
                  <a:lnTo>
                    <a:pt x="176" y="117"/>
                  </a:lnTo>
                  <a:lnTo>
                    <a:pt x="176" y="112"/>
                  </a:lnTo>
                  <a:lnTo>
                    <a:pt x="176" y="110"/>
                  </a:lnTo>
                  <a:lnTo>
                    <a:pt x="173" y="105"/>
                  </a:lnTo>
                  <a:lnTo>
                    <a:pt x="176" y="103"/>
                  </a:lnTo>
                  <a:lnTo>
                    <a:pt x="171" y="101"/>
                  </a:lnTo>
                  <a:lnTo>
                    <a:pt x="169" y="94"/>
                  </a:lnTo>
                  <a:lnTo>
                    <a:pt x="167" y="92"/>
                  </a:lnTo>
                  <a:lnTo>
                    <a:pt x="167" y="83"/>
                  </a:lnTo>
                  <a:lnTo>
                    <a:pt x="167" y="79"/>
                  </a:lnTo>
                  <a:lnTo>
                    <a:pt x="162" y="72"/>
                  </a:lnTo>
                  <a:lnTo>
                    <a:pt x="162" y="68"/>
                  </a:lnTo>
                  <a:lnTo>
                    <a:pt x="165" y="61"/>
                  </a:lnTo>
                  <a:lnTo>
                    <a:pt x="169" y="61"/>
                  </a:lnTo>
                  <a:lnTo>
                    <a:pt x="169" y="48"/>
                  </a:lnTo>
                  <a:lnTo>
                    <a:pt x="167" y="46"/>
                  </a:lnTo>
                  <a:lnTo>
                    <a:pt x="165" y="42"/>
                  </a:lnTo>
                  <a:lnTo>
                    <a:pt x="162" y="37"/>
                  </a:lnTo>
                  <a:lnTo>
                    <a:pt x="160" y="28"/>
                  </a:lnTo>
                  <a:lnTo>
                    <a:pt x="156" y="24"/>
                  </a:lnTo>
                  <a:lnTo>
                    <a:pt x="156" y="20"/>
                  </a:lnTo>
                  <a:lnTo>
                    <a:pt x="154" y="13"/>
                  </a:lnTo>
                  <a:lnTo>
                    <a:pt x="151" y="11"/>
                  </a:lnTo>
                  <a:lnTo>
                    <a:pt x="147" y="9"/>
                  </a:lnTo>
                  <a:lnTo>
                    <a:pt x="123" y="11"/>
                  </a:lnTo>
                  <a:lnTo>
                    <a:pt x="96" y="9"/>
                  </a:lnTo>
                  <a:lnTo>
                    <a:pt x="94" y="11"/>
                  </a:lnTo>
                  <a:lnTo>
                    <a:pt x="88" y="15"/>
                  </a:lnTo>
                  <a:lnTo>
                    <a:pt x="83" y="17"/>
                  </a:lnTo>
                  <a:lnTo>
                    <a:pt x="81" y="15"/>
                  </a:lnTo>
                  <a:lnTo>
                    <a:pt x="88" y="13"/>
                  </a:lnTo>
                  <a:lnTo>
                    <a:pt x="92" y="9"/>
                  </a:lnTo>
                  <a:lnTo>
                    <a:pt x="90" y="9"/>
                  </a:lnTo>
                  <a:lnTo>
                    <a:pt x="85" y="13"/>
                  </a:lnTo>
                  <a:lnTo>
                    <a:pt x="79" y="15"/>
                  </a:lnTo>
                  <a:lnTo>
                    <a:pt x="70" y="13"/>
                  </a:lnTo>
                  <a:lnTo>
                    <a:pt x="70" y="9"/>
                  </a:lnTo>
                  <a:lnTo>
                    <a:pt x="70" y="4"/>
                  </a:lnTo>
                  <a:lnTo>
                    <a:pt x="74" y="6"/>
                  </a:lnTo>
                  <a:lnTo>
                    <a:pt x="77" y="6"/>
                  </a:lnTo>
                  <a:lnTo>
                    <a:pt x="77" y="6"/>
                  </a:lnTo>
                  <a:lnTo>
                    <a:pt x="72" y="4"/>
                  </a:lnTo>
                  <a:lnTo>
                    <a:pt x="61" y="0"/>
                  </a:lnTo>
                  <a:lnTo>
                    <a:pt x="55" y="4"/>
                  </a:lnTo>
                  <a:lnTo>
                    <a:pt x="48" y="4"/>
                  </a:lnTo>
                  <a:lnTo>
                    <a:pt x="44" y="6"/>
                  </a:lnTo>
                  <a:lnTo>
                    <a:pt x="39" y="11"/>
                  </a:lnTo>
                  <a:lnTo>
                    <a:pt x="35" y="11"/>
                  </a:lnTo>
                  <a:lnTo>
                    <a:pt x="30" y="15"/>
                  </a:lnTo>
                  <a:lnTo>
                    <a:pt x="30" y="17"/>
                  </a:lnTo>
                  <a:lnTo>
                    <a:pt x="24" y="17"/>
                  </a:lnTo>
                  <a:lnTo>
                    <a:pt x="15" y="24"/>
                  </a:lnTo>
                  <a:lnTo>
                    <a:pt x="8" y="24"/>
                  </a:lnTo>
                  <a:lnTo>
                    <a:pt x="6" y="28"/>
                  </a:lnTo>
                  <a:lnTo>
                    <a:pt x="6" y="33"/>
                  </a:lnTo>
                  <a:lnTo>
                    <a:pt x="4" y="35"/>
                  </a:lnTo>
                  <a:lnTo>
                    <a:pt x="4" y="35"/>
                  </a:lnTo>
                  <a:lnTo>
                    <a:pt x="2" y="35"/>
                  </a:lnTo>
                  <a:lnTo>
                    <a:pt x="4" y="44"/>
                  </a:lnTo>
                  <a:lnTo>
                    <a:pt x="4" y="50"/>
                  </a:lnTo>
                  <a:lnTo>
                    <a:pt x="0" y="55"/>
                  </a:lnTo>
                  <a:lnTo>
                    <a:pt x="0" y="57"/>
                  </a:lnTo>
                  <a:lnTo>
                    <a:pt x="4" y="64"/>
                  </a:lnTo>
                  <a:lnTo>
                    <a:pt x="4" y="66"/>
                  </a:lnTo>
                  <a:lnTo>
                    <a:pt x="6" y="70"/>
                  </a:lnTo>
                  <a:lnTo>
                    <a:pt x="6" y="72"/>
                  </a:lnTo>
                  <a:lnTo>
                    <a:pt x="8" y="77"/>
                  </a:lnTo>
                  <a:lnTo>
                    <a:pt x="6" y="81"/>
                  </a:lnTo>
                  <a:lnTo>
                    <a:pt x="11" y="88"/>
                  </a:lnTo>
                  <a:lnTo>
                    <a:pt x="13" y="90"/>
                  </a:lnTo>
                  <a:lnTo>
                    <a:pt x="15" y="92"/>
                  </a:lnTo>
                  <a:lnTo>
                    <a:pt x="15" y="103"/>
                  </a:lnTo>
                  <a:lnTo>
                    <a:pt x="15" y="105"/>
                  </a:lnTo>
                  <a:lnTo>
                    <a:pt x="15" y="108"/>
                  </a:lnTo>
                  <a:lnTo>
                    <a:pt x="17" y="105"/>
                  </a:lnTo>
                  <a:lnTo>
                    <a:pt x="22" y="108"/>
                  </a:lnTo>
                  <a:lnTo>
                    <a:pt x="22" y="105"/>
                  </a:lnTo>
                  <a:lnTo>
                    <a:pt x="30" y="108"/>
                  </a:lnTo>
                  <a:lnTo>
                    <a:pt x="30" y="110"/>
                  </a:lnTo>
                  <a:lnTo>
                    <a:pt x="33" y="112"/>
                  </a:lnTo>
                  <a:lnTo>
                    <a:pt x="37" y="112"/>
                  </a:lnTo>
                  <a:lnTo>
                    <a:pt x="39" y="114"/>
                  </a:lnTo>
                  <a:lnTo>
                    <a:pt x="37" y="119"/>
                  </a:lnTo>
                  <a:lnTo>
                    <a:pt x="39" y="121"/>
                  </a:lnTo>
                  <a:lnTo>
                    <a:pt x="41" y="123"/>
                  </a:lnTo>
                  <a:lnTo>
                    <a:pt x="41" y="125"/>
                  </a:lnTo>
                  <a:lnTo>
                    <a:pt x="44" y="128"/>
                  </a:lnTo>
                  <a:lnTo>
                    <a:pt x="46" y="125"/>
                  </a:lnTo>
                  <a:lnTo>
                    <a:pt x="48" y="125"/>
                  </a:lnTo>
                  <a:lnTo>
                    <a:pt x="44" y="119"/>
                  </a:lnTo>
                  <a:lnTo>
                    <a:pt x="46" y="119"/>
                  </a:lnTo>
                  <a:lnTo>
                    <a:pt x="55" y="123"/>
                  </a:lnTo>
                  <a:lnTo>
                    <a:pt x="59" y="123"/>
                  </a:lnTo>
                  <a:lnTo>
                    <a:pt x="59" y="125"/>
                  </a:lnTo>
                  <a:lnTo>
                    <a:pt x="63" y="130"/>
                  </a:lnTo>
                  <a:lnTo>
                    <a:pt x="70" y="128"/>
                  </a:lnTo>
                  <a:lnTo>
                    <a:pt x="77" y="130"/>
                  </a:lnTo>
                  <a:lnTo>
                    <a:pt x="88" y="139"/>
                  </a:lnTo>
                  <a:lnTo>
                    <a:pt x="92" y="143"/>
                  </a:lnTo>
                  <a:lnTo>
                    <a:pt x="94" y="143"/>
                  </a:lnTo>
                  <a:lnTo>
                    <a:pt x="96" y="143"/>
                  </a:lnTo>
                  <a:lnTo>
                    <a:pt x="101" y="143"/>
                  </a:lnTo>
                  <a:lnTo>
                    <a:pt x="105" y="145"/>
                  </a:lnTo>
                  <a:lnTo>
                    <a:pt x="105" y="150"/>
                  </a:lnTo>
                  <a:close/>
                </a:path>
              </a:pathLst>
            </a:custGeom>
            <a:grpFill/>
            <a:ln w="0">
              <a:noFill/>
            </a:ln>
          </p:spPr>
          <p:style>
            <a:lnRef idx="0">
              <a:scrgbClr r="0" g="0" b="0"/>
            </a:lnRef>
            <a:fillRef idx="0">
              <a:scrgbClr r="0" g="0" b="0"/>
            </a:fillRef>
            <a:effectRef idx="0">
              <a:scrgbClr r="0" g="0" b="0"/>
            </a:effectRef>
            <a:fontRef idx="minor"/>
          </p:style>
        </p:sp>
        <p:sp>
          <p:nvSpPr>
            <p:cNvPr id="324" name="CustomShape 65">
              <a:extLst>
                <a:ext uri="{FF2B5EF4-FFF2-40B4-BE49-F238E27FC236}">
                  <a16:creationId xmlns:a16="http://schemas.microsoft.com/office/drawing/2014/main" id="{7003570E-2FE1-4194-BAD8-CBEDFC9FB937}"/>
                </a:ext>
              </a:extLst>
            </p:cNvPr>
            <p:cNvSpPr/>
            <p:nvPr/>
          </p:nvSpPr>
          <p:spPr>
            <a:xfrm>
              <a:off x="3422520" y="4272120"/>
              <a:ext cx="151920" cy="63720"/>
            </a:xfrm>
            <a:custGeom>
              <a:avLst/>
              <a:gdLst/>
              <a:ahLst/>
              <a:cxnLst/>
              <a:rect l="l" t="t" r="r" b="b"/>
              <a:pathLst>
                <a:path w="143" h="62">
                  <a:moveTo>
                    <a:pt x="53" y="0"/>
                  </a:moveTo>
                  <a:lnTo>
                    <a:pt x="53" y="3"/>
                  </a:lnTo>
                  <a:lnTo>
                    <a:pt x="55" y="0"/>
                  </a:lnTo>
                  <a:lnTo>
                    <a:pt x="60" y="3"/>
                  </a:lnTo>
                  <a:lnTo>
                    <a:pt x="60" y="0"/>
                  </a:lnTo>
                  <a:lnTo>
                    <a:pt x="68" y="3"/>
                  </a:lnTo>
                  <a:lnTo>
                    <a:pt x="68" y="5"/>
                  </a:lnTo>
                  <a:lnTo>
                    <a:pt x="71" y="7"/>
                  </a:lnTo>
                  <a:lnTo>
                    <a:pt x="75" y="7"/>
                  </a:lnTo>
                  <a:lnTo>
                    <a:pt x="77" y="9"/>
                  </a:lnTo>
                  <a:lnTo>
                    <a:pt x="75" y="14"/>
                  </a:lnTo>
                  <a:lnTo>
                    <a:pt x="77" y="16"/>
                  </a:lnTo>
                  <a:lnTo>
                    <a:pt x="79" y="18"/>
                  </a:lnTo>
                  <a:lnTo>
                    <a:pt x="79" y="20"/>
                  </a:lnTo>
                  <a:lnTo>
                    <a:pt x="82" y="23"/>
                  </a:lnTo>
                  <a:lnTo>
                    <a:pt x="84" y="20"/>
                  </a:lnTo>
                  <a:lnTo>
                    <a:pt x="86" y="20"/>
                  </a:lnTo>
                  <a:lnTo>
                    <a:pt x="82" y="14"/>
                  </a:lnTo>
                  <a:lnTo>
                    <a:pt x="84" y="14"/>
                  </a:lnTo>
                  <a:lnTo>
                    <a:pt x="93" y="18"/>
                  </a:lnTo>
                  <a:lnTo>
                    <a:pt x="97" y="18"/>
                  </a:lnTo>
                  <a:lnTo>
                    <a:pt x="97" y="20"/>
                  </a:lnTo>
                  <a:lnTo>
                    <a:pt x="101" y="25"/>
                  </a:lnTo>
                  <a:lnTo>
                    <a:pt x="108" y="23"/>
                  </a:lnTo>
                  <a:lnTo>
                    <a:pt x="115" y="25"/>
                  </a:lnTo>
                  <a:lnTo>
                    <a:pt x="126" y="34"/>
                  </a:lnTo>
                  <a:lnTo>
                    <a:pt x="130" y="38"/>
                  </a:lnTo>
                  <a:lnTo>
                    <a:pt x="132" y="38"/>
                  </a:lnTo>
                  <a:lnTo>
                    <a:pt x="134" y="38"/>
                  </a:lnTo>
                  <a:lnTo>
                    <a:pt x="139" y="38"/>
                  </a:lnTo>
                  <a:lnTo>
                    <a:pt x="143" y="40"/>
                  </a:lnTo>
                  <a:lnTo>
                    <a:pt x="143" y="45"/>
                  </a:lnTo>
                  <a:lnTo>
                    <a:pt x="134" y="45"/>
                  </a:lnTo>
                  <a:lnTo>
                    <a:pt x="130" y="49"/>
                  </a:lnTo>
                  <a:lnTo>
                    <a:pt x="126" y="49"/>
                  </a:lnTo>
                  <a:lnTo>
                    <a:pt x="119" y="53"/>
                  </a:lnTo>
                  <a:lnTo>
                    <a:pt x="112" y="56"/>
                  </a:lnTo>
                  <a:lnTo>
                    <a:pt x="106" y="58"/>
                  </a:lnTo>
                  <a:lnTo>
                    <a:pt x="104" y="56"/>
                  </a:lnTo>
                  <a:lnTo>
                    <a:pt x="99" y="56"/>
                  </a:lnTo>
                  <a:lnTo>
                    <a:pt x="95" y="60"/>
                  </a:lnTo>
                  <a:lnTo>
                    <a:pt x="86" y="58"/>
                  </a:lnTo>
                  <a:lnTo>
                    <a:pt x="82" y="56"/>
                  </a:lnTo>
                  <a:lnTo>
                    <a:pt x="77" y="56"/>
                  </a:lnTo>
                  <a:lnTo>
                    <a:pt x="73" y="56"/>
                  </a:lnTo>
                  <a:lnTo>
                    <a:pt x="68" y="53"/>
                  </a:lnTo>
                  <a:lnTo>
                    <a:pt x="60" y="51"/>
                  </a:lnTo>
                  <a:lnTo>
                    <a:pt x="55" y="51"/>
                  </a:lnTo>
                  <a:lnTo>
                    <a:pt x="55" y="53"/>
                  </a:lnTo>
                  <a:lnTo>
                    <a:pt x="53" y="56"/>
                  </a:lnTo>
                  <a:lnTo>
                    <a:pt x="53" y="60"/>
                  </a:lnTo>
                  <a:lnTo>
                    <a:pt x="46" y="60"/>
                  </a:lnTo>
                  <a:lnTo>
                    <a:pt x="46" y="62"/>
                  </a:lnTo>
                  <a:lnTo>
                    <a:pt x="35" y="56"/>
                  </a:lnTo>
                  <a:lnTo>
                    <a:pt x="33" y="56"/>
                  </a:lnTo>
                  <a:lnTo>
                    <a:pt x="33" y="56"/>
                  </a:lnTo>
                  <a:lnTo>
                    <a:pt x="24" y="47"/>
                  </a:lnTo>
                  <a:lnTo>
                    <a:pt x="22" y="45"/>
                  </a:lnTo>
                  <a:lnTo>
                    <a:pt x="15" y="40"/>
                  </a:lnTo>
                  <a:lnTo>
                    <a:pt x="11" y="38"/>
                  </a:lnTo>
                  <a:lnTo>
                    <a:pt x="9" y="34"/>
                  </a:lnTo>
                  <a:lnTo>
                    <a:pt x="11" y="29"/>
                  </a:lnTo>
                  <a:lnTo>
                    <a:pt x="7" y="23"/>
                  </a:lnTo>
                  <a:lnTo>
                    <a:pt x="0" y="20"/>
                  </a:lnTo>
                  <a:lnTo>
                    <a:pt x="0" y="18"/>
                  </a:lnTo>
                  <a:lnTo>
                    <a:pt x="2" y="16"/>
                  </a:lnTo>
                  <a:lnTo>
                    <a:pt x="4" y="18"/>
                  </a:lnTo>
                  <a:lnTo>
                    <a:pt x="7" y="20"/>
                  </a:lnTo>
                  <a:lnTo>
                    <a:pt x="15" y="14"/>
                  </a:lnTo>
                  <a:lnTo>
                    <a:pt x="18" y="14"/>
                  </a:lnTo>
                  <a:lnTo>
                    <a:pt x="22" y="9"/>
                  </a:lnTo>
                  <a:lnTo>
                    <a:pt x="27" y="9"/>
                  </a:lnTo>
                  <a:lnTo>
                    <a:pt x="29" y="5"/>
                  </a:lnTo>
                  <a:lnTo>
                    <a:pt x="33" y="5"/>
                  </a:lnTo>
                  <a:lnTo>
                    <a:pt x="38" y="5"/>
                  </a:lnTo>
                  <a:lnTo>
                    <a:pt x="40" y="3"/>
                  </a:lnTo>
                  <a:lnTo>
                    <a:pt x="40" y="0"/>
                  </a:lnTo>
                  <a:lnTo>
                    <a:pt x="46" y="3"/>
                  </a:lnTo>
                  <a:lnTo>
                    <a:pt x="49" y="0"/>
                  </a:lnTo>
                  <a:lnTo>
                    <a:pt x="51" y="0"/>
                  </a:lnTo>
                  <a:lnTo>
                    <a:pt x="53" y="0"/>
                  </a:lnTo>
                  <a:close/>
                </a:path>
              </a:pathLst>
            </a:custGeom>
            <a:grpFill/>
            <a:ln w="0">
              <a:noFill/>
            </a:ln>
          </p:spPr>
          <p:style>
            <a:lnRef idx="0">
              <a:scrgbClr r="0" g="0" b="0"/>
            </a:lnRef>
            <a:fillRef idx="0">
              <a:scrgbClr r="0" g="0" b="0"/>
            </a:fillRef>
            <a:effectRef idx="0">
              <a:scrgbClr r="0" g="0" b="0"/>
            </a:effectRef>
            <a:fontRef idx="minor"/>
          </p:style>
        </p:sp>
        <p:sp>
          <p:nvSpPr>
            <p:cNvPr id="325" name="CustomShape 66">
              <a:extLst>
                <a:ext uri="{FF2B5EF4-FFF2-40B4-BE49-F238E27FC236}">
                  <a16:creationId xmlns:a16="http://schemas.microsoft.com/office/drawing/2014/main" id="{966D4DDE-1534-4061-87AA-46EF7FE0D204}"/>
                </a:ext>
              </a:extLst>
            </p:cNvPr>
            <p:cNvSpPr/>
            <p:nvPr/>
          </p:nvSpPr>
          <p:spPr>
            <a:xfrm>
              <a:off x="3307680" y="4165920"/>
              <a:ext cx="171000" cy="200160"/>
            </a:xfrm>
            <a:custGeom>
              <a:avLst/>
              <a:gdLst/>
              <a:ahLst/>
              <a:cxnLst/>
              <a:rect l="l" t="t" r="r" b="b"/>
              <a:pathLst>
                <a:path w="161" h="194">
                  <a:moveTo>
                    <a:pt x="44" y="0"/>
                  </a:moveTo>
                  <a:lnTo>
                    <a:pt x="49" y="0"/>
                  </a:lnTo>
                  <a:lnTo>
                    <a:pt x="57" y="2"/>
                  </a:lnTo>
                  <a:lnTo>
                    <a:pt x="60" y="2"/>
                  </a:lnTo>
                  <a:lnTo>
                    <a:pt x="62" y="2"/>
                  </a:lnTo>
                  <a:lnTo>
                    <a:pt x="66" y="7"/>
                  </a:lnTo>
                  <a:lnTo>
                    <a:pt x="71" y="7"/>
                  </a:lnTo>
                  <a:lnTo>
                    <a:pt x="68" y="11"/>
                  </a:lnTo>
                  <a:lnTo>
                    <a:pt x="66" y="13"/>
                  </a:lnTo>
                  <a:lnTo>
                    <a:pt x="66" y="15"/>
                  </a:lnTo>
                  <a:lnTo>
                    <a:pt x="71" y="15"/>
                  </a:lnTo>
                  <a:lnTo>
                    <a:pt x="71" y="20"/>
                  </a:lnTo>
                  <a:lnTo>
                    <a:pt x="75" y="18"/>
                  </a:lnTo>
                  <a:lnTo>
                    <a:pt x="75" y="15"/>
                  </a:lnTo>
                  <a:lnTo>
                    <a:pt x="77" y="13"/>
                  </a:lnTo>
                  <a:lnTo>
                    <a:pt x="77" y="15"/>
                  </a:lnTo>
                  <a:lnTo>
                    <a:pt x="84" y="20"/>
                  </a:lnTo>
                  <a:lnTo>
                    <a:pt x="84" y="18"/>
                  </a:lnTo>
                  <a:lnTo>
                    <a:pt x="88" y="15"/>
                  </a:lnTo>
                  <a:lnTo>
                    <a:pt x="88" y="18"/>
                  </a:lnTo>
                  <a:lnTo>
                    <a:pt x="88" y="20"/>
                  </a:lnTo>
                  <a:lnTo>
                    <a:pt x="86" y="22"/>
                  </a:lnTo>
                  <a:lnTo>
                    <a:pt x="84" y="22"/>
                  </a:lnTo>
                  <a:lnTo>
                    <a:pt x="79" y="24"/>
                  </a:lnTo>
                  <a:lnTo>
                    <a:pt x="86" y="26"/>
                  </a:lnTo>
                  <a:lnTo>
                    <a:pt x="86" y="26"/>
                  </a:lnTo>
                  <a:lnTo>
                    <a:pt x="90" y="26"/>
                  </a:lnTo>
                  <a:lnTo>
                    <a:pt x="93" y="29"/>
                  </a:lnTo>
                  <a:lnTo>
                    <a:pt x="95" y="29"/>
                  </a:lnTo>
                  <a:lnTo>
                    <a:pt x="97" y="24"/>
                  </a:lnTo>
                  <a:lnTo>
                    <a:pt x="99" y="22"/>
                  </a:lnTo>
                  <a:lnTo>
                    <a:pt x="106" y="20"/>
                  </a:lnTo>
                  <a:lnTo>
                    <a:pt x="106" y="18"/>
                  </a:lnTo>
                  <a:lnTo>
                    <a:pt x="110" y="15"/>
                  </a:lnTo>
                  <a:lnTo>
                    <a:pt x="110" y="15"/>
                  </a:lnTo>
                  <a:lnTo>
                    <a:pt x="112" y="13"/>
                  </a:lnTo>
                  <a:lnTo>
                    <a:pt x="117" y="13"/>
                  </a:lnTo>
                  <a:lnTo>
                    <a:pt x="112" y="15"/>
                  </a:lnTo>
                  <a:lnTo>
                    <a:pt x="112" y="18"/>
                  </a:lnTo>
                  <a:lnTo>
                    <a:pt x="112" y="18"/>
                  </a:lnTo>
                  <a:lnTo>
                    <a:pt x="110" y="18"/>
                  </a:lnTo>
                  <a:lnTo>
                    <a:pt x="110" y="20"/>
                  </a:lnTo>
                  <a:lnTo>
                    <a:pt x="115" y="18"/>
                  </a:lnTo>
                  <a:lnTo>
                    <a:pt x="119" y="18"/>
                  </a:lnTo>
                  <a:lnTo>
                    <a:pt x="121" y="15"/>
                  </a:lnTo>
                  <a:lnTo>
                    <a:pt x="121" y="18"/>
                  </a:lnTo>
                  <a:lnTo>
                    <a:pt x="126" y="18"/>
                  </a:lnTo>
                  <a:lnTo>
                    <a:pt x="130" y="24"/>
                  </a:lnTo>
                  <a:lnTo>
                    <a:pt x="135" y="22"/>
                  </a:lnTo>
                  <a:lnTo>
                    <a:pt x="137" y="26"/>
                  </a:lnTo>
                  <a:lnTo>
                    <a:pt x="137" y="31"/>
                  </a:lnTo>
                  <a:lnTo>
                    <a:pt x="139" y="33"/>
                  </a:lnTo>
                  <a:lnTo>
                    <a:pt x="143" y="33"/>
                  </a:lnTo>
                  <a:lnTo>
                    <a:pt x="146" y="35"/>
                  </a:lnTo>
                  <a:lnTo>
                    <a:pt x="148" y="33"/>
                  </a:lnTo>
                  <a:lnTo>
                    <a:pt x="150" y="42"/>
                  </a:lnTo>
                  <a:lnTo>
                    <a:pt x="150" y="48"/>
                  </a:lnTo>
                  <a:lnTo>
                    <a:pt x="146" y="53"/>
                  </a:lnTo>
                  <a:lnTo>
                    <a:pt x="146" y="55"/>
                  </a:lnTo>
                  <a:lnTo>
                    <a:pt x="150" y="62"/>
                  </a:lnTo>
                  <a:lnTo>
                    <a:pt x="150" y="64"/>
                  </a:lnTo>
                  <a:lnTo>
                    <a:pt x="152" y="68"/>
                  </a:lnTo>
                  <a:lnTo>
                    <a:pt x="152" y="70"/>
                  </a:lnTo>
                  <a:lnTo>
                    <a:pt x="154" y="75"/>
                  </a:lnTo>
                  <a:lnTo>
                    <a:pt x="152" y="79"/>
                  </a:lnTo>
                  <a:lnTo>
                    <a:pt x="157" y="86"/>
                  </a:lnTo>
                  <a:lnTo>
                    <a:pt x="159" y="88"/>
                  </a:lnTo>
                  <a:lnTo>
                    <a:pt x="161" y="90"/>
                  </a:lnTo>
                  <a:lnTo>
                    <a:pt x="161" y="101"/>
                  </a:lnTo>
                  <a:lnTo>
                    <a:pt x="159" y="103"/>
                  </a:lnTo>
                  <a:lnTo>
                    <a:pt x="157" y="103"/>
                  </a:lnTo>
                  <a:lnTo>
                    <a:pt x="154" y="106"/>
                  </a:lnTo>
                  <a:lnTo>
                    <a:pt x="148" y="103"/>
                  </a:lnTo>
                  <a:lnTo>
                    <a:pt x="148" y="106"/>
                  </a:lnTo>
                  <a:lnTo>
                    <a:pt x="146" y="108"/>
                  </a:lnTo>
                  <a:lnTo>
                    <a:pt x="141" y="108"/>
                  </a:lnTo>
                  <a:lnTo>
                    <a:pt x="137" y="108"/>
                  </a:lnTo>
                  <a:lnTo>
                    <a:pt x="135" y="112"/>
                  </a:lnTo>
                  <a:lnTo>
                    <a:pt x="130" y="112"/>
                  </a:lnTo>
                  <a:lnTo>
                    <a:pt x="126" y="117"/>
                  </a:lnTo>
                  <a:lnTo>
                    <a:pt x="123" y="117"/>
                  </a:lnTo>
                  <a:lnTo>
                    <a:pt x="115" y="123"/>
                  </a:lnTo>
                  <a:lnTo>
                    <a:pt x="112" y="121"/>
                  </a:lnTo>
                  <a:lnTo>
                    <a:pt x="110" y="119"/>
                  </a:lnTo>
                  <a:lnTo>
                    <a:pt x="108" y="121"/>
                  </a:lnTo>
                  <a:lnTo>
                    <a:pt x="108" y="123"/>
                  </a:lnTo>
                  <a:lnTo>
                    <a:pt x="115" y="126"/>
                  </a:lnTo>
                  <a:lnTo>
                    <a:pt x="119" y="132"/>
                  </a:lnTo>
                  <a:lnTo>
                    <a:pt x="117" y="137"/>
                  </a:lnTo>
                  <a:lnTo>
                    <a:pt x="119" y="141"/>
                  </a:lnTo>
                  <a:lnTo>
                    <a:pt x="123" y="143"/>
                  </a:lnTo>
                  <a:lnTo>
                    <a:pt x="130" y="148"/>
                  </a:lnTo>
                  <a:lnTo>
                    <a:pt x="132" y="150"/>
                  </a:lnTo>
                  <a:lnTo>
                    <a:pt x="141" y="159"/>
                  </a:lnTo>
                  <a:lnTo>
                    <a:pt x="141" y="163"/>
                  </a:lnTo>
                  <a:lnTo>
                    <a:pt x="141" y="165"/>
                  </a:lnTo>
                  <a:lnTo>
                    <a:pt x="137" y="165"/>
                  </a:lnTo>
                  <a:lnTo>
                    <a:pt x="135" y="170"/>
                  </a:lnTo>
                  <a:lnTo>
                    <a:pt x="130" y="172"/>
                  </a:lnTo>
                  <a:lnTo>
                    <a:pt x="126" y="178"/>
                  </a:lnTo>
                  <a:lnTo>
                    <a:pt x="126" y="181"/>
                  </a:lnTo>
                  <a:lnTo>
                    <a:pt x="130" y="183"/>
                  </a:lnTo>
                  <a:lnTo>
                    <a:pt x="130" y="187"/>
                  </a:lnTo>
                  <a:lnTo>
                    <a:pt x="128" y="189"/>
                  </a:lnTo>
                  <a:lnTo>
                    <a:pt x="123" y="185"/>
                  </a:lnTo>
                  <a:lnTo>
                    <a:pt x="119" y="187"/>
                  </a:lnTo>
                  <a:lnTo>
                    <a:pt x="115" y="185"/>
                  </a:lnTo>
                  <a:lnTo>
                    <a:pt x="112" y="187"/>
                  </a:lnTo>
                  <a:lnTo>
                    <a:pt x="106" y="189"/>
                  </a:lnTo>
                  <a:lnTo>
                    <a:pt x="104" y="192"/>
                  </a:lnTo>
                  <a:lnTo>
                    <a:pt x="99" y="189"/>
                  </a:lnTo>
                  <a:lnTo>
                    <a:pt x="97" y="192"/>
                  </a:lnTo>
                  <a:lnTo>
                    <a:pt x="95" y="189"/>
                  </a:lnTo>
                  <a:lnTo>
                    <a:pt x="88" y="187"/>
                  </a:lnTo>
                  <a:lnTo>
                    <a:pt x="84" y="189"/>
                  </a:lnTo>
                  <a:lnTo>
                    <a:pt x="84" y="192"/>
                  </a:lnTo>
                  <a:lnTo>
                    <a:pt x="82" y="194"/>
                  </a:lnTo>
                  <a:lnTo>
                    <a:pt x="77" y="192"/>
                  </a:lnTo>
                  <a:lnTo>
                    <a:pt x="75" y="189"/>
                  </a:lnTo>
                  <a:lnTo>
                    <a:pt x="71" y="189"/>
                  </a:lnTo>
                  <a:lnTo>
                    <a:pt x="68" y="192"/>
                  </a:lnTo>
                  <a:lnTo>
                    <a:pt x="68" y="192"/>
                  </a:lnTo>
                  <a:lnTo>
                    <a:pt x="66" y="189"/>
                  </a:lnTo>
                  <a:lnTo>
                    <a:pt x="62" y="187"/>
                  </a:lnTo>
                  <a:lnTo>
                    <a:pt x="60" y="185"/>
                  </a:lnTo>
                  <a:lnTo>
                    <a:pt x="57" y="187"/>
                  </a:lnTo>
                  <a:lnTo>
                    <a:pt x="55" y="187"/>
                  </a:lnTo>
                  <a:lnTo>
                    <a:pt x="53" y="183"/>
                  </a:lnTo>
                  <a:lnTo>
                    <a:pt x="49" y="185"/>
                  </a:lnTo>
                  <a:lnTo>
                    <a:pt x="49" y="187"/>
                  </a:lnTo>
                  <a:lnTo>
                    <a:pt x="49" y="189"/>
                  </a:lnTo>
                  <a:lnTo>
                    <a:pt x="44" y="187"/>
                  </a:lnTo>
                  <a:lnTo>
                    <a:pt x="40" y="189"/>
                  </a:lnTo>
                  <a:lnTo>
                    <a:pt x="38" y="189"/>
                  </a:lnTo>
                  <a:lnTo>
                    <a:pt x="38" y="189"/>
                  </a:lnTo>
                  <a:lnTo>
                    <a:pt x="35" y="185"/>
                  </a:lnTo>
                  <a:lnTo>
                    <a:pt x="31" y="183"/>
                  </a:lnTo>
                  <a:lnTo>
                    <a:pt x="31" y="178"/>
                  </a:lnTo>
                  <a:lnTo>
                    <a:pt x="33" y="172"/>
                  </a:lnTo>
                  <a:lnTo>
                    <a:pt x="35" y="167"/>
                  </a:lnTo>
                  <a:lnTo>
                    <a:pt x="35" y="165"/>
                  </a:lnTo>
                  <a:lnTo>
                    <a:pt x="38" y="159"/>
                  </a:lnTo>
                  <a:lnTo>
                    <a:pt x="42" y="154"/>
                  </a:lnTo>
                  <a:lnTo>
                    <a:pt x="38" y="152"/>
                  </a:lnTo>
                  <a:lnTo>
                    <a:pt x="35" y="152"/>
                  </a:lnTo>
                  <a:lnTo>
                    <a:pt x="31" y="150"/>
                  </a:lnTo>
                  <a:lnTo>
                    <a:pt x="27" y="152"/>
                  </a:lnTo>
                  <a:lnTo>
                    <a:pt x="24" y="150"/>
                  </a:lnTo>
                  <a:lnTo>
                    <a:pt x="20" y="150"/>
                  </a:lnTo>
                  <a:lnTo>
                    <a:pt x="18" y="152"/>
                  </a:lnTo>
                  <a:lnTo>
                    <a:pt x="13" y="150"/>
                  </a:lnTo>
                  <a:lnTo>
                    <a:pt x="13" y="145"/>
                  </a:lnTo>
                  <a:lnTo>
                    <a:pt x="11" y="143"/>
                  </a:lnTo>
                  <a:lnTo>
                    <a:pt x="11" y="143"/>
                  </a:lnTo>
                  <a:lnTo>
                    <a:pt x="11" y="137"/>
                  </a:lnTo>
                  <a:lnTo>
                    <a:pt x="9" y="137"/>
                  </a:lnTo>
                  <a:lnTo>
                    <a:pt x="9" y="132"/>
                  </a:lnTo>
                  <a:lnTo>
                    <a:pt x="5" y="126"/>
                  </a:lnTo>
                  <a:lnTo>
                    <a:pt x="2" y="126"/>
                  </a:lnTo>
                  <a:lnTo>
                    <a:pt x="5" y="121"/>
                  </a:lnTo>
                  <a:lnTo>
                    <a:pt x="2" y="117"/>
                  </a:lnTo>
                  <a:lnTo>
                    <a:pt x="2" y="115"/>
                  </a:lnTo>
                  <a:lnTo>
                    <a:pt x="0" y="108"/>
                  </a:lnTo>
                  <a:lnTo>
                    <a:pt x="0" y="106"/>
                  </a:lnTo>
                  <a:lnTo>
                    <a:pt x="0" y="106"/>
                  </a:lnTo>
                  <a:lnTo>
                    <a:pt x="2" y="101"/>
                  </a:lnTo>
                  <a:lnTo>
                    <a:pt x="2" y="95"/>
                  </a:lnTo>
                  <a:lnTo>
                    <a:pt x="2" y="90"/>
                  </a:lnTo>
                  <a:lnTo>
                    <a:pt x="5" y="86"/>
                  </a:lnTo>
                  <a:lnTo>
                    <a:pt x="7" y="81"/>
                  </a:lnTo>
                  <a:lnTo>
                    <a:pt x="11" y="81"/>
                  </a:lnTo>
                  <a:lnTo>
                    <a:pt x="18" y="81"/>
                  </a:lnTo>
                  <a:lnTo>
                    <a:pt x="20" y="81"/>
                  </a:lnTo>
                  <a:lnTo>
                    <a:pt x="18" y="77"/>
                  </a:lnTo>
                  <a:lnTo>
                    <a:pt x="20" y="75"/>
                  </a:lnTo>
                  <a:lnTo>
                    <a:pt x="20" y="70"/>
                  </a:lnTo>
                  <a:lnTo>
                    <a:pt x="22" y="68"/>
                  </a:lnTo>
                  <a:lnTo>
                    <a:pt x="20" y="66"/>
                  </a:lnTo>
                  <a:lnTo>
                    <a:pt x="16" y="66"/>
                  </a:lnTo>
                  <a:lnTo>
                    <a:pt x="13" y="64"/>
                  </a:lnTo>
                  <a:lnTo>
                    <a:pt x="16" y="62"/>
                  </a:lnTo>
                  <a:lnTo>
                    <a:pt x="20" y="62"/>
                  </a:lnTo>
                  <a:lnTo>
                    <a:pt x="22" y="59"/>
                  </a:lnTo>
                  <a:lnTo>
                    <a:pt x="22" y="57"/>
                  </a:lnTo>
                  <a:lnTo>
                    <a:pt x="24" y="53"/>
                  </a:lnTo>
                  <a:lnTo>
                    <a:pt x="24" y="51"/>
                  </a:lnTo>
                  <a:lnTo>
                    <a:pt x="27" y="51"/>
                  </a:lnTo>
                  <a:lnTo>
                    <a:pt x="27" y="48"/>
                  </a:lnTo>
                  <a:lnTo>
                    <a:pt x="27" y="48"/>
                  </a:lnTo>
                  <a:lnTo>
                    <a:pt x="24" y="46"/>
                  </a:lnTo>
                  <a:lnTo>
                    <a:pt x="20" y="44"/>
                  </a:lnTo>
                  <a:lnTo>
                    <a:pt x="20" y="42"/>
                  </a:lnTo>
                  <a:lnTo>
                    <a:pt x="20" y="37"/>
                  </a:lnTo>
                  <a:lnTo>
                    <a:pt x="29" y="35"/>
                  </a:lnTo>
                  <a:lnTo>
                    <a:pt x="31" y="33"/>
                  </a:lnTo>
                  <a:lnTo>
                    <a:pt x="35" y="37"/>
                  </a:lnTo>
                  <a:lnTo>
                    <a:pt x="35" y="42"/>
                  </a:lnTo>
                  <a:lnTo>
                    <a:pt x="38" y="46"/>
                  </a:lnTo>
                  <a:lnTo>
                    <a:pt x="40" y="44"/>
                  </a:lnTo>
                  <a:lnTo>
                    <a:pt x="38" y="40"/>
                  </a:lnTo>
                  <a:lnTo>
                    <a:pt x="38" y="37"/>
                  </a:lnTo>
                  <a:lnTo>
                    <a:pt x="40" y="35"/>
                  </a:lnTo>
                  <a:lnTo>
                    <a:pt x="44" y="40"/>
                  </a:lnTo>
                  <a:lnTo>
                    <a:pt x="42" y="44"/>
                  </a:lnTo>
                  <a:lnTo>
                    <a:pt x="46" y="48"/>
                  </a:lnTo>
                  <a:lnTo>
                    <a:pt x="46" y="44"/>
                  </a:lnTo>
                  <a:lnTo>
                    <a:pt x="44" y="40"/>
                  </a:lnTo>
                  <a:lnTo>
                    <a:pt x="44" y="35"/>
                  </a:lnTo>
                  <a:lnTo>
                    <a:pt x="46" y="31"/>
                  </a:lnTo>
                  <a:lnTo>
                    <a:pt x="51" y="31"/>
                  </a:lnTo>
                  <a:lnTo>
                    <a:pt x="53" y="33"/>
                  </a:lnTo>
                  <a:lnTo>
                    <a:pt x="57" y="31"/>
                  </a:lnTo>
                  <a:lnTo>
                    <a:pt x="64" y="37"/>
                  </a:lnTo>
                  <a:lnTo>
                    <a:pt x="71" y="40"/>
                  </a:lnTo>
                  <a:lnTo>
                    <a:pt x="64" y="35"/>
                  </a:lnTo>
                  <a:lnTo>
                    <a:pt x="57" y="31"/>
                  </a:lnTo>
                  <a:lnTo>
                    <a:pt x="53" y="29"/>
                  </a:lnTo>
                  <a:lnTo>
                    <a:pt x="51" y="29"/>
                  </a:lnTo>
                  <a:lnTo>
                    <a:pt x="51" y="24"/>
                  </a:lnTo>
                  <a:lnTo>
                    <a:pt x="53" y="22"/>
                  </a:lnTo>
                  <a:lnTo>
                    <a:pt x="51" y="20"/>
                  </a:lnTo>
                  <a:lnTo>
                    <a:pt x="51" y="15"/>
                  </a:lnTo>
                  <a:lnTo>
                    <a:pt x="46" y="18"/>
                  </a:lnTo>
                  <a:lnTo>
                    <a:pt x="46" y="13"/>
                  </a:lnTo>
                  <a:lnTo>
                    <a:pt x="49" y="13"/>
                  </a:lnTo>
                  <a:lnTo>
                    <a:pt x="53" y="13"/>
                  </a:lnTo>
                  <a:lnTo>
                    <a:pt x="49" y="9"/>
                  </a:lnTo>
                  <a:lnTo>
                    <a:pt x="49" y="7"/>
                  </a:lnTo>
                  <a:lnTo>
                    <a:pt x="46" y="7"/>
                  </a:lnTo>
                  <a:lnTo>
                    <a:pt x="44" y="4"/>
                  </a:lnTo>
                  <a:lnTo>
                    <a:pt x="44" y="0"/>
                  </a:lnTo>
                  <a:lnTo>
                    <a:pt x="44" y="0"/>
                  </a:lnTo>
                  <a:close/>
                </a:path>
              </a:pathLst>
            </a:custGeom>
            <a:grpFill/>
            <a:ln w="0">
              <a:noFill/>
            </a:ln>
          </p:spPr>
          <p:style>
            <a:lnRef idx="0">
              <a:scrgbClr r="0" g="0" b="0"/>
            </a:lnRef>
            <a:fillRef idx="0">
              <a:scrgbClr r="0" g="0" b="0"/>
            </a:fillRef>
            <a:effectRef idx="0">
              <a:scrgbClr r="0" g="0" b="0"/>
            </a:effectRef>
            <a:fontRef idx="minor"/>
          </p:style>
        </p:sp>
        <p:sp>
          <p:nvSpPr>
            <p:cNvPr id="326" name="CustomShape 67">
              <a:extLst>
                <a:ext uri="{FF2B5EF4-FFF2-40B4-BE49-F238E27FC236}">
                  <a16:creationId xmlns:a16="http://schemas.microsoft.com/office/drawing/2014/main" id="{D0B09509-8C0A-4A78-B127-0F2B7DCF3F63}"/>
                </a:ext>
              </a:extLst>
            </p:cNvPr>
            <p:cNvSpPr/>
            <p:nvPr/>
          </p:nvSpPr>
          <p:spPr>
            <a:xfrm>
              <a:off x="3380040" y="4368240"/>
              <a:ext cx="5040" cy="3600"/>
            </a:xfrm>
            <a:custGeom>
              <a:avLst/>
              <a:gdLst/>
              <a:ahLst/>
              <a:cxnLst/>
              <a:rect l="l" t="t" r="r" b="b"/>
              <a:pathLst>
                <a:path w="5" h="4">
                  <a:moveTo>
                    <a:pt x="3" y="0"/>
                  </a:moveTo>
                  <a:lnTo>
                    <a:pt x="5" y="2"/>
                  </a:lnTo>
                  <a:lnTo>
                    <a:pt x="5" y="4"/>
                  </a:lnTo>
                  <a:lnTo>
                    <a:pt x="3" y="4"/>
                  </a:lnTo>
                  <a:lnTo>
                    <a:pt x="0" y="2"/>
                  </a:lnTo>
                  <a:lnTo>
                    <a:pt x="3" y="0"/>
                  </a:lnTo>
                  <a:lnTo>
                    <a:pt x="3" y="0"/>
                  </a:lnTo>
                  <a:close/>
                </a:path>
              </a:pathLst>
            </a:custGeom>
            <a:grpFill/>
            <a:ln w="0">
              <a:noFill/>
            </a:ln>
          </p:spPr>
          <p:style>
            <a:lnRef idx="0">
              <a:scrgbClr r="0" g="0" b="0"/>
            </a:lnRef>
            <a:fillRef idx="0">
              <a:scrgbClr r="0" g="0" b="0"/>
            </a:fillRef>
            <a:effectRef idx="0">
              <a:scrgbClr r="0" g="0" b="0"/>
            </a:effectRef>
            <a:fontRef idx="minor"/>
          </p:style>
        </p:sp>
        <p:sp>
          <p:nvSpPr>
            <p:cNvPr id="327" name="CustomShape 68">
              <a:extLst>
                <a:ext uri="{FF2B5EF4-FFF2-40B4-BE49-F238E27FC236}">
                  <a16:creationId xmlns:a16="http://schemas.microsoft.com/office/drawing/2014/main" id="{1FF776D0-ECB7-466B-B9BA-9BFD06FF1026}"/>
                </a:ext>
              </a:extLst>
            </p:cNvPr>
            <p:cNvSpPr/>
            <p:nvPr/>
          </p:nvSpPr>
          <p:spPr>
            <a:xfrm>
              <a:off x="3309840" y="4354920"/>
              <a:ext cx="93240" cy="51120"/>
            </a:xfrm>
            <a:custGeom>
              <a:avLst/>
              <a:gdLst/>
              <a:ahLst/>
              <a:cxnLst/>
              <a:rect l="l" t="t" r="r" b="b"/>
              <a:pathLst>
                <a:path w="88" h="50">
                  <a:moveTo>
                    <a:pt x="36" y="6"/>
                  </a:moveTo>
                  <a:lnTo>
                    <a:pt x="38" y="6"/>
                  </a:lnTo>
                  <a:lnTo>
                    <a:pt x="42" y="4"/>
                  </a:lnTo>
                  <a:lnTo>
                    <a:pt x="47" y="6"/>
                  </a:lnTo>
                  <a:lnTo>
                    <a:pt x="47" y="4"/>
                  </a:lnTo>
                  <a:lnTo>
                    <a:pt x="47" y="2"/>
                  </a:lnTo>
                  <a:lnTo>
                    <a:pt x="51" y="0"/>
                  </a:lnTo>
                  <a:lnTo>
                    <a:pt x="53" y="4"/>
                  </a:lnTo>
                  <a:lnTo>
                    <a:pt x="55" y="4"/>
                  </a:lnTo>
                  <a:lnTo>
                    <a:pt x="58" y="2"/>
                  </a:lnTo>
                  <a:lnTo>
                    <a:pt x="60" y="4"/>
                  </a:lnTo>
                  <a:lnTo>
                    <a:pt x="64" y="6"/>
                  </a:lnTo>
                  <a:lnTo>
                    <a:pt x="69" y="11"/>
                  </a:lnTo>
                  <a:lnTo>
                    <a:pt x="69" y="13"/>
                  </a:lnTo>
                  <a:lnTo>
                    <a:pt x="66" y="15"/>
                  </a:lnTo>
                  <a:lnTo>
                    <a:pt x="69" y="17"/>
                  </a:lnTo>
                  <a:lnTo>
                    <a:pt x="73" y="17"/>
                  </a:lnTo>
                  <a:lnTo>
                    <a:pt x="75" y="17"/>
                  </a:lnTo>
                  <a:lnTo>
                    <a:pt x="80" y="22"/>
                  </a:lnTo>
                  <a:lnTo>
                    <a:pt x="84" y="17"/>
                  </a:lnTo>
                  <a:lnTo>
                    <a:pt x="86" y="17"/>
                  </a:lnTo>
                  <a:lnTo>
                    <a:pt x="88" y="22"/>
                  </a:lnTo>
                  <a:lnTo>
                    <a:pt x="84" y="26"/>
                  </a:lnTo>
                  <a:lnTo>
                    <a:pt x="86" y="33"/>
                  </a:lnTo>
                  <a:lnTo>
                    <a:pt x="80" y="33"/>
                  </a:lnTo>
                  <a:lnTo>
                    <a:pt x="77" y="42"/>
                  </a:lnTo>
                  <a:lnTo>
                    <a:pt x="75" y="37"/>
                  </a:lnTo>
                  <a:lnTo>
                    <a:pt x="71" y="39"/>
                  </a:lnTo>
                  <a:lnTo>
                    <a:pt x="62" y="37"/>
                  </a:lnTo>
                  <a:lnTo>
                    <a:pt x="62" y="42"/>
                  </a:lnTo>
                  <a:lnTo>
                    <a:pt x="60" y="48"/>
                  </a:lnTo>
                  <a:lnTo>
                    <a:pt x="58" y="44"/>
                  </a:lnTo>
                  <a:lnTo>
                    <a:pt x="51" y="42"/>
                  </a:lnTo>
                  <a:lnTo>
                    <a:pt x="51" y="37"/>
                  </a:lnTo>
                  <a:lnTo>
                    <a:pt x="47" y="35"/>
                  </a:lnTo>
                  <a:lnTo>
                    <a:pt x="40" y="46"/>
                  </a:lnTo>
                  <a:lnTo>
                    <a:pt x="36" y="44"/>
                  </a:lnTo>
                  <a:lnTo>
                    <a:pt x="27" y="50"/>
                  </a:lnTo>
                  <a:lnTo>
                    <a:pt x="22" y="48"/>
                  </a:lnTo>
                  <a:lnTo>
                    <a:pt x="22" y="44"/>
                  </a:lnTo>
                  <a:lnTo>
                    <a:pt x="20" y="44"/>
                  </a:lnTo>
                  <a:lnTo>
                    <a:pt x="18" y="37"/>
                  </a:lnTo>
                  <a:lnTo>
                    <a:pt x="18" y="35"/>
                  </a:lnTo>
                  <a:lnTo>
                    <a:pt x="11" y="35"/>
                  </a:lnTo>
                  <a:lnTo>
                    <a:pt x="9" y="37"/>
                  </a:lnTo>
                  <a:lnTo>
                    <a:pt x="11" y="42"/>
                  </a:lnTo>
                  <a:lnTo>
                    <a:pt x="5" y="44"/>
                  </a:lnTo>
                  <a:lnTo>
                    <a:pt x="3" y="44"/>
                  </a:lnTo>
                  <a:lnTo>
                    <a:pt x="0" y="39"/>
                  </a:lnTo>
                  <a:lnTo>
                    <a:pt x="3" y="39"/>
                  </a:lnTo>
                  <a:lnTo>
                    <a:pt x="5" y="39"/>
                  </a:lnTo>
                  <a:lnTo>
                    <a:pt x="5" y="35"/>
                  </a:lnTo>
                  <a:lnTo>
                    <a:pt x="7" y="28"/>
                  </a:lnTo>
                  <a:lnTo>
                    <a:pt x="11" y="22"/>
                  </a:lnTo>
                  <a:lnTo>
                    <a:pt x="14" y="20"/>
                  </a:lnTo>
                  <a:lnTo>
                    <a:pt x="18" y="15"/>
                  </a:lnTo>
                  <a:lnTo>
                    <a:pt x="22" y="13"/>
                  </a:lnTo>
                  <a:lnTo>
                    <a:pt x="20" y="11"/>
                  </a:lnTo>
                  <a:lnTo>
                    <a:pt x="16" y="9"/>
                  </a:lnTo>
                  <a:lnTo>
                    <a:pt x="20" y="4"/>
                  </a:lnTo>
                  <a:lnTo>
                    <a:pt x="25" y="4"/>
                  </a:lnTo>
                  <a:lnTo>
                    <a:pt x="25" y="6"/>
                  </a:lnTo>
                  <a:lnTo>
                    <a:pt x="29" y="9"/>
                  </a:lnTo>
                  <a:lnTo>
                    <a:pt x="36" y="6"/>
                  </a:lnTo>
                  <a:close/>
                </a:path>
              </a:pathLst>
            </a:custGeom>
            <a:grpFill/>
            <a:ln w="0">
              <a:noFill/>
            </a:ln>
          </p:spPr>
          <p:style>
            <a:lnRef idx="0">
              <a:scrgbClr r="0" g="0" b="0"/>
            </a:lnRef>
            <a:fillRef idx="0">
              <a:scrgbClr r="0" g="0" b="0"/>
            </a:fillRef>
            <a:effectRef idx="0">
              <a:scrgbClr r="0" g="0" b="0"/>
            </a:effectRef>
            <a:fontRef idx="minor"/>
          </p:style>
        </p:sp>
        <p:sp>
          <p:nvSpPr>
            <p:cNvPr id="328" name="CustomShape 69">
              <a:extLst>
                <a:ext uri="{FF2B5EF4-FFF2-40B4-BE49-F238E27FC236}">
                  <a16:creationId xmlns:a16="http://schemas.microsoft.com/office/drawing/2014/main" id="{2814CD11-A0D0-46C2-BE22-F9CB3E0C1218}"/>
                </a:ext>
              </a:extLst>
            </p:cNvPr>
            <p:cNvSpPr/>
            <p:nvPr/>
          </p:nvSpPr>
          <p:spPr>
            <a:xfrm>
              <a:off x="3260520" y="4209120"/>
              <a:ext cx="75240" cy="65880"/>
            </a:xfrm>
            <a:custGeom>
              <a:avLst/>
              <a:gdLst/>
              <a:ahLst/>
              <a:cxnLst/>
              <a:rect l="l" t="t" r="r" b="b"/>
              <a:pathLst>
                <a:path w="71" h="64">
                  <a:moveTo>
                    <a:pt x="44" y="64"/>
                  </a:moveTo>
                  <a:lnTo>
                    <a:pt x="46" y="59"/>
                  </a:lnTo>
                  <a:lnTo>
                    <a:pt x="46" y="53"/>
                  </a:lnTo>
                  <a:lnTo>
                    <a:pt x="46" y="48"/>
                  </a:lnTo>
                  <a:lnTo>
                    <a:pt x="49" y="44"/>
                  </a:lnTo>
                  <a:lnTo>
                    <a:pt x="51" y="39"/>
                  </a:lnTo>
                  <a:lnTo>
                    <a:pt x="55" y="39"/>
                  </a:lnTo>
                  <a:lnTo>
                    <a:pt x="62" y="39"/>
                  </a:lnTo>
                  <a:lnTo>
                    <a:pt x="64" y="39"/>
                  </a:lnTo>
                  <a:lnTo>
                    <a:pt x="62" y="35"/>
                  </a:lnTo>
                  <a:lnTo>
                    <a:pt x="64" y="33"/>
                  </a:lnTo>
                  <a:lnTo>
                    <a:pt x="64" y="28"/>
                  </a:lnTo>
                  <a:lnTo>
                    <a:pt x="66" y="26"/>
                  </a:lnTo>
                  <a:lnTo>
                    <a:pt x="64" y="24"/>
                  </a:lnTo>
                  <a:lnTo>
                    <a:pt x="60" y="24"/>
                  </a:lnTo>
                  <a:lnTo>
                    <a:pt x="57" y="22"/>
                  </a:lnTo>
                  <a:lnTo>
                    <a:pt x="60" y="20"/>
                  </a:lnTo>
                  <a:lnTo>
                    <a:pt x="64" y="20"/>
                  </a:lnTo>
                  <a:lnTo>
                    <a:pt x="66" y="17"/>
                  </a:lnTo>
                  <a:lnTo>
                    <a:pt x="66" y="15"/>
                  </a:lnTo>
                  <a:lnTo>
                    <a:pt x="68" y="11"/>
                  </a:lnTo>
                  <a:lnTo>
                    <a:pt x="68" y="9"/>
                  </a:lnTo>
                  <a:lnTo>
                    <a:pt x="71" y="9"/>
                  </a:lnTo>
                  <a:lnTo>
                    <a:pt x="71" y="6"/>
                  </a:lnTo>
                  <a:lnTo>
                    <a:pt x="66" y="6"/>
                  </a:lnTo>
                  <a:lnTo>
                    <a:pt x="64" y="2"/>
                  </a:lnTo>
                  <a:lnTo>
                    <a:pt x="57" y="0"/>
                  </a:lnTo>
                  <a:lnTo>
                    <a:pt x="53" y="2"/>
                  </a:lnTo>
                  <a:lnTo>
                    <a:pt x="49" y="4"/>
                  </a:lnTo>
                  <a:lnTo>
                    <a:pt x="46" y="2"/>
                  </a:lnTo>
                  <a:lnTo>
                    <a:pt x="44" y="4"/>
                  </a:lnTo>
                  <a:lnTo>
                    <a:pt x="38" y="4"/>
                  </a:lnTo>
                  <a:lnTo>
                    <a:pt x="33" y="9"/>
                  </a:lnTo>
                  <a:lnTo>
                    <a:pt x="27" y="13"/>
                  </a:lnTo>
                  <a:lnTo>
                    <a:pt x="27" y="11"/>
                  </a:lnTo>
                  <a:lnTo>
                    <a:pt x="22" y="13"/>
                  </a:lnTo>
                  <a:lnTo>
                    <a:pt x="22" y="17"/>
                  </a:lnTo>
                  <a:lnTo>
                    <a:pt x="18" y="22"/>
                  </a:lnTo>
                  <a:lnTo>
                    <a:pt x="18" y="26"/>
                  </a:lnTo>
                  <a:lnTo>
                    <a:pt x="18" y="31"/>
                  </a:lnTo>
                  <a:lnTo>
                    <a:pt x="16" y="33"/>
                  </a:lnTo>
                  <a:lnTo>
                    <a:pt x="16" y="35"/>
                  </a:lnTo>
                  <a:lnTo>
                    <a:pt x="11" y="37"/>
                  </a:lnTo>
                  <a:lnTo>
                    <a:pt x="11" y="39"/>
                  </a:lnTo>
                  <a:lnTo>
                    <a:pt x="16" y="44"/>
                  </a:lnTo>
                  <a:lnTo>
                    <a:pt x="20" y="46"/>
                  </a:lnTo>
                  <a:lnTo>
                    <a:pt x="16" y="46"/>
                  </a:lnTo>
                  <a:lnTo>
                    <a:pt x="13" y="48"/>
                  </a:lnTo>
                  <a:lnTo>
                    <a:pt x="13" y="48"/>
                  </a:lnTo>
                  <a:lnTo>
                    <a:pt x="16" y="50"/>
                  </a:lnTo>
                  <a:lnTo>
                    <a:pt x="18" y="50"/>
                  </a:lnTo>
                  <a:lnTo>
                    <a:pt x="18" y="53"/>
                  </a:lnTo>
                  <a:lnTo>
                    <a:pt x="13" y="53"/>
                  </a:lnTo>
                  <a:lnTo>
                    <a:pt x="11" y="50"/>
                  </a:lnTo>
                  <a:lnTo>
                    <a:pt x="7" y="48"/>
                  </a:lnTo>
                  <a:lnTo>
                    <a:pt x="5" y="50"/>
                  </a:lnTo>
                  <a:lnTo>
                    <a:pt x="5" y="50"/>
                  </a:lnTo>
                  <a:lnTo>
                    <a:pt x="9" y="50"/>
                  </a:lnTo>
                  <a:lnTo>
                    <a:pt x="11" y="55"/>
                  </a:lnTo>
                  <a:lnTo>
                    <a:pt x="11" y="53"/>
                  </a:lnTo>
                  <a:lnTo>
                    <a:pt x="16" y="57"/>
                  </a:lnTo>
                  <a:lnTo>
                    <a:pt x="11" y="55"/>
                  </a:lnTo>
                  <a:lnTo>
                    <a:pt x="9" y="55"/>
                  </a:lnTo>
                  <a:lnTo>
                    <a:pt x="5" y="53"/>
                  </a:lnTo>
                  <a:lnTo>
                    <a:pt x="0" y="53"/>
                  </a:lnTo>
                  <a:lnTo>
                    <a:pt x="0" y="53"/>
                  </a:lnTo>
                  <a:lnTo>
                    <a:pt x="2" y="55"/>
                  </a:lnTo>
                  <a:lnTo>
                    <a:pt x="5" y="57"/>
                  </a:lnTo>
                  <a:lnTo>
                    <a:pt x="7" y="57"/>
                  </a:lnTo>
                  <a:lnTo>
                    <a:pt x="9" y="59"/>
                  </a:lnTo>
                  <a:lnTo>
                    <a:pt x="11" y="57"/>
                  </a:lnTo>
                  <a:lnTo>
                    <a:pt x="16" y="57"/>
                  </a:lnTo>
                  <a:lnTo>
                    <a:pt x="16" y="55"/>
                  </a:lnTo>
                  <a:lnTo>
                    <a:pt x="20" y="55"/>
                  </a:lnTo>
                  <a:lnTo>
                    <a:pt x="20" y="53"/>
                  </a:lnTo>
                  <a:lnTo>
                    <a:pt x="27" y="53"/>
                  </a:lnTo>
                  <a:lnTo>
                    <a:pt x="29" y="55"/>
                  </a:lnTo>
                  <a:lnTo>
                    <a:pt x="33" y="55"/>
                  </a:lnTo>
                  <a:lnTo>
                    <a:pt x="33" y="57"/>
                  </a:lnTo>
                  <a:lnTo>
                    <a:pt x="40" y="57"/>
                  </a:lnTo>
                  <a:lnTo>
                    <a:pt x="42" y="59"/>
                  </a:lnTo>
                  <a:lnTo>
                    <a:pt x="40" y="61"/>
                  </a:lnTo>
                  <a:lnTo>
                    <a:pt x="44" y="64"/>
                  </a:lnTo>
                  <a:lnTo>
                    <a:pt x="44" y="64"/>
                  </a:lnTo>
                  <a:close/>
                  <a:moveTo>
                    <a:pt x="7" y="46"/>
                  </a:moveTo>
                  <a:lnTo>
                    <a:pt x="11" y="46"/>
                  </a:lnTo>
                  <a:lnTo>
                    <a:pt x="11" y="48"/>
                  </a:lnTo>
                  <a:lnTo>
                    <a:pt x="9" y="48"/>
                  </a:lnTo>
                  <a:lnTo>
                    <a:pt x="9" y="46"/>
                  </a:lnTo>
                  <a:lnTo>
                    <a:pt x="7" y="46"/>
                  </a:lnTo>
                  <a:lnTo>
                    <a:pt x="7" y="46"/>
                  </a:lnTo>
                  <a:close/>
                  <a:moveTo>
                    <a:pt x="9" y="44"/>
                  </a:moveTo>
                  <a:lnTo>
                    <a:pt x="11" y="44"/>
                  </a:lnTo>
                  <a:lnTo>
                    <a:pt x="16" y="44"/>
                  </a:lnTo>
                  <a:lnTo>
                    <a:pt x="13" y="46"/>
                  </a:lnTo>
                  <a:lnTo>
                    <a:pt x="13" y="46"/>
                  </a:lnTo>
                  <a:lnTo>
                    <a:pt x="11" y="44"/>
                  </a:lnTo>
                  <a:lnTo>
                    <a:pt x="9" y="44"/>
                  </a:lnTo>
                  <a:lnTo>
                    <a:pt x="9" y="44"/>
                  </a:lnTo>
                  <a:close/>
                </a:path>
              </a:pathLst>
            </a:custGeom>
            <a:grpFill/>
            <a:ln w="0">
              <a:noFill/>
            </a:ln>
          </p:spPr>
          <p:style>
            <a:lnRef idx="0">
              <a:scrgbClr r="0" g="0" b="0"/>
            </a:lnRef>
            <a:fillRef idx="0">
              <a:scrgbClr r="0" g="0" b="0"/>
            </a:fillRef>
            <a:effectRef idx="0">
              <a:scrgbClr r="0" g="0" b="0"/>
            </a:effectRef>
            <a:fontRef idx="minor"/>
          </p:style>
        </p:sp>
        <p:sp>
          <p:nvSpPr>
            <p:cNvPr id="329" name="CustomShape 70">
              <a:extLst>
                <a:ext uri="{FF2B5EF4-FFF2-40B4-BE49-F238E27FC236}">
                  <a16:creationId xmlns:a16="http://schemas.microsoft.com/office/drawing/2014/main" id="{BE7AAFE3-909F-42DB-BC80-46C5E27C6B6E}"/>
                </a:ext>
              </a:extLst>
            </p:cNvPr>
            <p:cNvSpPr/>
            <p:nvPr/>
          </p:nvSpPr>
          <p:spPr>
            <a:xfrm>
              <a:off x="3254400" y="4263840"/>
              <a:ext cx="58320" cy="47160"/>
            </a:xfrm>
            <a:custGeom>
              <a:avLst/>
              <a:gdLst/>
              <a:ahLst/>
              <a:cxnLst/>
              <a:rect l="l" t="t" r="r" b="b"/>
              <a:pathLst>
                <a:path w="55" h="46">
                  <a:moveTo>
                    <a:pt x="52" y="31"/>
                  </a:moveTo>
                  <a:lnTo>
                    <a:pt x="55" y="26"/>
                  </a:lnTo>
                  <a:lnTo>
                    <a:pt x="52" y="22"/>
                  </a:lnTo>
                  <a:lnTo>
                    <a:pt x="52" y="20"/>
                  </a:lnTo>
                  <a:lnTo>
                    <a:pt x="50" y="13"/>
                  </a:lnTo>
                  <a:lnTo>
                    <a:pt x="50" y="11"/>
                  </a:lnTo>
                  <a:lnTo>
                    <a:pt x="46" y="8"/>
                  </a:lnTo>
                  <a:lnTo>
                    <a:pt x="48" y="6"/>
                  </a:lnTo>
                  <a:lnTo>
                    <a:pt x="46" y="4"/>
                  </a:lnTo>
                  <a:lnTo>
                    <a:pt x="39" y="4"/>
                  </a:lnTo>
                  <a:lnTo>
                    <a:pt x="39" y="2"/>
                  </a:lnTo>
                  <a:lnTo>
                    <a:pt x="35" y="2"/>
                  </a:lnTo>
                  <a:lnTo>
                    <a:pt x="33" y="0"/>
                  </a:lnTo>
                  <a:lnTo>
                    <a:pt x="26" y="0"/>
                  </a:lnTo>
                  <a:lnTo>
                    <a:pt x="26" y="2"/>
                  </a:lnTo>
                  <a:lnTo>
                    <a:pt x="22" y="2"/>
                  </a:lnTo>
                  <a:lnTo>
                    <a:pt x="22" y="4"/>
                  </a:lnTo>
                  <a:lnTo>
                    <a:pt x="17" y="4"/>
                  </a:lnTo>
                  <a:lnTo>
                    <a:pt x="15" y="6"/>
                  </a:lnTo>
                  <a:lnTo>
                    <a:pt x="13" y="4"/>
                  </a:lnTo>
                  <a:lnTo>
                    <a:pt x="11" y="4"/>
                  </a:lnTo>
                  <a:lnTo>
                    <a:pt x="8" y="2"/>
                  </a:lnTo>
                  <a:lnTo>
                    <a:pt x="6" y="0"/>
                  </a:lnTo>
                  <a:lnTo>
                    <a:pt x="4" y="4"/>
                  </a:lnTo>
                  <a:lnTo>
                    <a:pt x="0" y="8"/>
                  </a:lnTo>
                  <a:lnTo>
                    <a:pt x="2" y="11"/>
                  </a:lnTo>
                  <a:lnTo>
                    <a:pt x="4" y="17"/>
                  </a:lnTo>
                  <a:lnTo>
                    <a:pt x="8" y="17"/>
                  </a:lnTo>
                  <a:lnTo>
                    <a:pt x="8" y="22"/>
                  </a:lnTo>
                  <a:lnTo>
                    <a:pt x="15" y="26"/>
                  </a:lnTo>
                  <a:lnTo>
                    <a:pt x="17" y="26"/>
                  </a:lnTo>
                  <a:lnTo>
                    <a:pt x="19" y="28"/>
                  </a:lnTo>
                  <a:lnTo>
                    <a:pt x="22" y="28"/>
                  </a:lnTo>
                  <a:lnTo>
                    <a:pt x="22" y="35"/>
                  </a:lnTo>
                  <a:lnTo>
                    <a:pt x="26" y="37"/>
                  </a:lnTo>
                  <a:lnTo>
                    <a:pt x="28" y="35"/>
                  </a:lnTo>
                  <a:lnTo>
                    <a:pt x="30" y="35"/>
                  </a:lnTo>
                  <a:lnTo>
                    <a:pt x="33" y="37"/>
                  </a:lnTo>
                  <a:lnTo>
                    <a:pt x="35" y="37"/>
                  </a:lnTo>
                  <a:lnTo>
                    <a:pt x="39" y="44"/>
                  </a:lnTo>
                  <a:lnTo>
                    <a:pt x="44" y="44"/>
                  </a:lnTo>
                  <a:lnTo>
                    <a:pt x="46" y="46"/>
                  </a:lnTo>
                  <a:lnTo>
                    <a:pt x="48" y="44"/>
                  </a:lnTo>
                  <a:lnTo>
                    <a:pt x="50" y="44"/>
                  </a:lnTo>
                  <a:lnTo>
                    <a:pt x="50" y="44"/>
                  </a:lnTo>
                  <a:lnTo>
                    <a:pt x="48" y="42"/>
                  </a:lnTo>
                  <a:lnTo>
                    <a:pt x="48" y="39"/>
                  </a:lnTo>
                  <a:lnTo>
                    <a:pt x="48" y="37"/>
                  </a:lnTo>
                  <a:lnTo>
                    <a:pt x="50" y="35"/>
                  </a:lnTo>
                  <a:lnTo>
                    <a:pt x="50" y="31"/>
                  </a:lnTo>
                  <a:lnTo>
                    <a:pt x="52" y="31"/>
                  </a:lnTo>
                  <a:close/>
                </a:path>
              </a:pathLst>
            </a:custGeom>
            <a:grpFill/>
            <a:ln w="0">
              <a:noFill/>
            </a:ln>
          </p:spPr>
          <p:style>
            <a:lnRef idx="0">
              <a:scrgbClr r="0" g="0" b="0"/>
            </a:lnRef>
            <a:fillRef idx="0">
              <a:scrgbClr r="0" g="0" b="0"/>
            </a:fillRef>
            <a:effectRef idx="0">
              <a:scrgbClr r="0" g="0" b="0"/>
            </a:effectRef>
            <a:fontRef idx="minor"/>
          </p:style>
        </p:sp>
        <p:sp>
          <p:nvSpPr>
            <p:cNvPr id="330" name="CustomShape 71">
              <a:extLst>
                <a:ext uri="{FF2B5EF4-FFF2-40B4-BE49-F238E27FC236}">
                  <a16:creationId xmlns:a16="http://schemas.microsoft.com/office/drawing/2014/main" id="{6CAD71AF-02EB-4EFF-852A-43C5084F190A}"/>
                </a:ext>
              </a:extLst>
            </p:cNvPr>
            <p:cNvSpPr/>
            <p:nvPr/>
          </p:nvSpPr>
          <p:spPr>
            <a:xfrm>
              <a:off x="3305520" y="4295880"/>
              <a:ext cx="13320" cy="19440"/>
            </a:xfrm>
            <a:custGeom>
              <a:avLst/>
              <a:gdLst/>
              <a:ahLst/>
              <a:cxnLst/>
              <a:rect l="l" t="t" r="r" b="b"/>
              <a:pathLst>
                <a:path w="13" h="19">
                  <a:moveTo>
                    <a:pt x="2" y="13"/>
                  </a:moveTo>
                  <a:lnTo>
                    <a:pt x="2" y="13"/>
                  </a:lnTo>
                  <a:lnTo>
                    <a:pt x="0" y="11"/>
                  </a:lnTo>
                  <a:lnTo>
                    <a:pt x="0" y="8"/>
                  </a:lnTo>
                  <a:lnTo>
                    <a:pt x="0" y="6"/>
                  </a:lnTo>
                  <a:lnTo>
                    <a:pt x="2" y="4"/>
                  </a:lnTo>
                  <a:lnTo>
                    <a:pt x="2" y="0"/>
                  </a:lnTo>
                  <a:lnTo>
                    <a:pt x="7" y="0"/>
                  </a:lnTo>
                  <a:lnTo>
                    <a:pt x="11" y="6"/>
                  </a:lnTo>
                  <a:lnTo>
                    <a:pt x="11" y="11"/>
                  </a:lnTo>
                  <a:lnTo>
                    <a:pt x="13" y="11"/>
                  </a:lnTo>
                  <a:lnTo>
                    <a:pt x="13" y="17"/>
                  </a:lnTo>
                  <a:lnTo>
                    <a:pt x="11" y="19"/>
                  </a:lnTo>
                  <a:lnTo>
                    <a:pt x="4" y="17"/>
                  </a:lnTo>
                  <a:lnTo>
                    <a:pt x="2" y="13"/>
                  </a:lnTo>
                  <a:lnTo>
                    <a:pt x="2" y="13"/>
                  </a:lnTo>
                  <a:close/>
                </a:path>
              </a:pathLst>
            </a:custGeom>
            <a:grpFill/>
            <a:ln w="0">
              <a:noFill/>
            </a:ln>
          </p:spPr>
          <p:style>
            <a:lnRef idx="0">
              <a:scrgbClr r="0" g="0" b="0"/>
            </a:lnRef>
            <a:fillRef idx="0">
              <a:scrgbClr r="0" g="0" b="0"/>
            </a:fillRef>
            <a:effectRef idx="0">
              <a:scrgbClr r="0" g="0" b="0"/>
            </a:effectRef>
            <a:fontRef idx="minor"/>
          </p:style>
        </p:sp>
        <p:sp>
          <p:nvSpPr>
            <p:cNvPr id="331" name="CustomShape 72">
              <a:extLst>
                <a:ext uri="{FF2B5EF4-FFF2-40B4-BE49-F238E27FC236}">
                  <a16:creationId xmlns:a16="http://schemas.microsoft.com/office/drawing/2014/main" id="{249BD4BD-C1C8-4F6E-87D5-BD859372BF3D}"/>
                </a:ext>
              </a:extLst>
            </p:cNvPr>
            <p:cNvSpPr/>
            <p:nvPr/>
          </p:nvSpPr>
          <p:spPr>
            <a:xfrm>
              <a:off x="3075120" y="3940560"/>
              <a:ext cx="14400" cy="33840"/>
            </a:xfrm>
            <a:custGeom>
              <a:avLst/>
              <a:gdLst/>
              <a:ahLst/>
              <a:cxnLst/>
              <a:rect l="l" t="t" r="r" b="b"/>
              <a:pathLst>
                <a:path w="6" h="15">
                  <a:moveTo>
                    <a:pt x="3" y="11"/>
                  </a:moveTo>
                  <a:cubicBezTo>
                    <a:pt x="4" y="15"/>
                    <a:pt x="4" y="15"/>
                    <a:pt x="4" y="15"/>
                  </a:cubicBezTo>
                  <a:cubicBezTo>
                    <a:pt x="4" y="13"/>
                    <a:pt x="4" y="13"/>
                    <a:pt x="4" y="13"/>
                  </a:cubicBezTo>
                  <a:cubicBezTo>
                    <a:pt x="4" y="12"/>
                    <a:pt x="4" y="12"/>
                    <a:pt x="4" y="12"/>
                  </a:cubicBezTo>
                  <a:cubicBezTo>
                    <a:pt x="3" y="11"/>
                    <a:pt x="3" y="11"/>
                    <a:pt x="3" y="11"/>
                  </a:cubicBezTo>
                  <a:close/>
                  <a:moveTo>
                    <a:pt x="4" y="7"/>
                  </a:moveTo>
                  <a:cubicBezTo>
                    <a:pt x="3" y="8"/>
                    <a:pt x="3" y="8"/>
                    <a:pt x="3" y="8"/>
                  </a:cubicBezTo>
                  <a:cubicBezTo>
                    <a:pt x="5" y="9"/>
                    <a:pt x="5" y="9"/>
                    <a:pt x="5" y="9"/>
                  </a:cubicBezTo>
                  <a:cubicBezTo>
                    <a:pt x="5" y="8"/>
                    <a:pt x="5" y="8"/>
                    <a:pt x="5" y="8"/>
                  </a:cubicBezTo>
                  <a:cubicBezTo>
                    <a:pt x="4" y="7"/>
                    <a:pt x="4" y="7"/>
                    <a:pt x="4" y="7"/>
                  </a:cubicBezTo>
                  <a:close/>
                  <a:moveTo>
                    <a:pt x="0" y="2"/>
                  </a:moveTo>
                  <a:cubicBezTo>
                    <a:pt x="0" y="4"/>
                    <a:pt x="0" y="4"/>
                    <a:pt x="0" y="4"/>
                  </a:cubicBezTo>
                  <a:cubicBezTo>
                    <a:pt x="2" y="4"/>
                    <a:pt x="2" y="4"/>
                    <a:pt x="2" y="4"/>
                  </a:cubicBezTo>
                  <a:cubicBezTo>
                    <a:pt x="0" y="2"/>
                    <a:pt x="0" y="2"/>
                    <a:pt x="0" y="2"/>
                  </a:cubicBezTo>
                  <a:close/>
                  <a:moveTo>
                    <a:pt x="5" y="0"/>
                  </a:moveTo>
                  <a:cubicBezTo>
                    <a:pt x="6" y="2"/>
                    <a:pt x="6" y="2"/>
                    <a:pt x="6" y="2"/>
                  </a:cubicBezTo>
                  <a:cubicBezTo>
                    <a:pt x="6" y="0"/>
                    <a:pt x="6" y="0"/>
                    <a:pt x="6" y="0"/>
                  </a:cubicBezTo>
                  <a:cubicBezTo>
                    <a:pt x="5" y="0"/>
                    <a:pt x="5" y="0"/>
                    <a:pt x="5" y="0"/>
                  </a:cubicBezTo>
                  <a:close/>
                  <a:moveTo>
                    <a:pt x="2" y="0"/>
                  </a:moveTo>
                  <a:cubicBezTo>
                    <a:pt x="2" y="0"/>
                    <a:pt x="3" y="1"/>
                    <a:pt x="3" y="1"/>
                  </a:cubicBezTo>
                  <a:cubicBezTo>
                    <a:pt x="5" y="2"/>
                    <a:pt x="5" y="2"/>
                    <a:pt x="5" y="2"/>
                  </a:cubicBezTo>
                  <a:cubicBezTo>
                    <a:pt x="5" y="3"/>
                    <a:pt x="5" y="3"/>
                    <a:pt x="5" y="3"/>
                  </a:cubicBezTo>
                  <a:cubicBezTo>
                    <a:pt x="4" y="3"/>
                    <a:pt x="4" y="3"/>
                    <a:pt x="4" y="3"/>
                  </a:cubicBezTo>
                  <a:cubicBezTo>
                    <a:pt x="2" y="0"/>
                    <a:pt x="2" y="0"/>
                    <a:pt x="2" y="0"/>
                  </a:cubicBezTo>
                  <a:close/>
                  <a:moveTo>
                    <a:pt x="2" y="1"/>
                  </a:moveTo>
                  <a:cubicBezTo>
                    <a:pt x="4" y="4"/>
                    <a:pt x="4" y="4"/>
                    <a:pt x="4" y="4"/>
                  </a:cubicBezTo>
                  <a:cubicBezTo>
                    <a:pt x="6" y="6"/>
                    <a:pt x="6" y="6"/>
                    <a:pt x="6" y="6"/>
                  </a:cubicBezTo>
                  <a:cubicBezTo>
                    <a:pt x="4" y="6"/>
                    <a:pt x="4" y="6"/>
                    <a:pt x="4" y="6"/>
                  </a:cubicBezTo>
                  <a:cubicBezTo>
                    <a:pt x="2" y="3"/>
                    <a:pt x="2" y="3"/>
                    <a:pt x="2" y="3"/>
                  </a:cubicBezTo>
                  <a:cubicBezTo>
                    <a:pt x="1" y="1"/>
                    <a:pt x="1" y="1"/>
                    <a:pt x="1" y="1"/>
                  </a:cubicBezTo>
                  <a:lnTo>
                    <a:pt x="2" y="1"/>
                  </a:lnTo>
                  <a:close/>
                </a:path>
              </a:pathLst>
            </a:custGeom>
            <a:grpFill/>
            <a:ln w="0">
              <a:noFill/>
            </a:ln>
          </p:spPr>
          <p:style>
            <a:lnRef idx="0">
              <a:scrgbClr r="0" g="0" b="0"/>
            </a:lnRef>
            <a:fillRef idx="0">
              <a:scrgbClr r="0" g="0" b="0"/>
            </a:fillRef>
            <a:effectRef idx="0">
              <a:scrgbClr r="0" g="0" b="0"/>
            </a:effectRef>
            <a:fontRef idx="minor"/>
          </p:style>
        </p:sp>
        <p:sp>
          <p:nvSpPr>
            <p:cNvPr id="332" name="CustomShape 73">
              <a:extLst>
                <a:ext uri="{FF2B5EF4-FFF2-40B4-BE49-F238E27FC236}">
                  <a16:creationId xmlns:a16="http://schemas.microsoft.com/office/drawing/2014/main" id="{66E86ED2-32D6-44E8-9A37-73E64EE43AC5}"/>
                </a:ext>
              </a:extLst>
            </p:cNvPr>
            <p:cNvSpPr/>
            <p:nvPr/>
          </p:nvSpPr>
          <p:spPr>
            <a:xfrm>
              <a:off x="3010320" y="4152240"/>
              <a:ext cx="83880" cy="106200"/>
            </a:xfrm>
            <a:custGeom>
              <a:avLst/>
              <a:gdLst/>
              <a:ahLst/>
              <a:cxnLst/>
              <a:rect l="l" t="t" r="r" b="b"/>
              <a:pathLst>
                <a:path w="79" h="103">
                  <a:moveTo>
                    <a:pt x="19" y="103"/>
                  </a:moveTo>
                  <a:lnTo>
                    <a:pt x="26" y="103"/>
                  </a:lnTo>
                  <a:lnTo>
                    <a:pt x="33" y="101"/>
                  </a:lnTo>
                  <a:lnTo>
                    <a:pt x="37" y="97"/>
                  </a:lnTo>
                  <a:lnTo>
                    <a:pt x="37" y="94"/>
                  </a:lnTo>
                  <a:lnTo>
                    <a:pt x="39" y="94"/>
                  </a:lnTo>
                  <a:lnTo>
                    <a:pt x="39" y="97"/>
                  </a:lnTo>
                  <a:lnTo>
                    <a:pt x="44" y="97"/>
                  </a:lnTo>
                  <a:lnTo>
                    <a:pt x="46" y="92"/>
                  </a:lnTo>
                  <a:lnTo>
                    <a:pt x="48" y="92"/>
                  </a:lnTo>
                  <a:lnTo>
                    <a:pt x="50" y="88"/>
                  </a:lnTo>
                  <a:lnTo>
                    <a:pt x="61" y="88"/>
                  </a:lnTo>
                  <a:lnTo>
                    <a:pt x="61" y="86"/>
                  </a:lnTo>
                  <a:lnTo>
                    <a:pt x="63" y="88"/>
                  </a:lnTo>
                  <a:lnTo>
                    <a:pt x="66" y="86"/>
                  </a:lnTo>
                  <a:lnTo>
                    <a:pt x="68" y="86"/>
                  </a:lnTo>
                  <a:lnTo>
                    <a:pt x="72" y="86"/>
                  </a:lnTo>
                  <a:lnTo>
                    <a:pt x="70" y="81"/>
                  </a:lnTo>
                  <a:lnTo>
                    <a:pt x="72" y="81"/>
                  </a:lnTo>
                  <a:lnTo>
                    <a:pt x="75" y="77"/>
                  </a:lnTo>
                  <a:lnTo>
                    <a:pt x="75" y="75"/>
                  </a:lnTo>
                  <a:lnTo>
                    <a:pt x="77" y="70"/>
                  </a:lnTo>
                  <a:lnTo>
                    <a:pt x="79" y="66"/>
                  </a:lnTo>
                  <a:lnTo>
                    <a:pt x="77" y="57"/>
                  </a:lnTo>
                  <a:lnTo>
                    <a:pt x="75" y="57"/>
                  </a:lnTo>
                  <a:lnTo>
                    <a:pt x="77" y="55"/>
                  </a:lnTo>
                  <a:lnTo>
                    <a:pt x="77" y="50"/>
                  </a:lnTo>
                  <a:lnTo>
                    <a:pt x="75" y="46"/>
                  </a:lnTo>
                  <a:lnTo>
                    <a:pt x="77" y="44"/>
                  </a:lnTo>
                  <a:lnTo>
                    <a:pt x="72" y="42"/>
                  </a:lnTo>
                  <a:lnTo>
                    <a:pt x="75" y="39"/>
                  </a:lnTo>
                  <a:lnTo>
                    <a:pt x="77" y="39"/>
                  </a:lnTo>
                  <a:lnTo>
                    <a:pt x="72" y="37"/>
                  </a:lnTo>
                  <a:lnTo>
                    <a:pt x="70" y="35"/>
                  </a:lnTo>
                  <a:lnTo>
                    <a:pt x="66" y="28"/>
                  </a:lnTo>
                  <a:lnTo>
                    <a:pt x="61" y="26"/>
                  </a:lnTo>
                  <a:lnTo>
                    <a:pt x="59" y="26"/>
                  </a:lnTo>
                  <a:lnTo>
                    <a:pt x="57" y="33"/>
                  </a:lnTo>
                  <a:lnTo>
                    <a:pt x="55" y="33"/>
                  </a:lnTo>
                  <a:lnTo>
                    <a:pt x="46" y="26"/>
                  </a:lnTo>
                  <a:lnTo>
                    <a:pt x="50" y="17"/>
                  </a:lnTo>
                  <a:lnTo>
                    <a:pt x="55" y="17"/>
                  </a:lnTo>
                  <a:lnTo>
                    <a:pt x="55" y="13"/>
                  </a:lnTo>
                  <a:lnTo>
                    <a:pt x="59" y="11"/>
                  </a:lnTo>
                  <a:lnTo>
                    <a:pt x="59" y="9"/>
                  </a:lnTo>
                  <a:lnTo>
                    <a:pt x="59" y="11"/>
                  </a:lnTo>
                  <a:lnTo>
                    <a:pt x="61" y="6"/>
                  </a:lnTo>
                  <a:lnTo>
                    <a:pt x="66" y="4"/>
                  </a:lnTo>
                  <a:lnTo>
                    <a:pt x="61" y="2"/>
                  </a:lnTo>
                  <a:lnTo>
                    <a:pt x="59" y="0"/>
                  </a:lnTo>
                  <a:lnTo>
                    <a:pt x="59" y="2"/>
                  </a:lnTo>
                  <a:lnTo>
                    <a:pt x="57" y="2"/>
                  </a:lnTo>
                  <a:lnTo>
                    <a:pt x="57" y="6"/>
                  </a:lnTo>
                  <a:lnTo>
                    <a:pt x="55" y="11"/>
                  </a:lnTo>
                  <a:lnTo>
                    <a:pt x="55" y="9"/>
                  </a:lnTo>
                  <a:lnTo>
                    <a:pt x="55" y="6"/>
                  </a:lnTo>
                  <a:lnTo>
                    <a:pt x="55" y="4"/>
                  </a:lnTo>
                  <a:lnTo>
                    <a:pt x="50" y="4"/>
                  </a:lnTo>
                  <a:lnTo>
                    <a:pt x="52" y="6"/>
                  </a:lnTo>
                  <a:lnTo>
                    <a:pt x="50" y="6"/>
                  </a:lnTo>
                  <a:lnTo>
                    <a:pt x="48" y="4"/>
                  </a:lnTo>
                  <a:lnTo>
                    <a:pt x="44" y="6"/>
                  </a:lnTo>
                  <a:lnTo>
                    <a:pt x="44" y="9"/>
                  </a:lnTo>
                  <a:lnTo>
                    <a:pt x="41" y="9"/>
                  </a:lnTo>
                  <a:lnTo>
                    <a:pt x="39" y="11"/>
                  </a:lnTo>
                  <a:lnTo>
                    <a:pt x="41" y="13"/>
                  </a:lnTo>
                  <a:lnTo>
                    <a:pt x="41" y="15"/>
                  </a:lnTo>
                  <a:lnTo>
                    <a:pt x="39" y="15"/>
                  </a:lnTo>
                  <a:lnTo>
                    <a:pt x="39" y="15"/>
                  </a:lnTo>
                  <a:lnTo>
                    <a:pt x="35" y="17"/>
                  </a:lnTo>
                  <a:lnTo>
                    <a:pt x="37" y="20"/>
                  </a:lnTo>
                  <a:lnTo>
                    <a:pt x="41" y="20"/>
                  </a:lnTo>
                  <a:lnTo>
                    <a:pt x="39" y="22"/>
                  </a:lnTo>
                  <a:lnTo>
                    <a:pt x="44" y="20"/>
                  </a:lnTo>
                  <a:lnTo>
                    <a:pt x="46" y="20"/>
                  </a:lnTo>
                  <a:lnTo>
                    <a:pt x="41" y="24"/>
                  </a:lnTo>
                  <a:lnTo>
                    <a:pt x="35" y="26"/>
                  </a:lnTo>
                  <a:lnTo>
                    <a:pt x="37" y="28"/>
                  </a:lnTo>
                  <a:lnTo>
                    <a:pt x="33" y="31"/>
                  </a:lnTo>
                  <a:lnTo>
                    <a:pt x="30" y="28"/>
                  </a:lnTo>
                  <a:lnTo>
                    <a:pt x="26" y="31"/>
                  </a:lnTo>
                  <a:lnTo>
                    <a:pt x="26" y="28"/>
                  </a:lnTo>
                  <a:lnTo>
                    <a:pt x="17" y="26"/>
                  </a:lnTo>
                  <a:lnTo>
                    <a:pt x="17" y="28"/>
                  </a:lnTo>
                  <a:lnTo>
                    <a:pt x="13" y="26"/>
                  </a:lnTo>
                  <a:lnTo>
                    <a:pt x="11" y="33"/>
                  </a:lnTo>
                  <a:lnTo>
                    <a:pt x="13" y="28"/>
                  </a:lnTo>
                  <a:lnTo>
                    <a:pt x="15" y="33"/>
                  </a:lnTo>
                  <a:lnTo>
                    <a:pt x="15" y="33"/>
                  </a:lnTo>
                  <a:lnTo>
                    <a:pt x="17" y="37"/>
                  </a:lnTo>
                  <a:lnTo>
                    <a:pt x="15" y="37"/>
                  </a:lnTo>
                  <a:lnTo>
                    <a:pt x="13" y="35"/>
                  </a:lnTo>
                  <a:lnTo>
                    <a:pt x="8" y="35"/>
                  </a:lnTo>
                  <a:lnTo>
                    <a:pt x="15" y="39"/>
                  </a:lnTo>
                  <a:lnTo>
                    <a:pt x="19" y="37"/>
                  </a:lnTo>
                  <a:lnTo>
                    <a:pt x="19" y="42"/>
                  </a:lnTo>
                  <a:lnTo>
                    <a:pt x="15" y="42"/>
                  </a:lnTo>
                  <a:lnTo>
                    <a:pt x="15" y="44"/>
                  </a:lnTo>
                  <a:lnTo>
                    <a:pt x="15" y="46"/>
                  </a:lnTo>
                  <a:lnTo>
                    <a:pt x="11" y="46"/>
                  </a:lnTo>
                  <a:lnTo>
                    <a:pt x="11" y="48"/>
                  </a:lnTo>
                  <a:lnTo>
                    <a:pt x="8" y="50"/>
                  </a:lnTo>
                  <a:lnTo>
                    <a:pt x="13" y="53"/>
                  </a:lnTo>
                  <a:lnTo>
                    <a:pt x="15" y="50"/>
                  </a:lnTo>
                  <a:lnTo>
                    <a:pt x="13" y="53"/>
                  </a:lnTo>
                  <a:lnTo>
                    <a:pt x="17" y="53"/>
                  </a:lnTo>
                  <a:lnTo>
                    <a:pt x="19" y="57"/>
                  </a:lnTo>
                  <a:lnTo>
                    <a:pt x="28" y="57"/>
                  </a:lnTo>
                  <a:lnTo>
                    <a:pt x="26" y="59"/>
                  </a:lnTo>
                  <a:lnTo>
                    <a:pt x="24" y="59"/>
                  </a:lnTo>
                  <a:lnTo>
                    <a:pt x="19" y="66"/>
                  </a:lnTo>
                  <a:lnTo>
                    <a:pt x="22" y="64"/>
                  </a:lnTo>
                  <a:lnTo>
                    <a:pt x="17" y="68"/>
                  </a:lnTo>
                  <a:lnTo>
                    <a:pt x="11" y="75"/>
                  </a:lnTo>
                  <a:lnTo>
                    <a:pt x="15" y="75"/>
                  </a:lnTo>
                  <a:lnTo>
                    <a:pt x="17" y="72"/>
                  </a:lnTo>
                  <a:lnTo>
                    <a:pt x="19" y="72"/>
                  </a:lnTo>
                  <a:lnTo>
                    <a:pt x="24" y="72"/>
                  </a:lnTo>
                  <a:lnTo>
                    <a:pt x="28" y="70"/>
                  </a:lnTo>
                  <a:lnTo>
                    <a:pt x="28" y="70"/>
                  </a:lnTo>
                  <a:lnTo>
                    <a:pt x="33" y="72"/>
                  </a:lnTo>
                  <a:lnTo>
                    <a:pt x="24" y="75"/>
                  </a:lnTo>
                  <a:lnTo>
                    <a:pt x="17" y="75"/>
                  </a:lnTo>
                  <a:lnTo>
                    <a:pt x="15" y="77"/>
                  </a:lnTo>
                  <a:lnTo>
                    <a:pt x="11" y="77"/>
                  </a:lnTo>
                  <a:lnTo>
                    <a:pt x="13" y="79"/>
                  </a:lnTo>
                  <a:lnTo>
                    <a:pt x="11" y="81"/>
                  </a:lnTo>
                  <a:lnTo>
                    <a:pt x="13" y="81"/>
                  </a:lnTo>
                  <a:lnTo>
                    <a:pt x="11" y="83"/>
                  </a:lnTo>
                  <a:lnTo>
                    <a:pt x="8" y="81"/>
                  </a:lnTo>
                  <a:lnTo>
                    <a:pt x="6" y="81"/>
                  </a:lnTo>
                  <a:lnTo>
                    <a:pt x="6" y="81"/>
                  </a:lnTo>
                  <a:lnTo>
                    <a:pt x="0" y="83"/>
                  </a:lnTo>
                  <a:lnTo>
                    <a:pt x="2" y="86"/>
                  </a:lnTo>
                  <a:lnTo>
                    <a:pt x="13" y="83"/>
                  </a:lnTo>
                  <a:lnTo>
                    <a:pt x="8" y="88"/>
                  </a:lnTo>
                  <a:lnTo>
                    <a:pt x="4" y="90"/>
                  </a:lnTo>
                  <a:lnTo>
                    <a:pt x="2" y="92"/>
                  </a:lnTo>
                  <a:lnTo>
                    <a:pt x="6" y="92"/>
                  </a:lnTo>
                  <a:lnTo>
                    <a:pt x="6" y="94"/>
                  </a:lnTo>
                  <a:lnTo>
                    <a:pt x="15" y="92"/>
                  </a:lnTo>
                  <a:lnTo>
                    <a:pt x="8" y="97"/>
                  </a:lnTo>
                  <a:lnTo>
                    <a:pt x="6" y="99"/>
                  </a:lnTo>
                  <a:lnTo>
                    <a:pt x="11" y="99"/>
                  </a:lnTo>
                  <a:lnTo>
                    <a:pt x="17" y="97"/>
                  </a:lnTo>
                  <a:lnTo>
                    <a:pt x="17" y="99"/>
                  </a:lnTo>
                  <a:lnTo>
                    <a:pt x="11" y="101"/>
                  </a:lnTo>
                  <a:lnTo>
                    <a:pt x="15" y="101"/>
                  </a:lnTo>
                  <a:lnTo>
                    <a:pt x="13" y="103"/>
                  </a:lnTo>
                  <a:lnTo>
                    <a:pt x="17" y="101"/>
                  </a:lnTo>
                  <a:lnTo>
                    <a:pt x="19" y="103"/>
                  </a:lnTo>
                  <a:close/>
                </a:path>
              </a:pathLst>
            </a:custGeom>
            <a:grpFill/>
            <a:ln w="0">
              <a:noFill/>
            </a:ln>
          </p:spPr>
          <p:style>
            <a:lnRef idx="0">
              <a:scrgbClr r="0" g="0" b="0"/>
            </a:lnRef>
            <a:fillRef idx="0">
              <a:scrgbClr r="0" g="0" b="0"/>
            </a:fillRef>
            <a:effectRef idx="0">
              <a:scrgbClr r="0" g="0" b="0"/>
            </a:effectRef>
            <a:fontRef idx="minor"/>
          </p:style>
        </p:sp>
        <p:sp>
          <p:nvSpPr>
            <p:cNvPr id="333" name="CustomShape 74">
              <a:extLst>
                <a:ext uri="{FF2B5EF4-FFF2-40B4-BE49-F238E27FC236}">
                  <a16:creationId xmlns:a16="http://schemas.microsoft.com/office/drawing/2014/main" id="{488E89AB-0440-4E64-93ED-EFAF4DA50185}"/>
                </a:ext>
              </a:extLst>
            </p:cNvPr>
            <p:cNvSpPr/>
            <p:nvPr/>
          </p:nvSpPr>
          <p:spPr>
            <a:xfrm>
              <a:off x="3059280" y="3988080"/>
              <a:ext cx="177480" cy="315720"/>
            </a:xfrm>
            <a:custGeom>
              <a:avLst/>
              <a:gdLst/>
              <a:ahLst/>
              <a:cxnLst/>
              <a:rect l="l" t="t" r="r" b="b"/>
              <a:pathLst>
                <a:path w="76" h="139">
                  <a:moveTo>
                    <a:pt x="14" y="90"/>
                  </a:moveTo>
                  <a:cubicBezTo>
                    <a:pt x="12" y="89"/>
                    <a:pt x="12" y="89"/>
                    <a:pt x="12" y="89"/>
                  </a:cubicBezTo>
                  <a:cubicBezTo>
                    <a:pt x="11" y="88"/>
                    <a:pt x="11" y="88"/>
                    <a:pt x="11" y="88"/>
                  </a:cubicBezTo>
                  <a:cubicBezTo>
                    <a:pt x="9" y="85"/>
                    <a:pt x="9" y="85"/>
                    <a:pt x="9" y="85"/>
                  </a:cubicBezTo>
                  <a:cubicBezTo>
                    <a:pt x="7" y="84"/>
                    <a:pt x="7" y="84"/>
                    <a:pt x="7" y="84"/>
                  </a:cubicBezTo>
                  <a:cubicBezTo>
                    <a:pt x="6" y="84"/>
                    <a:pt x="6" y="84"/>
                    <a:pt x="6" y="84"/>
                  </a:cubicBezTo>
                  <a:cubicBezTo>
                    <a:pt x="5" y="87"/>
                    <a:pt x="5" y="87"/>
                    <a:pt x="5" y="87"/>
                  </a:cubicBezTo>
                  <a:cubicBezTo>
                    <a:pt x="4" y="87"/>
                    <a:pt x="4" y="87"/>
                    <a:pt x="4" y="87"/>
                  </a:cubicBezTo>
                  <a:cubicBezTo>
                    <a:pt x="0" y="84"/>
                    <a:pt x="0" y="84"/>
                    <a:pt x="0" y="84"/>
                  </a:cubicBezTo>
                  <a:cubicBezTo>
                    <a:pt x="2" y="80"/>
                    <a:pt x="2" y="80"/>
                    <a:pt x="2" y="80"/>
                  </a:cubicBezTo>
                  <a:cubicBezTo>
                    <a:pt x="4" y="80"/>
                    <a:pt x="4" y="80"/>
                    <a:pt x="4" y="80"/>
                  </a:cubicBezTo>
                  <a:cubicBezTo>
                    <a:pt x="4" y="78"/>
                    <a:pt x="4" y="78"/>
                    <a:pt x="4" y="78"/>
                  </a:cubicBezTo>
                  <a:cubicBezTo>
                    <a:pt x="6" y="77"/>
                    <a:pt x="6" y="77"/>
                    <a:pt x="6" y="77"/>
                  </a:cubicBezTo>
                  <a:cubicBezTo>
                    <a:pt x="6" y="76"/>
                    <a:pt x="6" y="76"/>
                    <a:pt x="6" y="76"/>
                  </a:cubicBezTo>
                  <a:cubicBezTo>
                    <a:pt x="8" y="76"/>
                    <a:pt x="8" y="76"/>
                    <a:pt x="8" y="76"/>
                  </a:cubicBezTo>
                  <a:cubicBezTo>
                    <a:pt x="9" y="76"/>
                    <a:pt x="9" y="76"/>
                    <a:pt x="9" y="76"/>
                  </a:cubicBezTo>
                  <a:cubicBezTo>
                    <a:pt x="10" y="75"/>
                    <a:pt x="10" y="75"/>
                    <a:pt x="10" y="75"/>
                  </a:cubicBezTo>
                  <a:cubicBezTo>
                    <a:pt x="11" y="74"/>
                    <a:pt x="11" y="74"/>
                    <a:pt x="11" y="74"/>
                  </a:cubicBezTo>
                  <a:cubicBezTo>
                    <a:pt x="14" y="75"/>
                    <a:pt x="14" y="75"/>
                    <a:pt x="14" y="75"/>
                  </a:cubicBezTo>
                  <a:cubicBezTo>
                    <a:pt x="15" y="75"/>
                    <a:pt x="15" y="75"/>
                    <a:pt x="15" y="75"/>
                  </a:cubicBezTo>
                  <a:cubicBezTo>
                    <a:pt x="15" y="77"/>
                    <a:pt x="15" y="77"/>
                    <a:pt x="15" y="77"/>
                  </a:cubicBezTo>
                  <a:cubicBezTo>
                    <a:pt x="18" y="81"/>
                    <a:pt x="18" y="81"/>
                    <a:pt x="18" y="81"/>
                  </a:cubicBezTo>
                  <a:cubicBezTo>
                    <a:pt x="17" y="82"/>
                    <a:pt x="17" y="82"/>
                    <a:pt x="17" y="82"/>
                  </a:cubicBezTo>
                  <a:cubicBezTo>
                    <a:pt x="19" y="82"/>
                    <a:pt x="19" y="82"/>
                    <a:pt x="19" y="82"/>
                  </a:cubicBezTo>
                  <a:cubicBezTo>
                    <a:pt x="19" y="86"/>
                    <a:pt x="19" y="86"/>
                    <a:pt x="19" y="86"/>
                  </a:cubicBezTo>
                  <a:cubicBezTo>
                    <a:pt x="18" y="83"/>
                    <a:pt x="18" y="83"/>
                    <a:pt x="18" y="83"/>
                  </a:cubicBezTo>
                  <a:cubicBezTo>
                    <a:pt x="18" y="83"/>
                    <a:pt x="18" y="83"/>
                    <a:pt x="18" y="83"/>
                  </a:cubicBezTo>
                  <a:cubicBezTo>
                    <a:pt x="18" y="84"/>
                    <a:pt x="18" y="84"/>
                    <a:pt x="18" y="84"/>
                  </a:cubicBezTo>
                  <a:cubicBezTo>
                    <a:pt x="18" y="85"/>
                    <a:pt x="18" y="85"/>
                    <a:pt x="18" y="85"/>
                  </a:cubicBezTo>
                  <a:cubicBezTo>
                    <a:pt x="19" y="85"/>
                    <a:pt x="19" y="85"/>
                    <a:pt x="19" y="85"/>
                  </a:cubicBezTo>
                  <a:cubicBezTo>
                    <a:pt x="19" y="87"/>
                    <a:pt x="19" y="87"/>
                    <a:pt x="19" y="87"/>
                  </a:cubicBezTo>
                  <a:cubicBezTo>
                    <a:pt x="16" y="86"/>
                    <a:pt x="16" y="86"/>
                    <a:pt x="16" y="86"/>
                  </a:cubicBezTo>
                  <a:cubicBezTo>
                    <a:pt x="16" y="88"/>
                    <a:pt x="16" y="88"/>
                    <a:pt x="16" y="88"/>
                  </a:cubicBezTo>
                  <a:cubicBezTo>
                    <a:pt x="15" y="89"/>
                    <a:pt x="15" y="89"/>
                    <a:pt x="15" y="89"/>
                  </a:cubicBezTo>
                  <a:cubicBezTo>
                    <a:pt x="14" y="89"/>
                    <a:pt x="14" y="89"/>
                    <a:pt x="14" y="89"/>
                  </a:cubicBezTo>
                  <a:cubicBezTo>
                    <a:pt x="14" y="90"/>
                    <a:pt x="14" y="90"/>
                    <a:pt x="14" y="90"/>
                  </a:cubicBezTo>
                  <a:cubicBezTo>
                    <a:pt x="14" y="90"/>
                    <a:pt x="14" y="90"/>
                    <a:pt x="14" y="90"/>
                  </a:cubicBezTo>
                  <a:close/>
                  <a:moveTo>
                    <a:pt x="51" y="13"/>
                  </a:moveTo>
                  <a:cubicBezTo>
                    <a:pt x="52" y="11"/>
                    <a:pt x="52" y="11"/>
                    <a:pt x="52" y="11"/>
                  </a:cubicBezTo>
                  <a:cubicBezTo>
                    <a:pt x="52" y="12"/>
                    <a:pt x="52" y="12"/>
                    <a:pt x="52" y="12"/>
                  </a:cubicBezTo>
                  <a:cubicBezTo>
                    <a:pt x="51" y="13"/>
                    <a:pt x="51" y="13"/>
                    <a:pt x="51" y="13"/>
                  </a:cubicBezTo>
                  <a:close/>
                  <a:moveTo>
                    <a:pt x="54" y="2"/>
                  </a:moveTo>
                  <a:cubicBezTo>
                    <a:pt x="54" y="1"/>
                    <a:pt x="54" y="1"/>
                    <a:pt x="54" y="1"/>
                  </a:cubicBezTo>
                  <a:cubicBezTo>
                    <a:pt x="55" y="0"/>
                    <a:pt x="55" y="0"/>
                    <a:pt x="55" y="0"/>
                  </a:cubicBezTo>
                  <a:cubicBezTo>
                    <a:pt x="54" y="2"/>
                    <a:pt x="54" y="2"/>
                    <a:pt x="54" y="2"/>
                  </a:cubicBezTo>
                  <a:close/>
                  <a:moveTo>
                    <a:pt x="50" y="6"/>
                  </a:moveTo>
                  <a:cubicBezTo>
                    <a:pt x="51" y="4"/>
                    <a:pt x="51" y="4"/>
                    <a:pt x="51" y="4"/>
                  </a:cubicBezTo>
                  <a:cubicBezTo>
                    <a:pt x="49" y="4"/>
                    <a:pt x="49" y="4"/>
                    <a:pt x="49" y="4"/>
                  </a:cubicBezTo>
                  <a:cubicBezTo>
                    <a:pt x="49" y="6"/>
                    <a:pt x="49" y="6"/>
                    <a:pt x="49" y="6"/>
                  </a:cubicBezTo>
                  <a:cubicBezTo>
                    <a:pt x="49" y="6"/>
                    <a:pt x="50" y="6"/>
                    <a:pt x="50" y="6"/>
                  </a:cubicBezTo>
                  <a:close/>
                  <a:moveTo>
                    <a:pt x="52" y="5"/>
                  </a:moveTo>
                  <a:cubicBezTo>
                    <a:pt x="51" y="4"/>
                    <a:pt x="51" y="4"/>
                    <a:pt x="51" y="4"/>
                  </a:cubicBezTo>
                  <a:cubicBezTo>
                    <a:pt x="52" y="3"/>
                    <a:pt x="52" y="3"/>
                    <a:pt x="52" y="3"/>
                  </a:cubicBezTo>
                  <a:cubicBezTo>
                    <a:pt x="52" y="2"/>
                    <a:pt x="52" y="2"/>
                    <a:pt x="52" y="2"/>
                  </a:cubicBezTo>
                  <a:cubicBezTo>
                    <a:pt x="53" y="3"/>
                    <a:pt x="53" y="3"/>
                    <a:pt x="53" y="3"/>
                  </a:cubicBezTo>
                  <a:cubicBezTo>
                    <a:pt x="53" y="4"/>
                    <a:pt x="53" y="4"/>
                    <a:pt x="53" y="4"/>
                  </a:cubicBezTo>
                  <a:cubicBezTo>
                    <a:pt x="52" y="5"/>
                    <a:pt x="52" y="5"/>
                    <a:pt x="52" y="5"/>
                  </a:cubicBezTo>
                  <a:close/>
                  <a:moveTo>
                    <a:pt x="52" y="10"/>
                  </a:moveTo>
                  <a:cubicBezTo>
                    <a:pt x="51" y="9"/>
                    <a:pt x="51" y="9"/>
                    <a:pt x="51" y="9"/>
                  </a:cubicBezTo>
                  <a:cubicBezTo>
                    <a:pt x="49" y="9"/>
                    <a:pt x="49" y="9"/>
                    <a:pt x="49" y="9"/>
                  </a:cubicBezTo>
                  <a:cubicBezTo>
                    <a:pt x="48" y="8"/>
                    <a:pt x="48" y="8"/>
                    <a:pt x="48" y="8"/>
                  </a:cubicBezTo>
                  <a:cubicBezTo>
                    <a:pt x="49" y="8"/>
                    <a:pt x="49" y="8"/>
                    <a:pt x="49" y="8"/>
                  </a:cubicBezTo>
                  <a:cubicBezTo>
                    <a:pt x="51" y="8"/>
                    <a:pt x="51" y="8"/>
                    <a:pt x="51" y="8"/>
                  </a:cubicBezTo>
                  <a:cubicBezTo>
                    <a:pt x="51" y="7"/>
                    <a:pt x="51" y="7"/>
                    <a:pt x="51" y="7"/>
                  </a:cubicBezTo>
                  <a:cubicBezTo>
                    <a:pt x="51" y="6"/>
                    <a:pt x="51" y="6"/>
                    <a:pt x="51" y="6"/>
                  </a:cubicBezTo>
                  <a:cubicBezTo>
                    <a:pt x="51" y="6"/>
                    <a:pt x="51" y="6"/>
                    <a:pt x="51" y="6"/>
                  </a:cubicBezTo>
                  <a:cubicBezTo>
                    <a:pt x="52" y="6"/>
                    <a:pt x="52" y="6"/>
                    <a:pt x="52" y="6"/>
                  </a:cubicBezTo>
                  <a:cubicBezTo>
                    <a:pt x="53" y="7"/>
                    <a:pt x="53" y="7"/>
                    <a:pt x="53" y="7"/>
                  </a:cubicBezTo>
                  <a:cubicBezTo>
                    <a:pt x="53" y="7"/>
                    <a:pt x="53" y="7"/>
                    <a:pt x="53" y="7"/>
                  </a:cubicBezTo>
                  <a:cubicBezTo>
                    <a:pt x="53" y="8"/>
                    <a:pt x="53" y="8"/>
                    <a:pt x="53" y="8"/>
                  </a:cubicBezTo>
                  <a:cubicBezTo>
                    <a:pt x="52" y="9"/>
                    <a:pt x="52" y="9"/>
                    <a:pt x="52" y="9"/>
                  </a:cubicBezTo>
                  <a:cubicBezTo>
                    <a:pt x="52" y="11"/>
                    <a:pt x="52" y="11"/>
                    <a:pt x="52" y="11"/>
                  </a:cubicBezTo>
                  <a:cubicBezTo>
                    <a:pt x="52" y="10"/>
                    <a:pt x="52" y="10"/>
                    <a:pt x="52" y="10"/>
                  </a:cubicBezTo>
                  <a:close/>
                  <a:moveTo>
                    <a:pt x="69" y="121"/>
                  </a:moveTo>
                  <a:cubicBezTo>
                    <a:pt x="70" y="121"/>
                    <a:pt x="70" y="121"/>
                    <a:pt x="70" y="121"/>
                  </a:cubicBezTo>
                  <a:cubicBezTo>
                    <a:pt x="71" y="121"/>
                    <a:pt x="71" y="121"/>
                    <a:pt x="71" y="121"/>
                  </a:cubicBezTo>
                  <a:cubicBezTo>
                    <a:pt x="70" y="120"/>
                    <a:pt x="70" y="120"/>
                    <a:pt x="70" y="120"/>
                  </a:cubicBezTo>
                  <a:cubicBezTo>
                    <a:pt x="69" y="120"/>
                    <a:pt x="69" y="120"/>
                    <a:pt x="69" y="120"/>
                  </a:cubicBezTo>
                  <a:cubicBezTo>
                    <a:pt x="69" y="121"/>
                    <a:pt x="69" y="121"/>
                    <a:pt x="69" y="121"/>
                  </a:cubicBezTo>
                  <a:close/>
                  <a:moveTo>
                    <a:pt x="51" y="131"/>
                  </a:moveTo>
                  <a:cubicBezTo>
                    <a:pt x="53" y="129"/>
                    <a:pt x="53" y="129"/>
                    <a:pt x="53" y="129"/>
                  </a:cubicBezTo>
                  <a:cubicBezTo>
                    <a:pt x="54" y="130"/>
                    <a:pt x="54" y="130"/>
                    <a:pt x="54" y="130"/>
                  </a:cubicBezTo>
                  <a:cubicBezTo>
                    <a:pt x="55" y="130"/>
                    <a:pt x="55" y="130"/>
                    <a:pt x="55" y="130"/>
                  </a:cubicBezTo>
                  <a:cubicBezTo>
                    <a:pt x="54" y="131"/>
                    <a:pt x="54" y="131"/>
                    <a:pt x="54" y="131"/>
                  </a:cubicBezTo>
                  <a:cubicBezTo>
                    <a:pt x="54" y="131"/>
                    <a:pt x="54" y="131"/>
                    <a:pt x="54" y="131"/>
                  </a:cubicBezTo>
                  <a:cubicBezTo>
                    <a:pt x="53" y="132"/>
                    <a:pt x="53" y="132"/>
                    <a:pt x="53" y="132"/>
                  </a:cubicBezTo>
                  <a:cubicBezTo>
                    <a:pt x="52" y="131"/>
                    <a:pt x="52" y="131"/>
                    <a:pt x="52" y="131"/>
                  </a:cubicBezTo>
                  <a:cubicBezTo>
                    <a:pt x="51" y="131"/>
                    <a:pt x="51" y="131"/>
                    <a:pt x="51" y="131"/>
                  </a:cubicBezTo>
                  <a:close/>
                  <a:moveTo>
                    <a:pt x="22" y="67"/>
                  </a:moveTo>
                  <a:cubicBezTo>
                    <a:pt x="22" y="68"/>
                    <a:pt x="22" y="68"/>
                    <a:pt x="22" y="68"/>
                  </a:cubicBezTo>
                  <a:cubicBezTo>
                    <a:pt x="23" y="69"/>
                    <a:pt x="23" y="69"/>
                    <a:pt x="23" y="69"/>
                  </a:cubicBezTo>
                  <a:cubicBezTo>
                    <a:pt x="23" y="67"/>
                    <a:pt x="23" y="67"/>
                    <a:pt x="23" y="67"/>
                  </a:cubicBezTo>
                  <a:cubicBezTo>
                    <a:pt x="22" y="67"/>
                    <a:pt x="22" y="67"/>
                    <a:pt x="22" y="67"/>
                  </a:cubicBezTo>
                  <a:close/>
                  <a:moveTo>
                    <a:pt x="14" y="65"/>
                  </a:moveTo>
                  <a:cubicBezTo>
                    <a:pt x="14" y="64"/>
                    <a:pt x="14" y="64"/>
                    <a:pt x="14" y="64"/>
                  </a:cubicBezTo>
                  <a:cubicBezTo>
                    <a:pt x="15" y="64"/>
                    <a:pt x="15" y="64"/>
                    <a:pt x="15" y="64"/>
                  </a:cubicBezTo>
                  <a:cubicBezTo>
                    <a:pt x="14" y="65"/>
                    <a:pt x="14" y="65"/>
                    <a:pt x="14" y="65"/>
                  </a:cubicBezTo>
                  <a:close/>
                  <a:moveTo>
                    <a:pt x="9" y="60"/>
                  </a:moveTo>
                  <a:cubicBezTo>
                    <a:pt x="9" y="58"/>
                    <a:pt x="9" y="58"/>
                    <a:pt x="9" y="58"/>
                  </a:cubicBezTo>
                  <a:cubicBezTo>
                    <a:pt x="11" y="59"/>
                    <a:pt x="11" y="59"/>
                    <a:pt x="11" y="59"/>
                  </a:cubicBezTo>
                  <a:cubicBezTo>
                    <a:pt x="9" y="60"/>
                    <a:pt x="9" y="60"/>
                    <a:pt x="9" y="60"/>
                  </a:cubicBezTo>
                  <a:close/>
                  <a:moveTo>
                    <a:pt x="11" y="58"/>
                  </a:moveTo>
                  <a:cubicBezTo>
                    <a:pt x="13" y="56"/>
                    <a:pt x="13" y="56"/>
                    <a:pt x="13" y="56"/>
                  </a:cubicBezTo>
                  <a:cubicBezTo>
                    <a:pt x="12" y="57"/>
                    <a:pt x="12" y="57"/>
                    <a:pt x="12" y="57"/>
                  </a:cubicBezTo>
                  <a:cubicBezTo>
                    <a:pt x="11" y="58"/>
                    <a:pt x="11" y="58"/>
                    <a:pt x="11" y="58"/>
                  </a:cubicBezTo>
                  <a:close/>
                  <a:moveTo>
                    <a:pt x="15" y="55"/>
                  </a:moveTo>
                  <a:cubicBezTo>
                    <a:pt x="16" y="54"/>
                    <a:pt x="16" y="54"/>
                    <a:pt x="16" y="54"/>
                  </a:cubicBezTo>
                  <a:cubicBezTo>
                    <a:pt x="15" y="54"/>
                    <a:pt x="15" y="54"/>
                    <a:pt x="15" y="54"/>
                  </a:cubicBezTo>
                  <a:cubicBezTo>
                    <a:pt x="15" y="55"/>
                    <a:pt x="15" y="55"/>
                    <a:pt x="15" y="55"/>
                  </a:cubicBezTo>
                  <a:close/>
                  <a:moveTo>
                    <a:pt x="13" y="52"/>
                  </a:moveTo>
                  <a:cubicBezTo>
                    <a:pt x="14" y="54"/>
                    <a:pt x="14" y="54"/>
                    <a:pt x="14" y="54"/>
                  </a:cubicBezTo>
                  <a:cubicBezTo>
                    <a:pt x="14" y="53"/>
                    <a:pt x="14" y="53"/>
                    <a:pt x="14" y="53"/>
                  </a:cubicBezTo>
                  <a:cubicBezTo>
                    <a:pt x="14" y="52"/>
                    <a:pt x="14" y="52"/>
                    <a:pt x="14" y="52"/>
                  </a:cubicBezTo>
                  <a:cubicBezTo>
                    <a:pt x="13" y="52"/>
                    <a:pt x="13" y="52"/>
                    <a:pt x="13" y="52"/>
                  </a:cubicBezTo>
                  <a:close/>
                  <a:moveTo>
                    <a:pt x="36" y="26"/>
                  </a:moveTo>
                  <a:cubicBezTo>
                    <a:pt x="37" y="27"/>
                    <a:pt x="37" y="27"/>
                    <a:pt x="37" y="27"/>
                  </a:cubicBezTo>
                  <a:cubicBezTo>
                    <a:pt x="37" y="26"/>
                    <a:pt x="37" y="26"/>
                    <a:pt x="37" y="26"/>
                  </a:cubicBezTo>
                  <a:cubicBezTo>
                    <a:pt x="36" y="26"/>
                    <a:pt x="36" y="26"/>
                    <a:pt x="36" y="26"/>
                  </a:cubicBezTo>
                  <a:close/>
                  <a:moveTo>
                    <a:pt x="34" y="27"/>
                  </a:moveTo>
                  <a:cubicBezTo>
                    <a:pt x="35" y="27"/>
                    <a:pt x="35" y="27"/>
                    <a:pt x="35" y="27"/>
                  </a:cubicBezTo>
                  <a:cubicBezTo>
                    <a:pt x="36" y="28"/>
                    <a:pt x="36" y="28"/>
                    <a:pt x="36" y="28"/>
                  </a:cubicBezTo>
                  <a:cubicBezTo>
                    <a:pt x="36" y="28"/>
                    <a:pt x="36" y="28"/>
                    <a:pt x="36" y="28"/>
                  </a:cubicBezTo>
                  <a:cubicBezTo>
                    <a:pt x="38" y="28"/>
                    <a:pt x="38" y="28"/>
                    <a:pt x="38" y="28"/>
                  </a:cubicBezTo>
                  <a:cubicBezTo>
                    <a:pt x="38" y="30"/>
                    <a:pt x="38" y="30"/>
                    <a:pt x="38" y="30"/>
                  </a:cubicBezTo>
                  <a:cubicBezTo>
                    <a:pt x="37" y="29"/>
                    <a:pt x="37" y="29"/>
                    <a:pt x="37" y="29"/>
                  </a:cubicBezTo>
                  <a:cubicBezTo>
                    <a:pt x="35" y="29"/>
                    <a:pt x="35" y="29"/>
                    <a:pt x="35" y="29"/>
                  </a:cubicBezTo>
                  <a:cubicBezTo>
                    <a:pt x="35" y="28"/>
                    <a:pt x="35" y="28"/>
                    <a:pt x="35" y="28"/>
                  </a:cubicBezTo>
                  <a:cubicBezTo>
                    <a:pt x="35" y="29"/>
                    <a:pt x="35" y="29"/>
                    <a:pt x="35" y="29"/>
                  </a:cubicBezTo>
                  <a:cubicBezTo>
                    <a:pt x="34" y="28"/>
                    <a:pt x="34" y="28"/>
                    <a:pt x="34" y="28"/>
                  </a:cubicBezTo>
                  <a:cubicBezTo>
                    <a:pt x="34" y="27"/>
                    <a:pt x="34" y="27"/>
                    <a:pt x="34" y="27"/>
                  </a:cubicBezTo>
                  <a:close/>
                  <a:moveTo>
                    <a:pt x="34" y="30"/>
                  </a:moveTo>
                  <a:cubicBezTo>
                    <a:pt x="35" y="31"/>
                    <a:pt x="35" y="31"/>
                    <a:pt x="35" y="31"/>
                  </a:cubicBezTo>
                  <a:cubicBezTo>
                    <a:pt x="35" y="30"/>
                    <a:pt x="35" y="30"/>
                    <a:pt x="35" y="30"/>
                  </a:cubicBezTo>
                  <a:cubicBezTo>
                    <a:pt x="35" y="30"/>
                    <a:pt x="35" y="30"/>
                    <a:pt x="35" y="30"/>
                  </a:cubicBezTo>
                  <a:cubicBezTo>
                    <a:pt x="34" y="30"/>
                    <a:pt x="34" y="30"/>
                    <a:pt x="34" y="30"/>
                  </a:cubicBezTo>
                  <a:close/>
                  <a:moveTo>
                    <a:pt x="9" y="40"/>
                  </a:moveTo>
                  <a:cubicBezTo>
                    <a:pt x="10" y="40"/>
                    <a:pt x="10" y="40"/>
                    <a:pt x="10" y="40"/>
                  </a:cubicBezTo>
                  <a:cubicBezTo>
                    <a:pt x="9" y="39"/>
                    <a:pt x="9" y="39"/>
                    <a:pt x="9" y="39"/>
                  </a:cubicBezTo>
                  <a:cubicBezTo>
                    <a:pt x="10" y="37"/>
                    <a:pt x="10" y="37"/>
                    <a:pt x="10" y="37"/>
                  </a:cubicBezTo>
                  <a:cubicBezTo>
                    <a:pt x="12" y="38"/>
                    <a:pt x="12" y="38"/>
                    <a:pt x="12" y="38"/>
                  </a:cubicBezTo>
                  <a:cubicBezTo>
                    <a:pt x="11" y="37"/>
                    <a:pt x="11" y="37"/>
                    <a:pt x="11" y="37"/>
                  </a:cubicBezTo>
                  <a:cubicBezTo>
                    <a:pt x="15" y="34"/>
                    <a:pt x="15" y="34"/>
                    <a:pt x="15" y="34"/>
                  </a:cubicBezTo>
                  <a:cubicBezTo>
                    <a:pt x="15" y="36"/>
                    <a:pt x="15" y="36"/>
                    <a:pt x="15" y="36"/>
                  </a:cubicBezTo>
                  <a:cubicBezTo>
                    <a:pt x="14" y="38"/>
                    <a:pt x="14" y="38"/>
                    <a:pt x="14" y="38"/>
                  </a:cubicBezTo>
                  <a:cubicBezTo>
                    <a:pt x="13" y="39"/>
                    <a:pt x="13" y="39"/>
                    <a:pt x="13" y="39"/>
                  </a:cubicBezTo>
                  <a:cubicBezTo>
                    <a:pt x="14" y="40"/>
                    <a:pt x="14" y="40"/>
                    <a:pt x="14" y="40"/>
                  </a:cubicBezTo>
                  <a:cubicBezTo>
                    <a:pt x="13" y="41"/>
                    <a:pt x="13" y="41"/>
                    <a:pt x="13" y="41"/>
                  </a:cubicBezTo>
                  <a:cubicBezTo>
                    <a:pt x="11" y="41"/>
                    <a:pt x="11" y="41"/>
                    <a:pt x="11" y="41"/>
                  </a:cubicBezTo>
                  <a:cubicBezTo>
                    <a:pt x="10" y="41"/>
                    <a:pt x="10" y="41"/>
                    <a:pt x="10" y="41"/>
                  </a:cubicBezTo>
                  <a:cubicBezTo>
                    <a:pt x="9" y="40"/>
                    <a:pt x="9" y="40"/>
                    <a:pt x="9" y="40"/>
                  </a:cubicBezTo>
                  <a:close/>
                  <a:moveTo>
                    <a:pt x="9" y="43"/>
                  </a:moveTo>
                  <a:cubicBezTo>
                    <a:pt x="10" y="44"/>
                    <a:pt x="10" y="44"/>
                    <a:pt x="10" y="44"/>
                  </a:cubicBezTo>
                  <a:cubicBezTo>
                    <a:pt x="12" y="42"/>
                    <a:pt x="12" y="42"/>
                    <a:pt x="12" y="42"/>
                  </a:cubicBezTo>
                  <a:cubicBezTo>
                    <a:pt x="10" y="41"/>
                    <a:pt x="10" y="41"/>
                    <a:pt x="10" y="41"/>
                  </a:cubicBezTo>
                  <a:cubicBezTo>
                    <a:pt x="10" y="42"/>
                    <a:pt x="10" y="42"/>
                    <a:pt x="10" y="42"/>
                  </a:cubicBezTo>
                  <a:cubicBezTo>
                    <a:pt x="9" y="42"/>
                    <a:pt x="9" y="42"/>
                    <a:pt x="9" y="42"/>
                  </a:cubicBezTo>
                  <a:cubicBezTo>
                    <a:pt x="9" y="43"/>
                    <a:pt x="9" y="43"/>
                    <a:pt x="9" y="43"/>
                  </a:cubicBezTo>
                  <a:close/>
                  <a:moveTo>
                    <a:pt x="8" y="46"/>
                  </a:moveTo>
                  <a:cubicBezTo>
                    <a:pt x="7" y="46"/>
                    <a:pt x="7" y="46"/>
                    <a:pt x="7" y="46"/>
                  </a:cubicBezTo>
                  <a:cubicBezTo>
                    <a:pt x="6" y="45"/>
                    <a:pt x="6" y="45"/>
                    <a:pt x="6" y="45"/>
                  </a:cubicBezTo>
                  <a:cubicBezTo>
                    <a:pt x="6" y="44"/>
                    <a:pt x="6" y="44"/>
                    <a:pt x="6" y="44"/>
                  </a:cubicBezTo>
                  <a:cubicBezTo>
                    <a:pt x="9" y="45"/>
                    <a:pt x="9" y="45"/>
                    <a:pt x="9" y="45"/>
                  </a:cubicBezTo>
                  <a:cubicBezTo>
                    <a:pt x="8" y="46"/>
                    <a:pt x="8" y="46"/>
                    <a:pt x="8" y="46"/>
                  </a:cubicBezTo>
                  <a:close/>
                  <a:moveTo>
                    <a:pt x="8" y="48"/>
                  </a:moveTo>
                  <a:cubicBezTo>
                    <a:pt x="6" y="47"/>
                    <a:pt x="6" y="47"/>
                    <a:pt x="6" y="47"/>
                  </a:cubicBezTo>
                  <a:cubicBezTo>
                    <a:pt x="6" y="47"/>
                    <a:pt x="6" y="47"/>
                    <a:pt x="6" y="47"/>
                  </a:cubicBezTo>
                  <a:cubicBezTo>
                    <a:pt x="8" y="46"/>
                    <a:pt x="8" y="46"/>
                    <a:pt x="8" y="46"/>
                  </a:cubicBezTo>
                  <a:cubicBezTo>
                    <a:pt x="8" y="48"/>
                    <a:pt x="8" y="48"/>
                    <a:pt x="8" y="48"/>
                  </a:cubicBezTo>
                  <a:close/>
                  <a:moveTo>
                    <a:pt x="6" y="52"/>
                  </a:moveTo>
                  <a:cubicBezTo>
                    <a:pt x="6" y="53"/>
                    <a:pt x="6" y="53"/>
                    <a:pt x="6" y="53"/>
                  </a:cubicBezTo>
                  <a:cubicBezTo>
                    <a:pt x="5" y="54"/>
                    <a:pt x="5" y="54"/>
                    <a:pt x="5" y="54"/>
                  </a:cubicBezTo>
                  <a:cubicBezTo>
                    <a:pt x="5" y="53"/>
                    <a:pt x="5" y="53"/>
                    <a:pt x="5" y="53"/>
                  </a:cubicBezTo>
                  <a:cubicBezTo>
                    <a:pt x="6" y="52"/>
                    <a:pt x="6" y="52"/>
                    <a:pt x="6" y="52"/>
                  </a:cubicBezTo>
                  <a:close/>
                  <a:moveTo>
                    <a:pt x="7" y="51"/>
                  </a:moveTo>
                  <a:cubicBezTo>
                    <a:pt x="7" y="50"/>
                    <a:pt x="7" y="50"/>
                    <a:pt x="7" y="50"/>
                  </a:cubicBezTo>
                  <a:cubicBezTo>
                    <a:pt x="8" y="49"/>
                    <a:pt x="8" y="49"/>
                    <a:pt x="8" y="49"/>
                  </a:cubicBezTo>
                  <a:cubicBezTo>
                    <a:pt x="7" y="48"/>
                    <a:pt x="7" y="48"/>
                    <a:pt x="7" y="48"/>
                  </a:cubicBezTo>
                  <a:cubicBezTo>
                    <a:pt x="7" y="48"/>
                    <a:pt x="7" y="48"/>
                    <a:pt x="7" y="48"/>
                  </a:cubicBezTo>
                  <a:cubicBezTo>
                    <a:pt x="7" y="49"/>
                    <a:pt x="7" y="49"/>
                    <a:pt x="7" y="49"/>
                  </a:cubicBezTo>
                  <a:cubicBezTo>
                    <a:pt x="6" y="50"/>
                    <a:pt x="6" y="50"/>
                    <a:pt x="6" y="50"/>
                  </a:cubicBezTo>
                  <a:cubicBezTo>
                    <a:pt x="6" y="51"/>
                    <a:pt x="6" y="51"/>
                    <a:pt x="6" y="51"/>
                  </a:cubicBezTo>
                  <a:cubicBezTo>
                    <a:pt x="7" y="51"/>
                    <a:pt x="7" y="51"/>
                    <a:pt x="7" y="51"/>
                  </a:cubicBezTo>
                  <a:close/>
                  <a:moveTo>
                    <a:pt x="16" y="52"/>
                  </a:moveTo>
                  <a:cubicBezTo>
                    <a:pt x="16" y="51"/>
                    <a:pt x="16" y="51"/>
                    <a:pt x="16" y="51"/>
                  </a:cubicBezTo>
                  <a:cubicBezTo>
                    <a:pt x="14" y="51"/>
                    <a:pt x="14" y="51"/>
                    <a:pt x="14" y="51"/>
                  </a:cubicBezTo>
                  <a:cubicBezTo>
                    <a:pt x="13" y="49"/>
                    <a:pt x="13" y="49"/>
                    <a:pt x="13" y="49"/>
                  </a:cubicBezTo>
                  <a:cubicBezTo>
                    <a:pt x="13" y="48"/>
                    <a:pt x="13" y="48"/>
                    <a:pt x="13" y="48"/>
                  </a:cubicBezTo>
                  <a:cubicBezTo>
                    <a:pt x="12" y="48"/>
                    <a:pt x="12" y="48"/>
                    <a:pt x="12" y="48"/>
                  </a:cubicBezTo>
                  <a:cubicBezTo>
                    <a:pt x="12" y="48"/>
                    <a:pt x="12" y="48"/>
                    <a:pt x="12" y="48"/>
                  </a:cubicBezTo>
                  <a:cubicBezTo>
                    <a:pt x="11" y="47"/>
                    <a:pt x="11" y="47"/>
                    <a:pt x="11" y="47"/>
                  </a:cubicBezTo>
                  <a:cubicBezTo>
                    <a:pt x="11" y="47"/>
                    <a:pt x="11" y="47"/>
                    <a:pt x="11" y="47"/>
                  </a:cubicBezTo>
                  <a:cubicBezTo>
                    <a:pt x="12" y="47"/>
                    <a:pt x="12" y="47"/>
                    <a:pt x="12" y="47"/>
                  </a:cubicBezTo>
                  <a:cubicBezTo>
                    <a:pt x="12" y="45"/>
                    <a:pt x="12" y="45"/>
                    <a:pt x="12" y="45"/>
                  </a:cubicBezTo>
                  <a:cubicBezTo>
                    <a:pt x="14" y="47"/>
                    <a:pt x="14" y="47"/>
                    <a:pt x="14" y="47"/>
                  </a:cubicBezTo>
                  <a:cubicBezTo>
                    <a:pt x="14" y="45"/>
                    <a:pt x="14" y="45"/>
                    <a:pt x="14" y="45"/>
                  </a:cubicBezTo>
                  <a:cubicBezTo>
                    <a:pt x="14" y="44"/>
                    <a:pt x="14" y="44"/>
                    <a:pt x="14" y="44"/>
                  </a:cubicBezTo>
                  <a:cubicBezTo>
                    <a:pt x="15" y="46"/>
                    <a:pt x="15" y="46"/>
                    <a:pt x="15" y="46"/>
                  </a:cubicBezTo>
                  <a:cubicBezTo>
                    <a:pt x="15" y="49"/>
                    <a:pt x="15" y="49"/>
                    <a:pt x="15" y="49"/>
                  </a:cubicBezTo>
                  <a:cubicBezTo>
                    <a:pt x="17" y="50"/>
                    <a:pt x="17" y="50"/>
                    <a:pt x="17" y="50"/>
                  </a:cubicBezTo>
                  <a:cubicBezTo>
                    <a:pt x="18" y="49"/>
                    <a:pt x="18" y="49"/>
                    <a:pt x="18" y="49"/>
                  </a:cubicBezTo>
                  <a:cubicBezTo>
                    <a:pt x="19" y="50"/>
                    <a:pt x="19" y="50"/>
                    <a:pt x="19" y="50"/>
                  </a:cubicBezTo>
                  <a:cubicBezTo>
                    <a:pt x="17" y="51"/>
                    <a:pt x="17" y="51"/>
                    <a:pt x="17" y="51"/>
                  </a:cubicBezTo>
                  <a:cubicBezTo>
                    <a:pt x="17" y="52"/>
                    <a:pt x="17" y="52"/>
                    <a:pt x="17" y="52"/>
                  </a:cubicBezTo>
                  <a:cubicBezTo>
                    <a:pt x="16" y="52"/>
                    <a:pt x="16" y="52"/>
                    <a:pt x="16" y="52"/>
                  </a:cubicBezTo>
                  <a:close/>
                  <a:moveTo>
                    <a:pt x="13" y="62"/>
                  </a:moveTo>
                  <a:cubicBezTo>
                    <a:pt x="17" y="61"/>
                    <a:pt x="17" y="61"/>
                    <a:pt x="17" y="61"/>
                  </a:cubicBezTo>
                  <a:cubicBezTo>
                    <a:pt x="17" y="61"/>
                    <a:pt x="17" y="61"/>
                    <a:pt x="17" y="61"/>
                  </a:cubicBezTo>
                  <a:cubicBezTo>
                    <a:pt x="18" y="60"/>
                    <a:pt x="18" y="60"/>
                    <a:pt x="18" y="60"/>
                  </a:cubicBezTo>
                  <a:cubicBezTo>
                    <a:pt x="18" y="59"/>
                    <a:pt x="18" y="59"/>
                    <a:pt x="18" y="59"/>
                  </a:cubicBezTo>
                  <a:cubicBezTo>
                    <a:pt x="17" y="59"/>
                    <a:pt x="17" y="59"/>
                    <a:pt x="17" y="59"/>
                  </a:cubicBezTo>
                  <a:cubicBezTo>
                    <a:pt x="15" y="57"/>
                    <a:pt x="15" y="57"/>
                    <a:pt x="15" y="57"/>
                  </a:cubicBezTo>
                  <a:cubicBezTo>
                    <a:pt x="14" y="58"/>
                    <a:pt x="14" y="58"/>
                    <a:pt x="14" y="58"/>
                  </a:cubicBezTo>
                  <a:cubicBezTo>
                    <a:pt x="16" y="59"/>
                    <a:pt x="16" y="59"/>
                    <a:pt x="16" y="59"/>
                  </a:cubicBezTo>
                  <a:cubicBezTo>
                    <a:pt x="15" y="60"/>
                    <a:pt x="15" y="60"/>
                    <a:pt x="15" y="60"/>
                  </a:cubicBezTo>
                  <a:cubicBezTo>
                    <a:pt x="15" y="61"/>
                    <a:pt x="15" y="61"/>
                    <a:pt x="15" y="61"/>
                  </a:cubicBezTo>
                  <a:cubicBezTo>
                    <a:pt x="13" y="62"/>
                    <a:pt x="13" y="62"/>
                    <a:pt x="13" y="62"/>
                  </a:cubicBezTo>
                  <a:close/>
                  <a:moveTo>
                    <a:pt x="16" y="68"/>
                  </a:moveTo>
                  <a:cubicBezTo>
                    <a:pt x="15" y="66"/>
                    <a:pt x="15" y="66"/>
                    <a:pt x="15" y="66"/>
                  </a:cubicBezTo>
                  <a:cubicBezTo>
                    <a:pt x="18" y="63"/>
                    <a:pt x="18" y="63"/>
                    <a:pt x="18" y="63"/>
                  </a:cubicBezTo>
                  <a:cubicBezTo>
                    <a:pt x="17" y="66"/>
                    <a:pt x="17" y="66"/>
                    <a:pt x="17" y="66"/>
                  </a:cubicBezTo>
                  <a:cubicBezTo>
                    <a:pt x="16" y="68"/>
                    <a:pt x="16" y="68"/>
                    <a:pt x="16" y="68"/>
                  </a:cubicBezTo>
                  <a:close/>
                  <a:moveTo>
                    <a:pt x="14" y="70"/>
                  </a:moveTo>
                  <a:cubicBezTo>
                    <a:pt x="15" y="69"/>
                    <a:pt x="15" y="69"/>
                    <a:pt x="15" y="69"/>
                  </a:cubicBezTo>
                  <a:cubicBezTo>
                    <a:pt x="15" y="66"/>
                    <a:pt x="15" y="66"/>
                    <a:pt x="15" y="66"/>
                  </a:cubicBezTo>
                  <a:cubicBezTo>
                    <a:pt x="12" y="67"/>
                    <a:pt x="12" y="67"/>
                    <a:pt x="12" y="67"/>
                  </a:cubicBezTo>
                  <a:cubicBezTo>
                    <a:pt x="12" y="69"/>
                    <a:pt x="12" y="69"/>
                    <a:pt x="12" y="69"/>
                  </a:cubicBezTo>
                  <a:cubicBezTo>
                    <a:pt x="14" y="68"/>
                    <a:pt x="14" y="68"/>
                    <a:pt x="14" y="68"/>
                  </a:cubicBezTo>
                  <a:cubicBezTo>
                    <a:pt x="14" y="70"/>
                    <a:pt x="14" y="70"/>
                    <a:pt x="14" y="70"/>
                  </a:cubicBezTo>
                  <a:close/>
                  <a:moveTo>
                    <a:pt x="20" y="70"/>
                  </a:moveTo>
                  <a:cubicBezTo>
                    <a:pt x="21" y="72"/>
                    <a:pt x="21" y="72"/>
                    <a:pt x="21" y="72"/>
                  </a:cubicBezTo>
                  <a:cubicBezTo>
                    <a:pt x="22" y="73"/>
                    <a:pt x="22" y="73"/>
                    <a:pt x="22" y="73"/>
                  </a:cubicBezTo>
                  <a:cubicBezTo>
                    <a:pt x="23" y="71"/>
                    <a:pt x="23" y="71"/>
                    <a:pt x="23" y="71"/>
                  </a:cubicBezTo>
                  <a:cubicBezTo>
                    <a:pt x="21" y="69"/>
                    <a:pt x="21" y="69"/>
                    <a:pt x="21" y="69"/>
                  </a:cubicBezTo>
                  <a:cubicBezTo>
                    <a:pt x="20" y="70"/>
                    <a:pt x="20" y="70"/>
                    <a:pt x="20" y="70"/>
                  </a:cubicBezTo>
                  <a:close/>
                  <a:moveTo>
                    <a:pt x="26" y="99"/>
                  </a:moveTo>
                  <a:cubicBezTo>
                    <a:pt x="28" y="100"/>
                    <a:pt x="28" y="100"/>
                    <a:pt x="28" y="100"/>
                  </a:cubicBezTo>
                  <a:cubicBezTo>
                    <a:pt x="30" y="98"/>
                    <a:pt x="30" y="98"/>
                    <a:pt x="30" y="98"/>
                  </a:cubicBezTo>
                  <a:cubicBezTo>
                    <a:pt x="29" y="98"/>
                    <a:pt x="29" y="98"/>
                    <a:pt x="29" y="98"/>
                  </a:cubicBezTo>
                  <a:cubicBezTo>
                    <a:pt x="28" y="97"/>
                    <a:pt x="28" y="97"/>
                    <a:pt x="28" y="97"/>
                  </a:cubicBezTo>
                  <a:cubicBezTo>
                    <a:pt x="26" y="97"/>
                    <a:pt x="26" y="97"/>
                    <a:pt x="26" y="97"/>
                  </a:cubicBezTo>
                  <a:cubicBezTo>
                    <a:pt x="26" y="97"/>
                    <a:pt x="26" y="99"/>
                    <a:pt x="26" y="99"/>
                  </a:cubicBezTo>
                  <a:close/>
                  <a:moveTo>
                    <a:pt x="24" y="89"/>
                  </a:moveTo>
                  <a:cubicBezTo>
                    <a:pt x="25" y="87"/>
                    <a:pt x="25" y="87"/>
                    <a:pt x="25" y="87"/>
                  </a:cubicBezTo>
                  <a:cubicBezTo>
                    <a:pt x="28" y="85"/>
                    <a:pt x="28" y="85"/>
                    <a:pt x="28" y="85"/>
                  </a:cubicBezTo>
                  <a:cubicBezTo>
                    <a:pt x="27" y="86"/>
                    <a:pt x="27" y="86"/>
                    <a:pt x="27" y="86"/>
                  </a:cubicBezTo>
                  <a:cubicBezTo>
                    <a:pt x="28" y="87"/>
                    <a:pt x="28" y="87"/>
                    <a:pt x="28" y="87"/>
                  </a:cubicBezTo>
                  <a:cubicBezTo>
                    <a:pt x="26" y="89"/>
                    <a:pt x="26" y="89"/>
                    <a:pt x="26" y="89"/>
                  </a:cubicBezTo>
                  <a:cubicBezTo>
                    <a:pt x="24" y="89"/>
                    <a:pt x="24" y="89"/>
                    <a:pt x="24" y="89"/>
                  </a:cubicBezTo>
                  <a:close/>
                  <a:moveTo>
                    <a:pt x="21" y="139"/>
                  </a:moveTo>
                  <a:cubicBezTo>
                    <a:pt x="22" y="138"/>
                    <a:pt x="22" y="138"/>
                    <a:pt x="22" y="138"/>
                  </a:cubicBezTo>
                  <a:cubicBezTo>
                    <a:pt x="21" y="138"/>
                    <a:pt x="21" y="138"/>
                    <a:pt x="21" y="138"/>
                  </a:cubicBezTo>
                  <a:cubicBezTo>
                    <a:pt x="22" y="137"/>
                    <a:pt x="22" y="137"/>
                    <a:pt x="22" y="137"/>
                  </a:cubicBezTo>
                  <a:cubicBezTo>
                    <a:pt x="23" y="137"/>
                    <a:pt x="23" y="137"/>
                    <a:pt x="23" y="137"/>
                  </a:cubicBezTo>
                  <a:cubicBezTo>
                    <a:pt x="24" y="136"/>
                    <a:pt x="24" y="136"/>
                    <a:pt x="24" y="136"/>
                  </a:cubicBezTo>
                  <a:cubicBezTo>
                    <a:pt x="24" y="136"/>
                    <a:pt x="24" y="136"/>
                    <a:pt x="24" y="136"/>
                  </a:cubicBezTo>
                  <a:cubicBezTo>
                    <a:pt x="25" y="135"/>
                    <a:pt x="25" y="135"/>
                    <a:pt x="25" y="135"/>
                  </a:cubicBezTo>
                  <a:cubicBezTo>
                    <a:pt x="27" y="135"/>
                    <a:pt x="27" y="135"/>
                    <a:pt x="27" y="135"/>
                  </a:cubicBezTo>
                  <a:cubicBezTo>
                    <a:pt x="28" y="135"/>
                    <a:pt x="28" y="135"/>
                    <a:pt x="28" y="135"/>
                  </a:cubicBezTo>
                  <a:cubicBezTo>
                    <a:pt x="29" y="135"/>
                    <a:pt x="29" y="135"/>
                    <a:pt x="29" y="135"/>
                  </a:cubicBezTo>
                  <a:cubicBezTo>
                    <a:pt x="30" y="134"/>
                    <a:pt x="30" y="134"/>
                    <a:pt x="30" y="134"/>
                  </a:cubicBezTo>
                  <a:cubicBezTo>
                    <a:pt x="30" y="135"/>
                    <a:pt x="30" y="135"/>
                    <a:pt x="30" y="135"/>
                  </a:cubicBezTo>
                  <a:cubicBezTo>
                    <a:pt x="31" y="135"/>
                    <a:pt x="31" y="135"/>
                    <a:pt x="31" y="135"/>
                  </a:cubicBezTo>
                  <a:cubicBezTo>
                    <a:pt x="32" y="136"/>
                    <a:pt x="32" y="136"/>
                    <a:pt x="32" y="136"/>
                  </a:cubicBezTo>
                  <a:cubicBezTo>
                    <a:pt x="34" y="136"/>
                    <a:pt x="34" y="136"/>
                    <a:pt x="34" y="136"/>
                  </a:cubicBezTo>
                  <a:cubicBezTo>
                    <a:pt x="34" y="135"/>
                    <a:pt x="34" y="135"/>
                    <a:pt x="34" y="135"/>
                  </a:cubicBezTo>
                  <a:cubicBezTo>
                    <a:pt x="35" y="135"/>
                    <a:pt x="35" y="135"/>
                    <a:pt x="35" y="135"/>
                  </a:cubicBezTo>
                  <a:cubicBezTo>
                    <a:pt x="35" y="134"/>
                    <a:pt x="35" y="134"/>
                    <a:pt x="35" y="134"/>
                  </a:cubicBezTo>
                  <a:cubicBezTo>
                    <a:pt x="35" y="132"/>
                    <a:pt x="35" y="132"/>
                    <a:pt x="35" y="132"/>
                  </a:cubicBezTo>
                  <a:cubicBezTo>
                    <a:pt x="36" y="131"/>
                    <a:pt x="36" y="131"/>
                    <a:pt x="36" y="131"/>
                  </a:cubicBezTo>
                  <a:cubicBezTo>
                    <a:pt x="36" y="131"/>
                    <a:pt x="36" y="131"/>
                    <a:pt x="36" y="131"/>
                  </a:cubicBezTo>
                  <a:cubicBezTo>
                    <a:pt x="37" y="131"/>
                    <a:pt x="37" y="131"/>
                    <a:pt x="37" y="131"/>
                  </a:cubicBezTo>
                  <a:cubicBezTo>
                    <a:pt x="40" y="130"/>
                    <a:pt x="40" y="130"/>
                    <a:pt x="40" y="130"/>
                  </a:cubicBezTo>
                  <a:cubicBezTo>
                    <a:pt x="42" y="130"/>
                    <a:pt x="42" y="130"/>
                    <a:pt x="42" y="130"/>
                  </a:cubicBezTo>
                  <a:cubicBezTo>
                    <a:pt x="43" y="131"/>
                    <a:pt x="43" y="131"/>
                    <a:pt x="43" y="131"/>
                  </a:cubicBezTo>
                  <a:cubicBezTo>
                    <a:pt x="44" y="131"/>
                    <a:pt x="44" y="131"/>
                    <a:pt x="44" y="131"/>
                  </a:cubicBezTo>
                  <a:cubicBezTo>
                    <a:pt x="46" y="131"/>
                    <a:pt x="46" y="131"/>
                    <a:pt x="46" y="131"/>
                  </a:cubicBezTo>
                  <a:cubicBezTo>
                    <a:pt x="47" y="132"/>
                    <a:pt x="47" y="132"/>
                    <a:pt x="47" y="132"/>
                  </a:cubicBezTo>
                  <a:cubicBezTo>
                    <a:pt x="48" y="130"/>
                    <a:pt x="48" y="130"/>
                    <a:pt x="48" y="130"/>
                  </a:cubicBezTo>
                  <a:cubicBezTo>
                    <a:pt x="50" y="129"/>
                    <a:pt x="50" y="129"/>
                    <a:pt x="50" y="129"/>
                  </a:cubicBezTo>
                  <a:cubicBezTo>
                    <a:pt x="51" y="130"/>
                    <a:pt x="51" y="130"/>
                    <a:pt x="51" y="130"/>
                  </a:cubicBezTo>
                  <a:cubicBezTo>
                    <a:pt x="53" y="129"/>
                    <a:pt x="53" y="129"/>
                    <a:pt x="53" y="129"/>
                  </a:cubicBezTo>
                  <a:cubicBezTo>
                    <a:pt x="54" y="129"/>
                    <a:pt x="54" y="129"/>
                    <a:pt x="54" y="129"/>
                  </a:cubicBezTo>
                  <a:cubicBezTo>
                    <a:pt x="55" y="129"/>
                    <a:pt x="55" y="129"/>
                    <a:pt x="55" y="129"/>
                  </a:cubicBezTo>
                  <a:cubicBezTo>
                    <a:pt x="56" y="128"/>
                    <a:pt x="56" y="128"/>
                    <a:pt x="56" y="128"/>
                  </a:cubicBezTo>
                  <a:cubicBezTo>
                    <a:pt x="56" y="129"/>
                    <a:pt x="56" y="129"/>
                    <a:pt x="56" y="129"/>
                  </a:cubicBezTo>
                  <a:cubicBezTo>
                    <a:pt x="57" y="129"/>
                    <a:pt x="57" y="129"/>
                    <a:pt x="57" y="129"/>
                  </a:cubicBezTo>
                  <a:cubicBezTo>
                    <a:pt x="58" y="129"/>
                    <a:pt x="58" y="129"/>
                    <a:pt x="58" y="129"/>
                  </a:cubicBezTo>
                  <a:cubicBezTo>
                    <a:pt x="61" y="129"/>
                    <a:pt x="61" y="129"/>
                    <a:pt x="61" y="129"/>
                  </a:cubicBezTo>
                  <a:cubicBezTo>
                    <a:pt x="63" y="128"/>
                    <a:pt x="63" y="128"/>
                    <a:pt x="63" y="128"/>
                  </a:cubicBezTo>
                  <a:cubicBezTo>
                    <a:pt x="65" y="129"/>
                    <a:pt x="65" y="129"/>
                    <a:pt x="65" y="129"/>
                  </a:cubicBezTo>
                  <a:cubicBezTo>
                    <a:pt x="66" y="129"/>
                    <a:pt x="66" y="129"/>
                    <a:pt x="66" y="129"/>
                  </a:cubicBezTo>
                  <a:cubicBezTo>
                    <a:pt x="67" y="128"/>
                    <a:pt x="67" y="128"/>
                    <a:pt x="67" y="128"/>
                  </a:cubicBezTo>
                  <a:cubicBezTo>
                    <a:pt x="68" y="128"/>
                    <a:pt x="68" y="128"/>
                    <a:pt x="68" y="128"/>
                  </a:cubicBezTo>
                  <a:cubicBezTo>
                    <a:pt x="70" y="126"/>
                    <a:pt x="70" y="126"/>
                    <a:pt x="70" y="126"/>
                  </a:cubicBezTo>
                  <a:cubicBezTo>
                    <a:pt x="70" y="126"/>
                    <a:pt x="70" y="126"/>
                    <a:pt x="70" y="126"/>
                  </a:cubicBezTo>
                  <a:cubicBezTo>
                    <a:pt x="71" y="126"/>
                    <a:pt x="71" y="126"/>
                    <a:pt x="71" y="126"/>
                  </a:cubicBezTo>
                  <a:cubicBezTo>
                    <a:pt x="71" y="126"/>
                    <a:pt x="71" y="126"/>
                    <a:pt x="71" y="126"/>
                  </a:cubicBezTo>
                  <a:cubicBezTo>
                    <a:pt x="73" y="124"/>
                    <a:pt x="73" y="124"/>
                    <a:pt x="73" y="124"/>
                  </a:cubicBezTo>
                  <a:cubicBezTo>
                    <a:pt x="74" y="124"/>
                    <a:pt x="74" y="124"/>
                    <a:pt x="74" y="124"/>
                  </a:cubicBezTo>
                  <a:cubicBezTo>
                    <a:pt x="75" y="123"/>
                    <a:pt x="75" y="123"/>
                    <a:pt x="75" y="123"/>
                  </a:cubicBezTo>
                  <a:cubicBezTo>
                    <a:pt x="74" y="122"/>
                    <a:pt x="74" y="122"/>
                    <a:pt x="74" y="122"/>
                  </a:cubicBezTo>
                  <a:cubicBezTo>
                    <a:pt x="75" y="121"/>
                    <a:pt x="75" y="121"/>
                    <a:pt x="75" y="121"/>
                  </a:cubicBezTo>
                  <a:cubicBezTo>
                    <a:pt x="72" y="121"/>
                    <a:pt x="72" y="121"/>
                    <a:pt x="72" y="121"/>
                  </a:cubicBezTo>
                  <a:cubicBezTo>
                    <a:pt x="71" y="121"/>
                    <a:pt x="71" y="121"/>
                    <a:pt x="71" y="121"/>
                  </a:cubicBezTo>
                  <a:cubicBezTo>
                    <a:pt x="70" y="121"/>
                    <a:pt x="70" y="121"/>
                    <a:pt x="70" y="121"/>
                  </a:cubicBezTo>
                  <a:cubicBezTo>
                    <a:pt x="68" y="121"/>
                    <a:pt x="68" y="121"/>
                    <a:pt x="68" y="121"/>
                  </a:cubicBezTo>
                  <a:cubicBezTo>
                    <a:pt x="68" y="121"/>
                    <a:pt x="68" y="121"/>
                    <a:pt x="68" y="121"/>
                  </a:cubicBezTo>
                  <a:cubicBezTo>
                    <a:pt x="68" y="120"/>
                    <a:pt x="68" y="120"/>
                    <a:pt x="68" y="120"/>
                  </a:cubicBezTo>
                  <a:cubicBezTo>
                    <a:pt x="69" y="120"/>
                    <a:pt x="69" y="120"/>
                    <a:pt x="69" y="120"/>
                  </a:cubicBezTo>
                  <a:cubicBezTo>
                    <a:pt x="69" y="120"/>
                    <a:pt x="69" y="120"/>
                    <a:pt x="69" y="120"/>
                  </a:cubicBezTo>
                  <a:cubicBezTo>
                    <a:pt x="67" y="120"/>
                    <a:pt x="67" y="120"/>
                    <a:pt x="67" y="120"/>
                  </a:cubicBezTo>
                  <a:cubicBezTo>
                    <a:pt x="66" y="120"/>
                    <a:pt x="66" y="120"/>
                    <a:pt x="66" y="120"/>
                  </a:cubicBezTo>
                  <a:cubicBezTo>
                    <a:pt x="68" y="119"/>
                    <a:pt x="68" y="119"/>
                    <a:pt x="68" y="119"/>
                  </a:cubicBezTo>
                  <a:cubicBezTo>
                    <a:pt x="69" y="119"/>
                    <a:pt x="69" y="119"/>
                    <a:pt x="69" y="119"/>
                  </a:cubicBezTo>
                  <a:cubicBezTo>
                    <a:pt x="70" y="118"/>
                    <a:pt x="70" y="118"/>
                    <a:pt x="70" y="118"/>
                  </a:cubicBezTo>
                  <a:cubicBezTo>
                    <a:pt x="70" y="117"/>
                    <a:pt x="70" y="117"/>
                    <a:pt x="70" y="117"/>
                  </a:cubicBezTo>
                  <a:cubicBezTo>
                    <a:pt x="69" y="117"/>
                    <a:pt x="69" y="117"/>
                    <a:pt x="69" y="117"/>
                  </a:cubicBezTo>
                  <a:cubicBezTo>
                    <a:pt x="70" y="116"/>
                    <a:pt x="70" y="116"/>
                    <a:pt x="70" y="116"/>
                  </a:cubicBezTo>
                  <a:cubicBezTo>
                    <a:pt x="70" y="116"/>
                    <a:pt x="70" y="116"/>
                    <a:pt x="70" y="116"/>
                  </a:cubicBezTo>
                  <a:cubicBezTo>
                    <a:pt x="71" y="116"/>
                    <a:pt x="71" y="116"/>
                    <a:pt x="71" y="116"/>
                  </a:cubicBezTo>
                  <a:cubicBezTo>
                    <a:pt x="72" y="115"/>
                    <a:pt x="72" y="115"/>
                    <a:pt x="72" y="115"/>
                  </a:cubicBezTo>
                  <a:cubicBezTo>
                    <a:pt x="73" y="115"/>
                    <a:pt x="73" y="115"/>
                    <a:pt x="73" y="115"/>
                  </a:cubicBezTo>
                  <a:cubicBezTo>
                    <a:pt x="72" y="114"/>
                    <a:pt x="72" y="114"/>
                    <a:pt x="72" y="114"/>
                  </a:cubicBezTo>
                  <a:cubicBezTo>
                    <a:pt x="73" y="114"/>
                    <a:pt x="73" y="114"/>
                    <a:pt x="73" y="114"/>
                  </a:cubicBezTo>
                  <a:cubicBezTo>
                    <a:pt x="71" y="114"/>
                    <a:pt x="71" y="114"/>
                    <a:pt x="71" y="114"/>
                  </a:cubicBezTo>
                  <a:cubicBezTo>
                    <a:pt x="72" y="113"/>
                    <a:pt x="72" y="113"/>
                    <a:pt x="72" y="113"/>
                  </a:cubicBezTo>
                  <a:cubicBezTo>
                    <a:pt x="73" y="113"/>
                    <a:pt x="73" y="113"/>
                    <a:pt x="73" y="113"/>
                  </a:cubicBezTo>
                  <a:cubicBezTo>
                    <a:pt x="73" y="114"/>
                    <a:pt x="73" y="114"/>
                    <a:pt x="73" y="114"/>
                  </a:cubicBezTo>
                  <a:cubicBezTo>
                    <a:pt x="74" y="112"/>
                    <a:pt x="74" y="112"/>
                    <a:pt x="74" y="112"/>
                  </a:cubicBezTo>
                  <a:cubicBezTo>
                    <a:pt x="75" y="112"/>
                    <a:pt x="75" y="112"/>
                    <a:pt x="75" y="112"/>
                  </a:cubicBezTo>
                  <a:cubicBezTo>
                    <a:pt x="75" y="109"/>
                    <a:pt x="75" y="109"/>
                    <a:pt x="75" y="109"/>
                  </a:cubicBezTo>
                  <a:cubicBezTo>
                    <a:pt x="76" y="107"/>
                    <a:pt x="76" y="107"/>
                    <a:pt x="76" y="107"/>
                  </a:cubicBezTo>
                  <a:cubicBezTo>
                    <a:pt x="75" y="106"/>
                    <a:pt x="75" y="106"/>
                    <a:pt x="75" y="106"/>
                  </a:cubicBezTo>
                  <a:cubicBezTo>
                    <a:pt x="75" y="104"/>
                    <a:pt x="75" y="104"/>
                    <a:pt x="75" y="104"/>
                  </a:cubicBezTo>
                  <a:cubicBezTo>
                    <a:pt x="72" y="102"/>
                    <a:pt x="72" y="102"/>
                    <a:pt x="72" y="102"/>
                  </a:cubicBezTo>
                  <a:cubicBezTo>
                    <a:pt x="68" y="101"/>
                    <a:pt x="68" y="101"/>
                    <a:pt x="68" y="101"/>
                  </a:cubicBezTo>
                  <a:cubicBezTo>
                    <a:pt x="65" y="101"/>
                    <a:pt x="65" y="101"/>
                    <a:pt x="65" y="101"/>
                  </a:cubicBezTo>
                  <a:cubicBezTo>
                    <a:pt x="65" y="103"/>
                    <a:pt x="65" y="103"/>
                    <a:pt x="65" y="103"/>
                  </a:cubicBezTo>
                  <a:cubicBezTo>
                    <a:pt x="65" y="104"/>
                    <a:pt x="65" y="104"/>
                    <a:pt x="65" y="104"/>
                  </a:cubicBezTo>
                  <a:cubicBezTo>
                    <a:pt x="63" y="103"/>
                    <a:pt x="63" y="103"/>
                    <a:pt x="63" y="103"/>
                  </a:cubicBezTo>
                  <a:cubicBezTo>
                    <a:pt x="62" y="103"/>
                    <a:pt x="62" y="103"/>
                    <a:pt x="62" y="103"/>
                  </a:cubicBezTo>
                  <a:cubicBezTo>
                    <a:pt x="64" y="100"/>
                    <a:pt x="64" y="100"/>
                    <a:pt x="64" y="100"/>
                  </a:cubicBezTo>
                  <a:cubicBezTo>
                    <a:pt x="64" y="98"/>
                    <a:pt x="64" y="98"/>
                    <a:pt x="64" y="98"/>
                  </a:cubicBezTo>
                  <a:cubicBezTo>
                    <a:pt x="62" y="95"/>
                    <a:pt x="62" y="95"/>
                    <a:pt x="62" y="95"/>
                  </a:cubicBezTo>
                  <a:cubicBezTo>
                    <a:pt x="61" y="95"/>
                    <a:pt x="61" y="95"/>
                    <a:pt x="61" y="95"/>
                  </a:cubicBezTo>
                  <a:cubicBezTo>
                    <a:pt x="60" y="94"/>
                    <a:pt x="60" y="94"/>
                    <a:pt x="60" y="94"/>
                  </a:cubicBezTo>
                  <a:cubicBezTo>
                    <a:pt x="59" y="93"/>
                    <a:pt x="59" y="93"/>
                    <a:pt x="59" y="93"/>
                  </a:cubicBezTo>
                  <a:cubicBezTo>
                    <a:pt x="58" y="93"/>
                    <a:pt x="58" y="93"/>
                    <a:pt x="58" y="93"/>
                  </a:cubicBezTo>
                  <a:cubicBezTo>
                    <a:pt x="57" y="93"/>
                    <a:pt x="57" y="93"/>
                    <a:pt x="57" y="93"/>
                  </a:cubicBezTo>
                  <a:cubicBezTo>
                    <a:pt x="56" y="93"/>
                    <a:pt x="56" y="93"/>
                    <a:pt x="56" y="93"/>
                  </a:cubicBezTo>
                  <a:cubicBezTo>
                    <a:pt x="56" y="93"/>
                    <a:pt x="56" y="93"/>
                    <a:pt x="56" y="93"/>
                  </a:cubicBezTo>
                  <a:cubicBezTo>
                    <a:pt x="57" y="93"/>
                    <a:pt x="57" y="93"/>
                    <a:pt x="57" y="93"/>
                  </a:cubicBezTo>
                  <a:cubicBezTo>
                    <a:pt x="58" y="93"/>
                    <a:pt x="58" y="93"/>
                    <a:pt x="58" y="93"/>
                  </a:cubicBezTo>
                  <a:cubicBezTo>
                    <a:pt x="59" y="92"/>
                    <a:pt x="59" y="92"/>
                    <a:pt x="59" y="92"/>
                  </a:cubicBezTo>
                  <a:cubicBezTo>
                    <a:pt x="60" y="93"/>
                    <a:pt x="60" y="93"/>
                    <a:pt x="60" y="93"/>
                  </a:cubicBezTo>
                  <a:cubicBezTo>
                    <a:pt x="60" y="94"/>
                    <a:pt x="60" y="94"/>
                    <a:pt x="60" y="94"/>
                  </a:cubicBezTo>
                  <a:cubicBezTo>
                    <a:pt x="61" y="93"/>
                    <a:pt x="61" y="93"/>
                    <a:pt x="61" y="93"/>
                  </a:cubicBezTo>
                  <a:cubicBezTo>
                    <a:pt x="62" y="94"/>
                    <a:pt x="62" y="94"/>
                    <a:pt x="62" y="94"/>
                  </a:cubicBezTo>
                  <a:cubicBezTo>
                    <a:pt x="60" y="91"/>
                    <a:pt x="60" y="91"/>
                    <a:pt x="60" y="91"/>
                  </a:cubicBezTo>
                  <a:cubicBezTo>
                    <a:pt x="59" y="89"/>
                    <a:pt x="59" y="89"/>
                    <a:pt x="59" y="89"/>
                  </a:cubicBezTo>
                  <a:cubicBezTo>
                    <a:pt x="59" y="88"/>
                    <a:pt x="59" y="88"/>
                    <a:pt x="59" y="88"/>
                  </a:cubicBezTo>
                  <a:cubicBezTo>
                    <a:pt x="60" y="88"/>
                    <a:pt x="60" y="88"/>
                    <a:pt x="60" y="88"/>
                  </a:cubicBezTo>
                  <a:cubicBezTo>
                    <a:pt x="59" y="87"/>
                    <a:pt x="59" y="87"/>
                    <a:pt x="59" y="87"/>
                  </a:cubicBezTo>
                  <a:cubicBezTo>
                    <a:pt x="58" y="86"/>
                    <a:pt x="58" y="86"/>
                    <a:pt x="58" y="86"/>
                  </a:cubicBezTo>
                  <a:cubicBezTo>
                    <a:pt x="58" y="86"/>
                    <a:pt x="58" y="86"/>
                    <a:pt x="58" y="86"/>
                  </a:cubicBezTo>
                  <a:cubicBezTo>
                    <a:pt x="56" y="84"/>
                    <a:pt x="56" y="84"/>
                    <a:pt x="56" y="84"/>
                  </a:cubicBezTo>
                  <a:cubicBezTo>
                    <a:pt x="54" y="83"/>
                    <a:pt x="54" y="83"/>
                    <a:pt x="54" y="83"/>
                  </a:cubicBezTo>
                  <a:cubicBezTo>
                    <a:pt x="51" y="82"/>
                    <a:pt x="51" y="82"/>
                    <a:pt x="51" y="82"/>
                  </a:cubicBezTo>
                  <a:cubicBezTo>
                    <a:pt x="51" y="81"/>
                    <a:pt x="51" y="81"/>
                    <a:pt x="51" y="81"/>
                  </a:cubicBezTo>
                  <a:cubicBezTo>
                    <a:pt x="51" y="80"/>
                    <a:pt x="51" y="80"/>
                    <a:pt x="51" y="80"/>
                  </a:cubicBezTo>
                  <a:cubicBezTo>
                    <a:pt x="50" y="77"/>
                    <a:pt x="50" y="77"/>
                    <a:pt x="50" y="77"/>
                  </a:cubicBezTo>
                  <a:cubicBezTo>
                    <a:pt x="49" y="75"/>
                    <a:pt x="49" y="75"/>
                    <a:pt x="49" y="75"/>
                  </a:cubicBezTo>
                  <a:cubicBezTo>
                    <a:pt x="48" y="71"/>
                    <a:pt x="48" y="71"/>
                    <a:pt x="48" y="71"/>
                  </a:cubicBezTo>
                  <a:cubicBezTo>
                    <a:pt x="47" y="70"/>
                    <a:pt x="47" y="70"/>
                    <a:pt x="47" y="70"/>
                  </a:cubicBezTo>
                  <a:cubicBezTo>
                    <a:pt x="46" y="70"/>
                    <a:pt x="46" y="70"/>
                    <a:pt x="46" y="70"/>
                  </a:cubicBezTo>
                  <a:cubicBezTo>
                    <a:pt x="44" y="66"/>
                    <a:pt x="44" y="66"/>
                    <a:pt x="44" y="66"/>
                  </a:cubicBezTo>
                  <a:cubicBezTo>
                    <a:pt x="42" y="66"/>
                    <a:pt x="42" y="66"/>
                    <a:pt x="42" y="66"/>
                  </a:cubicBezTo>
                  <a:cubicBezTo>
                    <a:pt x="41" y="65"/>
                    <a:pt x="41" y="65"/>
                    <a:pt x="41" y="65"/>
                  </a:cubicBezTo>
                  <a:cubicBezTo>
                    <a:pt x="39" y="64"/>
                    <a:pt x="39" y="64"/>
                    <a:pt x="39" y="64"/>
                  </a:cubicBezTo>
                  <a:cubicBezTo>
                    <a:pt x="39" y="65"/>
                    <a:pt x="39" y="65"/>
                    <a:pt x="39" y="65"/>
                  </a:cubicBezTo>
                  <a:cubicBezTo>
                    <a:pt x="37" y="66"/>
                    <a:pt x="37" y="66"/>
                    <a:pt x="37" y="66"/>
                  </a:cubicBezTo>
                  <a:cubicBezTo>
                    <a:pt x="35" y="65"/>
                    <a:pt x="35" y="65"/>
                    <a:pt x="35" y="65"/>
                  </a:cubicBezTo>
                  <a:cubicBezTo>
                    <a:pt x="34" y="66"/>
                    <a:pt x="34" y="66"/>
                    <a:pt x="34" y="66"/>
                  </a:cubicBezTo>
                  <a:cubicBezTo>
                    <a:pt x="32" y="65"/>
                    <a:pt x="32" y="65"/>
                    <a:pt x="32" y="65"/>
                  </a:cubicBezTo>
                  <a:cubicBezTo>
                    <a:pt x="32" y="64"/>
                    <a:pt x="32" y="64"/>
                    <a:pt x="32" y="64"/>
                  </a:cubicBezTo>
                  <a:cubicBezTo>
                    <a:pt x="33" y="65"/>
                    <a:pt x="33" y="65"/>
                    <a:pt x="33" y="65"/>
                  </a:cubicBezTo>
                  <a:cubicBezTo>
                    <a:pt x="35" y="65"/>
                    <a:pt x="35" y="65"/>
                    <a:pt x="35" y="65"/>
                  </a:cubicBezTo>
                  <a:cubicBezTo>
                    <a:pt x="37" y="64"/>
                    <a:pt x="37" y="64"/>
                    <a:pt x="37" y="64"/>
                  </a:cubicBezTo>
                  <a:cubicBezTo>
                    <a:pt x="37" y="63"/>
                    <a:pt x="37" y="63"/>
                    <a:pt x="37" y="63"/>
                  </a:cubicBezTo>
                  <a:cubicBezTo>
                    <a:pt x="39" y="63"/>
                    <a:pt x="39" y="63"/>
                    <a:pt x="39" y="63"/>
                  </a:cubicBezTo>
                  <a:cubicBezTo>
                    <a:pt x="40" y="62"/>
                    <a:pt x="40" y="62"/>
                    <a:pt x="40" y="62"/>
                  </a:cubicBezTo>
                  <a:cubicBezTo>
                    <a:pt x="39" y="61"/>
                    <a:pt x="39" y="61"/>
                    <a:pt x="39" y="61"/>
                  </a:cubicBezTo>
                  <a:cubicBezTo>
                    <a:pt x="39" y="60"/>
                    <a:pt x="39" y="60"/>
                    <a:pt x="39" y="60"/>
                  </a:cubicBezTo>
                  <a:cubicBezTo>
                    <a:pt x="38" y="60"/>
                    <a:pt x="38" y="60"/>
                    <a:pt x="38" y="60"/>
                  </a:cubicBezTo>
                  <a:cubicBezTo>
                    <a:pt x="36" y="61"/>
                    <a:pt x="36" y="61"/>
                    <a:pt x="36" y="61"/>
                  </a:cubicBezTo>
                  <a:cubicBezTo>
                    <a:pt x="35" y="60"/>
                    <a:pt x="35" y="60"/>
                    <a:pt x="35" y="60"/>
                  </a:cubicBezTo>
                  <a:cubicBezTo>
                    <a:pt x="37" y="59"/>
                    <a:pt x="37" y="59"/>
                    <a:pt x="37" y="59"/>
                  </a:cubicBezTo>
                  <a:cubicBezTo>
                    <a:pt x="39" y="59"/>
                    <a:pt x="39" y="59"/>
                    <a:pt x="39" y="59"/>
                  </a:cubicBezTo>
                  <a:cubicBezTo>
                    <a:pt x="40" y="58"/>
                    <a:pt x="40" y="58"/>
                    <a:pt x="40" y="58"/>
                  </a:cubicBezTo>
                  <a:cubicBezTo>
                    <a:pt x="40" y="57"/>
                    <a:pt x="40" y="57"/>
                    <a:pt x="40" y="57"/>
                  </a:cubicBezTo>
                  <a:cubicBezTo>
                    <a:pt x="41" y="57"/>
                    <a:pt x="41" y="57"/>
                    <a:pt x="41" y="57"/>
                  </a:cubicBezTo>
                  <a:cubicBezTo>
                    <a:pt x="42" y="55"/>
                    <a:pt x="42" y="55"/>
                    <a:pt x="42" y="55"/>
                  </a:cubicBezTo>
                  <a:cubicBezTo>
                    <a:pt x="43" y="54"/>
                    <a:pt x="43" y="54"/>
                    <a:pt x="43" y="54"/>
                  </a:cubicBezTo>
                  <a:cubicBezTo>
                    <a:pt x="43" y="53"/>
                    <a:pt x="43" y="53"/>
                    <a:pt x="43" y="53"/>
                  </a:cubicBezTo>
                  <a:cubicBezTo>
                    <a:pt x="44" y="51"/>
                    <a:pt x="44" y="51"/>
                    <a:pt x="44" y="51"/>
                  </a:cubicBezTo>
                  <a:cubicBezTo>
                    <a:pt x="44" y="51"/>
                    <a:pt x="44" y="51"/>
                    <a:pt x="44" y="51"/>
                  </a:cubicBezTo>
                  <a:cubicBezTo>
                    <a:pt x="44" y="49"/>
                    <a:pt x="44" y="49"/>
                    <a:pt x="44" y="49"/>
                  </a:cubicBezTo>
                  <a:cubicBezTo>
                    <a:pt x="46" y="47"/>
                    <a:pt x="46" y="47"/>
                    <a:pt x="46" y="47"/>
                  </a:cubicBezTo>
                  <a:cubicBezTo>
                    <a:pt x="46" y="46"/>
                    <a:pt x="46" y="46"/>
                    <a:pt x="46" y="46"/>
                  </a:cubicBezTo>
                  <a:cubicBezTo>
                    <a:pt x="44" y="44"/>
                    <a:pt x="44" y="44"/>
                    <a:pt x="44" y="44"/>
                  </a:cubicBezTo>
                  <a:cubicBezTo>
                    <a:pt x="43" y="45"/>
                    <a:pt x="43" y="45"/>
                    <a:pt x="43" y="45"/>
                  </a:cubicBezTo>
                  <a:cubicBezTo>
                    <a:pt x="40" y="45"/>
                    <a:pt x="40" y="45"/>
                    <a:pt x="40" y="45"/>
                  </a:cubicBezTo>
                  <a:cubicBezTo>
                    <a:pt x="38" y="44"/>
                    <a:pt x="38" y="44"/>
                    <a:pt x="38" y="44"/>
                  </a:cubicBezTo>
                  <a:cubicBezTo>
                    <a:pt x="37" y="45"/>
                    <a:pt x="37" y="45"/>
                    <a:pt x="37" y="45"/>
                  </a:cubicBezTo>
                  <a:cubicBezTo>
                    <a:pt x="36" y="45"/>
                    <a:pt x="36" y="45"/>
                    <a:pt x="36" y="45"/>
                  </a:cubicBezTo>
                  <a:cubicBezTo>
                    <a:pt x="35" y="44"/>
                    <a:pt x="35" y="44"/>
                    <a:pt x="35" y="44"/>
                  </a:cubicBezTo>
                  <a:cubicBezTo>
                    <a:pt x="34" y="44"/>
                    <a:pt x="34" y="44"/>
                    <a:pt x="34" y="44"/>
                  </a:cubicBezTo>
                  <a:cubicBezTo>
                    <a:pt x="33" y="45"/>
                    <a:pt x="33" y="45"/>
                    <a:pt x="33" y="45"/>
                  </a:cubicBezTo>
                  <a:cubicBezTo>
                    <a:pt x="32" y="45"/>
                    <a:pt x="32" y="45"/>
                    <a:pt x="32" y="45"/>
                  </a:cubicBezTo>
                  <a:cubicBezTo>
                    <a:pt x="31" y="46"/>
                    <a:pt x="31" y="46"/>
                    <a:pt x="31" y="46"/>
                  </a:cubicBezTo>
                  <a:cubicBezTo>
                    <a:pt x="30" y="46"/>
                    <a:pt x="30" y="46"/>
                    <a:pt x="30" y="46"/>
                  </a:cubicBezTo>
                  <a:cubicBezTo>
                    <a:pt x="29" y="47"/>
                    <a:pt x="29" y="47"/>
                    <a:pt x="29" y="47"/>
                  </a:cubicBezTo>
                  <a:cubicBezTo>
                    <a:pt x="29" y="46"/>
                    <a:pt x="29" y="46"/>
                    <a:pt x="29" y="46"/>
                  </a:cubicBezTo>
                  <a:cubicBezTo>
                    <a:pt x="30" y="45"/>
                    <a:pt x="30" y="45"/>
                    <a:pt x="30" y="45"/>
                  </a:cubicBezTo>
                  <a:cubicBezTo>
                    <a:pt x="32" y="43"/>
                    <a:pt x="32" y="43"/>
                    <a:pt x="32" y="43"/>
                  </a:cubicBezTo>
                  <a:cubicBezTo>
                    <a:pt x="31" y="43"/>
                    <a:pt x="31" y="43"/>
                    <a:pt x="31" y="43"/>
                  </a:cubicBezTo>
                  <a:cubicBezTo>
                    <a:pt x="29" y="43"/>
                    <a:pt x="29" y="43"/>
                    <a:pt x="29" y="43"/>
                  </a:cubicBezTo>
                  <a:cubicBezTo>
                    <a:pt x="30" y="42"/>
                    <a:pt x="30" y="42"/>
                    <a:pt x="30" y="42"/>
                  </a:cubicBezTo>
                  <a:cubicBezTo>
                    <a:pt x="30" y="41"/>
                    <a:pt x="30" y="41"/>
                    <a:pt x="30" y="41"/>
                  </a:cubicBezTo>
                  <a:cubicBezTo>
                    <a:pt x="34" y="39"/>
                    <a:pt x="34" y="39"/>
                    <a:pt x="34" y="39"/>
                  </a:cubicBezTo>
                  <a:cubicBezTo>
                    <a:pt x="35" y="37"/>
                    <a:pt x="35" y="37"/>
                    <a:pt x="35" y="37"/>
                  </a:cubicBezTo>
                  <a:cubicBezTo>
                    <a:pt x="36" y="37"/>
                    <a:pt x="36" y="37"/>
                    <a:pt x="36" y="37"/>
                  </a:cubicBezTo>
                  <a:cubicBezTo>
                    <a:pt x="36" y="35"/>
                    <a:pt x="36" y="35"/>
                    <a:pt x="36" y="35"/>
                  </a:cubicBezTo>
                  <a:cubicBezTo>
                    <a:pt x="36" y="34"/>
                    <a:pt x="36" y="34"/>
                    <a:pt x="36" y="34"/>
                  </a:cubicBezTo>
                  <a:cubicBezTo>
                    <a:pt x="37" y="33"/>
                    <a:pt x="37" y="33"/>
                    <a:pt x="37" y="33"/>
                  </a:cubicBezTo>
                  <a:cubicBezTo>
                    <a:pt x="36" y="33"/>
                    <a:pt x="36" y="33"/>
                    <a:pt x="36" y="33"/>
                  </a:cubicBezTo>
                  <a:cubicBezTo>
                    <a:pt x="35" y="33"/>
                    <a:pt x="35" y="33"/>
                    <a:pt x="35" y="33"/>
                  </a:cubicBezTo>
                  <a:cubicBezTo>
                    <a:pt x="34" y="33"/>
                    <a:pt x="34" y="33"/>
                    <a:pt x="34" y="33"/>
                  </a:cubicBezTo>
                  <a:cubicBezTo>
                    <a:pt x="33" y="33"/>
                    <a:pt x="33" y="33"/>
                    <a:pt x="33" y="33"/>
                  </a:cubicBezTo>
                  <a:cubicBezTo>
                    <a:pt x="31" y="34"/>
                    <a:pt x="31" y="34"/>
                    <a:pt x="31" y="34"/>
                  </a:cubicBezTo>
                  <a:cubicBezTo>
                    <a:pt x="30" y="34"/>
                    <a:pt x="30" y="34"/>
                    <a:pt x="30" y="34"/>
                  </a:cubicBezTo>
                  <a:cubicBezTo>
                    <a:pt x="28" y="34"/>
                    <a:pt x="28" y="34"/>
                    <a:pt x="28" y="34"/>
                  </a:cubicBezTo>
                  <a:cubicBezTo>
                    <a:pt x="28" y="34"/>
                    <a:pt x="28" y="34"/>
                    <a:pt x="28" y="34"/>
                  </a:cubicBezTo>
                  <a:cubicBezTo>
                    <a:pt x="27" y="35"/>
                    <a:pt x="27" y="35"/>
                    <a:pt x="27" y="35"/>
                  </a:cubicBezTo>
                  <a:cubicBezTo>
                    <a:pt x="27" y="34"/>
                    <a:pt x="27" y="34"/>
                    <a:pt x="27" y="34"/>
                  </a:cubicBezTo>
                  <a:cubicBezTo>
                    <a:pt x="26" y="34"/>
                    <a:pt x="26" y="34"/>
                    <a:pt x="26" y="34"/>
                  </a:cubicBezTo>
                  <a:cubicBezTo>
                    <a:pt x="25" y="35"/>
                    <a:pt x="25" y="35"/>
                    <a:pt x="25" y="35"/>
                  </a:cubicBezTo>
                  <a:cubicBezTo>
                    <a:pt x="25" y="34"/>
                    <a:pt x="25" y="34"/>
                    <a:pt x="25" y="34"/>
                  </a:cubicBezTo>
                  <a:cubicBezTo>
                    <a:pt x="23" y="33"/>
                    <a:pt x="23" y="33"/>
                    <a:pt x="23" y="33"/>
                  </a:cubicBezTo>
                  <a:cubicBezTo>
                    <a:pt x="23" y="34"/>
                    <a:pt x="23" y="34"/>
                    <a:pt x="23" y="34"/>
                  </a:cubicBezTo>
                  <a:cubicBezTo>
                    <a:pt x="22" y="35"/>
                    <a:pt x="22" y="35"/>
                    <a:pt x="22" y="35"/>
                  </a:cubicBezTo>
                  <a:cubicBezTo>
                    <a:pt x="23" y="36"/>
                    <a:pt x="23" y="36"/>
                    <a:pt x="23" y="36"/>
                  </a:cubicBezTo>
                  <a:cubicBezTo>
                    <a:pt x="22" y="36"/>
                    <a:pt x="22" y="36"/>
                    <a:pt x="22" y="36"/>
                  </a:cubicBezTo>
                  <a:cubicBezTo>
                    <a:pt x="22" y="37"/>
                    <a:pt x="22" y="37"/>
                    <a:pt x="22" y="37"/>
                  </a:cubicBezTo>
                  <a:cubicBezTo>
                    <a:pt x="21" y="38"/>
                    <a:pt x="21" y="38"/>
                    <a:pt x="21" y="38"/>
                  </a:cubicBezTo>
                  <a:cubicBezTo>
                    <a:pt x="22" y="39"/>
                    <a:pt x="22" y="39"/>
                    <a:pt x="22" y="39"/>
                  </a:cubicBezTo>
                  <a:cubicBezTo>
                    <a:pt x="21" y="40"/>
                    <a:pt x="21" y="40"/>
                    <a:pt x="21" y="40"/>
                  </a:cubicBezTo>
                  <a:cubicBezTo>
                    <a:pt x="20" y="40"/>
                    <a:pt x="20" y="40"/>
                    <a:pt x="20" y="40"/>
                  </a:cubicBezTo>
                  <a:cubicBezTo>
                    <a:pt x="22" y="42"/>
                    <a:pt x="22" y="42"/>
                    <a:pt x="22" y="42"/>
                  </a:cubicBezTo>
                  <a:cubicBezTo>
                    <a:pt x="23" y="43"/>
                    <a:pt x="23" y="43"/>
                    <a:pt x="23" y="43"/>
                  </a:cubicBezTo>
                  <a:cubicBezTo>
                    <a:pt x="21" y="42"/>
                    <a:pt x="21" y="42"/>
                    <a:pt x="21" y="42"/>
                  </a:cubicBezTo>
                  <a:cubicBezTo>
                    <a:pt x="20" y="42"/>
                    <a:pt x="20" y="42"/>
                    <a:pt x="20" y="42"/>
                  </a:cubicBezTo>
                  <a:cubicBezTo>
                    <a:pt x="19" y="41"/>
                    <a:pt x="19" y="41"/>
                    <a:pt x="19" y="41"/>
                  </a:cubicBezTo>
                  <a:cubicBezTo>
                    <a:pt x="19" y="42"/>
                    <a:pt x="19" y="42"/>
                    <a:pt x="19" y="42"/>
                  </a:cubicBezTo>
                  <a:cubicBezTo>
                    <a:pt x="19" y="43"/>
                    <a:pt x="19" y="43"/>
                    <a:pt x="19" y="43"/>
                  </a:cubicBezTo>
                  <a:cubicBezTo>
                    <a:pt x="19" y="43"/>
                    <a:pt x="19" y="43"/>
                    <a:pt x="19" y="43"/>
                  </a:cubicBezTo>
                  <a:cubicBezTo>
                    <a:pt x="18" y="42"/>
                    <a:pt x="18" y="42"/>
                    <a:pt x="18" y="42"/>
                  </a:cubicBezTo>
                  <a:cubicBezTo>
                    <a:pt x="18" y="44"/>
                    <a:pt x="18" y="44"/>
                    <a:pt x="18" y="44"/>
                  </a:cubicBezTo>
                  <a:cubicBezTo>
                    <a:pt x="18" y="44"/>
                    <a:pt x="18" y="44"/>
                    <a:pt x="18" y="44"/>
                  </a:cubicBezTo>
                  <a:cubicBezTo>
                    <a:pt x="18" y="45"/>
                    <a:pt x="18" y="45"/>
                    <a:pt x="18" y="45"/>
                  </a:cubicBezTo>
                  <a:cubicBezTo>
                    <a:pt x="19" y="46"/>
                    <a:pt x="19" y="46"/>
                    <a:pt x="19" y="46"/>
                  </a:cubicBezTo>
                  <a:cubicBezTo>
                    <a:pt x="20" y="46"/>
                    <a:pt x="20" y="46"/>
                    <a:pt x="20" y="46"/>
                  </a:cubicBezTo>
                  <a:cubicBezTo>
                    <a:pt x="19" y="47"/>
                    <a:pt x="19" y="47"/>
                    <a:pt x="19" y="47"/>
                  </a:cubicBezTo>
                  <a:cubicBezTo>
                    <a:pt x="17" y="46"/>
                    <a:pt x="17" y="46"/>
                    <a:pt x="17" y="46"/>
                  </a:cubicBezTo>
                  <a:cubicBezTo>
                    <a:pt x="18" y="48"/>
                    <a:pt x="18" y="48"/>
                    <a:pt x="18" y="48"/>
                  </a:cubicBezTo>
                  <a:cubicBezTo>
                    <a:pt x="18" y="49"/>
                    <a:pt x="18" y="49"/>
                    <a:pt x="18" y="49"/>
                  </a:cubicBezTo>
                  <a:cubicBezTo>
                    <a:pt x="20" y="48"/>
                    <a:pt x="20" y="48"/>
                    <a:pt x="20" y="48"/>
                  </a:cubicBezTo>
                  <a:cubicBezTo>
                    <a:pt x="18" y="49"/>
                    <a:pt x="18" y="49"/>
                    <a:pt x="18" y="49"/>
                  </a:cubicBezTo>
                  <a:cubicBezTo>
                    <a:pt x="18" y="49"/>
                    <a:pt x="18" y="49"/>
                    <a:pt x="18" y="49"/>
                  </a:cubicBezTo>
                  <a:cubicBezTo>
                    <a:pt x="19" y="50"/>
                    <a:pt x="19" y="50"/>
                    <a:pt x="19" y="50"/>
                  </a:cubicBezTo>
                  <a:cubicBezTo>
                    <a:pt x="20" y="49"/>
                    <a:pt x="20" y="49"/>
                    <a:pt x="20" y="49"/>
                  </a:cubicBezTo>
                  <a:cubicBezTo>
                    <a:pt x="20" y="49"/>
                    <a:pt x="20" y="49"/>
                    <a:pt x="20" y="49"/>
                  </a:cubicBezTo>
                  <a:cubicBezTo>
                    <a:pt x="20" y="50"/>
                    <a:pt x="20" y="50"/>
                    <a:pt x="20" y="50"/>
                  </a:cubicBezTo>
                  <a:cubicBezTo>
                    <a:pt x="19" y="50"/>
                    <a:pt x="19" y="50"/>
                    <a:pt x="19" y="50"/>
                  </a:cubicBezTo>
                  <a:cubicBezTo>
                    <a:pt x="19" y="50"/>
                    <a:pt x="19" y="50"/>
                    <a:pt x="19" y="50"/>
                  </a:cubicBezTo>
                  <a:cubicBezTo>
                    <a:pt x="19" y="51"/>
                    <a:pt x="19" y="51"/>
                    <a:pt x="19" y="51"/>
                  </a:cubicBezTo>
                  <a:cubicBezTo>
                    <a:pt x="19" y="51"/>
                    <a:pt x="19" y="51"/>
                    <a:pt x="19" y="51"/>
                  </a:cubicBezTo>
                  <a:cubicBezTo>
                    <a:pt x="18" y="51"/>
                    <a:pt x="18" y="51"/>
                    <a:pt x="18" y="51"/>
                  </a:cubicBezTo>
                  <a:cubicBezTo>
                    <a:pt x="18" y="52"/>
                    <a:pt x="18" y="52"/>
                    <a:pt x="18" y="52"/>
                  </a:cubicBezTo>
                  <a:cubicBezTo>
                    <a:pt x="19" y="53"/>
                    <a:pt x="19" y="53"/>
                    <a:pt x="19" y="53"/>
                  </a:cubicBezTo>
                  <a:cubicBezTo>
                    <a:pt x="19" y="53"/>
                    <a:pt x="19" y="53"/>
                    <a:pt x="19" y="53"/>
                  </a:cubicBezTo>
                  <a:cubicBezTo>
                    <a:pt x="17" y="53"/>
                    <a:pt x="17" y="53"/>
                    <a:pt x="17" y="53"/>
                  </a:cubicBezTo>
                  <a:cubicBezTo>
                    <a:pt x="17" y="54"/>
                    <a:pt x="17" y="54"/>
                    <a:pt x="17" y="54"/>
                  </a:cubicBezTo>
                  <a:cubicBezTo>
                    <a:pt x="18" y="54"/>
                    <a:pt x="18" y="54"/>
                    <a:pt x="18" y="54"/>
                  </a:cubicBezTo>
                  <a:cubicBezTo>
                    <a:pt x="17" y="55"/>
                    <a:pt x="17" y="55"/>
                    <a:pt x="17" y="55"/>
                  </a:cubicBezTo>
                  <a:cubicBezTo>
                    <a:pt x="17" y="55"/>
                    <a:pt x="17" y="55"/>
                    <a:pt x="17" y="55"/>
                  </a:cubicBezTo>
                  <a:cubicBezTo>
                    <a:pt x="15" y="56"/>
                    <a:pt x="15" y="56"/>
                    <a:pt x="15" y="56"/>
                  </a:cubicBezTo>
                  <a:cubicBezTo>
                    <a:pt x="14" y="56"/>
                    <a:pt x="14" y="56"/>
                    <a:pt x="14" y="56"/>
                  </a:cubicBezTo>
                  <a:cubicBezTo>
                    <a:pt x="15" y="57"/>
                    <a:pt x="15" y="57"/>
                    <a:pt x="15" y="57"/>
                  </a:cubicBezTo>
                  <a:cubicBezTo>
                    <a:pt x="16" y="56"/>
                    <a:pt x="16" y="56"/>
                    <a:pt x="16" y="56"/>
                  </a:cubicBezTo>
                  <a:cubicBezTo>
                    <a:pt x="17" y="57"/>
                    <a:pt x="17" y="57"/>
                    <a:pt x="17" y="57"/>
                  </a:cubicBezTo>
                  <a:cubicBezTo>
                    <a:pt x="17" y="57"/>
                    <a:pt x="17" y="57"/>
                    <a:pt x="17" y="57"/>
                  </a:cubicBezTo>
                  <a:cubicBezTo>
                    <a:pt x="16" y="57"/>
                    <a:pt x="16" y="57"/>
                    <a:pt x="16" y="57"/>
                  </a:cubicBezTo>
                  <a:cubicBezTo>
                    <a:pt x="17" y="58"/>
                    <a:pt x="17" y="58"/>
                    <a:pt x="17" y="58"/>
                  </a:cubicBezTo>
                  <a:cubicBezTo>
                    <a:pt x="18" y="58"/>
                    <a:pt x="18" y="58"/>
                    <a:pt x="18" y="58"/>
                  </a:cubicBezTo>
                  <a:cubicBezTo>
                    <a:pt x="18" y="59"/>
                    <a:pt x="18" y="59"/>
                    <a:pt x="18" y="59"/>
                  </a:cubicBezTo>
                  <a:cubicBezTo>
                    <a:pt x="22" y="55"/>
                    <a:pt x="22" y="55"/>
                    <a:pt x="22" y="55"/>
                  </a:cubicBezTo>
                  <a:cubicBezTo>
                    <a:pt x="21" y="56"/>
                    <a:pt x="21" y="56"/>
                    <a:pt x="21" y="56"/>
                  </a:cubicBezTo>
                  <a:cubicBezTo>
                    <a:pt x="22" y="57"/>
                    <a:pt x="22" y="57"/>
                    <a:pt x="22" y="57"/>
                  </a:cubicBezTo>
                  <a:cubicBezTo>
                    <a:pt x="21" y="57"/>
                    <a:pt x="21" y="57"/>
                    <a:pt x="21" y="57"/>
                  </a:cubicBezTo>
                  <a:cubicBezTo>
                    <a:pt x="20" y="59"/>
                    <a:pt x="20" y="59"/>
                    <a:pt x="20" y="59"/>
                  </a:cubicBezTo>
                  <a:cubicBezTo>
                    <a:pt x="20" y="60"/>
                    <a:pt x="20" y="60"/>
                    <a:pt x="20" y="60"/>
                  </a:cubicBezTo>
                  <a:cubicBezTo>
                    <a:pt x="19" y="62"/>
                    <a:pt x="19" y="62"/>
                    <a:pt x="19" y="62"/>
                  </a:cubicBezTo>
                  <a:cubicBezTo>
                    <a:pt x="20" y="62"/>
                    <a:pt x="20" y="62"/>
                    <a:pt x="20" y="62"/>
                  </a:cubicBezTo>
                  <a:cubicBezTo>
                    <a:pt x="19" y="65"/>
                    <a:pt x="19" y="65"/>
                    <a:pt x="19" y="65"/>
                  </a:cubicBezTo>
                  <a:cubicBezTo>
                    <a:pt x="19" y="66"/>
                    <a:pt x="19" y="66"/>
                    <a:pt x="19" y="66"/>
                  </a:cubicBezTo>
                  <a:cubicBezTo>
                    <a:pt x="18" y="67"/>
                    <a:pt x="18" y="67"/>
                    <a:pt x="18" y="67"/>
                  </a:cubicBezTo>
                  <a:cubicBezTo>
                    <a:pt x="19" y="68"/>
                    <a:pt x="19" y="68"/>
                    <a:pt x="19" y="68"/>
                  </a:cubicBezTo>
                  <a:cubicBezTo>
                    <a:pt x="19" y="68"/>
                    <a:pt x="19" y="68"/>
                    <a:pt x="19" y="68"/>
                  </a:cubicBezTo>
                  <a:cubicBezTo>
                    <a:pt x="18" y="69"/>
                    <a:pt x="18" y="69"/>
                    <a:pt x="18" y="69"/>
                  </a:cubicBezTo>
                  <a:cubicBezTo>
                    <a:pt x="18" y="72"/>
                    <a:pt x="18" y="72"/>
                    <a:pt x="18" y="72"/>
                  </a:cubicBezTo>
                  <a:cubicBezTo>
                    <a:pt x="17" y="73"/>
                    <a:pt x="17" y="73"/>
                    <a:pt x="17" y="73"/>
                  </a:cubicBezTo>
                  <a:cubicBezTo>
                    <a:pt x="17" y="73"/>
                    <a:pt x="17" y="73"/>
                    <a:pt x="17" y="73"/>
                  </a:cubicBezTo>
                  <a:cubicBezTo>
                    <a:pt x="19" y="73"/>
                    <a:pt x="19" y="73"/>
                    <a:pt x="19" y="73"/>
                  </a:cubicBezTo>
                  <a:cubicBezTo>
                    <a:pt x="19" y="72"/>
                    <a:pt x="19" y="72"/>
                    <a:pt x="19" y="72"/>
                  </a:cubicBezTo>
                  <a:cubicBezTo>
                    <a:pt x="20" y="70"/>
                    <a:pt x="20" y="70"/>
                    <a:pt x="20" y="70"/>
                  </a:cubicBezTo>
                  <a:cubicBezTo>
                    <a:pt x="20" y="69"/>
                    <a:pt x="20" y="69"/>
                    <a:pt x="20" y="69"/>
                  </a:cubicBezTo>
                  <a:cubicBezTo>
                    <a:pt x="20" y="68"/>
                    <a:pt x="20" y="68"/>
                    <a:pt x="20" y="68"/>
                  </a:cubicBezTo>
                  <a:cubicBezTo>
                    <a:pt x="20" y="65"/>
                    <a:pt x="20" y="65"/>
                    <a:pt x="20" y="65"/>
                  </a:cubicBezTo>
                  <a:cubicBezTo>
                    <a:pt x="20" y="65"/>
                    <a:pt x="20" y="65"/>
                    <a:pt x="20" y="65"/>
                  </a:cubicBezTo>
                  <a:cubicBezTo>
                    <a:pt x="23" y="62"/>
                    <a:pt x="23" y="62"/>
                    <a:pt x="23" y="62"/>
                  </a:cubicBezTo>
                  <a:cubicBezTo>
                    <a:pt x="21" y="65"/>
                    <a:pt x="21" y="65"/>
                    <a:pt x="21" y="65"/>
                  </a:cubicBezTo>
                  <a:cubicBezTo>
                    <a:pt x="21" y="67"/>
                    <a:pt x="21" y="67"/>
                    <a:pt x="21" y="67"/>
                  </a:cubicBezTo>
                  <a:cubicBezTo>
                    <a:pt x="21" y="67"/>
                    <a:pt x="21" y="67"/>
                    <a:pt x="21" y="67"/>
                  </a:cubicBezTo>
                  <a:cubicBezTo>
                    <a:pt x="22" y="66"/>
                    <a:pt x="22" y="66"/>
                    <a:pt x="22" y="66"/>
                  </a:cubicBezTo>
                  <a:cubicBezTo>
                    <a:pt x="23" y="65"/>
                    <a:pt x="23" y="65"/>
                    <a:pt x="23" y="65"/>
                  </a:cubicBezTo>
                  <a:cubicBezTo>
                    <a:pt x="23" y="67"/>
                    <a:pt x="23" y="67"/>
                    <a:pt x="23" y="67"/>
                  </a:cubicBezTo>
                  <a:cubicBezTo>
                    <a:pt x="24" y="65"/>
                    <a:pt x="24" y="65"/>
                    <a:pt x="24" y="65"/>
                  </a:cubicBezTo>
                  <a:cubicBezTo>
                    <a:pt x="24" y="63"/>
                    <a:pt x="24" y="63"/>
                    <a:pt x="24" y="63"/>
                  </a:cubicBezTo>
                  <a:cubicBezTo>
                    <a:pt x="25" y="63"/>
                    <a:pt x="25" y="63"/>
                    <a:pt x="25" y="63"/>
                  </a:cubicBezTo>
                  <a:cubicBezTo>
                    <a:pt x="24" y="65"/>
                    <a:pt x="24" y="65"/>
                    <a:pt x="24" y="65"/>
                  </a:cubicBezTo>
                  <a:cubicBezTo>
                    <a:pt x="26" y="66"/>
                    <a:pt x="26" y="66"/>
                    <a:pt x="26" y="66"/>
                  </a:cubicBezTo>
                  <a:cubicBezTo>
                    <a:pt x="25" y="66"/>
                    <a:pt x="25" y="66"/>
                    <a:pt x="25" y="66"/>
                  </a:cubicBezTo>
                  <a:cubicBezTo>
                    <a:pt x="24" y="68"/>
                    <a:pt x="24" y="68"/>
                    <a:pt x="24" y="68"/>
                  </a:cubicBezTo>
                  <a:cubicBezTo>
                    <a:pt x="24" y="70"/>
                    <a:pt x="24" y="70"/>
                    <a:pt x="24" y="70"/>
                  </a:cubicBezTo>
                  <a:cubicBezTo>
                    <a:pt x="25" y="70"/>
                    <a:pt x="25" y="70"/>
                    <a:pt x="25" y="70"/>
                  </a:cubicBezTo>
                  <a:cubicBezTo>
                    <a:pt x="26" y="71"/>
                    <a:pt x="26" y="71"/>
                    <a:pt x="26" y="71"/>
                  </a:cubicBezTo>
                  <a:cubicBezTo>
                    <a:pt x="24" y="73"/>
                    <a:pt x="24" y="73"/>
                    <a:pt x="24" y="73"/>
                  </a:cubicBezTo>
                  <a:cubicBezTo>
                    <a:pt x="23" y="77"/>
                    <a:pt x="23" y="77"/>
                    <a:pt x="23" y="77"/>
                  </a:cubicBezTo>
                  <a:cubicBezTo>
                    <a:pt x="23" y="78"/>
                    <a:pt x="23" y="78"/>
                    <a:pt x="23" y="78"/>
                  </a:cubicBezTo>
                  <a:cubicBezTo>
                    <a:pt x="22" y="78"/>
                    <a:pt x="22" y="78"/>
                    <a:pt x="22" y="78"/>
                  </a:cubicBezTo>
                  <a:cubicBezTo>
                    <a:pt x="22" y="79"/>
                    <a:pt x="22" y="79"/>
                    <a:pt x="22" y="79"/>
                  </a:cubicBezTo>
                  <a:cubicBezTo>
                    <a:pt x="24" y="82"/>
                    <a:pt x="24" y="82"/>
                    <a:pt x="24" y="82"/>
                  </a:cubicBezTo>
                  <a:cubicBezTo>
                    <a:pt x="23" y="80"/>
                    <a:pt x="23" y="80"/>
                    <a:pt x="23" y="80"/>
                  </a:cubicBezTo>
                  <a:cubicBezTo>
                    <a:pt x="25" y="79"/>
                    <a:pt x="25" y="79"/>
                    <a:pt x="25" y="79"/>
                  </a:cubicBezTo>
                  <a:cubicBezTo>
                    <a:pt x="28" y="81"/>
                    <a:pt x="28" y="81"/>
                    <a:pt x="28" y="81"/>
                  </a:cubicBezTo>
                  <a:cubicBezTo>
                    <a:pt x="28" y="80"/>
                    <a:pt x="28" y="80"/>
                    <a:pt x="28" y="80"/>
                  </a:cubicBezTo>
                  <a:cubicBezTo>
                    <a:pt x="26" y="79"/>
                    <a:pt x="26" y="79"/>
                    <a:pt x="26" y="79"/>
                  </a:cubicBezTo>
                  <a:cubicBezTo>
                    <a:pt x="27" y="78"/>
                    <a:pt x="27" y="78"/>
                    <a:pt x="27" y="78"/>
                  </a:cubicBezTo>
                  <a:cubicBezTo>
                    <a:pt x="30" y="80"/>
                    <a:pt x="30" y="80"/>
                    <a:pt x="30" y="80"/>
                  </a:cubicBezTo>
                  <a:cubicBezTo>
                    <a:pt x="31" y="80"/>
                    <a:pt x="31" y="80"/>
                    <a:pt x="31" y="80"/>
                  </a:cubicBezTo>
                  <a:cubicBezTo>
                    <a:pt x="31" y="79"/>
                    <a:pt x="31" y="79"/>
                    <a:pt x="31" y="79"/>
                  </a:cubicBezTo>
                  <a:cubicBezTo>
                    <a:pt x="33" y="79"/>
                    <a:pt x="33" y="79"/>
                    <a:pt x="33" y="79"/>
                  </a:cubicBezTo>
                  <a:cubicBezTo>
                    <a:pt x="33" y="78"/>
                    <a:pt x="33" y="78"/>
                    <a:pt x="33" y="78"/>
                  </a:cubicBezTo>
                  <a:cubicBezTo>
                    <a:pt x="38" y="78"/>
                    <a:pt x="38" y="78"/>
                    <a:pt x="38" y="78"/>
                  </a:cubicBezTo>
                  <a:cubicBezTo>
                    <a:pt x="35" y="79"/>
                    <a:pt x="35" y="79"/>
                    <a:pt x="35" y="79"/>
                  </a:cubicBezTo>
                  <a:cubicBezTo>
                    <a:pt x="33" y="83"/>
                    <a:pt x="33" y="83"/>
                    <a:pt x="33" y="83"/>
                  </a:cubicBezTo>
                  <a:cubicBezTo>
                    <a:pt x="35" y="87"/>
                    <a:pt x="35" y="87"/>
                    <a:pt x="35" y="87"/>
                  </a:cubicBezTo>
                  <a:cubicBezTo>
                    <a:pt x="36" y="87"/>
                    <a:pt x="36" y="87"/>
                    <a:pt x="36" y="87"/>
                  </a:cubicBezTo>
                  <a:cubicBezTo>
                    <a:pt x="36" y="89"/>
                    <a:pt x="36" y="89"/>
                    <a:pt x="36" y="89"/>
                  </a:cubicBezTo>
                  <a:cubicBezTo>
                    <a:pt x="38" y="87"/>
                    <a:pt x="38" y="87"/>
                    <a:pt x="38" y="87"/>
                  </a:cubicBezTo>
                  <a:cubicBezTo>
                    <a:pt x="40" y="87"/>
                    <a:pt x="40" y="87"/>
                    <a:pt x="40" y="87"/>
                  </a:cubicBezTo>
                  <a:cubicBezTo>
                    <a:pt x="39" y="89"/>
                    <a:pt x="39" y="89"/>
                    <a:pt x="39" y="89"/>
                  </a:cubicBezTo>
                  <a:cubicBezTo>
                    <a:pt x="39" y="90"/>
                    <a:pt x="39" y="90"/>
                    <a:pt x="39" y="90"/>
                  </a:cubicBezTo>
                  <a:cubicBezTo>
                    <a:pt x="38" y="91"/>
                    <a:pt x="38" y="91"/>
                    <a:pt x="38" y="91"/>
                  </a:cubicBezTo>
                  <a:cubicBezTo>
                    <a:pt x="38" y="93"/>
                    <a:pt x="38" y="93"/>
                    <a:pt x="38" y="93"/>
                  </a:cubicBezTo>
                  <a:cubicBezTo>
                    <a:pt x="37" y="95"/>
                    <a:pt x="37" y="95"/>
                    <a:pt x="37" y="95"/>
                  </a:cubicBezTo>
                  <a:cubicBezTo>
                    <a:pt x="38" y="97"/>
                    <a:pt x="38" y="97"/>
                    <a:pt x="38" y="97"/>
                  </a:cubicBezTo>
                  <a:cubicBezTo>
                    <a:pt x="40" y="98"/>
                    <a:pt x="40" y="98"/>
                    <a:pt x="40" y="98"/>
                  </a:cubicBezTo>
                  <a:cubicBezTo>
                    <a:pt x="41" y="98"/>
                    <a:pt x="41" y="98"/>
                    <a:pt x="41" y="98"/>
                  </a:cubicBezTo>
                  <a:cubicBezTo>
                    <a:pt x="40" y="98"/>
                    <a:pt x="40" y="98"/>
                    <a:pt x="40" y="98"/>
                  </a:cubicBezTo>
                  <a:cubicBezTo>
                    <a:pt x="39" y="98"/>
                    <a:pt x="39" y="98"/>
                    <a:pt x="39" y="98"/>
                  </a:cubicBezTo>
                  <a:cubicBezTo>
                    <a:pt x="38" y="97"/>
                    <a:pt x="38" y="97"/>
                    <a:pt x="38" y="97"/>
                  </a:cubicBezTo>
                  <a:cubicBezTo>
                    <a:pt x="37" y="97"/>
                    <a:pt x="37" y="97"/>
                    <a:pt x="37" y="97"/>
                  </a:cubicBezTo>
                  <a:cubicBezTo>
                    <a:pt x="38" y="99"/>
                    <a:pt x="38" y="99"/>
                    <a:pt x="38" y="99"/>
                  </a:cubicBezTo>
                  <a:cubicBezTo>
                    <a:pt x="39" y="99"/>
                    <a:pt x="39" y="99"/>
                    <a:pt x="39" y="99"/>
                  </a:cubicBezTo>
                  <a:cubicBezTo>
                    <a:pt x="37" y="99"/>
                    <a:pt x="37" y="99"/>
                    <a:pt x="37" y="99"/>
                  </a:cubicBezTo>
                  <a:cubicBezTo>
                    <a:pt x="36" y="98"/>
                    <a:pt x="36" y="98"/>
                    <a:pt x="36" y="98"/>
                  </a:cubicBezTo>
                  <a:cubicBezTo>
                    <a:pt x="33" y="99"/>
                    <a:pt x="33" y="99"/>
                    <a:pt x="33" y="99"/>
                  </a:cubicBezTo>
                  <a:cubicBezTo>
                    <a:pt x="32" y="99"/>
                    <a:pt x="32" y="99"/>
                    <a:pt x="32" y="99"/>
                  </a:cubicBezTo>
                  <a:cubicBezTo>
                    <a:pt x="29" y="100"/>
                    <a:pt x="29" y="100"/>
                    <a:pt x="29" y="100"/>
                  </a:cubicBezTo>
                  <a:cubicBezTo>
                    <a:pt x="28" y="102"/>
                    <a:pt x="28" y="102"/>
                    <a:pt x="28" y="102"/>
                  </a:cubicBezTo>
                  <a:cubicBezTo>
                    <a:pt x="26" y="103"/>
                    <a:pt x="26" y="103"/>
                    <a:pt x="26" y="103"/>
                  </a:cubicBezTo>
                  <a:cubicBezTo>
                    <a:pt x="25" y="105"/>
                    <a:pt x="25" y="105"/>
                    <a:pt x="25" y="105"/>
                  </a:cubicBezTo>
                  <a:cubicBezTo>
                    <a:pt x="26" y="104"/>
                    <a:pt x="26" y="104"/>
                    <a:pt x="26" y="104"/>
                  </a:cubicBezTo>
                  <a:cubicBezTo>
                    <a:pt x="27" y="105"/>
                    <a:pt x="27" y="105"/>
                    <a:pt x="27" y="105"/>
                  </a:cubicBezTo>
                  <a:cubicBezTo>
                    <a:pt x="27" y="104"/>
                    <a:pt x="27" y="104"/>
                    <a:pt x="27" y="104"/>
                  </a:cubicBezTo>
                  <a:cubicBezTo>
                    <a:pt x="30" y="103"/>
                    <a:pt x="30" y="103"/>
                    <a:pt x="30" y="103"/>
                  </a:cubicBezTo>
                  <a:cubicBezTo>
                    <a:pt x="30" y="105"/>
                    <a:pt x="30" y="105"/>
                    <a:pt x="30" y="105"/>
                  </a:cubicBezTo>
                  <a:cubicBezTo>
                    <a:pt x="31" y="106"/>
                    <a:pt x="31" y="106"/>
                    <a:pt x="31" y="106"/>
                  </a:cubicBezTo>
                  <a:cubicBezTo>
                    <a:pt x="29" y="107"/>
                    <a:pt x="29" y="107"/>
                    <a:pt x="29" y="107"/>
                  </a:cubicBezTo>
                  <a:cubicBezTo>
                    <a:pt x="30" y="108"/>
                    <a:pt x="30" y="108"/>
                    <a:pt x="30" y="108"/>
                  </a:cubicBezTo>
                  <a:cubicBezTo>
                    <a:pt x="31" y="108"/>
                    <a:pt x="31" y="108"/>
                    <a:pt x="31" y="108"/>
                  </a:cubicBezTo>
                  <a:cubicBezTo>
                    <a:pt x="29" y="112"/>
                    <a:pt x="29" y="112"/>
                    <a:pt x="29" y="112"/>
                  </a:cubicBezTo>
                  <a:cubicBezTo>
                    <a:pt x="27" y="112"/>
                    <a:pt x="27" y="112"/>
                    <a:pt x="27" y="112"/>
                  </a:cubicBezTo>
                  <a:cubicBezTo>
                    <a:pt x="26" y="113"/>
                    <a:pt x="26" y="113"/>
                    <a:pt x="26" y="113"/>
                  </a:cubicBezTo>
                  <a:cubicBezTo>
                    <a:pt x="25" y="113"/>
                    <a:pt x="25" y="113"/>
                    <a:pt x="25" y="113"/>
                  </a:cubicBezTo>
                  <a:cubicBezTo>
                    <a:pt x="24" y="114"/>
                    <a:pt x="24" y="114"/>
                    <a:pt x="24" y="114"/>
                  </a:cubicBezTo>
                  <a:cubicBezTo>
                    <a:pt x="22" y="114"/>
                    <a:pt x="22" y="114"/>
                    <a:pt x="22" y="114"/>
                  </a:cubicBezTo>
                  <a:cubicBezTo>
                    <a:pt x="20" y="116"/>
                    <a:pt x="20" y="116"/>
                    <a:pt x="20" y="116"/>
                  </a:cubicBezTo>
                  <a:cubicBezTo>
                    <a:pt x="22" y="116"/>
                    <a:pt x="22" y="116"/>
                    <a:pt x="22" y="116"/>
                  </a:cubicBezTo>
                  <a:cubicBezTo>
                    <a:pt x="22" y="117"/>
                    <a:pt x="22" y="117"/>
                    <a:pt x="22" y="117"/>
                  </a:cubicBezTo>
                  <a:cubicBezTo>
                    <a:pt x="21" y="118"/>
                    <a:pt x="21" y="118"/>
                    <a:pt x="21" y="118"/>
                  </a:cubicBezTo>
                  <a:cubicBezTo>
                    <a:pt x="23" y="118"/>
                    <a:pt x="23" y="118"/>
                    <a:pt x="23" y="118"/>
                  </a:cubicBezTo>
                  <a:cubicBezTo>
                    <a:pt x="22" y="119"/>
                    <a:pt x="22" y="119"/>
                    <a:pt x="22" y="119"/>
                  </a:cubicBezTo>
                  <a:cubicBezTo>
                    <a:pt x="23" y="119"/>
                    <a:pt x="23" y="119"/>
                    <a:pt x="23" y="119"/>
                  </a:cubicBezTo>
                  <a:cubicBezTo>
                    <a:pt x="24" y="119"/>
                    <a:pt x="24" y="119"/>
                    <a:pt x="24" y="119"/>
                  </a:cubicBezTo>
                  <a:cubicBezTo>
                    <a:pt x="26" y="118"/>
                    <a:pt x="26" y="118"/>
                    <a:pt x="26" y="118"/>
                  </a:cubicBezTo>
                  <a:cubicBezTo>
                    <a:pt x="28" y="117"/>
                    <a:pt x="28" y="117"/>
                    <a:pt x="28" y="117"/>
                  </a:cubicBezTo>
                  <a:cubicBezTo>
                    <a:pt x="28" y="118"/>
                    <a:pt x="28" y="118"/>
                    <a:pt x="28" y="118"/>
                  </a:cubicBezTo>
                  <a:cubicBezTo>
                    <a:pt x="30" y="119"/>
                    <a:pt x="30" y="119"/>
                    <a:pt x="30" y="119"/>
                  </a:cubicBezTo>
                  <a:cubicBezTo>
                    <a:pt x="29" y="119"/>
                    <a:pt x="29" y="119"/>
                    <a:pt x="29" y="119"/>
                  </a:cubicBezTo>
                  <a:cubicBezTo>
                    <a:pt x="28" y="120"/>
                    <a:pt x="28" y="120"/>
                    <a:pt x="28" y="120"/>
                  </a:cubicBezTo>
                  <a:cubicBezTo>
                    <a:pt x="31" y="120"/>
                    <a:pt x="31" y="120"/>
                    <a:pt x="31" y="120"/>
                  </a:cubicBezTo>
                  <a:cubicBezTo>
                    <a:pt x="31" y="119"/>
                    <a:pt x="31" y="119"/>
                    <a:pt x="31" y="119"/>
                  </a:cubicBezTo>
                  <a:cubicBezTo>
                    <a:pt x="32" y="119"/>
                    <a:pt x="32" y="119"/>
                    <a:pt x="32" y="119"/>
                  </a:cubicBezTo>
                  <a:cubicBezTo>
                    <a:pt x="33" y="121"/>
                    <a:pt x="33" y="121"/>
                    <a:pt x="33" y="121"/>
                  </a:cubicBezTo>
                  <a:cubicBezTo>
                    <a:pt x="34" y="122"/>
                    <a:pt x="34" y="122"/>
                    <a:pt x="34" y="122"/>
                  </a:cubicBezTo>
                  <a:cubicBezTo>
                    <a:pt x="37" y="122"/>
                    <a:pt x="37" y="122"/>
                    <a:pt x="37" y="122"/>
                  </a:cubicBezTo>
                  <a:cubicBezTo>
                    <a:pt x="38" y="121"/>
                    <a:pt x="38" y="121"/>
                    <a:pt x="38" y="121"/>
                  </a:cubicBezTo>
                  <a:cubicBezTo>
                    <a:pt x="39" y="120"/>
                    <a:pt x="39" y="120"/>
                    <a:pt x="39" y="120"/>
                  </a:cubicBezTo>
                  <a:cubicBezTo>
                    <a:pt x="41" y="119"/>
                    <a:pt x="41" y="119"/>
                    <a:pt x="41" y="119"/>
                  </a:cubicBezTo>
                  <a:cubicBezTo>
                    <a:pt x="42" y="118"/>
                    <a:pt x="42" y="118"/>
                    <a:pt x="42" y="118"/>
                  </a:cubicBezTo>
                  <a:cubicBezTo>
                    <a:pt x="43" y="118"/>
                    <a:pt x="43" y="118"/>
                    <a:pt x="43" y="118"/>
                  </a:cubicBezTo>
                  <a:cubicBezTo>
                    <a:pt x="41" y="120"/>
                    <a:pt x="41" y="120"/>
                    <a:pt x="41" y="120"/>
                  </a:cubicBezTo>
                  <a:cubicBezTo>
                    <a:pt x="39" y="122"/>
                    <a:pt x="39" y="122"/>
                    <a:pt x="39" y="122"/>
                  </a:cubicBezTo>
                  <a:cubicBezTo>
                    <a:pt x="39" y="125"/>
                    <a:pt x="39" y="125"/>
                    <a:pt x="39" y="125"/>
                  </a:cubicBezTo>
                  <a:cubicBezTo>
                    <a:pt x="38" y="124"/>
                    <a:pt x="38" y="124"/>
                    <a:pt x="38" y="124"/>
                  </a:cubicBezTo>
                  <a:cubicBezTo>
                    <a:pt x="36" y="125"/>
                    <a:pt x="36" y="125"/>
                    <a:pt x="36" y="125"/>
                  </a:cubicBezTo>
                  <a:cubicBezTo>
                    <a:pt x="35" y="124"/>
                    <a:pt x="35" y="124"/>
                    <a:pt x="35" y="124"/>
                  </a:cubicBezTo>
                  <a:cubicBezTo>
                    <a:pt x="32" y="124"/>
                    <a:pt x="32" y="124"/>
                    <a:pt x="32" y="124"/>
                  </a:cubicBezTo>
                  <a:cubicBezTo>
                    <a:pt x="29" y="124"/>
                    <a:pt x="29" y="124"/>
                    <a:pt x="29" y="124"/>
                  </a:cubicBezTo>
                  <a:cubicBezTo>
                    <a:pt x="29" y="126"/>
                    <a:pt x="29" y="126"/>
                    <a:pt x="29" y="126"/>
                  </a:cubicBezTo>
                  <a:cubicBezTo>
                    <a:pt x="28" y="127"/>
                    <a:pt x="28" y="127"/>
                    <a:pt x="28" y="127"/>
                  </a:cubicBezTo>
                  <a:cubicBezTo>
                    <a:pt x="26" y="127"/>
                    <a:pt x="26" y="127"/>
                    <a:pt x="26" y="127"/>
                  </a:cubicBezTo>
                  <a:cubicBezTo>
                    <a:pt x="26" y="130"/>
                    <a:pt x="26" y="130"/>
                    <a:pt x="26" y="130"/>
                  </a:cubicBezTo>
                  <a:cubicBezTo>
                    <a:pt x="25" y="131"/>
                    <a:pt x="25" y="131"/>
                    <a:pt x="25" y="131"/>
                  </a:cubicBezTo>
                  <a:cubicBezTo>
                    <a:pt x="24" y="132"/>
                    <a:pt x="24" y="132"/>
                    <a:pt x="24" y="132"/>
                  </a:cubicBezTo>
                  <a:cubicBezTo>
                    <a:pt x="23" y="132"/>
                    <a:pt x="23" y="132"/>
                    <a:pt x="23" y="132"/>
                  </a:cubicBezTo>
                  <a:cubicBezTo>
                    <a:pt x="22" y="134"/>
                    <a:pt x="22" y="134"/>
                    <a:pt x="22" y="134"/>
                  </a:cubicBezTo>
                  <a:cubicBezTo>
                    <a:pt x="21" y="134"/>
                    <a:pt x="21" y="134"/>
                    <a:pt x="21" y="134"/>
                  </a:cubicBezTo>
                  <a:cubicBezTo>
                    <a:pt x="21" y="135"/>
                    <a:pt x="21" y="135"/>
                    <a:pt x="21" y="135"/>
                  </a:cubicBezTo>
                  <a:cubicBezTo>
                    <a:pt x="19" y="136"/>
                    <a:pt x="19" y="136"/>
                    <a:pt x="19" y="136"/>
                  </a:cubicBezTo>
                  <a:cubicBezTo>
                    <a:pt x="18" y="136"/>
                    <a:pt x="18" y="136"/>
                    <a:pt x="18" y="136"/>
                  </a:cubicBezTo>
                  <a:cubicBezTo>
                    <a:pt x="17" y="137"/>
                    <a:pt x="17" y="137"/>
                    <a:pt x="17" y="137"/>
                  </a:cubicBezTo>
                  <a:cubicBezTo>
                    <a:pt x="17" y="138"/>
                    <a:pt x="17" y="138"/>
                    <a:pt x="17" y="138"/>
                  </a:cubicBezTo>
                  <a:cubicBezTo>
                    <a:pt x="18" y="139"/>
                    <a:pt x="18" y="139"/>
                    <a:pt x="18" y="139"/>
                  </a:cubicBezTo>
                  <a:cubicBezTo>
                    <a:pt x="18" y="137"/>
                    <a:pt x="18" y="137"/>
                    <a:pt x="18" y="137"/>
                  </a:cubicBezTo>
                  <a:cubicBezTo>
                    <a:pt x="20" y="138"/>
                    <a:pt x="20" y="138"/>
                    <a:pt x="20" y="138"/>
                  </a:cubicBezTo>
                  <a:lnTo>
                    <a:pt x="21" y="139"/>
                  </a:lnTo>
                  <a:close/>
                </a:path>
              </a:pathLst>
            </a:custGeom>
            <a:grpFill/>
            <a:ln w="0">
              <a:noFill/>
            </a:ln>
          </p:spPr>
          <p:style>
            <a:lnRef idx="0">
              <a:scrgbClr r="0" g="0" b="0"/>
            </a:lnRef>
            <a:fillRef idx="0">
              <a:scrgbClr r="0" g="0" b="0"/>
            </a:fillRef>
            <a:effectRef idx="0">
              <a:scrgbClr r="0" g="0" b="0"/>
            </a:effectRef>
            <a:fontRef idx="minor"/>
          </p:style>
        </p:sp>
        <p:sp>
          <p:nvSpPr>
            <p:cNvPr id="334" name="CustomShape 75">
              <a:extLst>
                <a:ext uri="{FF2B5EF4-FFF2-40B4-BE49-F238E27FC236}">
                  <a16:creationId xmlns:a16="http://schemas.microsoft.com/office/drawing/2014/main" id="{520C7F18-DFC1-4576-919A-EFBF98091506}"/>
                </a:ext>
              </a:extLst>
            </p:cNvPr>
            <p:cNvSpPr/>
            <p:nvPr/>
          </p:nvSpPr>
          <p:spPr>
            <a:xfrm>
              <a:off x="3117960" y="4272120"/>
              <a:ext cx="267120" cy="241560"/>
            </a:xfrm>
            <a:custGeom>
              <a:avLst/>
              <a:gdLst/>
              <a:ahLst/>
              <a:cxnLst/>
              <a:rect l="l" t="t" r="r" b="b"/>
              <a:pathLst>
                <a:path w="251" h="234">
                  <a:moveTo>
                    <a:pt x="202" y="128"/>
                  </a:moveTo>
                  <a:lnTo>
                    <a:pt x="202" y="124"/>
                  </a:lnTo>
                  <a:lnTo>
                    <a:pt x="200" y="124"/>
                  </a:lnTo>
                  <a:lnTo>
                    <a:pt x="198" y="117"/>
                  </a:lnTo>
                  <a:lnTo>
                    <a:pt x="198" y="115"/>
                  </a:lnTo>
                  <a:lnTo>
                    <a:pt x="191" y="115"/>
                  </a:lnTo>
                  <a:lnTo>
                    <a:pt x="189" y="117"/>
                  </a:lnTo>
                  <a:lnTo>
                    <a:pt x="191" y="122"/>
                  </a:lnTo>
                  <a:lnTo>
                    <a:pt x="185" y="124"/>
                  </a:lnTo>
                  <a:lnTo>
                    <a:pt x="183" y="124"/>
                  </a:lnTo>
                  <a:lnTo>
                    <a:pt x="180" y="119"/>
                  </a:lnTo>
                  <a:lnTo>
                    <a:pt x="183" y="119"/>
                  </a:lnTo>
                  <a:lnTo>
                    <a:pt x="185" y="119"/>
                  </a:lnTo>
                  <a:lnTo>
                    <a:pt x="185" y="115"/>
                  </a:lnTo>
                  <a:lnTo>
                    <a:pt x="187" y="108"/>
                  </a:lnTo>
                  <a:lnTo>
                    <a:pt x="191" y="102"/>
                  </a:lnTo>
                  <a:lnTo>
                    <a:pt x="194" y="100"/>
                  </a:lnTo>
                  <a:lnTo>
                    <a:pt x="198" y="95"/>
                  </a:lnTo>
                  <a:lnTo>
                    <a:pt x="202" y="93"/>
                  </a:lnTo>
                  <a:lnTo>
                    <a:pt x="200" y="91"/>
                  </a:lnTo>
                  <a:lnTo>
                    <a:pt x="196" y="89"/>
                  </a:lnTo>
                  <a:lnTo>
                    <a:pt x="200" y="84"/>
                  </a:lnTo>
                  <a:lnTo>
                    <a:pt x="205" y="84"/>
                  </a:lnTo>
                  <a:lnTo>
                    <a:pt x="205" y="86"/>
                  </a:lnTo>
                  <a:lnTo>
                    <a:pt x="209" y="89"/>
                  </a:lnTo>
                  <a:lnTo>
                    <a:pt x="216" y="86"/>
                  </a:lnTo>
                  <a:lnTo>
                    <a:pt x="213" y="82"/>
                  </a:lnTo>
                  <a:lnTo>
                    <a:pt x="209" y="80"/>
                  </a:lnTo>
                  <a:lnTo>
                    <a:pt x="209" y="75"/>
                  </a:lnTo>
                  <a:lnTo>
                    <a:pt x="211" y="69"/>
                  </a:lnTo>
                  <a:lnTo>
                    <a:pt x="213" y="64"/>
                  </a:lnTo>
                  <a:lnTo>
                    <a:pt x="213" y="62"/>
                  </a:lnTo>
                  <a:lnTo>
                    <a:pt x="216" y="56"/>
                  </a:lnTo>
                  <a:lnTo>
                    <a:pt x="220" y="51"/>
                  </a:lnTo>
                  <a:lnTo>
                    <a:pt x="216" y="49"/>
                  </a:lnTo>
                  <a:lnTo>
                    <a:pt x="213" y="49"/>
                  </a:lnTo>
                  <a:lnTo>
                    <a:pt x="209" y="47"/>
                  </a:lnTo>
                  <a:lnTo>
                    <a:pt x="205" y="49"/>
                  </a:lnTo>
                  <a:lnTo>
                    <a:pt x="202" y="47"/>
                  </a:lnTo>
                  <a:lnTo>
                    <a:pt x="198" y="47"/>
                  </a:lnTo>
                  <a:lnTo>
                    <a:pt x="196" y="49"/>
                  </a:lnTo>
                  <a:lnTo>
                    <a:pt x="191" y="47"/>
                  </a:lnTo>
                  <a:lnTo>
                    <a:pt x="191" y="42"/>
                  </a:lnTo>
                  <a:lnTo>
                    <a:pt x="189" y="40"/>
                  </a:lnTo>
                  <a:lnTo>
                    <a:pt x="187" y="42"/>
                  </a:lnTo>
                  <a:lnTo>
                    <a:pt x="180" y="40"/>
                  </a:lnTo>
                  <a:lnTo>
                    <a:pt x="178" y="36"/>
                  </a:lnTo>
                  <a:lnTo>
                    <a:pt x="176" y="36"/>
                  </a:lnTo>
                  <a:lnTo>
                    <a:pt x="174" y="38"/>
                  </a:lnTo>
                  <a:lnTo>
                    <a:pt x="172" y="36"/>
                  </a:lnTo>
                  <a:lnTo>
                    <a:pt x="167" y="36"/>
                  </a:lnTo>
                  <a:lnTo>
                    <a:pt x="163" y="29"/>
                  </a:lnTo>
                  <a:lnTo>
                    <a:pt x="161" y="29"/>
                  </a:lnTo>
                  <a:lnTo>
                    <a:pt x="158" y="27"/>
                  </a:lnTo>
                  <a:lnTo>
                    <a:pt x="156" y="27"/>
                  </a:lnTo>
                  <a:lnTo>
                    <a:pt x="154" y="29"/>
                  </a:lnTo>
                  <a:lnTo>
                    <a:pt x="150" y="27"/>
                  </a:lnTo>
                  <a:lnTo>
                    <a:pt x="150" y="20"/>
                  </a:lnTo>
                  <a:lnTo>
                    <a:pt x="147" y="20"/>
                  </a:lnTo>
                  <a:lnTo>
                    <a:pt x="145" y="18"/>
                  </a:lnTo>
                  <a:lnTo>
                    <a:pt x="143" y="18"/>
                  </a:lnTo>
                  <a:lnTo>
                    <a:pt x="136" y="14"/>
                  </a:lnTo>
                  <a:lnTo>
                    <a:pt x="136" y="9"/>
                  </a:lnTo>
                  <a:lnTo>
                    <a:pt x="132" y="9"/>
                  </a:lnTo>
                  <a:lnTo>
                    <a:pt x="130" y="3"/>
                  </a:lnTo>
                  <a:lnTo>
                    <a:pt x="128" y="0"/>
                  </a:lnTo>
                  <a:lnTo>
                    <a:pt x="128" y="0"/>
                  </a:lnTo>
                  <a:lnTo>
                    <a:pt x="121" y="3"/>
                  </a:lnTo>
                  <a:lnTo>
                    <a:pt x="119" y="3"/>
                  </a:lnTo>
                  <a:lnTo>
                    <a:pt x="114" y="5"/>
                  </a:lnTo>
                  <a:lnTo>
                    <a:pt x="112" y="9"/>
                  </a:lnTo>
                  <a:lnTo>
                    <a:pt x="112" y="14"/>
                  </a:lnTo>
                  <a:lnTo>
                    <a:pt x="112" y="20"/>
                  </a:lnTo>
                  <a:lnTo>
                    <a:pt x="106" y="27"/>
                  </a:lnTo>
                  <a:lnTo>
                    <a:pt x="106" y="29"/>
                  </a:lnTo>
                  <a:lnTo>
                    <a:pt x="101" y="31"/>
                  </a:lnTo>
                  <a:lnTo>
                    <a:pt x="97" y="31"/>
                  </a:lnTo>
                  <a:lnTo>
                    <a:pt x="95" y="29"/>
                  </a:lnTo>
                  <a:lnTo>
                    <a:pt x="86" y="34"/>
                  </a:lnTo>
                  <a:lnTo>
                    <a:pt x="84" y="38"/>
                  </a:lnTo>
                  <a:lnTo>
                    <a:pt x="86" y="40"/>
                  </a:lnTo>
                  <a:lnTo>
                    <a:pt x="90" y="40"/>
                  </a:lnTo>
                  <a:lnTo>
                    <a:pt x="86" y="45"/>
                  </a:lnTo>
                  <a:lnTo>
                    <a:pt x="79" y="45"/>
                  </a:lnTo>
                  <a:lnTo>
                    <a:pt x="73" y="45"/>
                  </a:lnTo>
                  <a:lnTo>
                    <a:pt x="68" y="42"/>
                  </a:lnTo>
                  <a:lnTo>
                    <a:pt x="66" y="45"/>
                  </a:lnTo>
                  <a:lnTo>
                    <a:pt x="64" y="40"/>
                  </a:lnTo>
                  <a:lnTo>
                    <a:pt x="62" y="40"/>
                  </a:lnTo>
                  <a:lnTo>
                    <a:pt x="64" y="36"/>
                  </a:lnTo>
                  <a:lnTo>
                    <a:pt x="59" y="34"/>
                  </a:lnTo>
                  <a:lnTo>
                    <a:pt x="57" y="36"/>
                  </a:lnTo>
                  <a:lnTo>
                    <a:pt x="53" y="36"/>
                  </a:lnTo>
                  <a:lnTo>
                    <a:pt x="51" y="36"/>
                  </a:lnTo>
                  <a:lnTo>
                    <a:pt x="51" y="40"/>
                  </a:lnTo>
                  <a:lnTo>
                    <a:pt x="51" y="40"/>
                  </a:lnTo>
                  <a:lnTo>
                    <a:pt x="57" y="47"/>
                  </a:lnTo>
                  <a:lnTo>
                    <a:pt x="55" y="49"/>
                  </a:lnTo>
                  <a:lnTo>
                    <a:pt x="57" y="51"/>
                  </a:lnTo>
                  <a:lnTo>
                    <a:pt x="55" y="56"/>
                  </a:lnTo>
                  <a:lnTo>
                    <a:pt x="57" y="58"/>
                  </a:lnTo>
                  <a:lnTo>
                    <a:pt x="59" y="60"/>
                  </a:lnTo>
                  <a:lnTo>
                    <a:pt x="53" y="60"/>
                  </a:lnTo>
                  <a:lnTo>
                    <a:pt x="48" y="60"/>
                  </a:lnTo>
                  <a:lnTo>
                    <a:pt x="46" y="60"/>
                  </a:lnTo>
                  <a:lnTo>
                    <a:pt x="42" y="60"/>
                  </a:lnTo>
                  <a:lnTo>
                    <a:pt x="42" y="60"/>
                  </a:lnTo>
                  <a:lnTo>
                    <a:pt x="37" y="62"/>
                  </a:lnTo>
                  <a:lnTo>
                    <a:pt x="31" y="56"/>
                  </a:lnTo>
                  <a:lnTo>
                    <a:pt x="29" y="56"/>
                  </a:lnTo>
                  <a:lnTo>
                    <a:pt x="24" y="56"/>
                  </a:lnTo>
                  <a:lnTo>
                    <a:pt x="20" y="60"/>
                  </a:lnTo>
                  <a:lnTo>
                    <a:pt x="18" y="58"/>
                  </a:lnTo>
                  <a:lnTo>
                    <a:pt x="15" y="60"/>
                  </a:lnTo>
                  <a:lnTo>
                    <a:pt x="15" y="60"/>
                  </a:lnTo>
                  <a:lnTo>
                    <a:pt x="11" y="60"/>
                  </a:lnTo>
                  <a:lnTo>
                    <a:pt x="9" y="62"/>
                  </a:lnTo>
                  <a:lnTo>
                    <a:pt x="2" y="62"/>
                  </a:lnTo>
                  <a:lnTo>
                    <a:pt x="0" y="67"/>
                  </a:lnTo>
                  <a:lnTo>
                    <a:pt x="2" y="69"/>
                  </a:lnTo>
                  <a:lnTo>
                    <a:pt x="4" y="67"/>
                  </a:lnTo>
                  <a:lnTo>
                    <a:pt x="9" y="69"/>
                  </a:lnTo>
                  <a:lnTo>
                    <a:pt x="9" y="69"/>
                  </a:lnTo>
                  <a:lnTo>
                    <a:pt x="4" y="69"/>
                  </a:lnTo>
                  <a:lnTo>
                    <a:pt x="2" y="69"/>
                  </a:lnTo>
                  <a:lnTo>
                    <a:pt x="4" y="73"/>
                  </a:lnTo>
                  <a:lnTo>
                    <a:pt x="4" y="69"/>
                  </a:lnTo>
                  <a:lnTo>
                    <a:pt x="7" y="71"/>
                  </a:lnTo>
                  <a:lnTo>
                    <a:pt x="9" y="73"/>
                  </a:lnTo>
                  <a:lnTo>
                    <a:pt x="7" y="73"/>
                  </a:lnTo>
                  <a:lnTo>
                    <a:pt x="2" y="75"/>
                  </a:lnTo>
                  <a:lnTo>
                    <a:pt x="2" y="75"/>
                  </a:lnTo>
                  <a:lnTo>
                    <a:pt x="7" y="75"/>
                  </a:lnTo>
                  <a:lnTo>
                    <a:pt x="7" y="80"/>
                  </a:lnTo>
                  <a:lnTo>
                    <a:pt x="7" y="82"/>
                  </a:lnTo>
                  <a:lnTo>
                    <a:pt x="11" y="80"/>
                  </a:lnTo>
                  <a:lnTo>
                    <a:pt x="13" y="80"/>
                  </a:lnTo>
                  <a:lnTo>
                    <a:pt x="15" y="80"/>
                  </a:lnTo>
                  <a:lnTo>
                    <a:pt x="22" y="82"/>
                  </a:lnTo>
                  <a:lnTo>
                    <a:pt x="24" y="84"/>
                  </a:lnTo>
                  <a:lnTo>
                    <a:pt x="26" y="84"/>
                  </a:lnTo>
                  <a:lnTo>
                    <a:pt x="31" y="89"/>
                  </a:lnTo>
                  <a:lnTo>
                    <a:pt x="33" y="84"/>
                  </a:lnTo>
                  <a:lnTo>
                    <a:pt x="35" y="86"/>
                  </a:lnTo>
                  <a:lnTo>
                    <a:pt x="35" y="89"/>
                  </a:lnTo>
                  <a:lnTo>
                    <a:pt x="35" y="89"/>
                  </a:lnTo>
                  <a:lnTo>
                    <a:pt x="40" y="86"/>
                  </a:lnTo>
                  <a:lnTo>
                    <a:pt x="42" y="89"/>
                  </a:lnTo>
                  <a:lnTo>
                    <a:pt x="40" y="93"/>
                  </a:lnTo>
                  <a:lnTo>
                    <a:pt x="42" y="95"/>
                  </a:lnTo>
                  <a:lnTo>
                    <a:pt x="44" y="95"/>
                  </a:lnTo>
                  <a:lnTo>
                    <a:pt x="46" y="93"/>
                  </a:lnTo>
                  <a:lnTo>
                    <a:pt x="51" y="93"/>
                  </a:lnTo>
                  <a:lnTo>
                    <a:pt x="53" y="97"/>
                  </a:lnTo>
                  <a:lnTo>
                    <a:pt x="51" y="95"/>
                  </a:lnTo>
                  <a:lnTo>
                    <a:pt x="46" y="95"/>
                  </a:lnTo>
                  <a:lnTo>
                    <a:pt x="44" y="100"/>
                  </a:lnTo>
                  <a:lnTo>
                    <a:pt x="46" y="100"/>
                  </a:lnTo>
                  <a:lnTo>
                    <a:pt x="48" y="104"/>
                  </a:lnTo>
                  <a:lnTo>
                    <a:pt x="46" y="106"/>
                  </a:lnTo>
                  <a:lnTo>
                    <a:pt x="46" y="108"/>
                  </a:lnTo>
                  <a:lnTo>
                    <a:pt x="51" y="108"/>
                  </a:lnTo>
                  <a:lnTo>
                    <a:pt x="55" y="115"/>
                  </a:lnTo>
                  <a:lnTo>
                    <a:pt x="59" y="117"/>
                  </a:lnTo>
                  <a:lnTo>
                    <a:pt x="64" y="119"/>
                  </a:lnTo>
                  <a:lnTo>
                    <a:pt x="64" y="122"/>
                  </a:lnTo>
                  <a:lnTo>
                    <a:pt x="66" y="126"/>
                  </a:lnTo>
                  <a:lnTo>
                    <a:pt x="64" y="128"/>
                  </a:lnTo>
                  <a:lnTo>
                    <a:pt x="64" y="128"/>
                  </a:lnTo>
                  <a:lnTo>
                    <a:pt x="62" y="133"/>
                  </a:lnTo>
                  <a:lnTo>
                    <a:pt x="66" y="133"/>
                  </a:lnTo>
                  <a:lnTo>
                    <a:pt x="70" y="137"/>
                  </a:lnTo>
                  <a:lnTo>
                    <a:pt x="75" y="148"/>
                  </a:lnTo>
                  <a:lnTo>
                    <a:pt x="70" y="144"/>
                  </a:lnTo>
                  <a:lnTo>
                    <a:pt x="70" y="139"/>
                  </a:lnTo>
                  <a:lnTo>
                    <a:pt x="66" y="137"/>
                  </a:lnTo>
                  <a:lnTo>
                    <a:pt x="64" y="139"/>
                  </a:lnTo>
                  <a:lnTo>
                    <a:pt x="62" y="148"/>
                  </a:lnTo>
                  <a:lnTo>
                    <a:pt x="62" y="155"/>
                  </a:lnTo>
                  <a:lnTo>
                    <a:pt x="64" y="157"/>
                  </a:lnTo>
                  <a:lnTo>
                    <a:pt x="62" y="159"/>
                  </a:lnTo>
                  <a:lnTo>
                    <a:pt x="62" y="172"/>
                  </a:lnTo>
                  <a:lnTo>
                    <a:pt x="57" y="183"/>
                  </a:lnTo>
                  <a:lnTo>
                    <a:pt x="53" y="186"/>
                  </a:lnTo>
                  <a:lnTo>
                    <a:pt x="57" y="188"/>
                  </a:lnTo>
                  <a:lnTo>
                    <a:pt x="57" y="190"/>
                  </a:lnTo>
                  <a:lnTo>
                    <a:pt x="59" y="190"/>
                  </a:lnTo>
                  <a:lnTo>
                    <a:pt x="59" y="194"/>
                  </a:lnTo>
                  <a:lnTo>
                    <a:pt x="59" y="197"/>
                  </a:lnTo>
                  <a:lnTo>
                    <a:pt x="66" y="197"/>
                  </a:lnTo>
                  <a:lnTo>
                    <a:pt x="73" y="199"/>
                  </a:lnTo>
                  <a:lnTo>
                    <a:pt x="77" y="203"/>
                  </a:lnTo>
                  <a:lnTo>
                    <a:pt x="81" y="201"/>
                  </a:lnTo>
                  <a:lnTo>
                    <a:pt x="86" y="205"/>
                  </a:lnTo>
                  <a:lnTo>
                    <a:pt x="90" y="205"/>
                  </a:lnTo>
                  <a:lnTo>
                    <a:pt x="92" y="208"/>
                  </a:lnTo>
                  <a:lnTo>
                    <a:pt x="97" y="203"/>
                  </a:lnTo>
                  <a:lnTo>
                    <a:pt x="106" y="203"/>
                  </a:lnTo>
                  <a:lnTo>
                    <a:pt x="108" y="205"/>
                  </a:lnTo>
                  <a:lnTo>
                    <a:pt x="114" y="205"/>
                  </a:lnTo>
                  <a:lnTo>
                    <a:pt x="119" y="208"/>
                  </a:lnTo>
                  <a:lnTo>
                    <a:pt x="128" y="208"/>
                  </a:lnTo>
                  <a:lnTo>
                    <a:pt x="134" y="210"/>
                  </a:lnTo>
                  <a:lnTo>
                    <a:pt x="136" y="212"/>
                  </a:lnTo>
                  <a:lnTo>
                    <a:pt x="136" y="210"/>
                  </a:lnTo>
                  <a:lnTo>
                    <a:pt x="136" y="203"/>
                  </a:lnTo>
                  <a:lnTo>
                    <a:pt x="136" y="197"/>
                  </a:lnTo>
                  <a:lnTo>
                    <a:pt x="136" y="194"/>
                  </a:lnTo>
                  <a:lnTo>
                    <a:pt x="141" y="190"/>
                  </a:lnTo>
                  <a:lnTo>
                    <a:pt x="147" y="183"/>
                  </a:lnTo>
                  <a:lnTo>
                    <a:pt x="150" y="183"/>
                  </a:lnTo>
                  <a:lnTo>
                    <a:pt x="152" y="186"/>
                  </a:lnTo>
                  <a:lnTo>
                    <a:pt x="156" y="186"/>
                  </a:lnTo>
                  <a:lnTo>
                    <a:pt x="163" y="188"/>
                  </a:lnTo>
                  <a:lnTo>
                    <a:pt x="165" y="188"/>
                  </a:lnTo>
                  <a:lnTo>
                    <a:pt x="167" y="186"/>
                  </a:lnTo>
                  <a:lnTo>
                    <a:pt x="172" y="186"/>
                  </a:lnTo>
                  <a:lnTo>
                    <a:pt x="183" y="192"/>
                  </a:lnTo>
                  <a:lnTo>
                    <a:pt x="185" y="194"/>
                  </a:lnTo>
                  <a:lnTo>
                    <a:pt x="194" y="197"/>
                  </a:lnTo>
                  <a:lnTo>
                    <a:pt x="198" y="192"/>
                  </a:lnTo>
                  <a:lnTo>
                    <a:pt x="198" y="190"/>
                  </a:lnTo>
                  <a:lnTo>
                    <a:pt x="200" y="186"/>
                  </a:lnTo>
                  <a:lnTo>
                    <a:pt x="213" y="177"/>
                  </a:lnTo>
                  <a:lnTo>
                    <a:pt x="213" y="177"/>
                  </a:lnTo>
                  <a:lnTo>
                    <a:pt x="211" y="172"/>
                  </a:lnTo>
                  <a:lnTo>
                    <a:pt x="216" y="168"/>
                  </a:lnTo>
                  <a:lnTo>
                    <a:pt x="209" y="168"/>
                  </a:lnTo>
                  <a:lnTo>
                    <a:pt x="202" y="164"/>
                  </a:lnTo>
                  <a:lnTo>
                    <a:pt x="202" y="153"/>
                  </a:lnTo>
                  <a:lnTo>
                    <a:pt x="198" y="148"/>
                  </a:lnTo>
                  <a:lnTo>
                    <a:pt x="200" y="146"/>
                  </a:lnTo>
                  <a:lnTo>
                    <a:pt x="205" y="144"/>
                  </a:lnTo>
                  <a:lnTo>
                    <a:pt x="205" y="137"/>
                  </a:lnTo>
                  <a:lnTo>
                    <a:pt x="202" y="135"/>
                  </a:lnTo>
                  <a:lnTo>
                    <a:pt x="200" y="130"/>
                  </a:lnTo>
                  <a:lnTo>
                    <a:pt x="202" y="128"/>
                  </a:lnTo>
                  <a:lnTo>
                    <a:pt x="202" y="128"/>
                  </a:lnTo>
                  <a:lnTo>
                    <a:pt x="202" y="128"/>
                  </a:lnTo>
                  <a:close/>
                  <a:moveTo>
                    <a:pt x="244" y="234"/>
                  </a:moveTo>
                  <a:lnTo>
                    <a:pt x="238" y="232"/>
                  </a:lnTo>
                  <a:lnTo>
                    <a:pt x="238" y="230"/>
                  </a:lnTo>
                  <a:lnTo>
                    <a:pt x="238" y="227"/>
                  </a:lnTo>
                  <a:lnTo>
                    <a:pt x="240" y="230"/>
                  </a:lnTo>
                  <a:lnTo>
                    <a:pt x="238" y="227"/>
                  </a:lnTo>
                  <a:lnTo>
                    <a:pt x="238" y="227"/>
                  </a:lnTo>
                  <a:lnTo>
                    <a:pt x="238" y="225"/>
                  </a:lnTo>
                  <a:lnTo>
                    <a:pt x="235" y="223"/>
                  </a:lnTo>
                  <a:lnTo>
                    <a:pt x="233" y="221"/>
                  </a:lnTo>
                  <a:lnTo>
                    <a:pt x="235" y="221"/>
                  </a:lnTo>
                  <a:lnTo>
                    <a:pt x="235" y="219"/>
                  </a:lnTo>
                  <a:lnTo>
                    <a:pt x="233" y="216"/>
                  </a:lnTo>
                  <a:lnTo>
                    <a:pt x="231" y="214"/>
                  </a:lnTo>
                  <a:lnTo>
                    <a:pt x="233" y="214"/>
                  </a:lnTo>
                  <a:lnTo>
                    <a:pt x="235" y="212"/>
                  </a:lnTo>
                  <a:lnTo>
                    <a:pt x="233" y="210"/>
                  </a:lnTo>
                  <a:lnTo>
                    <a:pt x="235" y="205"/>
                  </a:lnTo>
                  <a:lnTo>
                    <a:pt x="240" y="203"/>
                  </a:lnTo>
                  <a:lnTo>
                    <a:pt x="242" y="201"/>
                  </a:lnTo>
                  <a:lnTo>
                    <a:pt x="244" y="203"/>
                  </a:lnTo>
                  <a:lnTo>
                    <a:pt x="246" y="203"/>
                  </a:lnTo>
                  <a:lnTo>
                    <a:pt x="246" y="201"/>
                  </a:lnTo>
                  <a:lnTo>
                    <a:pt x="246" y="199"/>
                  </a:lnTo>
                  <a:lnTo>
                    <a:pt x="246" y="194"/>
                  </a:lnTo>
                  <a:lnTo>
                    <a:pt x="249" y="194"/>
                  </a:lnTo>
                  <a:lnTo>
                    <a:pt x="251" y="201"/>
                  </a:lnTo>
                  <a:lnTo>
                    <a:pt x="249" y="205"/>
                  </a:lnTo>
                  <a:lnTo>
                    <a:pt x="251" y="212"/>
                  </a:lnTo>
                  <a:lnTo>
                    <a:pt x="249" y="221"/>
                  </a:lnTo>
                  <a:lnTo>
                    <a:pt x="249" y="227"/>
                  </a:lnTo>
                  <a:lnTo>
                    <a:pt x="246" y="232"/>
                  </a:lnTo>
                  <a:lnTo>
                    <a:pt x="244" y="234"/>
                  </a:lnTo>
                  <a:close/>
                </a:path>
              </a:pathLst>
            </a:custGeom>
            <a:grpFill/>
            <a:ln w="0">
              <a:noFill/>
            </a:ln>
          </p:spPr>
          <p:style>
            <a:lnRef idx="0">
              <a:scrgbClr r="0" g="0" b="0"/>
            </a:lnRef>
            <a:fillRef idx="0">
              <a:scrgbClr r="0" g="0" b="0"/>
            </a:fillRef>
            <a:effectRef idx="0">
              <a:scrgbClr r="0" g="0" b="0"/>
            </a:effectRef>
            <a:fontRef idx="minor"/>
          </p:style>
        </p:sp>
        <p:sp>
          <p:nvSpPr>
            <p:cNvPr id="335" name="CustomShape 76">
              <a:extLst>
                <a:ext uri="{FF2B5EF4-FFF2-40B4-BE49-F238E27FC236}">
                  <a16:creationId xmlns:a16="http://schemas.microsoft.com/office/drawing/2014/main" id="{8CC60DFC-C592-4079-8370-1A76CD0297D3}"/>
                </a:ext>
              </a:extLst>
            </p:cNvPr>
            <p:cNvSpPr/>
            <p:nvPr/>
          </p:nvSpPr>
          <p:spPr>
            <a:xfrm>
              <a:off x="3486600" y="4646160"/>
              <a:ext cx="6120" cy="5760"/>
            </a:xfrm>
            <a:custGeom>
              <a:avLst/>
              <a:gdLst/>
              <a:ahLst/>
              <a:cxnLst/>
              <a:rect l="l" t="t" r="r" b="b"/>
              <a:pathLst>
                <a:path w="6" h="6">
                  <a:moveTo>
                    <a:pt x="0" y="0"/>
                  </a:moveTo>
                  <a:lnTo>
                    <a:pt x="0" y="2"/>
                  </a:lnTo>
                  <a:lnTo>
                    <a:pt x="4" y="6"/>
                  </a:lnTo>
                  <a:lnTo>
                    <a:pt x="6" y="4"/>
                  </a:lnTo>
                  <a:lnTo>
                    <a:pt x="6" y="2"/>
                  </a:lnTo>
                  <a:lnTo>
                    <a:pt x="0" y="0"/>
                  </a:lnTo>
                  <a:close/>
                </a:path>
              </a:pathLst>
            </a:custGeom>
            <a:grpFill/>
            <a:ln w="0">
              <a:noFill/>
            </a:ln>
          </p:spPr>
          <p:style>
            <a:lnRef idx="0">
              <a:scrgbClr r="0" g="0" b="0"/>
            </a:lnRef>
            <a:fillRef idx="0">
              <a:scrgbClr r="0" g="0" b="0"/>
            </a:fillRef>
            <a:effectRef idx="0">
              <a:scrgbClr r="0" g="0" b="0"/>
            </a:effectRef>
            <a:fontRef idx="minor"/>
          </p:style>
        </p:sp>
        <p:sp>
          <p:nvSpPr>
            <p:cNvPr id="336" name="CustomShape 77">
              <a:extLst>
                <a:ext uri="{FF2B5EF4-FFF2-40B4-BE49-F238E27FC236}">
                  <a16:creationId xmlns:a16="http://schemas.microsoft.com/office/drawing/2014/main" id="{FD0D948B-0490-429C-B0D5-35705CDA965E}"/>
                </a:ext>
              </a:extLst>
            </p:cNvPr>
            <p:cNvSpPr/>
            <p:nvPr/>
          </p:nvSpPr>
          <p:spPr>
            <a:xfrm>
              <a:off x="3328920" y="4372560"/>
              <a:ext cx="234000" cy="257040"/>
            </a:xfrm>
            <a:custGeom>
              <a:avLst/>
              <a:gdLst/>
              <a:ahLst/>
              <a:cxnLst/>
              <a:rect l="l" t="t" r="r" b="b"/>
              <a:pathLst>
                <a:path w="220" h="249">
                  <a:moveTo>
                    <a:pt x="15" y="80"/>
                  </a:moveTo>
                  <a:lnTo>
                    <a:pt x="13" y="75"/>
                  </a:lnTo>
                  <a:lnTo>
                    <a:pt x="18" y="71"/>
                  </a:lnTo>
                  <a:lnTo>
                    <a:pt x="11" y="71"/>
                  </a:lnTo>
                  <a:lnTo>
                    <a:pt x="4" y="67"/>
                  </a:lnTo>
                  <a:lnTo>
                    <a:pt x="4" y="56"/>
                  </a:lnTo>
                  <a:lnTo>
                    <a:pt x="0" y="51"/>
                  </a:lnTo>
                  <a:lnTo>
                    <a:pt x="2" y="49"/>
                  </a:lnTo>
                  <a:lnTo>
                    <a:pt x="7" y="47"/>
                  </a:lnTo>
                  <a:lnTo>
                    <a:pt x="7" y="40"/>
                  </a:lnTo>
                  <a:lnTo>
                    <a:pt x="4" y="38"/>
                  </a:lnTo>
                  <a:lnTo>
                    <a:pt x="2" y="33"/>
                  </a:lnTo>
                  <a:lnTo>
                    <a:pt x="4" y="31"/>
                  </a:lnTo>
                  <a:lnTo>
                    <a:pt x="9" y="33"/>
                  </a:lnTo>
                  <a:lnTo>
                    <a:pt x="18" y="27"/>
                  </a:lnTo>
                  <a:lnTo>
                    <a:pt x="22" y="29"/>
                  </a:lnTo>
                  <a:lnTo>
                    <a:pt x="29" y="18"/>
                  </a:lnTo>
                  <a:lnTo>
                    <a:pt x="33" y="20"/>
                  </a:lnTo>
                  <a:lnTo>
                    <a:pt x="33" y="25"/>
                  </a:lnTo>
                  <a:lnTo>
                    <a:pt x="40" y="27"/>
                  </a:lnTo>
                  <a:lnTo>
                    <a:pt x="42" y="31"/>
                  </a:lnTo>
                  <a:lnTo>
                    <a:pt x="44" y="25"/>
                  </a:lnTo>
                  <a:lnTo>
                    <a:pt x="44" y="20"/>
                  </a:lnTo>
                  <a:lnTo>
                    <a:pt x="53" y="22"/>
                  </a:lnTo>
                  <a:lnTo>
                    <a:pt x="57" y="20"/>
                  </a:lnTo>
                  <a:lnTo>
                    <a:pt x="59" y="25"/>
                  </a:lnTo>
                  <a:lnTo>
                    <a:pt x="62" y="16"/>
                  </a:lnTo>
                  <a:lnTo>
                    <a:pt x="68" y="16"/>
                  </a:lnTo>
                  <a:lnTo>
                    <a:pt x="66" y="9"/>
                  </a:lnTo>
                  <a:lnTo>
                    <a:pt x="70" y="5"/>
                  </a:lnTo>
                  <a:lnTo>
                    <a:pt x="77" y="7"/>
                  </a:lnTo>
                  <a:lnTo>
                    <a:pt x="86" y="0"/>
                  </a:lnTo>
                  <a:lnTo>
                    <a:pt x="90" y="3"/>
                  </a:lnTo>
                  <a:lnTo>
                    <a:pt x="97" y="3"/>
                  </a:lnTo>
                  <a:lnTo>
                    <a:pt x="97" y="5"/>
                  </a:lnTo>
                  <a:lnTo>
                    <a:pt x="106" y="11"/>
                  </a:lnTo>
                  <a:lnTo>
                    <a:pt x="119" y="14"/>
                  </a:lnTo>
                  <a:lnTo>
                    <a:pt x="126" y="14"/>
                  </a:lnTo>
                  <a:lnTo>
                    <a:pt x="128" y="16"/>
                  </a:lnTo>
                  <a:lnTo>
                    <a:pt x="123" y="22"/>
                  </a:lnTo>
                  <a:lnTo>
                    <a:pt x="123" y="25"/>
                  </a:lnTo>
                  <a:lnTo>
                    <a:pt x="121" y="29"/>
                  </a:lnTo>
                  <a:lnTo>
                    <a:pt x="123" y="36"/>
                  </a:lnTo>
                  <a:lnTo>
                    <a:pt x="119" y="33"/>
                  </a:lnTo>
                  <a:lnTo>
                    <a:pt x="117" y="36"/>
                  </a:lnTo>
                  <a:lnTo>
                    <a:pt x="112" y="38"/>
                  </a:lnTo>
                  <a:lnTo>
                    <a:pt x="108" y="38"/>
                  </a:lnTo>
                  <a:lnTo>
                    <a:pt x="106" y="42"/>
                  </a:lnTo>
                  <a:lnTo>
                    <a:pt x="101" y="42"/>
                  </a:lnTo>
                  <a:lnTo>
                    <a:pt x="99" y="44"/>
                  </a:lnTo>
                  <a:lnTo>
                    <a:pt x="101" y="49"/>
                  </a:lnTo>
                  <a:lnTo>
                    <a:pt x="103" y="53"/>
                  </a:lnTo>
                  <a:lnTo>
                    <a:pt x="101" y="58"/>
                  </a:lnTo>
                  <a:lnTo>
                    <a:pt x="99" y="58"/>
                  </a:lnTo>
                  <a:lnTo>
                    <a:pt x="101" y="64"/>
                  </a:lnTo>
                  <a:lnTo>
                    <a:pt x="101" y="69"/>
                  </a:lnTo>
                  <a:lnTo>
                    <a:pt x="103" y="73"/>
                  </a:lnTo>
                  <a:lnTo>
                    <a:pt x="112" y="78"/>
                  </a:lnTo>
                  <a:lnTo>
                    <a:pt x="117" y="80"/>
                  </a:lnTo>
                  <a:lnTo>
                    <a:pt x="119" y="82"/>
                  </a:lnTo>
                  <a:lnTo>
                    <a:pt x="132" y="95"/>
                  </a:lnTo>
                  <a:lnTo>
                    <a:pt x="132" y="97"/>
                  </a:lnTo>
                  <a:lnTo>
                    <a:pt x="134" y="100"/>
                  </a:lnTo>
                  <a:lnTo>
                    <a:pt x="134" y="104"/>
                  </a:lnTo>
                  <a:lnTo>
                    <a:pt x="137" y="106"/>
                  </a:lnTo>
                  <a:lnTo>
                    <a:pt x="141" y="111"/>
                  </a:lnTo>
                  <a:lnTo>
                    <a:pt x="143" y="115"/>
                  </a:lnTo>
                  <a:lnTo>
                    <a:pt x="150" y="119"/>
                  </a:lnTo>
                  <a:lnTo>
                    <a:pt x="152" y="122"/>
                  </a:lnTo>
                  <a:lnTo>
                    <a:pt x="154" y="124"/>
                  </a:lnTo>
                  <a:lnTo>
                    <a:pt x="159" y="124"/>
                  </a:lnTo>
                  <a:lnTo>
                    <a:pt x="165" y="124"/>
                  </a:lnTo>
                  <a:lnTo>
                    <a:pt x="167" y="126"/>
                  </a:lnTo>
                  <a:lnTo>
                    <a:pt x="172" y="124"/>
                  </a:lnTo>
                  <a:lnTo>
                    <a:pt x="176" y="126"/>
                  </a:lnTo>
                  <a:lnTo>
                    <a:pt x="176" y="128"/>
                  </a:lnTo>
                  <a:lnTo>
                    <a:pt x="170" y="133"/>
                  </a:lnTo>
                  <a:lnTo>
                    <a:pt x="170" y="135"/>
                  </a:lnTo>
                  <a:lnTo>
                    <a:pt x="172" y="137"/>
                  </a:lnTo>
                  <a:lnTo>
                    <a:pt x="176" y="137"/>
                  </a:lnTo>
                  <a:lnTo>
                    <a:pt x="183" y="139"/>
                  </a:lnTo>
                  <a:lnTo>
                    <a:pt x="198" y="148"/>
                  </a:lnTo>
                  <a:lnTo>
                    <a:pt x="205" y="152"/>
                  </a:lnTo>
                  <a:lnTo>
                    <a:pt x="209" y="155"/>
                  </a:lnTo>
                  <a:lnTo>
                    <a:pt x="216" y="157"/>
                  </a:lnTo>
                  <a:lnTo>
                    <a:pt x="218" y="159"/>
                  </a:lnTo>
                  <a:lnTo>
                    <a:pt x="220" y="161"/>
                  </a:lnTo>
                  <a:lnTo>
                    <a:pt x="218" y="168"/>
                  </a:lnTo>
                  <a:lnTo>
                    <a:pt x="218" y="170"/>
                  </a:lnTo>
                  <a:lnTo>
                    <a:pt x="218" y="172"/>
                  </a:lnTo>
                  <a:lnTo>
                    <a:pt x="216" y="172"/>
                  </a:lnTo>
                  <a:lnTo>
                    <a:pt x="216" y="174"/>
                  </a:lnTo>
                  <a:lnTo>
                    <a:pt x="214" y="172"/>
                  </a:lnTo>
                  <a:lnTo>
                    <a:pt x="211" y="170"/>
                  </a:lnTo>
                  <a:lnTo>
                    <a:pt x="209" y="166"/>
                  </a:lnTo>
                  <a:lnTo>
                    <a:pt x="209" y="163"/>
                  </a:lnTo>
                  <a:lnTo>
                    <a:pt x="207" y="161"/>
                  </a:lnTo>
                  <a:lnTo>
                    <a:pt x="200" y="161"/>
                  </a:lnTo>
                  <a:lnTo>
                    <a:pt x="200" y="159"/>
                  </a:lnTo>
                  <a:lnTo>
                    <a:pt x="196" y="159"/>
                  </a:lnTo>
                  <a:lnTo>
                    <a:pt x="194" y="159"/>
                  </a:lnTo>
                  <a:lnTo>
                    <a:pt x="192" y="159"/>
                  </a:lnTo>
                  <a:lnTo>
                    <a:pt x="189" y="163"/>
                  </a:lnTo>
                  <a:lnTo>
                    <a:pt x="187" y="166"/>
                  </a:lnTo>
                  <a:lnTo>
                    <a:pt x="189" y="170"/>
                  </a:lnTo>
                  <a:lnTo>
                    <a:pt x="187" y="172"/>
                  </a:lnTo>
                  <a:lnTo>
                    <a:pt x="185" y="174"/>
                  </a:lnTo>
                  <a:lnTo>
                    <a:pt x="185" y="177"/>
                  </a:lnTo>
                  <a:lnTo>
                    <a:pt x="187" y="179"/>
                  </a:lnTo>
                  <a:lnTo>
                    <a:pt x="189" y="179"/>
                  </a:lnTo>
                  <a:lnTo>
                    <a:pt x="194" y="183"/>
                  </a:lnTo>
                  <a:lnTo>
                    <a:pt x="196" y="185"/>
                  </a:lnTo>
                  <a:lnTo>
                    <a:pt x="196" y="192"/>
                  </a:lnTo>
                  <a:lnTo>
                    <a:pt x="196" y="194"/>
                  </a:lnTo>
                  <a:lnTo>
                    <a:pt x="194" y="197"/>
                  </a:lnTo>
                  <a:lnTo>
                    <a:pt x="192" y="197"/>
                  </a:lnTo>
                  <a:lnTo>
                    <a:pt x="187" y="201"/>
                  </a:lnTo>
                  <a:lnTo>
                    <a:pt x="187" y="210"/>
                  </a:lnTo>
                  <a:lnTo>
                    <a:pt x="183" y="214"/>
                  </a:lnTo>
                  <a:lnTo>
                    <a:pt x="183" y="219"/>
                  </a:lnTo>
                  <a:lnTo>
                    <a:pt x="178" y="221"/>
                  </a:lnTo>
                  <a:lnTo>
                    <a:pt x="174" y="223"/>
                  </a:lnTo>
                  <a:lnTo>
                    <a:pt x="170" y="219"/>
                  </a:lnTo>
                  <a:lnTo>
                    <a:pt x="170" y="214"/>
                  </a:lnTo>
                  <a:lnTo>
                    <a:pt x="170" y="214"/>
                  </a:lnTo>
                  <a:lnTo>
                    <a:pt x="172" y="212"/>
                  </a:lnTo>
                  <a:lnTo>
                    <a:pt x="174" y="210"/>
                  </a:lnTo>
                  <a:lnTo>
                    <a:pt x="176" y="205"/>
                  </a:lnTo>
                  <a:lnTo>
                    <a:pt x="174" y="201"/>
                  </a:lnTo>
                  <a:lnTo>
                    <a:pt x="176" y="201"/>
                  </a:lnTo>
                  <a:lnTo>
                    <a:pt x="176" y="201"/>
                  </a:lnTo>
                  <a:lnTo>
                    <a:pt x="178" y="199"/>
                  </a:lnTo>
                  <a:lnTo>
                    <a:pt x="178" y="194"/>
                  </a:lnTo>
                  <a:lnTo>
                    <a:pt x="176" y="192"/>
                  </a:lnTo>
                  <a:lnTo>
                    <a:pt x="176" y="185"/>
                  </a:lnTo>
                  <a:lnTo>
                    <a:pt x="174" y="183"/>
                  </a:lnTo>
                  <a:lnTo>
                    <a:pt x="172" y="177"/>
                  </a:lnTo>
                  <a:lnTo>
                    <a:pt x="172" y="170"/>
                  </a:lnTo>
                  <a:lnTo>
                    <a:pt x="167" y="168"/>
                  </a:lnTo>
                  <a:lnTo>
                    <a:pt x="165" y="170"/>
                  </a:lnTo>
                  <a:lnTo>
                    <a:pt x="161" y="168"/>
                  </a:lnTo>
                  <a:lnTo>
                    <a:pt x="159" y="166"/>
                  </a:lnTo>
                  <a:lnTo>
                    <a:pt x="156" y="166"/>
                  </a:lnTo>
                  <a:lnTo>
                    <a:pt x="154" y="163"/>
                  </a:lnTo>
                  <a:lnTo>
                    <a:pt x="154" y="161"/>
                  </a:lnTo>
                  <a:lnTo>
                    <a:pt x="154" y="157"/>
                  </a:lnTo>
                  <a:lnTo>
                    <a:pt x="152" y="155"/>
                  </a:lnTo>
                  <a:lnTo>
                    <a:pt x="150" y="155"/>
                  </a:lnTo>
                  <a:lnTo>
                    <a:pt x="145" y="155"/>
                  </a:lnTo>
                  <a:lnTo>
                    <a:pt x="145" y="152"/>
                  </a:lnTo>
                  <a:lnTo>
                    <a:pt x="143" y="150"/>
                  </a:lnTo>
                  <a:lnTo>
                    <a:pt x="141" y="152"/>
                  </a:lnTo>
                  <a:lnTo>
                    <a:pt x="139" y="150"/>
                  </a:lnTo>
                  <a:lnTo>
                    <a:pt x="134" y="141"/>
                  </a:lnTo>
                  <a:lnTo>
                    <a:pt x="130" y="141"/>
                  </a:lnTo>
                  <a:lnTo>
                    <a:pt x="126" y="141"/>
                  </a:lnTo>
                  <a:lnTo>
                    <a:pt x="123" y="144"/>
                  </a:lnTo>
                  <a:lnTo>
                    <a:pt x="121" y="144"/>
                  </a:lnTo>
                  <a:lnTo>
                    <a:pt x="119" y="139"/>
                  </a:lnTo>
                  <a:lnTo>
                    <a:pt x="117" y="137"/>
                  </a:lnTo>
                  <a:lnTo>
                    <a:pt x="112" y="137"/>
                  </a:lnTo>
                  <a:lnTo>
                    <a:pt x="106" y="130"/>
                  </a:lnTo>
                  <a:lnTo>
                    <a:pt x="97" y="122"/>
                  </a:lnTo>
                  <a:lnTo>
                    <a:pt x="95" y="119"/>
                  </a:lnTo>
                  <a:lnTo>
                    <a:pt x="95" y="117"/>
                  </a:lnTo>
                  <a:lnTo>
                    <a:pt x="90" y="113"/>
                  </a:lnTo>
                  <a:lnTo>
                    <a:pt x="84" y="113"/>
                  </a:lnTo>
                  <a:lnTo>
                    <a:pt x="84" y="108"/>
                  </a:lnTo>
                  <a:lnTo>
                    <a:pt x="79" y="104"/>
                  </a:lnTo>
                  <a:lnTo>
                    <a:pt x="75" y="100"/>
                  </a:lnTo>
                  <a:lnTo>
                    <a:pt x="70" y="97"/>
                  </a:lnTo>
                  <a:lnTo>
                    <a:pt x="70" y="93"/>
                  </a:lnTo>
                  <a:lnTo>
                    <a:pt x="68" y="91"/>
                  </a:lnTo>
                  <a:lnTo>
                    <a:pt x="68" y="86"/>
                  </a:lnTo>
                  <a:lnTo>
                    <a:pt x="64" y="82"/>
                  </a:lnTo>
                  <a:lnTo>
                    <a:pt x="64" y="78"/>
                  </a:lnTo>
                  <a:lnTo>
                    <a:pt x="62" y="75"/>
                  </a:lnTo>
                  <a:lnTo>
                    <a:pt x="59" y="73"/>
                  </a:lnTo>
                  <a:lnTo>
                    <a:pt x="55" y="71"/>
                  </a:lnTo>
                  <a:lnTo>
                    <a:pt x="51" y="69"/>
                  </a:lnTo>
                  <a:lnTo>
                    <a:pt x="37" y="67"/>
                  </a:lnTo>
                  <a:lnTo>
                    <a:pt x="29" y="71"/>
                  </a:lnTo>
                  <a:lnTo>
                    <a:pt x="29" y="75"/>
                  </a:lnTo>
                  <a:lnTo>
                    <a:pt x="24" y="80"/>
                  </a:lnTo>
                  <a:lnTo>
                    <a:pt x="15" y="80"/>
                  </a:lnTo>
                  <a:lnTo>
                    <a:pt x="15" y="80"/>
                  </a:lnTo>
                  <a:close/>
                  <a:moveTo>
                    <a:pt x="29" y="146"/>
                  </a:moveTo>
                  <a:lnTo>
                    <a:pt x="31" y="146"/>
                  </a:lnTo>
                  <a:lnTo>
                    <a:pt x="31" y="144"/>
                  </a:lnTo>
                  <a:lnTo>
                    <a:pt x="33" y="141"/>
                  </a:lnTo>
                  <a:lnTo>
                    <a:pt x="31" y="141"/>
                  </a:lnTo>
                  <a:lnTo>
                    <a:pt x="31" y="144"/>
                  </a:lnTo>
                  <a:lnTo>
                    <a:pt x="29" y="144"/>
                  </a:lnTo>
                  <a:lnTo>
                    <a:pt x="29" y="146"/>
                  </a:lnTo>
                  <a:lnTo>
                    <a:pt x="29" y="146"/>
                  </a:lnTo>
                  <a:close/>
                  <a:moveTo>
                    <a:pt x="79" y="115"/>
                  </a:moveTo>
                  <a:lnTo>
                    <a:pt x="81" y="115"/>
                  </a:lnTo>
                  <a:lnTo>
                    <a:pt x="79" y="113"/>
                  </a:lnTo>
                  <a:lnTo>
                    <a:pt x="79" y="115"/>
                  </a:lnTo>
                  <a:lnTo>
                    <a:pt x="79" y="115"/>
                  </a:lnTo>
                  <a:close/>
                  <a:moveTo>
                    <a:pt x="64" y="104"/>
                  </a:moveTo>
                  <a:lnTo>
                    <a:pt x="62" y="104"/>
                  </a:lnTo>
                  <a:lnTo>
                    <a:pt x="64" y="106"/>
                  </a:lnTo>
                  <a:lnTo>
                    <a:pt x="68" y="104"/>
                  </a:lnTo>
                  <a:lnTo>
                    <a:pt x="70" y="104"/>
                  </a:lnTo>
                  <a:lnTo>
                    <a:pt x="70" y="102"/>
                  </a:lnTo>
                  <a:lnTo>
                    <a:pt x="68" y="100"/>
                  </a:lnTo>
                  <a:lnTo>
                    <a:pt x="68" y="102"/>
                  </a:lnTo>
                  <a:lnTo>
                    <a:pt x="64" y="104"/>
                  </a:lnTo>
                  <a:lnTo>
                    <a:pt x="64" y="104"/>
                  </a:lnTo>
                  <a:close/>
                  <a:moveTo>
                    <a:pt x="40" y="199"/>
                  </a:moveTo>
                  <a:lnTo>
                    <a:pt x="42" y="197"/>
                  </a:lnTo>
                  <a:lnTo>
                    <a:pt x="42" y="199"/>
                  </a:lnTo>
                  <a:lnTo>
                    <a:pt x="46" y="197"/>
                  </a:lnTo>
                  <a:lnTo>
                    <a:pt x="46" y="192"/>
                  </a:lnTo>
                  <a:lnTo>
                    <a:pt x="46" y="190"/>
                  </a:lnTo>
                  <a:lnTo>
                    <a:pt x="51" y="190"/>
                  </a:lnTo>
                  <a:lnTo>
                    <a:pt x="53" y="192"/>
                  </a:lnTo>
                  <a:lnTo>
                    <a:pt x="55" y="192"/>
                  </a:lnTo>
                  <a:lnTo>
                    <a:pt x="57" y="190"/>
                  </a:lnTo>
                  <a:lnTo>
                    <a:pt x="57" y="183"/>
                  </a:lnTo>
                  <a:lnTo>
                    <a:pt x="57" y="181"/>
                  </a:lnTo>
                  <a:lnTo>
                    <a:pt x="57" y="172"/>
                  </a:lnTo>
                  <a:lnTo>
                    <a:pt x="57" y="166"/>
                  </a:lnTo>
                  <a:lnTo>
                    <a:pt x="53" y="161"/>
                  </a:lnTo>
                  <a:lnTo>
                    <a:pt x="57" y="159"/>
                  </a:lnTo>
                  <a:lnTo>
                    <a:pt x="57" y="155"/>
                  </a:lnTo>
                  <a:lnTo>
                    <a:pt x="57" y="150"/>
                  </a:lnTo>
                  <a:lnTo>
                    <a:pt x="55" y="148"/>
                  </a:lnTo>
                  <a:lnTo>
                    <a:pt x="51" y="144"/>
                  </a:lnTo>
                  <a:lnTo>
                    <a:pt x="51" y="144"/>
                  </a:lnTo>
                  <a:lnTo>
                    <a:pt x="46" y="141"/>
                  </a:lnTo>
                  <a:lnTo>
                    <a:pt x="44" y="141"/>
                  </a:lnTo>
                  <a:lnTo>
                    <a:pt x="37" y="150"/>
                  </a:lnTo>
                  <a:lnTo>
                    <a:pt x="33" y="150"/>
                  </a:lnTo>
                  <a:lnTo>
                    <a:pt x="29" y="148"/>
                  </a:lnTo>
                  <a:lnTo>
                    <a:pt x="29" y="152"/>
                  </a:lnTo>
                  <a:lnTo>
                    <a:pt x="29" y="155"/>
                  </a:lnTo>
                  <a:lnTo>
                    <a:pt x="31" y="159"/>
                  </a:lnTo>
                  <a:lnTo>
                    <a:pt x="33" y="161"/>
                  </a:lnTo>
                  <a:lnTo>
                    <a:pt x="35" y="163"/>
                  </a:lnTo>
                  <a:lnTo>
                    <a:pt x="35" y="168"/>
                  </a:lnTo>
                  <a:lnTo>
                    <a:pt x="33" y="170"/>
                  </a:lnTo>
                  <a:lnTo>
                    <a:pt x="33" y="172"/>
                  </a:lnTo>
                  <a:lnTo>
                    <a:pt x="37" y="172"/>
                  </a:lnTo>
                  <a:lnTo>
                    <a:pt x="37" y="174"/>
                  </a:lnTo>
                  <a:lnTo>
                    <a:pt x="35" y="177"/>
                  </a:lnTo>
                  <a:lnTo>
                    <a:pt x="33" y="183"/>
                  </a:lnTo>
                  <a:lnTo>
                    <a:pt x="35" y="188"/>
                  </a:lnTo>
                  <a:lnTo>
                    <a:pt x="37" y="194"/>
                  </a:lnTo>
                  <a:lnTo>
                    <a:pt x="40" y="199"/>
                  </a:lnTo>
                  <a:lnTo>
                    <a:pt x="40" y="199"/>
                  </a:lnTo>
                  <a:close/>
                  <a:moveTo>
                    <a:pt x="163" y="249"/>
                  </a:moveTo>
                  <a:lnTo>
                    <a:pt x="161" y="245"/>
                  </a:lnTo>
                  <a:lnTo>
                    <a:pt x="163" y="241"/>
                  </a:lnTo>
                  <a:lnTo>
                    <a:pt x="163" y="238"/>
                  </a:lnTo>
                  <a:lnTo>
                    <a:pt x="161" y="232"/>
                  </a:lnTo>
                  <a:lnTo>
                    <a:pt x="163" y="223"/>
                  </a:lnTo>
                  <a:lnTo>
                    <a:pt x="167" y="221"/>
                  </a:lnTo>
                  <a:lnTo>
                    <a:pt x="167" y="214"/>
                  </a:lnTo>
                  <a:lnTo>
                    <a:pt x="165" y="212"/>
                  </a:lnTo>
                  <a:lnTo>
                    <a:pt x="161" y="216"/>
                  </a:lnTo>
                  <a:lnTo>
                    <a:pt x="159" y="216"/>
                  </a:lnTo>
                  <a:lnTo>
                    <a:pt x="154" y="214"/>
                  </a:lnTo>
                  <a:lnTo>
                    <a:pt x="150" y="219"/>
                  </a:lnTo>
                  <a:lnTo>
                    <a:pt x="141" y="216"/>
                  </a:lnTo>
                  <a:lnTo>
                    <a:pt x="134" y="219"/>
                  </a:lnTo>
                  <a:lnTo>
                    <a:pt x="128" y="219"/>
                  </a:lnTo>
                  <a:lnTo>
                    <a:pt x="126" y="216"/>
                  </a:lnTo>
                  <a:lnTo>
                    <a:pt x="121" y="216"/>
                  </a:lnTo>
                  <a:lnTo>
                    <a:pt x="119" y="219"/>
                  </a:lnTo>
                  <a:lnTo>
                    <a:pt x="117" y="216"/>
                  </a:lnTo>
                  <a:lnTo>
                    <a:pt x="112" y="219"/>
                  </a:lnTo>
                  <a:lnTo>
                    <a:pt x="112" y="225"/>
                  </a:lnTo>
                  <a:lnTo>
                    <a:pt x="115" y="230"/>
                  </a:lnTo>
                  <a:lnTo>
                    <a:pt x="119" y="227"/>
                  </a:lnTo>
                  <a:lnTo>
                    <a:pt x="128" y="234"/>
                  </a:lnTo>
                  <a:lnTo>
                    <a:pt x="130" y="234"/>
                  </a:lnTo>
                  <a:lnTo>
                    <a:pt x="134" y="238"/>
                  </a:lnTo>
                  <a:lnTo>
                    <a:pt x="143" y="241"/>
                  </a:lnTo>
                  <a:lnTo>
                    <a:pt x="145" y="241"/>
                  </a:lnTo>
                  <a:lnTo>
                    <a:pt x="150" y="243"/>
                  </a:lnTo>
                  <a:lnTo>
                    <a:pt x="150" y="245"/>
                  </a:lnTo>
                  <a:lnTo>
                    <a:pt x="159" y="249"/>
                  </a:lnTo>
                  <a:lnTo>
                    <a:pt x="163" y="249"/>
                  </a:lnTo>
                  <a:close/>
                </a:path>
              </a:pathLst>
            </a:custGeom>
            <a:grpFill/>
            <a:ln w="0">
              <a:noFill/>
            </a:ln>
          </p:spPr>
          <p:style>
            <a:lnRef idx="0">
              <a:scrgbClr r="0" g="0" b="0"/>
            </a:lnRef>
            <a:fillRef idx="0">
              <a:scrgbClr r="0" g="0" b="0"/>
            </a:fillRef>
            <a:effectRef idx="0">
              <a:scrgbClr r="0" g="0" b="0"/>
            </a:effectRef>
            <a:fontRef idx="minor"/>
          </p:style>
        </p:sp>
        <p:sp>
          <p:nvSpPr>
            <p:cNvPr id="337" name="CustomShape 78">
              <a:extLst>
                <a:ext uri="{FF2B5EF4-FFF2-40B4-BE49-F238E27FC236}">
                  <a16:creationId xmlns:a16="http://schemas.microsoft.com/office/drawing/2014/main" id="{42866574-EB36-41D4-9B7B-A396C9958CC6}"/>
                </a:ext>
              </a:extLst>
            </p:cNvPr>
            <p:cNvSpPr/>
            <p:nvPr/>
          </p:nvSpPr>
          <p:spPr>
            <a:xfrm>
              <a:off x="3030480" y="4455000"/>
              <a:ext cx="253080" cy="185760"/>
            </a:xfrm>
            <a:custGeom>
              <a:avLst/>
              <a:gdLst/>
              <a:ahLst/>
              <a:cxnLst/>
              <a:rect l="l" t="t" r="r" b="b"/>
              <a:pathLst>
                <a:path w="108" h="82">
                  <a:moveTo>
                    <a:pt x="61" y="4"/>
                  </a:moveTo>
                  <a:cubicBezTo>
                    <a:pt x="63" y="5"/>
                    <a:pt x="63" y="5"/>
                    <a:pt x="63" y="5"/>
                  </a:cubicBezTo>
                  <a:cubicBezTo>
                    <a:pt x="63" y="6"/>
                    <a:pt x="63" y="6"/>
                    <a:pt x="63" y="6"/>
                  </a:cubicBezTo>
                  <a:cubicBezTo>
                    <a:pt x="64" y="6"/>
                    <a:pt x="64" y="6"/>
                    <a:pt x="64" y="6"/>
                  </a:cubicBezTo>
                  <a:cubicBezTo>
                    <a:pt x="64" y="8"/>
                    <a:pt x="64" y="8"/>
                    <a:pt x="64" y="8"/>
                  </a:cubicBezTo>
                  <a:cubicBezTo>
                    <a:pt x="64" y="9"/>
                    <a:pt x="64" y="9"/>
                    <a:pt x="64" y="9"/>
                  </a:cubicBezTo>
                  <a:cubicBezTo>
                    <a:pt x="67" y="9"/>
                    <a:pt x="67" y="9"/>
                    <a:pt x="67" y="9"/>
                  </a:cubicBezTo>
                  <a:cubicBezTo>
                    <a:pt x="70" y="10"/>
                    <a:pt x="70" y="10"/>
                    <a:pt x="70" y="10"/>
                  </a:cubicBezTo>
                  <a:cubicBezTo>
                    <a:pt x="72" y="12"/>
                    <a:pt x="72" y="12"/>
                    <a:pt x="72" y="12"/>
                  </a:cubicBezTo>
                  <a:cubicBezTo>
                    <a:pt x="74" y="11"/>
                    <a:pt x="74" y="11"/>
                    <a:pt x="74" y="11"/>
                  </a:cubicBezTo>
                  <a:cubicBezTo>
                    <a:pt x="76" y="13"/>
                    <a:pt x="76" y="13"/>
                    <a:pt x="76" y="13"/>
                  </a:cubicBezTo>
                  <a:cubicBezTo>
                    <a:pt x="78" y="13"/>
                    <a:pt x="78" y="13"/>
                    <a:pt x="78" y="13"/>
                  </a:cubicBezTo>
                  <a:cubicBezTo>
                    <a:pt x="79" y="14"/>
                    <a:pt x="79" y="14"/>
                    <a:pt x="79" y="14"/>
                  </a:cubicBezTo>
                  <a:cubicBezTo>
                    <a:pt x="81" y="12"/>
                    <a:pt x="81" y="12"/>
                    <a:pt x="81" y="12"/>
                  </a:cubicBezTo>
                  <a:cubicBezTo>
                    <a:pt x="85" y="12"/>
                    <a:pt x="85" y="12"/>
                    <a:pt x="85" y="12"/>
                  </a:cubicBezTo>
                  <a:cubicBezTo>
                    <a:pt x="86" y="13"/>
                    <a:pt x="86" y="13"/>
                    <a:pt x="86" y="13"/>
                  </a:cubicBezTo>
                  <a:cubicBezTo>
                    <a:pt x="89" y="13"/>
                    <a:pt x="89" y="13"/>
                    <a:pt x="89" y="13"/>
                  </a:cubicBezTo>
                  <a:cubicBezTo>
                    <a:pt x="91" y="14"/>
                    <a:pt x="91" y="14"/>
                    <a:pt x="91" y="14"/>
                  </a:cubicBezTo>
                  <a:cubicBezTo>
                    <a:pt x="95" y="14"/>
                    <a:pt x="95" y="14"/>
                    <a:pt x="95" y="14"/>
                  </a:cubicBezTo>
                  <a:cubicBezTo>
                    <a:pt x="98" y="15"/>
                    <a:pt x="98" y="15"/>
                    <a:pt x="98" y="15"/>
                  </a:cubicBezTo>
                  <a:cubicBezTo>
                    <a:pt x="99" y="16"/>
                    <a:pt x="99" y="16"/>
                    <a:pt x="99" y="16"/>
                  </a:cubicBezTo>
                  <a:cubicBezTo>
                    <a:pt x="99" y="17"/>
                    <a:pt x="99" y="17"/>
                    <a:pt x="99" y="17"/>
                  </a:cubicBezTo>
                  <a:cubicBezTo>
                    <a:pt x="98" y="18"/>
                    <a:pt x="98" y="18"/>
                    <a:pt x="98" y="18"/>
                  </a:cubicBezTo>
                  <a:cubicBezTo>
                    <a:pt x="98" y="20"/>
                    <a:pt x="98" y="20"/>
                    <a:pt x="98" y="20"/>
                  </a:cubicBezTo>
                  <a:cubicBezTo>
                    <a:pt x="98" y="23"/>
                    <a:pt x="98" y="23"/>
                    <a:pt x="98" y="23"/>
                  </a:cubicBezTo>
                  <a:cubicBezTo>
                    <a:pt x="97" y="24"/>
                    <a:pt x="97" y="24"/>
                    <a:pt x="97" y="24"/>
                  </a:cubicBezTo>
                  <a:cubicBezTo>
                    <a:pt x="94" y="26"/>
                    <a:pt x="94" y="26"/>
                    <a:pt x="94" y="26"/>
                  </a:cubicBezTo>
                  <a:cubicBezTo>
                    <a:pt x="94" y="26"/>
                    <a:pt x="93" y="28"/>
                    <a:pt x="93" y="28"/>
                  </a:cubicBezTo>
                  <a:cubicBezTo>
                    <a:pt x="92" y="28"/>
                    <a:pt x="90" y="29"/>
                    <a:pt x="90" y="29"/>
                  </a:cubicBezTo>
                  <a:cubicBezTo>
                    <a:pt x="86" y="29"/>
                    <a:pt x="86" y="29"/>
                    <a:pt x="86" y="29"/>
                  </a:cubicBezTo>
                  <a:cubicBezTo>
                    <a:pt x="84" y="31"/>
                    <a:pt x="84" y="31"/>
                    <a:pt x="84" y="31"/>
                  </a:cubicBezTo>
                  <a:cubicBezTo>
                    <a:pt x="82" y="32"/>
                    <a:pt x="82" y="32"/>
                    <a:pt x="82" y="32"/>
                  </a:cubicBezTo>
                  <a:cubicBezTo>
                    <a:pt x="83" y="33"/>
                    <a:pt x="83" y="33"/>
                    <a:pt x="83" y="33"/>
                  </a:cubicBezTo>
                  <a:cubicBezTo>
                    <a:pt x="83" y="35"/>
                    <a:pt x="83" y="35"/>
                    <a:pt x="83" y="35"/>
                  </a:cubicBezTo>
                  <a:cubicBezTo>
                    <a:pt x="81" y="35"/>
                    <a:pt x="81" y="35"/>
                    <a:pt x="81" y="35"/>
                  </a:cubicBezTo>
                  <a:cubicBezTo>
                    <a:pt x="81" y="35"/>
                    <a:pt x="81" y="35"/>
                    <a:pt x="81" y="35"/>
                  </a:cubicBezTo>
                  <a:cubicBezTo>
                    <a:pt x="82" y="35"/>
                    <a:pt x="82" y="35"/>
                    <a:pt x="82" y="35"/>
                  </a:cubicBezTo>
                  <a:cubicBezTo>
                    <a:pt x="81" y="35"/>
                    <a:pt x="81" y="35"/>
                    <a:pt x="81" y="35"/>
                  </a:cubicBezTo>
                  <a:cubicBezTo>
                    <a:pt x="78" y="39"/>
                    <a:pt x="78" y="39"/>
                    <a:pt x="78" y="39"/>
                  </a:cubicBezTo>
                  <a:cubicBezTo>
                    <a:pt x="76" y="40"/>
                    <a:pt x="76" y="40"/>
                    <a:pt x="76" y="40"/>
                  </a:cubicBezTo>
                  <a:cubicBezTo>
                    <a:pt x="73" y="45"/>
                    <a:pt x="73" y="45"/>
                    <a:pt x="73" y="45"/>
                  </a:cubicBezTo>
                  <a:cubicBezTo>
                    <a:pt x="72" y="47"/>
                    <a:pt x="72" y="47"/>
                    <a:pt x="72" y="47"/>
                  </a:cubicBezTo>
                  <a:cubicBezTo>
                    <a:pt x="73" y="49"/>
                    <a:pt x="73" y="49"/>
                    <a:pt x="73" y="49"/>
                  </a:cubicBezTo>
                  <a:cubicBezTo>
                    <a:pt x="74" y="51"/>
                    <a:pt x="74" y="51"/>
                    <a:pt x="74" y="51"/>
                  </a:cubicBezTo>
                  <a:cubicBezTo>
                    <a:pt x="75" y="52"/>
                    <a:pt x="75" y="52"/>
                    <a:pt x="75" y="52"/>
                  </a:cubicBezTo>
                  <a:cubicBezTo>
                    <a:pt x="77" y="55"/>
                    <a:pt x="77" y="55"/>
                    <a:pt x="77" y="55"/>
                  </a:cubicBezTo>
                  <a:cubicBezTo>
                    <a:pt x="75" y="56"/>
                    <a:pt x="75" y="56"/>
                    <a:pt x="75" y="56"/>
                  </a:cubicBezTo>
                  <a:cubicBezTo>
                    <a:pt x="72" y="57"/>
                    <a:pt x="72" y="57"/>
                    <a:pt x="72" y="57"/>
                  </a:cubicBezTo>
                  <a:cubicBezTo>
                    <a:pt x="73" y="59"/>
                    <a:pt x="73" y="59"/>
                    <a:pt x="73" y="59"/>
                  </a:cubicBezTo>
                  <a:cubicBezTo>
                    <a:pt x="70" y="63"/>
                    <a:pt x="70" y="63"/>
                    <a:pt x="70" y="63"/>
                  </a:cubicBezTo>
                  <a:cubicBezTo>
                    <a:pt x="69" y="66"/>
                    <a:pt x="69" y="66"/>
                    <a:pt x="69" y="66"/>
                  </a:cubicBezTo>
                  <a:cubicBezTo>
                    <a:pt x="70" y="67"/>
                    <a:pt x="70" y="67"/>
                    <a:pt x="70" y="67"/>
                  </a:cubicBezTo>
                  <a:cubicBezTo>
                    <a:pt x="69" y="68"/>
                    <a:pt x="69" y="68"/>
                    <a:pt x="69" y="68"/>
                  </a:cubicBezTo>
                  <a:cubicBezTo>
                    <a:pt x="66" y="68"/>
                    <a:pt x="66" y="68"/>
                    <a:pt x="66" y="68"/>
                  </a:cubicBezTo>
                  <a:cubicBezTo>
                    <a:pt x="61" y="70"/>
                    <a:pt x="61" y="70"/>
                    <a:pt x="61" y="70"/>
                  </a:cubicBezTo>
                  <a:cubicBezTo>
                    <a:pt x="61" y="72"/>
                    <a:pt x="61" y="72"/>
                    <a:pt x="61" y="72"/>
                  </a:cubicBezTo>
                  <a:cubicBezTo>
                    <a:pt x="59" y="75"/>
                    <a:pt x="59" y="75"/>
                    <a:pt x="59" y="75"/>
                  </a:cubicBezTo>
                  <a:cubicBezTo>
                    <a:pt x="57" y="75"/>
                    <a:pt x="57" y="75"/>
                    <a:pt x="57" y="75"/>
                  </a:cubicBezTo>
                  <a:cubicBezTo>
                    <a:pt x="56" y="73"/>
                    <a:pt x="56" y="73"/>
                    <a:pt x="56" y="73"/>
                  </a:cubicBezTo>
                  <a:cubicBezTo>
                    <a:pt x="55" y="75"/>
                    <a:pt x="55" y="75"/>
                    <a:pt x="55" y="75"/>
                  </a:cubicBezTo>
                  <a:cubicBezTo>
                    <a:pt x="53" y="76"/>
                    <a:pt x="53" y="76"/>
                    <a:pt x="53" y="76"/>
                  </a:cubicBezTo>
                  <a:cubicBezTo>
                    <a:pt x="52" y="75"/>
                    <a:pt x="52" y="75"/>
                    <a:pt x="52" y="75"/>
                  </a:cubicBezTo>
                  <a:cubicBezTo>
                    <a:pt x="50" y="75"/>
                    <a:pt x="50" y="75"/>
                    <a:pt x="50" y="75"/>
                  </a:cubicBezTo>
                  <a:cubicBezTo>
                    <a:pt x="50" y="75"/>
                    <a:pt x="50" y="75"/>
                    <a:pt x="50" y="75"/>
                  </a:cubicBezTo>
                  <a:cubicBezTo>
                    <a:pt x="47" y="75"/>
                    <a:pt x="47" y="75"/>
                    <a:pt x="47" y="75"/>
                  </a:cubicBezTo>
                  <a:cubicBezTo>
                    <a:pt x="44" y="74"/>
                    <a:pt x="44" y="74"/>
                    <a:pt x="44" y="74"/>
                  </a:cubicBezTo>
                  <a:cubicBezTo>
                    <a:pt x="42" y="75"/>
                    <a:pt x="42" y="75"/>
                    <a:pt x="42" y="75"/>
                  </a:cubicBezTo>
                  <a:cubicBezTo>
                    <a:pt x="39" y="75"/>
                    <a:pt x="39" y="75"/>
                    <a:pt x="39" y="75"/>
                  </a:cubicBezTo>
                  <a:cubicBezTo>
                    <a:pt x="36" y="78"/>
                    <a:pt x="36" y="78"/>
                    <a:pt x="36" y="78"/>
                  </a:cubicBezTo>
                  <a:cubicBezTo>
                    <a:pt x="33" y="78"/>
                    <a:pt x="33" y="78"/>
                    <a:pt x="33" y="78"/>
                  </a:cubicBezTo>
                  <a:cubicBezTo>
                    <a:pt x="32" y="80"/>
                    <a:pt x="32" y="80"/>
                    <a:pt x="32" y="80"/>
                  </a:cubicBezTo>
                  <a:cubicBezTo>
                    <a:pt x="32" y="81"/>
                    <a:pt x="32" y="81"/>
                    <a:pt x="32" y="81"/>
                  </a:cubicBezTo>
                  <a:cubicBezTo>
                    <a:pt x="29" y="82"/>
                    <a:pt x="29" y="82"/>
                    <a:pt x="29" y="82"/>
                  </a:cubicBezTo>
                  <a:cubicBezTo>
                    <a:pt x="26" y="82"/>
                    <a:pt x="26" y="82"/>
                    <a:pt x="26" y="82"/>
                  </a:cubicBezTo>
                  <a:cubicBezTo>
                    <a:pt x="23" y="79"/>
                    <a:pt x="23" y="79"/>
                    <a:pt x="23" y="79"/>
                  </a:cubicBezTo>
                  <a:cubicBezTo>
                    <a:pt x="22" y="75"/>
                    <a:pt x="22" y="75"/>
                    <a:pt x="22" y="75"/>
                  </a:cubicBezTo>
                  <a:cubicBezTo>
                    <a:pt x="22" y="74"/>
                    <a:pt x="22" y="74"/>
                    <a:pt x="22" y="74"/>
                  </a:cubicBezTo>
                  <a:cubicBezTo>
                    <a:pt x="19" y="71"/>
                    <a:pt x="19" y="71"/>
                    <a:pt x="19" y="71"/>
                  </a:cubicBezTo>
                  <a:cubicBezTo>
                    <a:pt x="16" y="71"/>
                    <a:pt x="16" y="71"/>
                    <a:pt x="16" y="71"/>
                  </a:cubicBezTo>
                  <a:cubicBezTo>
                    <a:pt x="15" y="70"/>
                    <a:pt x="15" y="70"/>
                    <a:pt x="15" y="70"/>
                  </a:cubicBezTo>
                  <a:cubicBezTo>
                    <a:pt x="14" y="68"/>
                    <a:pt x="14" y="68"/>
                    <a:pt x="14" y="68"/>
                  </a:cubicBezTo>
                  <a:cubicBezTo>
                    <a:pt x="13" y="66"/>
                    <a:pt x="13" y="66"/>
                    <a:pt x="13" y="66"/>
                  </a:cubicBezTo>
                  <a:cubicBezTo>
                    <a:pt x="15" y="62"/>
                    <a:pt x="15" y="62"/>
                    <a:pt x="15" y="62"/>
                  </a:cubicBezTo>
                  <a:cubicBezTo>
                    <a:pt x="17" y="61"/>
                    <a:pt x="17" y="61"/>
                    <a:pt x="17" y="61"/>
                  </a:cubicBezTo>
                  <a:cubicBezTo>
                    <a:pt x="18" y="59"/>
                    <a:pt x="18" y="59"/>
                    <a:pt x="18" y="59"/>
                  </a:cubicBezTo>
                  <a:cubicBezTo>
                    <a:pt x="16" y="59"/>
                    <a:pt x="16" y="59"/>
                    <a:pt x="16" y="59"/>
                  </a:cubicBezTo>
                  <a:cubicBezTo>
                    <a:pt x="14" y="56"/>
                    <a:pt x="14" y="56"/>
                    <a:pt x="14" y="56"/>
                  </a:cubicBezTo>
                  <a:cubicBezTo>
                    <a:pt x="17" y="53"/>
                    <a:pt x="17" y="53"/>
                    <a:pt x="17" y="53"/>
                  </a:cubicBezTo>
                  <a:cubicBezTo>
                    <a:pt x="17" y="50"/>
                    <a:pt x="17" y="50"/>
                    <a:pt x="17" y="50"/>
                  </a:cubicBezTo>
                  <a:cubicBezTo>
                    <a:pt x="15" y="49"/>
                    <a:pt x="15" y="49"/>
                    <a:pt x="15" y="49"/>
                  </a:cubicBezTo>
                  <a:cubicBezTo>
                    <a:pt x="13" y="44"/>
                    <a:pt x="13" y="44"/>
                    <a:pt x="13" y="44"/>
                  </a:cubicBezTo>
                  <a:cubicBezTo>
                    <a:pt x="15" y="44"/>
                    <a:pt x="15" y="44"/>
                    <a:pt x="15" y="44"/>
                  </a:cubicBezTo>
                  <a:cubicBezTo>
                    <a:pt x="16" y="44"/>
                    <a:pt x="16" y="44"/>
                    <a:pt x="16" y="44"/>
                  </a:cubicBezTo>
                  <a:cubicBezTo>
                    <a:pt x="19" y="41"/>
                    <a:pt x="19" y="41"/>
                    <a:pt x="19" y="41"/>
                  </a:cubicBezTo>
                  <a:cubicBezTo>
                    <a:pt x="17" y="39"/>
                    <a:pt x="17" y="39"/>
                    <a:pt x="17" y="39"/>
                  </a:cubicBezTo>
                  <a:cubicBezTo>
                    <a:pt x="19" y="37"/>
                    <a:pt x="19" y="37"/>
                    <a:pt x="19" y="37"/>
                  </a:cubicBezTo>
                  <a:cubicBezTo>
                    <a:pt x="19" y="32"/>
                    <a:pt x="19" y="32"/>
                    <a:pt x="19" y="32"/>
                  </a:cubicBezTo>
                  <a:cubicBezTo>
                    <a:pt x="19" y="30"/>
                    <a:pt x="19" y="30"/>
                    <a:pt x="19" y="30"/>
                  </a:cubicBezTo>
                  <a:cubicBezTo>
                    <a:pt x="22" y="26"/>
                    <a:pt x="22" y="26"/>
                    <a:pt x="22" y="26"/>
                  </a:cubicBezTo>
                  <a:cubicBezTo>
                    <a:pt x="24" y="26"/>
                    <a:pt x="24" y="26"/>
                    <a:pt x="24" y="26"/>
                  </a:cubicBezTo>
                  <a:cubicBezTo>
                    <a:pt x="24" y="25"/>
                    <a:pt x="24" y="25"/>
                    <a:pt x="24" y="25"/>
                  </a:cubicBezTo>
                  <a:cubicBezTo>
                    <a:pt x="22" y="22"/>
                    <a:pt x="22" y="22"/>
                    <a:pt x="22" y="22"/>
                  </a:cubicBezTo>
                  <a:cubicBezTo>
                    <a:pt x="22" y="20"/>
                    <a:pt x="22" y="20"/>
                    <a:pt x="22" y="20"/>
                  </a:cubicBezTo>
                  <a:cubicBezTo>
                    <a:pt x="18" y="19"/>
                    <a:pt x="18" y="19"/>
                    <a:pt x="18" y="19"/>
                  </a:cubicBezTo>
                  <a:cubicBezTo>
                    <a:pt x="16" y="21"/>
                    <a:pt x="16" y="21"/>
                    <a:pt x="16" y="21"/>
                  </a:cubicBezTo>
                  <a:cubicBezTo>
                    <a:pt x="11" y="20"/>
                    <a:pt x="11" y="20"/>
                    <a:pt x="11" y="20"/>
                  </a:cubicBezTo>
                  <a:cubicBezTo>
                    <a:pt x="8" y="22"/>
                    <a:pt x="8" y="22"/>
                    <a:pt x="8" y="22"/>
                  </a:cubicBezTo>
                  <a:cubicBezTo>
                    <a:pt x="8" y="20"/>
                    <a:pt x="8" y="20"/>
                    <a:pt x="8" y="20"/>
                  </a:cubicBezTo>
                  <a:cubicBezTo>
                    <a:pt x="8" y="18"/>
                    <a:pt x="8" y="18"/>
                    <a:pt x="8" y="18"/>
                  </a:cubicBezTo>
                  <a:cubicBezTo>
                    <a:pt x="6" y="18"/>
                    <a:pt x="6" y="18"/>
                    <a:pt x="6" y="18"/>
                  </a:cubicBezTo>
                  <a:cubicBezTo>
                    <a:pt x="3" y="19"/>
                    <a:pt x="3" y="19"/>
                    <a:pt x="3" y="19"/>
                  </a:cubicBezTo>
                  <a:cubicBezTo>
                    <a:pt x="3" y="18"/>
                    <a:pt x="3" y="18"/>
                    <a:pt x="3" y="18"/>
                  </a:cubicBezTo>
                  <a:cubicBezTo>
                    <a:pt x="5" y="16"/>
                    <a:pt x="5" y="16"/>
                    <a:pt x="5" y="16"/>
                  </a:cubicBezTo>
                  <a:cubicBezTo>
                    <a:pt x="3" y="16"/>
                    <a:pt x="3" y="16"/>
                    <a:pt x="3" y="16"/>
                  </a:cubicBezTo>
                  <a:cubicBezTo>
                    <a:pt x="4" y="15"/>
                    <a:pt x="4" y="15"/>
                    <a:pt x="4" y="15"/>
                  </a:cubicBezTo>
                  <a:cubicBezTo>
                    <a:pt x="3" y="14"/>
                    <a:pt x="3" y="14"/>
                    <a:pt x="3" y="14"/>
                  </a:cubicBezTo>
                  <a:cubicBezTo>
                    <a:pt x="4" y="13"/>
                    <a:pt x="4" y="13"/>
                    <a:pt x="4" y="13"/>
                  </a:cubicBezTo>
                  <a:cubicBezTo>
                    <a:pt x="2" y="14"/>
                    <a:pt x="2" y="14"/>
                    <a:pt x="2" y="14"/>
                  </a:cubicBezTo>
                  <a:cubicBezTo>
                    <a:pt x="2" y="14"/>
                    <a:pt x="2" y="14"/>
                    <a:pt x="2" y="14"/>
                  </a:cubicBezTo>
                  <a:cubicBezTo>
                    <a:pt x="2" y="11"/>
                    <a:pt x="2" y="11"/>
                    <a:pt x="2" y="11"/>
                  </a:cubicBezTo>
                  <a:cubicBezTo>
                    <a:pt x="2" y="11"/>
                    <a:pt x="2" y="11"/>
                    <a:pt x="2" y="11"/>
                  </a:cubicBezTo>
                  <a:cubicBezTo>
                    <a:pt x="2" y="10"/>
                    <a:pt x="2" y="10"/>
                    <a:pt x="2" y="10"/>
                  </a:cubicBezTo>
                  <a:cubicBezTo>
                    <a:pt x="0" y="10"/>
                    <a:pt x="0" y="10"/>
                    <a:pt x="0" y="10"/>
                  </a:cubicBezTo>
                  <a:cubicBezTo>
                    <a:pt x="0" y="8"/>
                    <a:pt x="0" y="8"/>
                    <a:pt x="0" y="8"/>
                  </a:cubicBezTo>
                  <a:cubicBezTo>
                    <a:pt x="1" y="6"/>
                    <a:pt x="1" y="6"/>
                    <a:pt x="1" y="6"/>
                  </a:cubicBezTo>
                  <a:cubicBezTo>
                    <a:pt x="4" y="5"/>
                    <a:pt x="4" y="5"/>
                    <a:pt x="4" y="5"/>
                  </a:cubicBezTo>
                  <a:cubicBezTo>
                    <a:pt x="5" y="6"/>
                    <a:pt x="5" y="6"/>
                    <a:pt x="5" y="6"/>
                  </a:cubicBezTo>
                  <a:cubicBezTo>
                    <a:pt x="8" y="5"/>
                    <a:pt x="8" y="5"/>
                    <a:pt x="8" y="5"/>
                  </a:cubicBezTo>
                  <a:cubicBezTo>
                    <a:pt x="9" y="4"/>
                    <a:pt x="9" y="4"/>
                    <a:pt x="9" y="4"/>
                  </a:cubicBezTo>
                  <a:cubicBezTo>
                    <a:pt x="8" y="4"/>
                    <a:pt x="8" y="4"/>
                    <a:pt x="8" y="4"/>
                  </a:cubicBezTo>
                  <a:cubicBezTo>
                    <a:pt x="8" y="3"/>
                    <a:pt x="8" y="3"/>
                    <a:pt x="8" y="3"/>
                  </a:cubicBezTo>
                  <a:cubicBezTo>
                    <a:pt x="11" y="1"/>
                    <a:pt x="11" y="1"/>
                    <a:pt x="11" y="1"/>
                  </a:cubicBezTo>
                  <a:cubicBezTo>
                    <a:pt x="12" y="1"/>
                    <a:pt x="12" y="1"/>
                    <a:pt x="12" y="1"/>
                  </a:cubicBezTo>
                  <a:cubicBezTo>
                    <a:pt x="13" y="0"/>
                    <a:pt x="13" y="0"/>
                    <a:pt x="13" y="0"/>
                  </a:cubicBezTo>
                  <a:cubicBezTo>
                    <a:pt x="15" y="1"/>
                    <a:pt x="15" y="1"/>
                    <a:pt x="15" y="1"/>
                  </a:cubicBezTo>
                  <a:cubicBezTo>
                    <a:pt x="17" y="3"/>
                    <a:pt x="17" y="3"/>
                    <a:pt x="17" y="3"/>
                  </a:cubicBezTo>
                  <a:cubicBezTo>
                    <a:pt x="19" y="2"/>
                    <a:pt x="19" y="2"/>
                    <a:pt x="19" y="2"/>
                  </a:cubicBezTo>
                  <a:cubicBezTo>
                    <a:pt x="20" y="2"/>
                    <a:pt x="20" y="2"/>
                    <a:pt x="20" y="2"/>
                  </a:cubicBezTo>
                  <a:cubicBezTo>
                    <a:pt x="22" y="3"/>
                    <a:pt x="22" y="3"/>
                    <a:pt x="22" y="3"/>
                  </a:cubicBezTo>
                  <a:cubicBezTo>
                    <a:pt x="25" y="2"/>
                    <a:pt x="25" y="2"/>
                    <a:pt x="25" y="2"/>
                  </a:cubicBezTo>
                  <a:cubicBezTo>
                    <a:pt x="27" y="1"/>
                    <a:pt x="27" y="1"/>
                    <a:pt x="27" y="1"/>
                  </a:cubicBezTo>
                  <a:cubicBezTo>
                    <a:pt x="28" y="2"/>
                    <a:pt x="28" y="2"/>
                    <a:pt x="28" y="2"/>
                  </a:cubicBezTo>
                  <a:cubicBezTo>
                    <a:pt x="30" y="3"/>
                    <a:pt x="30" y="3"/>
                    <a:pt x="30" y="3"/>
                  </a:cubicBezTo>
                  <a:cubicBezTo>
                    <a:pt x="37" y="4"/>
                    <a:pt x="37" y="4"/>
                    <a:pt x="37" y="4"/>
                  </a:cubicBezTo>
                  <a:cubicBezTo>
                    <a:pt x="39" y="5"/>
                    <a:pt x="39" y="5"/>
                    <a:pt x="39" y="5"/>
                  </a:cubicBezTo>
                  <a:cubicBezTo>
                    <a:pt x="44" y="3"/>
                    <a:pt x="44" y="3"/>
                    <a:pt x="44" y="3"/>
                  </a:cubicBezTo>
                  <a:cubicBezTo>
                    <a:pt x="47" y="3"/>
                    <a:pt x="47" y="3"/>
                    <a:pt x="47" y="3"/>
                  </a:cubicBezTo>
                  <a:cubicBezTo>
                    <a:pt x="47" y="5"/>
                    <a:pt x="47" y="5"/>
                    <a:pt x="47" y="5"/>
                  </a:cubicBezTo>
                  <a:cubicBezTo>
                    <a:pt x="51" y="5"/>
                    <a:pt x="51" y="5"/>
                    <a:pt x="51" y="5"/>
                  </a:cubicBezTo>
                  <a:cubicBezTo>
                    <a:pt x="52" y="4"/>
                    <a:pt x="52" y="4"/>
                    <a:pt x="52" y="4"/>
                  </a:cubicBezTo>
                  <a:cubicBezTo>
                    <a:pt x="54" y="4"/>
                    <a:pt x="54" y="4"/>
                    <a:pt x="54" y="4"/>
                  </a:cubicBezTo>
                  <a:cubicBezTo>
                    <a:pt x="58" y="6"/>
                    <a:pt x="58" y="6"/>
                    <a:pt x="58" y="6"/>
                  </a:cubicBezTo>
                  <a:cubicBezTo>
                    <a:pt x="59" y="5"/>
                    <a:pt x="59" y="5"/>
                    <a:pt x="59" y="5"/>
                  </a:cubicBezTo>
                  <a:cubicBezTo>
                    <a:pt x="60" y="5"/>
                    <a:pt x="60" y="5"/>
                    <a:pt x="60" y="5"/>
                  </a:cubicBezTo>
                  <a:cubicBezTo>
                    <a:pt x="61" y="4"/>
                    <a:pt x="61" y="4"/>
                    <a:pt x="61" y="4"/>
                  </a:cubicBezTo>
                  <a:close/>
                  <a:moveTo>
                    <a:pt x="104" y="43"/>
                  </a:moveTo>
                  <a:cubicBezTo>
                    <a:pt x="107" y="43"/>
                    <a:pt x="107" y="43"/>
                    <a:pt x="107" y="43"/>
                  </a:cubicBezTo>
                  <a:cubicBezTo>
                    <a:pt x="108" y="44"/>
                    <a:pt x="108" y="44"/>
                    <a:pt x="108" y="44"/>
                  </a:cubicBezTo>
                  <a:cubicBezTo>
                    <a:pt x="108" y="43"/>
                    <a:pt x="108" y="43"/>
                    <a:pt x="108" y="43"/>
                  </a:cubicBezTo>
                  <a:cubicBezTo>
                    <a:pt x="107" y="41"/>
                    <a:pt x="107" y="41"/>
                    <a:pt x="107" y="41"/>
                  </a:cubicBezTo>
                  <a:cubicBezTo>
                    <a:pt x="104" y="42"/>
                    <a:pt x="104" y="42"/>
                    <a:pt x="104" y="42"/>
                  </a:cubicBezTo>
                  <a:cubicBezTo>
                    <a:pt x="104" y="43"/>
                    <a:pt x="104" y="43"/>
                    <a:pt x="104" y="43"/>
                  </a:cubicBezTo>
                  <a:close/>
                  <a:moveTo>
                    <a:pt x="99" y="49"/>
                  </a:moveTo>
                  <a:cubicBezTo>
                    <a:pt x="99" y="47"/>
                    <a:pt x="99" y="47"/>
                    <a:pt x="99" y="47"/>
                  </a:cubicBezTo>
                  <a:cubicBezTo>
                    <a:pt x="101" y="45"/>
                    <a:pt x="101" y="45"/>
                    <a:pt x="101" y="45"/>
                  </a:cubicBezTo>
                  <a:cubicBezTo>
                    <a:pt x="100" y="45"/>
                    <a:pt x="100" y="45"/>
                    <a:pt x="100" y="45"/>
                  </a:cubicBezTo>
                  <a:cubicBezTo>
                    <a:pt x="98" y="44"/>
                    <a:pt x="98" y="44"/>
                    <a:pt x="98" y="44"/>
                  </a:cubicBezTo>
                  <a:cubicBezTo>
                    <a:pt x="96" y="45"/>
                    <a:pt x="96" y="45"/>
                    <a:pt x="96" y="45"/>
                  </a:cubicBezTo>
                  <a:cubicBezTo>
                    <a:pt x="95" y="47"/>
                    <a:pt x="95" y="47"/>
                    <a:pt x="95" y="47"/>
                  </a:cubicBezTo>
                  <a:cubicBezTo>
                    <a:pt x="97" y="48"/>
                    <a:pt x="97" y="48"/>
                    <a:pt x="97" y="48"/>
                  </a:cubicBezTo>
                  <a:cubicBezTo>
                    <a:pt x="99" y="49"/>
                    <a:pt x="99" y="49"/>
                    <a:pt x="99" y="49"/>
                  </a:cubicBezTo>
                  <a:close/>
                  <a:moveTo>
                    <a:pt x="88" y="55"/>
                  </a:moveTo>
                  <a:cubicBezTo>
                    <a:pt x="89" y="53"/>
                    <a:pt x="89" y="53"/>
                    <a:pt x="89" y="53"/>
                  </a:cubicBezTo>
                  <a:cubicBezTo>
                    <a:pt x="90" y="52"/>
                    <a:pt x="90" y="52"/>
                    <a:pt x="90" y="52"/>
                  </a:cubicBezTo>
                  <a:cubicBezTo>
                    <a:pt x="89" y="51"/>
                    <a:pt x="89" y="51"/>
                    <a:pt x="89" y="51"/>
                  </a:cubicBezTo>
                  <a:cubicBezTo>
                    <a:pt x="87" y="52"/>
                    <a:pt x="87" y="52"/>
                    <a:pt x="87" y="52"/>
                  </a:cubicBezTo>
                  <a:cubicBezTo>
                    <a:pt x="87" y="53"/>
                    <a:pt x="87" y="53"/>
                    <a:pt x="87" y="53"/>
                  </a:cubicBezTo>
                  <a:lnTo>
                    <a:pt x="88" y="55"/>
                  </a:lnTo>
                  <a:close/>
                </a:path>
              </a:pathLst>
            </a:custGeom>
            <a:grpFill/>
            <a:ln w="0">
              <a:noFill/>
            </a:ln>
          </p:spPr>
          <p:style>
            <a:lnRef idx="0">
              <a:scrgbClr r="0" g="0" b="0"/>
            </a:lnRef>
            <a:fillRef idx="0">
              <a:scrgbClr r="0" g="0" b="0"/>
            </a:fillRef>
            <a:effectRef idx="0">
              <a:scrgbClr r="0" g="0" b="0"/>
            </a:effectRef>
            <a:fontRef idx="minor"/>
          </p:style>
        </p:sp>
        <p:sp>
          <p:nvSpPr>
            <p:cNvPr id="338" name="CustomShape 79">
              <a:extLst>
                <a:ext uri="{FF2B5EF4-FFF2-40B4-BE49-F238E27FC236}">
                  <a16:creationId xmlns:a16="http://schemas.microsoft.com/office/drawing/2014/main" id="{025BDF99-7315-4F90-A2BB-9478B1C0F65F}"/>
                </a:ext>
              </a:extLst>
            </p:cNvPr>
            <p:cNvSpPr/>
            <p:nvPr/>
          </p:nvSpPr>
          <p:spPr>
            <a:xfrm>
              <a:off x="3024000" y="4495320"/>
              <a:ext cx="62640" cy="125640"/>
            </a:xfrm>
            <a:custGeom>
              <a:avLst/>
              <a:gdLst/>
              <a:ahLst/>
              <a:cxnLst/>
              <a:rect l="l" t="t" r="r" b="b"/>
              <a:pathLst>
                <a:path w="59" h="122">
                  <a:moveTo>
                    <a:pt x="39" y="115"/>
                  </a:moveTo>
                  <a:lnTo>
                    <a:pt x="37" y="111"/>
                  </a:lnTo>
                  <a:lnTo>
                    <a:pt x="35" y="106"/>
                  </a:lnTo>
                  <a:lnTo>
                    <a:pt x="39" y="97"/>
                  </a:lnTo>
                  <a:lnTo>
                    <a:pt x="44" y="95"/>
                  </a:lnTo>
                  <a:lnTo>
                    <a:pt x="46" y="91"/>
                  </a:lnTo>
                  <a:lnTo>
                    <a:pt x="42" y="91"/>
                  </a:lnTo>
                  <a:lnTo>
                    <a:pt x="37" y="84"/>
                  </a:lnTo>
                  <a:lnTo>
                    <a:pt x="44" y="78"/>
                  </a:lnTo>
                  <a:lnTo>
                    <a:pt x="44" y="71"/>
                  </a:lnTo>
                  <a:lnTo>
                    <a:pt x="39" y="69"/>
                  </a:lnTo>
                  <a:lnTo>
                    <a:pt x="35" y="58"/>
                  </a:lnTo>
                  <a:lnTo>
                    <a:pt x="39" y="58"/>
                  </a:lnTo>
                  <a:lnTo>
                    <a:pt x="42" y="58"/>
                  </a:lnTo>
                  <a:lnTo>
                    <a:pt x="48" y="51"/>
                  </a:lnTo>
                  <a:lnTo>
                    <a:pt x="44" y="47"/>
                  </a:lnTo>
                  <a:lnTo>
                    <a:pt x="48" y="42"/>
                  </a:lnTo>
                  <a:lnTo>
                    <a:pt x="48" y="31"/>
                  </a:lnTo>
                  <a:lnTo>
                    <a:pt x="48" y="27"/>
                  </a:lnTo>
                  <a:lnTo>
                    <a:pt x="55" y="18"/>
                  </a:lnTo>
                  <a:lnTo>
                    <a:pt x="59" y="18"/>
                  </a:lnTo>
                  <a:lnTo>
                    <a:pt x="59" y="16"/>
                  </a:lnTo>
                  <a:lnTo>
                    <a:pt x="55" y="9"/>
                  </a:lnTo>
                  <a:lnTo>
                    <a:pt x="55" y="5"/>
                  </a:lnTo>
                  <a:lnTo>
                    <a:pt x="46" y="3"/>
                  </a:lnTo>
                  <a:lnTo>
                    <a:pt x="42" y="7"/>
                  </a:lnTo>
                  <a:lnTo>
                    <a:pt x="31" y="5"/>
                  </a:lnTo>
                  <a:lnTo>
                    <a:pt x="24" y="9"/>
                  </a:lnTo>
                  <a:lnTo>
                    <a:pt x="24" y="5"/>
                  </a:lnTo>
                  <a:lnTo>
                    <a:pt x="24" y="0"/>
                  </a:lnTo>
                  <a:lnTo>
                    <a:pt x="20" y="0"/>
                  </a:lnTo>
                  <a:lnTo>
                    <a:pt x="13" y="3"/>
                  </a:lnTo>
                  <a:lnTo>
                    <a:pt x="13" y="7"/>
                  </a:lnTo>
                  <a:lnTo>
                    <a:pt x="15" y="14"/>
                  </a:lnTo>
                  <a:lnTo>
                    <a:pt x="13" y="25"/>
                  </a:lnTo>
                  <a:lnTo>
                    <a:pt x="15" y="27"/>
                  </a:lnTo>
                  <a:lnTo>
                    <a:pt x="13" y="31"/>
                  </a:lnTo>
                  <a:lnTo>
                    <a:pt x="15" y="36"/>
                  </a:lnTo>
                  <a:lnTo>
                    <a:pt x="13" y="38"/>
                  </a:lnTo>
                  <a:lnTo>
                    <a:pt x="11" y="42"/>
                  </a:lnTo>
                  <a:lnTo>
                    <a:pt x="11" y="49"/>
                  </a:lnTo>
                  <a:lnTo>
                    <a:pt x="6" y="55"/>
                  </a:lnTo>
                  <a:lnTo>
                    <a:pt x="6" y="60"/>
                  </a:lnTo>
                  <a:lnTo>
                    <a:pt x="2" y="66"/>
                  </a:lnTo>
                  <a:lnTo>
                    <a:pt x="0" y="78"/>
                  </a:lnTo>
                  <a:lnTo>
                    <a:pt x="0" y="80"/>
                  </a:lnTo>
                  <a:lnTo>
                    <a:pt x="4" y="80"/>
                  </a:lnTo>
                  <a:lnTo>
                    <a:pt x="4" y="78"/>
                  </a:lnTo>
                  <a:lnTo>
                    <a:pt x="9" y="75"/>
                  </a:lnTo>
                  <a:lnTo>
                    <a:pt x="9" y="78"/>
                  </a:lnTo>
                  <a:lnTo>
                    <a:pt x="9" y="80"/>
                  </a:lnTo>
                  <a:lnTo>
                    <a:pt x="4" y="82"/>
                  </a:lnTo>
                  <a:lnTo>
                    <a:pt x="4" y="86"/>
                  </a:lnTo>
                  <a:lnTo>
                    <a:pt x="6" y="89"/>
                  </a:lnTo>
                  <a:lnTo>
                    <a:pt x="9" y="86"/>
                  </a:lnTo>
                  <a:lnTo>
                    <a:pt x="13" y="86"/>
                  </a:lnTo>
                  <a:lnTo>
                    <a:pt x="11" y="89"/>
                  </a:lnTo>
                  <a:lnTo>
                    <a:pt x="13" y="93"/>
                  </a:lnTo>
                  <a:lnTo>
                    <a:pt x="11" y="97"/>
                  </a:lnTo>
                  <a:lnTo>
                    <a:pt x="11" y="108"/>
                  </a:lnTo>
                  <a:lnTo>
                    <a:pt x="9" y="115"/>
                  </a:lnTo>
                  <a:lnTo>
                    <a:pt x="9" y="117"/>
                  </a:lnTo>
                  <a:lnTo>
                    <a:pt x="9" y="119"/>
                  </a:lnTo>
                  <a:lnTo>
                    <a:pt x="15" y="115"/>
                  </a:lnTo>
                  <a:lnTo>
                    <a:pt x="22" y="119"/>
                  </a:lnTo>
                  <a:lnTo>
                    <a:pt x="26" y="122"/>
                  </a:lnTo>
                  <a:lnTo>
                    <a:pt x="33" y="117"/>
                  </a:lnTo>
                  <a:lnTo>
                    <a:pt x="37" y="117"/>
                  </a:lnTo>
                  <a:lnTo>
                    <a:pt x="37" y="115"/>
                  </a:lnTo>
                  <a:lnTo>
                    <a:pt x="39" y="115"/>
                  </a:lnTo>
                  <a:close/>
                </a:path>
              </a:pathLst>
            </a:custGeom>
            <a:grpFill/>
            <a:ln w="0">
              <a:noFill/>
            </a:ln>
          </p:spPr>
          <p:style>
            <a:lnRef idx="0">
              <a:scrgbClr r="0" g="0" b="0"/>
            </a:lnRef>
            <a:fillRef idx="0">
              <a:scrgbClr r="0" g="0" b="0"/>
            </a:fillRef>
            <a:effectRef idx="0">
              <a:scrgbClr r="0" g="0" b="0"/>
            </a:effectRef>
            <a:fontRef idx="minor"/>
          </p:style>
        </p:sp>
        <p:sp>
          <p:nvSpPr>
            <p:cNvPr id="339" name="CustomShape 80">
              <a:extLst>
                <a:ext uri="{FF2B5EF4-FFF2-40B4-BE49-F238E27FC236}">
                  <a16:creationId xmlns:a16="http://schemas.microsoft.com/office/drawing/2014/main" id="{A06D321A-F249-4147-BC29-22D83358ACC7}"/>
                </a:ext>
              </a:extLst>
            </p:cNvPr>
            <p:cNvSpPr/>
            <p:nvPr/>
          </p:nvSpPr>
          <p:spPr>
            <a:xfrm>
              <a:off x="3584520" y="4500360"/>
              <a:ext cx="177480" cy="168120"/>
            </a:xfrm>
            <a:custGeom>
              <a:avLst/>
              <a:gdLst/>
              <a:ahLst/>
              <a:cxnLst/>
              <a:rect l="l" t="t" r="r" b="b"/>
              <a:pathLst>
                <a:path w="76" h="74">
                  <a:moveTo>
                    <a:pt x="57" y="0"/>
                  </a:moveTo>
                  <a:cubicBezTo>
                    <a:pt x="56" y="0"/>
                    <a:pt x="56" y="0"/>
                    <a:pt x="56" y="0"/>
                  </a:cubicBezTo>
                  <a:cubicBezTo>
                    <a:pt x="54" y="2"/>
                    <a:pt x="54" y="2"/>
                    <a:pt x="54" y="2"/>
                  </a:cubicBezTo>
                  <a:cubicBezTo>
                    <a:pt x="54" y="4"/>
                    <a:pt x="54" y="4"/>
                    <a:pt x="54" y="4"/>
                  </a:cubicBezTo>
                  <a:cubicBezTo>
                    <a:pt x="55" y="5"/>
                    <a:pt x="55" y="5"/>
                    <a:pt x="55" y="5"/>
                  </a:cubicBezTo>
                  <a:cubicBezTo>
                    <a:pt x="54" y="6"/>
                    <a:pt x="54" y="6"/>
                    <a:pt x="54" y="6"/>
                  </a:cubicBezTo>
                  <a:cubicBezTo>
                    <a:pt x="50" y="6"/>
                    <a:pt x="50" y="6"/>
                    <a:pt x="50" y="6"/>
                  </a:cubicBezTo>
                  <a:cubicBezTo>
                    <a:pt x="48" y="7"/>
                    <a:pt x="48" y="7"/>
                    <a:pt x="48" y="7"/>
                  </a:cubicBezTo>
                  <a:cubicBezTo>
                    <a:pt x="47" y="6"/>
                    <a:pt x="47" y="6"/>
                    <a:pt x="47" y="6"/>
                  </a:cubicBezTo>
                  <a:cubicBezTo>
                    <a:pt x="45" y="6"/>
                    <a:pt x="45" y="6"/>
                    <a:pt x="45" y="6"/>
                  </a:cubicBezTo>
                  <a:cubicBezTo>
                    <a:pt x="44" y="7"/>
                    <a:pt x="44" y="7"/>
                    <a:pt x="44" y="7"/>
                  </a:cubicBezTo>
                  <a:cubicBezTo>
                    <a:pt x="42" y="7"/>
                    <a:pt x="42" y="7"/>
                    <a:pt x="42" y="7"/>
                  </a:cubicBezTo>
                  <a:cubicBezTo>
                    <a:pt x="42" y="5"/>
                    <a:pt x="42" y="5"/>
                    <a:pt x="42" y="5"/>
                  </a:cubicBezTo>
                  <a:cubicBezTo>
                    <a:pt x="40" y="5"/>
                    <a:pt x="40" y="5"/>
                    <a:pt x="40" y="5"/>
                  </a:cubicBezTo>
                  <a:cubicBezTo>
                    <a:pt x="37" y="5"/>
                    <a:pt x="37" y="5"/>
                    <a:pt x="37" y="5"/>
                  </a:cubicBezTo>
                  <a:cubicBezTo>
                    <a:pt x="36" y="6"/>
                    <a:pt x="36" y="6"/>
                    <a:pt x="36" y="6"/>
                  </a:cubicBezTo>
                  <a:cubicBezTo>
                    <a:pt x="34" y="7"/>
                    <a:pt x="34" y="7"/>
                    <a:pt x="34" y="7"/>
                  </a:cubicBezTo>
                  <a:cubicBezTo>
                    <a:pt x="31" y="7"/>
                    <a:pt x="31" y="7"/>
                    <a:pt x="31" y="7"/>
                  </a:cubicBezTo>
                  <a:cubicBezTo>
                    <a:pt x="30" y="6"/>
                    <a:pt x="30" y="6"/>
                    <a:pt x="30" y="6"/>
                  </a:cubicBezTo>
                  <a:cubicBezTo>
                    <a:pt x="29" y="7"/>
                    <a:pt x="29" y="7"/>
                    <a:pt x="29" y="7"/>
                  </a:cubicBezTo>
                  <a:cubicBezTo>
                    <a:pt x="27" y="8"/>
                    <a:pt x="27" y="8"/>
                    <a:pt x="27" y="8"/>
                  </a:cubicBezTo>
                  <a:cubicBezTo>
                    <a:pt x="25" y="9"/>
                    <a:pt x="25" y="9"/>
                    <a:pt x="25" y="9"/>
                  </a:cubicBezTo>
                  <a:cubicBezTo>
                    <a:pt x="21" y="9"/>
                    <a:pt x="21" y="9"/>
                    <a:pt x="21" y="9"/>
                  </a:cubicBezTo>
                  <a:cubicBezTo>
                    <a:pt x="19" y="10"/>
                    <a:pt x="19" y="10"/>
                    <a:pt x="19" y="10"/>
                  </a:cubicBezTo>
                  <a:cubicBezTo>
                    <a:pt x="19" y="10"/>
                    <a:pt x="19" y="10"/>
                    <a:pt x="19" y="10"/>
                  </a:cubicBezTo>
                  <a:cubicBezTo>
                    <a:pt x="16" y="11"/>
                    <a:pt x="16" y="11"/>
                    <a:pt x="16" y="11"/>
                  </a:cubicBezTo>
                  <a:cubicBezTo>
                    <a:pt x="13" y="13"/>
                    <a:pt x="13" y="13"/>
                    <a:pt x="13" y="13"/>
                  </a:cubicBezTo>
                  <a:cubicBezTo>
                    <a:pt x="12" y="16"/>
                    <a:pt x="12" y="16"/>
                    <a:pt x="12" y="16"/>
                  </a:cubicBezTo>
                  <a:cubicBezTo>
                    <a:pt x="11" y="18"/>
                    <a:pt x="11" y="18"/>
                    <a:pt x="11" y="18"/>
                  </a:cubicBezTo>
                  <a:cubicBezTo>
                    <a:pt x="8" y="20"/>
                    <a:pt x="8" y="20"/>
                    <a:pt x="8" y="20"/>
                  </a:cubicBezTo>
                  <a:cubicBezTo>
                    <a:pt x="7" y="22"/>
                    <a:pt x="7" y="22"/>
                    <a:pt x="7" y="22"/>
                  </a:cubicBezTo>
                  <a:cubicBezTo>
                    <a:pt x="6" y="24"/>
                    <a:pt x="6" y="24"/>
                    <a:pt x="6" y="24"/>
                  </a:cubicBezTo>
                  <a:cubicBezTo>
                    <a:pt x="5" y="25"/>
                    <a:pt x="5" y="25"/>
                    <a:pt x="5" y="25"/>
                  </a:cubicBezTo>
                  <a:cubicBezTo>
                    <a:pt x="5" y="25"/>
                    <a:pt x="5" y="25"/>
                    <a:pt x="5" y="25"/>
                  </a:cubicBezTo>
                  <a:cubicBezTo>
                    <a:pt x="5" y="27"/>
                    <a:pt x="5" y="27"/>
                    <a:pt x="5" y="27"/>
                  </a:cubicBezTo>
                  <a:cubicBezTo>
                    <a:pt x="9" y="30"/>
                    <a:pt x="9" y="30"/>
                    <a:pt x="9" y="30"/>
                  </a:cubicBezTo>
                  <a:cubicBezTo>
                    <a:pt x="10" y="32"/>
                    <a:pt x="10" y="32"/>
                    <a:pt x="10" y="32"/>
                  </a:cubicBezTo>
                  <a:cubicBezTo>
                    <a:pt x="11" y="33"/>
                    <a:pt x="11" y="33"/>
                    <a:pt x="11" y="33"/>
                  </a:cubicBezTo>
                  <a:cubicBezTo>
                    <a:pt x="11" y="33"/>
                    <a:pt x="11" y="33"/>
                    <a:pt x="11" y="33"/>
                  </a:cubicBezTo>
                  <a:cubicBezTo>
                    <a:pt x="13" y="37"/>
                    <a:pt x="13" y="37"/>
                    <a:pt x="13" y="37"/>
                  </a:cubicBezTo>
                  <a:cubicBezTo>
                    <a:pt x="14" y="39"/>
                    <a:pt x="14" y="39"/>
                    <a:pt x="14" y="39"/>
                  </a:cubicBezTo>
                  <a:cubicBezTo>
                    <a:pt x="15" y="40"/>
                    <a:pt x="15" y="40"/>
                    <a:pt x="15" y="40"/>
                  </a:cubicBezTo>
                  <a:cubicBezTo>
                    <a:pt x="17" y="38"/>
                    <a:pt x="17" y="38"/>
                    <a:pt x="17" y="38"/>
                  </a:cubicBezTo>
                  <a:cubicBezTo>
                    <a:pt x="18" y="40"/>
                    <a:pt x="18" y="40"/>
                    <a:pt x="18" y="40"/>
                  </a:cubicBezTo>
                  <a:cubicBezTo>
                    <a:pt x="20" y="40"/>
                    <a:pt x="20" y="40"/>
                    <a:pt x="20" y="40"/>
                  </a:cubicBezTo>
                  <a:cubicBezTo>
                    <a:pt x="21" y="39"/>
                    <a:pt x="21" y="39"/>
                    <a:pt x="21" y="39"/>
                  </a:cubicBezTo>
                  <a:cubicBezTo>
                    <a:pt x="22" y="39"/>
                    <a:pt x="22" y="39"/>
                    <a:pt x="22" y="39"/>
                  </a:cubicBezTo>
                  <a:cubicBezTo>
                    <a:pt x="25" y="40"/>
                    <a:pt x="25" y="40"/>
                    <a:pt x="25" y="40"/>
                  </a:cubicBezTo>
                  <a:cubicBezTo>
                    <a:pt x="26" y="39"/>
                    <a:pt x="26" y="39"/>
                    <a:pt x="26" y="39"/>
                  </a:cubicBezTo>
                  <a:cubicBezTo>
                    <a:pt x="26" y="41"/>
                    <a:pt x="26" y="41"/>
                    <a:pt x="26" y="41"/>
                  </a:cubicBezTo>
                  <a:cubicBezTo>
                    <a:pt x="28" y="41"/>
                    <a:pt x="28" y="41"/>
                    <a:pt x="28" y="41"/>
                  </a:cubicBezTo>
                  <a:cubicBezTo>
                    <a:pt x="28" y="41"/>
                    <a:pt x="28" y="41"/>
                    <a:pt x="28" y="41"/>
                  </a:cubicBezTo>
                  <a:cubicBezTo>
                    <a:pt x="30" y="42"/>
                    <a:pt x="30" y="42"/>
                    <a:pt x="30" y="42"/>
                  </a:cubicBezTo>
                  <a:cubicBezTo>
                    <a:pt x="29" y="42"/>
                    <a:pt x="29" y="42"/>
                    <a:pt x="29" y="42"/>
                  </a:cubicBezTo>
                  <a:cubicBezTo>
                    <a:pt x="28" y="44"/>
                    <a:pt x="28" y="44"/>
                    <a:pt x="28" y="44"/>
                  </a:cubicBezTo>
                  <a:cubicBezTo>
                    <a:pt x="27" y="43"/>
                    <a:pt x="27" y="43"/>
                    <a:pt x="27" y="43"/>
                  </a:cubicBezTo>
                  <a:cubicBezTo>
                    <a:pt x="25" y="42"/>
                    <a:pt x="25" y="42"/>
                    <a:pt x="25" y="42"/>
                  </a:cubicBezTo>
                  <a:cubicBezTo>
                    <a:pt x="22" y="40"/>
                    <a:pt x="22" y="40"/>
                    <a:pt x="22" y="40"/>
                  </a:cubicBezTo>
                  <a:cubicBezTo>
                    <a:pt x="20" y="40"/>
                    <a:pt x="20" y="40"/>
                    <a:pt x="20" y="40"/>
                  </a:cubicBezTo>
                  <a:cubicBezTo>
                    <a:pt x="19" y="41"/>
                    <a:pt x="19" y="41"/>
                    <a:pt x="19" y="41"/>
                  </a:cubicBezTo>
                  <a:cubicBezTo>
                    <a:pt x="17" y="41"/>
                    <a:pt x="17" y="41"/>
                    <a:pt x="17" y="41"/>
                  </a:cubicBezTo>
                  <a:cubicBezTo>
                    <a:pt x="16" y="42"/>
                    <a:pt x="16" y="42"/>
                    <a:pt x="16" y="42"/>
                  </a:cubicBezTo>
                  <a:cubicBezTo>
                    <a:pt x="15" y="42"/>
                    <a:pt x="15" y="42"/>
                    <a:pt x="15" y="42"/>
                  </a:cubicBezTo>
                  <a:cubicBezTo>
                    <a:pt x="14" y="44"/>
                    <a:pt x="14" y="44"/>
                    <a:pt x="14" y="44"/>
                  </a:cubicBezTo>
                  <a:cubicBezTo>
                    <a:pt x="16" y="46"/>
                    <a:pt x="16" y="46"/>
                    <a:pt x="16" y="46"/>
                  </a:cubicBezTo>
                  <a:cubicBezTo>
                    <a:pt x="18" y="47"/>
                    <a:pt x="18" y="47"/>
                    <a:pt x="18" y="47"/>
                  </a:cubicBezTo>
                  <a:cubicBezTo>
                    <a:pt x="20" y="49"/>
                    <a:pt x="20" y="49"/>
                    <a:pt x="20" y="49"/>
                  </a:cubicBezTo>
                  <a:cubicBezTo>
                    <a:pt x="20" y="50"/>
                    <a:pt x="20" y="50"/>
                    <a:pt x="20" y="50"/>
                  </a:cubicBezTo>
                  <a:cubicBezTo>
                    <a:pt x="19" y="51"/>
                    <a:pt x="19" y="51"/>
                    <a:pt x="19" y="51"/>
                  </a:cubicBezTo>
                  <a:cubicBezTo>
                    <a:pt x="19" y="53"/>
                    <a:pt x="19" y="53"/>
                    <a:pt x="19" y="53"/>
                  </a:cubicBezTo>
                  <a:cubicBezTo>
                    <a:pt x="21" y="55"/>
                    <a:pt x="21" y="55"/>
                    <a:pt x="21" y="55"/>
                  </a:cubicBezTo>
                  <a:cubicBezTo>
                    <a:pt x="22" y="56"/>
                    <a:pt x="22" y="56"/>
                    <a:pt x="22" y="56"/>
                  </a:cubicBezTo>
                  <a:cubicBezTo>
                    <a:pt x="23" y="55"/>
                    <a:pt x="23" y="55"/>
                    <a:pt x="23" y="55"/>
                  </a:cubicBezTo>
                  <a:cubicBezTo>
                    <a:pt x="22" y="54"/>
                    <a:pt x="22" y="54"/>
                    <a:pt x="22" y="54"/>
                  </a:cubicBezTo>
                  <a:cubicBezTo>
                    <a:pt x="23" y="52"/>
                    <a:pt x="23" y="52"/>
                    <a:pt x="23" y="52"/>
                  </a:cubicBezTo>
                  <a:cubicBezTo>
                    <a:pt x="23" y="54"/>
                    <a:pt x="23" y="54"/>
                    <a:pt x="23" y="54"/>
                  </a:cubicBezTo>
                  <a:cubicBezTo>
                    <a:pt x="26" y="55"/>
                    <a:pt x="26" y="55"/>
                    <a:pt x="26" y="55"/>
                  </a:cubicBezTo>
                  <a:cubicBezTo>
                    <a:pt x="26" y="56"/>
                    <a:pt x="26" y="56"/>
                    <a:pt x="26" y="56"/>
                  </a:cubicBezTo>
                  <a:cubicBezTo>
                    <a:pt x="26" y="58"/>
                    <a:pt x="26" y="58"/>
                    <a:pt x="26" y="58"/>
                  </a:cubicBezTo>
                  <a:cubicBezTo>
                    <a:pt x="27" y="59"/>
                    <a:pt x="27" y="59"/>
                    <a:pt x="27" y="59"/>
                  </a:cubicBezTo>
                  <a:cubicBezTo>
                    <a:pt x="27" y="57"/>
                    <a:pt x="27" y="57"/>
                    <a:pt x="27" y="57"/>
                  </a:cubicBezTo>
                  <a:cubicBezTo>
                    <a:pt x="28" y="55"/>
                    <a:pt x="28" y="55"/>
                    <a:pt x="28" y="55"/>
                  </a:cubicBezTo>
                  <a:cubicBezTo>
                    <a:pt x="29" y="55"/>
                    <a:pt x="29" y="55"/>
                    <a:pt x="29" y="55"/>
                  </a:cubicBezTo>
                  <a:cubicBezTo>
                    <a:pt x="30" y="56"/>
                    <a:pt x="30" y="56"/>
                    <a:pt x="30" y="56"/>
                  </a:cubicBezTo>
                  <a:cubicBezTo>
                    <a:pt x="33" y="58"/>
                    <a:pt x="33" y="58"/>
                    <a:pt x="33" y="58"/>
                  </a:cubicBezTo>
                  <a:cubicBezTo>
                    <a:pt x="32" y="56"/>
                    <a:pt x="32" y="56"/>
                    <a:pt x="32" y="56"/>
                  </a:cubicBezTo>
                  <a:cubicBezTo>
                    <a:pt x="32" y="55"/>
                    <a:pt x="32" y="55"/>
                    <a:pt x="32" y="55"/>
                  </a:cubicBezTo>
                  <a:cubicBezTo>
                    <a:pt x="31" y="53"/>
                    <a:pt x="31" y="53"/>
                    <a:pt x="31" y="53"/>
                  </a:cubicBezTo>
                  <a:cubicBezTo>
                    <a:pt x="30" y="50"/>
                    <a:pt x="30" y="50"/>
                    <a:pt x="30" y="50"/>
                  </a:cubicBezTo>
                  <a:cubicBezTo>
                    <a:pt x="29" y="49"/>
                    <a:pt x="29" y="49"/>
                    <a:pt x="29" y="49"/>
                  </a:cubicBezTo>
                  <a:cubicBezTo>
                    <a:pt x="29" y="48"/>
                    <a:pt x="29" y="48"/>
                    <a:pt x="29" y="48"/>
                  </a:cubicBezTo>
                  <a:cubicBezTo>
                    <a:pt x="30" y="48"/>
                    <a:pt x="30" y="48"/>
                    <a:pt x="30" y="48"/>
                  </a:cubicBezTo>
                  <a:cubicBezTo>
                    <a:pt x="32" y="49"/>
                    <a:pt x="32" y="49"/>
                    <a:pt x="32" y="49"/>
                  </a:cubicBezTo>
                  <a:cubicBezTo>
                    <a:pt x="31" y="50"/>
                    <a:pt x="31" y="50"/>
                    <a:pt x="31" y="50"/>
                  </a:cubicBezTo>
                  <a:cubicBezTo>
                    <a:pt x="32" y="50"/>
                    <a:pt x="32" y="50"/>
                    <a:pt x="32" y="50"/>
                  </a:cubicBezTo>
                  <a:cubicBezTo>
                    <a:pt x="33" y="49"/>
                    <a:pt x="33" y="49"/>
                    <a:pt x="33" y="49"/>
                  </a:cubicBezTo>
                  <a:cubicBezTo>
                    <a:pt x="35" y="50"/>
                    <a:pt x="35" y="50"/>
                    <a:pt x="35" y="50"/>
                  </a:cubicBezTo>
                  <a:cubicBezTo>
                    <a:pt x="35" y="49"/>
                    <a:pt x="35" y="49"/>
                    <a:pt x="35" y="49"/>
                  </a:cubicBezTo>
                  <a:cubicBezTo>
                    <a:pt x="34" y="49"/>
                    <a:pt x="34" y="49"/>
                    <a:pt x="34" y="49"/>
                  </a:cubicBezTo>
                  <a:cubicBezTo>
                    <a:pt x="34" y="48"/>
                    <a:pt x="34" y="48"/>
                    <a:pt x="34" y="48"/>
                  </a:cubicBezTo>
                  <a:cubicBezTo>
                    <a:pt x="33" y="48"/>
                    <a:pt x="33" y="48"/>
                    <a:pt x="33" y="48"/>
                  </a:cubicBezTo>
                  <a:cubicBezTo>
                    <a:pt x="32" y="47"/>
                    <a:pt x="32" y="47"/>
                    <a:pt x="32" y="47"/>
                  </a:cubicBezTo>
                  <a:cubicBezTo>
                    <a:pt x="32" y="46"/>
                    <a:pt x="32" y="46"/>
                    <a:pt x="32" y="46"/>
                  </a:cubicBezTo>
                  <a:cubicBezTo>
                    <a:pt x="30" y="45"/>
                    <a:pt x="30" y="45"/>
                    <a:pt x="30" y="45"/>
                  </a:cubicBezTo>
                  <a:cubicBezTo>
                    <a:pt x="32" y="44"/>
                    <a:pt x="32" y="44"/>
                    <a:pt x="32" y="44"/>
                  </a:cubicBezTo>
                  <a:cubicBezTo>
                    <a:pt x="33" y="44"/>
                    <a:pt x="33" y="44"/>
                    <a:pt x="33" y="44"/>
                  </a:cubicBezTo>
                  <a:cubicBezTo>
                    <a:pt x="34" y="43"/>
                    <a:pt x="34" y="43"/>
                    <a:pt x="34" y="43"/>
                  </a:cubicBezTo>
                  <a:cubicBezTo>
                    <a:pt x="36" y="45"/>
                    <a:pt x="36" y="45"/>
                    <a:pt x="36" y="45"/>
                  </a:cubicBezTo>
                  <a:cubicBezTo>
                    <a:pt x="37" y="46"/>
                    <a:pt x="37" y="46"/>
                    <a:pt x="37" y="46"/>
                  </a:cubicBezTo>
                  <a:cubicBezTo>
                    <a:pt x="38" y="46"/>
                    <a:pt x="38" y="46"/>
                    <a:pt x="38" y="46"/>
                  </a:cubicBezTo>
                  <a:cubicBezTo>
                    <a:pt x="39" y="45"/>
                    <a:pt x="39" y="45"/>
                    <a:pt x="39" y="45"/>
                  </a:cubicBezTo>
                  <a:cubicBezTo>
                    <a:pt x="37" y="43"/>
                    <a:pt x="37" y="43"/>
                    <a:pt x="37" y="43"/>
                  </a:cubicBezTo>
                  <a:cubicBezTo>
                    <a:pt x="38" y="41"/>
                    <a:pt x="38" y="41"/>
                    <a:pt x="38" y="41"/>
                  </a:cubicBezTo>
                  <a:cubicBezTo>
                    <a:pt x="37" y="40"/>
                    <a:pt x="37" y="40"/>
                    <a:pt x="37" y="40"/>
                  </a:cubicBezTo>
                  <a:cubicBezTo>
                    <a:pt x="33" y="37"/>
                    <a:pt x="33" y="37"/>
                    <a:pt x="33" y="37"/>
                  </a:cubicBezTo>
                  <a:cubicBezTo>
                    <a:pt x="32" y="37"/>
                    <a:pt x="32" y="37"/>
                    <a:pt x="32" y="37"/>
                  </a:cubicBezTo>
                  <a:cubicBezTo>
                    <a:pt x="31" y="36"/>
                    <a:pt x="31" y="36"/>
                    <a:pt x="31" y="36"/>
                  </a:cubicBezTo>
                  <a:cubicBezTo>
                    <a:pt x="30" y="36"/>
                    <a:pt x="30" y="36"/>
                    <a:pt x="30" y="36"/>
                  </a:cubicBezTo>
                  <a:cubicBezTo>
                    <a:pt x="29" y="35"/>
                    <a:pt x="29" y="35"/>
                    <a:pt x="29" y="35"/>
                  </a:cubicBezTo>
                  <a:cubicBezTo>
                    <a:pt x="28" y="35"/>
                    <a:pt x="28" y="35"/>
                    <a:pt x="28" y="35"/>
                  </a:cubicBezTo>
                  <a:cubicBezTo>
                    <a:pt x="26" y="33"/>
                    <a:pt x="26" y="33"/>
                    <a:pt x="26" y="33"/>
                  </a:cubicBezTo>
                  <a:cubicBezTo>
                    <a:pt x="28" y="33"/>
                    <a:pt x="28" y="33"/>
                    <a:pt x="28" y="33"/>
                  </a:cubicBezTo>
                  <a:cubicBezTo>
                    <a:pt x="29" y="32"/>
                    <a:pt x="29" y="32"/>
                    <a:pt x="29" y="32"/>
                  </a:cubicBezTo>
                  <a:cubicBezTo>
                    <a:pt x="29" y="31"/>
                    <a:pt x="29" y="31"/>
                    <a:pt x="29" y="31"/>
                  </a:cubicBezTo>
                  <a:cubicBezTo>
                    <a:pt x="27" y="30"/>
                    <a:pt x="27" y="30"/>
                    <a:pt x="27" y="30"/>
                  </a:cubicBezTo>
                  <a:cubicBezTo>
                    <a:pt x="28" y="29"/>
                    <a:pt x="28" y="29"/>
                    <a:pt x="28" y="29"/>
                  </a:cubicBezTo>
                  <a:cubicBezTo>
                    <a:pt x="28" y="28"/>
                    <a:pt x="28" y="28"/>
                    <a:pt x="28" y="28"/>
                  </a:cubicBezTo>
                  <a:cubicBezTo>
                    <a:pt x="29" y="28"/>
                    <a:pt x="29" y="28"/>
                    <a:pt x="29" y="28"/>
                  </a:cubicBezTo>
                  <a:cubicBezTo>
                    <a:pt x="30" y="29"/>
                    <a:pt x="30" y="29"/>
                    <a:pt x="30" y="29"/>
                  </a:cubicBezTo>
                  <a:cubicBezTo>
                    <a:pt x="30" y="30"/>
                    <a:pt x="30" y="30"/>
                    <a:pt x="30" y="30"/>
                  </a:cubicBezTo>
                  <a:cubicBezTo>
                    <a:pt x="30" y="31"/>
                    <a:pt x="30" y="31"/>
                    <a:pt x="30" y="31"/>
                  </a:cubicBezTo>
                  <a:cubicBezTo>
                    <a:pt x="31" y="31"/>
                    <a:pt x="31" y="31"/>
                    <a:pt x="31" y="31"/>
                  </a:cubicBezTo>
                  <a:cubicBezTo>
                    <a:pt x="32" y="29"/>
                    <a:pt x="32" y="29"/>
                    <a:pt x="32" y="29"/>
                  </a:cubicBezTo>
                  <a:cubicBezTo>
                    <a:pt x="31" y="28"/>
                    <a:pt x="31" y="28"/>
                    <a:pt x="31" y="28"/>
                  </a:cubicBezTo>
                  <a:cubicBezTo>
                    <a:pt x="28" y="24"/>
                    <a:pt x="28" y="24"/>
                    <a:pt x="28" y="24"/>
                  </a:cubicBezTo>
                  <a:cubicBezTo>
                    <a:pt x="27" y="23"/>
                    <a:pt x="27" y="23"/>
                    <a:pt x="27" y="23"/>
                  </a:cubicBezTo>
                  <a:cubicBezTo>
                    <a:pt x="26" y="22"/>
                    <a:pt x="26" y="22"/>
                    <a:pt x="26" y="22"/>
                  </a:cubicBezTo>
                  <a:cubicBezTo>
                    <a:pt x="24" y="21"/>
                    <a:pt x="24" y="21"/>
                    <a:pt x="24" y="21"/>
                  </a:cubicBezTo>
                  <a:cubicBezTo>
                    <a:pt x="25" y="20"/>
                    <a:pt x="25" y="20"/>
                    <a:pt x="25" y="20"/>
                  </a:cubicBezTo>
                  <a:cubicBezTo>
                    <a:pt x="25" y="16"/>
                    <a:pt x="25" y="16"/>
                    <a:pt x="25" y="16"/>
                  </a:cubicBezTo>
                  <a:cubicBezTo>
                    <a:pt x="26" y="14"/>
                    <a:pt x="26" y="14"/>
                    <a:pt x="26" y="14"/>
                  </a:cubicBezTo>
                  <a:cubicBezTo>
                    <a:pt x="28" y="14"/>
                    <a:pt x="28" y="14"/>
                    <a:pt x="28" y="14"/>
                  </a:cubicBezTo>
                  <a:cubicBezTo>
                    <a:pt x="28" y="16"/>
                    <a:pt x="28" y="16"/>
                    <a:pt x="28" y="16"/>
                  </a:cubicBezTo>
                  <a:cubicBezTo>
                    <a:pt x="27" y="16"/>
                    <a:pt x="27" y="16"/>
                    <a:pt x="27" y="16"/>
                  </a:cubicBezTo>
                  <a:cubicBezTo>
                    <a:pt x="28" y="17"/>
                    <a:pt x="28" y="17"/>
                    <a:pt x="28" y="17"/>
                  </a:cubicBezTo>
                  <a:cubicBezTo>
                    <a:pt x="30" y="18"/>
                    <a:pt x="30" y="18"/>
                    <a:pt x="30" y="18"/>
                  </a:cubicBezTo>
                  <a:cubicBezTo>
                    <a:pt x="31" y="20"/>
                    <a:pt x="31" y="20"/>
                    <a:pt x="31" y="20"/>
                  </a:cubicBezTo>
                  <a:cubicBezTo>
                    <a:pt x="32" y="21"/>
                    <a:pt x="32" y="21"/>
                    <a:pt x="32" y="21"/>
                  </a:cubicBezTo>
                  <a:cubicBezTo>
                    <a:pt x="34" y="21"/>
                    <a:pt x="34" y="21"/>
                    <a:pt x="34" y="21"/>
                  </a:cubicBezTo>
                  <a:cubicBezTo>
                    <a:pt x="33" y="20"/>
                    <a:pt x="33" y="20"/>
                    <a:pt x="33" y="20"/>
                  </a:cubicBezTo>
                  <a:cubicBezTo>
                    <a:pt x="32" y="19"/>
                    <a:pt x="32" y="19"/>
                    <a:pt x="32" y="19"/>
                  </a:cubicBezTo>
                  <a:cubicBezTo>
                    <a:pt x="32" y="18"/>
                    <a:pt x="32" y="18"/>
                    <a:pt x="32" y="18"/>
                  </a:cubicBezTo>
                  <a:cubicBezTo>
                    <a:pt x="34" y="18"/>
                    <a:pt x="34" y="18"/>
                    <a:pt x="34" y="18"/>
                  </a:cubicBezTo>
                  <a:cubicBezTo>
                    <a:pt x="35" y="20"/>
                    <a:pt x="35" y="20"/>
                    <a:pt x="35" y="20"/>
                  </a:cubicBezTo>
                  <a:cubicBezTo>
                    <a:pt x="37" y="21"/>
                    <a:pt x="37" y="21"/>
                    <a:pt x="37" y="21"/>
                  </a:cubicBezTo>
                  <a:cubicBezTo>
                    <a:pt x="37" y="20"/>
                    <a:pt x="37" y="20"/>
                    <a:pt x="37" y="20"/>
                  </a:cubicBezTo>
                  <a:cubicBezTo>
                    <a:pt x="36" y="19"/>
                    <a:pt x="36" y="19"/>
                    <a:pt x="36" y="19"/>
                  </a:cubicBezTo>
                  <a:cubicBezTo>
                    <a:pt x="35" y="18"/>
                    <a:pt x="35" y="18"/>
                    <a:pt x="35" y="18"/>
                  </a:cubicBezTo>
                  <a:cubicBezTo>
                    <a:pt x="35" y="17"/>
                    <a:pt x="35" y="17"/>
                    <a:pt x="35" y="17"/>
                  </a:cubicBezTo>
                  <a:cubicBezTo>
                    <a:pt x="38" y="17"/>
                    <a:pt x="38" y="17"/>
                    <a:pt x="38" y="17"/>
                  </a:cubicBezTo>
                  <a:cubicBezTo>
                    <a:pt x="39" y="19"/>
                    <a:pt x="39" y="19"/>
                    <a:pt x="39" y="19"/>
                  </a:cubicBezTo>
                  <a:cubicBezTo>
                    <a:pt x="40" y="18"/>
                    <a:pt x="40" y="18"/>
                    <a:pt x="40" y="18"/>
                  </a:cubicBezTo>
                  <a:cubicBezTo>
                    <a:pt x="38" y="16"/>
                    <a:pt x="38" y="16"/>
                    <a:pt x="38" y="16"/>
                  </a:cubicBezTo>
                  <a:cubicBezTo>
                    <a:pt x="36" y="16"/>
                    <a:pt x="36" y="16"/>
                    <a:pt x="36" y="16"/>
                  </a:cubicBezTo>
                  <a:cubicBezTo>
                    <a:pt x="34" y="14"/>
                    <a:pt x="34" y="14"/>
                    <a:pt x="34" y="14"/>
                  </a:cubicBezTo>
                  <a:cubicBezTo>
                    <a:pt x="35" y="13"/>
                    <a:pt x="35" y="13"/>
                    <a:pt x="35" y="13"/>
                  </a:cubicBezTo>
                  <a:cubicBezTo>
                    <a:pt x="37" y="14"/>
                    <a:pt x="37" y="14"/>
                    <a:pt x="37" y="14"/>
                  </a:cubicBezTo>
                  <a:cubicBezTo>
                    <a:pt x="39" y="13"/>
                    <a:pt x="39" y="13"/>
                    <a:pt x="39" y="13"/>
                  </a:cubicBezTo>
                  <a:cubicBezTo>
                    <a:pt x="39" y="10"/>
                    <a:pt x="39" y="10"/>
                    <a:pt x="39" y="10"/>
                  </a:cubicBezTo>
                  <a:cubicBezTo>
                    <a:pt x="40" y="10"/>
                    <a:pt x="40" y="10"/>
                    <a:pt x="40" y="10"/>
                  </a:cubicBezTo>
                  <a:cubicBezTo>
                    <a:pt x="42" y="11"/>
                    <a:pt x="42" y="11"/>
                    <a:pt x="42" y="11"/>
                  </a:cubicBezTo>
                  <a:cubicBezTo>
                    <a:pt x="44" y="12"/>
                    <a:pt x="44" y="12"/>
                    <a:pt x="44" y="12"/>
                  </a:cubicBezTo>
                  <a:cubicBezTo>
                    <a:pt x="45" y="10"/>
                    <a:pt x="45" y="10"/>
                    <a:pt x="45" y="10"/>
                  </a:cubicBezTo>
                  <a:cubicBezTo>
                    <a:pt x="46" y="9"/>
                    <a:pt x="46" y="9"/>
                    <a:pt x="46" y="9"/>
                  </a:cubicBezTo>
                  <a:cubicBezTo>
                    <a:pt x="46" y="9"/>
                    <a:pt x="46" y="9"/>
                    <a:pt x="46" y="9"/>
                  </a:cubicBezTo>
                  <a:cubicBezTo>
                    <a:pt x="47" y="10"/>
                    <a:pt x="47" y="10"/>
                    <a:pt x="47" y="10"/>
                  </a:cubicBezTo>
                  <a:cubicBezTo>
                    <a:pt x="51" y="10"/>
                    <a:pt x="51" y="10"/>
                    <a:pt x="51" y="10"/>
                  </a:cubicBezTo>
                  <a:cubicBezTo>
                    <a:pt x="54" y="11"/>
                    <a:pt x="54" y="11"/>
                    <a:pt x="54" y="11"/>
                  </a:cubicBezTo>
                  <a:cubicBezTo>
                    <a:pt x="56" y="11"/>
                    <a:pt x="56" y="11"/>
                    <a:pt x="56" y="11"/>
                  </a:cubicBezTo>
                  <a:cubicBezTo>
                    <a:pt x="57" y="9"/>
                    <a:pt x="57" y="9"/>
                    <a:pt x="57" y="9"/>
                  </a:cubicBezTo>
                  <a:cubicBezTo>
                    <a:pt x="56" y="7"/>
                    <a:pt x="56" y="7"/>
                    <a:pt x="56" y="7"/>
                  </a:cubicBezTo>
                  <a:cubicBezTo>
                    <a:pt x="59" y="5"/>
                    <a:pt x="59" y="5"/>
                    <a:pt x="59" y="5"/>
                  </a:cubicBezTo>
                  <a:cubicBezTo>
                    <a:pt x="59" y="3"/>
                    <a:pt x="59" y="3"/>
                    <a:pt x="59" y="3"/>
                  </a:cubicBezTo>
                  <a:cubicBezTo>
                    <a:pt x="57" y="2"/>
                    <a:pt x="57" y="2"/>
                    <a:pt x="57" y="2"/>
                  </a:cubicBezTo>
                  <a:cubicBezTo>
                    <a:pt x="57" y="0"/>
                    <a:pt x="57" y="0"/>
                    <a:pt x="57" y="0"/>
                  </a:cubicBezTo>
                  <a:close/>
                  <a:moveTo>
                    <a:pt x="38" y="68"/>
                  </a:moveTo>
                  <a:cubicBezTo>
                    <a:pt x="37" y="67"/>
                    <a:pt x="37" y="67"/>
                    <a:pt x="37" y="67"/>
                  </a:cubicBezTo>
                  <a:cubicBezTo>
                    <a:pt x="37" y="68"/>
                    <a:pt x="37" y="68"/>
                    <a:pt x="37" y="68"/>
                  </a:cubicBezTo>
                  <a:cubicBezTo>
                    <a:pt x="36" y="70"/>
                    <a:pt x="36" y="70"/>
                    <a:pt x="36" y="70"/>
                  </a:cubicBezTo>
                  <a:cubicBezTo>
                    <a:pt x="37" y="71"/>
                    <a:pt x="37" y="71"/>
                    <a:pt x="37" y="71"/>
                  </a:cubicBezTo>
                  <a:cubicBezTo>
                    <a:pt x="38" y="71"/>
                    <a:pt x="38" y="71"/>
                    <a:pt x="38" y="71"/>
                  </a:cubicBezTo>
                  <a:cubicBezTo>
                    <a:pt x="41" y="71"/>
                    <a:pt x="41" y="71"/>
                    <a:pt x="41" y="71"/>
                  </a:cubicBezTo>
                  <a:cubicBezTo>
                    <a:pt x="42" y="71"/>
                    <a:pt x="42" y="71"/>
                    <a:pt x="42" y="71"/>
                  </a:cubicBezTo>
                  <a:cubicBezTo>
                    <a:pt x="43" y="71"/>
                    <a:pt x="43" y="71"/>
                    <a:pt x="43" y="71"/>
                  </a:cubicBezTo>
                  <a:cubicBezTo>
                    <a:pt x="45" y="71"/>
                    <a:pt x="45" y="71"/>
                    <a:pt x="45" y="71"/>
                  </a:cubicBezTo>
                  <a:cubicBezTo>
                    <a:pt x="47" y="73"/>
                    <a:pt x="47" y="73"/>
                    <a:pt x="47" y="73"/>
                  </a:cubicBezTo>
                  <a:cubicBezTo>
                    <a:pt x="47" y="74"/>
                    <a:pt x="47" y="74"/>
                    <a:pt x="47" y="74"/>
                  </a:cubicBezTo>
                  <a:cubicBezTo>
                    <a:pt x="49" y="74"/>
                    <a:pt x="49" y="74"/>
                    <a:pt x="49" y="74"/>
                  </a:cubicBezTo>
                  <a:cubicBezTo>
                    <a:pt x="51" y="72"/>
                    <a:pt x="51" y="72"/>
                    <a:pt x="51" y="72"/>
                  </a:cubicBezTo>
                  <a:cubicBezTo>
                    <a:pt x="53" y="73"/>
                    <a:pt x="53" y="73"/>
                    <a:pt x="53" y="73"/>
                  </a:cubicBezTo>
                  <a:cubicBezTo>
                    <a:pt x="56" y="73"/>
                    <a:pt x="56" y="73"/>
                    <a:pt x="56" y="73"/>
                  </a:cubicBezTo>
                  <a:cubicBezTo>
                    <a:pt x="59" y="73"/>
                    <a:pt x="59" y="73"/>
                    <a:pt x="59" y="73"/>
                  </a:cubicBezTo>
                  <a:cubicBezTo>
                    <a:pt x="60" y="72"/>
                    <a:pt x="60" y="72"/>
                    <a:pt x="60" y="72"/>
                  </a:cubicBezTo>
                  <a:cubicBezTo>
                    <a:pt x="60" y="71"/>
                    <a:pt x="60" y="71"/>
                    <a:pt x="60" y="71"/>
                  </a:cubicBezTo>
                  <a:cubicBezTo>
                    <a:pt x="60" y="69"/>
                    <a:pt x="60" y="69"/>
                    <a:pt x="60" y="69"/>
                  </a:cubicBezTo>
                  <a:cubicBezTo>
                    <a:pt x="60" y="69"/>
                    <a:pt x="60" y="69"/>
                    <a:pt x="60" y="69"/>
                  </a:cubicBezTo>
                  <a:cubicBezTo>
                    <a:pt x="60" y="69"/>
                    <a:pt x="60" y="69"/>
                    <a:pt x="60" y="69"/>
                  </a:cubicBezTo>
                  <a:cubicBezTo>
                    <a:pt x="60" y="70"/>
                    <a:pt x="60" y="70"/>
                    <a:pt x="60" y="70"/>
                  </a:cubicBezTo>
                  <a:cubicBezTo>
                    <a:pt x="58" y="71"/>
                    <a:pt x="58" y="71"/>
                    <a:pt x="58" y="71"/>
                  </a:cubicBezTo>
                  <a:cubicBezTo>
                    <a:pt x="58" y="70"/>
                    <a:pt x="58" y="70"/>
                    <a:pt x="58" y="70"/>
                  </a:cubicBezTo>
                  <a:cubicBezTo>
                    <a:pt x="57" y="71"/>
                    <a:pt x="57" y="71"/>
                    <a:pt x="57" y="71"/>
                  </a:cubicBezTo>
                  <a:cubicBezTo>
                    <a:pt x="56" y="71"/>
                    <a:pt x="56" y="71"/>
                    <a:pt x="56" y="71"/>
                  </a:cubicBezTo>
                  <a:cubicBezTo>
                    <a:pt x="56" y="70"/>
                    <a:pt x="56" y="70"/>
                    <a:pt x="56" y="70"/>
                  </a:cubicBezTo>
                  <a:cubicBezTo>
                    <a:pt x="56" y="69"/>
                    <a:pt x="56" y="69"/>
                    <a:pt x="56" y="69"/>
                  </a:cubicBezTo>
                  <a:cubicBezTo>
                    <a:pt x="55" y="69"/>
                    <a:pt x="55" y="69"/>
                    <a:pt x="55" y="69"/>
                  </a:cubicBezTo>
                  <a:cubicBezTo>
                    <a:pt x="52" y="68"/>
                    <a:pt x="52" y="68"/>
                    <a:pt x="52" y="68"/>
                  </a:cubicBezTo>
                  <a:cubicBezTo>
                    <a:pt x="50" y="68"/>
                    <a:pt x="50" y="68"/>
                    <a:pt x="50" y="68"/>
                  </a:cubicBezTo>
                  <a:cubicBezTo>
                    <a:pt x="48" y="68"/>
                    <a:pt x="48" y="68"/>
                    <a:pt x="48" y="68"/>
                  </a:cubicBezTo>
                  <a:cubicBezTo>
                    <a:pt x="46" y="69"/>
                    <a:pt x="46" y="69"/>
                    <a:pt x="46" y="69"/>
                  </a:cubicBezTo>
                  <a:cubicBezTo>
                    <a:pt x="44" y="69"/>
                    <a:pt x="44" y="69"/>
                    <a:pt x="44" y="69"/>
                  </a:cubicBezTo>
                  <a:cubicBezTo>
                    <a:pt x="43" y="69"/>
                    <a:pt x="43" y="69"/>
                    <a:pt x="43" y="69"/>
                  </a:cubicBezTo>
                  <a:cubicBezTo>
                    <a:pt x="42" y="68"/>
                    <a:pt x="42" y="68"/>
                    <a:pt x="42" y="68"/>
                  </a:cubicBezTo>
                  <a:cubicBezTo>
                    <a:pt x="41" y="68"/>
                    <a:pt x="41" y="68"/>
                    <a:pt x="41" y="68"/>
                  </a:cubicBezTo>
                  <a:cubicBezTo>
                    <a:pt x="42" y="67"/>
                    <a:pt x="42" y="67"/>
                    <a:pt x="42" y="67"/>
                  </a:cubicBezTo>
                  <a:cubicBezTo>
                    <a:pt x="41" y="66"/>
                    <a:pt x="41" y="66"/>
                    <a:pt x="41" y="66"/>
                  </a:cubicBezTo>
                  <a:cubicBezTo>
                    <a:pt x="40" y="67"/>
                    <a:pt x="40" y="67"/>
                    <a:pt x="40" y="67"/>
                  </a:cubicBezTo>
                  <a:cubicBezTo>
                    <a:pt x="40" y="67"/>
                    <a:pt x="40" y="67"/>
                    <a:pt x="40" y="67"/>
                  </a:cubicBezTo>
                  <a:cubicBezTo>
                    <a:pt x="41" y="67"/>
                    <a:pt x="41" y="67"/>
                    <a:pt x="41" y="67"/>
                  </a:cubicBezTo>
                  <a:cubicBezTo>
                    <a:pt x="40" y="68"/>
                    <a:pt x="40" y="68"/>
                    <a:pt x="40" y="68"/>
                  </a:cubicBezTo>
                  <a:cubicBezTo>
                    <a:pt x="39" y="68"/>
                    <a:pt x="39" y="68"/>
                    <a:pt x="39" y="68"/>
                  </a:cubicBezTo>
                  <a:cubicBezTo>
                    <a:pt x="39" y="67"/>
                    <a:pt x="39" y="67"/>
                    <a:pt x="39" y="67"/>
                  </a:cubicBezTo>
                  <a:cubicBezTo>
                    <a:pt x="38" y="66"/>
                    <a:pt x="38" y="66"/>
                    <a:pt x="38" y="66"/>
                  </a:cubicBezTo>
                  <a:cubicBezTo>
                    <a:pt x="38" y="67"/>
                    <a:pt x="38" y="67"/>
                    <a:pt x="38" y="67"/>
                  </a:cubicBezTo>
                  <a:cubicBezTo>
                    <a:pt x="38" y="68"/>
                    <a:pt x="38" y="68"/>
                    <a:pt x="38" y="68"/>
                  </a:cubicBezTo>
                  <a:cubicBezTo>
                    <a:pt x="38" y="68"/>
                    <a:pt x="38" y="68"/>
                    <a:pt x="38" y="68"/>
                  </a:cubicBezTo>
                  <a:close/>
                  <a:moveTo>
                    <a:pt x="2" y="24"/>
                  </a:moveTo>
                  <a:cubicBezTo>
                    <a:pt x="2" y="26"/>
                    <a:pt x="2" y="26"/>
                    <a:pt x="2" y="26"/>
                  </a:cubicBezTo>
                  <a:cubicBezTo>
                    <a:pt x="3" y="27"/>
                    <a:pt x="3" y="27"/>
                    <a:pt x="3" y="27"/>
                  </a:cubicBezTo>
                  <a:cubicBezTo>
                    <a:pt x="5" y="27"/>
                    <a:pt x="5" y="27"/>
                    <a:pt x="5" y="27"/>
                  </a:cubicBezTo>
                  <a:cubicBezTo>
                    <a:pt x="5" y="28"/>
                    <a:pt x="5" y="28"/>
                    <a:pt x="5" y="28"/>
                  </a:cubicBezTo>
                  <a:cubicBezTo>
                    <a:pt x="4" y="28"/>
                    <a:pt x="4" y="28"/>
                    <a:pt x="4" y="28"/>
                  </a:cubicBezTo>
                  <a:cubicBezTo>
                    <a:pt x="3" y="27"/>
                    <a:pt x="3" y="27"/>
                    <a:pt x="3" y="27"/>
                  </a:cubicBezTo>
                  <a:cubicBezTo>
                    <a:pt x="1" y="26"/>
                    <a:pt x="1" y="26"/>
                    <a:pt x="1" y="26"/>
                  </a:cubicBezTo>
                  <a:cubicBezTo>
                    <a:pt x="1" y="25"/>
                    <a:pt x="1" y="25"/>
                    <a:pt x="1" y="25"/>
                  </a:cubicBezTo>
                  <a:cubicBezTo>
                    <a:pt x="0" y="25"/>
                    <a:pt x="0" y="25"/>
                    <a:pt x="0" y="25"/>
                  </a:cubicBezTo>
                  <a:cubicBezTo>
                    <a:pt x="0" y="24"/>
                    <a:pt x="0" y="24"/>
                    <a:pt x="0" y="24"/>
                  </a:cubicBezTo>
                  <a:cubicBezTo>
                    <a:pt x="2" y="23"/>
                    <a:pt x="2" y="23"/>
                    <a:pt x="2" y="23"/>
                  </a:cubicBezTo>
                  <a:cubicBezTo>
                    <a:pt x="2" y="24"/>
                    <a:pt x="2" y="24"/>
                    <a:pt x="2" y="24"/>
                  </a:cubicBezTo>
                  <a:close/>
                  <a:moveTo>
                    <a:pt x="9" y="36"/>
                  </a:moveTo>
                  <a:cubicBezTo>
                    <a:pt x="9" y="36"/>
                    <a:pt x="9" y="36"/>
                    <a:pt x="9" y="36"/>
                  </a:cubicBezTo>
                  <a:cubicBezTo>
                    <a:pt x="10" y="34"/>
                    <a:pt x="10" y="34"/>
                    <a:pt x="10" y="34"/>
                  </a:cubicBezTo>
                  <a:cubicBezTo>
                    <a:pt x="11" y="34"/>
                    <a:pt x="11" y="34"/>
                    <a:pt x="11" y="34"/>
                  </a:cubicBezTo>
                  <a:cubicBezTo>
                    <a:pt x="11" y="36"/>
                    <a:pt x="11" y="36"/>
                    <a:pt x="11" y="36"/>
                  </a:cubicBezTo>
                  <a:cubicBezTo>
                    <a:pt x="10" y="36"/>
                    <a:pt x="10" y="36"/>
                    <a:pt x="10" y="36"/>
                  </a:cubicBezTo>
                  <a:cubicBezTo>
                    <a:pt x="10" y="37"/>
                    <a:pt x="10" y="37"/>
                    <a:pt x="10" y="37"/>
                  </a:cubicBezTo>
                  <a:cubicBezTo>
                    <a:pt x="9" y="36"/>
                    <a:pt x="9" y="36"/>
                    <a:pt x="9" y="36"/>
                  </a:cubicBezTo>
                  <a:close/>
                  <a:moveTo>
                    <a:pt x="9" y="39"/>
                  </a:moveTo>
                  <a:cubicBezTo>
                    <a:pt x="9" y="37"/>
                    <a:pt x="9" y="37"/>
                    <a:pt x="9" y="37"/>
                  </a:cubicBezTo>
                  <a:cubicBezTo>
                    <a:pt x="10" y="38"/>
                    <a:pt x="10" y="38"/>
                    <a:pt x="10" y="38"/>
                  </a:cubicBezTo>
                  <a:cubicBezTo>
                    <a:pt x="11" y="39"/>
                    <a:pt x="11" y="39"/>
                    <a:pt x="11" y="39"/>
                  </a:cubicBezTo>
                  <a:cubicBezTo>
                    <a:pt x="11" y="40"/>
                    <a:pt x="11" y="40"/>
                    <a:pt x="11" y="40"/>
                  </a:cubicBezTo>
                  <a:cubicBezTo>
                    <a:pt x="12" y="41"/>
                    <a:pt x="12" y="41"/>
                    <a:pt x="12" y="41"/>
                  </a:cubicBezTo>
                  <a:cubicBezTo>
                    <a:pt x="12" y="42"/>
                    <a:pt x="12" y="42"/>
                    <a:pt x="12" y="42"/>
                  </a:cubicBezTo>
                  <a:cubicBezTo>
                    <a:pt x="12" y="42"/>
                    <a:pt x="12" y="42"/>
                    <a:pt x="12" y="42"/>
                  </a:cubicBezTo>
                  <a:cubicBezTo>
                    <a:pt x="12" y="43"/>
                    <a:pt x="12" y="43"/>
                    <a:pt x="12" y="43"/>
                  </a:cubicBezTo>
                  <a:cubicBezTo>
                    <a:pt x="11" y="42"/>
                    <a:pt x="11" y="42"/>
                    <a:pt x="11" y="42"/>
                  </a:cubicBezTo>
                  <a:cubicBezTo>
                    <a:pt x="9" y="42"/>
                    <a:pt x="9" y="42"/>
                    <a:pt x="9" y="42"/>
                  </a:cubicBezTo>
                  <a:cubicBezTo>
                    <a:pt x="9" y="41"/>
                    <a:pt x="9" y="41"/>
                    <a:pt x="9" y="41"/>
                  </a:cubicBezTo>
                  <a:cubicBezTo>
                    <a:pt x="9" y="41"/>
                    <a:pt x="9" y="41"/>
                    <a:pt x="9" y="41"/>
                  </a:cubicBezTo>
                  <a:cubicBezTo>
                    <a:pt x="9" y="42"/>
                    <a:pt x="9" y="42"/>
                    <a:pt x="9" y="42"/>
                  </a:cubicBezTo>
                  <a:cubicBezTo>
                    <a:pt x="8" y="42"/>
                    <a:pt x="8" y="42"/>
                    <a:pt x="8" y="42"/>
                  </a:cubicBezTo>
                  <a:cubicBezTo>
                    <a:pt x="8" y="41"/>
                    <a:pt x="8" y="41"/>
                    <a:pt x="8" y="41"/>
                  </a:cubicBezTo>
                  <a:cubicBezTo>
                    <a:pt x="8" y="39"/>
                    <a:pt x="8" y="39"/>
                    <a:pt x="8" y="39"/>
                  </a:cubicBezTo>
                  <a:cubicBezTo>
                    <a:pt x="9" y="39"/>
                    <a:pt x="9" y="39"/>
                    <a:pt x="9" y="39"/>
                  </a:cubicBezTo>
                  <a:cubicBezTo>
                    <a:pt x="9" y="39"/>
                    <a:pt x="9" y="39"/>
                    <a:pt x="9" y="39"/>
                  </a:cubicBezTo>
                  <a:close/>
                  <a:moveTo>
                    <a:pt x="13" y="46"/>
                  </a:moveTo>
                  <a:cubicBezTo>
                    <a:pt x="13" y="46"/>
                    <a:pt x="13" y="46"/>
                    <a:pt x="13" y="46"/>
                  </a:cubicBezTo>
                  <a:cubicBezTo>
                    <a:pt x="12" y="46"/>
                    <a:pt x="12" y="46"/>
                    <a:pt x="12" y="46"/>
                  </a:cubicBezTo>
                  <a:cubicBezTo>
                    <a:pt x="12" y="47"/>
                    <a:pt x="12" y="47"/>
                    <a:pt x="12" y="47"/>
                  </a:cubicBezTo>
                  <a:cubicBezTo>
                    <a:pt x="11" y="46"/>
                    <a:pt x="11" y="46"/>
                    <a:pt x="11" y="46"/>
                  </a:cubicBezTo>
                  <a:cubicBezTo>
                    <a:pt x="10" y="45"/>
                    <a:pt x="10" y="45"/>
                    <a:pt x="10" y="45"/>
                  </a:cubicBezTo>
                  <a:cubicBezTo>
                    <a:pt x="10" y="44"/>
                    <a:pt x="10" y="44"/>
                    <a:pt x="10" y="44"/>
                  </a:cubicBezTo>
                  <a:cubicBezTo>
                    <a:pt x="11" y="44"/>
                    <a:pt x="11" y="44"/>
                    <a:pt x="11" y="44"/>
                  </a:cubicBezTo>
                  <a:cubicBezTo>
                    <a:pt x="12" y="44"/>
                    <a:pt x="12" y="44"/>
                    <a:pt x="12" y="44"/>
                  </a:cubicBezTo>
                  <a:cubicBezTo>
                    <a:pt x="13" y="46"/>
                    <a:pt x="13" y="46"/>
                    <a:pt x="13" y="46"/>
                  </a:cubicBezTo>
                  <a:close/>
                  <a:moveTo>
                    <a:pt x="67" y="65"/>
                  </a:moveTo>
                  <a:cubicBezTo>
                    <a:pt x="67" y="64"/>
                    <a:pt x="67" y="64"/>
                    <a:pt x="67" y="64"/>
                  </a:cubicBezTo>
                  <a:cubicBezTo>
                    <a:pt x="68" y="64"/>
                    <a:pt x="68" y="64"/>
                    <a:pt x="68" y="64"/>
                  </a:cubicBezTo>
                  <a:cubicBezTo>
                    <a:pt x="68" y="64"/>
                    <a:pt x="68" y="64"/>
                    <a:pt x="68" y="64"/>
                  </a:cubicBezTo>
                  <a:cubicBezTo>
                    <a:pt x="67" y="65"/>
                    <a:pt x="67" y="65"/>
                    <a:pt x="67" y="65"/>
                  </a:cubicBezTo>
                  <a:close/>
                  <a:moveTo>
                    <a:pt x="67" y="69"/>
                  </a:moveTo>
                  <a:cubicBezTo>
                    <a:pt x="67" y="67"/>
                    <a:pt x="67" y="67"/>
                    <a:pt x="67" y="67"/>
                  </a:cubicBezTo>
                  <a:cubicBezTo>
                    <a:pt x="66" y="66"/>
                    <a:pt x="66" y="66"/>
                    <a:pt x="66" y="66"/>
                  </a:cubicBezTo>
                  <a:cubicBezTo>
                    <a:pt x="67" y="65"/>
                    <a:pt x="67" y="65"/>
                    <a:pt x="67" y="65"/>
                  </a:cubicBezTo>
                  <a:cubicBezTo>
                    <a:pt x="67" y="66"/>
                    <a:pt x="67" y="66"/>
                    <a:pt x="67" y="66"/>
                  </a:cubicBezTo>
                  <a:cubicBezTo>
                    <a:pt x="68" y="67"/>
                    <a:pt x="68" y="67"/>
                    <a:pt x="68" y="67"/>
                  </a:cubicBezTo>
                  <a:cubicBezTo>
                    <a:pt x="67" y="69"/>
                    <a:pt x="67" y="69"/>
                    <a:pt x="67" y="69"/>
                  </a:cubicBezTo>
                  <a:cubicBezTo>
                    <a:pt x="67" y="69"/>
                    <a:pt x="67" y="69"/>
                    <a:pt x="67" y="69"/>
                  </a:cubicBezTo>
                  <a:close/>
                  <a:moveTo>
                    <a:pt x="72" y="64"/>
                  </a:moveTo>
                  <a:cubicBezTo>
                    <a:pt x="71" y="63"/>
                    <a:pt x="71" y="63"/>
                    <a:pt x="71" y="63"/>
                  </a:cubicBezTo>
                  <a:cubicBezTo>
                    <a:pt x="71" y="62"/>
                    <a:pt x="71" y="62"/>
                    <a:pt x="71" y="62"/>
                  </a:cubicBezTo>
                  <a:cubicBezTo>
                    <a:pt x="71" y="62"/>
                    <a:pt x="71" y="62"/>
                    <a:pt x="71" y="62"/>
                  </a:cubicBezTo>
                  <a:cubicBezTo>
                    <a:pt x="71" y="61"/>
                    <a:pt x="71" y="61"/>
                    <a:pt x="71" y="61"/>
                  </a:cubicBezTo>
                  <a:cubicBezTo>
                    <a:pt x="73" y="60"/>
                    <a:pt x="73" y="60"/>
                    <a:pt x="73" y="60"/>
                  </a:cubicBezTo>
                  <a:cubicBezTo>
                    <a:pt x="75" y="59"/>
                    <a:pt x="75" y="59"/>
                    <a:pt x="75" y="59"/>
                  </a:cubicBezTo>
                  <a:cubicBezTo>
                    <a:pt x="76" y="58"/>
                    <a:pt x="76" y="58"/>
                    <a:pt x="76" y="58"/>
                  </a:cubicBezTo>
                  <a:cubicBezTo>
                    <a:pt x="76" y="59"/>
                    <a:pt x="76" y="59"/>
                    <a:pt x="76" y="59"/>
                  </a:cubicBezTo>
                  <a:cubicBezTo>
                    <a:pt x="76" y="60"/>
                    <a:pt x="76" y="60"/>
                    <a:pt x="76" y="60"/>
                  </a:cubicBezTo>
                  <a:cubicBezTo>
                    <a:pt x="75" y="61"/>
                    <a:pt x="75" y="61"/>
                    <a:pt x="75" y="61"/>
                  </a:cubicBezTo>
                  <a:cubicBezTo>
                    <a:pt x="75" y="61"/>
                    <a:pt x="75" y="61"/>
                    <a:pt x="75" y="61"/>
                  </a:cubicBezTo>
                  <a:cubicBezTo>
                    <a:pt x="75" y="62"/>
                    <a:pt x="75" y="62"/>
                    <a:pt x="75" y="62"/>
                  </a:cubicBezTo>
                  <a:cubicBezTo>
                    <a:pt x="74" y="62"/>
                    <a:pt x="74" y="62"/>
                    <a:pt x="74" y="62"/>
                  </a:cubicBezTo>
                  <a:cubicBezTo>
                    <a:pt x="73" y="63"/>
                    <a:pt x="73" y="63"/>
                    <a:pt x="73" y="63"/>
                  </a:cubicBezTo>
                  <a:cubicBezTo>
                    <a:pt x="72" y="64"/>
                    <a:pt x="72" y="64"/>
                    <a:pt x="72" y="64"/>
                  </a:cubicBezTo>
                  <a:cubicBezTo>
                    <a:pt x="72" y="64"/>
                    <a:pt x="72" y="64"/>
                    <a:pt x="72" y="64"/>
                  </a:cubicBezTo>
                  <a:close/>
                  <a:moveTo>
                    <a:pt x="60" y="58"/>
                  </a:moveTo>
                  <a:cubicBezTo>
                    <a:pt x="59" y="58"/>
                    <a:pt x="59" y="58"/>
                    <a:pt x="59" y="58"/>
                  </a:cubicBezTo>
                  <a:cubicBezTo>
                    <a:pt x="59" y="57"/>
                    <a:pt x="59" y="57"/>
                    <a:pt x="59" y="57"/>
                  </a:cubicBezTo>
                  <a:cubicBezTo>
                    <a:pt x="61" y="57"/>
                    <a:pt x="61" y="57"/>
                    <a:pt x="61" y="57"/>
                  </a:cubicBezTo>
                  <a:cubicBezTo>
                    <a:pt x="61" y="57"/>
                    <a:pt x="61" y="57"/>
                    <a:pt x="61" y="57"/>
                  </a:cubicBezTo>
                  <a:cubicBezTo>
                    <a:pt x="61" y="58"/>
                    <a:pt x="61" y="58"/>
                    <a:pt x="61" y="58"/>
                  </a:cubicBezTo>
                  <a:cubicBezTo>
                    <a:pt x="61" y="58"/>
                    <a:pt x="60" y="58"/>
                    <a:pt x="60" y="58"/>
                  </a:cubicBezTo>
                  <a:close/>
                  <a:moveTo>
                    <a:pt x="60" y="46"/>
                  </a:moveTo>
                  <a:cubicBezTo>
                    <a:pt x="61" y="45"/>
                    <a:pt x="61" y="45"/>
                    <a:pt x="61" y="45"/>
                  </a:cubicBezTo>
                  <a:cubicBezTo>
                    <a:pt x="62" y="45"/>
                    <a:pt x="62" y="45"/>
                    <a:pt x="62" y="45"/>
                  </a:cubicBezTo>
                  <a:cubicBezTo>
                    <a:pt x="63" y="46"/>
                    <a:pt x="63" y="46"/>
                    <a:pt x="63" y="46"/>
                  </a:cubicBezTo>
                  <a:cubicBezTo>
                    <a:pt x="63" y="45"/>
                    <a:pt x="63" y="45"/>
                    <a:pt x="63" y="45"/>
                  </a:cubicBezTo>
                  <a:cubicBezTo>
                    <a:pt x="64" y="45"/>
                    <a:pt x="64" y="45"/>
                    <a:pt x="64" y="45"/>
                  </a:cubicBezTo>
                  <a:cubicBezTo>
                    <a:pt x="64" y="46"/>
                    <a:pt x="64" y="46"/>
                    <a:pt x="64" y="46"/>
                  </a:cubicBezTo>
                  <a:cubicBezTo>
                    <a:pt x="63" y="46"/>
                    <a:pt x="63" y="46"/>
                    <a:pt x="63" y="46"/>
                  </a:cubicBezTo>
                  <a:cubicBezTo>
                    <a:pt x="63" y="47"/>
                    <a:pt x="63" y="47"/>
                    <a:pt x="63" y="47"/>
                  </a:cubicBezTo>
                  <a:cubicBezTo>
                    <a:pt x="62" y="47"/>
                    <a:pt x="62" y="47"/>
                    <a:pt x="62" y="47"/>
                  </a:cubicBezTo>
                  <a:cubicBezTo>
                    <a:pt x="61" y="46"/>
                    <a:pt x="61" y="46"/>
                    <a:pt x="61" y="46"/>
                  </a:cubicBezTo>
                  <a:cubicBezTo>
                    <a:pt x="60" y="46"/>
                    <a:pt x="60" y="46"/>
                    <a:pt x="60" y="46"/>
                  </a:cubicBezTo>
                  <a:cubicBezTo>
                    <a:pt x="59" y="46"/>
                    <a:pt x="59" y="46"/>
                    <a:pt x="59" y="46"/>
                  </a:cubicBezTo>
                  <a:cubicBezTo>
                    <a:pt x="60" y="46"/>
                    <a:pt x="60" y="46"/>
                    <a:pt x="60" y="46"/>
                  </a:cubicBezTo>
                  <a:close/>
                  <a:moveTo>
                    <a:pt x="57" y="36"/>
                  </a:moveTo>
                  <a:cubicBezTo>
                    <a:pt x="57" y="39"/>
                    <a:pt x="57" y="39"/>
                    <a:pt x="57" y="39"/>
                  </a:cubicBezTo>
                  <a:cubicBezTo>
                    <a:pt x="57" y="40"/>
                    <a:pt x="57" y="40"/>
                    <a:pt x="57" y="40"/>
                  </a:cubicBezTo>
                  <a:cubicBezTo>
                    <a:pt x="55" y="41"/>
                    <a:pt x="55" y="41"/>
                    <a:pt x="55" y="41"/>
                  </a:cubicBezTo>
                  <a:cubicBezTo>
                    <a:pt x="55" y="40"/>
                    <a:pt x="55" y="40"/>
                    <a:pt x="55" y="40"/>
                  </a:cubicBezTo>
                  <a:cubicBezTo>
                    <a:pt x="54" y="39"/>
                    <a:pt x="54" y="39"/>
                    <a:pt x="54" y="39"/>
                  </a:cubicBezTo>
                  <a:cubicBezTo>
                    <a:pt x="55" y="39"/>
                    <a:pt x="55" y="39"/>
                    <a:pt x="55" y="39"/>
                  </a:cubicBezTo>
                  <a:cubicBezTo>
                    <a:pt x="55" y="38"/>
                    <a:pt x="55" y="38"/>
                    <a:pt x="55" y="38"/>
                  </a:cubicBezTo>
                  <a:cubicBezTo>
                    <a:pt x="54" y="37"/>
                    <a:pt x="54" y="37"/>
                    <a:pt x="54" y="37"/>
                  </a:cubicBezTo>
                  <a:cubicBezTo>
                    <a:pt x="54" y="36"/>
                    <a:pt x="54" y="36"/>
                    <a:pt x="54" y="36"/>
                  </a:cubicBezTo>
                  <a:cubicBezTo>
                    <a:pt x="55" y="36"/>
                    <a:pt x="55" y="36"/>
                    <a:pt x="55" y="36"/>
                  </a:cubicBezTo>
                  <a:cubicBezTo>
                    <a:pt x="56" y="36"/>
                    <a:pt x="56" y="36"/>
                    <a:pt x="56" y="36"/>
                  </a:cubicBezTo>
                  <a:cubicBezTo>
                    <a:pt x="57" y="36"/>
                    <a:pt x="57" y="36"/>
                    <a:pt x="57" y="36"/>
                  </a:cubicBezTo>
                  <a:close/>
                  <a:moveTo>
                    <a:pt x="54" y="31"/>
                  </a:moveTo>
                  <a:cubicBezTo>
                    <a:pt x="53" y="30"/>
                    <a:pt x="53" y="30"/>
                    <a:pt x="53" y="30"/>
                  </a:cubicBezTo>
                  <a:cubicBezTo>
                    <a:pt x="54" y="29"/>
                    <a:pt x="54" y="29"/>
                    <a:pt x="54" y="29"/>
                  </a:cubicBezTo>
                  <a:cubicBezTo>
                    <a:pt x="56" y="28"/>
                    <a:pt x="56" y="28"/>
                    <a:pt x="56" y="28"/>
                  </a:cubicBezTo>
                  <a:cubicBezTo>
                    <a:pt x="57" y="28"/>
                    <a:pt x="57" y="28"/>
                    <a:pt x="57" y="28"/>
                  </a:cubicBezTo>
                  <a:cubicBezTo>
                    <a:pt x="58" y="27"/>
                    <a:pt x="58" y="27"/>
                    <a:pt x="58" y="27"/>
                  </a:cubicBezTo>
                  <a:cubicBezTo>
                    <a:pt x="59" y="28"/>
                    <a:pt x="59" y="28"/>
                    <a:pt x="59" y="28"/>
                  </a:cubicBezTo>
                  <a:cubicBezTo>
                    <a:pt x="58" y="29"/>
                    <a:pt x="58" y="29"/>
                    <a:pt x="58" y="29"/>
                  </a:cubicBezTo>
                  <a:cubicBezTo>
                    <a:pt x="59" y="29"/>
                    <a:pt x="59" y="29"/>
                    <a:pt x="59" y="29"/>
                  </a:cubicBezTo>
                  <a:cubicBezTo>
                    <a:pt x="59" y="30"/>
                    <a:pt x="59" y="30"/>
                    <a:pt x="59" y="30"/>
                  </a:cubicBezTo>
                  <a:cubicBezTo>
                    <a:pt x="59" y="32"/>
                    <a:pt x="59" y="32"/>
                    <a:pt x="59" y="32"/>
                  </a:cubicBezTo>
                  <a:cubicBezTo>
                    <a:pt x="57" y="32"/>
                    <a:pt x="57" y="32"/>
                    <a:pt x="57" y="32"/>
                  </a:cubicBezTo>
                  <a:cubicBezTo>
                    <a:pt x="56" y="32"/>
                    <a:pt x="56" y="32"/>
                    <a:pt x="56" y="32"/>
                  </a:cubicBezTo>
                  <a:cubicBezTo>
                    <a:pt x="57" y="31"/>
                    <a:pt x="57" y="31"/>
                    <a:pt x="57" y="31"/>
                  </a:cubicBezTo>
                  <a:cubicBezTo>
                    <a:pt x="57" y="30"/>
                    <a:pt x="57" y="30"/>
                    <a:pt x="57" y="30"/>
                  </a:cubicBezTo>
                  <a:cubicBezTo>
                    <a:pt x="57" y="29"/>
                    <a:pt x="57" y="29"/>
                    <a:pt x="57" y="29"/>
                  </a:cubicBezTo>
                  <a:cubicBezTo>
                    <a:pt x="56" y="29"/>
                    <a:pt x="56" y="29"/>
                    <a:pt x="56" y="29"/>
                  </a:cubicBezTo>
                  <a:cubicBezTo>
                    <a:pt x="56" y="30"/>
                    <a:pt x="56" y="30"/>
                    <a:pt x="56" y="30"/>
                  </a:cubicBezTo>
                  <a:cubicBezTo>
                    <a:pt x="56" y="31"/>
                    <a:pt x="56" y="31"/>
                    <a:pt x="56" y="31"/>
                  </a:cubicBezTo>
                  <a:cubicBezTo>
                    <a:pt x="55" y="31"/>
                    <a:pt x="55" y="31"/>
                    <a:pt x="55" y="31"/>
                  </a:cubicBezTo>
                  <a:cubicBezTo>
                    <a:pt x="54" y="31"/>
                    <a:pt x="54" y="31"/>
                    <a:pt x="54" y="31"/>
                  </a:cubicBezTo>
                  <a:close/>
                  <a:moveTo>
                    <a:pt x="50" y="15"/>
                  </a:moveTo>
                  <a:cubicBezTo>
                    <a:pt x="50" y="15"/>
                    <a:pt x="50" y="15"/>
                    <a:pt x="50" y="15"/>
                  </a:cubicBezTo>
                  <a:cubicBezTo>
                    <a:pt x="51" y="15"/>
                    <a:pt x="51" y="15"/>
                    <a:pt x="51" y="15"/>
                  </a:cubicBezTo>
                  <a:cubicBezTo>
                    <a:pt x="52" y="15"/>
                    <a:pt x="52" y="15"/>
                    <a:pt x="52" y="15"/>
                  </a:cubicBezTo>
                  <a:cubicBezTo>
                    <a:pt x="52" y="16"/>
                    <a:pt x="52" y="16"/>
                    <a:pt x="52" y="16"/>
                  </a:cubicBezTo>
                  <a:cubicBezTo>
                    <a:pt x="51" y="16"/>
                    <a:pt x="51" y="16"/>
                    <a:pt x="51" y="16"/>
                  </a:cubicBezTo>
                  <a:cubicBezTo>
                    <a:pt x="50" y="15"/>
                    <a:pt x="50" y="15"/>
                    <a:pt x="50" y="15"/>
                  </a:cubicBezTo>
                  <a:close/>
                  <a:moveTo>
                    <a:pt x="46" y="20"/>
                  </a:moveTo>
                  <a:cubicBezTo>
                    <a:pt x="47" y="20"/>
                    <a:pt x="47" y="20"/>
                    <a:pt x="47" y="20"/>
                  </a:cubicBezTo>
                  <a:cubicBezTo>
                    <a:pt x="48" y="20"/>
                    <a:pt x="48" y="20"/>
                    <a:pt x="48" y="20"/>
                  </a:cubicBezTo>
                  <a:cubicBezTo>
                    <a:pt x="49" y="20"/>
                    <a:pt x="49" y="20"/>
                    <a:pt x="49" y="20"/>
                  </a:cubicBezTo>
                  <a:cubicBezTo>
                    <a:pt x="50" y="20"/>
                    <a:pt x="50" y="20"/>
                    <a:pt x="50" y="20"/>
                  </a:cubicBezTo>
                  <a:cubicBezTo>
                    <a:pt x="49" y="21"/>
                    <a:pt x="49" y="21"/>
                    <a:pt x="49" y="21"/>
                  </a:cubicBezTo>
                  <a:cubicBezTo>
                    <a:pt x="48" y="23"/>
                    <a:pt x="48" y="23"/>
                    <a:pt x="48" y="23"/>
                  </a:cubicBezTo>
                  <a:cubicBezTo>
                    <a:pt x="47" y="22"/>
                    <a:pt x="47" y="22"/>
                    <a:pt x="47" y="22"/>
                  </a:cubicBezTo>
                  <a:cubicBezTo>
                    <a:pt x="47" y="23"/>
                    <a:pt x="47" y="23"/>
                    <a:pt x="47" y="23"/>
                  </a:cubicBezTo>
                  <a:cubicBezTo>
                    <a:pt x="46" y="22"/>
                    <a:pt x="46" y="22"/>
                    <a:pt x="46" y="22"/>
                  </a:cubicBezTo>
                  <a:cubicBezTo>
                    <a:pt x="46" y="21"/>
                    <a:pt x="46" y="21"/>
                    <a:pt x="46" y="21"/>
                  </a:cubicBezTo>
                  <a:cubicBezTo>
                    <a:pt x="46" y="20"/>
                    <a:pt x="46" y="20"/>
                    <a:pt x="46" y="20"/>
                  </a:cubicBezTo>
                  <a:close/>
                  <a:moveTo>
                    <a:pt x="42" y="12"/>
                  </a:moveTo>
                  <a:cubicBezTo>
                    <a:pt x="42" y="12"/>
                    <a:pt x="42" y="12"/>
                    <a:pt x="42" y="12"/>
                  </a:cubicBezTo>
                  <a:cubicBezTo>
                    <a:pt x="44" y="13"/>
                    <a:pt x="44" y="13"/>
                    <a:pt x="44" y="13"/>
                  </a:cubicBezTo>
                  <a:cubicBezTo>
                    <a:pt x="44" y="14"/>
                    <a:pt x="44" y="14"/>
                    <a:pt x="44" y="14"/>
                  </a:cubicBezTo>
                  <a:cubicBezTo>
                    <a:pt x="43" y="14"/>
                    <a:pt x="43" y="14"/>
                    <a:pt x="43" y="14"/>
                  </a:cubicBezTo>
                  <a:cubicBezTo>
                    <a:pt x="42" y="14"/>
                    <a:pt x="42" y="14"/>
                    <a:pt x="42" y="14"/>
                  </a:cubicBezTo>
                  <a:cubicBezTo>
                    <a:pt x="41" y="14"/>
                    <a:pt x="41" y="14"/>
                    <a:pt x="41" y="14"/>
                  </a:cubicBezTo>
                  <a:cubicBezTo>
                    <a:pt x="42" y="12"/>
                    <a:pt x="42" y="12"/>
                    <a:pt x="42" y="12"/>
                  </a:cubicBezTo>
                  <a:close/>
                  <a:moveTo>
                    <a:pt x="34" y="30"/>
                  </a:moveTo>
                  <a:cubicBezTo>
                    <a:pt x="34" y="30"/>
                    <a:pt x="34" y="30"/>
                    <a:pt x="34" y="30"/>
                  </a:cubicBezTo>
                  <a:cubicBezTo>
                    <a:pt x="35" y="30"/>
                    <a:pt x="35" y="30"/>
                    <a:pt x="35" y="30"/>
                  </a:cubicBezTo>
                  <a:cubicBezTo>
                    <a:pt x="36" y="31"/>
                    <a:pt x="36" y="31"/>
                    <a:pt x="36" y="31"/>
                  </a:cubicBezTo>
                  <a:cubicBezTo>
                    <a:pt x="35" y="32"/>
                    <a:pt x="35" y="32"/>
                    <a:pt x="35" y="32"/>
                  </a:cubicBezTo>
                  <a:cubicBezTo>
                    <a:pt x="34" y="30"/>
                    <a:pt x="34" y="30"/>
                    <a:pt x="34" y="30"/>
                  </a:cubicBezTo>
                  <a:close/>
                  <a:moveTo>
                    <a:pt x="32" y="30"/>
                  </a:moveTo>
                  <a:cubicBezTo>
                    <a:pt x="33" y="30"/>
                    <a:pt x="33" y="30"/>
                    <a:pt x="33" y="30"/>
                  </a:cubicBezTo>
                  <a:cubicBezTo>
                    <a:pt x="33" y="30"/>
                    <a:pt x="33" y="30"/>
                    <a:pt x="33" y="30"/>
                  </a:cubicBezTo>
                  <a:cubicBezTo>
                    <a:pt x="33" y="31"/>
                    <a:pt x="33" y="31"/>
                    <a:pt x="33" y="31"/>
                  </a:cubicBezTo>
                  <a:cubicBezTo>
                    <a:pt x="32" y="30"/>
                    <a:pt x="32" y="30"/>
                    <a:pt x="32" y="30"/>
                  </a:cubicBezTo>
                  <a:close/>
                  <a:moveTo>
                    <a:pt x="42" y="32"/>
                  </a:moveTo>
                  <a:cubicBezTo>
                    <a:pt x="43" y="32"/>
                    <a:pt x="43" y="32"/>
                    <a:pt x="43" y="32"/>
                  </a:cubicBezTo>
                  <a:cubicBezTo>
                    <a:pt x="44" y="33"/>
                    <a:pt x="44" y="33"/>
                    <a:pt x="44" y="33"/>
                  </a:cubicBezTo>
                  <a:cubicBezTo>
                    <a:pt x="44" y="33"/>
                    <a:pt x="44" y="33"/>
                    <a:pt x="44" y="33"/>
                  </a:cubicBezTo>
                  <a:cubicBezTo>
                    <a:pt x="45" y="34"/>
                    <a:pt x="45" y="34"/>
                    <a:pt x="45" y="34"/>
                  </a:cubicBezTo>
                  <a:cubicBezTo>
                    <a:pt x="44" y="35"/>
                    <a:pt x="44" y="35"/>
                    <a:pt x="44" y="35"/>
                  </a:cubicBezTo>
                  <a:cubicBezTo>
                    <a:pt x="44" y="34"/>
                    <a:pt x="44" y="34"/>
                    <a:pt x="44" y="34"/>
                  </a:cubicBezTo>
                  <a:cubicBezTo>
                    <a:pt x="43" y="34"/>
                    <a:pt x="43" y="34"/>
                    <a:pt x="43" y="34"/>
                  </a:cubicBezTo>
                  <a:cubicBezTo>
                    <a:pt x="42" y="32"/>
                    <a:pt x="42" y="32"/>
                    <a:pt x="42" y="32"/>
                  </a:cubicBezTo>
                  <a:close/>
                  <a:moveTo>
                    <a:pt x="56" y="49"/>
                  </a:moveTo>
                  <a:cubicBezTo>
                    <a:pt x="56" y="48"/>
                    <a:pt x="56" y="48"/>
                    <a:pt x="56" y="48"/>
                  </a:cubicBezTo>
                  <a:cubicBezTo>
                    <a:pt x="56" y="47"/>
                    <a:pt x="56" y="47"/>
                    <a:pt x="56" y="47"/>
                  </a:cubicBezTo>
                  <a:cubicBezTo>
                    <a:pt x="58" y="47"/>
                    <a:pt x="58" y="47"/>
                    <a:pt x="58" y="47"/>
                  </a:cubicBezTo>
                  <a:cubicBezTo>
                    <a:pt x="58" y="48"/>
                    <a:pt x="58" y="48"/>
                    <a:pt x="58" y="48"/>
                  </a:cubicBezTo>
                  <a:cubicBezTo>
                    <a:pt x="56" y="49"/>
                    <a:pt x="56" y="49"/>
                    <a:pt x="56" y="49"/>
                  </a:cubicBezTo>
                  <a:close/>
                  <a:moveTo>
                    <a:pt x="42" y="58"/>
                  </a:moveTo>
                  <a:cubicBezTo>
                    <a:pt x="43" y="56"/>
                    <a:pt x="43" y="56"/>
                    <a:pt x="43" y="56"/>
                  </a:cubicBezTo>
                  <a:cubicBezTo>
                    <a:pt x="44" y="57"/>
                    <a:pt x="44" y="57"/>
                    <a:pt x="44" y="57"/>
                  </a:cubicBezTo>
                  <a:cubicBezTo>
                    <a:pt x="44" y="57"/>
                    <a:pt x="44" y="57"/>
                    <a:pt x="44" y="57"/>
                  </a:cubicBezTo>
                  <a:cubicBezTo>
                    <a:pt x="43" y="58"/>
                    <a:pt x="43" y="58"/>
                    <a:pt x="43" y="58"/>
                  </a:cubicBezTo>
                  <a:cubicBezTo>
                    <a:pt x="42" y="58"/>
                    <a:pt x="42" y="58"/>
                    <a:pt x="42" y="58"/>
                  </a:cubicBezTo>
                  <a:close/>
                  <a:moveTo>
                    <a:pt x="43" y="52"/>
                  </a:moveTo>
                  <a:cubicBezTo>
                    <a:pt x="44" y="52"/>
                    <a:pt x="44" y="52"/>
                    <a:pt x="44" y="52"/>
                  </a:cubicBezTo>
                  <a:cubicBezTo>
                    <a:pt x="44" y="53"/>
                    <a:pt x="44" y="53"/>
                    <a:pt x="44" y="53"/>
                  </a:cubicBezTo>
                  <a:cubicBezTo>
                    <a:pt x="43" y="52"/>
                    <a:pt x="43" y="52"/>
                    <a:pt x="43" y="52"/>
                  </a:cubicBezTo>
                  <a:close/>
                  <a:moveTo>
                    <a:pt x="42" y="51"/>
                  </a:moveTo>
                  <a:cubicBezTo>
                    <a:pt x="42" y="49"/>
                    <a:pt x="42" y="49"/>
                    <a:pt x="42" y="49"/>
                  </a:cubicBezTo>
                  <a:cubicBezTo>
                    <a:pt x="43" y="49"/>
                    <a:pt x="43" y="49"/>
                    <a:pt x="43" y="49"/>
                  </a:cubicBezTo>
                  <a:cubicBezTo>
                    <a:pt x="43" y="50"/>
                    <a:pt x="43" y="50"/>
                    <a:pt x="43" y="50"/>
                  </a:cubicBezTo>
                  <a:cubicBezTo>
                    <a:pt x="43" y="50"/>
                    <a:pt x="42" y="51"/>
                    <a:pt x="42" y="51"/>
                  </a:cubicBezTo>
                  <a:close/>
                  <a:moveTo>
                    <a:pt x="42" y="49"/>
                  </a:moveTo>
                  <a:cubicBezTo>
                    <a:pt x="41" y="48"/>
                    <a:pt x="41" y="48"/>
                    <a:pt x="41" y="48"/>
                  </a:cubicBezTo>
                  <a:cubicBezTo>
                    <a:pt x="42" y="47"/>
                    <a:pt x="42" y="47"/>
                    <a:pt x="42" y="47"/>
                  </a:cubicBezTo>
                  <a:cubicBezTo>
                    <a:pt x="42" y="48"/>
                    <a:pt x="42" y="48"/>
                    <a:pt x="42" y="48"/>
                  </a:cubicBezTo>
                  <a:cubicBezTo>
                    <a:pt x="42" y="49"/>
                    <a:pt x="42" y="49"/>
                    <a:pt x="42" y="49"/>
                  </a:cubicBezTo>
                  <a:close/>
                  <a:moveTo>
                    <a:pt x="49" y="54"/>
                  </a:moveTo>
                  <a:cubicBezTo>
                    <a:pt x="49" y="53"/>
                    <a:pt x="49" y="53"/>
                    <a:pt x="49" y="53"/>
                  </a:cubicBezTo>
                  <a:cubicBezTo>
                    <a:pt x="49" y="52"/>
                    <a:pt x="49" y="52"/>
                    <a:pt x="49" y="52"/>
                  </a:cubicBezTo>
                  <a:cubicBezTo>
                    <a:pt x="50" y="52"/>
                    <a:pt x="50" y="52"/>
                    <a:pt x="50" y="52"/>
                  </a:cubicBezTo>
                  <a:cubicBezTo>
                    <a:pt x="50" y="53"/>
                    <a:pt x="50" y="53"/>
                    <a:pt x="50" y="53"/>
                  </a:cubicBezTo>
                  <a:cubicBezTo>
                    <a:pt x="49" y="54"/>
                    <a:pt x="49" y="54"/>
                    <a:pt x="49" y="54"/>
                  </a:cubicBezTo>
                  <a:close/>
                  <a:moveTo>
                    <a:pt x="52" y="53"/>
                  </a:moveTo>
                  <a:cubicBezTo>
                    <a:pt x="51" y="52"/>
                    <a:pt x="51" y="52"/>
                    <a:pt x="51" y="52"/>
                  </a:cubicBezTo>
                  <a:cubicBezTo>
                    <a:pt x="52" y="51"/>
                    <a:pt x="52" y="51"/>
                    <a:pt x="52" y="51"/>
                  </a:cubicBezTo>
                  <a:cubicBezTo>
                    <a:pt x="53" y="52"/>
                    <a:pt x="53" y="52"/>
                    <a:pt x="53" y="52"/>
                  </a:cubicBezTo>
                  <a:cubicBezTo>
                    <a:pt x="53" y="52"/>
                    <a:pt x="53" y="52"/>
                    <a:pt x="53" y="52"/>
                  </a:cubicBezTo>
                  <a:cubicBezTo>
                    <a:pt x="52" y="53"/>
                    <a:pt x="52" y="53"/>
                    <a:pt x="52" y="53"/>
                  </a:cubicBezTo>
                  <a:cubicBezTo>
                    <a:pt x="52" y="53"/>
                    <a:pt x="52" y="53"/>
                    <a:pt x="52" y="53"/>
                  </a:cubicBezTo>
                  <a:close/>
                  <a:moveTo>
                    <a:pt x="51" y="50"/>
                  </a:moveTo>
                  <a:cubicBezTo>
                    <a:pt x="51" y="49"/>
                    <a:pt x="51" y="49"/>
                    <a:pt x="51" y="49"/>
                  </a:cubicBezTo>
                  <a:cubicBezTo>
                    <a:pt x="52" y="49"/>
                    <a:pt x="52" y="49"/>
                    <a:pt x="52" y="49"/>
                  </a:cubicBezTo>
                  <a:cubicBezTo>
                    <a:pt x="51" y="50"/>
                    <a:pt x="51" y="50"/>
                    <a:pt x="51" y="50"/>
                  </a:cubicBezTo>
                  <a:close/>
                  <a:moveTo>
                    <a:pt x="49" y="47"/>
                  </a:moveTo>
                  <a:cubicBezTo>
                    <a:pt x="49" y="47"/>
                    <a:pt x="49" y="47"/>
                    <a:pt x="49" y="47"/>
                  </a:cubicBezTo>
                  <a:cubicBezTo>
                    <a:pt x="50" y="48"/>
                    <a:pt x="50" y="48"/>
                    <a:pt x="50" y="48"/>
                  </a:cubicBezTo>
                  <a:cubicBezTo>
                    <a:pt x="50" y="49"/>
                    <a:pt x="50" y="49"/>
                    <a:pt x="50" y="49"/>
                  </a:cubicBezTo>
                  <a:cubicBezTo>
                    <a:pt x="49" y="48"/>
                    <a:pt x="49" y="48"/>
                    <a:pt x="49" y="48"/>
                  </a:cubicBezTo>
                  <a:cubicBezTo>
                    <a:pt x="49" y="47"/>
                    <a:pt x="49" y="47"/>
                    <a:pt x="49" y="47"/>
                  </a:cubicBezTo>
                  <a:close/>
                  <a:moveTo>
                    <a:pt x="45" y="44"/>
                  </a:moveTo>
                  <a:cubicBezTo>
                    <a:pt x="46" y="44"/>
                    <a:pt x="46" y="44"/>
                    <a:pt x="46" y="44"/>
                  </a:cubicBezTo>
                  <a:cubicBezTo>
                    <a:pt x="46" y="45"/>
                    <a:pt x="46" y="45"/>
                    <a:pt x="46" y="45"/>
                  </a:cubicBezTo>
                  <a:cubicBezTo>
                    <a:pt x="48" y="46"/>
                    <a:pt x="48" y="46"/>
                    <a:pt x="48" y="46"/>
                  </a:cubicBezTo>
                  <a:cubicBezTo>
                    <a:pt x="48" y="47"/>
                    <a:pt x="48" y="47"/>
                    <a:pt x="48" y="47"/>
                  </a:cubicBezTo>
                  <a:cubicBezTo>
                    <a:pt x="47" y="47"/>
                    <a:pt x="47" y="47"/>
                    <a:pt x="47" y="47"/>
                  </a:cubicBezTo>
                  <a:cubicBezTo>
                    <a:pt x="45" y="45"/>
                    <a:pt x="45" y="45"/>
                    <a:pt x="45" y="45"/>
                  </a:cubicBezTo>
                  <a:cubicBezTo>
                    <a:pt x="44" y="45"/>
                    <a:pt x="44" y="45"/>
                    <a:pt x="44" y="45"/>
                  </a:cubicBezTo>
                  <a:cubicBezTo>
                    <a:pt x="45" y="44"/>
                    <a:pt x="45" y="44"/>
                    <a:pt x="45" y="44"/>
                  </a:cubicBezTo>
                  <a:close/>
                  <a:moveTo>
                    <a:pt x="28" y="33"/>
                  </a:moveTo>
                  <a:cubicBezTo>
                    <a:pt x="30" y="32"/>
                    <a:pt x="30" y="32"/>
                    <a:pt x="30" y="32"/>
                  </a:cubicBezTo>
                  <a:cubicBezTo>
                    <a:pt x="32" y="32"/>
                    <a:pt x="32" y="32"/>
                    <a:pt x="32" y="32"/>
                  </a:cubicBezTo>
                  <a:cubicBezTo>
                    <a:pt x="33" y="33"/>
                    <a:pt x="33" y="33"/>
                    <a:pt x="33" y="33"/>
                  </a:cubicBezTo>
                  <a:cubicBezTo>
                    <a:pt x="35" y="34"/>
                    <a:pt x="35" y="34"/>
                    <a:pt x="35" y="34"/>
                  </a:cubicBezTo>
                  <a:cubicBezTo>
                    <a:pt x="36" y="35"/>
                    <a:pt x="36" y="35"/>
                    <a:pt x="36" y="35"/>
                  </a:cubicBezTo>
                  <a:cubicBezTo>
                    <a:pt x="36" y="35"/>
                    <a:pt x="36" y="35"/>
                    <a:pt x="36" y="35"/>
                  </a:cubicBezTo>
                  <a:cubicBezTo>
                    <a:pt x="37" y="35"/>
                    <a:pt x="37" y="35"/>
                    <a:pt x="37" y="35"/>
                  </a:cubicBezTo>
                  <a:cubicBezTo>
                    <a:pt x="38" y="35"/>
                    <a:pt x="38" y="35"/>
                    <a:pt x="38" y="35"/>
                  </a:cubicBezTo>
                  <a:cubicBezTo>
                    <a:pt x="40" y="37"/>
                    <a:pt x="40" y="37"/>
                    <a:pt x="40" y="37"/>
                  </a:cubicBezTo>
                  <a:cubicBezTo>
                    <a:pt x="40" y="38"/>
                    <a:pt x="40" y="38"/>
                    <a:pt x="40" y="38"/>
                  </a:cubicBezTo>
                  <a:cubicBezTo>
                    <a:pt x="40" y="39"/>
                    <a:pt x="40" y="39"/>
                    <a:pt x="40" y="39"/>
                  </a:cubicBezTo>
                  <a:cubicBezTo>
                    <a:pt x="41" y="40"/>
                    <a:pt x="41" y="40"/>
                    <a:pt x="41" y="40"/>
                  </a:cubicBezTo>
                  <a:cubicBezTo>
                    <a:pt x="41" y="41"/>
                    <a:pt x="41" y="41"/>
                    <a:pt x="41" y="41"/>
                  </a:cubicBezTo>
                  <a:cubicBezTo>
                    <a:pt x="42" y="42"/>
                    <a:pt x="42" y="42"/>
                    <a:pt x="42" y="42"/>
                  </a:cubicBezTo>
                  <a:cubicBezTo>
                    <a:pt x="42" y="42"/>
                    <a:pt x="42" y="42"/>
                    <a:pt x="42" y="42"/>
                  </a:cubicBezTo>
                  <a:cubicBezTo>
                    <a:pt x="44" y="42"/>
                    <a:pt x="44" y="42"/>
                    <a:pt x="44" y="42"/>
                  </a:cubicBezTo>
                  <a:cubicBezTo>
                    <a:pt x="43" y="44"/>
                    <a:pt x="43" y="44"/>
                    <a:pt x="43" y="44"/>
                  </a:cubicBezTo>
                  <a:cubicBezTo>
                    <a:pt x="42" y="43"/>
                    <a:pt x="42" y="43"/>
                    <a:pt x="42" y="43"/>
                  </a:cubicBezTo>
                  <a:cubicBezTo>
                    <a:pt x="42" y="44"/>
                    <a:pt x="42" y="44"/>
                    <a:pt x="42" y="44"/>
                  </a:cubicBezTo>
                  <a:cubicBezTo>
                    <a:pt x="40" y="43"/>
                    <a:pt x="40" y="43"/>
                    <a:pt x="40" y="43"/>
                  </a:cubicBezTo>
                  <a:cubicBezTo>
                    <a:pt x="40" y="42"/>
                    <a:pt x="40" y="42"/>
                    <a:pt x="40" y="42"/>
                  </a:cubicBezTo>
                  <a:cubicBezTo>
                    <a:pt x="40" y="41"/>
                    <a:pt x="40" y="41"/>
                    <a:pt x="40" y="41"/>
                  </a:cubicBezTo>
                  <a:cubicBezTo>
                    <a:pt x="39" y="40"/>
                    <a:pt x="39" y="40"/>
                    <a:pt x="39" y="40"/>
                  </a:cubicBezTo>
                  <a:cubicBezTo>
                    <a:pt x="38" y="39"/>
                    <a:pt x="38" y="39"/>
                    <a:pt x="38" y="39"/>
                  </a:cubicBezTo>
                  <a:cubicBezTo>
                    <a:pt x="38" y="38"/>
                    <a:pt x="38" y="38"/>
                    <a:pt x="38" y="38"/>
                  </a:cubicBezTo>
                  <a:cubicBezTo>
                    <a:pt x="37" y="38"/>
                    <a:pt x="37" y="38"/>
                    <a:pt x="37" y="38"/>
                  </a:cubicBezTo>
                  <a:cubicBezTo>
                    <a:pt x="35" y="37"/>
                    <a:pt x="35" y="37"/>
                    <a:pt x="35" y="37"/>
                  </a:cubicBezTo>
                  <a:cubicBezTo>
                    <a:pt x="34" y="36"/>
                    <a:pt x="34" y="36"/>
                    <a:pt x="34" y="36"/>
                  </a:cubicBezTo>
                  <a:cubicBezTo>
                    <a:pt x="33" y="36"/>
                    <a:pt x="33" y="36"/>
                    <a:pt x="33" y="36"/>
                  </a:cubicBezTo>
                  <a:cubicBezTo>
                    <a:pt x="33" y="35"/>
                    <a:pt x="33" y="35"/>
                    <a:pt x="33" y="35"/>
                  </a:cubicBezTo>
                  <a:cubicBezTo>
                    <a:pt x="32" y="35"/>
                    <a:pt x="32" y="35"/>
                    <a:pt x="32" y="35"/>
                  </a:cubicBezTo>
                  <a:cubicBezTo>
                    <a:pt x="31" y="34"/>
                    <a:pt x="31" y="34"/>
                    <a:pt x="31" y="34"/>
                  </a:cubicBezTo>
                  <a:cubicBezTo>
                    <a:pt x="31" y="33"/>
                    <a:pt x="31" y="33"/>
                    <a:pt x="31" y="33"/>
                  </a:cubicBezTo>
                  <a:cubicBezTo>
                    <a:pt x="29" y="33"/>
                    <a:pt x="29" y="33"/>
                    <a:pt x="29" y="33"/>
                  </a:cubicBezTo>
                  <a:cubicBezTo>
                    <a:pt x="28" y="33"/>
                    <a:pt x="28" y="33"/>
                    <a:pt x="28" y="33"/>
                  </a:cubicBezTo>
                  <a:close/>
                  <a:moveTo>
                    <a:pt x="31" y="59"/>
                  </a:moveTo>
                  <a:cubicBezTo>
                    <a:pt x="31" y="59"/>
                    <a:pt x="31" y="59"/>
                    <a:pt x="31" y="59"/>
                  </a:cubicBezTo>
                  <a:cubicBezTo>
                    <a:pt x="31" y="60"/>
                    <a:pt x="31" y="60"/>
                    <a:pt x="31" y="60"/>
                  </a:cubicBezTo>
                  <a:cubicBezTo>
                    <a:pt x="32" y="61"/>
                    <a:pt x="32" y="61"/>
                    <a:pt x="32" y="61"/>
                  </a:cubicBezTo>
                  <a:cubicBezTo>
                    <a:pt x="32" y="63"/>
                    <a:pt x="32" y="63"/>
                    <a:pt x="32" y="63"/>
                  </a:cubicBezTo>
                  <a:cubicBezTo>
                    <a:pt x="31" y="62"/>
                    <a:pt x="31" y="62"/>
                    <a:pt x="31" y="62"/>
                  </a:cubicBezTo>
                  <a:cubicBezTo>
                    <a:pt x="31" y="61"/>
                    <a:pt x="31" y="61"/>
                    <a:pt x="31" y="61"/>
                  </a:cubicBezTo>
                  <a:cubicBezTo>
                    <a:pt x="30" y="60"/>
                    <a:pt x="30" y="60"/>
                    <a:pt x="30" y="60"/>
                  </a:cubicBezTo>
                  <a:cubicBezTo>
                    <a:pt x="31" y="59"/>
                    <a:pt x="31" y="59"/>
                    <a:pt x="31" y="59"/>
                  </a:cubicBezTo>
                  <a:close/>
                  <a:moveTo>
                    <a:pt x="31" y="58"/>
                  </a:moveTo>
                  <a:cubicBezTo>
                    <a:pt x="31" y="58"/>
                    <a:pt x="31" y="58"/>
                    <a:pt x="31" y="58"/>
                  </a:cubicBezTo>
                  <a:cubicBezTo>
                    <a:pt x="31" y="58"/>
                    <a:pt x="31" y="58"/>
                    <a:pt x="31" y="58"/>
                  </a:cubicBezTo>
                  <a:close/>
                </a:path>
              </a:pathLst>
            </a:custGeom>
            <a:grpFill/>
            <a:ln w="0">
              <a:noFill/>
            </a:ln>
          </p:spPr>
          <p:style>
            <a:lnRef idx="0">
              <a:scrgbClr r="0" g="0" b="0"/>
            </a:lnRef>
            <a:fillRef idx="0">
              <a:scrgbClr r="0" g="0" b="0"/>
            </a:fillRef>
            <a:effectRef idx="0">
              <a:scrgbClr r="0" g="0" b="0"/>
            </a:effectRef>
            <a:fontRef idx="minor"/>
          </p:style>
        </p:sp>
        <p:sp>
          <p:nvSpPr>
            <p:cNvPr id="340" name="CustomShape 81">
              <a:extLst>
                <a:ext uri="{FF2B5EF4-FFF2-40B4-BE49-F238E27FC236}">
                  <a16:creationId xmlns:a16="http://schemas.microsoft.com/office/drawing/2014/main" id="{B31381A5-DB24-4F6D-B1A9-348A39358E99}"/>
                </a:ext>
              </a:extLst>
            </p:cNvPr>
            <p:cNvSpPr/>
            <p:nvPr/>
          </p:nvSpPr>
          <p:spPr>
            <a:xfrm>
              <a:off x="4076640" y="4491360"/>
              <a:ext cx="112680" cy="88560"/>
            </a:xfrm>
            <a:custGeom>
              <a:avLst/>
              <a:gdLst/>
              <a:ahLst/>
              <a:cxnLst/>
              <a:rect l="l" t="t" r="r" b="b"/>
              <a:pathLst>
                <a:path w="106" h="86">
                  <a:moveTo>
                    <a:pt x="2" y="18"/>
                  </a:moveTo>
                  <a:lnTo>
                    <a:pt x="2" y="13"/>
                  </a:lnTo>
                  <a:lnTo>
                    <a:pt x="9" y="11"/>
                  </a:lnTo>
                  <a:lnTo>
                    <a:pt x="20" y="18"/>
                  </a:lnTo>
                  <a:lnTo>
                    <a:pt x="27" y="18"/>
                  </a:lnTo>
                  <a:lnTo>
                    <a:pt x="33" y="22"/>
                  </a:lnTo>
                  <a:lnTo>
                    <a:pt x="35" y="13"/>
                  </a:lnTo>
                  <a:lnTo>
                    <a:pt x="33" y="11"/>
                  </a:lnTo>
                  <a:lnTo>
                    <a:pt x="27" y="7"/>
                  </a:lnTo>
                  <a:lnTo>
                    <a:pt x="29" y="0"/>
                  </a:lnTo>
                  <a:lnTo>
                    <a:pt x="35" y="0"/>
                  </a:lnTo>
                  <a:lnTo>
                    <a:pt x="44" y="9"/>
                  </a:lnTo>
                  <a:lnTo>
                    <a:pt x="46" y="13"/>
                  </a:lnTo>
                  <a:lnTo>
                    <a:pt x="55" y="13"/>
                  </a:lnTo>
                  <a:lnTo>
                    <a:pt x="57" y="11"/>
                  </a:lnTo>
                  <a:lnTo>
                    <a:pt x="62" y="7"/>
                  </a:lnTo>
                  <a:lnTo>
                    <a:pt x="68" y="0"/>
                  </a:lnTo>
                  <a:lnTo>
                    <a:pt x="73" y="2"/>
                  </a:lnTo>
                  <a:lnTo>
                    <a:pt x="79" y="9"/>
                  </a:lnTo>
                  <a:lnTo>
                    <a:pt x="79" y="13"/>
                  </a:lnTo>
                  <a:lnTo>
                    <a:pt x="82" y="20"/>
                  </a:lnTo>
                  <a:lnTo>
                    <a:pt x="88" y="24"/>
                  </a:lnTo>
                  <a:lnTo>
                    <a:pt x="90" y="26"/>
                  </a:lnTo>
                  <a:lnTo>
                    <a:pt x="93" y="31"/>
                  </a:lnTo>
                  <a:lnTo>
                    <a:pt x="99" y="29"/>
                  </a:lnTo>
                  <a:lnTo>
                    <a:pt x="104" y="31"/>
                  </a:lnTo>
                  <a:lnTo>
                    <a:pt x="106" y="35"/>
                  </a:lnTo>
                  <a:lnTo>
                    <a:pt x="104" y="35"/>
                  </a:lnTo>
                  <a:lnTo>
                    <a:pt x="102" y="37"/>
                  </a:lnTo>
                  <a:lnTo>
                    <a:pt x="95" y="37"/>
                  </a:lnTo>
                  <a:lnTo>
                    <a:pt x="90" y="42"/>
                  </a:lnTo>
                  <a:lnTo>
                    <a:pt x="90" y="48"/>
                  </a:lnTo>
                  <a:lnTo>
                    <a:pt x="90" y="51"/>
                  </a:lnTo>
                  <a:lnTo>
                    <a:pt x="90" y="53"/>
                  </a:lnTo>
                  <a:lnTo>
                    <a:pt x="88" y="57"/>
                  </a:lnTo>
                  <a:lnTo>
                    <a:pt x="90" y="59"/>
                  </a:lnTo>
                  <a:lnTo>
                    <a:pt x="90" y="62"/>
                  </a:lnTo>
                  <a:lnTo>
                    <a:pt x="88" y="64"/>
                  </a:lnTo>
                  <a:lnTo>
                    <a:pt x="88" y="70"/>
                  </a:lnTo>
                  <a:lnTo>
                    <a:pt x="88" y="73"/>
                  </a:lnTo>
                  <a:lnTo>
                    <a:pt x="86" y="70"/>
                  </a:lnTo>
                  <a:lnTo>
                    <a:pt x="88" y="66"/>
                  </a:lnTo>
                  <a:lnTo>
                    <a:pt x="84" y="64"/>
                  </a:lnTo>
                  <a:lnTo>
                    <a:pt x="84" y="66"/>
                  </a:lnTo>
                  <a:lnTo>
                    <a:pt x="82" y="68"/>
                  </a:lnTo>
                  <a:lnTo>
                    <a:pt x="84" y="73"/>
                  </a:lnTo>
                  <a:lnTo>
                    <a:pt x="84" y="77"/>
                  </a:lnTo>
                  <a:lnTo>
                    <a:pt x="84" y="77"/>
                  </a:lnTo>
                  <a:lnTo>
                    <a:pt x="84" y="86"/>
                  </a:lnTo>
                  <a:lnTo>
                    <a:pt x="82" y="86"/>
                  </a:lnTo>
                  <a:lnTo>
                    <a:pt x="79" y="86"/>
                  </a:lnTo>
                  <a:lnTo>
                    <a:pt x="77" y="84"/>
                  </a:lnTo>
                  <a:lnTo>
                    <a:pt x="75" y="82"/>
                  </a:lnTo>
                  <a:lnTo>
                    <a:pt x="68" y="75"/>
                  </a:lnTo>
                  <a:lnTo>
                    <a:pt x="75" y="70"/>
                  </a:lnTo>
                  <a:lnTo>
                    <a:pt x="71" y="68"/>
                  </a:lnTo>
                  <a:lnTo>
                    <a:pt x="68" y="66"/>
                  </a:lnTo>
                  <a:lnTo>
                    <a:pt x="71" y="64"/>
                  </a:lnTo>
                  <a:lnTo>
                    <a:pt x="68" y="62"/>
                  </a:lnTo>
                  <a:lnTo>
                    <a:pt x="66" y="59"/>
                  </a:lnTo>
                  <a:lnTo>
                    <a:pt x="64" y="57"/>
                  </a:lnTo>
                  <a:lnTo>
                    <a:pt x="64" y="57"/>
                  </a:lnTo>
                  <a:lnTo>
                    <a:pt x="62" y="57"/>
                  </a:lnTo>
                  <a:lnTo>
                    <a:pt x="60" y="59"/>
                  </a:lnTo>
                  <a:lnTo>
                    <a:pt x="55" y="59"/>
                  </a:lnTo>
                  <a:lnTo>
                    <a:pt x="53" y="64"/>
                  </a:lnTo>
                  <a:lnTo>
                    <a:pt x="51" y="64"/>
                  </a:lnTo>
                  <a:lnTo>
                    <a:pt x="49" y="68"/>
                  </a:lnTo>
                  <a:lnTo>
                    <a:pt x="46" y="68"/>
                  </a:lnTo>
                  <a:lnTo>
                    <a:pt x="44" y="70"/>
                  </a:lnTo>
                  <a:lnTo>
                    <a:pt x="44" y="73"/>
                  </a:lnTo>
                  <a:lnTo>
                    <a:pt x="40" y="75"/>
                  </a:lnTo>
                  <a:lnTo>
                    <a:pt x="38" y="75"/>
                  </a:lnTo>
                  <a:lnTo>
                    <a:pt x="38" y="75"/>
                  </a:lnTo>
                  <a:lnTo>
                    <a:pt x="38" y="70"/>
                  </a:lnTo>
                  <a:lnTo>
                    <a:pt x="40" y="68"/>
                  </a:lnTo>
                  <a:lnTo>
                    <a:pt x="38" y="64"/>
                  </a:lnTo>
                  <a:lnTo>
                    <a:pt x="42" y="62"/>
                  </a:lnTo>
                  <a:lnTo>
                    <a:pt x="38" y="57"/>
                  </a:lnTo>
                  <a:lnTo>
                    <a:pt x="31" y="57"/>
                  </a:lnTo>
                  <a:lnTo>
                    <a:pt x="22" y="53"/>
                  </a:lnTo>
                  <a:lnTo>
                    <a:pt x="20" y="46"/>
                  </a:lnTo>
                  <a:lnTo>
                    <a:pt x="22" y="44"/>
                  </a:lnTo>
                  <a:lnTo>
                    <a:pt x="22" y="40"/>
                  </a:lnTo>
                  <a:lnTo>
                    <a:pt x="16" y="33"/>
                  </a:lnTo>
                  <a:lnTo>
                    <a:pt x="16" y="31"/>
                  </a:lnTo>
                  <a:lnTo>
                    <a:pt x="16" y="24"/>
                  </a:lnTo>
                  <a:lnTo>
                    <a:pt x="11" y="22"/>
                  </a:lnTo>
                  <a:lnTo>
                    <a:pt x="5" y="20"/>
                  </a:lnTo>
                  <a:lnTo>
                    <a:pt x="2" y="18"/>
                  </a:lnTo>
                  <a:lnTo>
                    <a:pt x="2" y="18"/>
                  </a:lnTo>
                  <a:close/>
                  <a:moveTo>
                    <a:pt x="33" y="75"/>
                  </a:moveTo>
                  <a:lnTo>
                    <a:pt x="24" y="62"/>
                  </a:lnTo>
                  <a:lnTo>
                    <a:pt x="20" y="59"/>
                  </a:lnTo>
                  <a:lnTo>
                    <a:pt x="18" y="55"/>
                  </a:lnTo>
                  <a:lnTo>
                    <a:pt x="13" y="55"/>
                  </a:lnTo>
                  <a:lnTo>
                    <a:pt x="11" y="55"/>
                  </a:lnTo>
                  <a:lnTo>
                    <a:pt x="7" y="51"/>
                  </a:lnTo>
                  <a:lnTo>
                    <a:pt x="5" y="53"/>
                  </a:lnTo>
                  <a:lnTo>
                    <a:pt x="0" y="53"/>
                  </a:lnTo>
                  <a:lnTo>
                    <a:pt x="0" y="55"/>
                  </a:lnTo>
                  <a:lnTo>
                    <a:pt x="2" y="55"/>
                  </a:lnTo>
                  <a:lnTo>
                    <a:pt x="5" y="57"/>
                  </a:lnTo>
                  <a:lnTo>
                    <a:pt x="7" y="57"/>
                  </a:lnTo>
                  <a:lnTo>
                    <a:pt x="9" y="62"/>
                  </a:lnTo>
                  <a:lnTo>
                    <a:pt x="9" y="64"/>
                  </a:lnTo>
                  <a:lnTo>
                    <a:pt x="16" y="68"/>
                  </a:lnTo>
                  <a:lnTo>
                    <a:pt x="18" y="73"/>
                  </a:lnTo>
                  <a:lnTo>
                    <a:pt x="22" y="75"/>
                  </a:lnTo>
                  <a:lnTo>
                    <a:pt x="27" y="75"/>
                  </a:lnTo>
                  <a:lnTo>
                    <a:pt x="33" y="77"/>
                  </a:lnTo>
                  <a:lnTo>
                    <a:pt x="33" y="75"/>
                  </a:lnTo>
                  <a:close/>
                </a:path>
              </a:pathLst>
            </a:custGeom>
            <a:grpFill/>
            <a:ln w="0">
              <a:noFill/>
            </a:ln>
          </p:spPr>
          <p:style>
            <a:lnRef idx="0">
              <a:scrgbClr r="0" g="0" b="0"/>
            </a:lnRef>
            <a:fillRef idx="0">
              <a:scrgbClr r="0" g="0" b="0"/>
            </a:fillRef>
            <a:effectRef idx="0">
              <a:scrgbClr r="0" g="0" b="0"/>
            </a:effectRef>
            <a:fontRef idx="minor"/>
          </p:style>
        </p:sp>
        <p:sp>
          <p:nvSpPr>
            <p:cNvPr id="341" name="CustomShape 82">
              <a:extLst>
                <a:ext uri="{FF2B5EF4-FFF2-40B4-BE49-F238E27FC236}">
                  <a16:creationId xmlns:a16="http://schemas.microsoft.com/office/drawing/2014/main" id="{4F081265-14FA-4AB7-9C57-5DE6ECB2AEC7}"/>
                </a:ext>
              </a:extLst>
            </p:cNvPr>
            <p:cNvSpPr/>
            <p:nvPr/>
          </p:nvSpPr>
          <p:spPr>
            <a:xfrm>
              <a:off x="4067280" y="4547880"/>
              <a:ext cx="422640" cy="330120"/>
            </a:xfrm>
            <a:custGeom>
              <a:avLst/>
              <a:gdLst/>
              <a:ahLst/>
              <a:cxnLst/>
              <a:rect l="l" t="t" r="r" b="b"/>
              <a:pathLst>
                <a:path w="397" h="320">
                  <a:moveTo>
                    <a:pt x="9" y="0"/>
                  </a:moveTo>
                  <a:lnTo>
                    <a:pt x="11" y="0"/>
                  </a:lnTo>
                  <a:lnTo>
                    <a:pt x="14" y="2"/>
                  </a:lnTo>
                  <a:lnTo>
                    <a:pt x="16" y="2"/>
                  </a:lnTo>
                  <a:lnTo>
                    <a:pt x="18" y="7"/>
                  </a:lnTo>
                  <a:lnTo>
                    <a:pt x="18" y="9"/>
                  </a:lnTo>
                  <a:lnTo>
                    <a:pt x="25" y="13"/>
                  </a:lnTo>
                  <a:lnTo>
                    <a:pt x="27" y="18"/>
                  </a:lnTo>
                  <a:lnTo>
                    <a:pt x="31" y="20"/>
                  </a:lnTo>
                  <a:lnTo>
                    <a:pt x="36" y="20"/>
                  </a:lnTo>
                  <a:lnTo>
                    <a:pt x="42" y="22"/>
                  </a:lnTo>
                  <a:lnTo>
                    <a:pt x="42" y="20"/>
                  </a:lnTo>
                  <a:lnTo>
                    <a:pt x="42" y="20"/>
                  </a:lnTo>
                  <a:lnTo>
                    <a:pt x="47" y="20"/>
                  </a:lnTo>
                  <a:lnTo>
                    <a:pt x="49" y="20"/>
                  </a:lnTo>
                  <a:lnTo>
                    <a:pt x="53" y="18"/>
                  </a:lnTo>
                  <a:lnTo>
                    <a:pt x="53" y="15"/>
                  </a:lnTo>
                  <a:lnTo>
                    <a:pt x="55" y="13"/>
                  </a:lnTo>
                  <a:lnTo>
                    <a:pt x="58" y="13"/>
                  </a:lnTo>
                  <a:lnTo>
                    <a:pt x="60" y="9"/>
                  </a:lnTo>
                  <a:lnTo>
                    <a:pt x="62" y="9"/>
                  </a:lnTo>
                  <a:lnTo>
                    <a:pt x="64" y="4"/>
                  </a:lnTo>
                  <a:lnTo>
                    <a:pt x="69" y="4"/>
                  </a:lnTo>
                  <a:lnTo>
                    <a:pt x="71" y="2"/>
                  </a:lnTo>
                  <a:lnTo>
                    <a:pt x="73" y="2"/>
                  </a:lnTo>
                  <a:lnTo>
                    <a:pt x="73" y="2"/>
                  </a:lnTo>
                  <a:lnTo>
                    <a:pt x="75" y="4"/>
                  </a:lnTo>
                  <a:lnTo>
                    <a:pt x="77" y="7"/>
                  </a:lnTo>
                  <a:lnTo>
                    <a:pt x="80" y="9"/>
                  </a:lnTo>
                  <a:lnTo>
                    <a:pt x="77" y="11"/>
                  </a:lnTo>
                  <a:lnTo>
                    <a:pt x="80" y="13"/>
                  </a:lnTo>
                  <a:lnTo>
                    <a:pt x="84" y="15"/>
                  </a:lnTo>
                  <a:lnTo>
                    <a:pt x="77" y="20"/>
                  </a:lnTo>
                  <a:lnTo>
                    <a:pt x="84" y="27"/>
                  </a:lnTo>
                  <a:lnTo>
                    <a:pt x="86" y="29"/>
                  </a:lnTo>
                  <a:lnTo>
                    <a:pt x="88" y="31"/>
                  </a:lnTo>
                  <a:lnTo>
                    <a:pt x="91" y="31"/>
                  </a:lnTo>
                  <a:lnTo>
                    <a:pt x="93" y="31"/>
                  </a:lnTo>
                  <a:lnTo>
                    <a:pt x="93" y="31"/>
                  </a:lnTo>
                  <a:lnTo>
                    <a:pt x="95" y="35"/>
                  </a:lnTo>
                  <a:lnTo>
                    <a:pt x="95" y="40"/>
                  </a:lnTo>
                  <a:lnTo>
                    <a:pt x="95" y="44"/>
                  </a:lnTo>
                  <a:lnTo>
                    <a:pt x="97" y="46"/>
                  </a:lnTo>
                  <a:lnTo>
                    <a:pt x="99" y="46"/>
                  </a:lnTo>
                  <a:lnTo>
                    <a:pt x="104" y="51"/>
                  </a:lnTo>
                  <a:lnTo>
                    <a:pt x="108" y="51"/>
                  </a:lnTo>
                  <a:lnTo>
                    <a:pt x="111" y="53"/>
                  </a:lnTo>
                  <a:lnTo>
                    <a:pt x="115" y="51"/>
                  </a:lnTo>
                  <a:lnTo>
                    <a:pt x="119" y="53"/>
                  </a:lnTo>
                  <a:lnTo>
                    <a:pt x="124" y="53"/>
                  </a:lnTo>
                  <a:lnTo>
                    <a:pt x="124" y="57"/>
                  </a:lnTo>
                  <a:lnTo>
                    <a:pt x="128" y="62"/>
                  </a:lnTo>
                  <a:lnTo>
                    <a:pt x="137" y="66"/>
                  </a:lnTo>
                  <a:lnTo>
                    <a:pt x="141" y="66"/>
                  </a:lnTo>
                  <a:lnTo>
                    <a:pt x="152" y="68"/>
                  </a:lnTo>
                  <a:lnTo>
                    <a:pt x="159" y="68"/>
                  </a:lnTo>
                  <a:lnTo>
                    <a:pt x="172" y="66"/>
                  </a:lnTo>
                  <a:lnTo>
                    <a:pt x="181" y="64"/>
                  </a:lnTo>
                  <a:lnTo>
                    <a:pt x="192" y="66"/>
                  </a:lnTo>
                  <a:lnTo>
                    <a:pt x="196" y="66"/>
                  </a:lnTo>
                  <a:lnTo>
                    <a:pt x="199" y="62"/>
                  </a:lnTo>
                  <a:lnTo>
                    <a:pt x="194" y="57"/>
                  </a:lnTo>
                  <a:lnTo>
                    <a:pt x="194" y="51"/>
                  </a:lnTo>
                  <a:lnTo>
                    <a:pt x="196" y="49"/>
                  </a:lnTo>
                  <a:lnTo>
                    <a:pt x="207" y="49"/>
                  </a:lnTo>
                  <a:lnTo>
                    <a:pt x="207" y="44"/>
                  </a:lnTo>
                  <a:lnTo>
                    <a:pt x="212" y="40"/>
                  </a:lnTo>
                  <a:lnTo>
                    <a:pt x="214" y="40"/>
                  </a:lnTo>
                  <a:lnTo>
                    <a:pt x="223" y="33"/>
                  </a:lnTo>
                  <a:lnTo>
                    <a:pt x="229" y="31"/>
                  </a:lnTo>
                  <a:lnTo>
                    <a:pt x="238" y="33"/>
                  </a:lnTo>
                  <a:lnTo>
                    <a:pt x="238" y="29"/>
                  </a:lnTo>
                  <a:lnTo>
                    <a:pt x="243" y="29"/>
                  </a:lnTo>
                  <a:lnTo>
                    <a:pt x="247" y="29"/>
                  </a:lnTo>
                  <a:lnTo>
                    <a:pt x="251" y="29"/>
                  </a:lnTo>
                  <a:lnTo>
                    <a:pt x="258" y="35"/>
                  </a:lnTo>
                  <a:lnTo>
                    <a:pt x="265" y="35"/>
                  </a:lnTo>
                  <a:lnTo>
                    <a:pt x="276" y="44"/>
                  </a:lnTo>
                  <a:lnTo>
                    <a:pt x="278" y="44"/>
                  </a:lnTo>
                  <a:lnTo>
                    <a:pt x="282" y="42"/>
                  </a:lnTo>
                  <a:lnTo>
                    <a:pt x="289" y="44"/>
                  </a:lnTo>
                  <a:lnTo>
                    <a:pt x="293" y="44"/>
                  </a:lnTo>
                  <a:lnTo>
                    <a:pt x="293" y="51"/>
                  </a:lnTo>
                  <a:lnTo>
                    <a:pt x="295" y="53"/>
                  </a:lnTo>
                  <a:lnTo>
                    <a:pt x="300" y="51"/>
                  </a:lnTo>
                  <a:lnTo>
                    <a:pt x="306" y="53"/>
                  </a:lnTo>
                  <a:lnTo>
                    <a:pt x="315" y="64"/>
                  </a:lnTo>
                  <a:lnTo>
                    <a:pt x="324" y="64"/>
                  </a:lnTo>
                  <a:lnTo>
                    <a:pt x="328" y="66"/>
                  </a:lnTo>
                  <a:lnTo>
                    <a:pt x="331" y="73"/>
                  </a:lnTo>
                  <a:lnTo>
                    <a:pt x="331" y="75"/>
                  </a:lnTo>
                  <a:lnTo>
                    <a:pt x="333" y="79"/>
                  </a:lnTo>
                  <a:lnTo>
                    <a:pt x="331" y="82"/>
                  </a:lnTo>
                  <a:lnTo>
                    <a:pt x="333" y="86"/>
                  </a:lnTo>
                  <a:lnTo>
                    <a:pt x="333" y="93"/>
                  </a:lnTo>
                  <a:lnTo>
                    <a:pt x="333" y="95"/>
                  </a:lnTo>
                  <a:lnTo>
                    <a:pt x="333" y="97"/>
                  </a:lnTo>
                  <a:lnTo>
                    <a:pt x="335" y="101"/>
                  </a:lnTo>
                  <a:lnTo>
                    <a:pt x="333" y="101"/>
                  </a:lnTo>
                  <a:lnTo>
                    <a:pt x="335" y="104"/>
                  </a:lnTo>
                  <a:lnTo>
                    <a:pt x="328" y="108"/>
                  </a:lnTo>
                  <a:lnTo>
                    <a:pt x="324" y="108"/>
                  </a:lnTo>
                  <a:lnTo>
                    <a:pt x="326" y="110"/>
                  </a:lnTo>
                  <a:lnTo>
                    <a:pt x="331" y="115"/>
                  </a:lnTo>
                  <a:lnTo>
                    <a:pt x="326" y="119"/>
                  </a:lnTo>
                  <a:lnTo>
                    <a:pt x="326" y="119"/>
                  </a:lnTo>
                  <a:lnTo>
                    <a:pt x="328" y="126"/>
                  </a:lnTo>
                  <a:lnTo>
                    <a:pt x="328" y="130"/>
                  </a:lnTo>
                  <a:lnTo>
                    <a:pt x="335" y="132"/>
                  </a:lnTo>
                  <a:lnTo>
                    <a:pt x="337" y="132"/>
                  </a:lnTo>
                  <a:lnTo>
                    <a:pt x="331" y="139"/>
                  </a:lnTo>
                  <a:lnTo>
                    <a:pt x="331" y="143"/>
                  </a:lnTo>
                  <a:lnTo>
                    <a:pt x="335" y="154"/>
                  </a:lnTo>
                  <a:lnTo>
                    <a:pt x="337" y="163"/>
                  </a:lnTo>
                  <a:lnTo>
                    <a:pt x="337" y="165"/>
                  </a:lnTo>
                  <a:lnTo>
                    <a:pt x="337" y="170"/>
                  </a:lnTo>
                  <a:lnTo>
                    <a:pt x="339" y="176"/>
                  </a:lnTo>
                  <a:lnTo>
                    <a:pt x="355" y="176"/>
                  </a:lnTo>
                  <a:lnTo>
                    <a:pt x="359" y="183"/>
                  </a:lnTo>
                  <a:lnTo>
                    <a:pt x="359" y="190"/>
                  </a:lnTo>
                  <a:lnTo>
                    <a:pt x="359" y="196"/>
                  </a:lnTo>
                  <a:lnTo>
                    <a:pt x="359" y="198"/>
                  </a:lnTo>
                  <a:lnTo>
                    <a:pt x="344" y="218"/>
                  </a:lnTo>
                  <a:lnTo>
                    <a:pt x="355" y="231"/>
                  </a:lnTo>
                  <a:lnTo>
                    <a:pt x="357" y="236"/>
                  </a:lnTo>
                  <a:lnTo>
                    <a:pt x="361" y="242"/>
                  </a:lnTo>
                  <a:lnTo>
                    <a:pt x="366" y="245"/>
                  </a:lnTo>
                  <a:lnTo>
                    <a:pt x="368" y="247"/>
                  </a:lnTo>
                  <a:lnTo>
                    <a:pt x="375" y="247"/>
                  </a:lnTo>
                  <a:lnTo>
                    <a:pt x="379" y="249"/>
                  </a:lnTo>
                  <a:lnTo>
                    <a:pt x="379" y="251"/>
                  </a:lnTo>
                  <a:lnTo>
                    <a:pt x="383" y="251"/>
                  </a:lnTo>
                  <a:lnTo>
                    <a:pt x="383" y="258"/>
                  </a:lnTo>
                  <a:lnTo>
                    <a:pt x="386" y="262"/>
                  </a:lnTo>
                  <a:lnTo>
                    <a:pt x="386" y="267"/>
                  </a:lnTo>
                  <a:lnTo>
                    <a:pt x="386" y="271"/>
                  </a:lnTo>
                  <a:lnTo>
                    <a:pt x="392" y="271"/>
                  </a:lnTo>
                  <a:lnTo>
                    <a:pt x="397" y="273"/>
                  </a:lnTo>
                  <a:lnTo>
                    <a:pt x="397" y="282"/>
                  </a:lnTo>
                  <a:lnTo>
                    <a:pt x="394" y="284"/>
                  </a:lnTo>
                  <a:lnTo>
                    <a:pt x="390" y="282"/>
                  </a:lnTo>
                  <a:lnTo>
                    <a:pt x="379" y="284"/>
                  </a:lnTo>
                  <a:lnTo>
                    <a:pt x="377" y="286"/>
                  </a:lnTo>
                  <a:lnTo>
                    <a:pt x="372" y="289"/>
                  </a:lnTo>
                  <a:lnTo>
                    <a:pt x="370" y="293"/>
                  </a:lnTo>
                  <a:lnTo>
                    <a:pt x="370" y="297"/>
                  </a:lnTo>
                  <a:lnTo>
                    <a:pt x="368" y="300"/>
                  </a:lnTo>
                  <a:lnTo>
                    <a:pt x="370" y="306"/>
                  </a:lnTo>
                  <a:lnTo>
                    <a:pt x="368" y="313"/>
                  </a:lnTo>
                  <a:lnTo>
                    <a:pt x="370" y="315"/>
                  </a:lnTo>
                  <a:lnTo>
                    <a:pt x="368" y="315"/>
                  </a:lnTo>
                  <a:lnTo>
                    <a:pt x="368" y="317"/>
                  </a:lnTo>
                  <a:lnTo>
                    <a:pt x="364" y="320"/>
                  </a:lnTo>
                  <a:lnTo>
                    <a:pt x="357" y="315"/>
                  </a:lnTo>
                  <a:lnTo>
                    <a:pt x="353" y="315"/>
                  </a:lnTo>
                  <a:lnTo>
                    <a:pt x="350" y="311"/>
                  </a:lnTo>
                  <a:lnTo>
                    <a:pt x="348" y="311"/>
                  </a:lnTo>
                  <a:lnTo>
                    <a:pt x="348" y="315"/>
                  </a:lnTo>
                  <a:lnTo>
                    <a:pt x="346" y="315"/>
                  </a:lnTo>
                  <a:lnTo>
                    <a:pt x="344" y="313"/>
                  </a:lnTo>
                  <a:lnTo>
                    <a:pt x="342" y="313"/>
                  </a:lnTo>
                  <a:lnTo>
                    <a:pt x="339" y="313"/>
                  </a:lnTo>
                  <a:lnTo>
                    <a:pt x="331" y="313"/>
                  </a:lnTo>
                  <a:lnTo>
                    <a:pt x="324" y="309"/>
                  </a:lnTo>
                  <a:lnTo>
                    <a:pt x="313" y="311"/>
                  </a:lnTo>
                  <a:lnTo>
                    <a:pt x="309" y="304"/>
                  </a:lnTo>
                  <a:lnTo>
                    <a:pt x="306" y="304"/>
                  </a:lnTo>
                  <a:lnTo>
                    <a:pt x="302" y="309"/>
                  </a:lnTo>
                  <a:lnTo>
                    <a:pt x="298" y="306"/>
                  </a:lnTo>
                  <a:lnTo>
                    <a:pt x="295" y="306"/>
                  </a:lnTo>
                  <a:lnTo>
                    <a:pt x="284" y="306"/>
                  </a:lnTo>
                  <a:lnTo>
                    <a:pt x="284" y="304"/>
                  </a:lnTo>
                  <a:lnTo>
                    <a:pt x="282" y="302"/>
                  </a:lnTo>
                  <a:lnTo>
                    <a:pt x="280" y="297"/>
                  </a:lnTo>
                  <a:lnTo>
                    <a:pt x="278" y="291"/>
                  </a:lnTo>
                  <a:lnTo>
                    <a:pt x="276" y="284"/>
                  </a:lnTo>
                  <a:lnTo>
                    <a:pt x="271" y="278"/>
                  </a:lnTo>
                  <a:lnTo>
                    <a:pt x="271" y="275"/>
                  </a:lnTo>
                  <a:lnTo>
                    <a:pt x="269" y="275"/>
                  </a:lnTo>
                  <a:lnTo>
                    <a:pt x="269" y="275"/>
                  </a:lnTo>
                  <a:lnTo>
                    <a:pt x="262" y="273"/>
                  </a:lnTo>
                  <a:lnTo>
                    <a:pt x="258" y="275"/>
                  </a:lnTo>
                  <a:lnTo>
                    <a:pt x="254" y="280"/>
                  </a:lnTo>
                  <a:lnTo>
                    <a:pt x="249" y="280"/>
                  </a:lnTo>
                  <a:lnTo>
                    <a:pt x="249" y="278"/>
                  </a:lnTo>
                  <a:lnTo>
                    <a:pt x="249" y="280"/>
                  </a:lnTo>
                  <a:lnTo>
                    <a:pt x="240" y="284"/>
                  </a:lnTo>
                  <a:lnTo>
                    <a:pt x="234" y="291"/>
                  </a:lnTo>
                  <a:lnTo>
                    <a:pt x="227" y="284"/>
                  </a:lnTo>
                  <a:lnTo>
                    <a:pt x="221" y="284"/>
                  </a:lnTo>
                  <a:lnTo>
                    <a:pt x="216" y="284"/>
                  </a:lnTo>
                  <a:lnTo>
                    <a:pt x="214" y="284"/>
                  </a:lnTo>
                  <a:lnTo>
                    <a:pt x="207" y="280"/>
                  </a:lnTo>
                  <a:lnTo>
                    <a:pt x="203" y="280"/>
                  </a:lnTo>
                  <a:lnTo>
                    <a:pt x="201" y="278"/>
                  </a:lnTo>
                  <a:lnTo>
                    <a:pt x="196" y="275"/>
                  </a:lnTo>
                  <a:lnTo>
                    <a:pt x="190" y="269"/>
                  </a:lnTo>
                  <a:lnTo>
                    <a:pt x="192" y="269"/>
                  </a:lnTo>
                  <a:lnTo>
                    <a:pt x="192" y="267"/>
                  </a:lnTo>
                  <a:lnTo>
                    <a:pt x="188" y="267"/>
                  </a:lnTo>
                  <a:lnTo>
                    <a:pt x="188" y="264"/>
                  </a:lnTo>
                  <a:lnTo>
                    <a:pt x="181" y="264"/>
                  </a:lnTo>
                  <a:lnTo>
                    <a:pt x="179" y="262"/>
                  </a:lnTo>
                  <a:lnTo>
                    <a:pt x="174" y="260"/>
                  </a:lnTo>
                  <a:lnTo>
                    <a:pt x="168" y="260"/>
                  </a:lnTo>
                  <a:lnTo>
                    <a:pt x="163" y="258"/>
                  </a:lnTo>
                  <a:lnTo>
                    <a:pt x="157" y="245"/>
                  </a:lnTo>
                  <a:lnTo>
                    <a:pt x="157" y="242"/>
                  </a:lnTo>
                  <a:lnTo>
                    <a:pt x="155" y="242"/>
                  </a:lnTo>
                  <a:lnTo>
                    <a:pt x="152" y="240"/>
                  </a:lnTo>
                  <a:lnTo>
                    <a:pt x="152" y="240"/>
                  </a:lnTo>
                  <a:lnTo>
                    <a:pt x="155" y="240"/>
                  </a:lnTo>
                  <a:lnTo>
                    <a:pt x="155" y="240"/>
                  </a:lnTo>
                  <a:lnTo>
                    <a:pt x="152" y="236"/>
                  </a:lnTo>
                  <a:lnTo>
                    <a:pt x="150" y="238"/>
                  </a:lnTo>
                  <a:lnTo>
                    <a:pt x="148" y="236"/>
                  </a:lnTo>
                  <a:lnTo>
                    <a:pt x="148" y="229"/>
                  </a:lnTo>
                  <a:lnTo>
                    <a:pt x="141" y="220"/>
                  </a:lnTo>
                  <a:lnTo>
                    <a:pt x="141" y="218"/>
                  </a:lnTo>
                  <a:lnTo>
                    <a:pt x="137" y="212"/>
                  </a:lnTo>
                  <a:lnTo>
                    <a:pt x="135" y="212"/>
                  </a:lnTo>
                  <a:lnTo>
                    <a:pt x="128" y="216"/>
                  </a:lnTo>
                  <a:lnTo>
                    <a:pt x="126" y="216"/>
                  </a:lnTo>
                  <a:lnTo>
                    <a:pt x="124" y="212"/>
                  </a:lnTo>
                  <a:lnTo>
                    <a:pt x="122" y="214"/>
                  </a:lnTo>
                  <a:lnTo>
                    <a:pt x="117" y="212"/>
                  </a:lnTo>
                  <a:lnTo>
                    <a:pt x="119" y="209"/>
                  </a:lnTo>
                  <a:lnTo>
                    <a:pt x="119" y="207"/>
                  </a:lnTo>
                  <a:lnTo>
                    <a:pt x="119" y="207"/>
                  </a:lnTo>
                  <a:lnTo>
                    <a:pt x="115" y="207"/>
                  </a:lnTo>
                  <a:lnTo>
                    <a:pt x="113" y="207"/>
                  </a:lnTo>
                  <a:lnTo>
                    <a:pt x="117" y="209"/>
                  </a:lnTo>
                  <a:lnTo>
                    <a:pt x="117" y="214"/>
                  </a:lnTo>
                  <a:lnTo>
                    <a:pt x="115" y="216"/>
                  </a:lnTo>
                  <a:lnTo>
                    <a:pt x="113" y="216"/>
                  </a:lnTo>
                  <a:lnTo>
                    <a:pt x="108" y="212"/>
                  </a:lnTo>
                  <a:lnTo>
                    <a:pt x="108" y="212"/>
                  </a:lnTo>
                  <a:lnTo>
                    <a:pt x="108" y="212"/>
                  </a:lnTo>
                  <a:lnTo>
                    <a:pt x="106" y="209"/>
                  </a:lnTo>
                  <a:lnTo>
                    <a:pt x="102" y="209"/>
                  </a:lnTo>
                  <a:lnTo>
                    <a:pt x="97" y="207"/>
                  </a:lnTo>
                  <a:lnTo>
                    <a:pt x="97" y="194"/>
                  </a:lnTo>
                  <a:lnTo>
                    <a:pt x="91" y="194"/>
                  </a:lnTo>
                  <a:lnTo>
                    <a:pt x="88" y="190"/>
                  </a:lnTo>
                  <a:lnTo>
                    <a:pt x="91" y="183"/>
                  </a:lnTo>
                  <a:lnTo>
                    <a:pt x="93" y="181"/>
                  </a:lnTo>
                  <a:lnTo>
                    <a:pt x="91" y="172"/>
                  </a:lnTo>
                  <a:lnTo>
                    <a:pt x="86" y="170"/>
                  </a:lnTo>
                  <a:lnTo>
                    <a:pt x="82" y="163"/>
                  </a:lnTo>
                  <a:lnTo>
                    <a:pt x="80" y="161"/>
                  </a:lnTo>
                  <a:lnTo>
                    <a:pt x="77" y="161"/>
                  </a:lnTo>
                  <a:lnTo>
                    <a:pt x="64" y="152"/>
                  </a:lnTo>
                  <a:lnTo>
                    <a:pt x="60" y="152"/>
                  </a:lnTo>
                  <a:lnTo>
                    <a:pt x="58" y="154"/>
                  </a:lnTo>
                  <a:lnTo>
                    <a:pt x="53" y="150"/>
                  </a:lnTo>
                  <a:lnTo>
                    <a:pt x="55" y="148"/>
                  </a:lnTo>
                  <a:lnTo>
                    <a:pt x="53" y="148"/>
                  </a:lnTo>
                  <a:lnTo>
                    <a:pt x="55" y="143"/>
                  </a:lnTo>
                  <a:lnTo>
                    <a:pt x="51" y="139"/>
                  </a:lnTo>
                  <a:lnTo>
                    <a:pt x="51" y="137"/>
                  </a:lnTo>
                  <a:lnTo>
                    <a:pt x="47" y="137"/>
                  </a:lnTo>
                  <a:lnTo>
                    <a:pt x="44" y="132"/>
                  </a:lnTo>
                  <a:lnTo>
                    <a:pt x="42" y="132"/>
                  </a:lnTo>
                  <a:lnTo>
                    <a:pt x="42" y="130"/>
                  </a:lnTo>
                  <a:lnTo>
                    <a:pt x="42" y="128"/>
                  </a:lnTo>
                  <a:lnTo>
                    <a:pt x="42" y="126"/>
                  </a:lnTo>
                  <a:lnTo>
                    <a:pt x="42" y="123"/>
                  </a:lnTo>
                  <a:lnTo>
                    <a:pt x="42" y="117"/>
                  </a:lnTo>
                  <a:lnTo>
                    <a:pt x="44" y="115"/>
                  </a:lnTo>
                  <a:lnTo>
                    <a:pt x="47" y="108"/>
                  </a:lnTo>
                  <a:lnTo>
                    <a:pt x="49" y="108"/>
                  </a:lnTo>
                  <a:lnTo>
                    <a:pt x="51" y="108"/>
                  </a:lnTo>
                  <a:lnTo>
                    <a:pt x="51" y="101"/>
                  </a:lnTo>
                  <a:lnTo>
                    <a:pt x="49" y="99"/>
                  </a:lnTo>
                  <a:lnTo>
                    <a:pt x="49" y="95"/>
                  </a:lnTo>
                  <a:lnTo>
                    <a:pt x="51" y="95"/>
                  </a:lnTo>
                  <a:lnTo>
                    <a:pt x="55" y="93"/>
                  </a:lnTo>
                  <a:lnTo>
                    <a:pt x="55" y="93"/>
                  </a:lnTo>
                  <a:lnTo>
                    <a:pt x="55" y="90"/>
                  </a:lnTo>
                  <a:lnTo>
                    <a:pt x="51" y="90"/>
                  </a:lnTo>
                  <a:lnTo>
                    <a:pt x="47" y="90"/>
                  </a:lnTo>
                  <a:lnTo>
                    <a:pt x="44" y="90"/>
                  </a:lnTo>
                  <a:lnTo>
                    <a:pt x="38" y="86"/>
                  </a:lnTo>
                  <a:lnTo>
                    <a:pt x="36" y="86"/>
                  </a:lnTo>
                  <a:lnTo>
                    <a:pt x="31" y="84"/>
                  </a:lnTo>
                  <a:lnTo>
                    <a:pt x="29" y="79"/>
                  </a:lnTo>
                  <a:lnTo>
                    <a:pt x="29" y="75"/>
                  </a:lnTo>
                  <a:lnTo>
                    <a:pt x="25" y="75"/>
                  </a:lnTo>
                  <a:lnTo>
                    <a:pt x="22" y="71"/>
                  </a:lnTo>
                  <a:lnTo>
                    <a:pt x="22" y="68"/>
                  </a:lnTo>
                  <a:lnTo>
                    <a:pt x="22" y="62"/>
                  </a:lnTo>
                  <a:lnTo>
                    <a:pt x="18" y="62"/>
                  </a:lnTo>
                  <a:lnTo>
                    <a:pt x="18" y="62"/>
                  </a:lnTo>
                  <a:lnTo>
                    <a:pt x="18" y="60"/>
                  </a:lnTo>
                  <a:lnTo>
                    <a:pt x="16" y="55"/>
                  </a:lnTo>
                  <a:lnTo>
                    <a:pt x="14" y="46"/>
                  </a:lnTo>
                  <a:lnTo>
                    <a:pt x="7" y="44"/>
                  </a:lnTo>
                  <a:lnTo>
                    <a:pt x="7" y="42"/>
                  </a:lnTo>
                  <a:lnTo>
                    <a:pt x="7" y="38"/>
                  </a:lnTo>
                  <a:lnTo>
                    <a:pt x="9" y="31"/>
                  </a:lnTo>
                  <a:lnTo>
                    <a:pt x="9" y="29"/>
                  </a:lnTo>
                  <a:lnTo>
                    <a:pt x="5" y="29"/>
                  </a:lnTo>
                  <a:lnTo>
                    <a:pt x="5" y="24"/>
                  </a:lnTo>
                  <a:lnTo>
                    <a:pt x="5" y="20"/>
                  </a:lnTo>
                  <a:lnTo>
                    <a:pt x="3" y="13"/>
                  </a:lnTo>
                  <a:lnTo>
                    <a:pt x="0" y="9"/>
                  </a:lnTo>
                  <a:lnTo>
                    <a:pt x="0" y="7"/>
                  </a:lnTo>
                  <a:lnTo>
                    <a:pt x="7" y="7"/>
                  </a:lnTo>
                  <a:lnTo>
                    <a:pt x="7" y="0"/>
                  </a:lnTo>
                  <a:lnTo>
                    <a:pt x="9" y="0"/>
                  </a:lnTo>
                  <a:lnTo>
                    <a:pt x="9" y="0"/>
                  </a:lnTo>
                  <a:close/>
                </a:path>
              </a:pathLst>
            </a:custGeom>
            <a:grpFill/>
            <a:ln w="0">
              <a:noFill/>
            </a:ln>
          </p:spPr>
          <p:style>
            <a:lnRef idx="0">
              <a:scrgbClr r="0" g="0" b="0"/>
            </a:lnRef>
            <a:fillRef idx="0">
              <a:scrgbClr r="0" g="0" b="0"/>
            </a:fillRef>
            <a:effectRef idx="0">
              <a:scrgbClr r="0" g="0" b="0"/>
            </a:effectRef>
            <a:fontRef idx="minor"/>
          </p:style>
        </p:sp>
        <p:sp>
          <p:nvSpPr>
            <p:cNvPr id="342" name="CustomShape 83">
              <a:extLst>
                <a:ext uri="{FF2B5EF4-FFF2-40B4-BE49-F238E27FC236}">
                  <a16:creationId xmlns:a16="http://schemas.microsoft.com/office/drawing/2014/main" id="{2DB243FB-243D-4A0C-9A01-E154696CB2C6}"/>
                </a:ext>
              </a:extLst>
            </p:cNvPr>
            <p:cNvSpPr/>
            <p:nvPr/>
          </p:nvSpPr>
          <p:spPr>
            <a:xfrm>
              <a:off x="4046760" y="4506840"/>
              <a:ext cx="74160" cy="61560"/>
            </a:xfrm>
            <a:custGeom>
              <a:avLst/>
              <a:gdLst/>
              <a:ahLst/>
              <a:cxnLst/>
              <a:rect l="l" t="t" r="r" b="b"/>
              <a:pathLst>
                <a:path w="70" h="60">
                  <a:moveTo>
                    <a:pt x="0" y="5"/>
                  </a:moveTo>
                  <a:lnTo>
                    <a:pt x="6" y="3"/>
                  </a:lnTo>
                  <a:lnTo>
                    <a:pt x="15" y="0"/>
                  </a:lnTo>
                  <a:lnTo>
                    <a:pt x="17" y="0"/>
                  </a:lnTo>
                  <a:lnTo>
                    <a:pt x="28" y="0"/>
                  </a:lnTo>
                  <a:lnTo>
                    <a:pt x="33" y="5"/>
                  </a:lnTo>
                  <a:lnTo>
                    <a:pt x="39" y="7"/>
                  </a:lnTo>
                  <a:lnTo>
                    <a:pt x="44" y="9"/>
                  </a:lnTo>
                  <a:lnTo>
                    <a:pt x="44" y="16"/>
                  </a:lnTo>
                  <a:lnTo>
                    <a:pt x="44" y="18"/>
                  </a:lnTo>
                  <a:lnTo>
                    <a:pt x="50" y="25"/>
                  </a:lnTo>
                  <a:lnTo>
                    <a:pt x="50" y="29"/>
                  </a:lnTo>
                  <a:lnTo>
                    <a:pt x="48" y="31"/>
                  </a:lnTo>
                  <a:lnTo>
                    <a:pt x="50" y="38"/>
                  </a:lnTo>
                  <a:lnTo>
                    <a:pt x="59" y="42"/>
                  </a:lnTo>
                  <a:lnTo>
                    <a:pt x="66" y="42"/>
                  </a:lnTo>
                  <a:lnTo>
                    <a:pt x="70" y="47"/>
                  </a:lnTo>
                  <a:lnTo>
                    <a:pt x="66" y="49"/>
                  </a:lnTo>
                  <a:lnTo>
                    <a:pt x="68" y="53"/>
                  </a:lnTo>
                  <a:lnTo>
                    <a:pt x="66" y="55"/>
                  </a:lnTo>
                  <a:lnTo>
                    <a:pt x="66" y="60"/>
                  </a:lnTo>
                  <a:lnTo>
                    <a:pt x="61" y="60"/>
                  </a:lnTo>
                  <a:lnTo>
                    <a:pt x="52" y="47"/>
                  </a:lnTo>
                  <a:lnTo>
                    <a:pt x="48" y="44"/>
                  </a:lnTo>
                  <a:lnTo>
                    <a:pt x="46" y="40"/>
                  </a:lnTo>
                  <a:lnTo>
                    <a:pt x="41" y="40"/>
                  </a:lnTo>
                  <a:lnTo>
                    <a:pt x="39" y="40"/>
                  </a:lnTo>
                  <a:lnTo>
                    <a:pt x="35" y="36"/>
                  </a:lnTo>
                  <a:lnTo>
                    <a:pt x="33" y="38"/>
                  </a:lnTo>
                  <a:lnTo>
                    <a:pt x="28" y="38"/>
                  </a:lnTo>
                  <a:lnTo>
                    <a:pt x="26" y="36"/>
                  </a:lnTo>
                  <a:lnTo>
                    <a:pt x="24" y="33"/>
                  </a:lnTo>
                  <a:lnTo>
                    <a:pt x="19" y="33"/>
                  </a:lnTo>
                  <a:lnTo>
                    <a:pt x="13" y="33"/>
                  </a:lnTo>
                  <a:lnTo>
                    <a:pt x="8" y="29"/>
                  </a:lnTo>
                  <a:lnTo>
                    <a:pt x="8" y="22"/>
                  </a:lnTo>
                  <a:lnTo>
                    <a:pt x="8" y="16"/>
                  </a:lnTo>
                  <a:lnTo>
                    <a:pt x="6" y="11"/>
                  </a:lnTo>
                  <a:lnTo>
                    <a:pt x="4" y="11"/>
                  </a:lnTo>
                  <a:lnTo>
                    <a:pt x="4" y="7"/>
                  </a:lnTo>
                  <a:lnTo>
                    <a:pt x="0" y="5"/>
                  </a:lnTo>
                  <a:close/>
                </a:path>
              </a:pathLst>
            </a:custGeom>
            <a:grpFill/>
            <a:ln w="0">
              <a:noFill/>
            </a:ln>
          </p:spPr>
          <p:style>
            <a:lnRef idx="0">
              <a:scrgbClr r="0" g="0" b="0"/>
            </a:lnRef>
            <a:fillRef idx="0">
              <a:scrgbClr r="0" g="0" b="0"/>
            </a:fillRef>
            <a:effectRef idx="0">
              <a:scrgbClr r="0" g="0" b="0"/>
            </a:effectRef>
            <a:fontRef idx="minor"/>
          </p:style>
        </p:sp>
        <p:sp>
          <p:nvSpPr>
            <p:cNvPr id="343" name="CustomShape 84">
              <a:extLst>
                <a:ext uri="{FF2B5EF4-FFF2-40B4-BE49-F238E27FC236}">
                  <a16:creationId xmlns:a16="http://schemas.microsoft.com/office/drawing/2014/main" id="{479C2FE4-0195-4B52-B25F-61A72D9C5055}"/>
                </a:ext>
              </a:extLst>
            </p:cNvPr>
            <p:cNvSpPr/>
            <p:nvPr/>
          </p:nvSpPr>
          <p:spPr>
            <a:xfrm>
              <a:off x="3704040" y="4493160"/>
              <a:ext cx="381960" cy="147240"/>
            </a:xfrm>
            <a:custGeom>
              <a:avLst/>
              <a:gdLst/>
              <a:ahLst/>
              <a:cxnLst/>
              <a:rect l="l" t="t" r="r" b="b"/>
              <a:pathLst>
                <a:path w="359" h="143">
                  <a:moveTo>
                    <a:pt x="7" y="31"/>
                  </a:moveTo>
                  <a:lnTo>
                    <a:pt x="11" y="31"/>
                  </a:lnTo>
                  <a:lnTo>
                    <a:pt x="13" y="27"/>
                  </a:lnTo>
                  <a:lnTo>
                    <a:pt x="11" y="22"/>
                  </a:lnTo>
                  <a:lnTo>
                    <a:pt x="18" y="18"/>
                  </a:lnTo>
                  <a:lnTo>
                    <a:pt x="18" y="13"/>
                  </a:lnTo>
                  <a:lnTo>
                    <a:pt x="13" y="11"/>
                  </a:lnTo>
                  <a:lnTo>
                    <a:pt x="13" y="7"/>
                  </a:lnTo>
                  <a:lnTo>
                    <a:pt x="18" y="2"/>
                  </a:lnTo>
                  <a:lnTo>
                    <a:pt x="20" y="2"/>
                  </a:lnTo>
                  <a:lnTo>
                    <a:pt x="22" y="0"/>
                  </a:lnTo>
                  <a:lnTo>
                    <a:pt x="29" y="0"/>
                  </a:lnTo>
                  <a:lnTo>
                    <a:pt x="33" y="5"/>
                  </a:lnTo>
                  <a:lnTo>
                    <a:pt x="35" y="2"/>
                  </a:lnTo>
                  <a:lnTo>
                    <a:pt x="40" y="5"/>
                  </a:lnTo>
                  <a:lnTo>
                    <a:pt x="42" y="11"/>
                  </a:lnTo>
                  <a:lnTo>
                    <a:pt x="46" y="16"/>
                  </a:lnTo>
                  <a:lnTo>
                    <a:pt x="51" y="16"/>
                  </a:lnTo>
                  <a:lnTo>
                    <a:pt x="55" y="20"/>
                  </a:lnTo>
                  <a:lnTo>
                    <a:pt x="60" y="22"/>
                  </a:lnTo>
                  <a:lnTo>
                    <a:pt x="60" y="24"/>
                  </a:lnTo>
                  <a:lnTo>
                    <a:pt x="55" y="29"/>
                  </a:lnTo>
                  <a:lnTo>
                    <a:pt x="51" y="29"/>
                  </a:lnTo>
                  <a:lnTo>
                    <a:pt x="49" y="27"/>
                  </a:lnTo>
                  <a:lnTo>
                    <a:pt x="44" y="27"/>
                  </a:lnTo>
                  <a:lnTo>
                    <a:pt x="42" y="29"/>
                  </a:lnTo>
                  <a:lnTo>
                    <a:pt x="35" y="29"/>
                  </a:lnTo>
                  <a:lnTo>
                    <a:pt x="31" y="31"/>
                  </a:lnTo>
                  <a:lnTo>
                    <a:pt x="29" y="35"/>
                  </a:lnTo>
                  <a:lnTo>
                    <a:pt x="20" y="40"/>
                  </a:lnTo>
                  <a:lnTo>
                    <a:pt x="11" y="46"/>
                  </a:lnTo>
                  <a:lnTo>
                    <a:pt x="11" y="44"/>
                  </a:lnTo>
                  <a:lnTo>
                    <a:pt x="13" y="40"/>
                  </a:lnTo>
                  <a:lnTo>
                    <a:pt x="16" y="40"/>
                  </a:lnTo>
                  <a:lnTo>
                    <a:pt x="20" y="35"/>
                  </a:lnTo>
                  <a:lnTo>
                    <a:pt x="16" y="38"/>
                  </a:lnTo>
                  <a:lnTo>
                    <a:pt x="13" y="35"/>
                  </a:lnTo>
                  <a:lnTo>
                    <a:pt x="11" y="38"/>
                  </a:lnTo>
                  <a:lnTo>
                    <a:pt x="9" y="35"/>
                  </a:lnTo>
                  <a:lnTo>
                    <a:pt x="7" y="31"/>
                  </a:lnTo>
                  <a:lnTo>
                    <a:pt x="7" y="31"/>
                  </a:lnTo>
                  <a:lnTo>
                    <a:pt x="7" y="31"/>
                  </a:lnTo>
                  <a:close/>
                  <a:moveTo>
                    <a:pt x="291" y="7"/>
                  </a:moveTo>
                  <a:lnTo>
                    <a:pt x="289" y="9"/>
                  </a:lnTo>
                  <a:lnTo>
                    <a:pt x="286" y="13"/>
                  </a:lnTo>
                  <a:lnTo>
                    <a:pt x="282" y="18"/>
                  </a:lnTo>
                  <a:lnTo>
                    <a:pt x="275" y="20"/>
                  </a:lnTo>
                  <a:lnTo>
                    <a:pt x="273" y="22"/>
                  </a:lnTo>
                  <a:lnTo>
                    <a:pt x="269" y="24"/>
                  </a:lnTo>
                  <a:lnTo>
                    <a:pt x="267" y="24"/>
                  </a:lnTo>
                  <a:lnTo>
                    <a:pt x="258" y="24"/>
                  </a:lnTo>
                  <a:lnTo>
                    <a:pt x="256" y="22"/>
                  </a:lnTo>
                  <a:lnTo>
                    <a:pt x="253" y="22"/>
                  </a:lnTo>
                  <a:lnTo>
                    <a:pt x="251" y="22"/>
                  </a:lnTo>
                  <a:lnTo>
                    <a:pt x="247" y="22"/>
                  </a:lnTo>
                  <a:lnTo>
                    <a:pt x="240" y="22"/>
                  </a:lnTo>
                  <a:lnTo>
                    <a:pt x="234" y="27"/>
                  </a:lnTo>
                  <a:lnTo>
                    <a:pt x="227" y="24"/>
                  </a:lnTo>
                  <a:lnTo>
                    <a:pt x="223" y="22"/>
                  </a:lnTo>
                  <a:lnTo>
                    <a:pt x="220" y="24"/>
                  </a:lnTo>
                  <a:lnTo>
                    <a:pt x="212" y="20"/>
                  </a:lnTo>
                  <a:lnTo>
                    <a:pt x="207" y="20"/>
                  </a:lnTo>
                  <a:lnTo>
                    <a:pt x="201" y="16"/>
                  </a:lnTo>
                  <a:lnTo>
                    <a:pt x="198" y="16"/>
                  </a:lnTo>
                  <a:lnTo>
                    <a:pt x="198" y="18"/>
                  </a:lnTo>
                  <a:lnTo>
                    <a:pt x="194" y="16"/>
                  </a:lnTo>
                  <a:lnTo>
                    <a:pt x="192" y="11"/>
                  </a:lnTo>
                  <a:lnTo>
                    <a:pt x="190" y="7"/>
                  </a:lnTo>
                  <a:lnTo>
                    <a:pt x="187" y="5"/>
                  </a:lnTo>
                  <a:lnTo>
                    <a:pt x="185" y="5"/>
                  </a:lnTo>
                  <a:lnTo>
                    <a:pt x="181" y="9"/>
                  </a:lnTo>
                  <a:lnTo>
                    <a:pt x="179" y="9"/>
                  </a:lnTo>
                  <a:lnTo>
                    <a:pt x="176" y="11"/>
                  </a:lnTo>
                  <a:lnTo>
                    <a:pt x="170" y="5"/>
                  </a:lnTo>
                  <a:lnTo>
                    <a:pt x="170" y="0"/>
                  </a:lnTo>
                  <a:lnTo>
                    <a:pt x="168" y="0"/>
                  </a:lnTo>
                  <a:lnTo>
                    <a:pt x="163" y="2"/>
                  </a:lnTo>
                  <a:lnTo>
                    <a:pt x="157" y="2"/>
                  </a:lnTo>
                  <a:lnTo>
                    <a:pt x="154" y="0"/>
                  </a:lnTo>
                  <a:lnTo>
                    <a:pt x="150" y="2"/>
                  </a:lnTo>
                  <a:lnTo>
                    <a:pt x="141" y="2"/>
                  </a:lnTo>
                  <a:lnTo>
                    <a:pt x="137" y="2"/>
                  </a:lnTo>
                  <a:lnTo>
                    <a:pt x="128" y="7"/>
                  </a:lnTo>
                  <a:lnTo>
                    <a:pt x="124" y="7"/>
                  </a:lnTo>
                  <a:lnTo>
                    <a:pt x="117" y="9"/>
                  </a:lnTo>
                  <a:lnTo>
                    <a:pt x="115" y="11"/>
                  </a:lnTo>
                  <a:lnTo>
                    <a:pt x="110" y="11"/>
                  </a:lnTo>
                  <a:lnTo>
                    <a:pt x="108" y="16"/>
                  </a:lnTo>
                  <a:lnTo>
                    <a:pt x="106" y="16"/>
                  </a:lnTo>
                  <a:lnTo>
                    <a:pt x="104" y="20"/>
                  </a:lnTo>
                  <a:lnTo>
                    <a:pt x="101" y="22"/>
                  </a:lnTo>
                  <a:lnTo>
                    <a:pt x="101" y="24"/>
                  </a:lnTo>
                  <a:lnTo>
                    <a:pt x="95" y="24"/>
                  </a:lnTo>
                  <a:lnTo>
                    <a:pt x="86" y="20"/>
                  </a:lnTo>
                  <a:lnTo>
                    <a:pt x="82" y="20"/>
                  </a:lnTo>
                  <a:lnTo>
                    <a:pt x="79" y="22"/>
                  </a:lnTo>
                  <a:lnTo>
                    <a:pt x="75" y="22"/>
                  </a:lnTo>
                  <a:lnTo>
                    <a:pt x="68" y="22"/>
                  </a:lnTo>
                  <a:lnTo>
                    <a:pt x="66" y="22"/>
                  </a:lnTo>
                  <a:lnTo>
                    <a:pt x="62" y="24"/>
                  </a:lnTo>
                  <a:lnTo>
                    <a:pt x="62" y="27"/>
                  </a:lnTo>
                  <a:lnTo>
                    <a:pt x="64" y="31"/>
                  </a:lnTo>
                  <a:lnTo>
                    <a:pt x="71" y="31"/>
                  </a:lnTo>
                  <a:lnTo>
                    <a:pt x="75" y="33"/>
                  </a:lnTo>
                  <a:lnTo>
                    <a:pt x="73" y="35"/>
                  </a:lnTo>
                  <a:lnTo>
                    <a:pt x="66" y="35"/>
                  </a:lnTo>
                  <a:lnTo>
                    <a:pt x="60" y="38"/>
                  </a:lnTo>
                  <a:lnTo>
                    <a:pt x="55" y="40"/>
                  </a:lnTo>
                  <a:lnTo>
                    <a:pt x="57" y="42"/>
                  </a:lnTo>
                  <a:lnTo>
                    <a:pt x="62" y="42"/>
                  </a:lnTo>
                  <a:lnTo>
                    <a:pt x="62" y="44"/>
                  </a:lnTo>
                  <a:lnTo>
                    <a:pt x="60" y="44"/>
                  </a:lnTo>
                  <a:lnTo>
                    <a:pt x="51" y="44"/>
                  </a:lnTo>
                  <a:lnTo>
                    <a:pt x="46" y="42"/>
                  </a:lnTo>
                  <a:lnTo>
                    <a:pt x="42" y="44"/>
                  </a:lnTo>
                  <a:lnTo>
                    <a:pt x="40" y="42"/>
                  </a:lnTo>
                  <a:lnTo>
                    <a:pt x="38" y="42"/>
                  </a:lnTo>
                  <a:lnTo>
                    <a:pt x="35" y="44"/>
                  </a:lnTo>
                  <a:lnTo>
                    <a:pt x="31" y="44"/>
                  </a:lnTo>
                  <a:lnTo>
                    <a:pt x="27" y="42"/>
                  </a:lnTo>
                  <a:lnTo>
                    <a:pt x="22" y="42"/>
                  </a:lnTo>
                  <a:lnTo>
                    <a:pt x="13" y="49"/>
                  </a:lnTo>
                  <a:lnTo>
                    <a:pt x="11" y="51"/>
                  </a:lnTo>
                  <a:lnTo>
                    <a:pt x="11" y="55"/>
                  </a:lnTo>
                  <a:lnTo>
                    <a:pt x="11" y="57"/>
                  </a:lnTo>
                  <a:lnTo>
                    <a:pt x="11" y="62"/>
                  </a:lnTo>
                  <a:lnTo>
                    <a:pt x="11" y="62"/>
                  </a:lnTo>
                  <a:lnTo>
                    <a:pt x="11" y="66"/>
                  </a:lnTo>
                  <a:lnTo>
                    <a:pt x="18" y="64"/>
                  </a:lnTo>
                  <a:lnTo>
                    <a:pt x="18" y="64"/>
                  </a:lnTo>
                  <a:lnTo>
                    <a:pt x="22" y="64"/>
                  </a:lnTo>
                  <a:lnTo>
                    <a:pt x="27" y="64"/>
                  </a:lnTo>
                  <a:lnTo>
                    <a:pt x="22" y="68"/>
                  </a:lnTo>
                  <a:lnTo>
                    <a:pt x="22" y="71"/>
                  </a:lnTo>
                  <a:lnTo>
                    <a:pt x="24" y="73"/>
                  </a:lnTo>
                  <a:lnTo>
                    <a:pt x="24" y="75"/>
                  </a:lnTo>
                  <a:lnTo>
                    <a:pt x="24" y="77"/>
                  </a:lnTo>
                  <a:lnTo>
                    <a:pt x="27" y="80"/>
                  </a:lnTo>
                  <a:lnTo>
                    <a:pt x="29" y="77"/>
                  </a:lnTo>
                  <a:lnTo>
                    <a:pt x="29" y="77"/>
                  </a:lnTo>
                  <a:lnTo>
                    <a:pt x="27" y="82"/>
                  </a:lnTo>
                  <a:lnTo>
                    <a:pt x="22" y="84"/>
                  </a:lnTo>
                  <a:lnTo>
                    <a:pt x="24" y="84"/>
                  </a:lnTo>
                  <a:lnTo>
                    <a:pt x="27" y="86"/>
                  </a:lnTo>
                  <a:lnTo>
                    <a:pt x="24" y="86"/>
                  </a:lnTo>
                  <a:lnTo>
                    <a:pt x="22" y="91"/>
                  </a:lnTo>
                  <a:lnTo>
                    <a:pt x="20" y="91"/>
                  </a:lnTo>
                  <a:lnTo>
                    <a:pt x="18" y="86"/>
                  </a:lnTo>
                  <a:lnTo>
                    <a:pt x="16" y="84"/>
                  </a:lnTo>
                  <a:lnTo>
                    <a:pt x="16" y="88"/>
                  </a:lnTo>
                  <a:lnTo>
                    <a:pt x="18" y="91"/>
                  </a:lnTo>
                  <a:lnTo>
                    <a:pt x="16" y="93"/>
                  </a:lnTo>
                  <a:lnTo>
                    <a:pt x="16" y="95"/>
                  </a:lnTo>
                  <a:lnTo>
                    <a:pt x="20" y="97"/>
                  </a:lnTo>
                  <a:lnTo>
                    <a:pt x="20" y="97"/>
                  </a:lnTo>
                  <a:lnTo>
                    <a:pt x="24" y="99"/>
                  </a:lnTo>
                  <a:lnTo>
                    <a:pt x="27" y="99"/>
                  </a:lnTo>
                  <a:lnTo>
                    <a:pt x="31" y="102"/>
                  </a:lnTo>
                  <a:lnTo>
                    <a:pt x="33" y="106"/>
                  </a:lnTo>
                  <a:lnTo>
                    <a:pt x="29" y="110"/>
                  </a:lnTo>
                  <a:lnTo>
                    <a:pt x="31" y="113"/>
                  </a:lnTo>
                  <a:lnTo>
                    <a:pt x="31" y="115"/>
                  </a:lnTo>
                  <a:lnTo>
                    <a:pt x="35" y="115"/>
                  </a:lnTo>
                  <a:lnTo>
                    <a:pt x="40" y="119"/>
                  </a:lnTo>
                  <a:lnTo>
                    <a:pt x="38" y="121"/>
                  </a:lnTo>
                  <a:lnTo>
                    <a:pt x="35" y="121"/>
                  </a:lnTo>
                  <a:lnTo>
                    <a:pt x="33" y="124"/>
                  </a:lnTo>
                  <a:lnTo>
                    <a:pt x="35" y="124"/>
                  </a:lnTo>
                  <a:lnTo>
                    <a:pt x="42" y="124"/>
                  </a:lnTo>
                  <a:lnTo>
                    <a:pt x="51" y="124"/>
                  </a:lnTo>
                  <a:lnTo>
                    <a:pt x="51" y="124"/>
                  </a:lnTo>
                  <a:lnTo>
                    <a:pt x="49" y="126"/>
                  </a:lnTo>
                  <a:lnTo>
                    <a:pt x="44" y="128"/>
                  </a:lnTo>
                  <a:lnTo>
                    <a:pt x="38" y="128"/>
                  </a:lnTo>
                  <a:lnTo>
                    <a:pt x="35" y="130"/>
                  </a:lnTo>
                  <a:lnTo>
                    <a:pt x="38" y="130"/>
                  </a:lnTo>
                  <a:lnTo>
                    <a:pt x="42" y="130"/>
                  </a:lnTo>
                  <a:lnTo>
                    <a:pt x="46" y="130"/>
                  </a:lnTo>
                  <a:lnTo>
                    <a:pt x="49" y="128"/>
                  </a:lnTo>
                  <a:lnTo>
                    <a:pt x="49" y="132"/>
                  </a:lnTo>
                  <a:lnTo>
                    <a:pt x="49" y="132"/>
                  </a:lnTo>
                  <a:lnTo>
                    <a:pt x="51" y="130"/>
                  </a:lnTo>
                  <a:lnTo>
                    <a:pt x="53" y="126"/>
                  </a:lnTo>
                  <a:lnTo>
                    <a:pt x="57" y="126"/>
                  </a:lnTo>
                  <a:lnTo>
                    <a:pt x="57" y="128"/>
                  </a:lnTo>
                  <a:lnTo>
                    <a:pt x="62" y="128"/>
                  </a:lnTo>
                  <a:lnTo>
                    <a:pt x="64" y="130"/>
                  </a:lnTo>
                  <a:lnTo>
                    <a:pt x="66" y="128"/>
                  </a:lnTo>
                  <a:lnTo>
                    <a:pt x="68" y="128"/>
                  </a:lnTo>
                  <a:lnTo>
                    <a:pt x="68" y="130"/>
                  </a:lnTo>
                  <a:lnTo>
                    <a:pt x="68" y="132"/>
                  </a:lnTo>
                  <a:lnTo>
                    <a:pt x="68" y="135"/>
                  </a:lnTo>
                  <a:lnTo>
                    <a:pt x="71" y="137"/>
                  </a:lnTo>
                  <a:lnTo>
                    <a:pt x="73" y="141"/>
                  </a:lnTo>
                  <a:lnTo>
                    <a:pt x="75" y="139"/>
                  </a:lnTo>
                  <a:lnTo>
                    <a:pt x="79" y="141"/>
                  </a:lnTo>
                  <a:lnTo>
                    <a:pt x="84" y="141"/>
                  </a:lnTo>
                  <a:lnTo>
                    <a:pt x="86" y="139"/>
                  </a:lnTo>
                  <a:lnTo>
                    <a:pt x="90" y="139"/>
                  </a:lnTo>
                  <a:lnTo>
                    <a:pt x="93" y="137"/>
                  </a:lnTo>
                  <a:lnTo>
                    <a:pt x="95" y="139"/>
                  </a:lnTo>
                  <a:lnTo>
                    <a:pt x="97" y="137"/>
                  </a:lnTo>
                  <a:lnTo>
                    <a:pt x="97" y="132"/>
                  </a:lnTo>
                  <a:lnTo>
                    <a:pt x="99" y="130"/>
                  </a:lnTo>
                  <a:lnTo>
                    <a:pt x="97" y="126"/>
                  </a:lnTo>
                  <a:lnTo>
                    <a:pt x="106" y="126"/>
                  </a:lnTo>
                  <a:lnTo>
                    <a:pt x="113" y="126"/>
                  </a:lnTo>
                  <a:lnTo>
                    <a:pt x="121" y="130"/>
                  </a:lnTo>
                  <a:lnTo>
                    <a:pt x="126" y="130"/>
                  </a:lnTo>
                  <a:lnTo>
                    <a:pt x="132" y="139"/>
                  </a:lnTo>
                  <a:lnTo>
                    <a:pt x="137" y="143"/>
                  </a:lnTo>
                  <a:lnTo>
                    <a:pt x="154" y="141"/>
                  </a:lnTo>
                  <a:lnTo>
                    <a:pt x="161" y="139"/>
                  </a:lnTo>
                  <a:lnTo>
                    <a:pt x="161" y="139"/>
                  </a:lnTo>
                  <a:lnTo>
                    <a:pt x="163" y="139"/>
                  </a:lnTo>
                  <a:lnTo>
                    <a:pt x="165" y="137"/>
                  </a:lnTo>
                  <a:lnTo>
                    <a:pt x="165" y="135"/>
                  </a:lnTo>
                  <a:lnTo>
                    <a:pt x="174" y="124"/>
                  </a:lnTo>
                  <a:lnTo>
                    <a:pt x="176" y="124"/>
                  </a:lnTo>
                  <a:lnTo>
                    <a:pt x="185" y="126"/>
                  </a:lnTo>
                  <a:lnTo>
                    <a:pt x="190" y="128"/>
                  </a:lnTo>
                  <a:lnTo>
                    <a:pt x="194" y="128"/>
                  </a:lnTo>
                  <a:lnTo>
                    <a:pt x="196" y="126"/>
                  </a:lnTo>
                  <a:lnTo>
                    <a:pt x="201" y="124"/>
                  </a:lnTo>
                  <a:lnTo>
                    <a:pt x="203" y="124"/>
                  </a:lnTo>
                  <a:lnTo>
                    <a:pt x="203" y="126"/>
                  </a:lnTo>
                  <a:lnTo>
                    <a:pt x="201" y="132"/>
                  </a:lnTo>
                  <a:lnTo>
                    <a:pt x="196" y="135"/>
                  </a:lnTo>
                  <a:lnTo>
                    <a:pt x="196" y="137"/>
                  </a:lnTo>
                  <a:lnTo>
                    <a:pt x="201" y="141"/>
                  </a:lnTo>
                  <a:lnTo>
                    <a:pt x="201" y="143"/>
                  </a:lnTo>
                  <a:lnTo>
                    <a:pt x="203" y="143"/>
                  </a:lnTo>
                  <a:lnTo>
                    <a:pt x="207" y="143"/>
                  </a:lnTo>
                  <a:lnTo>
                    <a:pt x="212" y="141"/>
                  </a:lnTo>
                  <a:lnTo>
                    <a:pt x="212" y="137"/>
                  </a:lnTo>
                  <a:lnTo>
                    <a:pt x="214" y="137"/>
                  </a:lnTo>
                  <a:lnTo>
                    <a:pt x="214" y="128"/>
                  </a:lnTo>
                  <a:lnTo>
                    <a:pt x="214" y="126"/>
                  </a:lnTo>
                  <a:lnTo>
                    <a:pt x="220" y="128"/>
                  </a:lnTo>
                  <a:lnTo>
                    <a:pt x="223" y="128"/>
                  </a:lnTo>
                  <a:lnTo>
                    <a:pt x="234" y="124"/>
                  </a:lnTo>
                  <a:lnTo>
                    <a:pt x="236" y="124"/>
                  </a:lnTo>
                  <a:lnTo>
                    <a:pt x="238" y="121"/>
                  </a:lnTo>
                  <a:lnTo>
                    <a:pt x="247" y="121"/>
                  </a:lnTo>
                  <a:lnTo>
                    <a:pt x="251" y="121"/>
                  </a:lnTo>
                  <a:lnTo>
                    <a:pt x="253" y="124"/>
                  </a:lnTo>
                  <a:lnTo>
                    <a:pt x="260" y="126"/>
                  </a:lnTo>
                  <a:lnTo>
                    <a:pt x="269" y="126"/>
                  </a:lnTo>
                  <a:lnTo>
                    <a:pt x="269" y="124"/>
                  </a:lnTo>
                  <a:lnTo>
                    <a:pt x="273" y="121"/>
                  </a:lnTo>
                  <a:lnTo>
                    <a:pt x="278" y="119"/>
                  </a:lnTo>
                  <a:lnTo>
                    <a:pt x="284" y="117"/>
                  </a:lnTo>
                  <a:lnTo>
                    <a:pt x="289" y="117"/>
                  </a:lnTo>
                  <a:lnTo>
                    <a:pt x="293" y="117"/>
                  </a:lnTo>
                  <a:lnTo>
                    <a:pt x="302" y="117"/>
                  </a:lnTo>
                  <a:lnTo>
                    <a:pt x="311" y="115"/>
                  </a:lnTo>
                  <a:lnTo>
                    <a:pt x="315" y="115"/>
                  </a:lnTo>
                  <a:lnTo>
                    <a:pt x="317" y="115"/>
                  </a:lnTo>
                  <a:lnTo>
                    <a:pt x="322" y="110"/>
                  </a:lnTo>
                  <a:lnTo>
                    <a:pt x="326" y="110"/>
                  </a:lnTo>
                  <a:lnTo>
                    <a:pt x="328" y="110"/>
                  </a:lnTo>
                  <a:lnTo>
                    <a:pt x="337" y="110"/>
                  </a:lnTo>
                  <a:lnTo>
                    <a:pt x="344" y="110"/>
                  </a:lnTo>
                  <a:lnTo>
                    <a:pt x="348" y="110"/>
                  </a:lnTo>
                  <a:lnTo>
                    <a:pt x="350" y="113"/>
                  </a:lnTo>
                  <a:lnTo>
                    <a:pt x="350" y="115"/>
                  </a:lnTo>
                  <a:lnTo>
                    <a:pt x="355" y="117"/>
                  </a:lnTo>
                  <a:lnTo>
                    <a:pt x="359" y="115"/>
                  </a:lnTo>
                  <a:lnTo>
                    <a:pt x="359" y="113"/>
                  </a:lnTo>
                  <a:lnTo>
                    <a:pt x="357" y="108"/>
                  </a:lnTo>
                  <a:lnTo>
                    <a:pt x="355" y="99"/>
                  </a:lnTo>
                  <a:lnTo>
                    <a:pt x="348" y="97"/>
                  </a:lnTo>
                  <a:lnTo>
                    <a:pt x="348" y="95"/>
                  </a:lnTo>
                  <a:lnTo>
                    <a:pt x="348" y="91"/>
                  </a:lnTo>
                  <a:lnTo>
                    <a:pt x="350" y="84"/>
                  </a:lnTo>
                  <a:lnTo>
                    <a:pt x="350" y="82"/>
                  </a:lnTo>
                  <a:lnTo>
                    <a:pt x="346" y="82"/>
                  </a:lnTo>
                  <a:lnTo>
                    <a:pt x="346" y="77"/>
                  </a:lnTo>
                  <a:lnTo>
                    <a:pt x="346" y="73"/>
                  </a:lnTo>
                  <a:lnTo>
                    <a:pt x="344" y="66"/>
                  </a:lnTo>
                  <a:lnTo>
                    <a:pt x="341" y="62"/>
                  </a:lnTo>
                  <a:lnTo>
                    <a:pt x="341" y="60"/>
                  </a:lnTo>
                  <a:lnTo>
                    <a:pt x="348" y="60"/>
                  </a:lnTo>
                  <a:lnTo>
                    <a:pt x="348" y="53"/>
                  </a:lnTo>
                  <a:lnTo>
                    <a:pt x="350" y="53"/>
                  </a:lnTo>
                  <a:lnTo>
                    <a:pt x="348" y="49"/>
                  </a:lnTo>
                  <a:lnTo>
                    <a:pt x="346" y="46"/>
                  </a:lnTo>
                  <a:lnTo>
                    <a:pt x="341" y="46"/>
                  </a:lnTo>
                  <a:lnTo>
                    <a:pt x="335" y="46"/>
                  </a:lnTo>
                  <a:lnTo>
                    <a:pt x="330" y="42"/>
                  </a:lnTo>
                  <a:lnTo>
                    <a:pt x="330" y="35"/>
                  </a:lnTo>
                  <a:lnTo>
                    <a:pt x="330" y="29"/>
                  </a:lnTo>
                  <a:lnTo>
                    <a:pt x="328" y="24"/>
                  </a:lnTo>
                  <a:lnTo>
                    <a:pt x="326" y="24"/>
                  </a:lnTo>
                  <a:lnTo>
                    <a:pt x="326" y="20"/>
                  </a:lnTo>
                  <a:lnTo>
                    <a:pt x="322" y="18"/>
                  </a:lnTo>
                  <a:lnTo>
                    <a:pt x="319" y="16"/>
                  </a:lnTo>
                  <a:lnTo>
                    <a:pt x="311" y="9"/>
                  </a:lnTo>
                  <a:lnTo>
                    <a:pt x="306" y="9"/>
                  </a:lnTo>
                  <a:lnTo>
                    <a:pt x="304" y="11"/>
                  </a:lnTo>
                  <a:lnTo>
                    <a:pt x="302" y="11"/>
                  </a:lnTo>
                  <a:lnTo>
                    <a:pt x="297" y="9"/>
                  </a:lnTo>
                  <a:lnTo>
                    <a:pt x="295" y="11"/>
                  </a:lnTo>
                  <a:lnTo>
                    <a:pt x="293" y="11"/>
                  </a:lnTo>
                  <a:lnTo>
                    <a:pt x="293" y="9"/>
                  </a:lnTo>
                  <a:lnTo>
                    <a:pt x="291" y="7"/>
                  </a:lnTo>
                  <a:lnTo>
                    <a:pt x="291" y="7"/>
                  </a:lnTo>
                  <a:close/>
                  <a:moveTo>
                    <a:pt x="44" y="132"/>
                  </a:moveTo>
                  <a:lnTo>
                    <a:pt x="44" y="132"/>
                  </a:lnTo>
                  <a:lnTo>
                    <a:pt x="46" y="132"/>
                  </a:lnTo>
                  <a:lnTo>
                    <a:pt x="46" y="132"/>
                  </a:lnTo>
                  <a:lnTo>
                    <a:pt x="44" y="135"/>
                  </a:lnTo>
                  <a:lnTo>
                    <a:pt x="44" y="132"/>
                  </a:lnTo>
                  <a:lnTo>
                    <a:pt x="44" y="132"/>
                  </a:lnTo>
                  <a:close/>
                  <a:moveTo>
                    <a:pt x="0" y="46"/>
                  </a:moveTo>
                  <a:lnTo>
                    <a:pt x="5" y="49"/>
                  </a:lnTo>
                  <a:lnTo>
                    <a:pt x="7" y="46"/>
                  </a:lnTo>
                  <a:lnTo>
                    <a:pt x="9" y="44"/>
                  </a:lnTo>
                  <a:lnTo>
                    <a:pt x="7" y="44"/>
                  </a:lnTo>
                  <a:lnTo>
                    <a:pt x="5" y="44"/>
                  </a:lnTo>
                  <a:lnTo>
                    <a:pt x="2" y="44"/>
                  </a:lnTo>
                  <a:lnTo>
                    <a:pt x="0" y="46"/>
                  </a:lnTo>
                  <a:close/>
                </a:path>
              </a:pathLst>
            </a:custGeom>
            <a:grpFill/>
            <a:ln w="0">
              <a:noFill/>
            </a:ln>
          </p:spPr>
          <p:style>
            <a:lnRef idx="0">
              <a:scrgbClr r="0" g="0" b="0"/>
            </a:lnRef>
            <a:fillRef idx="0">
              <a:scrgbClr r="0" g="0" b="0"/>
            </a:fillRef>
            <a:effectRef idx="0">
              <a:scrgbClr r="0" g="0" b="0"/>
            </a:effectRef>
            <a:fontRef idx="minor"/>
          </p:style>
        </p:sp>
        <p:sp>
          <p:nvSpPr>
            <p:cNvPr id="344" name="CustomShape 85">
              <a:extLst>
                <a:ext uri="{FF2B5EF4-FFF2-40B4-BE49-F238E27FC236}">
                  <a16:creationId xmlns:a16="http://schemas.microsoft.com/office/drawing/2014/main" id="{D3C687DE-A247-4E00-8A5F-1F4190F9951D}"/>
                </a:ext>
              </a:extLst>
            </p:cNvPr>
            <p:cNvSpPr/>
            <p:nvPr/>
          </p:nvSpPr>
          <p:spPr>
            <a:xfrm>
              <a:off x="3980880" y="4606920"/>
              <a:ext cx="200880" cy="184680"/>
            </a:xfrm>
            <a:custGeom>
              <a:avLst/>
              <a:gdLst/>
              <a:ahLst/>
              <a:cxnLst/>
              <a:rect l="l" t="t" r="r" b="b"/>
              <a:pathLst>
                <a:path w="189" h="179">
                  <a:moveTo>
                    <a:pt x="189" y="155"/>
                  </a:moveTo>
                  <a:lnTo>
                    <a:pt x="187" y="152"/>
                  </a:lnTo>
                  <a:lnTo>
                    <a:pt x="183" y="152"/>
                  </a:lnTo>
                  <a:lnTo>
                    <a:pt x="178" y="150"/>
                  </a:lnTo>
                  <a:lnTo>
                    <a:pt x="178" y="137"/>
                  </a:lnTo>
                  <a:lnTo>
                    <a:pt x="172" y="137"/>
                  </a:lnTo>
                  <a:lnTo>
                    <a:pt x="169" y="133"/>
                  </a:lnTo>
                  <a:lnTo>
                    <a:pt x="172" y="126"/>
                  </a:lnTo>
                  <a:lnTo>
                    <a:pt x="174" y="124"/>
                  </a:lnTo>
                  <a:lnTo>
                    <a:pt x="172" y="115"/>
                  </a:lnTo>
                  <a:lnTo>
                    <a:pt x="167" y="113"/>
                  </a:lnTo>
                  <a:lnTo>
                    <a:pt x="163" y="106"/>
                  </a:lnTo>
                  <a:lnTo>
                    <a:pt x="161" y="104"/>
                  </a:lnTo>
                  <a:lnTo>
                    <a:pt x="158" y="104"/>
                  </a:lnTo>
                  <a:lnTo>
                    <a:pt x="145" y="95"/>
                  </a:lnTo>
                  <a:lnTo>
                    <a:pt x="141" y="95"/>
                  </a:lnTo>
                  <a:lnTo>
                    <a:pt x="139" y="97"/>
                  </a:lnTo>
                  <a:lnTo>
                    <a:pt x="134" y="93"/>
                  </a:lnTo>
                  <a:lnTo>
                    <a:pt x="136" y="91"/>
                  </a:lnTo>
                  <a:lnTo>
                    <a:pt x="134" y="91"/>
                  </a:lnTo>
                  <a:lnTo>
                    <a:pt x="136" y="86"/>
                  </a:lnTo>
                  <a:lnTo>
                    <a:pt x="132" y="82"/>
                  </a:lnTo>
                  <a:lnTo>
                    <a:pt x="132" y="80"/>
                  </a:lnTo>
                  <a:lnTo>
                    <a:pt x="128" y="80"/>
                  </a:lnTo>
                  <a:lnTo>
                    <a:pt x="125" y="75"/>
                  </a:lnTo>
                  <a:lnTo>
                    <a:pt x="123" y="75"/>
                  </a:lnTo>
                  <a:lnTo>
                    <a:pt x="123" y="73"/>
                  </a:lnTo>
                  <a:lnTo>
                    <a:pt x="123" y="71"/>
                  </a:lnTo>
                  <a:lnTo>
                    <a:pt x="123" y="69"/>
                  </a:lnTo>
                  <a:lnTo>
                    <a:pt x="123" y="66"/>
                  </a:lnTo>
                  <a:lnTo>
                    <a:pt x="123" y="60"/>
                  </a:lnTo>
                  <a:lnTo>
                    <a:pt x="125" y="58"/>
                  </a:lnTo>
                  <a:lnTo>
                    <a:pt x="128" y="51"/>
                  </a:lnTo>
                  <a:lnTo>
                    <a:pt x="130" y="51"/>
                  </a:lnTo>
                  <a:lnTo>
                    <a:pt x="132" y="51"/>
                  </a:lnTo>
                  <a:lnTo>
                    <a:pt x="132" y="44"/>
                  </a:lnTo>
                  <a:lnTo>
                    <a:pt x="130" y="42"/>
                  </a:lnTo>
                  <a:lnTo>
                    <a:pt x="130" y="38"/>
                  </a:lnTo>
                  <a:lnTo>
                    <a:pt x="132" y="38"/>
                  </a:lnTo>
                  <a:lnTo>
                    <a:pt x="136" y="36"/>
                  </a:lnTo>
                  <a:lnTo>
                    <a:pt x="136" y="36"/>
                  </a:lnTo>
                  <a:lnTo>
                    <a:pt x="136" y="33"/>
                  </a:lnTo>
                  <a:lnTo>
                    <a:pt x="132" y="33"/>
                  </a:lnTo>
                  <a:lnTo>
                    <a:pt x="128" y="33"/>
                  </a:lnTo>
                  <a:lnTo>
                    <a:pt x="125" y="33"/>
                  </a:lnTo>
                  <a:lnTo>
                    <a:pt x="119" y="29"/>
                  </a:lnTo>
                  <a:lnTo>
                    <a:pt x="117" y="29"/>
                  </a:lnTo>
                  <a:lnTo>
                    <a:pt x="112" y="27"/>
                  </a:lnTo>
                  <a:lnTo>
                    <a:pt x="110" y="22"/>
                  </a:lnTo>
                  <a:lnTo>
                    <a:pt x="110" y="18"/>
                  </a:lnTo>
                  <a:lnTo>
                    <a:pt x="106" y="18"/>
                  </a:lnTo>
                  <a:lnTo>
                    <a:pt x="103" y="14"/>
                  </a:lnTo>
                  <a:lnTo>
                    <a:pt x="103" y="11"/>
                  </a:lnTo>
                  <a:lnTo>
                    <a:pt x="103" y="5"/>
                  </a:lnTo>
                  <a:lnTo>
                    <a:pt x="99" y="5"/>
                  </a:lnTo>
                  <a:lnTo>
                    <a:pt x="95" y="7"/>
                  </a:lnTo>
                  <a:lnTo>
                    <a:pt x="90" y="5"/>
                  </a:lnTo>
                  <a:lnTo>
                    <a:pt x="90" y="3"/>
                  </a:lnTo>
                  <a:lnTo>
                    <a:pt x="88" y="0"/>
                  </a:lnTo>
                  <a:lnTo>
                    <a:pt x="84" y="0"/>
                  </a:lnTo>
                  <a:lnTo>
                    <a:pt x="77" y="0"/>
                  </a:lnTo>
                  <a:lnTo>
                    <a:pt x="68" y="0"/>
                  </a:lnTo>
                  <a:lnTo>
                    <a:pt x="66" y="0"/>
                  </a:lnTo>
                  <a:lnTo>
                    <a:pt x="62" y="0"/>
                  </a:lnTo>
                  <a:lnTo>
                    <a:pt x="57" y="5"/>
                  </a:lnTo>
                  <a:lnTo>
                    <a:pt x="57" y="7"/>
                  </a:lnTo>
                  <a:lnTo>
                    <a:pt x="55" y="11"/>
                  </a:lnTo>
                  <a:lnTo>
                    <a:pt x="53" y="11"/>
                  </a:lnTo>
                  <a:lnTo>
                    <a:pt x="51" y="14"/>
                  </a:lnTo>
                  <a:lnTo>
                    <a:pt x="42" y="16"/>
                  </a:lnTo>
                  <a:lnTo>
                    <a:pt x="40" y="22"/>
                  </a:lnTo>
                  <a:lnTo>
                    <a:pt x="37" y="29"/>
                  </a:lnTo>
                  <a:lnTo>
                    <a:pt x="42" y="36"/>
                  </a:lnTo>
                  <a:lnTo>
                    <a:pt x="42" y="42"/>
                  </a:lnTo>
                  <a:lnTo>
                    <a:pt x="40" y="49"/>
                  </a:lnTo>
                  <a:lnTo>
                    <a:pt x="40" y="51"/>
                  </a:lnTo>
                  <a:lnTo>
                    <a:pt x="40" y="58"/>
                  </a:lnTo>
                  <a:lnTo>
                    <a:pt x="35" y="62"/>
                  </a:lnTo>
                  <a:lnTo>
                    <a:pt x="35" y="64"/>
                  </a:lnTo>
                  <a:lnTo>
                    <a:pt x="0" y="88"/>
                  </a:lnTo>
                  <a:lnTo>
                    <a:pt x="0" y="88"/>
                  </a:lnTo>
                  <a:lnTo>
                    <a:pt x="0" y="88"/>
                  </a:lnTo>
                  <a:lnTo>
                    <a:pt x="11" y="115"/>
                  </a:lnTo>
                  <a:lnTo>
                    <a:pt x="26" y="117"/>
                  </a:lnTo>
                  <a:lnTo>
                    <a:pt x="117" y="179"/>
                  </a:lnTo>
                  <a:lnTo>
                    <a:pt x="154" y="179"/>
                  </a:lnTo>
                  <a:lnTo>
                    <a:pt x="158" y="172"/>
                  </a:lnTo>
                  <a:lnTo>
                    <a:pt x="163" y="161"/>
                  </a:lnTo>
                  <a:lnTo>
                    <a:pt x="172" y="159"/>
                  </a:lnTo>
                  <a:lnTo>
                    <a:pt x="178" y="161"/>
                  </a:lnTo>
                  <a:lnTo>
                    <a:pt x="183" y="159"/>
                  </a:lnTo>
                  <a:lnTo>
                    <a:pt x="185" y="159"/>
                  </a:lnTo>
                  <a:lnTo>
                    <a:pt x="187" y="155"/>
                  </a:lnTo>
                  <a:lnTo>
                    <a:pt x="189" y="155"/>
                  </a:lnTo>
                  <a:close/>
                </a:path>
              </a:pathLst>
            </a:custGeom>
            <a:grpFill/>
            <a:ln w="0">
              <a:noFill/>
            </a:ln>
          </p:spPr>
          <p:style>
            <a:lnRef idx="0">
              <a:scrgbClr r="0" g="0" b="0"/>
            </a:lnRef>
            <a:fillRef idx="0">
              <a:scrgbClr r="0" g="0" b="0"/>
            </a:fillRef>
            <a:effectRef idx="0">
              <a:scrgbClr r="0" g="0" b="0"/>
            </a:effectRef>
            <a:fontRef idx="minor"/>
          </p:style>
        </p:sp>
        <p:sp>
          <p:nvSpPr>
            <p:cNvPr id="345" name="CustomShape 86">
              <a:extLst>
                <a:ext uri="{FF2B5EF4-FFF2-40B4-BE49-F238E27FC236}">
                  <a16:creationId xmlns:a16="http://schemas.microsoft.com/office/drawing/2014/main" id="{B08E3276-05D7-4E4B-B33D-83C87AC3FFF6}"/>
                </a:ext>
              </a:extLst>
            </p:cNvPr>
            <p:cNvSpPr/>
            <p:nvPr/>
          </p:nvSpPr>
          <p:spPr>
            <a:xfrm>
              <a:off x="4145040" y="4771080"/>
              <a:ext cx="34920" cy="33840"/>
            </a:xfrm>
            <a:custGeom>
              <a:avLst/>
              <a:gdLst/>
              <a:ahLst/>
              <a:cxnLst/>
              <a:rect l="l" t="t" r="r" b="b"/>
              <a:pathLst>
                <a:path w="33" h="33">
                  <a:moveTo>
                    <a:pt x="0" y="20"/>
                  </a:moveTo>
                  <a:lnTo>
                    <a:pt x="4" y="13"/>
                  </a:lnTo>
                  <a:lnTo>
                    <a:pt x="9" y="2"/>
                  </a:lnTo>
                  <a:lnTo>
                    <a:pt x="18" y="0"/>
                  </a:lnTo>
                  <a:lnTo>
                    <a:pt x="24" y="2"/>
                  </a:lnTo>
                  <a:lnTo>
                    <a:pt x="29" y="0"/>
                  </a:lnTo>
                  <a:lnTo>
                    <a:pt x="31" y="0"/>
                  </a:lnTo>
                  <a:lnTo>
                    <a:pt x="29" y="2"/>
                  </a:lnTo>
                  <a:lnTo>
                    <a:pt x="31" y="11"/>
                  </a:lnTo>
                  <a:lnTo>
                    <a:pt x="20" y="13"/>
                  </a:lnTo>
                  <a:lnTo>
                    <a:pt x="29" y="18"/>
                  </a:lnTo>
                  <a:lnTo>
                    <a:pt x="29" y="15"/>
                  </a:lnTo>
                  <a:lnTo>
                    <a:pt x="31" y="20"/>
                  </a:lnTo>
                  <a:lnTo>
                    <a:pt x="31" y="22"/>
                  </a:lnTo>
                  <a:lnTo>
                    <a:pt x="33" y="24"/>
                  </a:lnTo>
                  <a:lnTo>
                    <a:pt x="31" y="24"/>
                  </a:lnTo>
                  <a:lnTo>
                    <a:pt x="31" y="24"/>
                  </a:lnTo>
                  <a:lnTo>
                    <a:pt x="33" y="29"/>
                  </a:lnTo>
                  <a:lnTo>
                    <a:pt x="22" y="33"/>
                  </a:lnTo>
                  <a:lnTo>
                    <a:pt x="20" y="26"/>
                  </a:lnTo>
                  <a:lnTo>
                    <a:pt x="2" y="20"/>
                  </a:lnTo>
                  <a:lnTo>
                    <a:pt x="0" y="20"/>
                  </a:lnTo>
                  <a:close/>
                </a:path>
              </a:pathLst>
            </a:custGeom>
            <a:grpFill/>
            <a:ln w="0">
              <a:noFill/>
            </a:ln>
          </p:spPr>
          <p:style>
            <a:lnRef idx="0">
              <a:scrgbClr r="0" g="0" b="0"/>
            </a:lnRef>
            <a:fillRef idx="0">
              <a:scrgbClr r="0" g="0" b="0"/>
            </a:fillRef>
            <a:effectRef idx="0">
              <a:scrgbClr r="0" g="0" b="0"/>
            </a:effectRef>
            <a:fontRef idx="minor"/>
          </p:style>
        </p:sp>
        <p:sp>
          <p:nvSpPr>
            <p:cNvPr id="346" name="CustomShape 87">
              <a:extLst>
                <a:ext uri="{FF2B5EF4-FFF2-40B4-BE49-F238E27FC236}">
                  <a16:creationId xmlns:a16="http://schemas.microsoft.com/office/drawing/2014/main" id="{1CB33205-9D36-4757-8A0D-FB93BE3CF3D5}"/>
                </a:ext>
              </a:extLst>
            </p:cNvPr>
            <p:cNvSpPr/>
            <p:nvPr/>
          </p:nvSpPr>
          <p:spPr>
            <a:xfrm>
              <a:off x="3844440" y="4648320"/>
              <a:ext cx="46440" cy="26640"/>
            </a:xfrm>
            <a:custGeom>
              <a:avLst/>
              <a:gdLst/>
              <a:ahLst/>
              <a:cxnLst/>
              <a:rect l="l" t="t" r="r" b="b"/>
              <a:pathLst>
                <a:path w="44" h="26">
                  <a:moveTo>
                    <a:pt x="9" y="24"/>
                  </a:moveTo>
                  <a:lnTo>
                    <a:pt x="5" y="22"/>
                  </a:lnTo>
                  <a:lnTo>
                    <a:pt x="0" y="18"/>
                  </a:lnTo>
                  <a:lnTo>
                    <a:pt x="0" y="13"/>
                  </a:lnTo>
                  <a:lnTo>
                    <a:pt x="3" y="13"/>
                  </a:lnTo>
                  <a:lnTo>
                    <a:pt x="7" y="11"/>
                  </a:lnTo>
                  <a:lnTo>
                    <a:pt x="9" y="13"/>
                  </a:lnTo>
                  <a:lnTo>
                    <a:pt x="11" y="11"/>
                  </a:lnTo>
                  <a:lnTo>
                    <a:pt x="14" y="9"/>
                  </a:lnTo>
                  <a:lnTo>
                    <a:pt x="14" y="7"/>
                  </a:lnTo>
                  <a:lnTo>
                    <a:pt x="18" y="7"/>
                  </a:lnTo>
                  <a:lnTo>
                    <a:pt x="20" y="9"/>
                  </a:lnTo>
                  <a:lnTo>
                    <a:pt x="27" y="9"/>
                  </a:lnTo>
                  <a:lnTo>
                    <a:pt x="36" y="4"/>
                  </a:lnTo>
                  <a:lnTo>
                    <a:pt x="40" y="0"/>
                  </a:lnTo>
                  <a:lnTo>
                    <a:pt x="42" y="0"/>
                  </a:lnTo>
                  <a:lnTo>
                    <a:pt x="44" y="2"/>
                  </a:lnTo>
                  <a:lnTo>
                    <a:pt x="42" y="4"/>
                  </a:lnTo>
                  <a:lnTo>
                    <a:pt x="38" y="7"/>
                  </a:lnTo>
                  <a:lnTo>
                    <a:pt x="33" y="11"/>
                  </a:lnTo>
                  <a:lnTo>
                    <a:pt x="36" y="15"/>
                  </a:lnTo>
                  <a:lnTo>
                    <a:pt x="36" y="18"/>
                  </a:lnTo>
                  <a:lnTo>
                    <a:pt x="29" y="18"/>
                  </a:lnTo>
                  <a:lnTo>
                    <a:pt x="27" y="20"/>
                  </a:lnTo>
                  <a:lnTo>
                    <a:pt x="22" y="22"/>
                  </a:lnTo>
                  <a:lnTo>
                    <a:pt x="18" y="24"/>
                  </a:lnTo>
                  <a:lnTo>
                    <a:pt x="16" y="26"/>
                  </a:lnTo>
                  <a:lnTo>
                    <a:pt x="14" y="24"/>
                  </a:lnTo>
                  <a:lnTo>
                    <a:pt x="9" y="24"/>
                  </a:lnTo>
                  <a:close/>
                </a:path>
              </a:pathLst>
            </a:custGeom>
            <a:grpFill/>
            <a:ln w="0">
              <a:noFill/>
            </a:ln>
          </p:spPr>
          <p:style>
            <a:lnRef idx="0">
              <a:scrgbClr r="0" g="0" b="0"/>
            </a:lnRef>
            <a:fillRef idx="0">
              <a:scrgbClr r="0" g="0" b="0"/>
            </a:fillRef>
            <a:effectRef idx="0">
              <a:scrgbClr r="0" g="0" b="0"/>
            </a:effectRef>
            <a:fontRef idx="minor"/>
          </p:style>
        </p:sp>
        <p:sp>
          <p:nvSpPr>
            <p:cNvPr id="347" name="CustomShape 88">
              <a:extLst>
                <a:ext uri="{FF2B5EF4-FFF2-40B4-BE49-F238E27FC236}">
                  <a16:creationId xmlns:a16="http://schemas.microsoft.com/office/drawing/2014/main" id="{3C911EC1-6FBB-4A0E-B595-F5B503BEB7EA}"/>
                </a:ext>
              </a:extLst>
            </p:cNvPr>
            <p:cNvSpPr/>
            <p:nvPr/>
          </p:nvSpPr>
          <p:spPr>
            <a:xfrm>
              <a:off x="3912840" y="4611960"/>
              <a:ext cx="128520" cy="111240"/>
            </a:xfrm>
            <a:custGeom>
              <a:avLst/>
              <a:gdLst/>
              <a:ahLst/>
              <a:cxnLst/>
              <a:rect l="l" t="t" r="r" b="b"/>
              <a:pathLst>
                <a:path w="121" h="108">
                  <a:moveTo>
                    <a:pt x="64" y="83"/>
                  </a:moveTo>
                  <a:lnTo>
                    <a:pt x="99" y="59"/>
                  </a:lnTo>
                  <a:lnTo>
                    <a:pt x="99" y="57"/>
                  </a:lnTo>
                  <a:lnTo>
                    <a:pt x="104" y="53"/>
                  </a:lnTo>
                  <a:lnTo>
                    <a:pt x="104" y="46"/>
                  </a:lnTo>
                  <a:lnTo>
                    <a:pt x="104" y="44"/>
                  </a:lnTo>
                  <a:lnTo>
                    <a:pt x="106" y="37"/>
                  </a:lnTo>
                  <a:lnTo>
                    <a:pt x="106" y="31"/>
                  </a:lnTo>
                  <a:lnTo>
                    <a:pt x="101" y="24"/>
                  </a:lnTo>
                  <a:lnTo>
                    <a:pt x="104" y="17"/>
                  </a:lnTo>
                  <a:lnTo>
                    <a:pt x="106" y="11"/>
                  </a:lnTo>
                  <a:lnTo>
                    <a:pt x="115" y="9"/>
                  </a:lnTo>
                  <a:lnTo>
                    <a:pt x="117" y="6"/>
                  </a:lnTo>
                  <a:lnTo>
                    <a:pt x="119" y="6"/>
                  </a:lnTo>
                  <a:lnTo>
                    <a:pt x="121" y="2"/>
                  </a:lnTo>
                  <a:lnTo>
                    <a:pt x="119" y="0"/>
                  </a:lnTo>
                  <a:lnTo>
                    <a:pt x="115" y="0"/>
                  </a:lnTo>
                  <a:lnTo>
                    <a:pt x="106" y="2"/>
                  </a:lnTo>
                  <a:lnTo>
                    <a:pt x="97" y="2"/>
                  </a:lnTo>
                  <a:lnTo>
                    <a:pt x="93" y="2"/>
                  </a:lnTo>
                  <a:lnTo>
                    <a:pt x="88" y="2"/>
                  </a:lnTo>
                  <a:lnTo>
                    <a:pt x="82" y="4"/>
                  </a:lnTo>
                  <a:lnTo>
                    <a:pt x="77" y="6"/>
                  </a:lnTo>
                  <a:lnTo>
                    <a:pt x="73" y="9"/>
                  </a:lnTo>
                  <a:lnTo>
                    <a:pt x="73" y="11"/>
                  </a:lnTo>
                  <a:lnTo>
                    <a:pt x="64" y="11"/>
                  </a:lnTo>
                  <a:lnTo>
                    <a:pt x="57" y="9"/>
                  </a:lnTo>
                  <a:lnTo>
                    <a:pt x="55" y="6"/>
                  </a:lnTo>
                  <a:lnTo>
                    <a:pt x="51" y="6"/>
                  </a:lnTo>
                  <a:lnTo>
                    <a:pt x="42" y="6"/>
                  </a:lnTo>
                  <a:lnTo>
                    <a:pt x="40" y="9"/>
                  </a:lnTo>
                  <a:lnTo>
                    <a:pt x="38" y="9"/>
                  </a:lnTo>
                  <a:lnTo>
                    <a:pt x="27" y="13"/>
                  </a:lnTo>
                  <a:lnTo>
                    <a:pt x="24" y="13"/>
                  </a:lnTo>
                  <a:lnTo>
                    <a:pt x="18" y="11"/>
                  </a:lnTo>
                  <a:lnTo>
                    <a:pt x="18" y="13"/>
                  </a:lnTo>
                  <a:lnTo>
                    <a:pt x="18" y="22"/>
                  </a:lnTo>
                  <a:lnTo>
                    <a:pt x="16" y="22"/>
                  </a:lnTo>
                  <a:lnTo>
                    <a:pt x="16" y="26"/>
                  </a:lnTo>
                  <a:lnTo>
                    <a:pt x="11" y="28"/>
                  </a:lnTo>
                  <a:lnTo>
                    <a:pt x="7" y="28"/>
                  </a:lnTo>
                  <a:lnTo>
                    <a:pt x="5" y="28"/>
                  </a:lnTo>
                  <a:lnTo>
                    <a:pt x="2" y="28"/>
                  </a:lnTo>
                  <a:lnTo>
                    <a:pt x="0" y="31"/>
                  </a:lnTo>
                  <a:lnTo>
                    <a:pt x="2" y="35"/>
                  </a:lnTo>
                  <a:lnTo>
                    <a:pt x="5" y="42"/>
                  </a:lnTo>
                  <a:lnTo>
                    <a:pt x="7" y="46"/>
                  </a:lnTo>
                  <a:lnTo>
                    <a:pt x="5" y="50"/>
                  </a:lnTo>
                  <a:lnTo>
                    <a:pt x="5" y="59"/>
                  </a:lnTo>
                  <a:lnTo>
                    <a:pt x="13" y="59"/>
                  </a:lnTo>
                  <a:lnTo>
                    <a:pt x="16" y="64"/>
                  </a:lnTo>
                  <a:lnTo>
                    <a:pt x="18" y="64"/>
                  </a:lnTo>
                  <a:lnTo>
                    <a:pt x="18" y="70"/>
                  </a:lnTo>
                  <a:lnTo>
                    <a:pt x="20" y="72"/>
                  </a:lnTo>
                  <a:lnTo>
                    <a:pt x="18" y="75"/>
                  </a:lnTo>
                  <a:lnTo>
                    <a:pt x="16" y="75"/>
                  </a:lnTo>
                  <a:lnTo>
                    <a:pt x="11" y="77"/>
                  </a:lnTo>
                  <a:lnTo>
                    <a:pt x="9" y="81"/>
                  </a:lnTo>
                  <a:lnTo>
                    <a:pt x="7" y="86"/>
                  </a:lnTo>
                  <a:lnTo>
                    <a:pt x="7" y="86"/>
                  </a:lnTo>
                  <a:lnTo>
                    <a:pt x="7" y="88"/>
                  </a:lnTo>
                  <a:lnTo>
                    <a:pt x="11" y="90"/>
                  </a:lnTo>
                  <a:lnTo>
                    <a:pt x="11" y="97"/>
                  </a:lnTo>
                  <a:lnTo>
                    <a:pt x="9" y="99"/>
                  </a:lnTo>
                  <a:lnTo>
                    <a:pt x="11" y="101"/>
                  </a:lnTo>
                  <a:lnTo>
                    <a:pt x="18" y="103"/>
                  </a:lnTo>
                  <a:lnTo>
                    <a:pt x="22" y="106"/>
                  </a:lnTo>
                  <a:lnTo>
                    <a:pt x="22" y="106"/>
                  </a:lnTo>
                  <a:lnTo>
                    <a:pt x="27" y="108"/>
                  </a:lnTo>
                  <a:lnTo>
                    <a:pt x="64" y="83"/>
                  </a:lnTo>
                  <a:lnTo>
                    <a:pt x="64" y="83"/>
                  </a:lnTo>
                  <a:close/>
                </a:path>
              </a:pathLst>
            </a:custGeom>
            <a:grpFill/>
            <a:ln w="0">
              <a:noFill/>
            </a:ln>
          </p:spPr>
          <p:style>
            <a:lnRef idx="0">
              <a:scrgbClr r="0" g="0" b="0"/>
            </a:lnRef>
            <a:fillRef idx="0">
              <a:scrgbClr r="0" g="0" b="0"/>
            </a:fillRef>
            <a:effectRef idx="0">
              <a:scrgbClr r="0" g="0" b="0"/>
            </a:effectRef>
            <a:fontRef idx="minor"/>
          </p:style>
        </p:sp>
        <p:sp>
          <p:nvSpPr>
            <p:cNvPr id="348" name="CustomShape 89">
              <a:extLst>
                <a:ext uri="{FF2B5EF4-FFF2-40B4-BE49-F238E27FC236}">
                  <a16:creationId xmlns:a16="http://schemas.microsoft.com/office/drawing/2014/main" id="{62B332D1-B969-4F11-95D2-B4D1EB6005D5}"/>
                </a:ext>
              </a:extLst>
            </p:cNvPr>
            <p:cNvSpPr/>
            <p:nvPr/>
          </p:nvSpPr>
          <p:spPr>
            <a:xfrm>
              <a:off x="3887280" y="4700880"/>
              <a:ext cx="32760" cy="88560"/>
            </a:xfrm>
            <a:custGeom>
              <a:avLst/>
              <a:gdLst/>
              <a:ahLst/>
              <a:cxnLst/>
              <a:rect l="l" t="t" r="r" b="b"/>
              <a:pathLst>
                <a:path w="31" h="86">
                  <a:moveTo>
                    <a:pt x="20" y="86"/>
                  </a:moveTo>
                  <a:lnTo>
                    <a:pt x="22" y="81"/>
                  </a:lnTo>
                  <a:lnTo>
                    <a:pt x="22" y="81"/>
                  </a:lnTo>
                  <a:lnTo>
                    <a:pt x="22" y="79"/>
                  </a:lnTo>
                  <a:lnTo>
                    <a:pt x="24" y="77"/>
                  </a:lnTo>
                  <a:lnTo>
                    <a:pt x="24" y="72"/>
                  </a:lnTo>
                  <a:lnTo>
                    <a:pt x="24" y="68"/>
                  </a:lnTo>
                  <a:lnTo>
                    <a:pt x="24" y="61"/>
                  </a:lnTo>
                  <a:lnTo>
                    <a:pt x="26" y="61"/>
                  </a:lnTo>
                  <a:lnTo>
                    <a:pt x="26" y="57"/>
                  </a:lnTo>
                  <a:lnTo>
                    <a:pt x="26" y="53"/>
                  </a:lnTo>
                  <a:lnTo>
                    <a:pt x="26" y="50"/>
                  </a:lnTo>
                  <a:lnTo>
                    <a:pt x="26" y="42"/>
                  </a:lnTo>
                  <a:lnTo>
                    <a:pt x="26" y="42"/>
                  </a:lnTo>
                  <a:lnTo>
                    <a:pt x="24" y="42"/>
                  </a:lnTo>
                  <a:lnTo>
                    <a:pt x="20" y="44"/>
                  </a:lnTo>
                  <a:lnTo>
                    <a:pt x="18" y="42"/>
                  </a:lnTo>
                  <a:lnTo>
                    <a:pt x="20" y="35"/>
                  </a:lnTo>
                  <a:lnTo>
                    <a:pt x="20" y="26"/>
                  </a:lnTo>
                  <a:lnTo>
                    <a:pt x="18" y="24"/>
                  </a:lnTo>
                  <a:lnTo>
                    <a:pt x="20" y="20"/>
                  </a:lnTo>
                  <a:lnTo>
                    <a:pt x="24" y="20"/>
                  </a:lnTo>
                  <a:lnTo>
                    <a:pt x="24" y="22"/>
                  </a:lnTo>
                  <a:lnTo>
                    <a:pt x="26" y="22"/>
                  </a:lnTo>
                  <a:lnTo>
                    <a:pt x="29" y="20"/>
                  </a:lnTo>
                  <a:lnTo>
                    <a:pt x="29" y="17"/>
                  </a:lnTo>
                  <a:lnTo>
                    <a:pt x="29" y="17"/>
                  </a:lnTo>
                  <a:lnTo>
                    <a:pt x="29" y="15"/>
                  </a:lnTo>
                  <a:lnTo>
                    <a:pt x="26" y="13"/>
                  </a:lnTo>
                  <a:lnTo>
                    <a:pt x="29" y="6"/>
                  </a:lnTo>
                  <a:lnTo>
                    <a:pt x="29" y="2"/>
                  </a:lnTo>
                  <a:lnTo>
                    <a:pt x="31" y="0"/>
                  </a:lnTo>
                  <a:lnTo>
                    <a:pt x="29" y="0"/>
                  </a:lnTo>
                  <a:lnTo>
                    <a:pt x="26" y="4"/>
                  </a:lnTo>
                  <a:lnTo>
                    <a:pt x="20" y="4"/>
                  </a:lnTo>
                  <a:lnTo>
                    <a:pt x="18" y="4"/>
                  </a:lnTo>
                  <a:lnTo>
                    <a:pt x="13" y="8"/>
                  </a:lnTo>
                  <a:lnTo>
                    <a:pt x="13" y="22"/>
                  </a:lnTo>
                  <a:lnTo>
                    <a:pt x="7" y="33"/>
                  </a:lnTo>
                  <a:lnTo>
                    <a:pt x="0" y="42"/>
                  </a:lnTo>
                  <a:lnTo>
                    <a:pt x="2" y="44"/>
                  </a:lnTo>
                  <a:lnTo>
                    <a:pt x="7" y="48"/>
                  </a:lnTo>
                  <a:lnTo>
                    <a:pt x="9" y="55"/>
                  </a:lnTo>
                  <a:lnTo>
                    <a:pt x="13" y="64"/>
                  </a:lnTo>
                  <a:lnTo>
                    <a:pt x="18" y="75"/>
                  </a:lnTo>
                  <a:lnTo>
                    <a:pt x="18" y="79"/>
                  </a:lnTo>
                  <a:lnTo>
                    <a:pt x="20" y="86"/>
                  </a:lnTo>
                  <a:close/>
                </a:path>
              </a:pathLst>
            </a:custGeom>
            <a:grpFill/>
            <a:ln w="0">
              <a:noFill/>
            </a:ln>
          </p:spPr>
          <p:style>
            <a:lnRef idx="0">
              <a:scrgbClr r="0" g="0" b="0"/>
            </a:lnRef>
            <a:fillRef idx="0">
              <a:scrgbClr r="0" g="0" b="0"/>
            </a:fillRef>
            <a:effectRef idx="0">
              <a:scrgbClr r="0" g="0" b="0"/>
            </a:effectRef>
            <a:fontRef idx="minor"/>
          </p:style>
        </p:sp>
        <p:sp>
          <p:nvSpPr>
            <p:cNvPr id="349" name="CustomShape 90">
              <a:extLst>
                <a:ext uri="{FF2B5EF4-FFF2-40B4-BE49-F238E27FC236}">
                  <a16:creationId xmlns:a16="http://schemas.microsoft.com/office/drawing/2014/main" id="{0E0EEEF9-DAD2-427C-97AE-1101630AA892}"/>
                </a:ext>
              </a:extLst>
            </p:cNvPr>
            <p:cNvSpPr/>
            <p:nvPr/>
          </p:nvSpPr>
          <p:spPr>
            <a:xfrm>
              <a:off x="3915000" y="4700880"/>
              <a:ext cx="9360" cy="17280"/>
            </a:xfrm>
            <a:custGeom>
              <a:avLst/>
              <a:gdLst/>
              <a:ahLst/>
              <a:cxnLst/>
              <a:rect l="l" t="t" r="r" b="b"/>
              <a:pathLst>
                <a:path w="9" h="17">
                  <a:moveTo>
                    <a:pt x="3" y="17"/>
                  </a:moveTo>
                  <a:lnTo>
                    <a:pt x="3" y="15"/>
                  </a:lnTo>
                  <a:lnTo>
                    <a:pt x="0" y="13"/>
                  </a:lnTo>
                  <a:lnTo>
                    <a:pt x="3" y="6"/>
                  </a:lnTo>
                  <a:lnTo>
                    <a:pt x="3" y="2"/>
                  </a:lnTo>
                  <a:lnTo>
                    <a:pt x="5" y="0"/>
                  </a:lnTo>
                  <a:lnTo>
                    <a:pt x="5" y="0"/>
                  </a:lnTo>
                  <a:lnTo>
                    <a:pt x="5" y="2"/>
                  </a:lnTo>
                  <a:lnTo>
                    <a:pt x="9" y="4"/>
                  </a:lnTo>
                  <a:lnTo>
                    <a:pt x="9" y="11"/>
                  </a:lnTo>
                  <a:lnTo>
                    <a:pt x="7" y="13"/>
                  </a:lnTo>
                  <a:lnTo>
                    <a:pt x="7" y="13"/>
                  </a:lnTo>
                  <a:lnTo>
                    <a:pt x="5" y="15"/>
                  </a:lnTo>
                  <a:lnTo>
                    <a:pt x="5" y="17"/>
                  </a:lnTo>
                  <a:lnTo>
                    <a:pt x="3" y="17"/>
                  </a:lnTo>
                  <a:close/>
                </a:path>
              </a:pathLst>
            </a:custGeom>
            <a:grpFill/>
            <a:ln w="0">
              <a:noFill/>
            </a:ln>
          </p:spPr>
          <p:style>
            <a:lnRef idx="0">
              <a:scrgbClr r="0" g="0" b="0"/>
            </a:lnRef>
            <a:fillRef idx="0">
              <a:scrgbClr r="0" g="0" b="0"/>
            </a:fillRef>
            <a:effectRef idx="0">
              <a:scrgbClr r="0" g="0" b="0"/>
            </a:effectRef>
            <a:fontRef idx="minor"/>
          </p:style>
        </p:sp>
        <p:sp>
          <p:nvSpPr>
            <p:cNvPr id="350" name="CustomShape 91">
              <a:extLst>
                <a:ext uri="{FF2B5EF4-FFF2-40B4-BE49-F238E27FC236}">
                  <a16:creationId xmlns:a16="http://schemas.microsoft.com/office/drawing/2014/main" id="{21738E5C-EA6C-4725-9C1D-72366A34C1BF}"/>
                </a:ext>
              </a:extLst>
            </p:cNvPr>
            <p:cNvSpPr/>
            <p:nvPr/>
          </p:nvSpPr>
          <p:spPr>
            <a:xfrm>
              <a:off x="3906360" y="4721400"/>
              <a:ext cx="11520" cy="24480"/>
            </a:xfrm>
            <a:custGeom>
              <a:avLst/>
              <a:gdLst/>
              <a:ahLst/>
              <a:cxnLst/>
              <a:rect l="l" t="t" r="r" b="b"/>
              <a:pathLst>
                <a:path w="11" h="24">
                  <a:moveTo>
                    <a:pt x="8" y="22"/>
                  </a:moveTo>
                  <a:lnTo>
                    <a:pt x="6" y="22"/>
                  </a:lnTo>
                  <a:lnTo>
                    <a:pt x="2" y="24"/>
                  </a:lnTo>
                  <a:lnTo>
                    <a:pt x="0" y="22"/>
                  </a:lnTo>
                  <a:lnTo>
                    <a:pt x="2" y="15"/>
                  </a:lnTo>
                  <a:lnTo>
                    <a:pt x="2" y="6"/>
                  </a:lnTo>
                  <a:lnTo>
                    <a:pt x="0" y="4"/>
                  </a:lnTo>
                  <a:lnTo>
                    <a:pt x="2" y="0"/>
                  </a:lnTo>
                  <a:lnTo>
                    <a:pt x="6" y="0"/>
                  </a:lnTo>
                  <a:lnTo>
                    <a:pt x="6" y="2"/>
                  </a:lnTo>
                  <a:lnTo>
                    <a:pt x="8" y="2"/>
                  </a:lnTo>
                  <a:lnTo>
                    <a:pt x="11" y="0"/>
                  </a:lnTo>
                  <a:lnTo>
                    <a:pt x="11" y="2"/>
                  </a:lnTo>
                  <a:lnTo>
                    <a:pt x="11" y="4"/>
                  </a:lnTo>
                  <a:lnTo>
                    <a:pt x="11" y="6"/>
                  </a:lnTo>
                  <a:lnTo>
                    <a:pt x="11" y="11"/>
                  </a:lnTo>
                  <a:lnTo>
                    <a:pt x="11" y="13"/>
                  </a:lnTo>
                  <a:lnTo>
                    <a:pt x="8" y="22"/>
                  </a:lnTo>
                  <a:lnTo>
                    <a:pt x="8" y="22"/>
                  </a:lnTo>
                  <a:close/>
                </a:path>
              </a:pathLst>
            </a:custGeom>
            <a:grpFill/>
            <a:ln w="0">
              <a:noFill/>
            </a:ln>
          </p:spPr>
          <p:style>
            <a:lnRef idx="0">
              <a:scrgbClr r="0" g="0" b="0"/>
            </a:lnRef>
            <a:fillRef idx="0">
              <a:scrgbClr r="0" g="0" b="0"/>
            </a:fillRef>
            <a:effectRef idx="0">
              <a:scrgbClr r="0" g="0" b="0"/>
            </a:effectRef>
            <a:fontRef idx="minor"/>
          </p:style>
        </p:sp>
        <p:sp>
          <p:nvSpPr>
            <p:cNvPr id="351" name="CustomShape 92">
              <a:extLst>
                <a:ext uri="{FF2B5EF4-FFF2-40B4-BE49-F238E27FC236}">
                  <a16:creationId xmlns:a16="http://schemas.microsoft.com/office/drawing/2014/main" id="{76497B73-6C21-45DB-8605-1A12DC877F89}"/>
                </a:ext>
              </a:extLst>
            </p:cNvPr>
            <p:cNvSpPr/>
            <p:nvPr/>
          </p:nvSpPr>
          <p:spPr>
            <a:xfrm>
              <a:off x="3906360" y="4673160"/>
              <a:ext cx="27360" cy="31680"/>
            </a:xfrm>
            <a:custGeom>
              <a:avLst/>
              <a:gdLst/>
              <a:ahLst/>
              <a:cxnLst/>
              <a:rect l="l" t="t" r="r" b="b"/>
              <a:pathLst>
                <a:path w="26" h="31">
                  <a:moveTo>
                    <a:pt x="0" y="31"/>
                  </a:moveTo>
                  <a:lnTo>
                    <a:pt x="2" y="31"/>
                  </a:lnTo>
                  <a:lnTo>
                    <a:pt x="8" y="31"/>
                  </a:lnTo>
                  <a:lnTo>
                    <a:pt x="11" y="27"/>
                  </a:lnTo>
                  <a:lnTo>
                    <a:pt x="13" y="27"/>
                  </a:lnTo>
                  <a:lnTo>
                    <a:pt x="15" y="22"/>
                  </a:lnTo>
                  <a:lnTo>
                    <a:pt x="17" y="18"/>
                  </a:lnTo>
                  <a:lnTo>
                    <a:pt x="22" y="16"/>
                  </a:lnTo>
                  <a:lnTo>
                    <a:pt x="24" y="16"/>
                  </a:lnTo>
                  <a:lnTo>
                    <a:pt x="26" y="13"/>
                  </a:lnTo>
                  <a:lnTo>
                    <a:pt x="24" y="11"/>
                  </a:lnTo>
                  <a:lnTo>
                    <a:pt x="24" y="5"/>
                  </a:lnTo>
                  <a:lnTo>
                    <a:pt x="22" y="5"/>
                  </a:lnTo>
                  <a:lnTo>
                    <a:pt x="19" y="0"/>
                  </a:lnTo>
                  <a:lnTo>
                    <a:pt x="11" y="0"/>
                  </a:lnTo>
                  <a:lnTo>
                    <a:pt x="11" y="0"/>
                  </a:lnTo>
                  <a:lnTo>
                    <a:pt x="8" y="0"/>
                  </a:lnTo>
                  <a:lnTo>
                    <a:pt x="6" y="16"/>
                  </a:lnTo>
                  <a:lnTo>
                    <a:pt x="4" y="20"/>
                  </a:lnTo>
                  <a:lnTo>
                    <a:pt x="0" y="24"/>
                  </a:lnTo>
                  <a:lnTo>
                    <a:pt x="0" y="31"/>
                  </a:lnTo>
                  <a:lnTo>
                    <a:pt x="0" y="31"/>
                  </a:lnTo>
                  <a:close/>
                </a:path>
              </a:pathLst>
            </a:custGeom>
            <a:grpFill/>
            <a:ln w="0">
              <a:noFill/>
            </a:ln>
          </p:spPr>
          <p:style>
            <a:lnRef idx="0">
              <a:scrgbClr r="0" g="0" b="0"/>
            </a:lnRef>
            <a:fillRef idx="0">
              <a:scrgbClr r="0" g="0" b="0"/>
            </a:fillRef>
            <a:effectRef idx="0">
              <a:scrgbClr r="0" g="0" b="0"/>
            </a:effectRef>
            <a:fontRef idx="minor"/>
          </p:style>
        </p:sp>
        <p:sp>
          <p:nvSpPr>
            <p:cNvPr id="352" name="CustomShape 93">
              <a:extLst>
                <a:ext uri="{FF2B5EF4-FFF2-40B4-BE49-F238E27FC236}">
                  <a16:creationId xmlns:a16="http://schemas.microsoft.com/office/drawing/2014/main" id="{5295A046-16F8-4531-B46C-7C2167D3D041}"/>
                </a:ext>
              </a:extLst>
            </p:cNvPr>
            <p:cNvSpPr/>
            <p:nvPr/>
          </p:nvSpPr>
          <p:spPr>
            <a:xfrm>
              <a:off x="3908520" y="4697640"/>
              <a:ext cx="83880" cy="99720"/>
            </a:xfrm>
            <a:custGeom>
              <a:avLst/>
              <a:gdLst/>
              <a:ahLst/>
              <a:cxnLst/>
              <a:rect l="l" t="t" r="r" b="b"/>
              <a:pathLst>
                <a:path w="79" h="97">
                  <a:moveTo>
                    <a:pt x="2" y="84"/>
                  </a:moveTo>
                  <a:lnTo>
                    <a:pt x="2" y="84"/>
                  </a:lnTo>
                  <a:lnTo>
                    <a:pt x="2" y="82"/>
                  </a:lnTo>
                  <a:lnTo>
                    <a:pt x="4" y="80"/>
                  </a:lnTo>
                  <a:lnTo>
                    <a:pt x="4" y="75"/>
                  </a:lnTo>
                  <a:lnTo>
                    <a:pt x="4" y="71"/>
                  </a:lnTo>
                  <a:lnTo>
                    <a:pt x="4" y="64"/>
                  </a:lnTo>
                  <a:lnTo>
                    <a:pt x="6" y="64"/>
                  </a:lnTo>
                  <a:lnTo>
                    <a:pt x="6" y="60"/>
                  </a:lnTo>
                  <a:lnTo>
                    <a:pt x="6" y="56"/>
                  </a:lnTo>
                  <a:lnTo>
                    <a:pt x="6" y="53"/>
                  </a:lnTo>
                  <a:lnTo>
                    <a:pt x="9" y="36"/>
                  </a:lnTo>
                  <a:lnTo>
                    <a:pt x="9" y="34"/>
                  </a:lnTo>
                  <a:lnTo>
                    <a:pt x="9" y="29"/>
                  </a:lnTo>
                  <a:lnTo>
                    <a:pt x="9" y="27"/>
                  </a:lnTo>
                  <a:lnTo>
                    <a:pt x="9" y="25"/>
                  </a:lnTo>
                  <a:lnTo>
                    <a:pt x="9" y="20"/>
                  </a:lnTo>
                  <a:lnTo>
                    <a:pt x="11" y="20"/>
                  </a:lnTo>
                  <a:lnTo>
                    <a:pt x="11" y="18"/>
                  </a:lnTo>
                  <a:lnTo>
                    <a:pt x="13" y="16"/>
                  </a:lnTo>
                  <a:lnTo>
                    <a:pt x="15" y="18"/>
                  </a:lnTo>
                  <a:lnTo>
                    <a:pt x="22" y="20"/>
                  </a:lnTo>
                  <a:lnTo>
                    <a:pt x="26" y="23"/>
                  </a:lnTo>
                  <a:lnTo>
                    <a:pt x="26" y="23"/>
                  </a:lnTo>
                  <a:lnTo>
                    <a:pt x="31" y="25"/>
                  </a:lnTo>
                  <a:lnTo>
                    <a:pt x="68" y="0"/>
                  </a:lnTo>
                  <a:lnTo>
                    <a:pt x="79" y="27"/>
                  </a:lnTo>
                  <a:lnTo>
                    <a:pt x="77" y="27"/>
                  </a:lnTo>
                  <a:lnTo>
                    <a:pt x="70" y="34"/>
                  </a:lnTo>
                  <a:lnTo>
                    <a:pt x="42" y="42"/>
                  </a:lnTo>
                  <a:lnTo>
                    <a:pt x="64" y="67"/>
                  </a:lnTo>
                  <a:lnTo>
                    <a:pt x="55" y="75"/>
                  </a:lnTo>
                  <a:lnTo>
                    <a:pt x="55" y="82"/>
                  </a:lnTo>
                  <a:lnTo>
                    <a:pt x="39" y="84"/>
                  </a:lnTo>
                  <a:lnTo>
                    <a:pt x="26" y="97"/>
                  </a:lnTo>
                  <a:lnTo>
                    <a:pt x="6" y="91"/>
                  </a:lnTo>
                  <a:lnTo>
                    <a:pt x="0" y="91"/>
                  </a:lnTo>
                  <a:lnTo>
                    <a:pt x="0" y="91"/>
                  </a:lnTo>
                  <a:lnTo>
                    <a:pt x="2" y="86"/>
                  </a:lnTo>
                  <a:lnTo>
                    <a:pt x="2" y="84"/>
                  </a:lnTo>
                  <a:lnTo>
                    <a:pt x="2" y="84"/>
                  </a:lnTo>
                  <a:close/>
                </a:path>
              </a:pathLst>
            </a:custGeom>
            <a:grpFill/>
            <a:ln w="0">
              <a:noFill/>
            </a:ln>
          </p:spPr>
          <p:style>
            <a:lnRef idx="0">
              <a:scrgbClr r="0" g="0" b="0"/>
            </a:lnRef>
            <a:fillRef idx="0">
              <a:scrgbClr r="0" g="0" b="0"/>
            </a:fillRef>
            <a:effectRef idx="0">
              <a:scrgbClr r="0" g="0" b="0"/>
            </a:effectRef>
            <a:fontRef idx="minor"/>
          </p:style>
        </p:sp>
        <p:sp>
          <p:nvSpPr>
            <p:cNvPr id="353" name="CustomShape 94">
              <a:extLst>
                <a:ext uri="{FF2B5EF4-FFF2-40B4-BE49-F238E27FC236}">
                  <a16:creationId xmlns:a16="http://schemas.microsoft.com/office/drawing/2014/main" id="{175D8F41-1DE6-4C60-A86E-AA5332CD5FF2}"/>
                </a:ext>
              </a:extLst>
            </p:cNvPr>
            <p:cNvSpPr/>
            <p:nvPr/>
          </p:nvSpPr>
          <p:spPr>
            <a:xfrm>
              <a:off x="3906360" y="4725720"/>
              <a:ext cx="428040" cy="349920"/>
            </a:xfrm>
            <a:custGeom>
              <a:avLst/>
              <a:gdLst/>
              <a:ahLst/>
              <a:cxnLst/>
              <a:rect l="l" t="t" r="r" b="b"/>
              <a:pathLst>
                <a:path w="402" h="339">
                  <a:moveTo>
                    <a:pt x="257" y="73"/>
                  </a:moveTo>
                  <a:lnTo>
                    <a:pt x="246" y="77"/>
                  </a:lnTo>
                  <a:lnTo>
                    <a:pt x="244" y="70"/>
                  </a:lnTo>
                  <a:lnTo>
                    <a:pt x="226" y="64"/>
                  </a:lnTo>
                  <a:lnTo>
                    <a:pt x="187" y="64"/>
                  </a:lnTo>
                  <a:lnTo>
                    <a:pt x="96" y="2"/>
                  </a:lnTo>
                  <a:lnTo>
                    <a:pt x="79" y="0"/>
                  </a:lnTo>
                  <a:lnTo>
                    <a:pt x="72" y="7"/>
                  </a:lnTo>
                  <a:lnTo>
                    <a:pt x="44" y="15"/>
                  </a:lnTo>
                  <a:lnTo>
                    <a:pt x="66" y="40"/>
                  </a:lnTo>
                  <a:lnTo>
                    <a:pt x="57" y="48"/>
                  </a:lnTo>
                  <a:lnTo>
                    <a:pt x="57" y="55"/>
                  </a:lnTo>
                  <a:lnTo>
                    <a:pt x="41" y="57"/>
                  </a:lnTo>
                  <a:lnTo>
                    <a:pt x="28" y="70"/>
                  </a:lnTo>
                  <a:lnTo>
                    <a:pt x="8" y="64"/>
                  </a:lnTo>
                  <a:lnTo>
                    <a:pt x="2" y="64"/>
                  </a:lnTo>
                  <a:lnTo>
                    <a:pt x="2" y="73"/>
                  </a:lnTo>
                  <a:lnTo>
                    <a:pt x="2" y="79"/>
                  </a:lnTo>
                  <a:lnTo>
                    <a:pt x="0" y="86"/>
                  </a:lnTo>
                  <a:lnTo>
                    <a:pt x="0" y="88"/>
                  </a:lnTo>
                  <a:lnTo>
                    <a:pt x="4" y="86"/>
                  </a:lnTo>
                  <a:lnTo>
                    <a:pt x="4" y="88"/>
                  </a:lnTo>
                  <a:lnTo>
                    <a:pt x="6" y="86"/>
                  </a:lnTo>
                  <a:lnTo>
                    <a:pt x="11" y="88"/>
                  </a:lnTo>
                  <a:lnTo>
                    <a:pt x="11" y="90"/>
                  </a:lnTo>
                  <a:lnTo>
                    <a:pt x="17" y="99"/>
                  </a:lnTo>
                  <a:lnTo>
                    <a:pt x="19" y="103"/>
                  </a:lnTo>
                  <a:lnTo>
                    <a:pt x="22" y="103"/>
                  </a:lnTo>
                  <a:lnTo>
                    <a:pt x="22" y="108"/>
                  </a:lnTo>
                  <a:lnTo>
                    <a:pt x="26" y="112"/>
                  </a:lnTo>
                  <a:lnTo>
                    <a:pt x="28" y="112"/>
                  </a:lnTo>
                  <a:lnTo>
                    <a:pt x="33" y="121"/>
                  </a:lnTo>
                  <a:lnTo>
                    <a:pt x="33" y="125"/>
                  </a:lnTo>
                  <a:lnTo>
                    <a:pt x="35" y="128"/>
                  </a:lnTo>
                  <a:lnTo>
                    <a:pt x="39" y="128"/>
                  </a:lnTo>
                  <a:lnTo>
                    <a:pt x="39" y="134"/>
                  </a:lnTo>
                  <a:lnTo>
                    <a:pt x="41" y="137"/>
                  </a:lnTo>
                  <a:lnTo>
                    <a:pt x="46" y="139"/>
                  </a:lnTo>
                  <a:lnTo>
                    <a:pt x="48" y="148"/>
                  </a:lnTo>
                  <a:lnTo>
                    <a:pt x="52" y="150"/>
                  </a:lnTo>
                  <a:lnTo>
                    <a:pt x="52" y="154"/>
                  </a:lnTo>
                  <a:lnTo>
                    <a:pt x="52" y="156"/>
                  </a:lnTo>
                  <a:lnTo>
                    <a:pt x="52" y="161"/>
                  </a:lnTo>
                  <a:lnTo>
                    <a:pt x="55" y="163"/>
                  </a:lnTo>
                  <a:lnTo>
                    <a:pt x="57" y="167"/>
                  </a:lnTo>
                  <a:lnTo>
                    <a:pt x="59" y="167"/>
                  </a:lnTo>
                  <a:lnTo>
                    <a:pt x="61" y="165"/>
                  </a:lnTo>
                  <a:lnTo>
                    <a:pt x="66" y="167"/>
                  </a:lnTo>
                  <a:lnTo>
                    <a:pt x="72" y="172"/>
                  </a:lnTo>
                  <a:lnTo>
                    <a:pt x="77" y="176"/>
                  </a:lnTo>
                  <a:lnTo>
                    <a:pt x="79" y="181"/>
                  </a:lnTo>
                  <a:lnTo>
                    <a:pt x="79" y="181"/>
                  </a:lnTo>
                  <a:lnTo>
                    <a:pt x="81" y="185"/>
                  </a:lnTo>
                  <a:lnTo>
                    <a:pt x="81" y="187"/>
                  </a:lnTo>
                  <a:lnTo>
                    <a:pt x="83" y="194"/>
                  </a:lnTo>
                  <a:lnTo>
                    <a:pt x="88" y="196"/>
                  </a:lnTo>
                  <a:lnTo>
                    <a:pt x="88" y="205"/>
                  </a:lnTo>
                  <a:lnTo>
                    <a:pt x="90" y="207"/>
                  </a:lnTo>
                  <a:lnTo>
                    <a:pt x="88" y="211"/>
                  </a:lnTo>
                  <a:lnTo>
                    <a:pt x="88" y="214"/>
                  </a:lnTo>
                  <a:lnTo>
                    <a:pt x="88" y="216"/>
                  </a:lnTo>
                  <a:lnTo>
                    <a:pt x="90" y="225"/>
                  </a:lnTo>
                  <a:lnTo>
                    <a:pt x="90" y="231"/>
                  </a:lnTo>
                  <a:lnTo>
                    <a:pt x="94" y="233"/>
                  </a:lnTo>
                  <a:lnTo>
                    <a:pt x="94" y="238"/>
                  </a:lnTo>
                  <a:lnTo>
                    <a:pt x="105" y="247"/>
                  </a:lnTo>
                  <a:lnTo>
                    <a:pt x="107" y="249"/>
                  </a:lnTo>
                  <a:lnTo>
                    <a:pt x="112" y="249"/>
                  </a:lnTo>
                  <a:lnTo>
                    <a:pt x="114" y="253"/>
                  </a:lnTo>
                  <a:lnTo>
                    <a:pt x="116" y="253"/>
                  </a:lnTo>
                  <a:lnTo>
                    <a:pt x="123" y="258"/>
                  </a:lnTo>
                  <a:lnTo>
                    <a:pt x="123" y="260"/>
                  </a:lnTo>
                  <a:lnTo>
                    <a:pt x="127" y="262"/>
                  </a:lnTo>
                  <a:lnTo>
                    <a:pt x="127" y="264"/>
                  </a:lnTo>
                  <a:lnTo>
                    <a:pt x="129" y="264"/>
                  </a:lnTo>
                  <a:lnTo>
                    <a:pt x="134" y="282"/>
                  </a:lnTo>
                  <a:lnTo>
                    <a:pt x="138" y="284"/>
                  </a:lnTo>
                  <a:lnTo>
                    <a:pt x="138" y="289"/>
                  </a:lnTo>
                  <a:lnTo>
                    <a:pt x="154" y="304"/>
                  </a:lnTo>
                  <a:lnTo>
                    <a:pt x="156" y="304"/>
                  </a:lnTo>
                  <a:lnTo>
                    <a:pt x="156" y="313"/>
                  </a:lnTo>
                  <a:lnTo>
                    <a:pt x="162" y="315"/>
                  </a:lnTo>
                  <a:lnTo>
                    <a:pt x="165" y="324"/>
                  </a:lnTo>
                  <a:lnTo>
                    <a:pt x="169" y="324"/>
                  </a:lnTo>
                  <a:lnTo>
                    <a:pt x="171" y="326"/>
                  </a:lnTo>
                  <a:lnTo>
                    <a:pt x="173" y="322"/>
                  </a:lnTo>
                  <a:lnTo>
                    <a:pt x="180" y="319"/>
                  </a:lnTo>
                  <a:lnTo>
                    <a:pt x="176" y="313"/>
                  </a:lnTo>
                  <a:lnTo>
                    <a:pt x="178" y="304"/>
                  </a:lnTo>
                  <a:lnTo>
                    <a:pt x="184" y="300"/>
                  </a:lnTo>
                  <a:lnTo>
                    <a:pt x="189" y="306"/>
                  </a:lnTo>
                  <a:lnTo>
                    <a:pt x="202" y="306"/>
                  </a:lnTo>
                  <a:lnTo>
                    <a:pt x="217" y="313"/>
                  </a:lnTo>
                  <a:lnTo>
                    <a:pt x="235" y="322"/>
                  </a:lnTo>
                  <a:lnTo>
                    <a:pt x="237" y="339"/>
                  </a:lnTo>
                  <a:lnTo>
                    <a:pt x="270" y="291"/>
                  </a:lnTo>
                  <a:lnTo>
                    <a:pt x="400" y="253"/>
                  </a:lnTo>
                  <a:lnTo>
                    <a:pt x="402" y="211"/>
                  </a:lnTo>
                  <a:lnTo>
                    <a:pt x="398" y="194"/>
                  </a:lnTo>
                  <a:lnTo>
                    <a:pt x="398" y="194"/>
                  </a:lnTo>
                  <a:lnTo>
                    <a:pt x="391" y="200"/>
                  </a:lnTo>
                  <a:lnTo>
                    <a:pt x="334" y="192"/>
                  </a:lnTo>
                  <a:lnTo>
                    <a:pt x="330" y="176"/>
                  </a:lnTo>
                  <a:lnTo>
                    <a:pt x="325" y="172"/>
                  </a:lnTo>
                  <a:lnTo>
                    <a:pt x="325" y="165"/>
                  </a:lnTo>
                  <a:lnTo>
                    <a:pt x="325" y="165"/>
                  </a:lnTo>
                  <a:lnTo>
                    <a:pt x="325" y="165"/>
                  </a:lnTo>
                  <a:lnTo>
                    <a:pt x="323" y="163"/>
                  </a:lnTo>
                  <a:lnTo>
                    <a:pt x="323" y="161"/>
                  </a:lnTo>
                  <a:lnTo>
                    <a:pt x="325" y="159"/>
                  </a:lnTo>
                  <a:lnTo>
                    <a:pt x="321" y="159"/>
                  </a:lnTo>
                  <a:lnTo>
                    <a:pt x="321" y="156"/>
                  </a:lnTo>
                  <a:lnTo>
                    <a:pt x="319" y="156"/>
                  </a:lnTo>
                  <a:lnTo>
                    <a:pt x="312" y="154"/>
                  </a:lnTo>
                  <a:lnTo>
                    <a:pt x="310" y="152"/>
                  </a:lnTo>
                  <a:lnTo>
                    <a:pt x="310" y="152"/>
                  </a:lnTo>
                  <a:lnTo>
                    <a:pt x="308" y="148"/>
                  </a:lnTo>
                  <a:lnTo>
                    <a:pt x="306" y="143"/>
                  </a:lnTo>
                  <a:lnTo>
                    <a:pt x="297" y="130"/>
                  </a:lnTo>
                  <a:lnTo>
                    <a:pt x="295" y="125"/>
                  </a:lnTo>
                  <a:lnTo>
                    <a:pt x="297" y="128"/>
                  </a:lnTo>
                  <a:lnTo>
                    <a:pt x="297" y="125"/>
                  </a:lnTo>
                  <a:lnTo>
                    <a:pt x="292" y="114"/>
                  </a:lnTo>
                  <a:lnTo>
                    <a:pt x="292" y="112"/>
                  </a:lnTo>
                  <a:lnTo>
                    <a:pt x="290" y="110"/>
                  </a:lnTo>
                  <a:lnTo>
                    <a:pt x="288" y="110"/>
                  </a:lnTo>
                  <a:lnTo>
                    <a:pt x="281" y="99"/>
                  </a:lnTo>
                  <a:lnTo>
                    <a:pt x="279" y="99"/>
                  </a:lnTo>
                  <a:lnTo>
                    <a:pt x="277" y="97"/>
                  </a:lnTo>
                  <a:lnTo>
                    <a:pt x="277" y="95"/>
                  </a:lnTo>
                  <a:lnTo>
                    <a:pt x="277" y="95"/>
                  </a:lnTo>
                  <a:lnTo>
                    <a:pt x="279" y="97"/>
                  </a:lnTo>
                  <a:lnTo>
                    <a:pt x="277" y="95"/>
                  </a:lnTo>
                  <a:lnTo>
                    <a:pt x="275" y="92"/>
                  </a:lnTo>
                  <a:lnTo>
                    <a:pt x="268" y="92"/>
                  </a:lnTo>
                  <a:lnTo>
                    <a:pt x="264" y="81"/>
                  </a:lnTo>
                  <a:lnTo>
                    <a:pt x="262" y="77"/>
                  </a:lnTo>
                  <a:lnTo>
                    <a:pt x="259" y="77"/>
                  </a:lnTo>
                  <a:lnTo>
                    <a:pt x="259" y="73"/>
                  </a:lnTo>
                  <a:lnTo>
                    <a:pt x="259" y="73"/>
                  </a:lnTo>
                  <a:lnTo>
                    <a:pt x="257" y="73"/>
                  </a:lnTo>
                  <a:close/>
                </a:path>
              </a:pathLst>
            </a:custGeom>
            <a:grpFill/>
            <a:ln w="0">
              <a:noFill/>
            </a:ln>
          </p:spPr>
          <p:style>
            <a:lnRef idx="0">
              <a:scrgbClr r="0" g="0" b="0"/>
            </a:lnRef>
            <a:fillRef idx="0">
              <a:scrgbClr r="0" g="0" b="0"/>
            </a:fillRef>
            <a:effectRef idx="0">
              <a:scrgbClr r="0" g="0" b="0"/>
            </a:effectRef>
            <a:fontRef idx="minor"/>
          </p:style>
        </p:sp>
        <p:sp>
          <p:nvSpPr>
            <p:cNvPr id="354" name="CustomShape 95">
              <a:extLst>
                <a:ext uri="{FF2B5EF4-FFF2-40B4-BE49-F238E27FC236}">
                  <a16:creationId xmlns:a16="http://schemas.microsoft.com/office/drawing/2014/main" id="{CE2DE7D5-7F21-4792-9531-E943688EFA04}"/>
                </a:ext>
              </a:extLst>
            </p:cNvPr>
            <p:cNvSpPr/>
            <p:nvPr/>
          </p:nvSpPr>
          <p:spPr>
            <a:xfrm>
              <a:off x="4236480" y="4854960"/>
              <a:ext cx="15480" cy="31680"/>
            </a:xfrm>
            <a:custGeom>
              <a:avLst/>
              <a:gdLst/>
              <a:ahLst/>
              <a:cxnLst/>
              <a:rect l="l" t="t" r="r" b="b"/>
              <a:pathLst>
                <a:path w="15" h="31">
                  <a:moveTo>
                    <a:pt x="11" y="31"/>
                  </a:moveTo>
                  <a:lnTo>
                    <a:pt x="9" y="31"/>
                  </a:lnTo>
                  <a:lnTo>
                    <a:pt x="2" y="29"/>
                  </a:lnTo>
                  <a:lnTo>
                    <a:pt x="0" y="27"/>
                  </a:lnTo>
                  <a:lnTo>
                    <a:pt x="2" y="27"/>
                  </a:lnTo>
                  <a:lnTo>
                    <a:pt x="2" y="23"/>
                  </a:lnTo>
                  <a:lnTo>
                    <a:pt x="0" y="20"/>
                  </a:lnTo>
                  <a:lnTo>
                    <a:pt x="0" y="18"/>
                  </a:lnTo>
                  <a:lnTo>
                    <a:pt x="0" y="12"/>
                  </a:lnTo>
                  <a:lnTo>
                    <a:pt x="2" y="12"/>
                  </a:lnTo>
                  <a:lnTo>
                    <a:pt x="2" y="14"/>
                  </a:lnTo>
                  <a:lnTo>
                    <a:pt x="2" y="7"/>
                  </a:lnTo>
                  <a:lnTo>
                    <a:pt x="2" y="7"/>
                  </a:lnTo>
                  <a:lnTo>
                    <a:pt x="2" y="5"/>
                  </a:lnTo>
                  <a:lnTo>
                    <a:pt x="4" y="3"/>
                  </a:lnTo>
                  <a:lnTo>
                    <a:pt x="4" y="0"/>
                  </a:lnTo>
                  <a:lnTo>
                    <a:pt x="4" y="0"/>
                  </a:lnTo>
                  <a:lnTo>
                    <a:pt x="4" y="0"/>
                  </a:lnTo>
                  <a:lnTo>
                    <a:pt x="7" y="0"/>
                  </a:lnTo>
                  <a:lnTo>
                    <a:pt x="11" y="3"/>
                  </a:lnTo>
                  <a:lnTo>
                    <a:pt x="11" y="5"/>
                  </a:lnTo>
                  <a:lnTo>
                    <a:pt x="13" y="5"/>
                  </a:lnTo>
                  <a:lnTo>
                    <a:pt x="13" y="5"/>
                  </a:lnTo>
                  <a:lnTo>
                    <a:pt x="11" y="12"/>
                  </a:lnTo>
                  <a:lnTo>
                    <a:pt x="11" y="12"/>
                  </a:lnTo>
                  <a:lnTo>
                    <a:pt x="11" y="18"/>
                  </a:lnTo>
                  <a:lnTo>
                    <a:pt x="13" y="18"/>
                  </a:lnTo>
                  <a:lnTo>
                    <a:pt x="15" y="23"/>
                  </a:lnTo>
                  <a:lnTo>
                    <a:pt x="13" y="31"/>
                  </a:lnTo>
                  <a:lnTo>
                    <a:pt x="11" y="31"/>
                  </a:lnTo>
                  <a:lnTo>
                    <a:pt x="11" y="31"/>
                  </a:lnTo>
                  <a:close/>
                </a:path>
              </a:pathLst>
            </a:custGeom>
            <a:grpFill/>
            <a:ln w="0">
              <a:noFill/>
            </a:ln>
          </p:spPr>
          <p:style>
            <a:lnRef idx="0">
              <a:scrgbClr r="0" g="0" b="0"/>
            </a:lnRef>
            <a:fillRef idx="0">
              <a:scrgbClr r="0" g="0" b="0"/>
            </a:fillRef>
            <a:effectRef idx="0">
              <a:scrgbClr r="0" g="0" b="0"/>
            </a:effectRef>
            <a:fontRef idx="minor"/>
          </p:style>
        </p:sp>
        <p:sp>
          <p:nvSpPr>
            <p:cNvPr id="355" name="CustomShape 96">
              <a:extLst>
                <a:ext uri="{FF2B5EF4-FFF2-40B4-BE49-F238E27FC236}">
                  <a16:creationId xmlns:a16="http://schemas.microsoft.com/office/drawing/2014/main" id="{0621AB04-F358-4E06-9948-DB9D4D00257C}"/>
                </a:ext>
              </a:extLst>
            </p:cNvPr>
            <p:cNvSpPr/>
            <p:nvPr/>
          </p:nvSpPr>
          <p:spPr>
            <a:xfrm>
              <a:off x="4252680" y="4857840"/>
              <a:ext cx="98640" cy="74160"/>
            </a:xfrm>
            <a:custGeom>
              <a:avLst/>
              <a:gdLst/>
              <a:ahLst/>
              <a:cxnLst/>
              <a:rect l="l" t="t" r="r" b="b"/>
              <a:pathLst>
                <a:path w="93" h="72">
                  <a:moveTo>
                    <a:pt x="0" y="37"/>
                  </a:moveTo>
                  <a:lnTo>
                    <a:pt x="0" y="44"/>
                  </a:lnTo>
                  <a:lnTo>
                    <a:pt x="5" y="48"/>
                  </a:lnTo>
                  <a:lnTo>
                    <a:pt x="9" y="64"/>
                  </a:lnTo>
                  <a:lnTo>
                    <a:pt x="66" y="72"/>
                  </a:lnTo>
                  <a:lnTo>
                    <a:pt x="73" y="66"/>
                  </a:lnTo>
                  <a:lnTo>
                    <a:pt x="88" y="15"/>
                  </a:lnTo>
                  <a:lnTo>
                    <a:pt x="93" y="15"/>
                  </a:lnTo>
                  <a:lnTo>
                    <a:pt x="93" y="11"/>
                  </a:lnTo>
                  <a:lnTo>
                    <a:pt x="93" y="9"/>
                  </a:lnTo>
                  <a:lnTo>
                    <a:pt x="91" y="9"/>
                  </a:lnTo>
                  <a:lnTo>
                    <a:pt x="88" y="6"/>
                  </a:lnTo>
                  <a:lnTo>
                    <a:pt x="88" y="6"/>
                  </a:lnTo>
                  <a:lnTo>
                    <a:pt x="88" y="6"/>
                  </a:lnTo>
                  <a:lnTo>
                    <a:pt x="86" y="0"/>
                  </a:lnTo>
                  <a:lnTo>
                    <a:pt x="84" y="0"/>
                  </a:lnTo>
                  <a:lnTo>
                    <a:pt x="84" y="2"/>
                  </a:lnTo>
                  <a:lnTo>
                    <a:pt x="84" y="4"/>
                  </a:lnTo>
                  <a:lnTo>
                    <a:pt x="71" y="11"/>
                  </a:lnTo>
                  <a:lnTo>
                    <a:pt x="71" y="15"/>
                  </a:lnTo>
                  <a:lnTo>
                    <a:pt x="60" y="26"/>
                  </a:lnTo>
                  <a:lnTo>
                    <a:pt x="58" y="28"/>
                  </a:lnTo>
                  <a:lnTo>
                    <a:pt x="60" y="28"/>
                  </a:lnTo>
                  <a:lnTo>
                    <a:pt x="62" y="31"/>
                  </a:lnTo>
                  <a:lnTo>
                    <a:pt x="55" y="37"/>
                  </a:lnTo>
                  <a:lnTo>
                    <a:pt x="55" y="35"/>
                  </a:lnTo>
                  <a:lnTo>
                    <a:pt x="53" y="35"/>
                  </a:lnTo>
                  <a:lnTo>
                    <a:pt x="51" y="35"/>
                  </a:lnTo>
                  <a:lnTo>
                    <a:pt x="51" y="39"/>
                  </a:lnTo>
                  <a:lnTo>
                    <a:pt x="49" y="39"/>
                  </a:lnTo>
                  <a:lnTo>
                    <a:pt x="49" y="42"/>
                  </a:lnTo>
                  <a:lnTo>
                    <a:pt x="42" y="42"/>
                  </a:lnTo>
                  <a:lnTo>
                    <a:pt x="38" y="42"/>
                  </a:lnTo>
                  <a:lnTo>
                    <a:pt x="38" y="39"/>
                  </a:lnTo>
                  <a:lnTo>
                    <a:pt x="33" y="39"/>
                  </a:lnTo>
                  <a:lnTo>
                    <a:pt x="31" y="39"/>
                  </a:lnTo>
                  <a:lnTo>
                    <a:pt x="29" y="39"/>
                  </a:lnTo>
                  <a:lnTo>
                    <a:pt x="22" y="39"/>
                  </a:lnTo>
                  <a:lnTo>
                    <a:pt x="14" y="44"/>
                  </a:lnTo>
                  <a:lnTo>
                    <a:pt x="11" y="44"/>
                  </a:lnTo>
                  <a:lnTo>
                    <a:pt x="9" y="44"/>
                  </a:lnTo>
                  <a:lnTo>
                    <a:pt x="5" y="44"/>
                  </a:lnTo>
                  <a:lnTo>
                    <a:pt x="5" y="35"/>
                  </a:lnTo>
                  <a:lnTo>
                    <a:pt x="3" y="37"/>
                  </a:lnTo>
                  <a:lnTo>
                    <a:pt x="0" y="37"/>
                  </a:lnTo>
                  <a:close/>
                </a:path>
              </a:pathLst>
            </a:custGeom>
            <a:grpFill/>
            <a:ln w="0">
              <a:noFill/>
            </a:ln>
          </p:spPr>
          <p:style>
            <a:lnRef idx="0">
              <a:scrgbClr r="0" g="0" b="0"/>
            </a:lnRef>
            <a:fillRef idx="0">
              <a:scrgbClr r="0" g="0" b="0"/>
            </a:fillRef>
            <a:effectRef idx="0">
              <a:scrgbClr r="0" g="0" b="0"/>
            </a:effectRef>
            <a:fontRef idx="minor"/>
          </p:style>
        </p:sp>
        <p:sp>
          <p:nvSpPr>
            <p:cNvPr id="356" name="CustomShape 97">
              <a:extLst>
                <a:ext uri="{FF2B5EF4-FFF2-40B4-BE49-F238E27FC236}">
                  <a16:creationId xmlns:a16="http://schemas.microsoft.com/office/drawing/2014/main" id="{11129A4F-ED20-474F-B6FE-3A3BE49E028C}"/>
                </a:ext>
              </a:extLst>
            </p:cNvPr>
            <p:cNvSpPr/>
            <p:nvPr/>
          </p:nvSpPr>
          <p:spPr>
            <a:xfrm>
              <a:off x="2646000" y="4575960"/>
              <a:ext cx="61560" cy="24480"/>
            </a:xfrm>
            <a:custGeom>
              <a:avLst/>
              <a:gdLst/>
              <a:ahLst/>
              <a:cxnLst/>
              <a:rect l="l" t="t" r="r" b="b"/>
              <a:pathLst>
                <a:path w="58" h="24">
                  <a:moveTo>
                    <a:pt x="25" y="0"/>
                  </a:moveTo>
                  <a:lnTo>
                    <a:pt x="27" y="2"/>
                  </a:lnTo>
                  <a:lnTo>
                    <a:pt x="27" y="0"/>
                  </a:lnTo>
                  <a:lnTo>
                    <a:pt x="27" y="0"/>
                  </a:lnTo>
                  <a:lnTo>
                    <a:pt x="25" y="0"/>
                  </a:lnTo>
                  <a:lnTo>
                    <a:pt x="25" y="0"/>
                  </a:lnTo>
                  <a:close/>
                  <a:moveTo>
                    <a:pt x="9" y="0"/>
                  </a:moveTo>
                  <a:lnTo>
                    <a:pt x="11" y="2"/>
                  </a:lnTo>
                  <a:lnTo>
                    <a:pt x="11" y="0"/>
                  </a:lnTo>
                  <a:lnTo>
                    <a:pt x="9" y="0"/>
                  </a:lnTo>
                  <a:lnTo>
                    <a:pt x="9" y="0"/>
                  </a:lnTo>
                  <a:close/>
                  <a:moveTo>
                    <a:pt x="0" y="2"/>
                  </a:moveTo>
                  <a:lnTo>
                    <a:pt x="3" y="6"/>
                  </a:lnTo>
                  <a:lnTo>
                    <a:pt x="5" y="6"/>
                  </a:lnTo>
                  <a:lnTo>
                    <a:pt x="7" y="6"/>
                  </a:lnTo>
                  <a:lnTo>
                    <a:pt x="5" y="4"/>
                  </a:lnTo>
                  <a:lnTo>
                    <a:pt x="0" y="2"/>
                  </a:lnTo>
                  <a:lnTo>
                    <a:pt x="0" y="2"/>
                  </a:lnTo>
                  <a:close/>
                  <a:moveTo>
                    <a:pt x="55" y="19"/>
                  </a:moveTo>
                  <a:lnTo>
                    <a:pt x="51" y="22"/>
                  </a:lnTo>
                  <a:lnTo>
                    <a:pt x="51" y="24"/>
                  </a:lnTo>
                  <a:lnTo>
                    <a:pt x="55" y="24"/>
                  </a:lnTo>
                  <a:lnTo>
                    <a:pt x="58" y="22"/>
                  </a:lnTo>
                  <a:lnTo>
                    <a:pt x="55" y="22"/>
                  </a:lnTo>
                  <a:lnTo>
                    <a:pt x="55" y="19"/>
                  </a:lnTo>
                  <a:close/>
                </a:path>
              </a:pathLst>
            </a:custGeom>
            <a:grpFill/>
            <a:ln w="0">
              <a:noFill/>
            </a:ln>
          </p:spPr>
          <p:style>
            <a:lnRef idx="0">
              <a:scrgbClr r="0" g="0" b="0"/>
            </a:lnRef>
            <a:fillRef idx="0">
              <a:scrgbClr r="0" g="0" b="0"/>
            </a:fillRef>
            <a:effectRef idx="0">
              <a:scrgbClr r="0" g="0" b="0"/>
            </a:effectRef>
            <a:fontRef idx="minor"/>
          </p:style>
        </p:sp>
        <p:sp>
          <p:nvSpPr>
            <p:cNvPr id="357" name="CustomShape 98">
              <a:extLst>
                <a:ext uri="{FF2B5EF4-FFF2-40B4-BE49-F238E27FC236}">
                  <a16:creationId xmlns:a16="http://schemas.microsoft.com/office/drawing/2014/main" id="{3243E9D3-7626-4294-BCCB-B80DF988741D}"/>
                </a:ext>
              </a:extLst>
            </p:cNvPr>
            <p:cNvSpPr/>
            <p:nvPr/>
          </p:nvSpPr>
          <p:spPr>
            <a:xfrm>
              <a:off x="2866320" y="4714200"/>
              <a:ext cx="9360" cy="3600"/>
            </a:xfrm>
            <a:custGeom>
              <a:avLst/>
              <a:gdLst/>
              <a:ahLst/>
              <a:cxnLst/>
              <a:rect l="l" t="t" r="r" b="b"/>
              <a:pathLst>
                <a:path w="4" h="2">
                  <a:moveTo>
                    <a:pt x="3" y="2"/>
                  </a:moveTo>
                  <a:cubicBezTo>
                    <a:pt x="1" y="1"/>
                    <a:pt x="1" y="1"/>
                    <a:pt x="1" y="1"/>
                  </a:cubicBezTo>
                  <a:cubicBezTo>
                    <a:pt x="0" y="0"/>
                    <a:pt x="0" y="0"/>
                    <a:pt x="0" y="0"/>
                  </a:cubicBezTo>
                  <a:cubicBezTo>
                    <a:pt x="3" y="0"/>
                    <a:pt x="3" y="0"/>
                    <a:pt x="3" y="0"/>
                  </a:cubicBezTo>
                  <a:cubicBezTo>
                    <a:pt x="4" y="1"/>
                    <a:pt x="4" y="1"/>
                    <a:pt x="4" y="1"/>
                  </a:cubicBezTo>
                  <a:cubicBezTo>
                    <a:pt x="4" y="1"/>
                    <a:pt x="3" y="2"/>
                    <a:pt x="3" y="2"/>
                  </a:cubicBezTo>
                  <a:close/>
                </a:path>
              </a:pathLst>
            </a:custGeom>
            <a:grpFill/>
            <a:ln w="0">
              <a:noFill/>
            </a:ln>
          </p:spPr>
          <p:style>
            <a:lnRef idx="0">
              <a:scrgbClr r="0" g="0" b="0"/>
            </a:lnRef>
            <a:fillRef idx="0">
              <a:scrgbClr r="0" g="0" b="0"/>
            </a:fillRef>
            <a:effectRef idx="0">
              <a:scrgbClr r="0" g="0" b="0"/>
            </a:effectRef>
            <a:fontRef idx="minor"/>
          </p:style>
        </p:sp>
        <p:sp>
          <p:nvSpPr>
            <p:cNvPr id="358" name="CustomShape 99">
              <a:extLst>
                <a:ext uri="{FF2B5EF4-FFF2-40B4-BE49-F238E27FC236}">
                  <a16:creationId xmlns:a16="http://schemas.microsoft.com/office/drawing/2014/main" id="{00D0330B-2141-4EAA-98FC-25E225E140EA}"/>
                </a:ext>
              </a:extLst>
            </p:cNvPr>
            <p:cNvSpPr/>
            <p:nvPr/>
          </p:nvSpPr>
          <p:spPr>
            <a:xfrm>
              <a:off x="2848320" y="4798080"/>
              <a:ext cx="91440" cy="31680"/>
            </a:xfrm>
            <a:custGeom>
              <a:avLst/>
              <a:gdLst/>
              <a:ahLst/>
              <a:cxnLst/>
              <a:rect l="l" t="t" r="r" b="b"/>
              <a:pathLst>
                <a:path w="39" h="14">
                  <a:moveTo>
                    <a:pt x="7" y="10"/>
                  </a:moveTo>
                  <a:cubicBezTo>
                    <a:pt x="6" y="9"/>
                    <a:pt x="6" y="9"/>
                    <a:pt x="6" y="9"/>
                  </a:cubicBezTo>
                  <a:cubicBezTo>
                    <a:pt x="6" y="9"/>
                    <a:pt x="6" y="9"/>
                    <a:pt x="6" y="9"/>
                  </a:cubicBezTo>
                  <a:cubicBezTo>
                    <a:pt x="7" y="9"/>
                    <a:pt x="7" y="9"/>
                    <a:pt x="7" y="9"/>
                  </a:cubicBezTo>
                  <a:cubicBezTo>
                    <a:pt x="7" y="10"/>
                    <a:pt x="7" y="10"/>
                    <a:pt x="7" y="10"/>
                  </a:cubicBezTo>
                  <a:cubicBezTo>
                    <a:pt x="7" y="10"/>
                    <a:pt x="7" y="10"/>
                    <a:pt x="7" y="10"/>
                  </a:cubicBezTo>
                  <a:close/>
                  <a:moveTo>
                    <a:pt x="0" y="13"/>
                  </a:moveTo>
                  <a:cubicBezTo>
                    <a:pt x="0" y="13"/>
                    <a:pt x="0" y="13"/>
                    <a:pt x="0" y="13"/>
                  </a:cubicBezTo>
                  <a:cubicBezTo>
                    <a:pt x="1" y="12"/>
                    <a:pt x="1" y="12"/>
                    <a:pt x="1" y="12"/>
                  </a:cubicBezTo>
                  <a:cubicBezTo>
                    <a:pt x="1" y="12"/>
                    <a:pt x="1" y="12"/>
                    <a:pt x="1" y="12"/>
                  </a:cubicBezTo>
                  <a:cubicBezTo>
                    <a:pt x="1" y="13"/>
                    <a:pt x="1" y="13"/>
                    <a:pt x="1" y="13"/>
                  </a:cubicBezTo>
                  <a:cubicBezTo>
                    <a:pt x="1" y="14"/>
                    <a:pt x="1" y="14"/>
                    <a:pt x="1" y="14"/>
                  </a:cubicBezTo>
                  <a:cubicBezTo>
                    <a:pt x="0" y="13"/>
                    <a:pt x="0" y="13"/>
                    <a:pt x="0" y="13"/>
                  </a:cubicBezTo>
                  <a:close/>
                  <a:moveTo>
                    <a:pt x="2" y="6"/>
                  </a:moveTo>
                  <a:cubicBezTo>
                    <a:pt x="2" y="4"/>
                    <a:pt x="2" y="4"/>
                    <a:pt x="2" y="4"/>
                  </a:cubicBezTo>
                  <a:cubicBezTo>
                    <a:pt x="1" y="3"/>
                    <a:pt x="1" y="3"/>
                    <a:pt x="1" y="3"/>
                  </a:cubicBezTo>
                  <a:cubicBezTo>
                    <a:pt x="1" y="3"/>
                    <a:pt x="2" y="2"/>
                    <a:pt x="2" y="2"/>
                  </a:cubicBezTo>
                  <a:cubicBezTo>
                    <a:pt x="2" y="2"/>
                    <a:pt x="3" y="3"/>
                    <a:pt x="3" y="3"/>
                  </a:cubicBezTo>
                  <a:cubicBezTo>
                    <a:pt x="3" y="5"/>
                    <a:pt x="3" y="5"/>
                    <a:pt x="3" y="5"/>
                  </a:cubicBezTo>
                  <a:cubicBezTo>
                    <a:pt x="3" y="5"/>
                    <a:pt x="2" y="6"/>
                    <a:pt x="2" y="6"/>
                  </a:cubicBezTo>
                  <a:close/>
                  <a:moveTo>
                    <a:pt x="16" y="8"/>
                  </a:moveTo>
                  <a:cubicBezTo>
                    <a:pt x="14" y="8"/>
                    <a:pt x="14" y="8"/>
                    <a:pt x="14" y="8"/>
                  </a:cubicBezTo>
                  <a:cubicBezTo>
                    <a:pt x="11" y="10"/>
                    <a:pt x="11" y="10"/>
                    <a:pt x="11" y="10"/>
                  </a:cubicBezTo>
                  <a:cubicBezTo>
                    <a:pt x="10" y="9"/>
                    <a:pt x="10" y="9"/>
                    <a:pt x="10" y="9"/>
                  </a:cubicBezTo>
                  <a:cubicBezTo>
                    <a:pt x="9" y="8"/>
                    <a:pt x="9" y="8"/>
                    <a:pt x="9" y="8"/>
                  </a:cubicBezTo>
                  <a:cubicBezTo>
                    <a:pt x="10" y="7"/>
                    <a:pt x="10" y="7"/>
                    <a:pt x="10" y="7"/>
                  </a:cubicBezTo>
                  <a:cubicBezTo>
                    <a:pt x="12" y="7"/>
                    <a:pt x="12" y="7"/>
                    <a:pt x="12" y="7"/>
                  </a:cubicBezTo>
                  <a:cubicBezTo>
                    <a:pt x="14" y="6"/>
                    <a:pt x="14" y="6"/>
                    <a:pt x="14" y="6"/>
                  </a:cubicBezTo>
                  <a:cubicBezTo>
                    <a:pt x="14" y="6"/>
                    <a:pt x="14" y="6"/>
                    <a:pt x="14" y="6"/>
                  </a:cubicBezTo>
                  <a:cubicBezTo>
                    <a:pt x="16" y="6"/>
                    <a:pt x="16" y="6"/>
                    <a:pt x="16" y="6"/>
                  </a:cubicBezTo>
                  <a:cubicBezTo>
                    <a:pt x="16" y="8"/>
                    <a:pt x="16" y="8"/>
                    <a:pt x="16" y="8"/>
                  </a:cubicBezTo>
                  <a:close/>
                  <a:moveTo>
                    <a:pt x="19" y="9"/>
                  </a:moveTo>
                  <a:cubicBezTo>
                    <a:pt x="18" y="11"/>
                    <a:pt x="18" y="11"/>
                    <a:pt x="18" y="11"/>
                  </a:cubicBezTo>
                  <a:cubicBezTo>
                    <a:pt x="20" y="13"/>
                    <a:pt x="20" y="13"/>
                    <a:pt x="20" y="13"/>
                  </a:cubicBezTo>
                  <a:cubicBezTo>
                    <a:pt x="22" y="12"/>
                    <a:pt x="22" y="12"/>
                    <a:pt x="22" y="12"/>
                  </a:cubicBezTo>
                  <a:cubicBezTo>
                    <a:pt x="23" y="11"/>
                    <a:pt x="23" y="11"/>
                    <a:pt x="23" y="11"/>
                  </a:cubicBezTo>
                  <a:cubicBezTo>
                    <a:pt x="22" y="9"/>
                    <a:pt x="22" y="9"/>
                    <a:pt x="22" y="9"/>
                  </a:cubicBezTo>
                  <a:cubicBezTo>
                    <a:pt x="21" y="9"/>
                    <a:pt x="21" y="9"/>
                    <a:pt x="21" y="9"/>
                  </a:cubicBezTo>
                  <a:cubicBezTo>
                    <a:pt x="19" y="9"/>
                    <a:pt x="19" y="9"/>
                    <a:pt x="19" y="9"/>
                  </a:cubicBezTo>
                  <a:close/>
                  <a:moveTo>
                    <a:pt x="36" y="2"/>
                  </a:moveTo>
                  <a:cubicBezTo>
                    <a:pt x="37" y="0"/>
                    <a:pt x="37" y="0"/>
                    <a:pt x="37" y="0"/>
                  </a:cubicBezTo>
                  <a:cubicBezTo>
                    <a:pt x="38" y="0"/>
                    <a:pt x="38" y="0"/>
                    <a:pt x="38" y="0"/>
                  </a:cubicBezTo>
                  <a:cubicBezTo>
                    <a:pt x="39" y="1"/>
                    <a:pt x="39" y="1"/>
                    <a:pt x="39" y="1"/>
                  </a:cubicBezTo>
                  <a:cubicBezTo>
                    <a:pt x="38" y="1"/>
                    <a:pt x="38" y="1"/>
                    <a:pt x="38" y="1"/>
                  </a:cubicBezTo>
                  <a:cubicBezTo>
                    <a:pt x="36" y="2"/>
                    <a:pt x="36" y="2"/>
                    <a:pt x="36" y="2"/>
                  </a:cubicBezTo>
                  <a:close/>
                  <a:moveTo>
                    <a:pt x="30" y="9"/>
                  </a:moveTo>
                  <a:cubicBezTo>
                    <a:pt x="32" y="7"/>
                    <a:pt x="32" y="7"/>
                    <a:pt x="32" y="7"/>
                  </a:cubicBezTo>
                  <a:cubicBezTo>
                    <a:pt x="32" y="6"/>
                    <a:pt x="32" y="6"/>
                    <a:pt x="32" y="6"/>
                  </a:cubicBezTo>
                  <a:cubicBezTo>
                    <a:pt x="35" y="4"/>
                    <a:pt x="35" y="4"/>
                    <a:pt x="35" y="4"/>
                  </a:cubicBezTo>
                  <a:cubicBezTo>
                    <a:pt x="35" y="7"/>
                    <a:pt x="35" y="7"/>
                    <a:pt x="35" y="7"/>
                  </a:cubicBezTo>
                  <a:cubicBezTo>
                    <a:pt x="33" y="9"/>
                    <a:pt x="33" y="9"/>
                    <a:pt x="33" y="9"/>
                  </a:cubicBezTo>
                  <a:cubicBezTo>
                    <a:pt x="32" y="10"/>
                    <a:pt x="32" y="10"/>
                    <a:pt x="32" y="10"/>
                  </a:cubicBezTo>
                  <a:lnTo>
                    <a:pt x="30" y="9"/>
                  </a:lnTo>
                  <a:close/>
                </a:path>
              </a:pathLst>
            </a:custGeom>
            <a:grpFill/>
            <a:ln w="0">
              <a:noFill/>
            </a:ln>
          </p:spPr>
          <p:style>
            <a:lnRef idx="0">
              <a:scrgbClr r="0" g="0" b="0"/>
            </a:lnRef>
            <a:fillRef idx="0">
              <a:scrgbClr r="0" g="0" b="0"/>
            </a:fillRef>
            <a:effectRef idx="0">
              <a:scrgbClr r="0" g="0" b="0"/>
            </a:effectRef>
            <a:fontRef idx="minor"/>
          </p:style>
        </p:sp>
        <p:sp>
          <p:nvSpPr>
            <p:cNvPr id="359" name="CustomShape 100">
              <a:extLst>
                <a:ext uri="{FF2B5EF4-FFF2-40B4-BE49-F238E27FC236}">
                  <a16:creationId xmlns:a16="http://schemas.microsoft.com/office/drawing/2014/main" id="{7577C025-5E4D-4369-8141-88013B749D24}"/>
                </a:ext>
              </a:extLst>
            </p:cNvPr>
            <p:cNvSpPr/>
            <p:nvPr/>
          </p:nvSpPr>
          <p:spPr>
            <a:xfrm>
              <a:off x="2692800" y="5046840"/>
              <a:ext cx="51840" cy="47160"/>
            </a:xfrm>
            <a:custGeom>
              <a:avLst/>
              <a:gdLst/>
              <a:ahLst/>
              <a:cxnLst/>
              <a:rect l="l" t="t" r="r" b="b"/>
              <a:pathLst>
                <a:path w="22" h="21">
                  <a:moveTo>
                    <a:pt x="2" y="2"/>
                  </a:moveTo>
                  <a:cubicBezTo>
                    <a:pt x="4" y="1"/>
                    <a:pt x="4" y="1"/>
                    <a:pt x="4" y="1"/>
                  </a:cubicBezTo>
                  <a:cubicBezTo>
                    <a:pt x="3" y="0"/>
                    <a:pt x="3" y="0"/>
                    <a:pt x="3" y="0"/>
                  </a:cubicBezTo>
                  <a:cubicBezTo>
                    <a:pt x="2" y="0"/>
                    <a:pt x="2" y="0"/>
                    <a:pt x="2" y="0"/>
                  </a:cubicBezTo>
                  <a:cubicBezTo>
                    <a:pt x="1" y="0"/>
                    <a:pt x="1" y="0"/>
                    <a:pt x="1" y="0"/>
                  </a:cubicBezTo>
                  <a:cubicBezTo>
                    <a:pt x="0" y="0"/>
                    <a:pt x="0" y="0"/>
                    <a:pt x="0" y="0"/>
                  </a:cubicBezTo>
                  <a:cubicBezTo>
                    <a:pt x="1" y="2"/>
                    <a:pt x="1" y="2"/>
                    <a:pt x="1" y="2"/>
                  </a:cubicBezTo>
                  <a:cubicBezTo>
                    <a:pt x="1" y="2"/>
                    <a:pt x="2" y="2"/>
                    <a:pt x="2" y="2"/>
                  </a:cubicBezTo>
                  <a:close/>
                  <a:moveTo>
                    <a:pt x="4" y="3"/>
                  </a:moveTo>
                  <a:cubicBezTo>
                    <a:pt x="4" y="2"/>
                    <a:pt x="4" y="2"/>
                    <a:pt x="4" y="2"/>
                  </a:cubicBezTo>
                  <a:cubicBezTo>
                    <a:pt x="4" y="2"/>
                    <a:pt x="4" y="2"/>
                    <a:pt x="4" y="2"/>
                  </a:cubicBezTo>
                  <a:cubicBezTo>
                    <a:pt x="5" y="2"/>
                    <a:pt x="5" y="2"/>
                    <a:pt x="5" y="2"/>
                  </a:cubicBezTo>
                  <a:cubicBezTo>
                    <a:pt x="5" y="3"/>
                    <a:pt x="5" y="3"/>
                    <a:pt x="5" y="3"/>
                  </a:cubicBezTo>
                  <a:cubicBezTo>
                    <a:pt x="5" y="3"/>
                    <a:pt x="4" y="3"/>
                    <a:pt x="4" y="3"/>
                  </a:cubicBezTo>
                  <a:close/>
                  <a:moveTo>
                    <a:pt x="11" y="5"/>
                  </a:moveTo>
                  <a:cubicBezTo>
                    <a:pt x="10" y="5"/>
                    <a:pt x="10" y="5"/>
                    <a:pt x="10" y="5"/>
                  </a:cubicBezTo>
                  <a:cubicBezTo>
                    <a:pt x="10" y="6"/>
                    <a:pt x="10" y="6"/>
                    <a:pt x="10" y="6"/>
                  </a:cubicBezTo>
                  <a:cubicBezTo>
                    <a:pt x="9" y="5"/>
                    <a:pt x="9" y="5"/>
                    <a:pt x="9" y="5"/>
                  </a:cubicBezTo>
                  <a:cubicBezTo>
                    <a:pt x="9" y="4"/>
                    <a:pt x="9" y="4"/>
                    <a:pt x="9" y="4"/>
                  </a:cubicBezTo>
                  <a:cubicBezTo>
                    <a:pt x="10" y="4"/>
                    <a:pt x="10" y="4"/>
                    <a:pt x="10" y="4"/>
                  </a:cubicBezTo>
                  <a:cubicBezTo>
                    <a:pt x="11" y="5"/>
                    <a:pt x="11" y="5"/>
                    <a:pt x="11" y="5"/>
                  </a:cubicBezTo>
                  <a:cubicBezTo>
                    <a:pt x="11" y="5"/>
                    <a:pt x="11" y="5"/>
                    <a:pt x="11" y="5"/>
                  </a:cubicBezTo>
                  <a:cubicBezTo>
                    <a:pt x="11" y="5"/>
                    <a:pt x="11" y="5"/>
                    <a:pt x="11" y="5"/>
                  </a:cubicBezTo>
                  <a:close/>
                  <a:moveTo>
                    <a:pt x="14" y="5"/>
                  </a:moveTo>
                  <a:cubicBezTo>
                    <a:pt x="13" y="6"/>
                    <a:pt x="13" y="6"/>
                    <a:pt x="13" y="6"/>
                  </a:cubicBezTo>
                  <a:cubicBezTo>
                    <a:pt x="12" y="5"/>
                    <a:pt x="12" y="5"/>
                    <a:pt x="12" y="5"/>
                  </a:cubicBezTo>
                  <a:cubicBezTo>
                    <a:pt x="13" y="4"/>
                    <a:pt x="13" y="4"/>
                    <a:pt x="13" y="4"/>
                  </a:cubicBezTo>
                  <a:cubicBezTo>
                    <a:pt x="14" y="5"/>
                    <a:pt x="14" y="5"/>
                    <a:pt x="14" y="5"/>
                  </a:cubicBezTo>
                  <a:close/>
                  <a:moveTo>
                    <a:pt x="21" y="5"/>
                  </a:moveTo>
                  <a:cubicBezTo>
                    <a:pt x="21" y="3"/>
                    <a:pt x="21" y="3"/>
                    <a:pt x="21" y="3"/>
                  </a:cubicBezTo>
                  <a:cubicBezTo>
                    <a:pt x="22" y="2"/>
                    <a:pt x="22" y="2"/>
                    <a:pt x="22" y="2"/>
                  </a:cubicBezTo>
                  <a:cubicBezTo>
                    <a:pt x="22" y="4"/>
                    <a:pt x="22" y="4"/>
                    <a:pt x="22" y="4"/>
                  </a:cubicBezTo>
                  <a:cubicBezTo>
                    <a:pt x="21" y="5"/>
                    <a:pt x="21" y="5"/>
                    <a:pt x="21" y="5"/>
                  </a:cubicBezTo>
                  <a:close/>
                  <a:moveTo>
                    <a:pt x="21" y="11"/>
                  </a:moveTo>
                  <a:cubicBezTo>
                    <a:pt x="20" y="9"/>
                    <a:pt x="20" y="9"/>
                    <a:pt x="20" y="9"/>
                  </a:cubicBezTo>
                  <a:cubicBezTo>
                    <a:pt x="21" y="8"/>
                    <a:pt x="21" y="8"/>
                    <a:pt x="21" y="8"/>
                  </a:cubicBezTo>
                  <a:cubicBezTo>
                    <a:pt x="22" y="8"/>
                    <a:pt x="22" y="8"/>
                    <a:pt x="22" y="8"/>
                  </a:cubicBezTo>
                  <a:cubicBezTo>
                    <a:pt x="22" y="10"/>
                    <a:pt x="22" y="10"/>
                    <a:pt x="22" y="10"/>
                  </a:cubicBezTo>
                  <a:cubicBezTo>
                    <a:pt x="22" y="11"/>
                    <a:pt x="22" y="11"/>
                    <a:pt x="22" y="11"/>
                  </a:cubicBezTo>
                  <a:cubicBezTo>
                    <a:pt x="21" y="11"/>
                    <a:pt x="21" y="11"/>
                    <a:pt x="21" y="11"/>
                  </a:cubicBezTo>
                  <a:close/>
                  <a:moveTo>
                    <a:pt x="19" y="18"/>
                  </a:moveTo>
                  <a:cubicBezTo>
                    <a:pt x="18" y="18"/>
                    <a:pt x="18" y="18"/>
                    <a:pt x="18" y="18"/>
                  </a:cubicBezTo>
                  <a:cubicBezTo>
                    <a:pt x="19" y="17"/>
                    <a:pt x="19" y="17"/>
                    <a:pt x="19" y="17"/>
                  </a:cubicBezTo>
                  <a:cubicBezTo>
                    <a:pt x="20" y="18"/>
                    <a:pt x="20" y="18"/>
                    <a:pt x="20" y="18"/>
                  </a:cubicBezTo>
                  <a:cubicBezTo>
                    <a:pt x="19" y="18"/>
                    <a:pt x="19" y="18"/>
                    <a:pt x="19" y="18"/>
                  </a:cubicBezTo>
                  <a:close/>
                  <a:moveTo>
                    <a:pt x="14" y="20"/>
                  </a:moveTo>
                  <a:cubicBezTo>
                    <a:pt x="14" y="18"/>
                    <a:pt x="14" y="18"/>
                    <a:pt x="14" y="18"/>
                  </a:cubicBezTo>
                  <a:cubicBezTo>
                    <a:pt x="14" y="17"/>
                    <a:pt x="14" y="17"/>
                    <a:pt x="14" y="17"/>
                  </a:cubicBezTo>
                  <a:cubicBezTo>
                    <a:pt x="15" y="17"/>
                    <a:pt x="15" y="17"/>
                    <a:pt x="15" y="17"/>
                  </a:cubicBezTo>
                  <a:cubicBezTo>
                    <a:pt x="17" y="19"/>
                    <a:pt x="17" y="19"/>
                    <a:pt x="17" y="19"/>
                  </a:cubicBezTo>
                  <a:cubicBezTo>
                    <a:pt x="16" y="21"/>
                    <a:pt x="16" y="21"/>
                    <a:pt x="16" y="21"/>
                  </a:cubicBezTo>
                  <a:lnTo>
                    <a:pt x="14" y="20"/>
                  </a:lnTo>
                  <a:close/>
                </a:path>
              </a:pathLst>
            </a:custGeom>
            <a:grpFill/>
            <a:ln w="0">
              <a:noFill/>
            </a:ln>
          </p:spPr>
          <p:style>
            <a:lnRef idx="0">
              <a:scrgbClr r="0" g="0" b="0"/>
            </a:lnRef>
            <a:fillRef idx="0">
              <a:scrgbClr r="0" g="0" b="0"/>
            </a:fillRef>
            <a:effectRef idx="0">
              <a:scrgbClr r="0" g="0" b="0"/>
            </a:effectRef>
            <a:fontRef idx="minor"/>
          </p:style>
        </p:sp>
        <p:sp>
          <p:nvSpPr>
            <p:cNvPr id="360" name="CustomShape 101">
              <a:extLst>
                <a:ext uri="{FF2B5EF4-FFF2-40B4-BE49-F238E27FC236}">
                  <a16:creationId xmlns:a16="http://schemas.microsoft.com/office/drawing/2014/main" id="{CDAD0649-9DC2-4051-82E5-9D3A8B63EAB4}"/>
                </a:ext>
              </a:extLst>
            </p:cNvPr>
            <p:cNvSpPr/>
            <p:nvPr/>
          </p:nvSpPr>
          <p:spPr>
            <a:xfrm>
              <a:off x="4271760" y="4848480"/>
              <a:ext cx="154080" cy="209520"/>
            </a:xfrm>
            <a:custGeom>
              <a:avLst/>
              <a:gdLst/>
              <a:ahLst/>
              <a:cxnLst/>
              <a:rect l="l" t="t" r="r" b="b"/>
              <a:pathLst>
                <a:path w="145" h="203">
                  <a:moveTo>
                    <a:pt x="2" y="150"/>
                  </a:moveTo>
                  <a:lnTo>
                    <a:pt x="57" y="134"/>
                  </a:lnTo>
                  <a:lnTo>
                    <a:pt x="59" y="92"/>
                  </a:lnTo>
                  <a:lnTo>
                    <a:pt x="55" y="75"/>
                  </a:lnTo>
                  <a:lnTo>
                    <a:pt x="70" y="24"/>
                  </a:lnTo>
                  <a:lnTo>
                    <a:pt x="75" y="24"/>
                  </a:lnTo>
                  <a:lnTo>
                    <a:pt x="77" y="35"/>
                  </a:lnTo>
                  <a:lnTo>
                    <a:pt x="81" y="44"/>
                  </a:lnTo>
                  <a:lnTo>
                    <a:pt x="84" y="46"/>
                  </a:lnTo>
                  <a:lnTo>
                    <a:pt x="95" y="55"/>
                  </a:lnTo>
                  <a:lnTo>
                    <a:pt x="99" y="57"/>
                  </a:lnTo>
                  <a:lnTo>
                    <a:pt x="101" y="55"/>
                  </a:lnTo>
                  <a:lnTo>
                    <a:pt x="106" y="55"/>
                  </a:lnTo>
                  <a:lnTo>
                    <a:pt x="114" y="57"/>
                  </a:lnTo>
                  <a:lnTo>
                    <a:pt x="119" y="55"/>
                  </a:lnTo>
                  <a:lnTo>
                    <a:pt x="121" y="55"/>
                  </a:lnTo>
                  <a:lnTo>
                    <a:pt x="125" y="64"/>
                  </a:lnTo>
                  <a:lnTo>
                    <a:pt x="128" y="68"/>
                  </a:lnTo>
                  <a:lnTo>
                    <a:pt x="132" y="70"/>
                  </a:lnTo>
                  <a:lnTo>
                    <a:pt x="132" y="75"/>
                  </a:lnTo>
                  <a:lnTo>
                    <a:pt x="141" y="81"/>
                  </a:lnTo>
                  <a:lnTo>
                    <a:pt x="143" y="81"/>
                  </a:lnTo>
                  <a:lnTo>
                    <a:pt x="145" y="84"/>
                  </a:lnTo>
                  <a:lnTo>
                    <a:pt x="145" y="86"/>
                  </a:lnTo>
                  <a:lnTo>
                    <a:pt x="143" y="90"/>
                  </a:lnTo>
                  <a:lnTo>
                    <a:pt x="143" y="92"/>
                  </a:lnTo>
                  <a:lnTo>
                    <a:pt x="143" y="97"/>
                  </a:lnTo>
                  <a:lnTo>
                    <a:pt x="134" y="108"/>
                  </a:lnTo>
                  <a:lnTo>
                    <a:pt x="130" y="112"/>
                  </a:lnTo>
                  <a:lnTo>
                    <a:pt x="128" y="117"/>
                  </a:lnTo>
                  <a:lnTo>
                    <a:pt x="125" y="119"/>
                  </a:lnTo>
                  <a:lnTo>
                    <a:pt x="123" y="125"/>
                  </a:lnTo>
                  <a:lnTo>
                    <a:pt x="121" y="125"/>
                  </a:lnTo>
                  <a:lnTo>
                    <a:pt x="119" y="123"/>
                  </a:lnTo>
                  <a:lnTo>
                    <a:pt x="119" y="121"/>
                  </a:lnTo>
                  <a:lnTo>
                    <a:pt x="121" y="121"/>
                  </a:lnTo>
                  <a:lnTo>
                    <a:pt x="119" y="119"/>
                  </a:lnTo>
                  <a:lnTo>
                    <a:pt x="117" y="121"/>
                  </a:lnTo>
                  <a:lnTo>
                    <a:pt x="114" y="125"/>
                  </a:lnTo>
                  <a:lnTo>
                    <a:pt x="114" y="125"/>
                  </a:lnTo>
                  <a:lnTo>
                    <a:pt x="114" y="128"/>
                  </a:lnTo>
                  <a:lnTo>
                    <a:pt x="112" y="128"/>
                  </a:lnTo>
                  <a:lnTo>
                    <a:pt x="110" y="134"/>
                  </a:lnTo>
                  <a:lnTo>
                    <a:pt x="110" y="139"/>
                  </a:lnTo>
                  <a:lnTo>
                    <a:pt x="108" y="141"/>
                  </a:lnTo>
                  <a:lnTo>
                    <a:pt x="110" y="141"/>
                  </a:lnTo>
                  <a:lnTo>
                    <a:pt x="110" y="145"/>
                  </a:lnTo>
                  <a:lnTo>
                    <a:pt x="110" y="145"/>
                  </a:lnTo>
                  <a:lnTo>
                    <a:pt x="112" y="152"/>
                  </a:lnTo>
                  <a:lnTo>
                    <a:pt x="114" y="154"/>
                  </a:lnTo>
                  <a:lnTo>
                    <a:pt x="112" y="156"/>
                  </a:lnTo>
                  <a:lnTo>
                    <a:pt x="103" y="156"/>
                  </a:lnTo>
                  <a:lnTo>
                    <a:pt x="101" y="159"/>
                  </a:lnTo>
                  <a:lnTo>
                    <a:pt x="99" y="156"/>
                  </a:lnTo>
                  <a:lnTo>
                    <a:pt x="95" y="159"/>
                  </a:lnTo>
                  <a:lnTo>
                    <a:pt x="88" y="165"/>
                  </a:lnTo>
                  <a:lnTo>
                    <a:pt x="88" y="172"/>
                  </a:lnTo>
                  <a:lnTo>
                    <a:pt x="86" y="174"/>
                  </a:lnTo>
                  <a:lnTo>
                    <a:pt x="81" y="178"/>
                  </a:lnTo>
                  <a:lnTo>
                    <a:pt x="79" y="176"/>
                  </a:lnTo>
                  <a:lnTo>
                    <a:pt x="75" y="178"/>
                  </a:lnTo>
                  <a:lnTo>
                    <a:pt x="68" y="176"/>
                  </a:lnTo>
                  <a:lnTo>
                    <a:pt x="66" y="178"/>
                  </a:lnTo>
                  <a:lnTo>
                    <a:pt x="64" y="181"/>
                  </a:lnTo>
                  <a:lnTo>
                    <a:pt x="64" y="183"/>
                  </a:lnTo>
                  <a:lnTo>
                    <a:pt x="64" y="185"/>
                  </a:lnTo>
                  <a:lnTo>
                    <a:pt x="66" y="187"/>
                  </a:lnTo>
                  <a:lnTo>
                    <a:pt x="66" y="189"/>
                  </a:lnTo>
                  <a:lnTo>
                    <a:pt x="64" y="189"/>
                  </a:lnTo>
                  <a:lnTo>
                    <a:pt x="64" y="189"/>
                  </a:lnTo>
                  <a:lnTo>
                    <a:pt x="59" y="198"/>
                  </a:lnTo>
                  <a:lnTo>
                    <a:pt x="57" y="198"/>
                  </a:lnTo>
                  <a:lnTo>
                    <a:pt x="55" y="196"/>
                  </a:lnTo>
                  <a:lnTo>
                    <a:pt x="51" y="196"/>
                  </a:lnTo>
                  <a:lnTo>
                    <a:pt x="48" y="196"/>
                  </a:lnTo>
                  <a:lnTo>
                    <a:pt x="40" y="200"/>
                  </a:lnTo>
                  <a:lnTo>
                    <a:pt x="37" y="200"/>
                  </a:lnTo>
                  <a:lnTo>
                    <a:pt x="33" y="203"/>
                  </a:lnTo>
                  <a:lnTo>
                    <a:pt x="31" y="203"/>
                  </a:lnTo>
                  <a:lnTo>
                    <a:pt x="29" y="203"/>
                  </a:lnTo>
                  <a:lnTo>
                    <a:pt x="26" y="203"/>
                  </a:lnTo>
                  <a:lnTo>
                    <a:pt x="15" y="189"/>
                  </a:lnTo>
                  <a:lnTo>
                    <a:pt x="18" y="183"/>
                  </a:lnTo>
                  <a:lnTo>
                    <a:pt x="0" y="159"/>
                  </a:lnTo>
                  <a:lnTo>
                    <a:pt x="2" y="150"/>
                  </a:lnTo>
                  <a:lnTo>
                    <a:pt x="2" y="150"/>
                  </a:lnTo>
                  <a:close/>
                  <a:moveTo>
                    <a:pt x="70" y="15"/>
                  </a:moveTo>
                  <a:lnTo>
                    <a:pt x="70" y="13"/>
                  </a:lnTo>
                  <a:lnTo>
                    <a:pt x="73" y="11"/>
                  </a:lnTo>
                  <a:lnTo>
                    <a:pt x="73" y="4"/>
                  </a:lnTo>
                  <a:lnTo>
                    <a:pt x="73" y="4"/>
                  </a:lnTo>
                  <a:lnTo>
                    <a:pt x="73" y="2"/>
                  </a:lnTo>
                  <a:lnTo>
                    <a:pt x="73" y="0"/>
                  </a:lnTo>
                  <a:lnTo>
                    <a:pt x="73" y="0"/>
                  </a:lnTo>
                  <a:lnTo>
                    <a:pt x="75" y="0"/>
                  </a:lnTo>
                  <a:lnTo>
                    <a:pt x="73" y="0"/>
                  </a:lnTo>
                  <a:lnTo>
                    <a:pt x="73" y="0"/>
                  </a:lnTo>
                  <a:lnTo>
                    <a:pt x="70" y="0"/>
                  </a:lnTo>
                  <a:lnTo>
                    <a:pt x="68" y="4"/>
                  </a:lnTo>
                  <a:lnTo>
                    <a:pt x="68" y="6"/>
                  </a:lnTo>
                  <a:lnTo>
                    <a:pt x="68" y="4"/>
                  </a:lnTo>
                  <a:lnTo>
                    <a:pt x="66" y="6"/>
                  </a:lnTo>
                  <a:lnTo>
                    <a:pt x="66" y="9"/>
                  </a:lnTo>
                  <a:lnTo>
                    <a:pt x="68" y="9"/>
                  </a:lnTo>
                  <a:lnTo>
                    <a:pt x="70" y="15"/>
                  </a:lnTo>
                  <a:lnTo>
                    <a:pt x="70" y="15"/>
                  </a:lnTo>
                  <a:close/>
                </a:path>
              </a:pathLst>
            </a:custGeom>
            <a:grpFill/>
            <a:ln w="0">
              <a:noFill/>
            </a:ln>
          </p:spPr>
          <p:style>
            <a:lnRef idx="0">
              <a:scrgbClr r="0" g="0" b="0"/>
            </a:lnRef>
            <a:fillRef idx="0">
              <a:scrgbClr r="0" g="0" b="0"/>
            </a:fillRef>
            <a:effectRef idx="0">
              <a:scrgbClr r="0" g="0" b="0"/>
            </a:effectRef>
            <a:fontRef idx="minor"/>
          </p:style>
        </p:sp>
        <p:sp>
          <p:nvSpPr>
            <p:cNvPr id="361" name="CustomShape 102">
              <a:extLst>
                <a:ext uri="{FF2B5EF4-FFF2-40B4-BE49-F238E27FC236}">
                  <a16:creationId xmlns:a16="http://schemas.microsoft.com/office/drawing/2014/main" id="{471ABD3B-142C-4D85-B619-E25BCEE8B1AC}"/>
                </a:ext>
              </a:extLst>
            </p:cNvPr>
            <p:cNvSpPr/>
            <p:nvPr/>
          </p:nvSpPr>
          <p:spPr>
            <a:xfrm>
              <a:off x="4078800" y="5003640"/>
              <a:ext cx="250920" cy="149400"/>
            </a:xfrm>
            <a:custGeom>
              <a:avLst/>
              <a:gdLst/>
              <a:ahLst/>
              <a:cxnLst/>
              <a:rect l="l" t="t" r="r" b="b"/>
              <a:pathLst>
                <a:path w="236" h="145">
                  <a:moveTo>
                    <a:pt x="3" y="55"/>
                  </a:moveTo>
                  <a:lnTo>
                    <a:pt x="7" y="55"/>
                  </a:lnTo>
                  <a:lnTo>
                    <a:pt x="9" y="57"/>
                  </a:lnTo>
                  <a:lnTo>
                    <a:pt x="11" y="53"/>
                  </a:lnTo>
                  <a:lnTo>
                    <a:pt x="18" y="50"/>
                  </a:lnTo>
                  <a:lnTo>
                    <a:pt x="14" y="44"/>
                  </a:lnTo>
                  <a:lnTo>
                    <a:pt x="16" y="35"/>
                  </a:lnTo>
                  <a:lnTo>
                    <a:pt x="22" y="31"/>
                  </a:lnTo>
                  <a:lnTo>
                    <a:pt x="27" y="37"/>
                  </a:lnTo>
                  <a:lnTo>
                    <a:pt x="40" y="37"/>
                  </a:lnTo>
                  <a:lnTo>
                    <a:pt x="55" y="44"/>
                  </a:lnTo>
                  <a:lnTo>
                    <a:pt x="73" y="53"/>
                  </a:lnTo>
                  <a:lnTo>
                    <a:pt x="75" y="70"/>
                  </a:lnTo>
                  <a:lnTo>
                    <a:pt x="108" y="22"/>
                  </a:lnTo>
                  <a:lnTo>
                    <a:pt x="183" y="0"/>
                  </a:lnTo>
                  <a:lnTo>
                    <a:pt x="181" y="9"/>
                  </a:lnTo>
                  <a:lnTo>
                    <a:pt x="199" y="33"/>
                  </a:lnTo>
                  <a:lnTo>
                    <a:pt x="196" y="39"/>
                  </a:lnTo>
                  <a:lnTo>
                    <a:pt x="207" y="53"/>
                  </a:lnTo>
                  <a:lnTo>
                    <a:pt x="203" y="55"/>
                  </a:lnTo>
                  <a:lnTo>
                    <a:pt x="196" y="57"/>
                  </a:lnTo>
                  <a:lnTo>
                    <a:pt x="190" y="64"/>
                  </a:lnTo>
                  <a:lnTo>
                    <a:pt x="188" y="68"/>
                  </a:lnTo>
                  <a:lnTo>
                    <a:pt x="190" y="70"/>
                  </a:lnTo>
                  <a:lnTo>
                    <a:pt x="190" y="72"/>
                  </a:lnTo>
                  <a:lnTo>
                    <a:pt x="190" y="75"/>
                  </a:lnTo>
                  <a:lnTo>
                    <a:pt x="181" y="77"/>
                  </a:lnTo>
                  <a:lnTo>
                    <a:pt x="179" y="79"/>
                  </a:lnTo>
                  <a:lnTo>
                    <a:pt x="170" y="83"/>
                  </a:lnTo>
                  <a:lnTo>
                    <a:pt x="159" y="86"/>
                  </a:lnTo>
                  <a:lnTo>
                    <a:pt x="157" y="88"/>
                  </a:lnTo>
                  <a:lnTo>
                    <a:pt x="135" y="94"/>
                  </a:lnTo>
                  <a:lnTo>
                    <a:pt x="133" y="94"/>
                  </a:lnTo>
                  <a:lnTo>
                    <a:pt x="130" y="94"/>
                  </a:lnTo>
                  <a:lnTo>
                    <a:pt x="126" y="101"/>
                  </a:lnTo>
                  <a:lnTo>
                    <a:pt x="119" y="105"/>
                  </a:lnTo>
                  <a:lnTo>
                    <a:pt x="117" y="105"/>
                  </a:lnTo>
                  <a:lnTo>
                    <a:pt x="117" y="105"/>
                  </a:lnTo>
                  <a:lnTo>
                    <a:pt x="115" y="108"/>
                  </a:lnTo>
                  <a:lnTo>
                    <a:pt x="113" y="108"/>
                  </a:lnTo>
                  <a:lnTo>
                    <a:pt x="108" y="105"/>
                  </a:lnTo>
                  <a:lnTo>
                    <a:pt x="106" y="105"/>
                  </a:lnTo>
                  <a:lnTo>
                    <a:pt x="100" y="112"/>
                  </a:lnTo>
                  <a:lnTo>
                    <a:pt x="100" y="114"/>
                  </a:lnTo>
                  <a:lnTo>
                    <a:pt x="97" y="116"/>
                  </a:lnTo>
                  <a:lnTo>
                    <a:pt x="88" y="116"/>
                  </a:lnTo>
                  <a:lnTo>
                    <a:pt x="80" y="119"/>
                  </a:lnTo>
                  <a:lnTo>
                    <a:pt x="75" y="119"/>
                  </a:lnTo>
                  <a:lnTo>
                    <a:pt x="75" y="116"/>
                  </a:lnTo>
                  <a:lnTo>
                    <a:pt x="69" y="119"/>
                  </a:lnTo>
                  <a:lnTo>
                    <a:pt x="69" y="116"/>
                  </a:lnTo>
                  <a:lnTo>
                    <a:pt x="66" y="116"/>
                  </a:lnTo>
                  <a:lnTo>
                    <a:pt x="62" y="116"/>
                  </a:lnTo>
                  <a:lnTo>
                    <a:pt x="58" y="121"/>
                  </a:lnTo>
                  <a:lnTo>
                    <a:pt x="55" y="125"/>
                  </a:lnTo>
                  <a:lnTo>
                    <a:pt x="53" y="125"/>
                  </a:lnTo>
                  <a:lnTo>
                    <a:pt x="51" y="130"/>
                  </a:lnTo>
                  <a:lnTo>
                    <a:pt x="47" y="132"/>
                  </a:lnTo>
                  <a:lnTo>
                    <a:pt x="44" y="130"/>
                  </a:lnTo>
                  <a:lnTo>
                    <a:pt x="40" y="130"/>
                  </a:lnTo>
                  <a:lnTo>
                    <a:pt x="38" y="134"/>
                  </a:lnTo>
                  <a:lnTo>
                    <a:pt x="33" y="134"/>
                  </a:lnTo>
                  <a:lnTo>
                    <a:pt x="29" y="132"/>
                  </a:lnTo>
                  <a:lnTo>
                    <a:pt x="27" y="134"/>
                  </a:lnTo>
                  <a:lnTo>
                    <a:pt x="22" y="134"/>
                  </a:lnTo>
                  <a:lnTo>
                    <a:pt x="22" y="132"/>
                  </a:lnTo>
                  <a:lnTo>
                    <a:pt x="20" y="125"/>
                  </a:lnTo>
                  <a:lnTo>
                    <a:pt x="18" y="121"/>
                  </a:lnTo>
                  <a:lnTo>
                    <a:pt x="16" y="116"/>
                  </a:lnTo>
                  <a:lnTo>
                    <a:pt x="18" y="114"/>
                  </a:lnTo>
                  <a:lnTo>
                    <a:pt x="16" y="110"/>
                  </a:lnTo>
                  <a:lnTo>
                    <a:pt x="11" y="105"/>
                  </a:lnTo>
                  <a:lnTo>
                    <a:pt x="9" y="88"/>
                  </a:lnTo>
                  <a:lnTo>
                    <a:pt x="5" y="81"/>
                  </a:lnTo>
                  <a:lnTo>
                    <a:pt x="5" y="79"/>
                  </a:lnTo>
                  <a:lnTo>
                    <a:pt x="3" y="79"/>
                  </a:lnTo>
                  <a:lnTo>
                    <a:pt x="0" y="75"/>
                  </a:lnTo>
                  <a:lnTo>
                    <a:pt x="5" y="77"/>
                  </a:lnTo>
                  <a:lnTo>
                    <a:pt x="5" y="75"/>
                  </a:lnTo>
                  <a:lnTo>
                    <a:pt x="7" y="75"/>
                  </a:lnTo>
                  <a:lnTo>
                    <a:pt x="7" y="68"/>
                  </a:lnTo>
                  <a:lnTo>
                    <a:pt x="5" y="59"/>
                  </a:lnTo>
                  <a:lnTo>
                    <a:pt x="3" y="55"/>
                  </a:lnTo>
                  <a:lnTo>
                    <a:pt x="3" y="55"/>
                  </a:lnTo>
                  <a:close/>
                  <a:moveTo>
                    <a:pt x="190" y="143"/>
                  </a:moveTo>
                  <a:lnTo>
                    <a:pt x="194" y="143"/>
                  </a:lnTo>
                  <a:lnTo>
                    <a:pt x="199" y="145"/>
                  </a:lnTo>
                  <a:lnTo>
                    <a:pt x="194" y="145"/>
                  </a:lnTo>
                  <a:lnTo>
                    <a:pt x="190" y="143"/>
                  </a:lnTo>
                  <a:lnTo>
                    <a:pt x="190" y="143"/>
                  </a:lnTo>
                  <a:close/>
                  <a:moveTo>
                    <a:pt x="214" y="138"/>
                  </a:moveTo>
                  <a:lnTo>
                    <a:pt x="216" y="136"/>
                  </a:lnTo>
                  <a:lnTo>
                    <a:pt x="216" y="134"/>
                  </a:lnTo>
                  <a:lnTo>
                    <a:pt x="218" y="132"/>
                  </a:lnTo>
                  <a:lnTo>
                    <a:pt x="221" y="132"/>
                  </a:lnTo>
                  <a:lnTo>
                    <a:pt x="221" y="134"/>
                  </a:lnTo>
                  <a:lnTo>
                    <a:pt x="225" y="134"/>
                  </a:lnTo>
                  <a:lnTo>
                    <a:pt x="227" y="134"/>
                  </a:lnTo>
                  <a:lnTo>
                    <a:pt x="232" y="134"/>
                  </a:lnTo>
                  <a:lnTo>
                    <a:pt x="234" y="134"/>
                  </a:lnTo>
                  <a:lnTo>
                    <a:pt x="236" y="134"/>
                  </a:lnTo>
                  <a:lnTo>
                    <a:pt x="236" y="136"/>
                  </a:lnTo>
                  <a:lnTo>
                    <a:pt x="236" y="138"/>
                  </a:lnTo>
                  <a:lnTo>
                    <a:pt x="232" y="138"/>
                  </a:lnTo>
                  <a:lnTo>
                    <a:pt x="227" y="141"/>
                  </a:lnTo>
                  <a:lnTo>
                    <a:pt x="223" y="143"/>
                  </a:lnTo>
                  <a:lnTo>
                    <a:pt x="218" y="141"/>
                  </a:lnTo>
                  <a:lnTo>
                    <a:pt x="216" y="138"/>
                  </a:lnTo>
                  <a:lnTo>
                    <a:pt x="214" y="138"/>
                  </a:lnTo>
                  <a:close/>
                </a:path>
              </a:pathLst>
            </a:custGeom>
            <a:grpFill/>
            <a:ln w="0">
              <a:noFill/>
            </a:ln>
          </p:spPr>
          <p:style>
            <a:lnRef idx="0">
              <a:scrgbClr r="0" g="0" b="0"/>
            </a:lnRef>
            <a:fillRef idx="0">
              <a:scrgbClr r="0" g="0" b="0"/>
            </a:fillRef>
            <a:effectRef idx="0">
              <a:scrgbClr r="0" g="0" b="0"/>
            </a:effectRef>
            <a:fontRef idx="minor"/>
          </p:style>
        </p:sp>
        <p:sp>
          <p:nvSpPr>
            <p:cNvPr id="362" name="CustomShape 103">
              <a:extLst>
                <a:ext uri="{FF2B5EF4-FFF2-40B4-BE49-F238E27FC236}">
                  <a16:creationId xmlns:a16="http://schemas.microsoft.com/office/drawing/2014/main" id="{8E54E33D-328D-4D9F-862B-8DC120C2DC43}"/>
                </a:ext>
              </a:extLst>
            </p:cNvPr>
            <p:cNvSpPr/>
            <p:nvPr/>
          </p:nvSpPr>
          <p:spPr>
            <a:xfrm>
              <a:off x="3701880" y="4739040"/>
              <a:ext cx="257400" cy="209520"/>
            </a:xfrm>
            <a:custGeom>
              <a:avLst/>
              <a:gdLst/>
              <a:ahLst/>
              <a:cxnLst/>
              <a:rect l="l" t="t" r="r" b="b"/>
              <a:pathLst>
                <a:path w="242" h="203">
                  <a:moveTo>
                    <a:pt x="194" y="49"/>
                  </a:moveTo>
                  <a:lnTo>
                    <a:pt x="192" y="42"/>
                  </a:lnTo>
                  <a:lnTo>
                    <a:pt x="192" y="38"/>
                  </a:lnTo>
                  <a:lnTo>
                    <a:pt x="187" y="27"/>
                  </a:lnTo>
                  <a:lnTo>
                    <a:pt x="183" y="18"/>
                  </a:lnTo>
                  <a:lnTo>
                    <a:pt x="181" y="11"/>
                  </a:lnTo>
                  <a:lnTo>
                    <a:pt x="176" y="7"/>
                  </a:lnTo>
                  <a:lnTo>
                    <a:pt x="174" y="5"/>
                  </a:lnTo>
                  <a:lnTo>
                    <a:pt x="172" y="9"/>
                  </a:lnTo>
                  <a:lnTo>
                    <a:pt x="167" y="11"/>
                  </a:lnTo>
                  <a:lnTo>
                    <a:pt x="154" y="9"/>
                  </a:lnTo>
                  <a:lnTo>
                    <a:pt x="145" y="11"/>
                  </a:lnTo>
                  <a:lnTo>
                    <a:pt x="139" y="7"/>
                  </a:lnTo>
                  <a:lnTo>
                    <a:pt x="137" y="9"/>
                  </a:lnTo>
                  <a:lnTo>
                    <a:pt x="139" y="13"/>
                  </a:lnTo>
                  <a:lnTo>
                    <a:pt x="139" y="16"/>
                  </a:lnTo>
                  <a:lnTo>
                    <a:pt x="137" y="11"/>
                  </a:lnTo>
                  <a:lnTo>
                    <a:pt x="132" y="9"/>
                  </a:lnTo>
                  <a:lnTo>
                    <a:pt x="132" y="7"/>
                  </a:lnTo>
                  <a:lnTo>
                    <a:pt x="134" y="5"/>
                  </a:lnTo>
                  <a:lnTo>
                    <a:pt x="132" y="5"/>
                  </a:lnTo>
                  <a:lnTo>
                    <a:pt x="130" y="5"/>
                  </a:lnTo>
                  <a:lnTo>
                    <a:pt x="126" y="2"/>
                  </a:lnTo>
                  <a:lnTo>
                    <a:pt x="119" y="0"/>
                  </a:lnTo>
                  <a:lnTo>
                    <a:pt x="117" y="2"/>
                  </a:lnTo>
                  <a:lnTo>
                    <a:pt x="121" y="2"/>
                  </a:lnTo>
                  <a:lnTo>
                    <a:pt x="121" y="5"/>
                  </a:lnTo>
                  <a:lnTo>
                    <a:pt x="117" y="5"/>
                  </a:lnTo>
                  <a:lnTo>
                    <a:pt x="115" y="5"/>
                  </a:lnTo>
                  <a:lnTo>
                    <a:pt x="110" y="7"/>
                  </a:lnTo>
                  <a:lnTo>
                    <a:pt x="108" y="5"/>
                  </a:lnTo>
                  <a:lnTo>
                    <a:pt x="108" y="2"/>
                  </a:lnTo>
                  <a:lnTo>
                    <a:pt x="112" y="2"/>
                  </a:lnTo>
                  <a:lnTo>
                    <a:pt x="115" y="2"/>
                  </a:lnTo>
                  <a:lnTo>
                    <a:pt x="110" y="2"/>
                  </a:lnTo>
                  <a:lnTo>
                    <a:pt x="106" y="2"/>
                  </a:lnTo>
                  <a:lnTo>
                    <a:pt x="103" y="5"/>
                  </a:lnTo>
                  <a:lnTo>
                    <a:pt x="99" y="7"/>
                  </a:lnTo>
                  <a:lnTo>
                    <a:pt x="95" y="9"/>
                  </a:lnTo>
                  <a:lnTo>
                    <a:pt x="90" y="9"/>
                  </a:lnTo>
                  <a:lnTo>
                    <a:pt x="86" y="13"/>
                  </a:lnTo>
                  <a:lnTo>
                    <a:pt x="86" y="16"/>
                  </a:lnTo>
                  <a:lnTo>
                    <a:pt x="79" y="16"/>
                  </a:lnTo>
                  <a:lnTo>
                    <a:pt x="73" y="11"/>
                  </a:lnTo>
                  <a:lnTo>
                    <a:pt x="68" y="11"/>
                  </a:lnTo>
                  <a:lnTo>
                    <a:pt x="62" y="11"/>
                  </a:lnTo>
                  <a:lnTo>
                    <a:pt x="55" y="7"/>
                  </a:lnTo>
                  <a:lnTo>
                    <a:pt x="53" y="7"/>
                  </a:lnTo>
                  <a:lnTo>
                    <a:pt x="51" y="9"/>
                  </a:lnTo>
                  <a:lnTo>
                    <a:pt x="46" y="5"/>
                  </a:lnTo>
                  <a:lnTo>
                    <a:pt x="40" y="5"/>
                  </a:lnTo>
                  <a:lnTo>
                    <a:pt x="24" y="2"/>
                  </a:lnTo>
                  <a:lnTo>
                    <a:pt x="18" y="0"/>
                  </a:lnTo>
                  <a:lnTo>
                    <a:pt x="7" y="0"/>
                  </a:lnTo>
                  <a:lnTo>
                    <a:pt x="4" y="2"/>
                  </a:lnTo>
                  <a:lnTo>
                    <a:pt x="4" y="2"/>
                  </a:lnTo>
                  <a:lnTo>
                    <a:pt x="4" y="5"/>
                  </a:lnTo>
                  <a:lnTo>
                    <a:pt x="2" y="13"/>
                  </a:lnTo>
                  <a:lnTo>
                    <a:pt x="4" y="18"/>
                  </a:lnTo>
                  <a:lnTo>
                    <a:pt x="4" y="22"/>
                  </a:lnTo>
                  <a:lnTo>
                    <a:pt x="2" y="29"/>
                  </a:lnTo>
                  <a:lnTo>
                    <a:pt x="0" y="35"/>
                  </a:lnTo>
                  <a:lnTo>
                    <a:pt x="2" y="40"/>
                  </a:lnTo>
                  <a:lnTo>
                    <a:pt x="4" y="51"/>
                  </a:lnTo>
                  <a:lnTo>
                    <a:pt x="11" y="203"/>
                  </a:lnTo>
                  <a:lnTo>
                    <a:pt x="242" y="203"/>
                  </a:lnTo>
                  <a:lnTo>
                    <a:pt x="242" y="201"/>
                  </a:lnTo>
                  <a:lnTo>
                    <a:pt x="238" y="201"/>
                  </a:lnTo>
                  <a:lnTo>
                    <a:pt x="233" y="196"/>
                  </a:lnTo>
                  <a:lnTo>
                    <a:pt x="233" y="194"/>
                  </a:lnTo>
                  <a:lnTo>
                    <a:pt x="229" y="192"/>
                  </a:lnTo>
                  <a:lnTo>
                    <a:pt x="227" y="187"/>
                  </a:lnTo>
                  <a:lnTo>
                    <a:pt x="225" y="187"/>
                  </a:lnTo>
                  <a:lnTo>
                    <a:pt x="220" y="187"/>
                  </a:lnTo>
                  <a:lnTo>
                    <a:pt x="214" y="183"/>
                  </a:lnTo>
                  <a:lnTo>
                    <a:pt x="211" y="174"/>
                  </a:lnTo>
                  <a:lnTo>
                    <a:pt x="211" y="172"/>
                  </a:lnTo>
                  <a:lnTo>
                    <a:pt x="211" y="165"/>
                  </a:lnTo>
                  <a:lnTo>
                    <a:pt x="211" y="163"/>
                  </a:lnTo>
                  <a:lnTo>
                    <a:pt x="211" y="161"/>
                  </a:lnTo>
                  <a:lnTo>
                    <a:pt x="214" y="163"/>
                  </a:lnTo>
                  <a:lnTo>
                    <a:pt x="218" y="163"/>
                  </a:lnTo>
                  <a:lnTo>
                    <a:pt x="216" y="161"/>
                  </a:lnTo>
                  <a:lnTo>
                    <a:pt x="214" y="161"/>
                  </a:lnTo>
                  <a:lnTo>
                    <a:pt x="211" y="157"/>
                  </a:lnTo>
                  <a:lnTo>
                    <a:pt x="209" y="154"/>
                  </a:lnTo>
                  <a:lnTo>
                    <a:pt x="209" y="157"/>
                  </a:lnTo>
                  <a:lnTo>
                    <a:pt x="207" y="154"/>
                  </a:lnTo>
                  <a:lnTo>
                    <a:pt x="205" y="148"/>
                  </a:lnTo>
                  <a:lnTo>
                    <a:pt x="198" y="137"/>
                  </a:lnTo>
                  <a:lnTo>
                    <a:pt x="194" y="135"/>
                  </a:lnTo>
                  <a:lnTo>
                    <a:pt x="194" y="130"/>
                  </a:lnTo>
                  <a:lnTo>
                    <a:pt x="183" y="112"/>
                  </a:lnTo>
                  <a:lnTo>
                    <a:pt x="183" y="108"/>
                  </a:lnTo>
                  <a:lnTo>
                    <a:pt x="181" y="104"/>
                  </a:lnTo>
                  <a:lnTo>
                    <a:pt x="178" y="97"/>
                  </a:lnTo>
                  <a:lnTo>
                    <a:pt x="176" y="95"/>
                  </a:lnTo>
                  <a:lnTo>
                    <a:pt x="176" y="93"/>
                  </a:lnTo>
                  <a:lnTo>
                    <a:pt x="170" y="86"/>
                  </a:lnTo>
                  <a:lnTo>
                    <a:pt x="170" y="82"/>
                  </a:lnTo>
                  <a:lnTo>
                    <a:pt x="172" y="79"/>
                  </a:lnTo>
                  <a:lnTo>
                    <a:pt x="170" y="77"/>
                  </a:lnTo>
                  <a:lnTo>
                    <a:pt x="159" y="66"/>
                  </a:lnTo>
                  <a:lnTo>
                    <a:pt x="156" y="64"/>
                  </a:lnTo>
                  <a:lnTo>
                    <a:pt x="150" y="55"/>
                  </a:lnTo>
                  <a:lnTo>
                    <a:pt x="150" y="51"/>
                  </a:lnTo>
                  <a:lnTo>
                    <a:pt x="145" y="46"/>
                  </a:lnTo>
                  <a:lnTo>
                    <a:pt x="145" y="42"/>
                  </a:lnTo>
                  <a:lnTo>
                    <a:pt x="145" y="40"/>
                  </a:lnTo>
                  <a:lnTo>
                    <a:pt x="148" y="40"/>
                  </a:lnTo>
                  <a:lnTo>
                    <a:pt x="148" y="40"/>
                  </a:lnTo>
                  <a:lnTo>
                    <a:pt x="150" y="40"/>
                  </a:lnTo>
                  <a:lnTo>
                    <a:pt x="152" y="44"/>
                  </a:lnTo>
                  <a:lnTo>
                    <a:pt x="152" y="46"/>
                  </a:lnTo>
                  <a:lnTo>
                    <a:pt x="154" y="49"/>
                  </a:lnTo>
                  <a:lnTo>
                    <a:pt x="161" y="55"/>
                  </a:lnTo>
                  <a:lnTo>
                    <a:pt x="161" y="60"/>
                  </a:lnTo>
                  <a:lnTo>
                    <a:pt x="163" y="64"/>
                  </a:lnTo>
                  <a:lnTo>
                    <a:pt x="167" y="66"/>
                  </a:lnTo>
                  <a:lnTo>
                    <a:pt x="170" y="71"/>
                  </a:lnTo>
                  <a:lnTo>
                    <a:pt x="178" y="79"/>
                  </a:lnTo>
                  <a:lnTo>
                    <a:pt x="183" y="82"/>
                  </a:lnTo>
                  <a:lnTo>
                    <a:pt x="183" y="84"/>
                  </a:lnTo>
                  <a:lnTo>
                    <a:pt x="185" y="82"/>
                  </a:lnTo>
                  <a:lnTo>
                    <a:pt x="187" y="79"/>
                  </a:lnTo>
                  <a:lnTo>
                    <a:pt x="189" y="71"/>
                  </a:lnTo>
                  <a:lnTo>
                    <a:pt x="187" y="71"/>
                  </a:lnTo>
                  <a:lnTo>
                    <a:pt x="189" y="64"/>
                  </a:lnTo>
                  <a:lnTo>
                    <a:pt x="189" y="60"/>
                  </a:lnTo>
                  <a:lnTo>
                    <a:pt x="192" y="49"/>
                  </a:lnTo>
                  <a:lnTo>
                    <a:pt x="194" y="49"/>
                  </a:lnTo>
                  <a:close/>
                </a:path>
              </a:pathLst>
            </a:custGeom>
            <a:grpFill/>
            <a:ln w="0">
              <a:noFill/>
            </a:ln>
          </p:spPr>
          <p:style>
            <a:lnRef idx="0">
              <a:scrgbClr r="0" g="0" b="0"/>
            </a:lnRef>
            <a:fillRef idx="0">
              <a:scrgbClr r="0" g="0" b="0"/>
            </a:fillRef>
            <a:effectRef idx="0">
              <a:scrgbClr r="0" g="0" b="0"/>
            </a:effectRef>
            <a:fontRef idx="minor"/>
          </p:style>
        </p:sp>
        <p:sp>
          <p:nvSpPr>
            <p:cNvPr id="363" name="CustomShape 104">
              <a:extLst>
                <a:ext uri="{FF2B5EF4-FFF2-40B4-BE49-F238E27FC236}">
                  <a16:creationId xmlns:a16="http://schemas.microsoft.com/office/drawing/2014/main" id="{E171DC58-5005-494E-871A-A16693AB2A3F}"/>
                </a:ext>
              </a:extLst>
            </p:cNvPr>
            <p:cNvSpPr/>
            <p:nvPr/>
          </p:nvSpPr>
          <p:spPr>
            <a:xfrm>
              <a:off x="3654720" y="4948920"/>
              <a:ext cx="341640" cy="377640"/>
            </a:xfrm>
            <a:custGeom>
              <a:avLst/>
              <a:gdLst/>
              <a:ahLst/>
              <a:cxnLst/>
              <a:rect l="l" t="t" r="r" b="b"/>
              <a:pathLst>
                <a:path w="321" h="366">
                  <a:moveTo>
                    <a:pt x="55" y="0"/>
                  </a:moveTo>
                  <a:lnTo>
                    <a:pt x="286" y="0"/>
                  </a:lnTo>
                  <a:lnTo>
                    <a:pt x="286" y="0"/>
                  </a:lnTo>
                  <a:lnTo>
                    <a:pt x="286" y="2"/>
                  </a:lnTo>
                  <a:lnTo>
                    <a:pt x="286" y="4"/>
                  </a:lnTo>
                  <a:lnTo>
                    <a:pt x="286" y="4"/>
                  </a:lnTo>
                  <a:lnTo>
                    <a:pt x="286" y="6"/>
                  </a:lnTo>
                  <a:lnTo>
                    <a:pt x="286" y="6"/>
                  </a:lnTo>
                  <a:lnTo>
                    <a:pt x="288" y="6"/>
                  </a:lnTo>
                  <a:lnTo>
                    <a:pt x="288" y="13"/>
                  </a:lnTo>
                  <a:lnTo>
                    <a:pt x="293" y="17"/>
                  </a:lnTo>
                  <a:lnTo>
                    <a:pt x="293" y="20"/>
                  </a:lnTo>
                  <a:lnTo>
                    <a:pt x="291" y="20"/>
                  </a:lnTo>
                  <a:lnTo>
                    <a:pt x="291" y="17"/>
                  </a:lnTo>
                  <a:lnTo>
                    <a:pt x="288" y="15"/>
                  </a:lnTo>
                  <a:lnTo>
                    <a:pt x="288" y="17"/>
                  </a:lnTo>
                  <a:lnTo>
                    <a:pt x="288" y="20"/>
                  </a:lnTo>
                  <a:lnTo>
                    <a:pt x="293" y="35"/>
                  </a:lnTo>
                  <a:lnTo>
                    <a:pt x="295" y="42"/>
                  </a:lnTo>
                  <a:lnTo>
                    <a:pt x="293" y="48"/>
                  </a:lnTo>
                  <a:lnTo>
                    <a:pt x="297" y="57"/>
                  </a:lnTo>
                  <a:lnTo>
                    <a:pt x="299" y="64"/>
                  </a:lnTo>
                  <a:lnTo>
                    <a:pt x="304" y="64"/>
                  </a:lnTo>
                  <a:lnTo>
                    <a:pt x="313" y="70"/>
                  </a:lnTo>
                  <a:lnTo>
                    <a:pt x="313" y="75"/>
                  </a:lnTo>
                  <a:lnTo>
                    <a:pt x="315" y="75"/>
                  </a:lnTo>
                  <a:lnTo>
                    <a:pt x="319" y="77"/>
                  </a:lnTo>
                  <a:lnTo>
                    <a:pt x="319" y="79"/>
                  </a:lnTo>
                  <a:lnTo>
                    <a:pt x="321" y="79"/>
                  </a:lnTo>
                  <a:lnTo>
                    <a:pt x="319" y="84"/>
                  </a:lnTo>
                  <a:lnTo>
                    <a:pt x="315" y="84"/>
                  </a:lnTo>
                  <a:lnTo>
                    <a:pt x="313" y="86"/>
                  </a:lnTo>
                  <a:lnTo>
                    <a:pt x="310" y="88"/>
                  </a:lnTo>
                  <a:lnTo>
                    <a:pt x="306" y="88"/>
                  </a:lnTo>
                  <a:lnTo>
                    <a:pt x="304" y="90"/>
                  </a:lnTo>
                  <a:lnTo>
                    <a:pt x="299" y="90"/>
                  </a:lnTo>
                  <a:lnTo>
                    <a:pt x="299" y="92"/>
                  </a:lnTo>
                  <a:lnTo>
                    <a:pt x="302" y="95"/>
                  </a:lnTo>
                  <a:lnTo>
                    <a:pt x="299" y="97"/>
                  </a:lnTo>
                  <a:lnTo>
                    <a:pt x="295" y="97"/>
                  </a:lnTo>
                  <a:lnTo>
                    <a:pt x="293" y="97"/>
                  </a:lnTo>
                  <a:lnTo>
                    <a:pt x="293" y="101"/>
                  </a:lnTo>
                  <a:lnTo>
                    <a:pt x="291" y="106"/>
                  </a:lnTo>
                  <a:lnTo>
                    <a:pt x="293" y="108"/>
                  </a:lnTo>
                  <a:lnTo>
                    <a:pt x="293" y="108"/>
                  </a:lnTo>
                  <a:lnTo>
                    <a:pt x="293" y="110"/>
                  </a:lnTo>
                  <a:lnTo>
                    <a:pt x="291" y="117"/>
                  </a:lnTo>
                  <a:lnTo>
                    <a:pt x="288" y="128"/>
                  </a:lnTo>
                  <a:lnTo>
                    <a:pt x="286" y="132"/>
                  </a:lnTo>
                  <a:lnTo>
                    <a:pt x="286" y="134"/>
                  </a:lnTo>
                  <a:lnTo>
                    <a:pt x="284" y="136"/>
                  </a:lnTo>
                  <a:lnTo>
                    <a:pt x="284" y="141"/>
                  </a:lnTo>
                  <a:lnTo>
                    <a:pt x="286" y="150"/>
                  </a:lnTo>
                  <a:lnTo>
                    <a:pt x="286" y="154"/>
                  </a:lnTo>
                  <a:lnTo>
                    <a:pt x="286" y="154"/>
                  </a:lnTo>
                  <a:lnTo>
                    <a:pt x="286" y="156"/>
                  </a:lnTo>
                  <a:lnTo>
                    <a:pt x="284" y="161"/>
                  </a:lnTo>
                  <a:lnTo>
                    <a:pt x="284" y="167"/>
                  </a:lnTo>
                  <a:lnTo>
                    <a:pt x="280" y="176"/>
                  </a:lnTo>
                  <a:lnTo>
                    <a:pt x="277" y="183"/>
                  </a:lnTo>
                  <a:lnTo>
                    <a:pt x="275" y="183"/>
                  </a:lnTo>
                  <a:lnTo>
                    <a:pt x="271" y="183"/>
                  </a:lnTo>
                  <a:lnTo>
                    <a:pt x="271" y="187"/>
                  </a:lnTo>
                  <a:lnTo>
                    <a:pt x="266" y="194"/>
                  </a:lnTo>
                  <a:lnTo>
                    <a:pt x="266" y="198"/>
                  </a:lnTo>
                  <a:lnTo>
                    <a:pt x="260" y="203"/>
                  </a:lnTo>
                  <a:lnTo>
                    <a:pt x="258" y="207"/>
                  </a:lnTo>
                  <a:lnTo>
                    <a:pt x="253" y="222"/>
                  </a:lnTo>
                  <a:lnTo>
                    <a:pt x="251" y="220"/>
                  </a:lnTo>
                  <a:lnTo>
                    <a:pt x="251" y="222"/>
                  </a:lnTo>
                  <a:lnTo>
                    <a:pt x="249" y="225"/>
                  </a:lnTo>
                  <a:lnTo>
                    <a:pt x="247" y="229"/>
                  </a:lnTo>
                  <a:lnTo>
                    <a:pt x="244" y="233"/>
                  </a:lnTo>
                  <a:lnTo>
                    <a:pt x="244" y="236"/>
                  </a:lnTo>
                  <a:lnTo>
                    <a:pt x="247" y="240"/>
                  </a:lnTo>
                  <a:lnTo>
                    <a:pt x="242" y="244"/>
                  </a:lnTo>
                  <a:lnTo>
                    <a:pt x="240" y="249"/>
                  </a:lnTo>
                  <a:lnTo>
                    <a:pt x="242" y="258"/>
                  </a:lnTo>
                  <a:lnTo>
                    <a:pt x="240" y="266"/>
                  </a:lnTo>
                  <a:lnTo>
                    <a:pt x="238" y="269"/>
                  </a:lnTo>
                  <a:lnTo>
                    <a:pt x="238" y="271"/>
                  </a:lnTo>
                  <a:lnTo>
                    <a:pt x="236" y="271"/>
                  </a:lnTo>
                  <a:lnTo>
                    <a:pt x="233" y="269"/>
                  </a:lnTo>
                  <a:lnTo>
                    <a:pt x="229" y="269"/>
                  </a:lnTo>
                  <a:lnTo>
                    <a:pt x="225" y="269"/>
                  </a:lnTo>
                  <a:lnTo>
                    <a:pt x="225" y="273"/>
                  </a:lnTo>
                  <a:lnTo>
                    <a:pt x="222" y="273"/>
                  </a:lnTo>
                  <a:lnTo>
                    <a:pt x="220" y="277"/>
                  </a:lnTo>
                  <a:lnTo>
                    <a:pt x="220" y="282"/>
                  </a:lnTo>
                  <a:lnTo>
                    <a:pt x="225" y="282"/>
                  </a:lnTo>
                  <a:lnTo>
                    <a:pt x="233" y="282"/>
                  </a:lnTo>
                  <a:lnTo>
                    <a:pt x="233" y="284"/>
                  </a:lnTo>
                  <a:lnTo>
                    <a:pt x="238" y="288"/>
                  </a:lnTo>
                  <a:lnTo>
                    <a:pt x="238" y="291"/>
                  </a:lnTo>
                  <a:lnTo>
                    <a:pt x="240" y="291"/>
                  </a:lnTo>
                  <a:lnTo>
                    <a:pt x="244" y="297"/>
                  </a:lnTo>
                  <a:lnTo>
                    <a:pt x="247" y="299"/>
                  </a:lnTo>
                  <a:lnTo>
                    <a:pt x="247" y="302"/>
                  </a:lnTo>
                  <a:lnTo>
                    <a:pt x="249" y="304"/>
                  </a:lnTo>
                  <a:lnTo>
                    <a:pt x="251" y="304"/>
                  </a:lnTo>
                  <a:lnTo>
                    <a:pt x="255" y="306"/>
                  </a:lnTo>
                  <a:lnTo>
                    <a:pt x="255" y="308"/>
                  </a:lnTo>
                  <a:lnTo>
                    <a:pt x="260" y="313"/>
                  </a:lnTo>
                  <a:lnTo>
                    <a:pt x="260" y="319"/>
                  </a:lnTo>
                  <a:lnTo>
                    <a:pt x="262" y="321"/>
                  </a:lnTo>
                  <a:lnTo>
                    <a:pt x="264" y="328"/>
                  </a:lnTo>
                  <a:lnTo>
                    <a:pt x="258" y="335"/>
                  </a:lnTo>
                  <a:lnTo>
                    <a:pt x="251" y="344"/>
                  </a:lnTo>
                  <a:lnTo>
                    <a:pt x="251" y="341"/>
                  </a:lnTo>
                  <a:lnTo>
                    <a:pt x="247" y="346"/>
                  </a:lnTo>
                  <a:lnTo>
                    <a:pt x="244" y="348"/>
                  </a:lnTo>
                  <a:lnTo>
                    <a:pt x="242" y="348"/>
                  </a:lnTo>
                  <a:lnTo>
                    <a:pt x="240" y="352"/>
                  </a:lnTo>
                  <a:lnTo>
                    <a:pt x="240" y="352"/>
                  </a:lnTo>
                  <a:lnTo>
                    <a:pt x="236" y="355"/>
                  </a:lnTo>
                  <a:lnTo>
                    <a:pt x="233" y="359"/>
                  </a:lnTo>
                  <a:lnTo>
                    <a:pt x="229" y="361"/>
                  </a:lnTo>
                  <a:lnTo>
                    <a:pt x="225" y="359"/>
                  </a:lnTo>
                  <a:lnTo>
                    <a:pt x="218" y="359"/>
                  </a:lnTo>
                  <a:lnTo>
                    <a:pt x="214" y="361"/>
                  </a:lnTo>
                  <a:lnTo>
                    <a:pt x="211" y="361"/>
                  </a:lnTo>
                  <a:lnTo>
                    <a:pt x="209" y="361"/>
                  </a:lnTo>
                  <a:lnTo>
                    <a:pt x="207" y="361"/>
                  </a:lnTo>
                  <a:lnTo>
                    <a:pt x="205" y="363"/>
                  </a:lnTo>
                  <a:lnTo>
                    <a:pt x="205" y="366"/>
                  </a:lnTo>
                  <a:lnTo>
                    <a:pt x="203" y="366"/>
                  </a:lnTo>
                  <a:lnTo>
                    <a:pt x="198" y="366"/>
                  </a:lnTo>
                  <a:lnTo>
                    <a:pt x="198" y="361"/>
                  </a:lnTo>
                  <a:lnTo>
                    <a:pt x="194" y="361"/>
                  </a:lnTo>
                  <a:lnTo>
                    <a:pt x="192" y="361"/>
                  </a:lnTo>
                  <a:lnTo>
                    <a:pt x="187" y="361"/>
                  </a:lnTo>
                  <a:lnTo>
                    <a:pt x="183" y="359"/>
                  </a:lnTo>
                  <a:lnTo>
                    <a:pt x="181" y="361"/>
                  </a:lnTo>
                  <a:lnTo>
                    <a:pt x="181" y="363"/>
                  </a:lnTo>
                  <a:lnTo>
                    <a:pt x="181" y="366"/>
                  </a:lnTo>
                  <a:lnTo>
                    <a:pt x="181" y="366"/>
                  </a:lnTo>
                  <a:lnTo>
                    <a:pt x="178" y="366"/>
                  </a:lnTo>
                  <a:lnTo>
                    <a:pt x="174" y="366"/>
                  </a:lnTo>
                  <a:lnTo>
                    <a:pt x="174" y="366"/>
                  </a:lnTo>
                  <a:lnTo>
                    <a:pt x="174" y="363"/>
                  </a:lnTo>
                  <a:lnTo>
                    <a:pt x="172" y="361"/>
                  </a:lnTo>
                  <a:lnTo>
                    <a:pt x="172" y="359"/>
                  </a:lnTo>
                  <a:lnTo>
                    <a:pt x="170" y="357"/>
                  </a:lnTo>
                  <a:lnTo>
                    <a:pt x="167" y="355"/>
                  </a:lnTo>
                  <a:lnTo>
                    <a:pt x="163" y="352"/>
                  </a:lnTo>
                  <a:lnTo>
                    <a:pt x="161" y="350"/>
                  </a:lnTo>
                  <a:lnTo>
                    <a:pt x="159" y="348"/>
                  </a:lnTo>
                  <a:lnTo>
                    <a:pt x="156" y="344"/>
                  </a:lnTo>
                  <a:lnTo>
                    <a:pt x="154" y="341"/>
                  </a:lnTo>
                  <a:lnTo>
                    <a:pt x="150" y="341"/>
                  </a:lnTo>
                  <a:lnTo>
                    <a:pt x="147" y="344"/>
                  </a:lnTo>
                  <a:lnTo>
                    <a:pt x="147" y="346"/>
                  </a:lnTo>
                  <a:lnTo>
                    <a:pt x="143" y="348"/>
                  </a:lnTo>
                  <a:lnTo>
                    <a:pt x="141" y="348"/>
                  </a:lnTo>
                  <a:lnTo>
                    <a:pt x="141" y="346"/>
                  </a:lnTo>
                  <a:lnTo>
                    <a:pt x="139" y="346"/>
                  </a:lnTo>
                  <a:lnTo>
                    <a:pt x="134" y="346"/>
                  </a:lnTo>
                  <a:lnTo>
                    <a:pt x="132" y="348"/>
                  </a:lnTo>
                  <a:lnTo>
                    <a:pt x="130" y="350"/>
                  </a:lnTo>
                  <a:lnTo>
                    <a:pt x="128" y="350"/>
                  </a:lnTo>
                  <a:lnTo>
                    <a:pt x="123" y="350"/>
                  </a:lnTo>
                  <a:lnTo>
                    <a:pt x="119" y="346"/>
                  </a:lnTo>
                  <a:lnTo>
                    <a:pt x="117" y="344"/>
                  </a:lnTo>
                  <a:lnTo>
                    <a:pt x="114" y="344"/>
                  </a:lnTo>
                  <a:lnTo>
                    <a:pt x="112" y="341"/>
                  </a:lnTo>
                  <a:lnTo>
                    <a:pt x="112" y="337"/>
                  </a:lnTo>
                  <a:lnTo>
                    <a:pt x="112" y="337"/>
                  </a:lnTo>
                  <a:lnTo>
                    <a:pt x="112" y="337"/>
                  </a:lnTo>
                  <a:lnTo>
                    <a:pt x="110" y="335"/>
                  </a:lnTo>
                  <a:lnTo>
                    <a:pt x="108" y="332"/>
                  </a:lnTo>
                  <a:lnTo>
                    <a:pt x="106" y="330"/>
                  </a:lnTo>
                  <a:lnTo>
                    <a:pt x="103" y="324"/>
                  </a:lnTo>
                  <a:lnTo>
                    <a:pt x="106" y="321"/>
                  </a:lnTo>
                  <a:lnTo>
                    <a:pt x="101" y="319"/>
                  </a:lnTo>
                  <a:lnTo>
                    <a:pt x="95" y="319"/>
                  </a:lnTo>
                  <a:lnTo>
                    <a:pt x="92" y="317"/>
                  </a:lnTo>
                  <a:lnTo>
                    <a:pt x="95" y="313"/>
                  </a:lnTo>
                  <a:lnTo>
                    <a:pt x="92" y="310"/>
                  </a:lnTo>
                  <a:lnTo>
                    <a:pt x="88" y="310"/>
                  </a:lnTo>
                  <a:lnTo>
                    <a:pt x="86" y="308"/>
                  </a:lnTo>
                  <a:lnTo>
                    <a:pt x="86" y="302"/>
                  </a:lnTo>
                  <a:lnTo>
                    <a:pt x="86" y="299"/>
                  </a:lnTo>
                  <a:lnTo>
                    <a:pt x="79" y="297"/>
                  </a:lnTo>
                  <a:lnTo>
                    <a:pt x="77" y="297"/>
                  </a:lnTo>
                  <a:lnTo>
                    <a:pt x="75" y="295"/>
                  </a:lnTo>
                  <a:lnTo>
                    <a:pt x="73" y="295"/>
                  </a:lnTo>
                  <a:lnTo>
                    <a:pt x="68" y="295"/>
                  </a:lnTo>
                  <a:lnTo>
                    <a:pt x="66" y="291"/>
                  </a:lnTo>
                  <a:lnTo>
                    <a:pt x="66" y="291"/>
                  </a:lnTo>
                  <a:lnTo>
                    <a:pt x="68" y="288"/>
                  </a:lnTo>
                  <a:lnTo>
                    <a:pt x="70" y="286"/>
                  </a:lnTo>
                  <a:lnTo>
                    <a:pt x="70" y="284"/>
                  </a:lnTo>
                  <a:lnTo>
                    <a:pt x="68" y="282"/>
                  </a:lnTo>
                  <a:lnTo>
                    <a:pt x="66" y="282"/>
                  </a:lnTo>
                  <a:lnTo>
                    <a:pt x="62" y="280"/>
                  </a:lnTo>
                  <a:lnTo>
                    <a:pt x="62" y="277"/>
                  </a:lnTo>
                  <a:lnTo>
                    <a:pt x="57" y="275"/>
                  </a:lnTo>
                  <a:lnTo>
                    <a:pt x="55" y="275"/>
                  </a:lnTo>
                  <a:lnTo>
                    <a:pt x="51" y="273"/>
                  </a:lnTo>
                  <a:lnTo>
                    <a:pt x="46" y="271"/>
                  </a:lnTo>
                  <a:lnTo>
                    <a:pt x="46" y="266"/>
                  </a:lnTo>
                  <a:lnTo>
                    <a:pt x="48" y="264"/>
                  </a:lnTo>
                  <a:lnTo>
                    <a:pt x="46" y="262"/>
                  </a:lnTo>
                  <a:lnTo>
                    <a:pt x="40" y="262"/>
                  </a:lnTo>
                  <a:lnTo>
                    <a:pt x="40" y="264"/>
                  </a:lnTo>
                  <a:lnTo>
                    <a:pt x="33" y="264"/>
                  </a:lnTo>
                  <a:lnTo>
                    <a:pt x="31" y="262"/>
                  </a:lnTo>
                  <a:lnTo>
                    <a:pt x="31" y="255"/>
                  </a:lnTo>
                  <a:lnTo>
                    <a:pt x="33" y="253"/>
                  </a:lnTo>
                  <a:lnTo>
                    <a:pt x="33" y="251"/>
                  </a:lnTo>
                  <a:lnTo>
                    <a:pt x="35" y="247"/>
                  </a:lnTo>
                  <a:lnTo>
                    <a:pt x="33" y="244"/>
                  </a:lnTo>
                  <a:lnTo>
                    <a:pt x="31" y="236"/>
                  </a:lnTo>
                  <a:lnTo>
                    <a:pt x="24" y="229"/>
                  </a:lnTo>
                  <a:lnTo>
                    <a:pt x="24" y="227"/>
                  </a:lnTo>
                  <a:lnTo>
                    <a:pt x="20" y="225"/>
                  </a:lnTo>
                  <a:lnTo>
                    <a:pt x="20" y="222"/>
                  </a:lnTo>
                  <a:lnTo>
                    <a:pt x="20" y="220"/>
                  </a:lnTo>
                  <a:lnTo>
                    <a:pt x="20" y="218"/>
                  </a:lnTo>
                  <a:lnTo>
                    <a:pt x="20" y="216"/>
                  </a:lnTo>
                  <a:lnTo>
                    <a:pt x="20" y="214"/>
                  </a:lnTo>
                  <a:lnTo>
                    <a:pt x="20" y="211"/>
                  </a:lnTo>
                  <a:lnTo>
                    <a:pt x="20" y="207"/>
                  </a:lnTo>
                  <a:lnTo>
                    <a:pt x="11" y="207"/>
                  </a:lnTo>
                  <a:lnTo>
                    <a:pt x="11" y="203"/>
                  </a:lnTo>
                  <a:lnTo>
                    <a:pt x="11" y="198"/>
                  </a:lnTo>
                  <a:lnTo>
                    <a:pt x="9" y="194"/>
                  </a:lnTo>
                  <a:lnTo>
                    <a:pt x="11" y="191"/>
                  </a:lnTo>
                  <a:lnTo>
                    <a:pt x="9" y="189"/>
                  </a:lnTo>
                  <a:lnTo>
                    <a:pt x="11" y="187"/>
                  </a:lnTo>
                  <a:lnTo>
                    <a:pt x="11" y="185"/>
                  </a:lnTo>
                  <a:lnTo>
                    <a:pt x="9" y="185"/>
                  </a:lnTo>
                  <a:lnTo>
                    <a:pt x="2" y="187"/>
                  </a:lnTo>
                  <a:lnTo>
                    <a:pt x="0" y="185"/>
                  </a:lnTo>
                  <a:lnTo>
                    <a:pt x="0" y="180"/>
                  </a:lnTo>
                  <a:lnTo>
                    <a:pt x="7" y="174"/>
                  </a:lnTo>
                  <a:lnTo>
                    <a:pt x="9" y="172"/>
                  </a:lnTo>
                  <a:lnTo>
                    <a:pt x="9" y="167"/>
                  </a:lnTo>
                  <a:lnTo>
                    <a:pt x="4" y="165"/>
                  </a:lnTo>
                  <a:lnTo>
                    <a:pt x="7" y="163"/>
                  </a:lnTo>
                  <a:lnTo>
                    <a:pt x="9" y="161"/>
                  </a:lnTo>
                  <a:lnTo>
                    <a:pt x="11" y="156"/>
                  </a:lnTo>
                  <a:lnTo>
                    <a:pt x="9" y="154"/>
                  </a:lnTo>
                  <a:lnTo>
                    <a:pt x="9" y="152"/>
                  </a:lnTo>
                  <a:lnTo>
                    <a:pt x="13" y="147"/>
                  </a:lnTo>
                  <a:lnTo>
                    <a:pt x="15" y="147"/>
                  </a:lnTo>
                  <a:lnTo>
                    <a:pt x="20" y="141"/>
                  </a:lnTo>
                  <a:lnTo>
                    <a:pt x="22" y="136"/>
                  </a:lnTo>
                  <a:lnTo>
                    <a:pt x="22" y="132"/>
                  </a:lnTo>
                  <a:lnTo>
                    <a:pt x="22" y="128"/>
                  </a:lnTo>
                  <a:lnTo>
                    <a:pt x="24" y="125"/>
                  </a:lnTo>
                  <a:lnTo>
                    <a:pt x="29" y="125"/>
                  </a:lnTo>
                  <a:lnTo>
                    <a:pt x="33" y="128"/>
                  </a:lnTo>
                  <a:lnTo>
                    <a:pt x="35" y="125"/>
                  </a:lnTo>
                  <a:lnTo>
                    <a:pt x="40" y="123"/>
                  </a:lnTo>
                  <a:lnTo>
                    <a:pt x="37" y="48"/>
                  </a:lnTo>
                  <a:lnTo>
                    <a:pt x="37" y="48"/>
                  </a:lnTo>
                  <a:lnTo>
                    <a:pt x="37" y="39"/>
                  </a:lnTo>
                  <a:lnTo>
                    <a:pt x="57" y="39"/>
                  </a:lnTo>
                  <a:lnTo>
                    <a:pt x="55" y="0"/>
                  </a:lnTo>
                  <a:close/>
                </a:path>
              </a:pathLst>
            </a:custGeom>
            <a:grpFill/>
            <a:ln w="0">
              <a:noFill/>
            </a:ln>
          </p:spPr>
          <p:style>
            <a:lnRef idx="0">
              <a:scrgbClr r="0" g="0" b="0"/>
            </a:lnRef>
            <a:fillRef idx="0">
              <a:scrgbClr r="0" g="0" b="0"/>
            </a:fillRef>
            <a:effectRef idx="0">
              <a:scrgbClr r="0" g="0" b="0"/>
            </a:effectRef>
            <a:fontRef idx="minor"/>
          </p:style>
        </p:sp>
        <p:sp>
          <p:nvSpPr>
            <p:cNvPr id="364" name="CustomShape 105">
              <a:extLst>
                <a:ext uri="{FF2B5EF4-FFF2-40B4-BE49-F238E27FC236}">
                  <a16:creationId xmlns:a16="http://schemas.microsoft.com/office/drawing/2014/main" id="{EE98D33C-4BDC-446F-BDD5-EF614BB17106}"/>
                </a:ext>
              </a:extLst>
            </p:cNvPr>
            <p:cNvSpPr/>
            <p:nvPr/>
          </p:nvSpPr>
          <p:spPr>
            <a:xfrm>
              <a:off x="3889080" y="5094360"/>
              <a:ext cx="313920" cy="232200"/>
            </a:xfrm>
            <a:custGeom>
              <a:avLst/>
              <a:gdLst/>
              <a:ahLst/>
              <a:cxnLst/>
              <a:rect l="l" t="t" r="r" b="b"/>
              <a:pathLst>
                <a:path w="295" h="225">
                  <a:moveTo>
                    <a:pt x="44" y="187"/>
                  </a:moveTo>
                  <a:lnTo>
                    <a:pt x="42" y="180"/>
                  </a:lnTo>
                  <a:lnTo>
                    <a:pt x="40" y="178"/>
                  </a:lnTo>
                  <a:lnTo>
                    <a:pt x="40" y="172"/>
                  </a:lnTo>
                  <a:lnTo>
                    <a:pt x="35" y="167"/>
                  </a:lnTo>
                  <a:lnTo>
                    <a:pt x="35" y="165"/>
                  </a:lnTo>
                  <a:lnTo>
                    <a:pt x="31" y="163"/>
                  </a:lnTo>
                  <a:lnTo>
                    <a:pt x="29" y="163"/>
                  </a:lnTo>
                  <a:lnTo>
                    <a:pt x="27" y="161"/>
                  </a:lnTo>
                  <a:lnTo>
                    <a:pt x="27" y="158"/>
                  </a:lnTo>
                  <a:lnTo>
                    <a:pt x="24" y="156"/>
                  </a:lnTo>
                  <a:lnTo>
                    <a:pt x="20" y="150"/>
                  </a:lnTo>
                  <a:lnTo>
                    <a:pt x="18" y="150"/>
                  </a:lnTo>
                  <a:lnTo>
                    <a:pt x="18" y="147"/>
                  </a:lnTo>
                  <a:lnTo>
                    <a:pt x="13" y="143"/>
                  </a:lnTo>
                  <a:lnTo>
                    <a:pt x="13" y="141"/>
                  </a:lnTo>
                  <a:lnTo>
                    <a:pt x="5" y="141"/>
                  </a:lnTo>
                  <a:lnTo>
                    <a:pt x="0" y="141"/>
                  </a:lnTo>
                  <a:lnTo>
                    <a:pt x="0" y="136"/>
                  </a:lnTo>
                  <a:lnTo>
                    <a:pt x="2" y="132"/>
                  </a:lnTo>
                  <a:lnTo>
                    <a:pt x="5" y="132"/>
                  </a:lnTo>
                  <a:lnTo>
                    <a:pt x="5" y="128"/>
                  </a:lnTo>
                  <a:lnTo>
                    <a:pt x="9" y="128"/>
                  </a:lnTo>
                  <a:lnTo>
                    <a:pt x="13" y="128"/>
                  </a:lnTo>
                  <a:lnTo>
                    <a:pt x="16" y="130"/>
                  </a:lnTo>
                  <a:lnTo>
                    <a:pt x="18" y="130"/>
                  </a:lnTo>
                  <a:lnTo>
                    <a:pt x="18" y="128"/>
                  </a:lnTo>
                  <a:lnTo>
                    <a:pt x="20" y="125"/>
                  </a:lnTo>
                  <a:lnTo>
                    <a:pt x="22" y="117"/>
                  </a:lnTo>
                  <a:lnTo>
                    <a:pt x="20" y="108"/>
                  </a:lnTo>
                  <a:lnTo>
                    <a:pt x="22" y="103"/>
                  </a:lnTo>
                  <a:lnTo>
                    <a:pt x="27" y="99"/>
                  </a:lnTo>
                  <a:lnTo>
                    <a:pt x="24" y="95"/>
                  </a:lnTo>
                  <a:lnTo>
                    <a:pt x="24" y="92"/>
                  </a:lnTo>
                  <a:lnTo>
                    <a:pt x="27" y="88"/>
                  </a:lnTo>
                  <a:lnTo>
                    <a:pt x="29" y="84"/>
                  </a:lnTo>
                  <a:lnTo>
                    <a:pt x="31" y="81"/>
                  </a:lnTo>
                  <a:lnTo>
                    <a:pt x="31" y="79"/>
                  </a:lnTo>
                  <a:lnTo>
                    <a:pt x="33" y="81"/>
                  </a:lnTo>
                  <a:lnTo>
                    <a:pt x="38" y="66"/>
                  </a:lnTo>
                  <a:lnTo>
                    <a:pt x="40" y="62"/>
                  </a:lnTo>
                  <a:lnTo>
                    <a:pt x="46" y="57"/>
                  </a:lnTo>
                  <a:lnTo>
                    <a:pt x="46" y="53"/>
                  </a:lnTo>
                  <a:lnTo>
                    <a:pt x="51" y="46"/>
                  </a:lnTo>
                  <a:lnTo>
                    <a:pt x="51" y="42"/>
                  </a:lnTo>
                  <a:lnTo>
                    <a:pt x="55" y="42"/>
                  </a:lnTo>
                  <a:lnTo>
                    <a:pt x="57" y="42"/>
                  </a:lnTo>
                  <a:lnTo>
                    <a:pt x="60" y="35"/>
                  </a:lnTo>
                  <a:lnTo>
                    <a:pt x="64" y="26"/>
                  </a:lnTo>
                  <a:lnTo>
                    <a:pt x="64" y="20"/>
                  </a:lnTo>
                  <a:lnTo>
                    <a:pt x="66" y="15"/>
                  </a:lnTo>
                  <a:lnTo>
                    <a:pt x="66" y="13"/>
                  </a:lnTo>
                  <a:lnTo>
                    <a:pt x="71" y="13"/>
                  </a:lnTo>
                  <a:lnTo>
                    <a:pt x="73" y="13"/>
                  </a:lnTo>
                  <a:lnTo>
                    <a:pt x="75" y="11"/>
                  </a:lnTo>
                  <a:lnTo>
                    <a:pt x="77" y="11"/>
                  </a:lnTo>
                  <a:lnTo>
                    <a:pt x="84" y="0"/>
                  </a:lnTo>
                  <a:lnTo>
                    <a:pt x="86" y="2"/>
                  </a:lnTo>
                  <a:lnTo>
                    <a:pt x="86" y="4"/>
                  </a:lnTo>
                  <a:lnTo>
                    <a:pt x="95" y="6"/>
                  </a:lnTo>
                  <a:lnTo>
                    <a:pt x="97" y="6"/>
                  </a:lnTo>
                  <a:lnTo>
                    <a:pt x="101" y="4"/>
                  </a:lnTo>
                  <a:lnTo>
                    <a:pt x="106" y="4"/>
                  </a:lnTo>
                  <a:lnTo>
                    <a:pt x="108" y="6"/>
                  </a:lnTo>
                  <a:lnTo>
                    <a:pt x="110" y="4"/>
                  </a:lnTo>
                  <a:lnTo>
                    <a:pt x="112" y="4"/>
                  </a:lnTo>
                  <a:lnTo>
                    <a:pt x="119" y="9"/>
                  </a:lnTo>
                  <a:lnTo>
                    <a:pt x="119" y="9"/>
                  </a:lnTo>
                  <a:lnTo>
                    <a:pt x="123" y="6"/>
                  </a:lnTo>
                  <a:lnTo>
                    <a:pt x="126" y="9"/>
                  </a:lnTo>
                  <a:lnTo>
                    <a:pt x="130" y="11"/>
                  </a:lnTo>
                  <a:lnTo>
                    <a:pt x="132" y="13"/>
                  </a:lnTo>
                  <a:lnTo>
                    <a:pt x="139" y="17"/>
                  </a:lnTo>
                  <a:lnTo>
                    <a:pt x="141" y="22"/>
                  </a:lnTo>
                  <a:lnTo>
                    <a:pt x="148" y="22"/>
                  </a:lnTo>
                  <a:lnTo>
                    <a:pt x="148" y="24"/>
                  </a:lnTo>
                  <a:lnTo>
                    <a:pt x="152" y="24"/>
                  </a:lnTo>
                  <a:lnTo>
                    <a:pt x="152" y="26"/>
                  </a:lnTo>
                  <a:lnTo>
                    <a:pt x="156" y="28"/>
                  </a:lnTo>
                  <a:lnTo>
                    <a:pt x="163" y="33"/>
                  </a:lnTo>
                  <a:lnTo>
                    <a:pt x="165" y="35"/>
                  </a:lnTo>
                  <a:lnTo>
                    <a:pt x="170" y="39"/>
                  </a:lnTo>
                  <a:lnTo>
                    <a:pt x="170" y="44"/>
                  </a:lnTo>
                  <a:lnTo>
                    <a:pt x="172" y="46"/>
                  </a:lnTo>
                  <a:lnTo>
                    <a:pt x="174" y="46"/>
                  </a:lnTo>
                  <a:lnTo>
                    <a:pt x="178" y="53"/>
                  </a:lnTo>
                  <a:lnTo>
                    <a:pt x="176" y="55"/>
                  </a:lnTo>
                  <a:lnTo>
                    <a:pt x="174" y="59"/>
                  </a:lnTo>
                  <a:lnTo>
                    <a:pt x="172" y="62"/>
                  </a:lnTo>
                  <a:lnTo>
                    <a:pt x="174" y="68"/>
                  </a:lnTo>
                  <a:lnTo>
                    <a:pt x="172" y="70"/>
                  </a:lnTo>
                  <a:lnTo>
                    <a:pt x="172" y="75"/>
                  </a:lnTo>
                  <a:lnTo>
                    <a:pt x="167" y="79"/>
                  </a:lnTo>
                  <a:lnTo>
                    <a:pt x="170" y="81"/>
                  </a:lnTo>
                  <a:lnTo>
                    <a:pt x="178" y="81"/>
                  </a:lnTo>
                  <a:lnTo>
                    <a:pt x="183" y="77"/>
                  </a:lnTo>
                  <a:lnTo>
                    <a:pt x="187" y="77"/>
                  </a:lnTo>
                  <a:lnTo>
                    <a:pt x="192" y="79"/>
                  </a:lnTo>
                  <a:lnTo>
                    <a:pt x="189" y="81"/>
                  </a:lnTo>
                  <a:lnTo>
                    <a:pt x="192" y="88"/>
                  </a:lnTo>
                  <a:lnTo>
                    <a:pt x="194" y="99"/>
                  </a:lnTo>
                  <a:lnTo>
                    <a:pt x="198" y="101"/>
                  </a:lnTo>
                  <a:lnTo>
                    <a:pt x="198" y="106"/>
                  </a:lnTo>
                  <a:lnTo>
                    <a:pt x="200" y="112"/>
                  </a:lnTo>
                  <a:lnTo>
                    <a:pt x="207" y="114"/>
                  </a:lnTo>
                  <a:lnTo>
                    <a:pt x="214" y="119"/>
                  </a:lnTo>
                  <a:lnTo>
                    <a:pt x="271" y="136"/>
                  </a:lnTo>
                  <a:lnTo>
                    <a:pt x="295" y="136"/>
                  </a:lnTo>
                  <a:lnTo>
                    <a:pt x="233" y="196"/>
                  </a:lnTo>
                  <a:lnTo>
                    <a:pt x="222" y="196"/>
                  </a:lnTo>
                  <a:lnTo>
                    <a:pt x="211" y="196"/>
                  </a:lnTo>
                  <a:lnTo>
                    <a:pt x="207" y="198"/>
                  </a:lnTo>
                  <a:lnTo>
                    <a:pt x="203" y="198"/>
                  </a:lnTo>
                  <a:lnTo>
                    <a:pt x="198" y="200"/>
                  </a:lnTo>
                  <a:lnTo>
                    <a:pt x="196" y="205"/>
                  </a:lnTo>
                  <a:lnTo>
                    <a:pt x="194" y="207"/>
                  </a:lnTo>
                  <a:lnTo>
                    <a:pt x="187" y="209"/>
                  </a:lnTo>
                  <a:lnTo>
                    <a:pt x="183" y="211"/>
                  </a:lnTo>
                  <a:lnTo>
                    <a:pt x="176" y="214"/>
                  </a:lnTo>
                  <a:lnTo>
                    <a:pt x="174" y="216"/>
                  </a:lnTo>
                  <a:lnTo>
                    <a:pt x="174" y="216"/>
                  </a:lnTo>
                  <a:lnTo>
                    <a:pt x="170" y="216"/>
                  </a:lnTo>
                  <a:lnTo>
                    <a:pt x="161" y="218"/>
                  </a:lnTo>
                  <a:lnTo>
                    <a:pt x="159" y="216"/>
                  </a:lnTo>
                  <a:lnTo>
                    <a:pt x="156" y="211"/>
                  </a:lnTo>
                  <a:lnTo>
                    <a:pt x="154" y="209"/>
                  </a:lnTo>
                  <a:lnTo>
                    <a:pt x="145" y="211"/>
                  </a:lnTo>
                  <a:lnTo>
                    <a:pt x="143" y="214"/>
                  </a:lnTo>
                  <a:lnTo>
                    <a:pt x="139" y="211"/>
                  </a:lnTo>
                  <a:lnTo>
                    <a:pt x="134" y="214"/>
                  </a:lnTo>
                  <a:lnTo>
                    <a:pt x="134" y="216"/>
                  </a:lnTo>
                  <a:lnTo>
                    <a:pt x="128" y="225"/>
                  </a:lnTo>
                  <a:lnTo>
                    <a:pt x="123" y="225"/>
                  </a:lnTo>
                  <a:lnTo>
                    <a:pt x="121" y="225"/>
                  </a:lnTo>
                  <a:lnTo>
                    <a:pt x="119" y="225"/>
                  </a:lnTo>
                  <a:lnTo>
                    <a:pt x="112" y="225"/>
                  </a:lnTo>
                  <a:lnTo>
                    <a:pt x="108" y="222"/>
                  </a:lnTo>
                  <a:lnTo>
                    <a:pt x="101" y="222"/>
                  </a:lnTo>
                  <a:lnTo>
                    <a:pt x="99" y="222"/>
                  </a:lnTo>
                  <a:lnTo>
                    <a:pt x="95" y="218"/>
                  </a:lnTo>
                  <a:lnTo>
                    <a:pt x="90" y="214"/>
                  </a:lnTo>
                  <a:lnTo>
                    <a:pt x="84" y="207"/>
                  </a:lnTo>
                  <a:lnTo>
                    <a:pt x="79" y="205"/>
                  </a:lnTo>
                  <a:lnTo>
                    <a:pt x="71" y="205"/>
                  </a:lnTo>
                  <a:lnTo>
                    <a:pt x="64" y="205"/>
                  </a:lnTo>
                  <a:lnTo>
                    <a:pt x="60" y="205"/>
                  </a:lnTo>
                  <a:lnTo>
                    <a:pt x="57" y="205"/>
                  </a:lnTo>
                  <a:lnTo>
                    <a:pt x="53" y="200"/>
                  </a:lnTo>
                  <a:lnTo>
                    <a:pt x="53" y="189"/>
                  </a:lnTo>
                  <a:lnTo>
                    <a:pt x="51" y="189"/>
                  </a:lnTo>
                  <a:lnTo>
                    <a:pt x="46" y="189"/>
                  </a:lnTo>
                  <a:lnTo>
                    <a:pt x="44" y="185"/>
                  </a:lnTo>
                  <a:lnTo>
                    <a:pt x="44" y="187"/>
                  </a:lnTo>
                  <a:close/>
                </a:path>
              </a:pathLst>
            </a:custGeom>
            <a:grpFill/>
            <a:ln w="0">
              <a:noFill/>
            </a:ln>
          </p:spPr>
          <p:style>
            <a:lnRef idx="0">
              <a:scrgbClr r="0" g="0" b="0"/>
            </a:lnRef>
            <a:fillRef idx="0">
              <a:scrgbClr r="0" g="0" b="0"/>
            </a:fillRef>
            <a:effectRef idx="0">
              <a:scrgbClr r="0" g="0" b="0"/>
            </a:effectRef>
            <a:fontRef idx="minor"/>
          </p:style>
        </p:sp>
        <p:sp>
          <p:nvSpPr>
            <p:cNvPr id="365" name="CustomShape 106">
              <a:extLst>
                <a:ext uri="{FF2B5EF4-FFF2-40B4-BE49-F238E27FC236}">
                  <a16:creationId xmlns:a16="http://schemas.microsoft.com/office/drawing/2014/main" id="{471CA0FD-4FFC-450A-ACEA-701FFF6AFB08}"/>
                </a:ext>
              </a:extLst>
            </p:cNvPr>
            <p:cNvSpPr/>
            <p:nvPr/>
          </p:nvSpPr>
          <p:spPr>
            <a:xfrm>
              <a:off x="3957480" y="5030640"/>
              <a:ext cx="136080" cy="118440"/>
            </a:xfrm>
            <a:custGeom>
              <a:avLst/>
              <a:gdLst/>
              <a:ahLst/>
              <a:cxnLst/>
              <a:rect l="l" t="t" r="r" b="b"/>
              <a:pathLst>
                <a:path w="128" h="115">
                  <a:moveTo>
                    <a:pt x="114" y="115"/>
                  </a:moveTo>
                  <a:lnTo>
                    <a:pt x="110" y="108"/>
                  </a:lnTo>
                  <a:lnTo>
                    <a:pt x="108" y="108"/>
                  </a:lnTo>
                  <a:lnTo>
                    <a:pt x="106" y="106"/>
                  </a:lnTo>
                  <a:lnTo>
                    <a:pt x="106" y="101"/>
                  </a:lnTo>
                  <a:lnTo>
                    <a:pt x="101" y="97"/>
                  </a:lnTo>
                  <a:lnTo>
                    <a:pt x="99" y="95"/>
                  </a:lnTo>
                  <a:lnTo>
                    <a:pt x="92" y="90"/>
                  </a:lnTo>
                  <a:lnTo>
                    <a:pt x="88" y="88"/>
                  </a:lnTo>
                  <a:lnTo>
                    <a:pt x="88" y="86"/>
                  </a:lnTo>
                  <a:lnTo>
                    <a:pt x="84" y="86"/>
                  </a:lnTo>
                  <a:lnTo>
                    <a:pt x="84" y="84"/>
                  </a:lnTo>
                  <a:lnTo>
                    <a:pt x="77" y="84"/>
                  </a:lnTo>
                  <a:lnTo>
                    <a:pt x="75" y="79"/>
                  </a:lnTo>
                  <a:lnTo>
                    <a:pt x="68" y="75"/>
                  </a:lnTo>
                  <a:lnTo>
                    <a:pt x="66" y="73"/>
                  </a:lnTo>
                  <a:lnTo>
                    <a:pt x="62" y="71"/>
                  </a:lnTo>
                  <a:lnTo>
                    <a:pt x="59" y="68"/>
                  </a:lnTo>
                  <a:lnTo>
                    <a:pt x="55" y="71"/>
                  </a:lnTo>
                  <a:lnTo>
                    <a:pt x="55" y="71"/>
                  </a:lnTo>
                  <a:lnTo>
                    <a:pt x="48" y="66"/>
                  </a:lnTo>
                  <a:lnTo>
                    <a:pt x="46" y="66"/>
                  </a:lnTo>
                  <a:lnTo>
                    <a:pt x="44" y="68"/>
                  </a:lnTo>
                  <a:lnTo>
                    <a:pt x="42" y="66"/>
                  </a:lnTo>
                  <a:lnTo>
                    <a:pt x="37" y="66"/>
                  </a:lnTo>
                  <a:lnTo>
                    <a:pt x="33" y="68"/>
                  </a:lnTo>
                  <a:lnTo>
                    <a:pt x="31" y="68"/>
                  </a:lnTo>
                  <a:lnTo>
                    <a:pt x="22" y="66"/>
                  </a:lnTo>
                  <a:lnTo>
                    <a:pt x="22" y="64"/>
                  </a:lnTo>
                  <a:lnTo>
                    <a:pt x="20" y="62"/>
                  </a:lnTo>
                  <a:lnTo>
                    <a:pt x="13" y="73"/>
                  </a:lnTo>
                  <a:lnTo>
                    <a:pt x="11" y="73"/>
                  </a:lnTo>
                  <a:lnTo>
                    <a:pt x="9" y="75"/>
                  </a:lnTo>
                  <a:lnTo>
                    <a:pt x="7" y="75"/>
                  </a:lnTo>
                  <a:lnTo>
                    <a:pt x="2" y="75"/>
                  </a:lnTo>
                  <a:lnTo>
                    <a:pt x="2" y="71"/>
                  </a:lnTo>
                  <a:lnTo>
                    <a:pt x="0" y="62"/>
                  </a:lnTo>
                  <a:lnTo>
                    <a:pt x="0" y="57"/>
                  </a:lnTo>
                  <a:lnTo>
                    <a:pt x="2" y="55"/>
                  </a:lnTo>
                  <a:lnTo>
                    <a:pt x="2" y="53"/>
                  </a:lnTo>
                  <a:lnTo>
                    <a:pt x="4" y="49"/>
                  </a:lnTo>
                  <a:lnTo>
                    <a:pt x="7" y="38"/>
                  </a:lnTo>
                  <a:lnTo>
                    <a:pt x="9" y="31"/>
                  </a:lnTo>
                  <a:lnTo>
                    <a:pt x="9" y="29"/>
                  </a:lnTo>
                  <a:lnTo>
                    <a:pt x="9" y="29"/>
                  </a:lnTo>
                  <a:lnTo>
                    <a:pt x="7" y="27"/>
                  </a:lnTo>
                  <a:lnTo>
                    <a:pt x="9" y="22"/>
                  </a:lnTo>
                  <a:lnTo>
                    <a:pt x="9" y="18"/>
                  </a:lnTo>
                  <a:lnTo>
                    <a:pt x="11" y="18"/>
                  </a:lnTo>
                  <a:lnTo>
                    <a:pt x="15" y="18"/>
                  </a:lnTo>
                  <a:lnTo>
                    <a:pt x="18" y="16"/>
                  </a:lnTo>
                  <a:lnTo>
                    <a:pt x="15" y="13"/>
                  </a:lnTo>
                  <a:lnTo>
                    <a:pt x="15" y="11"/>
                  </a:lnTo>
                  <a:lnTo>
                    <a:pt x="20" y="11"/>
                  </a:lnTo>
                  <a:lnTo>
                    <a:pt x="22" y="9"/>
                  </a:lnTo>
                  <a:lnTo>
                    <a:pt x="26" y="9"/>
                  </a:lnTo>
                  <a:lnTo>
                    <a:pt x="29" y="7"/>
                  </a:lnTo>
                  <a:lnTo>
                    <a:pt x="31" y="5"/>
                  </a:lnTo>
                  <a:lnTo>
                    <a:pt x="35" y="5"/>
                  </a:lnTo>
                  <a:lnTo>
                    <a:pt x="37" y="0"/>
                  </a:lnTo>
                  <a:lnTo>
                    <a:pt x="37" y="0"/>
                  </a:lnTo>
                  <a:lnTo>
                    <a:pt x="42" y="5"/>
                  </a:lnTo>
                  <a:lnTo>
                    <a:pt x="51" y="27"/>
                  </a:lnTo>
                  <a:lnTo>
                    <a:pt x="53" y="40"/>
                  </a:lnTo>
                  <a:lnTo>
                    <a:pt x="53" y="40"/>
                  </a:lnTo>
                  <a:lnTo>
                    <a:pt x="55" y="46"/>
                  </a:lnTo>
                  <a:lnTo>
                    <a:pt x="55" y="46"/>
                  </a:lnTo>
                  <a:lnTo>
                    <a:pt x="57" y="49"/>
                  </a:lnTo>
                  <a:lnTo>
                    <a:pt x="59" y="53"/>
                  </a:lnTo>
                  <a:lnTo>
                    <a:pt x="59" y="57"/>
                  </a:lnTo>
                  <a:lnTo>
                    <a:pt x="64" y="60"/>
                  </a:lnTo>
                  <a:lnTo>
                    <a:pt x="64" y="53"/>
                  </a:lnTo>
                  <a:lnTo>
                    <a:pt x="62" y="53"/>
                  </a:lnTo>
                  <a:lnTo>
                    <a:pt x="62" y="51"/>
                  </a:lnTo>
                  <a:lnTo>
                    <a:pt x="64" y="49"/>
                  </a:lnTo>
                  <a:lnTo>
                    <a:pt x="68" y="55"/>
                  </a:lnTo>
                  <a:lnTo>
                    <a:pt x="66" y="55"/>
                  </a:lnTo>
                  <a:lnTo>
                    <a:pt x="70" y="60"/>
                  </a:lnTo>
                  <a:lnTo>
                    <a:pt x="73" y="62"/>
                  </a:lnTo>
                  <a:lnTo>
                    <a:pt x="73" y="62"/>
                  </a:lnTo>
                  <a:lnTo>
                    <a:pt x="77" y="62"/>
                  </a:lnTo>
                  <a:lnTo>
                    <a:pt x="77" y="62"/>
                  </a:lnTo>
                  <a:lnTo>
                    <a:pt x="79" y="62"/>
                  </a:lnTo>
                  <a:lnTo>
                    <a:pt x="84" y="64"/>
                  </a:lnTo>
                  <a:lnTo>
                    <a:pt x="86" y="66"/>
                  </a:lnTo>
                  <a:lnTo>
                    <a:pt x="90" y="68"/>
                  </a:lnTo>
                  <a:lnTo>
                    <a:pt x="92" y="71"/>
                  </a:lnTo>
                  <a:lnTo>
                    <a:pt x="99" y="77"/>
                  </a:lnTo>
                  <a:lnTo>
                    <a:pt x="101" y="82"/>
                  </a:lnTo>
                  <a:lnTo>
                    <a:pt x="106" y="84"/>
                  </a:lnTo>
                  <a:lnTo>
                    <a:pt x="108" y="88"/>
                  </a:lnTo>
                  <a:lnTo>
                    <a:pt x="110" y="88"/>
                  </a:lnTo>
                  <a:lnTo>
                    <a:pt x="110" y="86"/>
                  </a:lnTo>
                  <a:lnTo>
                    <a:pt x="112" y="88"/>
                  </a:lnTo>
                  <a:lnTo>
                    <a:pt x="114" y="97"/>
                  </a:lnTo>
                  <a:lnTo>
                    <a:pt x="117" y="97"/>
                  </a:lnTo>
                  <a:lnTo>
                    <a:pt x="119" y="101"/>
                  </a:lnTo>
                  <a:lnTo>
                    <a:pt x="119" y="101"/>
                  </a:lnTo>
                  <a:lnTo>
                    <a:pt x="121" y="106"/>
                  </a:lnTo>
                  <a:lnTo>
                    <a:pt x="123" y="106"/>
                  </a:lnTo>
                  <a:lnTo>
                    <a:pt x="125" y="106"/>
                  </a:lnTo>
                  <a:lnTo>
                    <a:pt x="125" y="106"/>
                  </a:lnTo>
                  <a:lnTo>
                    <a:pt x="128" y="106"/>
                  </a:lnTo>
                  <a:lnTo>
                    <a:pt x="128" y="108"/>
                  </a:lnTo>
                  <a:lnTo>
                    <a:pt x="125" y="110"/>
                  </a:lnTo>
                  <a:lnTo>
                    <a:pt x="121" y="112"/>
                  </a:lnTo>
                  <a:lnTo>
                    <a:pt x="119" y="115"/>
                  </a:lnTo>
                  <a:lnTo>
                    <a:pt x="114" y="115"/>
                  </a:lnTo>
                  <a:close/>
                </a:path>
              </a:pathLst>
            </a:custGeom>
            <a:grpFill/>
            <a:ln w="0">
              <a:noFill/>
            </a:ln>
          </p:spPr>
          <p:style>
            <a:lnRef idx="0">
              <a:scrgbClr r="0" g="0" b="0"/>
            </a:lnRef>
            <a:fillRef idx="0">
              <a:scrgbClr r="0" g="0" b="0"/>
            </a:fillRef>
            <a:effectRef idx="0">
              <a:scrgbClr r="0" g="0" b="0"/>
            </a:effectRef>
            <a:fontRef idx="minor"/>
          </p:style>
        </p:sp>
        <p:sp>
          <p:nvSpPr>
            <p:cNvPr id="366" name="CustomShape 107">
              <a:extLst>
                <a:ext uri="{FF2B5EF4-FFF2-40B4-BE49-F238E27FC236}">
                  <a16:creationId xmlns:a16="http://schemas.microsoft.com/office/drawing/2014/main" id="{06E6E5BC-16DA-47F2-BD47-CEDA8EDE4E10}"/>
                </a:ext>
              </a:extLst>
            </p:cNvPr>
            <p:cNvSpPr/>
            <p:nvPr/>
          </p:nvSpPr>
          <p:spPr>
            <a:xfrm>
              <a:off x="4067280" y="5141880"/>
              <a:ext cx="32760" cy="35640"/>
            </a:xfrm>
            <a:custGeom>
              <a:avLst/>
              <a:gdLst/>
              <a:ahLst/>
              <a:cxnLst/>
              <a:rect l="l" t="t" r="r" b="b"/>
              <a:pathLst>
                <a:path w="31" h="35">
                  <a:moveTo>
                    <a:pt x="25" y="33"/>
                  </a:moveTo>
                  <a:lnTo>
                    <a:pt x="20" y="31"/>
                  </a:lnTo>
                  <a:lnTo>
                    <a:pt x="16" y="31"/>
                  </a:lnTo>
                  <a:lnTo>
                    <a:pt x="11" y="35"/>
                  </a:lnTo>
                  <a:lnTo>
                    <a:pt x="3" y="35"/>
                  </a:lnTo>
                  <a:lnTo>
                    <a:pt x="0" y="33"/>
                  </a:lnTo>
                  <a:lnTo>
                    <a:pt x="5" y="29"/>
                  </a:lnTo>
                  <a:lnTo>
                    <a:pt x="5" y="24"/>
                  </a:lnTo>
                  <a:lnTo>
                    <a:pt x="7" y="22"/>
                  </a:lnTo>
                  <a:lnTo>
                    <a:pt x="5" y="16"/>
                  </a:lnTo>
                  <a:lnTo>
                    <a:pt x="7" y="13"/>
                  </a:lnTo>
                  <a:lnTo>
                    <a:pt x="9" y="9"/>
                  </a:lnTo>
                  <a:lnTo>
                    <a:pt x="16" y="7"/>
                  </a:lnTo>
                  <a:lnTo>
                    <a:pt x="18" y="4"/>
                  </a:lnTo>
                  <a:lnTo>
                    <a:pt x="22" y="2"/>
                  </a:lnTo>
                  <a:lnTo>
                    <a:pt x="25" y="0"/>
                  </a:lnTo>
                  <a:lnTo>
                    <a:pt x="25" y="0"/>
                  </a:lnTo>
                  <a:lnTo>
                    <a:pt x="25" y="0"/>
                  </a:lnTo>
                  <a:lnTo>
                    <a:pt x="29" y="4"/>
                  </a:lnTo>
                  <a:lnTo>
                    <a:pt x="31" y="4"/>
                  </a:lnTo>
                  <a:lnTo>
                    <a:pt x="31" y="7"/>
                  </a:lnTo>
                  <a:lnTo>
                    <a:pt x="31" y="13"/>
                  </a:lnTo>
                  <a:lnTo>
                    <a:pt x="29" y="13"/>
                  </a:lnTo>
                  <a:lnTo>
                    <a:pt x="25" y="18"/>
                  </a:lnTo>
                  <a:lnTo>
                    <a:pt x="22" y="18"/>
                  </a:lnTo>
                  <a:lnTo>
                    <a:pt x="20" y="20"/>
                  </a:lnTo>
                  <a:lnTo>
                    <a:pt x="16" y="20"/>
                  </a:lnTo>
                  <a:lnTo>
                    <a:pt x="18" y="22"/>
                  </a:lnTo>
                  <a:lnTo>
                    <a:pt x="20" y="24"/>
                  </a:lnTo>
                  <a:lnTo>
                    <a:pt x="22" y="22"/>
                  </a:lnTo>
                  <a:lnTo>
                    <a:pt x="29" y="22"/>
                  </a:lnTo>
                  <a:lnTo>
                    <a:pt x="29" y="24"/>
                  </a:lnTo>
                  <a:lnTo>
                    <a:pt x="25" y="31"/>
                  </a:lnTo>
                  <a:lnTo>
                    <a:pt x="25" y="33"/>
                  </a:lnTo>
                  <a:close/>
                </a:path>
              </a:pathLst>
            </a:custGeom>
            <a:grpFill/>
            <a:ln w="0">
              <a:noFill/>
            </a:ln>
          </p:spPr>
          <p:style>
            <a:lnRef idx="0">
              <a:scrgbClr r="0" g="0" b="0"/>
            </a:lnRef>
            <a:fillRef idx="0">
              <a:scrgbClr r="0" g="0" b="0"/>
            </a:fillRef>
            <a:effectRef idx="0">
              <a:scrgbClr r="0" g="0" b="0"/>
            </a:effectRef>
            <a:fontRef idx="minor"/>
          </p:style>
        </p:sp>
        <p:sp>
          <p:nvSpPr>
            <p:cNvPr id="367" name="CustomShape 108">
              <a:extLst>
                <a:ext uri="{FF2B5EF4-FFF2-40B4-BE49-F238E27FC236}">
                  <a16:creationId xmlns:a16="http://schemas.microsoft.com/office/drawing/2014/main" id="{08E9218C-FD72-40DE-B4B7-7D3891913CE8}"/>
                </a:ext>
              </a:extLst>
            </p:cNvPr>
            <p:cNvSpPr/>
            <p:nvPr/>
          </p:nvSpPr>
          <p:spPr>
            <a:xfrm>
              <a:off x="4055400" y="5155560"/>
              <a:ext cx="211680" cy="270360"/>
            </a:xfrm>
            <a:custGeom>
              <a:avLst/>
              <a:gdLst/>
              <a:ahLst/>
              <a:cxnLst/>
              <a:rect l="l" t="t" r="r" b="b"/>
              <a:pathLst>
                <a:path w="199" h="262">
                  <a:moveTo>
                    <a:pt x="18" y="157"/>
                  </a:moveTo>
                  <a:lnTo>
                    <a:pt x="18" y="157"/>
                  </a:lnTo>
                  <a:lnTo>
                    <a:pt x="20" y="155"/>
                  </a:lnTo>
                  <a:lnTo>
                    <a:pt x="27" y="152"/>
                  </a:lnTo>
                  <a:lnTo>
                    <a:pt x="31" y="150"/>
                  </a:lnTo>
                  <a:lnTo>
                    <a:pt x="38" y="148"/>
                  </a:lnTo>
                  <a:lnTo>
                    <a:pt x="40" y="146"/>
                  </a:lnTo>
                  <a:lnTo>
                    <a:pt x="42" y="141"/>
                  </a:lnTo>
                  <a:lnTo>
                    <a:pt x="47" y="139"/>
                  </a:lnTo>
                  <a:lnTo>
                    <a:pt x="51" y="139"/>
                  </a:lnTo>
                  <a:lnTo>
                    <a:pt x="55" y="137"/>
                  </a:lnTo>
                  <a:lnTo>
                    <a:pt x="66" y="137"/>
                  </a:lnTo>
                  <a:lnTo>
                    <a:pt x="77" y="137"/>
                  </a:lnTo>
                  <a:lnTo>
                    <a:pt x="139" y="77"/>
                  </a:lnTo>
                  <a:lnTo>
                    <a:pt x="115" y="77"/>
                  </a:lnTo>
                  <a:lnTo>
                    <a:pt x="58" y="60"/>
                  </a:lnTo>
                  <a:lnTo>
                    <a:pt x="51" y="55"/>
                  </a:lnTo>
                  <a:lnTo>
                    <a:pt x="44" y="53"/>
                  </a:lnTo>
                  <a:lnTo>
                    <a:pt x="42" y="47"/>
                  </a:lnTo>
                  <a:lnTo>
                    <a:pt x="42" y="42"/>
                  </a:lnTo>
                  <a:lnTo>
                    <a:pt x="38" y="40"/>
                  </a:lnTo>
                  <a:lnTo>
                    <a:pt x="36" y="29"/>
                  </a:lnTo>
                  <a:lnTo>
                    <a:pt x="33" y="22"/>
                  </a:lnTo>
                  <a:lnTo>
                    <a:pt x="36" y="18"/>
                  </a:lnTo>
                  <a:lnTo>
                    <a:pt x="40" y="11"/>
                  </a:lnTo>
                  <a:lnTo>
                    <a:pt x="40" y="14"/>
                  </a:lnTo>
                  <a:lnTo>
                    <a:pt x="42" y="14"/>
                  </a:lnTo>
                  <a:lnTo>
                    <a:pt x="53" y="27"/>
                  </a:lnTo>
                  <a:lnTo>
                    <a:pt x="55" y="29"/>
                  </a:lnTo>
                  <a:lnTo>
                    <a:pt x="58" y="29"/>
                  </a:lnTo>
                  <a:lnTo>
                    <a:pt x="62" y="33"/>
                  </a:lnTo>
                  <a:lnTo>
                    <a:pt x="66" y="36"/>
                  </a:lnTo>
                  <a:lnTo>
                    <a:pt x="73" y="33"/>
                  </a:lnTo>
                  <a:lnTo>
                    <a:pt x="73" y="31"/>
                  </a:lnTo>
                  <a:lnTo>
                    <a:pt x="80" y="29"/>
                  </a:lnTo>
                  <a:lnTo>
                    <a:pt x="82" y="29"/>
                  </a:lnTo>
                  <a:lnTo>
                    <a:pt x="88" y="25"/>
                  </a:lnTo>
                  <a:lnTo>
                    <a:pt x="91" y="25"/>
                  </a:lnTo>
                  <a:lnTo>
                    <a:pt x="91" y="25"/>
                  </a:lnTo>
                  <a:lnTo>
                    <a:pt x="97" y="25"/>
                  </a:lnTo>
                  <a:lnTo>
                    <a:pt x="99" y="25"/>
                  </a:lnTo>
                  <a:lnTo>
                    <a:pt x="102" y="27"/>
                  </a:lnTo>
                  <a:lnTo>
                    <a:pt x="108" y="25"/>
                  </a:lnTo>
                  <a:lnTo>
                    <a:pt x="119" y="18"/>
                  </a:lnTo>
                  <a:lnTo>
                    <a:pt x="124" y="18"/>
                  </a:lnTo>
                  <a:lnTo>
                    <a:pt x="128" y="18"/>
                  </a:lnTo>
                  <a:lnTo>
                    <a:pt x="130" y="18"/>
                  </a:lnTo>
                  <a:lnTo>
                    <a:pt x="135" y="18"/>
                  </a:lnTo>
                  <a:lnTo>
                    <a:pt x="141" y="16"/>
                  </a:lnTo>
                  <a:lnTo>
                    <a:pt x="148" y="16"/>
                  </a:lnTo>
                  <a:lnTo>
                    <a:pt x="150" y="16"/>
                  </a:lnTo>
                  <a:lnTo>
                    <a:pt x="150" y="16"/>
                  </a:lnTo>
                  <a:lnTo>
                    <a:pt x="161" y="14"/>
                  </a:lnTo>
                  <a:lnTo>
                    <a:pt x="163" y="11"/>
                  </a:lnTo>
                  <a:lnTo>
                    <a:pt x="170" y="11"/>
                  </a:lnTo>
                  <a:lnTo>
                    <a:pt x="172" y="11"/>
                  </a:lnTo>
                  <a:lnTo>
                    <a:pt x="172" y="11"/>
                  </a:lnTo>
                  <a:lnTo>
                    <a:pt x="179" y="9"/>
                  </a:lnTo>
                  <a:lnTo>
                    <a:pt x="181" y="7"/>
                  </a:lnTo>
                  <a:lnTo>
                    <a:pt x="181" y="7"/>
                  </a:lnTo>
                  <a:lnTo>
                    <a:pt x="183" y="5"/>
                  </a:lnTo>
                  <a:lnTo>
                    <a:pt x="183" y="3"/>
                  </a:lnTo>
                  <a:lnTo>
                    <a:pt x="185" y="0"/>
                  </a:lnTo>
                  <a:lnTo>
                    <a:pt x="188" y="3"/>
                  </a:lnTo>
                  <a:lnTo>
                    <a:pt x="188" y="0"/>
                  </a:lnTo>
                  <a:lnTo>
                    <a:pt x="190" y="3"/>
                  </a:lnTo>
                  <a:lnTo>
                    <a:pt x="194" y="5"/>
                  </a:lnTo>
                  <a:lnTo>
                    <a:pt x="196" y="5"/>
                  </a:lnTo>
                  <a:lnTo>
                    <a:pt x="196" y="5"/>
                  </a:lnTo>
                  <a:lnTo>
                    <a:pt x="194" y="7"/>
                  </a:lnTo>
                  <a:lnTo>
                    <a:pt x="194" y="11"/>
                  </a:lnTo>
                  <a:lnTo>
                    <a:pt x="194" y="14"/>
                  </a:lnTo>
                  <a:lnTo>
                    <a:pt x="192" y="16"/>
                  </a:lnTo>
                  <a:lnTo>
                    <a:pt x="194" y="18"/>
                  </a:lnTo>
                  <a:lnTo>
                    <a:pt x="196" y="18"/>
                  </a:lnTo>
                  <a:lnTo>
                    <a:pt x="196" y="18"/>
                  </a:lnTo>
                  <a:lnTo>
                    <a:pt x="194" y="20"/>
                  </a:lnTo>
                  <a:lnTo>
                    <a:pt x="192" y="25"/>
                  </a:lnTo>
                  <a:lnTo>
                    <a:pt x="194" y="27"/>
                  </a:lnTo>
                  <a:lnTo>
                    <a:pt x="194" y="29"/>
                  </a:lnTo>
                  <a:lnTo>
                    <a:pt x="194" y="33"/>
                  </a:lnTo>
                  <a:lnTo>
                    <a:pt x="196" y="33"/>
                  </a:lnTo>
                  <a:lnTo>
                    <a:pt x="196" y="31"/>
                  </a:lnTo>
                  <a:lnTo>
                    <a:pt x="196" y="31"/>
                  </a:lnTo>
                  <a:lnTo>
                    <a:pt x="199" y="33"/>
                  </a:lnTo>
                  <a:lnTo>
                    <a:pt x="196" y="36"/>
                  </a:lnTo>
                  <a:lnTo>
                    <a:pt x="196" y="33"/>
                  </a:lnTo>
                  <a:lnTo>
                    <a:pt x="194" y="33"/>
                  </a:lnTo>
                  <a:lnTo>
                    <a:pt x="192" y="36"/>
                  </a:lnTo>
                  <a:lnTo>
                    <a:pt x="190" y="40"/>
                  </a:lnTo>
                  <a:lnTo>
                    <a:pt x="192" y="42"/>
                  </a:lnTo>
                  <a:lnTo>
                    <a:pt x="190" y="47"/>
                  </a:lnTo>
                  <a:lnTo>
                    <a:pt x="190" y="49"/>
                  </a:lnTo>
                  <a:lnTo>
                    <a:pt x="190" y="53"/>
                  </a:lnTo>
                  <a:lnTo>
                    <a:pt x="183" y="62"/>
                  </a:lnTo>
                  <a:lnTo>
                    <a:pt x="179" y="73"/>
                  </a:lnTo>
                  <a:lnTo>
                    <a:pt x="174" y="75"/>
                  </a:lnTo>
                  <a:lnTo>
                    <a:pt x="174" y="75"/>
                  </a:lnTo>
                  <a:lnTo>
                    <a:pt x="170" y="80"/>
                  </a:lnTo>
                  <a:lnTo>
                    <a:pt x="170" y="82"/>
                  </a:lnTo>
                  <a:lnTo>
                    <a:pt x="172" y="86"/>
                  </a:lnTo>
                  <a:lnTo>
                    <a:pt x="168" y="88"/>
                  </a:lnTo>
                  <a:lnTo>
                    <a:pt x="157" y="108"/>
                  </a:lnTo>
                  <a:lnTo>
                    <a:pt x="157" y="115"/>
                  </a:lnTo>
                  <a:lnTo>
                    <a:pt x="150" y="124"/>
                  </a:lnTo>
                  <a:lnTo>
                    <a:pt x="150" y="128"/>
                  </a:lnTo>
                  <a:lnTo>
                    <a:pt x="137" y="146"/>
                  </a:lnTo>
                  <a:lnTo>
                    <a:pt x="135" y="150"/>
                  </a:lnTo>
                  <a:lnTo>
                    <a:pt x="130" y="155"/>
                  </a:lnTo>
                  <a:lnTo>
                    <a:pt x="119" y="168"/>
                  </a:lnTo>
                  <a:lnTo>
                    <a:pt x="97" y="188"/>
                  </a:lnTo>
                  <a:lnTo>
                    <a:pt x="88" y="194"/>
                  </a:lnTo>
                  <a:lnTo>
                    <a:pt x="82" y="196"/>
                  </a:lnTo>
                  <a:lnTo>
                    <a:pt x="77" y="201"/>
                  </a:lnTo>
                  <a:lnTo>
                    <a:pt x="71" y="205"/>
                  </a:lnTo>
                  <a:lnTo>
                    <a:pt x="58" y="218"/>
                  </a:lnTo>
                  <a:lnTo>
                    <a:pt x="53" y="221"/>
                  </a:lnTo>
                  <a:lnTo>
                    <a:pt x="42" y="232"/>
                  </a:lnTo>
                  <a:lnTo>
                    <a:pt x="40" y="234"/>
                  </a:lnTo>
                  <a:lnTo>
                    <a:pt x="40" y="236"/>
                  </a:lnTo>
                  <a:lnTo>
                    <a:pt x="36" y="236"/>
                  </a:lnTo>
                  <a:lnTo>
                    <a:pt x="31" y="240"/>
                  </a:lnTo>
                  <a:lnTo>
                    <a:pt x="29" y="245"/>
                  </a:lnTo>
                  <a:lnTo>
                    <a:pt x="14" y="262"/>
                  </a:lnTo>
                  <a:lnTo>
                    <a:pt x="14" y="262"/>
                  </a:lnTo>
                  <a:lnTo>
                    <a:pt x="0" y="251"/>
                  </a:lnTo>
                  <a:lnTo>
                    <a:pt x="0" y="174"/>
                  </a:lnTo>
                  <a:lnTo>
                    <a:pt x="18" y="157"/>
                  </a:lnTo>
                  <a:lnTo>
                    <a:pt x="18" y="157"/>
                  </a:lnTo>
                  <a:close/>
                </a:path>
              </a:pathLst>
            </a:custGeom>
            <a:grpFill/>
            <a:ln w="0">
              <a:noFill/>
            </a:ln>
          </p:spPr>
          <p:style>
            <a:lnRef idx="0">
              <a:scrgbClr r="0" g="0" b="0"/>
            </a:lnRef>
            <a:fillRef idx="0">
              <a:scrgbClr r="0" g="0" b="0"/>
            </a:fillRef>
            <a:effectRef idx="0">
              <a:scrgbClr r="0" g="0" b="0"/>
            </a:effectRef>
            <a:fontRef idx="minor"/>
          </p:style>
        </p:sp>
        <p:sp>
          <p:nvSpPr>
            <p:cNvPr id="368" name="CustomShape 109">
              <a:extLst>
                <a:ext uri="{FF2B5EF4-FFF2-40B4-BE49-F238E27FC236}">
                  <a16:creationId xmlns:a16="http://schemas.microsoft.com/office/drawing/2014/main" id="{22A38441-AAEC-4DDD-BEB7-D6F06EDDDFD7}"/>
                </a:ext>
              </a:extLst>
            </p:cNvPr>
            <p:cNvSpPr/>
            <p:nvPr/>
          </p:nvSpPr>
          <p:spPr>
            <a:xfrm>
              <a:off x="3859560" y="5285520"/>
              <a:ext cx="214920" cy="204120"/>
            </a:xfrm>
            <a:custGeom>
              <a:avLst/>
              <a:gdLst/>
              <a:ahLst/>
              <a:cxnLst/>
              <a:rect l="l" t="t" r="r" b="b"/>
              <a:pathLst>
                <a:path w="202" h="198">
                  <a:moveTo>
                    <a:pt x="48" y="26"/>
                  </a:moveTo>
                  <a:lnTo>
                    <a:pt x="50" y="22"/>
                  </a:lnTo>
                  <a:lnTo>
                    <a:pt x="52" y="22"/>
                  </a:lnTo>
                  <a:lnTo>
                    <a:pt x="55" y="20"/>
                  </a:lnTo>
                  <a:lnTo>
                    <a:pt x="59" y="15"/>
                  </a:lnTo>
                  <a:lnTo>
                    <a:pt x="59" y="18"/>
                  </a:lnTo>
                  <a:lnTo>
                    <a:pt x="66" y="9"/>
                  </a:lnTo>
                  <a:lnTo>
                    <a:pt x="72" y="0"/>
                  </a:lnTo>
                  <a:lnTo>
                    <a:pt x="74" y="4"/>
                  </a:lnTo>
                  <a:lnTo>
                    <a:pt x="79" y="4"/>
                  </a:lnTo>
                  <a:lnTo>
                    <a:pt x="81" y="4"/>
                  </a:lnTo>
                  <a:lnTo>
                    <a:pt x="81" y="15"/>
                  </a:lnTo>
                  <a:lnTo>
                    <a:pt x="85" y="20"/>
                  </a:lnTo>
                  <a:lnTo>
                    <a:pt x="88" y="20"/>
                  </a:lnTo>
                  <a:lnTo>
                    <a:pt x="92" y="20"/>
                  </a:lnTo>
                  <a:lnTo>
                    <a:pt x="99" y="20"/>
                  </a:lnTo>
                  <a:lnTo>
                    <a:pt x="107" y="20"/>
                  </a:lnTo>
                  <a:lnTo>
                    <a:pt x="112" y="22"/>
                  </a:lnTo>
                  <a:lnTo>
                    <a:pt x="118" y="29"/>
                  </a:lnTo>
                  <a:lnTo>
                    <a:pt x="123" y="33"/>
                  </a:lnTo>
                  <a:lnTo>
                    <a:pt x="127" y="37"/>
                  </a:lnTo>
                  <a:lnTo>
                    <a:pt x="129" y="37"/>
                  </a:lnTo>
                  <a:lnTo>
                    <a:pt x="136" y="37"/>
                  </a:lnTo>
                  <a:lnTo>
                    <a:pt x="140" y="40"/>
                  </a:lnTo>
                  <a:lnTo>
                    <a:pt x="147" y="40"/>
                  </a:lnTo>
                  <a:lnTo>
                    <a:pt x="149" y="40"/>
                  </a:lnTo>
                  <a:lnTo>
                    <a:pt x="151" y="40"/>
                  </a:lnTo>
                  <a:lnTo>
                    <a:pt x="156" y="40"/>
                  </a:lnTo>
                  <a:lnTo>
                    <a:pt x="162" y="31"/>
                  </a:lnTo>
                  <a:lnTo>
                    <a:pt x="162" y="29"/>
                  </a:lnTo>
                  <a:lnTo>
                    <a:pt x="167" y="26"/>
                  </a:lnTo>
                  <a:lnTo>
                    <a:pt x="171" y="29"/>
                  </a:lnTo>
                  <a:lnTo>
                    <a:pt x="173" y="26"/>
                  </a:lnTo>
                  <a:lnTo>
                    <a:pt x="182" y="24"/>
                  </a:lnTo>
                  <a:lnTo>
                    <a:pt x="184" y="26"/>
                  </a:lnTo>
                  <a:lnTo>
                    <a:pt x="187" y="31"/>
                  </a:lnTo>
                  <a:lnTo>
                    <a:pt x="189" y="33"/>
                  </a:lnTo>
                  <a:lnTo>
                    <a:pt x="198" y="31"/>
                  </a:lnTo>
                  <a:lnTo>
                    <a:pt x="202" y="31"/>
                  </a:lnTo>
                  <a:lnTo>
                    <a:pt x="184" y="48"/>
                  </a:lnTo>
                  <a:lnTo>
                    <a:pt x="184" y="125"/>
                  </a:lnTo>
                  <a:lnTo>
                    <a:pt x="198" y="136"/>
                  </a:lnTo>
                  <a:lnTo>
                    <a:pt x="198" y="139"/>
                  </a:lnTo>
                  <a:lnTo>
                    <a:pt x="191" y="147"/>
                  </a:lnTo>
                  <a:lnTo>
                    <a:pt x="189" y="147"/>
                  </a:lnTo>
                  <a:lnTo>
                    <a:pt x="187" y="150"/>
                  </a:lnTo>
                  <a:lnTo>
                    <a:pt x="189" y="152"/>
                  </a:lnTo>
                  <a:lnTo>
                    <a:pt x="182" y="154"/>
                  </a:lnTo>
                  <a:lnTo>
                    <a:pt x="178" y="159"/>
                  </a:lnTo>
                  <a:lnTo>
                    <a:pt x="171" y="159"/>
                  </a:lnTo>
                  <a:lnTo>
                    <a:pt x="169" y="159"/>
                  </a:lnTo>
                  <a:lnTo>
                    <a:pt x="169" y="161"/>
                  </a:lnTo>
                  <a:lnTo>
                    <a:pt x="167" y="163"/>
                  </a:lnTo>
                  <a:lnTo>
                    <a:pt x="167" y="167"/>
                  </a:lnTo>
                  <a:lnTo>
                    <a:pt x="167" y="167"/>
                  </a:lnTo>
                  <a:lnTo>
                    <a:pt x="165" y="172"/>
                  </a:lnTo>
                  <a:lnTo>
                    <a:pt x="162" y="176"/>
                  </a:lnTo>
                  <a:lnTo>
                    <a:pt x="162" y="181"/>
                  </a:lnTo>
                  <a:lnTo>
                    <a:pt x="158" y="187"/>
                  </a:lnTo>
                  <a:lnTo>
                    <a:pt x="151" y="196"/>
                  </a:lnTo>
                  <a:lnTo>
                    <a:pt x="147" y="198"/>
                  </a:lnTo>
                  <a:lnTo>
                    <a:pt x="145" y="198"/>
                  </a:lnTo>
                  <a:lnTo>
                    <a:pt x="123" y="181"/>
                  </a:lnTo>
                  <a:lnTo>
                    <a:pt x="121" y="178"/>
                  </a:lnTo>
                  <a:lnTo>
                    <a:pt x="118" y="176"/>
                  </a:lnTo>
                  <a:lnTo>
                    <a:pt x="121" y="176"/>
                  </a:lnTo>
                  <a:lnTo>
                    <a:pt x="116" y="170"/>
                  </a:lnTo>
                  <a:lnTo>
                    <a:pt x="46" y="128"/>
                  </a:lnTo>
                  <a:lnTo>
                    <a:pt x="39" y="128"/>
                  </a:lnTo>
                  <a:lnTo>
                    <a:pt x="46" y="108"/>
                  </a:lnTo>
                  <a:lnTo>
                    <a:pt x="46" y="103"/>
                  </a:lnTo>
                  <a:lnTo>
                    <a:pt x="50" y="99"/>
                  </a:lnTo>
                  <a:lnTo>
                    <a:pt x="52" y="95"/>
                  </a:lnTo>
                  <a:lnTo>
                    <a:pt x="55" y="92"/>
                  </a:lnTo>
                  <a:lnTo>
                    <a:pt x="57" y="88"/>
                  </a:lnTo>
                  <a:lnTo>
                    <a:pt x="59" y="86"/>
                  </a:lnTo>
                  <a:lnTo>
                    <a:pt x="59" y="86"/>
                  </a:lnTo>
                  <a:lnTo>
                    <a:pt x="66" y="86"/>
                  </a:lnTo>
                  <a:lnTo>
                    <a:pt x="68" y="79"/>
                  </a:lnTo>
                  <a:lnTo>
                    <a:pt x="68" y="77"/>
                  </a:lnTo>
                  <a:lnTo>
                    <a:pt x="72" y="73"/>
                  </a:lnTo>
                  <a:lnTo>
                    <a:pt x="72" y="68"/>
                  </a:lnTo>
                  <a:lnTo>
                    <a:pt x="70" y="64"/>
                  </a:lnTo>
                  <a:lnTo>
                    <a:pt x="68" y="62"/>
                  </a:lnTo>
                  <a:lnTo>
                    <a:pt x="70" y="59"/>
                  </a:lnTo>
                  <a:lnTo>
                    <a:pt x="68" y="57"/>
                  </a:lnTo>
                  <a:lnTo>
                    <a:pt x="63" y="57"/>
                  </a:lnTo>
                  <a:lnTo>
                    <a:pt x="61" y="51"/>
                  </a:lnTo>
                  <a:lnTo>
                    <a:pt x="57" y="46"/>
                  </a:lnTo>
                  <a:lnTo>
                    <a:pt x="57" y="42"/>
                  </a:lnTo>
                  <a:lnTo>
                    <a:pt x="57" y="37"/>
                  </a:lnTo>
                  <a:lnTo>
                    <a:pt x="55" y="37"/>
                  </a:lnTo>
                  <a:lnTo>
                    <a:pt x="55" y="35"/>
                  </a:lnTo>
                  <a:lnTo>
                    <a:pt x="52" y="33"/>
                  </a:lnTo>
                  <a:lnTo>
                    <a:pt x="50" y="29"/>
                  </a:lnTo>
                  <a:lnTo>
                    <a:pt x="48" y="26"/>
                  </a:lnTo>
                  <a:lnTo>
                    <a:pt x="48" y="26"/>
                  </a:lnTo>
                  <a:lnTo>
                    <a:pt x="48" y="26"/>
                  </a:lnTo>
                  <a:lnTo>
                    <a:pt x="48" y="26"/>
                  </a:lnTo>
                  <a:close/>
                  <a:moveTo>
                    <a:pt x="0" y="130"/>
                  </a:moveTo>
                  <a:lnTo>
                    <a:pt x="6" y="130"/>
                  </a:lnTo>
                  <a:lnTo>
                    <a:pt x="13" y="130"/>
                  </a:lnTo>
                  <a:lnTo>
                    <a:pt x="0" y="130"/>
                  </a:lnTo>
                  <a:lnTo>
                    <a:pt x="0" y="130"/>
                  </a:lnTo>
                  <a:close/>
                </a:path>
              </a:pathLst>
            </a:custGeom>
            <a:grpFill/>
            <a:ln w="0">
              <a:noFill/>
            </a:ln>
          </p:spPr>
          <p:style>
            <a:lnRef idx="0">
              <a:scrgbClr r="0" g="0" b="0"/>
            </a:lnRef>
            <a:fillRef idx="0">
              <a:scrgbClr r="0" g="0" b="0"/>
            </a:fillRef>
            <a:effectRef idx="0">
              <a:scrgbClr r="0" g="0" b="0"/>
            </a:effectRef>
            <a:fontRef idx="minor"/>
          </p:style>
        </p:sp>
        <p:sp>
          <p:nvSpPr>
            <p:cNvPr id="369" name="CustomShape 110">
              <a:extLst>
                <a:ext uri="{FF2B5EF4-FFF2-40B4-BE49-F238E27FC236}">
                  <a16:creationId xmlns:a16="http://schemas.microsoft.com/office/drawing/2014/main" id="{B1794161-438F-4BCD-AF8B-B328DBC5F3EE}"/>
                </a:ext>
              </a:extLst>
            </p:cNvPr>
            <p:cNvSpPr/>
            <p:nvPr/>
          </p:nvSpPr>
          <p:spPr>
            <a:xfrm>
              <a:off x="3814560" y="5312520"/>
              <a:ext cx="120960" cy="113400"/>
            </a:xfrm>
            <a:custGeom>
              <a:avLst/>
              <a:gdLst/>
              <a:ahLst/>
              <a:cxnLst/>
              <a:rect l="l" t="t" r="r" b="b"/>
              <a:pathLst>
                <a:path w="114" h="110">
                  <a:moveTo>
                    <a:pt x="88" y="82"/>
                  </a:moveTo>
                  <a:lnTo>
                    <a:pt x="88" y="77"/>
                  </a:lnTo>
                  <a:lnTo>
                    <a:pt x="92" y="73"/>
                  </a:lnTo>
                  <a:lnTo>
                    <a:pt x="94" y="69"/>
                  </a:lnTo>
                  <a:lnTo>
                    <a:pt x="97" y="66"/>
                  </a:lnTo>
                  <a:lnTo>
                    <a:pt x="99" y="62"/>
                  </a:lnTo>
                  <a:lnTo>
                    <a:pt x="101" y="60"/>
                  </a:lnTo>
                  <a:lnTo>
                    <a:pt x="101" y="60"/>
                  </a:lnTo>
                  <a:lnTo>
                    <a:pt x="108" y="60"/>
                  </a:lnTo>
                  <a:lnTo>
                    <a:pt x="110" y="53"/>
                  </a:lnTo>
                  <a:lnTo>
                    <a:pt x="110" y="51"/>
                  </a:lnTo>
                  <a:lnTo>
                    <a:pt x="114" y="47"/>
                  </a:lnTo>
                  <a:lnTo>
                    <a:pt x="114" y="42"/>
                  </a:lnTo>
                  <a:lnTo>
                    <a:pt x="112" y="38"/>
                  </a:lnTo>
                  <a:lnTo>
                    <a:pt x="110" y="36"/>
                  </a:lnTo>
                  <a:lnTo>
                    <a:pt x="112" y="33"/>
                  </a:lnTo>
                  <a:lnTo>
                    <a:pt x="110" y="31"/>
                  </a:lnTo>
                  <a:lnTo>
                    <a:pt x="105" y="31"/>
                  </a:lnTo>
                  <a:lnTo>
                    <a:pt x="103" y="25"/>
                  </a:lnTo>
                  <a:lnTo>
                    <a:pt x="99" y="20"/>
                  </a:lnTo>
                  <a:lnTo>
                    <a:pt x="99" y="16"/>
                  </a:lnTo>
                  <a:lnTo>
                    <a:pt x="99" y="11"/>
                  </a:lnTo>
                  <a:lnTo>
                    <a:pt x="97" y="11"/>
                  </a:lnTo>
                  <a:lnTo>
                    <a:pt x="97" y="9"/>
                  </a:lnTo>
                  <a:lnTo>
                    <a:pt x="94" y="7"/>
                  </a:lnTo>
                  <a:lnTo>
                    <a:pt x="92" y="3"/>
                  </a:lnTo>
                  <a:lnTo>
                    <a:pt x="90" y="0"/>
                  </a:lnTo>
                  <a:lnTo>
                    <a:pt x="86" y="3"/>
                  </a:lnTo>
                  <a:lnTo>
                    <a:pt x="83" y="7"/>
                  </a:lnTo>
                  <a:lnTo>
                    <a:pt x="79" y="9"/>
                  </a:lnTo>
                  <a:lnTo>
                    <a:pt x="75" y="7"/>
                  </a:lnTo>
                  <a:lnTo>
                    <a:pt x="68" y="7"/>
                  </a:lnTo>
                  <a:lnTo>
                    <a:pt x="64" y="9"/>
                  </a:lnTo>
                  <a:lnTo>
                    <a:pt x="61" y="9"/>
                  </a:lnTo>
                  <a:lnTo>
                    <a:pt x="59" y="9"/>
                  </a:lnTo>
                  <a:lnTo>
                    <a:pt x="57" y="9"/>
                  </a:lnTo>
                  <a:lnTo>
                    <a:pt x="55" y="11"/>
                  </a:lnTo>
                  <a:lnTo>
                    <a:pt x="55" y="14"/>
                  </a:lnTo>
                  <a:lnTo>
                    <a:pt x="53" y="14"/>
                  </a:lnTo>
                  <a:lnTo>
                    <a:pt x="48" y="14"/>
                  </a:lnTo>
                  <a:lnTo>
                    <a:pt x="48" y="9"/>
                  </a:lnTo>
                  <a:lnTo>
                    <a:pt x="44" y="9"/>
                  </a:lnTo>
                  <a:lnTo>
                    <a:pt x="42" y="9"/>
                  </a:lnTo>
                  <a:lnTo>
                    <a:pt x="37" y="9"/>
                  </a:lnTo>
                  <a:lnTo>
                    <a:pt x="33" y="7"/>
                  </a:lnTo>
                  <a:lnTo>
                    <a:pt x="31" y="9"/>
                  </a:lnTo>
                  <a:lnTo>
                    <a:pt x="31" y="11"/>
                  </a:lnTo>
                  <a:lnTo>
                    <a:pt x="31" y="14"/>
                  </a:lnTo>
                  <a:lnTo>
                    <a:pt x="31" y="14"/>
                  </a:lnTo>
                  <a:lnTo>
                    <a:pt x="31" y="14"/>
                  </a:lnTo>
                  <a:lnTo>
                    <a:pt x="28" y="18"/>
                  </a:lnTo>
                  <a:lnTo>
                    <a:pt x="28" y="20"/>
                  </a:lnTo>
                  <a:lnTo>
                    <a:pt x="28" y="27"/>
                  </a:lnTo>
                  <a:lnTo>
                    <a:pt x="26" y="33"/>
                  </a:lnTo>
                  <a:lnTo>
                    <a:pt x="26" y="38"/>
                  </a:lnTo>
                  <a:lnTo>
                    <a:pt x="28" y="38"/>
                  </a:lnTo>
                  <a:lnTo>
                    <a:pt x="31" y="42"/>
                  </a:lnTo>
                  <a:lnTo>
                    <a:pt x="31" y="44"/>
                  </a:lnTo>
                  <a:lnTo>
                    <a:pt x="31" y="47"/>
                  </a:lnTo>
                  <a:lnTo>
                    <a:pt x="22" y="60"/>
                  </a:lnTo>
                  <a:lnTo>
                    <a:pt x="15" y="66"/>
                  </a:lnTo>
                  <a:lnTo>
                    <a:pt x="13" y="71"/>
                  </a:lnTo>
                  <a:lnTo>
                    <a:pt x="6" y="84"/>
                  </a:lnTo>
                  <a:lnTo>
                    <a:pt x="4" y="86"/>
                  </a:lnTo>
                  <a:lnTo>
                    <a:pt x="4" y="91"/>
                  </a:lnTo>
                  <a:lnTo>
                    <a:pt x="4" y="97"/>
                  </a:lnTo>
                  <a:lnTo>
                    <a:pt x="2" y="104"/>
                  </a:lnTo>
                  <a:lnTo>
                    <a:pt x="2" y="108"/>
                  </a:lnTo>
                  <a:lnTo>
                    <a:pt x="0" y="110"/>
                  </a:lnTo>
                  <a:lnTo>
                    <a:pt x="2" y="110"/>
                  </a:lnTo>
                  <a:lnTo>
                    <a:pt x="4" y="110"/>
                  </a:lnTo>
                  <a:lnTo>
                    <a:pt x="9" y="108"/>
                  </a:lnTo>
                  <a:lnTo>
                    <a:pt x="11" y="108"/>
                  </a:lnTo>
                  <a:lnTo>
                    <a:pt x="11" y="110"/>
                  </a:lnTo>
                  <a:lnTo>
                    <a:pt x="15" y="110"/>
                  </a:lnTo>
                  <a:lnTo>
                    <a:pt x="15" y="108"/>
                  </a:lnTo>
                  <a:lnTo>
                    <a:pt x="15" y="106"/>
                  </a:lnTo>
                  <a:lnTo>
                    <a:pt x="20" y="106"/>
                  </a:lnTo>
                  <a:lnTo>
                    <a:pt x="20" y="106"/>
                  </a:lnTo>
                  <a:lnTo>
                    <a:pt x="22" y="104"/>
                  </a:lnTo>
                  <a:lnTo>
                    <a:pt x="22" y="106"/>
                  </a:lnTo>
                  <a:lnTo>
                    <a:pt x="24" y="104"/>
                  </a:lnTo>
                  <a:lnTo>
                    <a:pt x="42" y="104"/>
                  </a:lnTo>
                  <a:lnTo>
                    <a:pt x="42" y="104"/>
                  </a:lnTo>
                  <a:lnTo>
                    <a:pt x="55" y="104"/>
                  </a:lnTo>
                  <a:lnTo>
                    <a:pt x="81" y="102"/>
                  </a:lnTo>
                  <a:lnTo>
                    <a:pt x="88" y="82"/>
                  </a:lnTo>
                  <a:close/>
                </a:path>
              </a:pathLst>
            </a:custGeom>
            <a:grpFill/>
            <a:ln w="0">
              <a:noFill/>
            </a:ln>
          </p:spPr>
          <p:style>
            <a:lnRef idx="0">
              <a:scrgbClr r="0" g="0" b="0"/>
            </a:lnRef>
            <a:fillRef idx="0">
              <a:scrgbClr r="0" g="0" b="0"/>
            </a:fillRef>
            <a:effectRef idx="0">
              <a:scrgbClr r="0" g="0" b="0"/>
            </a:effectRef>
            <a:fontRef idx="minor"/>
          </p:style>
        </p:sp>
        <p:sp>
          <p:nvSpPr>
            <p:cNvPr id="370" name="CustomShape 111">
              <a:extLst>
                <a:ext uri="{FF2B5EF4-FFF2-40B4-BE49-F238E27FC236}">
                  <a16:creationId xmlns:a16="http://schemas.microsoft.com/office/drawing/2014/main" id="{5EE88A22-E251-4F06-AA5E-282FA97FE17E}"/>
                </a:ext>
              </a:extLst>
            </p:cNvPr>
            <p:cNvSpPr/>
            <p:nvPr/>
          </p:nvSpPr>
          <p:spPr>
            <a:xfrm>
              <a:off x="3504600" y="5173920"/>
              <a:ext cx="269280" cy="175320"/>
            </a:xfrm>
            <a:custGeom>
              <a:avLst/>
              <a:gdLst/>
              <a:ahLst/>
              <a:cxnLst/>
              <a:rect l="l" t="t" r="r" b="b"/>
              <a:pathLst>
                <a:path w="253" h="170">
                  <a:moveTo>
                    <a:pt x="161" y="0"/>
                  </a:moveTo>
                  <a:lnTo>
                    <a:pt x="161" y="2"/>
                  </a:lnTo>
                  <a:lnTo>
                    <a:pt x="161" y="4"/>
                  </a:lnTo>
                  <a:lnTo>
                    <a:pt x="161" y="7"/>
                  </a:lnTo>
                  <a:lnTo>
                    <a:pt x="165" y="9"/>
                  </a:lnTo>
                  <a:lnTo>
                    <a:pt x="165" y="11"/>
                  </a:lnTo>
                  <a:lnTo>
                    <a:pt x="172" y="18"/>
                  </a:lnTo>
                  <a:lnTo>
                    <a:pt x="174" y="26"/>
                  </a:lnTo>
                  <a:lnTo>
                    <a:pt x="176" y="29"/>
                  </a:lnTo>
                  <a:lnTo>
                    <a:pt x="174" y="33"/>
                  </a:lnTo>
                  <a:lnTo>
                    <a:pt x="174" y="35"/>
                  </a:lnTo>
                  <a:lnTo>
                    <a:pt x="172" y="37"/>
                  </a:lnTo>
                  <a:lnTo>
                    <a:pt x="172" y="44"/>
                  </a:lnTo>
                  <a:lnTo>
                    <a:pt x="174" y="46"/>
                  </a:lnTo>
                  <a:lnTo>
                    <a:pt x="181" y="46"/>
                  </a:lnTo>
                  <a:lnTo>
                    <a:pt x="181" y="44"/>
                  </a:lnTo>
                  <a:lnTo>
                    <a:pt x="187" y="44"/>
                  </a:lnTo>
                  <a:lnTo>
                    <a:pt x="189" y="46"/>
                  </a:lnTo>
                  <a:lnTo>
                    <a:pt x="187" y="48"/>
                  </a:lnTo>
                  <a:lnTo>
                    <a:pt x="187" y="53"/>
                  </a:lnTo>
                  <a:lnTo>
                    <a:pt x="192" y="55"/>
                  </a:lnTo>
                  <a:lnTo>
                    <a:pt x="196" y="57"/>
                  </a:lnTo>
                  <a:lnTo>
                    <a:pt x="198" y="57"/>
                  </a:lnTo>
                  <a:lnTo>
                    <a:pt x="203" y="59"/>
                  </a:lnTo>
                  <a:lnTo>
                    <a:pt x="203" y="62"/>
                  </a:lnTo>
                  <a:lnTo>
                    <a:pt x="207" y="64"/>
                  </a:lnTo>
                  <a:lnTo>
                    <a:pt x="209" y="64"/>
                  </a:lnTo>
                  <a:lnTo>
                    <a:pt x="211" y="66"/>
                  </a:lnTo>
                  <a:lnTo>
                    <a:pt x="211" y="68"/>
                  </a:lnTo>
                  <a:lnTo>
                    <a:pt x="209" y="70"/>
                  </a:lnTo>
                  <a:lnTo>
                    <a:pt x="207" y="73"/>
                  </a:lnTo>
                  <a:lnTo>
                    <a:pt x="207" y="73"/>
                  </a:lnTo>
                  <a:lnTo>
                    <a:pt x="209" y="77"/>
                  </a:lnTo>
                  <a:lnTo>
                    <a:pt x="214" y="77"/>
                  </a:lnTo>
                  <a:lnTo>
                    <a:pt x="216" y="77"/>
                  </a:lnTo>
                  <a:lnTo>
                    <a:pt x="218" y="79"/>
                  </a:lnTo>
                  <a:lnTo>
                    <a:pt x="220" y="79"/>
                  </a:lnTo>
                  <a:lnTo>
                    <a:pt x="227" y="81"/>
                  </a:lnTo>
                  <a:lnTo>
                    <a:pt x="227" y="84"/>
                  </a:lnTo>
                  <a:lnTo>
                    <a:pt x="227" y="90"/>
                  </a:lnTo>
                  <a:lnTo>
                    <a:pt x="229" y="92"/>
                  </a:lnTo>
                  <a:lnTo>
                    <a:pt x="233" y="92"/>
                  </a:lnTo>
                  <a:lnTo>
                    <a:pt x="236" y="95"/>
                  </a:lnTo>
                  <a:lnTo>
                    <a:pt x="233" y="99"/>
                  </a:lnTo>
                  <a:lnTo>
                    <a:pt x="236" y="101"/>
                  </a:lnTo>
                  <a:lnTo>
                    <a:pt x="242" y="101"/>
                  </a:lnTo>
                  <a:lnTo>
                    <a:pt x="247" y="103"/>
                  </a:lnTo>
                  <a:lnTo>
                    <a:pt x="244" y="106"/>
                  </a:lnTo>
                  <a:lnTo>
                    <a:pt x="247" y="112"/>
                  </a:lnTo>
                  <a:lnTo>
                    <a:pt x="249" y="114"/>
                  </a:lnTo>
                  <a:lnTo>
                    <a:pt x="251" y="117"/>
                  </a:lnTo>
                  <a:lnTo>
                    <a:pt x="253" y="119"/>
                  </a:lnTo>
                  <a:lnTo>
                    <a:pt x="253" y="119"/>
                  </a:lnTo>
                  <a:lnTo>
                    <a:pt x="253" y="119"/>
                  </a:lnTo>
                  <a:lnTo>
                    <a:pt x="249" y="117"/>
                  </a:lnTo>
                  <a:lnTo>
                    <a:pt x="244" y="117"/>
                  </a:lnTo>
                  <a:lnTo>
                    <a:pt x="238" y="119"/>
                  </a:lnTo>
                  <a:lnTo>
                    <a:pt x="238" y="119"/>
                  </a:lnTo>
                  <a:lnTo>
                    <a:pt x="229" y="119"/>
                  </a:lnTo>
                  <a:lnTo>
                    <a:pt x="227" y="117"/>
                  </a:lnTo>
                  <a:lnTo>
                    <a:pt x="225" y="117"/>
                  </a:lnTo>
                  <a:lnTo>
                    <a:pt x="222" y="114"/>
                  </a:lnTo>
                  <a:lnTo>
                    <a:pt x="220" y="114"/>
                  </a:lnTo>
                  <a:lnTo>
                    <a:pt x="216" y="114"/>
                  </a:lnTo>
                  <a:lnTo>
                    <a:pt x="214" y="112"/>
                  </a:lnTo>
                  <a:lnTo>
                    <a:pt x="211" y="112"/>
                  </a:lnTo>
                  <a:lnTo>
                    <a:pt x="211" y="114"/>
                  </a:lnTo>
                  <a:lnTo>
                    <a:pt x="211" y="117"/>
                  </a:lnTo>
                  <a:lnTo>
                    <a:pt x="209" y="119"/>
                  </a:lnTo>
                  <a:lnTo>
                    <a:pt x="207" y="119"/>
                  </a:lnTo>
                  <a:lnTo>
                    <a:pt x="205" y="121"/>
                  </a:lnTo>
                  <a:lnTo>
                    <a:pt x="200" y="121"/>
                  </a:lnTo>
                  <a:lnTo>
                    <a:pt x="198" y="121"/>
                  </a:lnTo>
                  <a:lnTo>
                    <a:pt x="196" y="121"/>
                  </a:lnTo>
                  <a:lnTo>
                    <a:pt x="196" y="119"/>
                  </a:lnTo>
                  <a:lnTo>
                    <a:pt x="194" y="119"/>
                  </a:lnTo>
                  <a:lnTo>
                    <a:pt x="194" y="119"/>
                  </a:lnTo>
                  <a:lnTo>
                    <a:pt x="192" y="119"/>
                  </a:lnTo>
                  <a:lnTo>
                    <a:pt x="183" y="121"/>
                  </a:lnTo>
                  <a:lnTo>
                    <a:pt x="181" y="123"/>
                  </a:lnTo>
                  <a:lnTo>
                    <a:pt x="178" y="123"/>
                  </a:lnTo>
                  <a:lnTo>
                    <a:pt x="170" y="126"/>
                  </a:lnTo>
                  <a:lnTo>
                    <a:pt x="167" y="126"/>
                  </a:lnTo>
                  <a:lnTo>
                    <a:pt x="165" y="123"/>
                  </a:lnTo>
                  <a:lnTo>
                    <a:pt x="161" y="123"/>
                  </a:lnTo>
                  <a:lnTo>
                    <a:pt x="159" y="123"/>
                  </a:lnTo>
                  <a:lnTo>
                    <a:pt x="154" y="128"/>
                  </a:lnTo>
                  <a:lnTo>
                    <a:pt x="152" y="130"/>
                  </a:lnTo>
                  <a:lnTo>
                    <a:pt x="152" y="132"/>
                  </a:lnTo>
                  <a:lnTo>
                    <a:pt x="154" y="134"/>
                  </a:lnTo>
                  <a:lnTo>
                    <a:pt x="154" y="134"/>
                  </a:lnTo>
                  <a:lnTo>
                    <a:pt x="150" y="137"/>
                  </a:lnTo>
                  <a:lnTo>
                    <a:pt x="148" y="134"/>
                  </a:lnTo>
                  <a:lnTo>
                    <a:pt x="143" y="134"/>
                  </a:lnTo>
                  <a:lnTo>
                    <a:pt x="139" y="132"/>
                  </a:lnTo>
                  <a:lnTo>
                    <a:pt x="137" y="132"/>
                  </a:lnTo>
                  <a:lnTo>
                    <a:pt x="134" y="134"/>
                  </a:lnTo>
                  <a:lnTo>
                    <a:pt x="132" y="134"/>
                  </a:lnTo>
                  <a:lnTo>
                    <a:pt x="126" y="132"/>
                  </a:lnTo>
                  <a:lnTo>
                    <a:pt x="123" y="130"/>
                  </a:lnTo>
                  <a:lnTo>
                    <a:pt x="119" y="132"/>
                  </a:lnTo>
                  <a:lnTo>
                    <a:pt x="117" y="130"/>
                  </a:lnTo>
                  <a:lnTo>
                    <a:pt x="112" y="126"/>
                  </a:lnTo>
                  <a:lnTo>
                    <a:pt x="110" y="126"/>
                  </a:lnTo>
                  <a:lnTo>
                    <a:pt x="104" y="119"/>
                  </a:lnTo>
                  <a:lnTo>
                    <a:pt x="101" y="119"/>
                  </a:lnTo>
                  <a:lnTo>
                    <a:pt x="99" y="117"/>
                  </a:lnTo>
                  <a:lnTo>
                    <a:pt x="97" y="117"/>
                  </a:lnTo>
                  <a:lnTo>
                    <a:pt x="97" y="119"/>
                  </a:lnTo>
                  <a:lnTo>
                    <a:pt x="93" y="119"/>
                  </a:lnTo>
                  <a:lnTo>
                    <a:pt x="90" y="121"/>
                  </a:lnTo>
                  <a:lnTo>
                    <a:pt x="88" y="121"/>
                  </a:lnTo>
                  <a:lnTo>
                    <a:pt x="86" y="123"/>
                  </a:lnTo>
                  <a:lnTo>
                    <a:pt x="86" y="126"/>
                  </a:lnTo>
                  <a:lnTo>
                    <a:pt x="84" y="128"/>
                  </a:lnTo>
                  <a:lnTo>
                    <a:pt x="84" y="130"/>
                  </a:lnTo>
                  <a:lnTo>
                    <a:pt x="82" y="132"/>
                  </a:lnTo>
                  <a:lnTo>
                    <a:pt x="79" y="132"/>
                  </a:lnTo>
                  <a:lnTo>
                    <a:pt x="79" y="134"/>
                  </a:lnTo>
                  <a:lnTo>
                    <a:pt x="84" y="137"/>
                  </a:lnTo>
                  <a:lnTo>
                    <a:pt x="82" y="139"/>
                  </a:lnTo>
                  <a:lnTo>
                    <a:pt x="82" y="143"/>
                  </a:lnTo>
                  <a:lnTo>
                    <a:pt x="79" y="145"/>
                  </a:lnTo>
                  <a:lnTo>
                    <a:pt x="77" y="145"/>
                  </a:lnTo>
                  <a:lnTo>
                    <a:pt x="77" y="148"/>
                  </a:lnTo>
                  <a:lnTo>
                    <a:pt x="73" y="145"/>
                  </a:lnTo>
                  <a:lnTo>
                    <a:pt x="71" y="143"/>
                  </a:lnTo>
                  <a:lnTo>
                    <a:pt x="68" y="143"/>
                  </a:lnTo>
                  <a:lnTo>
                    <a:pt x="66" y="143"/>
                  </a:lnTo>
                  <a:lnTo>
                    <a:pt x="64" y="145"/>
                  </a:lnTo>
                  <a:lnTo>
                    <a:pt x="60" y="143"/>
                  </a:lnTo>
                  <a:lnTo>
                    <a:pt x="53" y="148"/>
                  </a:lnTo>
                  <a:lnTo>
                    <a:pt x="51" y="150"/>
                  </a:lnTo>
                  <a:lnTo>
                    <a:pt x="46" y="150"/>
                  </a:lnTo>
                  <a:lnTo>
                    <a:pt x="42" y="154"/>
                  </a:lnTo>
                  <a:lnTo>
                    <a:pt x="33" y="170"/>
                  </a:lnTo>
                  <a:lnTo>
                    <a:pt x="33" y="170"/>
                  </a:lnTo>
                  <a:lnTo>
                    <a:pt x="33" y="167"/>
                  </a:lnTo>
                  <a:lnTo>
                    <a:pt x="33" y="165"/>
                  </a:lnTo>
                  <a:lnTo>
                    <a:pt x="31" y="161"/>
                  </a:lnTo>
                  <a:lnTo>
                    <a:pt x="27" y="156"/>
                  </a:lnTo>
                  <a:lnTo>
                    <a:pt x="24" y="154"/>
                  </a:lnTo>
                  <a:lnTo>
                    <a:pt x="20" y="148"/>
                  </a:lnTo>
                  <a:lnTo>
                    <a:pt x="16" y="141"/>
                  </a:lnTo>
                  <a:lnTo>
                    <a:pt x="16" y="137"/>
                  </a:lnTo>
                  <a:lnTo>
                    <a:pt x="11" y="132"/>
                  </a:lnTo>
                  <a:lnTo>
                    <a:pt x="7" y="130"/>
                  </a:lnTo>
                  <a:lnTo>
                    <a:pt x="5" y="130"/>
                  </a:lnTo>
                  <a:lnTo>
                    <a:pt x="5" y="121"/>
                  </a:lnTo>
                  <a:lnTo>
                    <a:pt x="5" y="117"/>
                  </a:lnTo>
                  <a:lnTo>
                    <a:pt x="2" y="112"/>
                  </a:lnTo>
                  <a:lnTo>
                    <a:pt x="2" y="108"/>
                  </a:lnTo>
                  <a:lnTo>
                    <a:pt x="2" y="101"/>
                  </a:lnTo>
                  <a:lnTo>
                    <a:pt x="0" y="97"/>
                  </a:lnTo>
                  <a:lnTo>
                    <a:pt x="2" y="95"/>
                  </a:lnTo>
                  <a:lnTo>
                    <a:pt x="5" y="95"/>
                  </a:lnTo>
                  <a:lnTo>
                    <a:pt x="9" y="88"/>
                  </a:lnTo>
                  <a:lnTo>
                    <a:pt x="11" y="84"/>
                  </a:lnTo>
                  <a:lnTo>
                    <a:pt x="13" y="77"/>
                  </a:lnTo>
                  <a:lnTo>
                    <a:pt x="16" y="73"/>
                  </a:lnTo>
                  <a:lnTo>
                    <a:pt x="18" y="73"/>
                  </a:lnTo>
                  <a:lnTo>
                    <a:pt x="22" y="68"/>
                  </a:lnTo>
                  <a:lnTo>
                    <a:pt x="22" y="66"/>
                  </a:lnTo>
                  <a:lnTo>
                    <a:pt x="24" y="68"/>
                  </a:lnTo>
                  <a:lnTo>
                    <a:pt x="24" y="73"/>
                  </a:lnTo>
                  <a:lnTo>
                    <a:pt x="29" y="73"/>
                  </a:lnTo>
                  <a:lnTo>
                    <a:pt x="31" y="73"/>
                  </a:lnTo>
                  <a:lnTo>
                    <a:pt x="38" y="73"/>
                  </a:lnTo>
                  <a:lnTo>
                    <a:pt x="40" y="68"/>
                  </a:lnTo>
                  <a:lnTo>
                    <a:pt x="40" y="64"/>
                  </a:lnTo>
                  <a:lnTo>
                    <a:pt x="42" y="62"/>
                  </a:lnTo>
                  <a:lnTo>
                    <a:pt x="44" y="64"/>
                  </a:lnTo>
                  <a:lnTo>
                    <a:pt x="44" y="68"/>
                  </a:lnTo>
                  <a:lnTo>
                    <a:pt x="46" y="68"/>
                  </a:lnTo>
                  <a:lnTo>
                    <a:pt x="51" y="68"/>
                  </a:lnTo>
                  <a:lnTo>
                    <a:pt x="55" y="66"/>
                  </a:lnTo>
                  <a:lnTo>
                    <a:pt x="62" y="62"/>
                  </a:lnTo>
                  <a:lnTo>
                    <a:pt x="66" y="59"/>
                  </a:lnTo>
                  <a:lnTo>
                    <a:pt x="77" y="57"/>
                  </a:lnTo>
                  <a:lnTo>
                    <a:pt x="82" y="57"/>
                  </a:lnTo>
                  <a:lnTo>
                    <a:pt x="84" y="53"/>
                  </a:lnTo>
                  <a:lnTo>
                    <a:pt x="90" y="51"/>
                  </a:lnTo>
                  <a:lnTo>
                    <a:pt x="90" y="48"/>
                  </a:lnTo>
                  <a:lnTo>
                    <a:pt x="88" y="48"/>
                  </a:lnTo>
                  <a:lnTo>
                    <a:pt x="84" y="44"/>
                  </a:lnTo>
                  <a:lnTo>
                    <a:pt x="84" y="40"/>
                  </a:lnTo>
                  <a:lnTo>
                    <a:pt x="88" y="40"/>
                  </a:lnTo>
                  <a:lnTo>
                    <a:pt x="90" y="40"/>
                  </a:lnTo>
                  <a:lnTo>
                    <a:pt x="95" y="40"/>
                  </a:lnTo>
                  <a:lnTo>
                    <a:pt x="97" y="40"/>
                  </a:lnTo>
                  <a:lnTo>
                    <a:pt x="104" y="42"/>
                  </a:lnTo>
                  <a:lnTo>
                    <a:pt x="108" y="40"/>
                  </a:lnTo>
                  <a:lnTo>
                    <a:pt x="115" y="40"/>
                  </a:lnTo>
                  <a:lnTo>
                    <a:pt x="119" y="37"/>
                  </a:lnTo>
                  <a:lnTo>
                    <a:pt x="121" y="35"/>
                  </a:lnTo>
                  <a:lnTo>
                    <a:pt x="123" y="31"/>
                  </a:lnTo>
                  <a:lnTo>
                    <a:pt x="123" y="29"/>
                  </a:lnTo>
                  <a:lnTo>
                    <a:pt x="123" y="26"/>
                  </a:lnTo>
                  <a:lnTo>
                    <a:pt x="126" y="24"/>
                  </a:lnTo>
                  <a:lnTo>
                    <a:pt x="126" y="22"/>
                  </a:lnTo>
                  <a:lnTo>
                    <a:pt x="128" y="18"/>
                  </a:lnTo>
                  <a:lnTo>
                    <a:pt x="130" y="18"/>
                  </a:lnTo>
                  <a:lnTo>
                    <a:pt x="132" y="18"/>
                  </a:lnTo>
                  <a:lnTo>
                    <a:pt x="137" y="13"/>
                  </a:lnTo>
                  <a:lnTo>
                    <a:pt x="139" y="11"/>
                  </a:lnTo>
                  <a:lnTo>
                    <a:pt x="139" y="9"/>
                  </a:lnTo>
                  <a:lnTo>
                    <a:pt x="139" y="7"/>
                  </a:lnTo>
                  <a:lnTo>
                    <a:pt x="143" y="4"/>
                  </a:lnTo>
                  <a:lnTo>
                    <a:pt x="148" y="2"/>
                  </a:lnTo>
                  <a:lnTo>
                    <a:pt x="152" y="2"/>
                  </a:lnTo>
                  <a:lnTo>
                    <a:pt x="154" y="2"/>
                  </a:lnTo>
                  <a:lnTo>
                    <a:pt x="159" y="0"/>
                  </a:lnTo>
                  <a:lnTo>
                    <a:pt x="161" y="0"/>
                  </a:lnTo>
                  <a:close/>
                </a:path>
              </a:pathLst>
            </a:custGeom>
            <a:grpFill/>
            <a:ln w="0">
              <a:noFill/>
            </a:ln>
          </p:spPr>
          <p:style>
            <a:lnRef idx="0">
              <a:scrgbClr r="0" g="0" b="0"/>
            </a:lnRef>
            <a:fillRef idx="0">
              <a:scrgbClr r="0" g="0" b="0"/>
            </a:fillRef>
            <a:effectRef idx="0">
              <a:scrgbClr r="0" g="0" b="0"/>
            </a:effectRef>
            <a:fontRef idx="minor"/>
          </p:style>
        </p:sp>
        <p:sp>
          <p:nvSpPr>
            <p:cNvPr id="371" name="CustomShape 112">
              <a:extLst>
                <a:ext uri="{FF2B5EF4-FFF2-40B4-BE49-F238E27FC236}">
                  <a16:creationId xmlns:a16="http://schemas.microsoft.com/office/drawing/2014/main" id="{1DEA72CD-C299-498F-9FDB-3AC912EAF3CD}"/>
                </a:ext>
              </a:extLst>
            </p:cNvPr>
            <p:cNvSpPr/>
            <p:nvPr/>
          </p:nvSpPr>
          <p:spPr>
            <a:xfrm>
              <a:off x="3394800" y="4709160"/>
              <a:ext cx="320400" cy="289080"/>
            </a:xfrm>
            <a:custGeom>
              <a:avLst/>
              <a:gdLst/>
              <a:ahLst/>
              <a:cxnLst/>
              <a:rect l="l" t="t" r="r" b="b"/>
              <a:pathLst>
                <a:path w="301" h="280">
                  <a:moveTo>
                    <a:pt x="281" y="280"/>
                  </a:moveTo>
                  <a:lnTo>
                    <a:pt x="281" y="271"/>
                  </a:lnTo>
                  <a:lnTo>
                    <a:pt x="301" y="271"/>
                  </a:lnTo>
                  <a:lnTo>
                    <a:pt x="292" y="80"/>
                  </a:lnTo>
                  <a:lnTo>
                    <a:pt x="290" y="69"/>
                  </a:lnTo>
                  <a:lnTo>
                    <a:pt x="288" y="64"/>
                  </a:lnTo>
                  <a:lnTo>
                    <a:pt x="290" y="58"/>
                  </a:lnTo>
                  <a:lnTo>
                    <a:pt x="292" y="51"/>
                  </a:lnTo>
                  <a:lnTo>
                    <a:pt x="292" y="47"/>
                  </a:lnTo>
                  <a:lnTo>
                    <a:pt x="290" y="42"/>
                  </a:lnTo>
                  <a:lnTo>
                    <a:pt x="292" y="34"/>
                  </a:lnTo>
                  <a:lnTo>
                    <a:pt x="292" y="31"/>
                  </a:lnTo>
                  <a:lnTo>
                    <a:pt x="292" y="25"/>
                  </a:lnTo>
                  <a:lnTo>
                    <a:pt x="288" y="23"/>
                  </a:lnTo>
                  <a:lnTo>
                    <a:pt x="286" y="20"/>
                  </a:lnTo>
                  <a:lnTo>
                    <a:pt x="281" y="23"/>
                  </a:lnTo>
                  <a:lnTo>
                    <a:pt x="268" y="20"/>
                  </a:lnTo>
                  <a:lnTo>
                    <a:pt x="266" y="18"/>
                  </a:lnTo>
                  <a:lnTo>
                    <a:pt x="262" y="18"/>
                  </a:lnTo>
                  <a:lnTo>
                    <a:pt x="255" y="16"/>
                  </a:lnTo>
                  <a:lnTo>
                    <a:pt x="253" y="14"/>
                  </a:lnTo>
                  <a:lnTo>
                    <a:pt x="255" y="14"/>
                  </a:lnTo>
                  <a:lnTo>
                    <a:pt x="255" y="9"/>
                  </a:lnTo>
                  <a:lnTo>
                    <a:pt x="246" y="5"/>
                  </a:lnTo>
                  <a:lnTo>
                    <a:pt x="242" y="5"/>
                  </a:lnTo>
                  <a:lnTo>
                    <a:pt x="235" y="5"/>
                  </a:lnTo>
                  <a:lnTo>
                    <a:pt x="233" y="3"/>
                  </a:lnTo>
                  <a:lnTo>
                    <a:pt x="231" y="5"/>
                  </a:lnTo>
                  <a:lnTo>
                    <a:pt x="226" y="3"/>
                  </a:lnTo>
                  <a:lnTo>
                    <a:pt x="226" y="3"/>
                  </a:lnTo>
                  <a:lnTo>
                    <a:pt x="220" y="5"/>
                  </a:lnTo>
                  <a:lnTo>
                    <a:pt x="211" y="7"/>
                  </a:lnTo>
                  <a:lnTo>
                    <a:pt x="202" y="12"/>
                  </a:lnTo>
                  <a:lnTo>
                    <a:pt x="198" y="16"/>
                  </a:lnTo>
                  <a:lnTo>
                    <a:pt x="196" y="20"/>
                  </a:lnTo>
                  <a:lnTo>
                    <a:pt x="193" y="23"/>
                  </a:lnTo>
                  <a:lnTo>
                    <a:pt x="193" y="34"/>
                  </a:lnTo>
                  <a:lnTo>
                    <a:pt x="196" y="38"/>
                  </a:lnTo>
                  <a:lnTo>
                    <a:pt x="200" y="45"/>
                  </a:lnTo>
                  <a:lnTo>
                    <a:pt x="198" y="49"/>
                  </a:lnTo>
                  <a:lnTo>
                    <a:pt x="191" y="56"/>
                  </a:lnTo>
                  <a:lnTo>
                    <a:pt x="191" y="58"/>
                  </a:lnTo>
                  <a:lnTo>
                    <a:pt x="185" y="62"/>
                  </a:lnTo>
                  <a:lnTo>
                    <a:pt x="180" y="64"/>
                  </a:lnTo>
                  <a:lnTo>
                    <a:pt x="174" y="60"/>
                  </a:lnTo>
                  <a:lnTo>
                    <a:pt x="165" y="56"/>
                  </a:lnTo>
                  <a:lnTo>
                    <a:pt x="160" y="49"/>
                  </a:lnTo>
                  <a:lnTo>
                    <a:pt x="149" y="45"/>
                  </a:lnTo>
                  <a:lnTo>
                    <a:pt x="136" y="40"/>
                  </a:lnTo>
                  <a:lnTo>
                    <a:pt x="130" y="38"/>
                  </a:lnTo>
                  <a:lnTo>
                    <a:pt x="127" y="40"/>
                  </a:lnTo>
                  <a:lnTo>
                    <a:pt x="121" y="40"/>
                  </a:lnTo>
                  <a:lnTo>
                    <a:pt x="114" y="36"/>
                  </a:lnTo>
                  <a:lnTo>
                    <a:pt x="108" y="25"/>
                  </a:lnTo>
                  <a:lnTo>
                    <a:pt x="108" y="18"/>
                  </a:lnTo>
                  <a:lnTo>
                    <a:pt x="103" y="12"/>
                  </a:lnTo>
                  <a:lnTo>
                    <a:pt x="90" y="12"/>
                  </a:lnTo>
                  <a:lnTo>
                    <a:pt x="83" y="7"/>
                  </a:lnTo>
                  <a:lnTo>
                    <a:pt x="72" y="7"/>
                  </a:lnTo>
                  <a:lnTo>
                    <a:pt x="68" y="3"/>
                  </a:lnTo>
                  <a:lnTo>
                    <a:pt x="55" y="7"/>
                  </a:lnTo>
                  <a:lnTo>
                    <a:pt x="44" y="5"/>
                  </a:lnTo>
                  <a:lnTo>
                    <a:pt x="41" y="0"/>
                  </a:lnTo>
                  <a:lnTo>
                    <a:pt x="37" y="0"/>
                  </a:lnTo>
                  <a:lnTo>
                    <a:pt x="35" y="0"/>
                  </a:lnTo>
                  <a:lnTo>
                    <a:pt x="37" y="9"/>
                  </a:lnTo>
                  <a:lnTo>
                    <a:pt x="39" y="9"/>
                  </a:lnTo>
                  <a:lnTo>
                    <a:pt x="35" y="16"/>
                  </a:lnTo>
                  <a:lnTo>
                    <a:pt x="24" y="25"/>
                  </a:lnTo>
                  <a:lnTo>
                    <a:pt x="24" y="27"/>
                  </a:lnTo>
                  <a:lnTo>
                    <a:pt x="19" y="31"/>
                  </a:lnTo>
                  <a:lnTo>
                    <a:pt x="15" y="31"/>
                  </a:lnTo>
                  <a:lnTo>
                    <a:pt x="13" y="34"/>
                  </a:lnTo>
                  <a:lnTo>
                    <a:pt x="13" y="36"/>
                  </a:lnTo>
                  <a:lnTo>
                    <a:pt x="11" y="38"/>
                  </a:lnTo>
                  <a:lnTo>
                    <a:pt x="13" y="45"/>
                  </a:lnTo>
                  <a:lnTo>
                    <a:pt x="13" y="49"/>
                  </a:lnTo>
                  <a:lnTo>
                    <a:pt x="13" y="49"/>
                  </a:lnTo>
                  <a:lnTo>
                    <a:pt x="13" y="51"/>
                  </a:lnTo>
                  <a:lnTo>
                    <a:pt x="11" y="53"/>
                  </a:lnTo>
                  <a:lnTo>
                    <a:pt x="8" y="56"/>
                  </a:lnTo>
                  <a:lnTo>
                    <a:pt x="6" y="58"/>
                  </a:lnTo>
                  <a:lnTo>
                    <a:pt x="4" y="60"/>
                  </a:lnTo>
                  <a:lnTo>
                    <a:pt x="2" y="60"/>
                  </a:lnTo>
                  <a:lnTo>
                    <a:pt x="2" y="60"/>
                  </a:lnTo>
                  <a:lnTo>
                    <a:pt x="2" y="60"/>
                  </a:lnTo>
                  <a:lnTo>
                    <a:pt x="2" y="67"/>
                  </a:lnTo>
                  <a:lnTo>
                    <a:pt x="4" y="69"/>
                  </a:lnTo>
                  <a:lnTo>
                    <a:pt x="6" y="73"/>
                  </a:lnTo>
                  <a:lnTo>
                    <a:pt x="6" y="86"/>
                  </a:lnTo>
                  <a:lnTo>
                    <a:pt x="6" y="93"/>
                  </a:lnTo>
                  <a:lnTo>
                    <a:pt x="6" y="95"/>
                  </a:lnTo>
                  <a:lnTo>
                    <a:pt x="6" y="104"/>
                  </a:lnTo>
                  <a:lnTo>
                    <a:pt x="8" y="111"/>
                  </a:lnTo>
                  <a:lnTo>
                    <a:pt x="6" y="122"/>
                  </a:lnTo>
                  <a:lnTo>
                    <a:pt x="6" y="124"/>
                  </a:lnTo>
                  <a:lnTo>
                    <a:pt x="8" y="128"/>
                  </a:lnTo>
                  <a:lnTo>
                    <a:pt x="8" y="135"/>
                  </a:lnTo>
                  <a:lnTo>
                    <a:pt x="6" y="137"/>
                  </a:lnTo>
                  <a:lnTo>
                    <a:pt x="2" y="141"/>
                  </a:lnTo>
                  <a:lnTo>
                    <a:pt x="2" y="144"/>
                  </a:lnTo>
                  <a:lnTo>
                    <a:pt x="0" y="144"/>
                  </a:lnTo>
                  <a:lnTo>
                    <a:pt x="2" y="146"/>
                  </a:lnTo>
                  <a:lnTo>
                    <a:pt x="6" y="153"/>
                  </a:lnTo>
                  <a:lnTo>
                    <a:pt x="11" y="161"/>
                  </a:lnTo>
                  <a:lnTo>
                    <a:pt x="13" y="161"/>
                  </a:lnTo>
                  <a:lnTo>
                    <a:pt x="13" y="166"/>
                  </a:lnTo>
                  <a:lnTo>
                    <a:pt x="13" y="168"/>
                  </a:lnTo>
                  <a:lnTo>
                    <a:pt x="13" y="175"/>
                  </a:lnTo>
                  <a:lnTo>
                    <a:pt x="15" y="177"/>
                  </a:lnTo>
                  <a:lnTo>
                    <a:pt x="15" y="181"/>
                  </a:lnTo>
                  <a:lnTo>
                    <a:pt x="17" y="183"/>
                  </a:lnTo>
                  <a:lnTo>
                    <a:pt x="26" y="183"/>
                  </a:lnTo>
                  <a:lnTo>
                    <a:pt x="33" y="183"/>
                  </a:lnTo>
                  <a:lnTo>
                    <a:pt x="37" y="186"/>
                  </a:lnTo>
                  <a:lnTo>
                    <a:pt x="39" y="190"/>
                  </a:lnTo>
                  <a:lnTo>
                    <a:pt x="44" y="197"/>
                  </a:lnTo>
                  <a:lnTo>
                    <a:pt x="46" y="199"/>
                  </a:lnTo>
                  <a:lnTo>
                    <a:pt x="48" y="203"/>
                  </a:lnTo>
                  <a:lnTo>
                    <a:pt x="50" y="205"/>
                  </a:lnTo>
                  <a:lnTo>
                    <a:pt x="83" y="212"/>
                  </a:lnTo>
                  <a:lnTo>
                    <a:pt x="88" y="216"/>
                  </a:lnTo>
                  <a:lnTo>
                    <a:pt x="125" y="201"/>
                  </a:lnTo>
                  <a:lnTo>
                    <a:pt x="281" y="280"/>
                  </a:lnTo>
                  <a:lnTo>
                    <a:pt x="281" y="280"/>
                  </a:lnTo>
                  <a:lnTo>
                    <a:pt x="281" y="280"/>
                  </a:lnTo>
                  <a:close/>
                </a:path>
              </a:pathLst>
            </a:custGeom>
            <a:grpFill/>
            <a:ln w="0">
              <a:noFill/>
            </a:ln>
          </p:spPr>
          <p:style>
            <a:lnRef idx="0">
              <a:scrgbClr r="0" g="0" b="0"/>
            </a:lnRef>
            <a:fillRef idx="0">
              <a:scrgbClr r="0" g="0" b="0"/>
            </a:fillRef>
            <a:effectRef idx="0">
              <a:scrgbClr r="0" g="0" b="0"/>
            </a:effectRef>
            <a:fontRef idx="minor"/>
          </p:style>
        </p:sp>
        <p:sp>
          <p:nvSpPr>
            <p:cNvPr id="372" name="CustomShape 113">
              <a:extLst>
                <a:ext uri="{FF2B5EF4-FFF2-40B4-BE49-F238E27FC236}">
                  <a16:creationId xmlns:a16="http://schemas.microsoft.com/office/drawing/2014/main" id="{E3A862A2-EB9D-4C2F-BAC2-5D4E5826A8DD}"/>
                </a:ext>
              </a:extLst>
            </p:cNvPr>
            <p:cNvSpPr/>
            <p:nvPr/>
          </p:nvSpPr>
          <p:spPr>
            <a:xfrm>
              <a:off x="3354480" y="4614120"/>
              <a:ext cx="81720" cy="156600"/>
            </a:xfrm>
            <a:custGeom>
              <a:avLst/>
              <a:gdLst/>
              <a:ahLst/>
              <a:cxnLst/>
              <a:rect l="l" t="t" r="r" b="b"/>
              <a:pathLst>
                <a:path w="77" h="152">
                  <a:moveTo>
                    <a:pt x="40" y="152"/>
                  </a:moveTo>
                  <a:lnTo>
                    <a:pt x="42" y="152"/>
                  </a:lnTo>
                  <a:lnTo>
                    <a:pt x="44" y="150"/>
                  </a:lnTo>
                  <a:lnTo>
                    <a:pt x="46" y="148"/>
                  </a:lnTo>
                  <a:lnTo>
                    <a:pt x="49" y="145"/>
                  </a:lnTo>
                  <a:lnTo>
                    <a:pt x="51" y="143"/>
                  </a:lnTo>
                  <a:lnTo>
                    <a:pt x="51" y="141"/>
                  </a:lnTo>
                  <a:lnTo>
                    <a:pt x="51" y="141"/>
                  </a:lnTo>
                  <a:lnTo>
                    <a:pt x="51" y="137"/>
                  </a:lnTo>
                  <a:lnTo>
                    <a:pt x="49" y="130"/>
                  </a:lnTo>
                  <a:lnTo>
                    <a:pt x="51" y="128"/>
                  </a:lnTo>
                  <a:lnTo>
                    <a:pt x="51" y="126"/>
                  </a:lnTo>
                  <a:lnTo>
                    <a:pt x="53" y="123"/>
                  </a:lnTo>
                  <a:lnTo>
                    <a:pt x="57" y="123"/>
                  </a:lnTo>
                  <a:lnTo>
                    <a:pt x="62" y="119"/>
                  </a:lnTo>
                  <a:lnTo>
                    <a:pt x="62" y="117"/>
                  </a:lnTo>
                  <a:lnTo>
                    <a:pt x="73" y="108"/>
                  </a:lnTo>
                  <a:lnTo>
                    <a:pt x="77" y="101"/>
                  </a:lnTo>
                  <a:lnTo>
                    <a:pt x="75" y="101"/>
                  </a:lnTo>
                  <a:lnTo>
                    <a:pt x="73" y="92"/>
                  </a:lnTo>
                  <a:lnTo>
                    <a:pt x="75" y="92"/>
                  </a:lnTo>
                  <a:lnTo>
                    <a:pt x="73" y="90"/>
                  </a:lnTo>
                  <a:lnTo>
                    <a:pt x="66" y="88"/>
                  </a:lnTo>
                  <a:lnTo>
                    <a:pt x="66" y="86"/>
                  </a:lnTo>
                  <a:lnTo>
                    <a:pt x="66" y="84"/>
                  </a:lnTo>
                  <a:lnTo>
                    <a:pt x="62" y="81"/>
                  </a:lnTo>
                  <a:lnTo>
                    <a:pt x="62" y="81"/>
                  </a:lnTo>
                  <a:lnTo>
                    <a:pt x="62" y="84"/>
                  </a:lnTo>
                  <a:lnTo>
                    <a:pt x="60" y="86"/>
                  </a:lnTo>
                  <a:lnTo>
                    <a:pt x="57" y="84"/>
                  </a:lnTo>
                  <a:lnTo>
                    <a:pt x="57" y="81"/>
                  </a:lnTo>
                  <a:lnTo>
                    <a:pt x="53" y="81"/>
                  </a:lnTo>
                  <a:lnTo>
                    <a:pt x="49" y="77"/>
                  </a:lnTo>
                  <a:lnTo>
                    <a:pt x="44" y="73"/>
                  </a:lnTo>
                  <a:lnTo>
                    <a:pt x="46" y="66"/>
                  </a:lnTo>
                  <a:lnTo>
                    <a:pt x="55" y="59"/>
                  </a:lnTo>
                  <a:lnTo>
                    <a:pt x="62" y="53"/>
                  </a:lnTo>
                  <a:lnTo>
                    <a:pt x="64" y="53"/>
                  </a:lnTo>
                  <a:lnTo>
                    <a:pt x="62" y="51"/>
                  </a:lnTo>
                  <a:lnTo>
                    <a:pt x="64" y="48"/>
                  </a:lnTo>
                  <a:lnTo>
                    <a:pt x="62" y="44"/>
                  </a:lnTo>
                  <a:lnTo>
                    <a:pt x="62" y="44"/>
                  </a:lnTo>
                  <a:lnTo>
                    <a:pt x="62" y="37"/>
                  </a:lnTo>
                  <a:lnTo>
                    <a:pt x="55" y="35"/>
                  </a:lnTo>
                  <a:lnTo>
                    <a:pt x="51" y="29"/>
                  </a:lnTo>
                  <a:lnTo>
                    <a:pt x="53" y="24"/>
                  </a:lnTo>
                  <a:lnTo>
                    <a:pt x="57" y="20"/>
                  </a:lnTo>
                  <a:lnTo>
                    <a:pt x="57" y="18"/>
                  </a:lnTo>
                  <a:lnTo>
                    <a:pt x="62" y="11"/>
                  </a:lnTo>
                  <a:lnTo>
                    <a:pt x="62" y="7"/>
                  </a:lnTo>
                  <a:lnTo>
                    <a:pt x="60" y="7"/>
                  </a:lnTo>
                  <a:lnTo>
                    <a:pt x="53" y="13"/>
                  </a:lnTo>
                  <a:lnTo>
                    <a:pt x="51" y="15"/>
                  </a:lnTo>
                  <a:lnTo>
                    <a:pt x="49" y="13"/>
                  </a:lnTo>
                  <a:lnTo>
                    <a:pt x="44" y="7"/>
                  </a:lnTo>
                  <a:lnTo>
                    <a:pt x="44" y="7"/>
                  </a:lnTo>
                  <a:lnTo>
                    <a:pt x="44" y="2"/>
                  </a:lnTo>
                  <a:lnTo>
                    <a:pt x="42" y="0"/>
                  </a:lnTo>
                  <a:lnTo>
                    <a:pt x="38" y="2"/>
                  </a:lnTo>
                  <a:lnTo>
                    <a:pt x="38" y="4"/>
                  </a:lnTo>
                  <a:lnTo>
                    <a:pt x="35" y="2"/>
                  </a:lnTo>
                  <a:lnTo>
                    <a:pt x="29" y="2"/>
                  </a:lnTo>
                  <a:lnTo>
                    <a:pt x="22" y="7"/>
                  </a:lnTo>
                  <a:lnTo>
                    <a:pt x="18" y="11"/>
                  </a:lnTo>
                  <a:lnTo>
                    <a:pt x="18" y="11"/>
                  </a:lnTo>
                  <a:lnTo>
                    <a:pt x="18" y="13"/>
                  </a:lnTo>
                  <a:lnTo>
                    <a:pt x="18" y="15"/>
                  </a:lnTo>
                  <a:lnTo>
                    <a:pt x="18" y="22"/>
                  </a:lnTo>
                  <a:lnTo>
                    <a:pt x="18" y="26"/>
                  </a:lnTo>
                  <a:lnTo>
                    <a:pt x="13" y="35"/>
                  </a:lnTo>
                  <a:lnTo>
                    <a:pt x="16" y="42"/>
                  </a:lnTo>
                  <a:lnTo>
                    <a:pt x="18" y="44"/>
                  </a:lnTo>
                  <a:lnTo>
                    <a:pt x="18" y="46"/>
                  </a:lnTo>
                  <a:lnTo>
                    <a:pt x="16" y="46"/>
                  </a:lnTo>
                  <a:lnTo>
                    <a:pt x="13" y="51"/>
                  </a:lnTo>
                  <a:lnTo>
                    <a:pt x="18" y="53"/>
                  </a:lnTo>
                  <a:lnTo>
                    <a:pt x="16" y="55"/>
                  </a:lnTo>
                  <a:lnTo>
                    <a:pt x="13" y="62"/>
                  </a:lnTo>
                  <a:lnTo>
                    <a:pt x="11" y="64"/>
                  </a:lnTo>
                  <a:lnTo>
                    <a:pt x="9" y="66"/>
                  </a:lnTo>
                  <a:lnTo>
                    <a:pt x="7" y="66"/>
                  </a:lnTo>
                  <a:lnTo>
                    <a:pt x="2" y="70"/>
                  </a:lnTo>
                  <a:lnTo>
                    <a:pt x="0" y="81"/>
                  </a:lnTo>
                  <a:lnTo>
                    <a:pt x="2" y="81"/>
                  </a:lnTo>
                  <a:lnTo>
                    <a:pt x="5" y="86"/>
                  </a:lnTo>
                  <a:lnTo>
                    <a:pt x="2" y="88"/>
                  </a:lnTo>
                  <a:lnTo>
                    <a:pt x="5" y="92"/>
                  </a:lnTo>
                  <a:lnTo>
                    <a:pt x="7" y="92"/>
                  </a:lnTo>
                  <a:lnTo>
                    <a:pt x="13" y="97"/>
                  </a:lnTo>
                  <a:lnTo>
                    <a:pt x="13" y="104"/>
                  </a:lnTo>
                  <a:lnTo>
                    <a:pt x="20" y="104"/>
                  </a:lnTo>
                  <a:lnTo>
                    <a:pt x="20" y="106"/>
                  </a:lnTo>
                  <a:lnTo>
                    <a:pt x="24" y="108"/>
                  </a:lnTo>
                  <a:lnTo>
                    <a:pt x="29" y="112"/>
                  </a:lnTo>
                  <a:lnTo>
                    <a:pt x="40" y="152"/>
                  </a:lnTo>
                  <a:lnTo>
                    <a:pt x="40" y="152"/>
                  </a:lnTo>
                  <a:close/>
                  <a:moveTo>
                    <a:pt x="57" y="79"/>
                  </a:moveTo>
                  <a:lnTo>
                    <a:pt x="57" y="77"/>
                  </a:lnTo>
                  <a:lnTo>
                    <a:pt x="62" y="77"/>
                  </a:lnTo>
                  <a:lnTo>
                    <a:pt x="64" y="79"/>
                  </a:lnTo>
                  <a:lnTo>
                    <a:pt x="62" y="81"/>
                  </a:lnTo>
                  <a:lnTo>
                    <a:pt x="57" y="79"/>
                  </a:lnTo>
                  <a:close/>
                </a:path>
              </a:pathLst>
            </a:custGeom>
            <a:grpFill/>
            <a:ln w="0">
              <a:noFill/>
            </a:ln>
          </p:spPr>
          <p:style>
            <a:lnRef idx="0">
              <a:scrgbClr r="0" g="0" b="0"/>
            </a:lnRef>
            <a:fillRef idx="0">
              <a:scrgbClr r="0" g="0" b="0"/>
            </a:fillRef>
            <a:effectRef idx="0">
              <a:scrgbClr r="0" g="0" b="0"/>
            </a:effectRef>
            <a:fontRef idx="minor"/>
          </p:style>
        </p:sp>
        <p:sp>
          <p:nvSpPr>
            <p:cNvPr id="373" name="CustomShape 114">
              <a:extLst>
                <a:ext uri="{FF2B5EF4-FFF2-40B4-BE49-F238E27FC236}">
                  <a16:creationId xmlns:a16="http://schemas.microsoft.com/office/drawing/2014/main" id="{E47BFF45-C39F-4A80-982A-A8039AA2EC6A}"/>
                </a:ext>
              </a:extLst>
            </p:cNvPr>
            <p:cNvSpPr/>
            <p:nvPr/>
          </p:nvSpPr>
          <p:spPr>
            <a:xfrm>
              <a:off x="3033720" y="4621320"/>
              <a:ext cx="414000" cy="388080"/>
            </a:xfrm>
            <a:custGeom>
              <a:avLst/>
              <a:gdLst/>
              <a:ahLst/>
              <a:cxnLst/>
              <a:rect l="l" t="t" r="r" b="b"/>
              <a:pathLst>
                <a:path w="389" h="376">
                  <a:moveTo>
                    <a:pt x="389" y="290"/>
                  </a:moveTo>
                  <a:lnTo>
                    <a:pt x="387" y="288"/>
                  </a:lnTo>
                  <a:lnTo>
                    <a:pt x="385" y="284"/>
                  </a:lnTo>
                  <a:lnTo>
                    <a:pt x="383" y="282"/>
                  </a:lnTo>
                  <a:lnTo>
                    <a:pt x="378" y="275"/>
                  </a:lnTo>
                  <a:lnTo>
                    <a:pt x="376" y="271"/>
                  </a:lnTo>
                  <a:lnTo>
                    <a:pt x="372" y="268"/>
                  </a:lnTo>
                  <a:lnTo>
                    <a:pt x="365" y="268"/>
                  </a:lnTo>
                  <a:lnTo>
                    <a:pt x="356" y="268"/>
                  </a:lnTo>
                  <a:lnTo>
                    <a:pt x="354" y="266"/>
                  </a:lnTo>
                  <a:lnTo>
                    <a:pt x="354" y="262"/>
                  </a:lnTo>
                  <a:lnTo>
                    <a:pt x="352" y="260"/>
                  </a:lnTo>
                  <a:lnTo>
                    <a:pt x="352" y="253"/>
                  </a:lnTo>
                  <a:lnTo>
                    <a:pt x="352" y="251"/>
                  </a:lnTo>
                  <a:lnTo>
                    <a:pt x="352" y="246"/>
                  </a:lnTo>
                  <a:lnTo>
                    <a:pt x="350" y="246"/>
                  </a:lnTo>
                  <a:lnTo>
                    <a:pt x="345" y="238"/>
                  </a:lnTo>
                  <a:lnTo>
                    <a:pt x="341" y="231"/>
                  </a:lnTo>
                  <a:lnTo>
                    <a:pt x="339" y="229"/>
                  </a:lnTo>
                  <a:lnTo>
                    <a:pt x="341" y="229"/>
                  </a:lnTo>
                  <a:lnTo>
                    <a:pt x="341" y="226"/>
                  </a:lnTo>
                  <a:lnTo>
                    <a:pt x="345" y="222"/>
                  </a:lnTo>
                  <a:lnTo>
                    <a:pt x="347" y="220"/>
                  </a:lnTo>
                  <a:lnTo>
                    <a:pt x="347" y="213"/>
                  </a:lnTo>
                  <a:lnTo>
                    <a:pt x="345" y="209"/>
                  </a:lnTo>
                  <a:lnTo>
                    <a:pt x="345" y="207"/>
                  </a:lnTo>
                  <a:lnTo>
                    <a:pt x="347" y="196"/>
                  </a:lnTo>
                  <a:lnTo>
                    <a:pt x="345" y="189"/>
                  </a:lnTo>
                  <a:lnTo>
                    <a:pt x="345" y="180"/>
                  </a:lnTo>
                  <a:lnTo>
                    <a:pt x="345" y="178"/>
                  </a:lnTo>
                  <a:lnTo>
                    <a:pt x="345" y="171"/>
                  </a:lnTo>
                  <a:lnTo>
                    <a:pt x="345" y="158"/>
                  </a:lnTo>
                  <a:lnTo>
                    <a:pt x="343" y="154"/>
                  </a:lnTo>
                  <a:lnTo>
                    <a:pt x="341" y="152"/>
                  </a:lnTo>
                  <a:lnTo>
                    <a:pt x="341" y="145"/>
                  </a:lnTo>
                  <a:lnTo>
                    <a:pt x="341" y="145"/>
                  </a:lnTo>
                  <a:lnTo>
                    <a:pt x="330" y="105"/>
                  </a:lnTo>
                  <a:lnTo>
                    <a:pt x="325" y="101"/>
                  </a:lnTo>
                  <a:lnTo>
                    <a:pt x="321" y="99"/>
                  </a:lnTo>
                  <a:lnTo>
                    <a:pt x="321" y="97"/>
                  </a:lnTo>
                  <a:lnTo>
                    <a:pt x="314" y="97"/>
                  </a:lnTo>
                  <a:lnTo>
                    <a:pt x="314" y="90"/>
                  </a:lnTo>
                  <a:lnTo>
                    <a:pt x="308" y="85"/>
                  </a:lnTo>
                  <a:lnTo>
                    <a:pt x="306" y="85"/>
                  </a:lnTo>
                  <a:lnTo>
                    <a:pt x="303" y="81"/>
                  </a:lnTo>
                  <a:lnTo>
                    <a:pt x="306" y="79"/>
                  </a:lnTo>
                  <a:lnTo>
                    <a:pt x="303" y="74"/>
                  </a:lnTo>
                  <a:lnTo>
                    <a:pt x="301" y="74"/>
                  </a:lnTo>
                  <a:lnTo>
                    <a:pt x="303" y="63"/>
                  </a:lnTo>
                  <a:lnTo>
                    <a:pt x="308" y="59"/>
                  </a:lnTo>
                  <a:lnTo>
                    <a:pt x="310" y="59"/>
                  </a:lnTo>
                  <a:lnTo>
                    <a:pt x="312" y="57"/>
                  </a:lnTo>
                  <a:lnTo>
                    <a:pt x="314" y="55"/>
                  </a:lnTo>
                  <a:lnTo>
                    <a:pt x="317" y="48"/>
                  </a:lnTo>
                  <a:lnTo>
                    <a:pt x="319" y="46"/>
                  </a:lnTo>
                  <a:lnTo>
                    <a:pt x="314" y="44"/>
                  </a:lnTo>
                  <a:lnTo>
                    <a:pt x="317" y="39"/>
                  </a:lnTo>
                  <a:lnTo>
                    <a:pt x="319" y="39"/>
                  </a:lnTo>
                  <a:lnTo>
                    <a:pt x="319" y="37"/>
                  </a:lnTo>
                  <a:lnTo>
                    <a:pt x="317" y="35"/>
                  </a:lnTo>
                  <a:lnTo>
                    <a:pt x="314" y="28"/>
                  </a:lnTo>
                  <a:lnTo>
                    <a:pt x="319" y="19"/>
                  </a:lnTo>
                  <a:lnTo>
                    <a:pt x="319" y="15"/>
                  </a:lnTo>
                  <a:lnTo>
                    <a:pt x="319" y="8"/>
                  </a:lnTo>
                  <a:lnTo>
                    <a:pt x="319" y="6"/>
                  </a:lnTo>
                  <a:lnTo>
                    <a:pt x="319" y="4"/>
                  </a:lnTo>
                  <a:lnTo>
                    <a:pt x="317" y="2"/>
                  </a:lnTo>
                  <a:lnTo>
                    <a:pt x="312" y="4"/>
                  </a:lnTo>
                  <a:lnTo>
                    <a:pt x="310" y="2"/>
                  </a:lnTo>
                  <a:lnTo>
                    <a:pt x="301" y="4"/>
                  </a:lnTo>
                  <a:lnTo>
                    <a:pt x="297" y="2"/>
                  </a:lnTo>
                  <a:lnTo>
                    <a:pt x="292" y="0"/>
                  </a:lnTo>
                  <a:lnTo>
                    <a:pt x="292" y="2"/>
                  </a:lnTo>
                  <a:lnTo>
                    <a:pt x="288" y="4"/>
                  </a:lnTo>
                  <a:lnTo>
                    <a:pt x="281" y="4"/>
                  </a:lnTo>
                  <a:lnTo>
                    <a:pt x="281" y="2"/>
                  </a:lnTo>
                  <a:lnTo>
                    <a:pt x="279" y="0"/>
                  </a:lnTo>
                  <a:lnTo>
                    <a:pt x="273" y="0"/>
                  </a:lnTo>
                  <a:lnTo>
                    <a:pt x="273" y="2"/>
                  </a:lnTo>
                  <a:lnTo>
                    <a:pt x="270" y="4"/>
                  </a:lnTo>
                  <a:lnTo>
                    <a:pt x="268" y="6"/>
                  </a:lnTo>
                  <a:lnTo>
                    <a:pt x="266" y="6"/>
                  </a:lnTo>
                  <a:lnTo>
                    <a:pt x="262" y="6"/>
                  </a:lnTo>
                  <a:lnTo>
                    <a:pt x="257" y="8"/>
                  </a:lnTo>
                  <a:lnTo>
                    <a:pt x="253" y="8"/>
                  </a:lnTo>
                  <a:lnTo>
                    <a:pt x="251" y="4"/>
                  </a:lnTo>
                  <a:lnTo>
                    <a:pt x="246" y="4"/>
                  </a:lnTo>
                  <a:lnTo>
                    <a:pt x="244" y="4"/>
                  </a:lnTo>
                  <a:lnTo>
                    <a:pt x="240" y="4"/>
                  </a:lnTo>
                  <a:lnTo>
                    <a:pt x="235" y="4"/>
                  </a:lnTo>
                  <a:lnTo>
                    <a:pt x="233" y="4"/>
                  </a:lnTo>
                  <a:lnTo>
                    <a:pt x="229" y="2"/>
                  </a:lnTo>
                  <a:lnTo>
                    <a:pt x="226" y="4"/>
                  </a:lnTo>
                  <a:lnTo>
                    <a:pt x="224" y="8"/>
                  </a:lnTo>
                  <a:lnTo>
                    <a:pt x="220" y="8"/>
                  </a:lnTo>
                  <a:lnTo>
                    <a:pt x="218" y="6"/>
                  </a:lnTo>
                  <a:lnTo>
                    <a:pt x="211" y="11"/>
                  </a:lnTo>
                  <a:lnTo>
                    <a:pt x="209" y="11"/>
                  </a:lnTo>
                  <a:lnTo>
                    <a:pt x="204" y="8"/>
                  </a:lnTo>
                  <a:lnTo>
                    <a:pt x="200" y="11"/>
                  </a:lnTo>
                  <a:lnTo>
                    <a:pt x="193" y="11"/>
                  </a:lnTo>
                  <a:lnTo>
                    <a:pt x="189" y="8"/>
                  </a:lnTo>
                  <a:lnTo>
                    <a:pt x="180" y="17"/>
                  </a:lnTo>
                  <a:lnTo>
                    <a:pt x="174" y="17"/>
                  </a:lnTo>
                  <a:lnTo>
                    <a:pt x="171" y="17"/>
                  </a:lnTo>
                  <a:lnTo>
                    <a:pt x="167" y="19"/>
                  </a:lnTo>
                  <a:lnTo>
                    <a:pt x="167" y="24"/>
                  </a:lnTo>
                  <a:lnTo>
                    <a:pt x="165" y="26"/>
                  </a:lnTo>
                  <a:lnTo>
                    <a:pt x="163" y="26"/>
                  </a:lnTo>
                  <a:lnTo>
                    <a:pt x="160" y="26"/>
                  </a:lnTo>
                  <a:lnTo>
                    <a:pt x="158" y="26"/>
                  </a:lnTo>
                  <a:lnTo>
                    <a:pt x="156" y="26"/>
                  </a:lnTo>
                  <a:lnTo>
                    <a:pt x="154" y="28"/>
                  </a:lnTo>
                  <a:lnTo>
                    <a:pt x="149" y="28"/>
                  </a:lnTo>
                  <a:lnTo>
                    <a:pt x="145" y="30"/>
                  </a:lnTo>
                  <a:lnTo>
                    <a:pt x="143" y="33"/>
                  </a:lnTo>
                  <a:lnTo>
                    <a:pt x="141" y="35"/>
                  </a:lnTo>
                  <a:lnTo>
                    <a:pt x="138" y="39"/>
                  </a:lnTo>
                  <a:lnTo>
                    <a:pt x="132" y="41"/>
                  </a:lnTo>
                  <a:lnTo>
                    <a:pt x="127" y="41"/>
                  </a:lnTo>
                  <a:lnTo>
                    <a:pt x="127" y="44"/>
                  </a:lnTo>
                  <a:lnTo>
                    <a:pt x="130" y="46"/>
                  </a:lnTo>
                  <a:lnTo>
                    <a:pt x="132" y="48"/>
                  </a:lnTo>
                  <a:lnTo>
                    <a:pt x="132" y="52"/>
                  </a:lnTo>
                  <a:lnTo>
                    <a:pt x="132" y="55"/>
                  </a:lnTo>
                  <a:lnTo>
                    <a:pt x="132" y="59"/>
                  </a:lnTo>
                  <a:lnTo>
                    <a:pt x="132" y="68"/>
                  </a:lnTo>
                  <a:lnTo>
                    <a:pt x="134" y="70"/>
                  </a:lnTo>
                  <a:lnTo>
                    <a:pt x="134" y="85"/>
                  </a:lnTo>
                  <a:lnTo>
                    <a:pt x="138" y="90"/>
                  </a:lnTo>
                  <a:lnTo>
                    <a:pt x="138" y="94"/>
                  </a:lnTo>
                  <a:lnTo>
                    <a:pt x="143" y="94"/>
                  </a:lnTo>
                  <a:lnTo>
                    <a:pt x="143" y="97"/>
                  </a:lnTo>
                  <a:lnTo>
                    <a:pt x="145" y="97"/>
                  </a:lnTo>
                  <a:lnTo>
                    <a:pt x="147" y="99"/>
                  </a:lnTo>
                  <a:lnTo>
                    <a:pt x="145" y="103"/>
                  </a:lnTo>
                  <a:lnTo>
                    <a:pt x="145" y="105"/>
                  </a:lnTo>
                  <a:lnTo>
                    <a:pt x="143" y="108"/>
                  </a:lnTo>
                  <a:lnTo>
                    <a:pt x="121" y="108"/>
                  </a:lnTo>
                  <a:lnTo>
                    <a:pt x="116" y="110"/>
                  </a:lnTo>
                  <a:lnTo>
                    <a:pt x="112" y="116"/>
                  </a:lnTo>
                  <a:lnTo>
                    <a:pt x="108" y="121"/>
                  </a:lnTo>
                  <a:lnTo>
                    <a:pt x="105" y="125"/>
                  </a:lnTo>
                  <a:lnTo>
                    <a:pt x="105" y="132"/>
                  </a:lnTo>
                  <a:lnTo>
                    <a:pt x="103" y="134"/>
                  </a:lnTo>
                  <a:lnTo>
                    <a:pt x="90" y="145"/>
                  </a:lnTo>
                  <a:lnTo>
                    <a:pt x="70" y="156"/>
                  </a:lnTo>
                  <a:lnTo>
                    <a:pt x="55" y="165"/>
                  </a:lnTo>
                  <a:lnTo>
                    <a:pt x="46" y="167"/>
                  </a:lnTo>
                  <a:lnTo>
                    <a:pt x="39" y="167"/>
                  </a:lnTo>
                  <a:lnTo>
                    <a:pt x="35" y="167"/>
                  </a:lnTo>
                  <a:lnTo>
                    <a:pt x="30" y="167"/>
                  </a:lnTo>
                  <a:lnTo>
                    <a:pt x="19" y="169"/>
                  </a:lnTo>
                  <a:lnTo>
                    <a:pt x="13" y="174"/>
                  </a:lnTo>
                  <a:lnTo>
                    <a:pt x="11" y="178"/>
                  </a:lnTo>
                  <a:lnTo>
                    <a:pt x="2" y="185"/>
                  </a:lnTo>
                  <a:lnTo>
                    <a:pt x="0" y="202"/>
                  </a:lnTo>
                  <a:lnTo>
                    <a:pt x="0" y="202"/>
                  </a:lnTo>
                  <a:lnTo>
                    <a:pt x="0" y="207"/>
                  </a:lnTo>
                  <a:lnTo>
                    <a:pt x="0" y="207"/>
                  </a:lnTo>
                  <a:lnTo>
                    <a:pt x="0" y="207"/>
                  </a:lnTo>
                  <a:lnTo>
                    <a:pt x="70" y="255"/>
                  </a:lnTo>
                  <a:lnTo>
                    <a:pt x="70" y="255"/>
                  </a:lnTo>
                  <a:lnTo>
                    <a:pt x="198" y="339"/>
                  </a:lnTo>
                  <a:lnTo>
                    <a:pt x="200" y="348"/>
                  </a:lnTo>
                  <a:lnTo>
                    <a:pt x="204" y="352"/>
                  </a:lnTo>
                  <a:lnTo>
                    <a:pt x="211" y="352"/>
                  </a:lnTo>
                  <a:lnTo>
                    <a:pt x="215" y="352"/>
                  </a:lnTo>
                  <a:lnTo>
                    <a:pt x="220" y="356"/>
                  </a:lnTo>
                  <a:lnTo>
                    <a:pt x="224" y="359"/>
                  </a:lnTo>
                  <a:lnTo>
                    <a:pt x="229" y="363"/>
                  </a:lnTo>
                  <a:lnTo>
                    <a:pt x="229" y="365"/>
                  </a:lnTo>
                  <a:lnTo>
                    <a:pt x="226" y="372"/>
                  </a:lnTo>
                  <a:lnTo>
                    <a:pt x="229" y="374"/>
                  </a:lnTo>
                  <a:lnTo>
                    <a:pt x="233" y="376"/>
                  </a:lnTo>
                  <a:lnTo>
                    <a:pt x="242" y="374"/>
                  </a:lnTo>
                  <a:lnTo>
                    <a:pt x="248" y="372"/>
                  </a:lnTo>
                  <a:lnTo>
                    <a:pt x="248" y="372"/>
                  </a:lnTo>
                  <a:lnTo>
                    <a:pt x="248" y="372"/>
                  </a:lnTo>
                  <a:lnTo>
                    <a:pt x="277" y="365"/>
                  </a:lnTo>
                  <a:lnTo>
                    <a:pt x="301" y="343"/>
                  </a:lnTo>
                  <a:lnTo>
                    <a:pt x="389" y="290"/>
                  </a:lnTo>
                  <a:lnTo>
                    <a:pt x="389" y="290"/>
                  </a:lnTo>
                  <a:close/>
                </a:path>
              </a:pathLst>
            </a:custGeom>
            <a:grpFill/>
            <a:ln w="0">
              <a:noFill/>
            </a:ln>
          </p:spPr>
          <p:style>
            <a:lnRef idx="0">
              <a:scrgbClr r="0" g="0" b="0"/>
            </a:lnRef>
            <a:fillRef idx="0">
              <a:scrgbClr r="0" g="0" b="0"/>
            </a:fillRef>
            <a:effectRef idx="0">
              <a:scrgbClr r="0" g="0" b="0"/>
            </a:effectRef>
            <a:fontRef idx="minor"/>
          </p:style>
        </p:sp>
        <p:sp>
          <p:nvSpPr>
            <p:cNvPr id="374" name="CustomShape 115">
              <a:extLst>
                <a:ext uri="{FF2B5EF4-FFF2-40B4-BE49-F238E27FC236}">
                  <a16:creationId xmlns:a16="http://schemas.microsoft.com/office/drawing/2014/main" id="{2A55956C-E372-4D54-8A53-55E51EC9F40A}"/>
                </a:ext>
              </a:extLst>
            </p:cNvPr>
            <p:cNvSpPr/>
            <p:nvPr/>
          </p:nvSpPr>
          <p:spPr>
            <a:xfrm>
              <a:off x="2951640" y="4646160"/>
              <a:ext cx="238320" cy="183600"/>
            </a:xfrm>
            <a:custGeom>
              <a:avLst/>
              <a:gdLst/>
              <a:ahLst/>
              <a:cxnLst/>
              <a:rect l="l" t="t" r="r" b="b"/>
              <a:pathLst>
                <a:path w="224" h="178">
                  <a:moveTo>
                    <a:pt x="77" y="178"/>
                  </a:moveTo>
                  <a:lnTo>
                    <a:pt x="79" y="161"/>
                  </a:lnTo>
                  <a:lnTo>
                    <a:pt x="88" y="154"/>
                  </a:lnTo>
                  <a:lnTo>
                    <a:pt x="90" y="150"/>
                  </a:lnTo>
                  <a:lnTo>
                    <a:pt x="96" y="145"/>
                  </a:lnTo>
                  <a:lnTo>
                    <a:pt x="107" y="143"/>
                  </a:lnTo>
                  <a:lnTo>
                    <a:pt x="112" y="143"/>
                  </a:lnTo>
                  <a:lnTo>
                    <a:pt x="116" y="143"/>
                  </a:lnTo>
                  <a:lnTo>
                    <a:pt x="123" y="143"/>
                  </a:lnTo>
                  <a:lnTo>
                    <a:pt x="132" y="141"/>
                  </a:lnTo>
                  <a:lnTo>
                    <a:pt x="147" y="132"/>
                  </a:lnTo>
                  <a:lnTo>
                    <a:pt x="167" y="121"/>
                  </a:lnTo>
                  <a:lnTo>
                    <a:pt x="180" y="110"/>
                  </a:lnTo>
                  <a:lnTo>
                    <a:pt x="182" y="108"/>
                  </a:lnTo>
                  <a:lnTo>
                    <a:pt x="182" y="101"/>
                  </a:lnTo>
                  <a:lnTo>
                    <a:pt x="185" y="97"/>
                  </a:lnTo>
                  <a:lnTo>
                    <a:pt x="189" y="92"/>
                  </a:lnTo>
                  <a:lnTo>
                    <a:pt x="193" y="86"/>
                  </a:lnTo>
                  <a:lnTo>
                    <a:pt x="198" y="84"/>
                  </a:lnTo>
                  <a:lnTo>
                    <a:pt x="220" y="84"/>
                  </a:lnTo>
                  <a:lnTo>
                    <a:pt x="222" y="81"/>
                  </a:lnTo>
                  <a:lnTo>
                    <a:pt x="222" y="79"/>
                  </a:lnTo>
                  <a:lnTo>
                    <a:pt x="224" y="75"/>
                  </a:lnTo>
                  <a:lnTo>
                    <a:pt x="222" y="73"/>
                  </a:lnTo>
                  <a:lnTo>
                    <a:pt x="220" y="73"/>
                  </a:lnTo>
                  <a:lnTo>
                    <a:pt x="220" y="70"/>
                  </a:lnTo>
                  <a:lnTo>
                    <a:pt x="215" y="70"/>
                  </a:lnTo>
                  <a:lnTo>
                    <a:pt x="215" y="66"/>
                  </a:lnTo>
                  <a:lnTo>
                    <a:pt x="211" y="61"/>
                  </a:lnTo>
                  <a:lnTo>
                    <a:pt x="211" y="46"/>
                  </a:lnTo>
                  <a:lnTo>
                    <a:pt x="209" y="44"/>
                  </a:lnTo>
                  <a:lnTo>
                    <a:pt x="209" y="35"/>
                  </a:lnTo>
                  <a:lnTo>
                    <a:pt x="209" y="31"/>
                  </a:lnTo>
                  <a:lnTo>
                    <a:pt x="209" y="28"/>
                  </a:lnTo>
                  <a:lnTo>
                    <a:pt x="209" y="24"/>
                  </a:lnTo>
                  <a:lnTo>
                    <a:pt x="207" y="22"/>
                  </a:lnTo>
                  <a:lnTo>
                    <a:pt x="204" y="20"/>
                  </a:lnTo>
                  <a:lnTo>
                    <a:pt x="204" y="17"/>
                  </a:lnTo>
                  <a:lnTo>
                    <a:pt x="200" y="17"/>
                  </a:lnTo>
                  <a:lnTo>
                    <a:pt x="191" y="17"/>
                  </a:lnTo>
                  <a:lnTo>
                    <a:pt x="187" y="15"/>
                  </a:lnTo>
                  <a:lnTo>
                    <a:pt x="187" y="11"/>
                  </a:lnTo>
                  <a:lnTo>
                    <a:pt x="185" y="11"/>
                  </a:lnTo>
                  <a:lnTo>
                    <a:pt x="185" y="11"/>
                  </a:lnTo>
                  <a:lnTo>
                    <a:pt x="182" y="13"/>
                  </a:lnTo>
                  <a:lnTo>
                    <a:pt x="176" y="15"/>
                  </a:lnTo>
                  <a:lnTo>
                    <a:pt x="169" y="13"/>
                  </a:lnTo>
                  <a:lnTo>
                    <a:pt x="167" y="13"/>
                  </a:lnTo>
                  <a:lnTo>
                    <a:pt x="163" y="15"/>
                  </a:lnTo>
                  <a:lnTo>
                    <a:pt x="156" y="15"/>
                  </a:lnTo>
                  <a:lnTo>
                    <a:pt x="152" y="15"/>
                  </a:lnTo>
                  <a:lnTo>
                    <a:pt x="147" y="9"/>
                  </a:lnTo>
                  <a:lnTo>
                    <a:pt x="145" y="9"/>
                  </a:lnTo>
                  <a:lnTo>
                    <a:pt x="143" y="4"/>
                  </a:lnTo>
                  <a:lnTo>
                    <a:pt x="143" y="2"/>
                  </a:lnTo>
                  <a:lnTo>
                    <a:pt x="145" y="2"/>
                  </a:lnTo>
                  <a:lnTo>
                    <a:pt x="143" y="0"/>
                  </a:lnTo>
                  <a:lnTo>
                    <a:pt x="141" y="2"/>
                  </a:lnTo>
                  <a:lnTo>
                    <a:pt x="138" y="2"/>
                  </a:lnTo>
                  <a:lnTo>
                    <a:pt x="134" y="2"/>
                  </a:lnTo>
                  <a:lnTo>
                    <a:pt x="132" y="6"/>
                  </a:lnTo>
                  <a:lnTo>
                    <a:pt x="130" y="17"/>
                  </a:lnTo>
                  <a:lnTo>
                    <a:pt x="125" y="22"/>
                  </a:lnTo>
                  <a:lnTo>
                    <a:pt x="125" y="31"/>
                  </a:lnTo>
                  <a:lnTo>
                    <a:pt x="123" y="35"/>
                  </a:lnTo>
                  <a:lnTo>
                    <a:pt x="114" y="44"/>
                  </a:lnTo>
                  <a:lnTo>
                    <a:pt x="112" y="44"/>
                  </a:lnTo>
                  <a:lnTo>
                    <a:pt x="107" y="46"/>
                  </a:lnTo>
                  <a:lnTo>
                    <a:pt x="101" y="50"/>
                  </a:lnTo>
                  <a:lnTo>
                    <a:pt x="94" y="55"/>
                  </a:lnTo>
                  <a:lnTo>
                    <a:pt x="92" y="55"/>
                  </a:lnTo>
                  <a:lnTo>
                    <a:pt x="85" y="61"/>
                  </a:lnTo>
                  <a:lnTo>
                    <a:pt x="81" y="61"/>
                  </a:lnTo>
                  <a:lnTo>
                    <a:pt x="79" y="66"/>
                  </a:lnTo>
                  <a:lnTo>
                    <a:pt x="70" y="73"/>
                  </a:lnTo>
                  <a:lnTo>
                    <a:pt x="72" y="79"/>
                  </a:lnTo>
                  <a:lnTo>
                    <a:pt x="72" y="84"/>
                  </a:lnTo>
                  <a:lnTo>
                    <a:pt x="63" y="90"/>
                  </a:lnTo>
                  <a:lnTo>
                    <a:pt x="59" y="101"/>
                  </a:lnTo>
                  <a:lnTo>
                    <a:pt x="59" y="106"/>
                  </a:lnTo>
                  <a:lnTo>
                    <a:pt x="61" y="112"/>
                  </a:lnTo>
                  <a:lnTo>
                    <a:pt x="59" y="119"/>
                  </a:lnTo>
                  <a:lnTo>
                    <a:pt x="61" y="121"/>
                  </a:lnTo>
                  <a:lnTo>
                    <a:pt x="63" y="123"/>
                  </a:lnTo>
                  <a:lnTo>
                    <a:pt x="61" y="130"/>
                  </a:lnTo>
                  <a:lnTo>
                    <a:pt x="50" y="143"/>
                  </a:lnTo>
                  <a:lnTo>
                    <a:pt x="48" y="147"/>
                  </a:lnTo>
                  <a:lnTo>
                    <a:pt x="44" y="154"/>
                  </a:lnTo>
                  <a:lnTo>
                    <a:pt x="37" y="154"/>
                  </a:lnTo>
                  <a:lnTo>
                    <a:pt x="24" y="167"/>
                  </a:lnTo>
                  <a:lnTo>
                    <a:pt x="4" y="169"/>
                  </a:lnTo>
                  <a:lnTo>
                    <a:pt x="0" y="176"/>
                  </a:lnTo>
                  <a:lnTo>
                    <a:pt x="77" y="178"/>
                  </a:lnTo>
                  <a:lnTo>
                    <a:pt x="77" y="178"/>
                  </a:lnTo>
                  <a:lnTo>
                    <a:pt x="77" y="178"/>
                  </a:lnTo>
                  <a:close/>
                </a:path>
              </a:pathLst>
            </a:custGeom>
            <a:grpFill/>
            <a:ln w="0">
              <a:noFill/>
            </a:ln>
          </p:spPr>
          <p:style>
            <a:lnRef idx="0">
              <a:scrgbClr r="0" g="0" b="0"/>
            </a:lnRef>
            <a:fillRef idx="0">
              <a:scrgbClr r="0" g="0" b="0"/>
            </a:fillRef>
            <a:effectRef idx="0">
              <a:scrgbClr r="0" g="0" b="0"/>
            </a:effectRef>
            <a:fontRef idx="minor"/>
          </p:style>
        </p:sp>
        <p:sp>
          <p:nvSpPr>
            <p:cNvPr id="375" name="CustomShape 116">
              <a:extLst>
                <a:ext uri="{FF2B5EF4-FFF2-40B4-BE49-F238E27FC236}">
                  <a16:creationId xmlns:a16="http://schemas.microsoft.com/office/drawing/2014/main" id="{71C29F4E-B379-49C4-BEFA-9081CEBB00B3}"/>
                </a:ext>
              </a:extLst>
            </p:cNvPr>
            <p:cNvSpPr/>
            <p:nvPr/>
          </p:nvSpPr>
          <p:spPr>
            <a:xfrm>
              <a:off x="2866320" y="4827960"/>
              <a:ext cx="167040" cy="133920"/>
            </a:xfrm>
            <a:custGeom>
              <a:avLst/>
              <a:gdLst/>
              <a:ahLst/>
              <a:cxnLst/>
              <a:rect l="l" t="t" r="r" b="b"/>
              <a:pathLst>
                <a:path w="157" h="130">
                  <a:moveTo>
                    <a:pt x="157" y="7"/>
                  </a:moveTo>
                  <a:lnTo>
                    <a:pt x="157" y="2"/>
                  </a:lnTo>
                  <a:lnTo>
                    <a:pt x="80" y="0"/>
                  </a:lnTo>
                  <a:lnTo>
                    <a:pt x="73" y="11"/>
                  </a:lnTo>
                  <a:lnTo>
                    <a:pt x="73" y="20"/>
                  </a:lnTo>
                  <a:lnTo>
                    <a:pt x="69" y="20"/>
                  </a:lnTo>
                  <a:lnTo>
                    <a:pt x="55" y="26"/>
                  </a:lnTo>
                  <a:lnTo>
                    <a:pt x="53" y="31"/>
                  </a:lnTo>
                  <a:lnTo>
                    <a:pt x="49" y="33"/>
                  </a:lnTo>
                  <a:lnTo>
                    <a:pt x="51" y="38"/>
                  </a:lnTo>
                  <a:lnTo>
                    <a:pt x="38" y="55"/>
                  </a:lnTo>
                  <a:lnTo>
                    <a:pt x="38" y="62"/>
                  </a:lnTo>
                  <a:lnTo>
                    <a:pt x="29" y="68"/>
                  </a:lnTo>
                  <a:lnTo>
                    <a:pt x="27" y="71"/>
                  </a:lnTo>
                  <a:lnTo>
                    <a:pt x="20" y="82"/>
                  </a:lnTo>
                  <a:lnTo>
                    <a:pt x="22" y="84"/>
                  </a:lnTo>
                  <a:lnTo>
                    <a:pt x="14" y="95"/>
                  </a:lnTo>
                  <a:lnTo>
                    <a:pt x="14" y="97"/>
                  </a:lnTo>
                  <a:lnTo>
                    <a:pt x="16" y="99"/>
                  </a:lnTo>
                  <a:lnTo>
                    <a:pt x="11" y="99"/>
                  </a:lnTo>
                  <a:lnTo>
                    <a:pt x="7" y="110"/>
                  </a:lnTo>
                  <a:lnTo>
                    <a:pt x="5" y="112"/>
                  </a:lnTo>
                  <a:lnTo>
                    <a:pt x="0" y="115"/>
                  </a:lnTo>
                  <a:lnTo>
                    <a:pt x="3" y="119"/>
                  </a:lnTo>
                  <a:lnTo>
                    <a:pt x="0" y="123"/>
                  </a:lnTo>
                  <a:lnTo>
                    <a:pt x="0" y="130"/>
                  </a:lnTo>
                  <a:lnTo>
                    <a:pt x="77" y="130"/>
                  </a:lnTo>
                  <a:lnTo>
                    <a:pt x="77" y="93"/>
                  </a:lnTo>
                  <a:lnTo>
                    <a:pt x="80" y="88"/>
                  </a:lnTo>
                  <a:lnTo>
                    <a:pt x="84" y="86"/>
                  </a:lnTo>
                  <a:lnTo>
                    <a:pt x="88" y="84"/>
                  </a:lnTo>
                  <a:lnTo>
                    <a:pt x="95" y="84"/>
                  </a:lnTo>
                  <a:lnTo>
                    <a:pt x="95" y="33"/>
                  </a:lnTo>
                  <a:lnTo>
                    <a:pt x="157" y="35"/>
                  </a:lnTo>
                  <a:lnTo>
                    <a:pt x="157" y="7"/>
                  </a:lnTo>
                  <a:lnTo>
                    <a:pt x="157" y="7"/>
                  </a:lnTo>
                  <a:close/>
                </a:path>
              </a:pathLst>
            </a:custGeom>
            <a:grpFill/>
            <a:ln w="0">
              <a:noFill/>
            </a:ln>
          </p:spPr>
          <p:style>
            <a:lnRef idx="0">
              <a:scrgbClr r="0" g="0" b="0"/>
            </a:lnRef>
            <a:fillRef idx="0">
              <a:scrgbClr r="0" g="0" b="0"/>
            </a:fillRef>
            <a:effectRef idx="0">
              <a:scrgbClr r="0" g="0" b="0"/>
            </a:effectRef>
            <a:fontRef idx="minor"/>
          </p:style>
        </p:sp>
        <p:sp>
          <p:nvSpPr>
            <p:cNvPr id="376" name="CustomShape 117">
              <a:extLst>
                <a:ext uri="{FF2B5EF4-FFF2-40B4-BE49-F238E27FC236}">
                  <a16:creationId xmlns:a16="http://schemas.microsoft.com/office/drawing/2014/main" id="{E91C9E7D-4EB2-4377-B99F-F27E3F8E5AEB}"/>
                </a:ext>
              </a:extLst>
            </p:cNvPr>
            <p:cNvSpPr/>
            <p:nvPr/>
          </p:nvSpPr>
          <p:spPr>
            <a:xfrm>
              <a:off x="2864160" y="4835160"/>
              <a:ext cx="243720" cy="261000"/>
            </a:xfrm>
            <a:custGeom>
              <a:avLst/>
              <a:gdLst/>
              <a:ahLst/>
              <a:cxnLst/>
              <a:rect l="l" t="t" r="r" b="b"/>
              <a:pathLst>
                <a:path w="229" h="253">
                  <a:moveTo>
                    <a:pt x="2" y="123"/>
                  </a:moveTo>
                  <a:lnTo>
                    <a:pt x="79" y="123"/>
                  </a:lnTo>
                  <a:lnTo>
                    <a:pt x="79" y="86"/>
                  </a:lnTo>
                  <a:lnTo>
                    <a:pt x="82" y="81"/>
                  </a:lnTo>
                  <a:lnTo>
                    <a:pt x="86" y="79"/>
                  </a:lnTo>
                  <a:lnTo>
                    <a:pt x="90" y="77"/>
                  </a:lnTo>
                  <a:lnTo>
                    <a:pt x="97" y="77"/>
                  </a:lnTo>
                  <a:lnTo>
                    <a:pt x="97" y="26"/>
                  </a:lnTo>
                  <a:lnTo>
                    <a:pt x="159" y="28"/>
                  </a:lnTo>
                  <a:lnTo>
                    <a:pt x="159" y="0"/>
                  </a:lnTo>
                  <a:lnTo>
                    <a:pt x="229" y="48"/>
                  </a:lnTo>
                  <a:lnTo>
                    <a:pt x="229" y="48"/>
                  </a:lnTo>
                  <a:lnTo>
                    <a:pt x="229" y="48"/>
                  </a:lnTo>
                  <a:lnTo>
                    <a:pt x="207" y="48"/>
                  </a:lnTo>
                  <a:lnTo>
                    <a:pt x="220" y="218"/>
                  </a:lnTo>
                  <a:lnTo>
                    <a:pt x="227" y="222"/>
                  </a:lnTo>
                  <a:lnTo>
                    <a:pt x="220" y="240"/>
                  </a:lnTo>
                  <a:lnTo>
                    <a:pt x="152" y="240"/>
                  </a:lnTo>
                  <a:lnTo>
                    <a:pt x="150" y="240"/>
                  </a:lnTo>
                  <a:lnTo>
                    <a:pt x="148" y="235"/>
                  </a:lnTo>
                  <a:lnTo>
                    <a:pt x="145" y="235"/>
                  </a:lnTo>
                  <a:lnTo>
                    <a:pt x="141" y="240"/>
                  </a:lnTo>
                  <a:lnTo>
                    <a:pt x="139" y="238"/>
                  </a:lnTo>
                  <a:lnTo>
                    <a:pt x="139" y="233"/>
                  </a:lnTo>
                  <a:lnTo>
                    <a:pt x="134" y="231"/>
                  </a:lnTo>
                  <a:lnTo>
                    <a:pt x="126" y="235"/>
                  </a:lnTo>
                  <a:lnTo>
                    <a:pt x="121" y="244"/>
                  </a:lnTo>
                  <a:lnTo>
                    <a:pt x="119" y="242"/>
                  </a:lnTo>
                  <a:lnTo>
                    <a:pt x="115" y="235"/>
                  </a:lnTo>
                  <a:lnTo>
                    <a:pt x="115" y="231"/>
                  </a:lnTo>
                  <a:lnTo>
                    <a:pt x="110" y="231"/>
                  </a:lnTo>
                  <a:lnTo>
                    <a:pt x="104" y="233"/>
                  </a:lnTo>
                  <a:lnTo>
                    <a:pt x="104" y="240"/>
                  </a:lnTo>
                  <a:lnTo>
                    <a:pt x="104" y="244"/>
                  </a:lnTo>
                  <a:lnTo>
                    <a:pt x="101" y="249"/>
                  </a:lnTo>
                  <a:lnTo>
                    <a:pt x="97" y="249"/>
                  </a:lnTo>
                  <a:lnTo>
                    <a:pt x="90" y="253"/>
                  </a:lnTo>
                  <a:lnTo>
                    <a:pt x="90" y="253"/>
                  </a:lnTo>
                  <a:lnTo>
                    <a:pt x="90" y="249"/>
                  </a:lnTo>
                  <a:lnTo>
                    <a:pt x="86" y="246"/>
                  </a:lnTo>
                  <a:lnTo>
                    <a:pt x="82" y="244"/>
                  </a:lnTo>
                  <a:lnTo>
                    <a:pt x="82" y="242"/>
                  </a:lnTo>
                  <a:lnTo>
                    <a:pt x="77" y="240"/>
                  </a:lnTo>
                  <a:lnTo>
                    <a:pt x="77" y="235"/>
                  </a:lnTo>
                  <a:lnTo>
                    <a:pt x="73" y="233"/>
                  </a:lnTo>
                  <a:lnTo>
                    <a:pt x="73" y="227"/>
                  </a:lnTo>
                  <a:lnTo>
                    <a:pt x="71" y="227"/>
                  </a:lnTo>
                  <a:lnTo>
                    <a:pt x="66" y="227"/>
                  </a:lnTo>
                  <a:lnTo>
                    <a:pt x="66" y="224"/>
                  </a:lnTo>
                  <a:lnTo>
                    <a:pt x="62" y="227"/>
                  </a:lnTo>
                  <a:lnTo>
                    <a:pt x="60" y="227"/>
                  </a:lnTo>
                  <a:lnTo>
                    <a:pt x="60" y="224"/>
                  </a:lnTo>
                  <a:lnTo>
                    <a:pt x="55" y="218"/>
                  </a:lnTo>
                  <a:lnTo>
                    <a:pt x="51" y="218"/>
                  </a:lnTo>
                  <a:lnTo>
                    <a:pt x="42" y="213"/>
                  </a:lnTo>
                  <a:lnTo>
                    <a:pt x="38" y="213"/>
                  </a:lnTo>
                  <a:lnTo>
                    <a:pt x="29" y="218"/>
                  </a:lnTo>
                  <a:lnTo>
                    <a:pt x="18" y="220"/>
                  </a:lnTo>
                  <a:lnTo>
                    <a:pt x="13" y="224"/>
                  </a:lnTo>
                  <a:lnTo>
                    <a:pt x="11" y="224"/>
                  </a:lnTo>
                  <a:lnTo>
                    <a:pt x="7" y="227"/>
                  </a:lnTo>
                  <a:lnTo>
                    <a:pt x="9" y="218"/>
                  </a:lnTo>
                  <a:lnTo>
                    <a:pt x="11" y="207"/>
                  </a:lnTo>
                  <a:lnTo>
                    <a:pt x="16" y="200"/>
                  </a:lnTo>
                  <a:lnTo>
                    <a:pt x="18" y="185"/>
                  </a:lnTo>
                  <a:lnTo>
                    <a:pt x="13" y="165"/>
                  </a:lnTo>
                  <a:lnTo>
                    <a:pt x="9" y="156"/>
                  </a:lnTo>
                  <a:lnTo>
                    <a:pt x="11" y="156"/>
                  </a:lnTo>
                  <a:lnTo>
                    <a:pt x="13" y="156"/>
                  </a:lnTo>
                  <a:lnTo>
                    <a:pt x="16" y="149"/>
                  </a:lnTo>
                  <a:lnTo>
                    <a:pt x="13" y="145"/>
                  </a:lnTo>
                  <a:lnTo>
                    <a:pt x="16" y="143"/>
                  </a:lnTo>
                  <a:lnTo>
                    <a:pt x="9" y="134"/>
                  </a:lnTo>
                  <a:lnTo>
                    <a:pt x="7" y="136"/>
                  </a:lnTo>
                  <a:lnTo>
                    <a:pt x="7" y="134"/>
                  </a:lnTo>
                  <a:lnTo>
                    <a:pt x="5" y="130"/>
                  </a:lnTo>
                  <a:lnTo>
                    <a:pt x="0" y="134"/>
                  </a:lnTo>
                  <a:lnTo>
                    <a:pt x="0" y="127"/>
                  </a:lnTo>
                  <a:lnTo>
                    <a:pt x="2" y="123"/>
                  </a:lnTo>
                  <a:lnTo>
                    <a:pt x="2" y="123"/>
                  </a:lnTo>
                  <a:close/>
                </a:path>
              </a:pathLst>
            </a:custGeom>
            <a:grpFill/>
            <a:ln w="0">
              <a:noFill/>
            </a:ln>
          </p:spPr>
          <p:style>
            <a:lnRef idx="0">
              <a:scrgbClr r="0" g="0" b="0"/>
            </a:lnRef>
            <a:fillRef idx="0">
              <a:scrgbClr r="0" g="0" b="0"/>
            </a:fillRef>
            <a:effectRef idx="0">
              <a:scrgbClr r="0" g="0" b="0"/>
            </a:effectRef>
            <a:fontRef idx="minor"/>
          </p:style>
        </p:sp>
        <p:sp>
          <p:nvSpPr>
            <p:cNvPr id="377" name="CustomShape 118">
              <a:extLst>
                <a:ext uri="{FF2B5EF4-FFF2-40B4-BE49-F238E27FC236}">
                  <a16:creationId xmlns:a16="http://schemas.microsoft.com/office/drawing/2014/main" id="{4DF45957-7749-4671-A763-367976B4C0C9}"/>
                </a:ext>
              </a:extLst>
            </p:cNvPr>
            <p:cNvSpPr/>
            <p:nvPr/>
          </p:nvSpPr>
          <p:spPr>
            <a:xfrm>
              <a:off x="2960280" y="4884840"/>
              <a:ext cx="337320" cy="302400"/>
            </a:xfrm>
            <a:custGeom>
              <a:avLst/>
              <a:gdLst/>
              <a:ahLst/>
              <a:cxnLst/>
              <a:rect l="l" t="t" r="r" b="b"/>
              <a:pathLst>
                <a:path w="317" h="293">
                  <a:moveTo>
                    <a:pt x="0" y="205"/>
                  </a:moveTo>
                  <a:lnTo>
                    <a:pt x="7" y="201"/>
                  </a:lnTo>
                  <a:lnTo>
                    <a:pt x="11" y="201"/>
                  </a:lnTo>
                  <a:lnTo>
                    <a:pt x="14" y="196"/>
                  </a:lnTo>
                  <a:lnTo>
                    <a:pt x="14" y="192"/>
                  </a:lnTo>
                  <a:lnTo>
                    <a:pt x="14" y="185"/>
                  </a:lnTo>
                  <a:lnTo>
                    <a:pt x="20" y="183"/>
                  </a:lnTo>
                  <a:lnTo>
                    <a:pt x="25" y="183"/>
                  </a:lnTo>
                  <a:lnTo>
                    <a:pt x="25" y="187"/>
                  </a:lnTo>
                  <a:lnTo>
                    <a:pt x="29" y="194"/>
                  </a:lnTo>
                  <a:lnTo>
                    <a:pt x="31" y="196"/>
                  </a:lnTo>
                  <a:lnTo>
                    <a:pt x="36" y="187"/>
                  </a:lnTo>
                  <a:lnTo>
                    <a:pt x="44" y="183"/>
                  </a:lnTo>
                  <a:lnTo>
                    <a:pt x="49" y="185"/>
                  </a:lnTo>
                  <a:lnTo>
                    <a:pt x="49" y="190"/>
                  </a:lnTo>
                  <a:lnTo>
                    <a:pt x="51" y="192"/>
                  </a:lnTo>
                  <a:lnTo>
                    <a:pt x="55" y="187"/>
                  </a:lnTo>
                  <a:lnTo>
                    <a:pt x="58" y="187"/>
                  </a:lnTo>
                  <a:lnTo>
                    <a:pt x="60" y="192"/>
                  </a:lnTo>
                  <a:lnTo>
                    <a:pt x="62" y="192"/>
                  </a:lnTo>
                  <a:lnTo>
                    <a:pt x="130" y="192"/>
                  </a:lnTo>
                  <a:lnTo>
                    <a:pt x="137" y="174"/>
                  </a:lnTo>
                  <a:lnTo>
                    <a:pt x="130" y="170"/>
                  </a:lnTo>
                  <a:lnTo>
                    <a:pt x="117" y="0"/>
                  </a:lnTo>
                  <a:lnTo>
                    <a:pt x="139" y="0"/>
                  </a:lnTo>
                  <a:lnTo>
                    <a:pt x="267" y="84"/>
                  </a:lnTo>
                  <a:lnTo>
                    <a:pt x="269" y="93"/>
                  </a:lnTo>
                  <a:lnTo>
                    <a:pt x="273" y="97"/>
                  </a:lnTo>
                  <a:lnTo>
                    <a:pt x="280" y="97"/>
                  </a:lnTo>
                  <a:lnTo>
                    <a:pt x="284" y="97"/>
                  </a:lnTo>
                  <a:lnTo>
                    <a:pt x="289" y="101"/>
                  </a:lnTo>
                  <a:lnTo>
                    <a:pt x="293" y="104"/>
                  </a:lnTo>
                  <a:lnTo>
                    <a:pt x="298" y="108"/>
                  </a:lnTo>
                  <a:lnTo>
                    <a:pt x="298" y="110"/>
                  </a:lnTo>
                  <a:lnTo>
                    <a:pt x="295" y="117"/>
                  </a:lnTo>
                  <a:lnTo>
                    <a:pt x="298" y="119"/>
                  </a:lnTo>
                  <a:lnTo>
                    <a:pt x="302" y="121"/>
                  </a:lnTo>
                  <a:lnTo>
                    <a:pt x="311" y="119"/>
                  </a:lnTo>
                  <a:lnTo>
                    <a:pt x="317" y="117"/>
                  </a:lnTo>
                  <a:lnTo>
                    <a:pt x="317" y="117"/>
                  </a:lnTo>
                  <a:lnTo>
                    <a:pt x="317" y="154"/>
                  </a:lnTo>
                  <a:lnTo>
                    <a:pt x="315" y="172"/>
                  </a:lnTo>
                  <a:lnTo>
                    <a:pt x="313" y="174"/>
                  </a:lnTo>
                  <a:lnTo>
                    <a:pt x="311" y="181"/>
                  </a:lnTo>
                  <a:lnTo>
                    <a:pt x="311" y="185"/>
                  </a:lnTo>
                  <a:lnTo>
                    <a:pt x="300" y="190"/>
                  </a:lnTo>
                  <a:lnTo>
                    <a:pt x="295" y="194"/>
                  </a:lnTo>
                  <a:lnTo>
                    <a:pt x="289" y="194"/>
                  </a:lnTo>
                  <a:lnTo>
                    <a:pt x="284" y="198"/>
                  </a:lnTo>
                  <a:lnTo>
                    <a:pt x="280" y="198"/>
                  </a:lnTo>
                  <a:lnTo>
                    <a:pt x="271" y="198"/>
                  </a:lnTo>
                  <a:lnTo>
                    <a:pt x="267" y="201"/>
                  </a:lnTo>
                  <a:lnTo>
                    <a:pt x="262" y="201"/>
                  </a:lnTo>
                  <a:lnTo>
                    <a:pt x="249" y="201"/>
                  </a:lnTo>
                  <a:lnTo>
                    <a:pt x="245" y="201"/>
                  </a:lnTo>
                  <a:lnTo>
                    <a:pt x="243" y="201"/>
                  </a:lnTo>
                  <a:lnTo>
                    <a:pt x="243" y="198"/>
                  </a:lnTo>
                  <a:lnTo>
                    <a:pt x="238" y="198"/>
                  </a:lnTo>
                  <a:lnTo>
                    <a:pt x="234" y="196"/>
                  </a:lnTo>
                  <a:lnTo>
                    <a:pt x="227" y="198"/>
                  </a:lnTo>
                  <a:lnTo>
                    <a:pt x="218" y="198"/>
                  </a:lnTo>
                  <a:lnTo>
                    <a:pt x="212" y="203"/>
                  </a:lnTo>
                  <a:lnTo>
                    <a:pt x="207" y="207"/>
                  </a:lnTo>
                  <a:lnTo>
                    <a:pt x="192" y="216"/>
                  </a:lnTo>
                  <a:lnTo>
                    <a:pt x="183" y="223"/>
                  </a:lnTo>
                  <a:lnTo>
                    <a:pt x="181" y="225"/>
                  </a:lnTo>
                  <a:lnTo>
                    <a:pt x="170" y="229"/>
                  </a:lnTo>
                  <a:lnTo>
                    <a:pt x="168" y="229"/>
                  </a:lnTo>
                  <a:lnTo>
                    <a:pt x="163" y="229"/>
                  </a:lnTo>
                  <a:lnTo>
                    <a:pt x="161" y="231"/>
                  </a:lnTo>
                  <a:lnTo>
                    <a:pt x="159" y="231"/>
                  </a:lnTo>
                  <a:lnTo>
                    <a:pt x="155" y="240"/>
                  </a:lnTo>
                  <a:lnTo>
                    <a:pt x="155" y="242"/>
                  </a:lnTo>
                  <a:lnTo>
                    <a:pt x="150" y="249"/>
                  </a:lnTo>
                  <a:lnTo>
                    <a:pt x="146" y="258"/>
                  </a:lnTo>
                  <a:lnTo>
                    <a:pt x="141" y="262"/>
                  </a:lnTo>
                  <a:lnTo>
                    <a:pt x="137" y="265"/>
                  </a:lnTo>
                  <a:lnTo>
                    <a:pt x="139" y="269"/>
                  </a:lnTo>
                  <a:lnTo>
                    <a:pt x="139" y="273"/>
                  </a:lnTo>
                  <a:lnTo>
                    <a:pt x="135" y="276"/>
                  </a:lnTo>
                  <a:lnTo>
                    <a:pt x="135" y="278"/>
                  </a:lnTo>
                  <a:lnTo>
                    <a:pt x="137" y="282"/>
                  </a:lnTo>
                  <a:lnTo>
                    <a:pt x="135" y="287"/>
                  </a:lnTo>
                  <a:lnTo>
                    <a:pt x="133" y="289"/>
                  </a:lnTo>
                  <a:lnTo>
                    <a:pt x="130" y="293"/>
                  </a:lnTo>
                  <a:lnTo>
                    <a:pt x="124" y="291"/>
                  </a:lnTo>
                  <a:lnTo>
                    <a:pt x="122" y="289"/>
                  </a:lnTo>
                  <a:lnTo>
                    <a:pt x="124" y="289"/>
                  </a:lnTo>
                  <a:lnTo>
                    <a:pt x="117" y="287"/>
                  </a:lnTo>
                  <a:lnTo>
                    <a:pt x="110" y="289"/>
                  </a:lnTo>
                  <a:lnTo>
                    <a:pt x="110" y="291"/>
                  </a:lnTo>
                  <a:lnTo>
                    <a:pt x="110" y="291"/>
                  </a:lnTo>
                  <a:lnTo>
                    <a:pt x="102" y="291"/>
                  </a:lnTo>
                  <a:lnTo>
                    <a:pt x="97" y="289"/>
                  </a:lnTo>
                  <a:lnTo>
                    <a:pt x="95" y="289"/>
                  </a:lnTo>
                  <a:lnTo>
                    <a:pt x="88" y="293"/>
                  </a:lnTo>
                  <a:lnTo>
                    <a:pt x="88" y="289"/>
                  </a:lnTo>
                  <a:lnTo>
                    <a:pt x="86" y="287"/>
                  </a:lnTo>
                  <a:lnTo>
                    <a:pt x="82" y="287"/>
                  </a:lnTo>
                  <a:lnTo>
                    <a:pt x="82" y="284"/>
                  </a:lnTo>
                  <a:lnTo>
                    <a:pt x="80" y="282"/>
                  </a:lnTo>
                  <a:lnTo>
                    <a:pt x="80" y="280"/>
                  </a:lnTo>
                  <a:lnTo>
                    <a:pt x="77" y="280"/>
                  </a:lnTo>
                  <a:lnTo>
                    <a:pt x="75" y="282"/>
                  </a:lnTo>
                  <a:lnTo>
                    <a:pt x="73" y="282"/>
                  </a:lnTo>
                  <a:lnTo>
                    <a:pt x="75" y="278"/>
                  </a:lnTo>
                  <a:lnTo>
                    <a:pt x="77" y="273"/>
                  </a:lnTo>
                  <a:lnTo>
                    <a:pt x="77" y="269"/>
                  </a:lnTo>
                  <a:lnTo>
                    <a:pt x="73" y="269"/>
                  </a:lnTo>
                  <a:lnTo>
                    <a:pt x="71" y="267"/>
                  </a:lnTo>
                  <a:lnTo>
                    <a:pt x="73" y="262"/>
                  </a:lnTo>
                  <a:lnTo>
                    <a:pt x="71" y="258"/>
                  </a:lnTo>
                  <a:lnTo>
                    <a:pt x="66" y="253"/>
                  </a:lnTo>
                  <a:lnTo>
                    <a:pt x="66" y="251"/>
                  </a:lnTo>
                  <a:lnTo>
                    <a:pt x="62" y="253"/>
                  </a:lnTo>
                  <a:lnTo>
                    <a:pt x="60" y="256"/>
                  </a:lnTo>
                  <a:lnTo>
                    <a:pt x="55" y="253"/>
                  </a:lnTo>
                  <a:lnTo>
                    <a:pt x="51" y="253"/>
                  </a:lnTo>
                  <a:lnTo>
                    <a:pt x="49" y="258"/>
                  </a:lnTo>
                  <a:lnTo>
                    <a:pt x="47" y="258"/>
                  </a:lnTo>
                  <a:lnTo>
                    <a:pt x="42" y="262"/>
                  </a:lnTo>
                  <a:lnTo>
                    <a:pt x="38" y="262"/>
                  </a:lnTo>
                  <a:lnTo>
                    <a:pt x="33" y="258"/>
                  </a:lnTo>
                  <a:lnTo>
                    <a:pt x="29" y="258"/>
                  </a:lnTo>
                  <a:lnTo>
                    <a:pt x="27" y="260"/>
                  </a:lnTo>
                  <a:lnTo>
                    <a:pt x="25" y="258"/>
                  </a:lnTo>
                  <a:lnTo>
                    <a:pt x="25" y="258"/>
                  </a:lnTo>
                  <a:lnTo>
                    <a:pt x="25" y="256"/>
                  </a:lnTo>
                  <a:lnTo>
                    <a:pt x="25" y="251"/>
                  </a:lnTo>
                  <a:lnTo>
                    <a:pt x="20" y="249"/>
                  </a:lnTo>
                  <a:lnTo>
                    <a:pt x="20" y="247"/>
                  </a:lnTo>
                  <a:lnTo>
                    <a:pt x="20" y="245"/>
                  </a:lnTo>
                  <a:lnTo>
                    <a:pt x="20" y="242"/>
                  </a:lnTo>
                  <a:lnTo>
                    <a:pt x="18" y="238"/>
                  </a:lnTo>
                  <a:lnTo>
                    <a:pt x="18" y="236"/>
                  </a:lnTo>
                  <a:lnTo>
                    <a:pt x="16" y="234"/>
                  </a:lnTo>
                  <a:lnTo>
                    <a:pt x="14" y="234"/>
                  </a:lnTo>
                  <a:lnTo>
                    <a:pt x="11" y="234"/>
                  </a:lnTo>
                  <a:lnTo>
                    <a:pt x="9" y="227"/>
                  </a:lnTo>
                  <a:lnTo>
                    <a:pt x="5" y="223"/>
                  </a:lnTo>
                  <a:lnTo>
                    <a:pt x="3" y="220"/>
                  </a:lnTo>
                  <a:lnTo>
                    <a:pt x="5" y="214"/>
                  </a:lnTo>
                  <a:lnTo>
                    <a:pt x="5" y="209"/>
                  </a:lnTo>
                  <a:lnTo>
                    <a:pt x="5" y="207"/>
                  </a:lnTo>
                  <a:lnTo>
                    <a:pt x="0" y="205"/>
                  </a:lnTo>
                  <a:close/>
                </a:path>
              </a:pathLst>
            </a:custGeom>
            <a:grpFill/>
            <a:ln w="0">
              <a:noFill/>
            </a:ln>
          </p:spPr>
          <p:style>
            <a:lnRef idx="0">
              <a:scrgbClr r="0" g="0" b="0"/>
            </a:lnRef>
            <a:fillRef idx="0">
              <a:scrgbClr r="0" g="0" b="0"/>
            </a:fillRef>
            <a:effectRef idx="0">
              <a:scrgbClr r="0" g="0" b="0"/>
            </a:effectRef>
            <a:fontRef idx="minor"/>
          </p:style>
        </p:sp>
        <p:sp>
          <p:nvSpPr>
            <p:cNvPr id="378" name="CustomShape 119">
              <a:extLst>
                <a:ext uri="{FF2B5EF4-FFF2-40B4-BE49-F238E27FC236}">
                  <a16:creationId xmlns:a16="http://schemas.microsoft.com/office/drawing/2014/main" id="{11E8EC41-93D2-42DE-A45F-9D538E817159}"/>
                </a:ext>
              </a:extLst>
            </p:cNvPr>
            <p:cNvSpPr/>
            <p:nvPr/>
          </p:nvSpPr>
          <p:spPr>
            <a:xfrm>
              <a:off x="3103920" y="5087160"/>
              <a:ext cx="154080" cy="111240"/>
            </a:xfrm>
            <a:custGeom>
              <a:avLst/>
              <a:gdLst/>
              <a:ahLst/>
              <a:cxnLst/>
              <a:rect l="l" t="t" r="r" b="b"/>
              <a:pathLst>
                <a:path w="145" h="108">
                  <a:moveTo>
                    <a:pt x="0" y="91"/>
                  </a:moveTo>
                  <a:lnTo>
                    <a:pt x="2" y="86"/>
                  </a:lnTo>
                  <a:lnTo>
                    <a:pt x="0" y="82"/>
                  </a:lnTo>
                  <a:lnTo>
                    <a:pt x="0" y="80"/>
                  </a:lnTo>
                  <a:lnTo>
                    <a:pt x="4" y="77"/>
                  </a:lnTo>
                  <a:lnTo>
                    <a:pt x="4" y="73"/>
                  </a:lnTo>
                  <a:lnTo>
                    <a:pt x="2" y="69"/>
                  </a:lnTo>
                  <a:lnTo>
                    <a:pt x="6" y="66"/>
                  </a:lnTo>
                  <a:lnTo>
                    <a:pt x="11" y="62"/>
                  </a:lnTo>
                  <a:lnTo>
                    <a:pt x="15" y="53"/>
                  </a:lnTo>
                  <a:lnTo>
                    <a:pt x="20" y="46"/>
                  </a:lnTo>
                  <a:lnTo>
                    <a:pt x="20" y="44"/>
                  </a:lnTo>
                  <a:lnTo>
                    <a:pt x="24" y="35"/>
                  </a:lnTo>
                  <a:lnTo>
                    <a:pt x="26" y="35"/>
                  </a:lnTo>
                  <a:lnTo>
                    <a:pt x="28" y="33"/>
                  </a:lnTo>
                  <a:lnTo>
                    <a:pt x="33" y="33"/>
                  </a:lnTo>
                  <a:lnTo>
                    <a:pt x="35" y="33"/>
                  </a:lnTo>
                  <a:lnTo>
                    <a:pt x="46" y="29"/>
                  </a:lnTo>
                  <a:lnTo>
                    <a:pt x="48" y="27"/>
                  </a:lnTo>
                  <a:lnTo>
                    <a:pt x="57" y="20"/>
                  </a:lnTo>
                  <a:lnTo>
                    <a:pt x="72" y="11"/>
                  </a:lnTo>
                  <a:lnTo>
                    <a:pt x="77" y="7"/>
                  </a:lnTo>
                  <a:lnTo>
                    <a:pt x="83" y="2"/>
                  </a:lnTo>
                  <a:lnTo>
                    <a:pt x="92" y="2"/>
                  </a:lnTo>
                  <a:lnTo>
                    <a:pt x="99" y="0"/>
                  </a:lnTo>
                  <a:lnTo>
                    <a:pt x="103" y="2"/>
                  </a:lnTo>
                  <a:lnTo>
                    <a:pt x="108" y="2"/>
                  </a:lnTo>
                  <a:lnTo>
                    <a:pt x="108" y="5"/>
                  </a:lnTo>
                  <a:lnTo>
                    <a:pt x="108" y="7"/>
                  </a:lnTo>
                  <a:lnTo>
                    <a:pt x="108" y="11"/>
                  </a:lnTo>
                  <a:lnTo>
                    <a:pt x="105" y="16"/>
                  </a:lnTo>
                  <a:lnTo>
                    <a:pt x="105" y="22"/>
                  </a:lnTo>
                  <a:lnTo>
                    <a:pt x="123" y="33"/>
                  </a:lnTo>
                  <a:lnTo>
                    <a:pt x="123" y="42"/>
                  </a:lnTo>
                  <a:lnTo>
                    <a:pt x="130" y="46"/>
                  </a:lnTo>
                  <a:lnTo>
                    <a:pt x="138" y="42"/>
                  </a:lnTo>
                  <a:lnTo>
                    <a:pt x="141" y="42"/>
                  </a:lnTo>
                  <a:lnTo>
                    <a:pt x="141" y="46"/>
                  </a:lnTo>
                  <a:lnTo>
                    <a:pt x="143" y="46"/>
                  </a:lnTo>
                  <a:lnTo>
                    <a:pt x="143" y="51"/>
                  </a:lnTo>
                  <a:lnTo>
                    <a:pt x="141" y="53"/>
                  </a:lnTo>
                  <a:lnTo>
                    <a:pt x="145" y="60"/>
                  </a:lnTo>
                  <a:lnTo>
                    <a:pt x="145" y="60"/>
                  </a:lnTo>
                  <a:lnTo>
                    <a:pt x="145" y="62"/>
                  </a:lnTo>
                  <a:lnTo>
                    <a:pt x="141" y="66"/>
                  </a:lnTo>
                  <a:lnTo>
                    <a:pt x="138" y="69"/>
                  </a:lnTo>
                  <a:lnTo>
                    <a:pt x="132" y="71"/>
                  </a:lnTo>
                  <a:lnTo>
                    <a:pt x="130" y="71"/>
                  </a:lnTo>
                  <a:lnTo>
                    <a:pt x="125" y="71"/>
                  </a:lnTo>
                  <a:lnTo>
                    <a:pt x="127" y="75"/>
                  </a:lnTo>
                  <a:lnTo>
                    <a:pt x="123" y="77"/>
                  </a:lnTo>
                  <a:lnTo>
                    <a:pt x="125" y="82"/>
                  </a:lnTo>
                  <a:lnTo>
                    <a:pt x="119" y="82"/>
                  </a:lnTo>
                  <a:lnTo>
                    <a:pt x="119" y="84"/>
                  </a:lnTo>
                  <a:lnTo>
                    <a:pt x="99" y="80"/>
                  </a:lnTo>
                  <a:lnTo>
                    <a:pt x="97" y="80"/>
                  </a:lnTo>
                  <a:lnTo>
                    <a:pt x="97" y="80"/>
                  </a:lnTo>
                  <a:lnTo>
                    <a:pt x="94" y="80"/>
                  </a:lnTo>
                  <a:lnTo>
                    <a:pt x="90" y="82"/>
                  </a:lnTo>
                  <a:lnTo>
                    <a:pt x="86" y="82"/>
                  </a:lnTo>
                  <a:lnTo>
                    <a:pt x="79" y="82"/>
                  </a:lnTo>
                  <a:lnTo>
                    <a:pt x="70" y="82"/>
                  </a:lnTo>
                  <a:lnTo>
                    <a:pt x="68" y="84"/>
                  </a:lnTo>
                  <a:lnTo>
                    <a:pt x="53" y="84"/>
                  </a:lnTo>
                  <a:lnTo>
                    <a:pt x="46" y="84"/>
                  </a:lnTo>
                  <a:lnTo>
                    <a:pt x="46" y="88"/>
                  </a:lnTo>
                  <a:lnTo>
                    <a:pt x="48" y="95"/>
                  </a:lnTo>
                  <a:lnTo>
                    <a:pt x="50" y="95"/>
                  </a:lnTo>
                  <a:lnTo>
                    <a:pt x="53" y="102"/>
                  </a:lnTo>
                  <a:lnTo>
                    <a:pt x="53" y="106"/>
                  </a:lnTo>
                  <a:lnTo>
                    <a:pt x="48" y="106"/>
                  </a:lnTo>
                  <a:lnTo>
                    <a:pt x="44" y="104"/>
                  </a:lnTo>
                  <a:lnTo>
                    <a:pt x="42" y="104"/>
                  </a:lnTo>
                  <a:lnTo>
                    <a:pt x="39" y="106"/>
                  </a:lnTo>
                  <a:lnTo>
                    <a:pt x="35" y="108"/>
                  </a:lnTo>
                  <a:lnTo>
                    <a:pt x="28" y="104"/>
                  </a:lnTo>
                  <a:lnTo>
                    <a:pt x="26" y="102"/>
                  </a:lnTo>
                  <a:lnTo>
                    <a:pt x="22" y="99"/>
                  </a:lnTo>
                  <a:lnTo>
                    <a:pt x="20" y="99"/>
                  </a:lnTo>
                  <a:lnTo>
                    <a:pt x="17" y="97"/>
                  </a:lnTo>
                  <a:lnTo>
                    <a:pt x="13" y="97"/>
                  </a:lnTo>
                  <a:lnTo>
                    <a:pt x="6" y="95"/>
                  </a:lnTo>
                  <a:lnTo>
                    <a:pt x="0" y="91"/>
                  </a:lnTo>
                  <a:lnTo>
                    <a:pt x="0" y="91"/>
                  </a:lnTo>
                  <a:close/>
                </a:path>
              </a:pathLst>
            </a:custGeom>
            <a:grpFill/>
            <a:ln w="0">
              <a:noFill/>
            </a:ln>
          </p:spPr>
          <p:style>
            <a:lnRef idx="0">
              <a:scrgbClr r="0" g="0" b="0"/>
            </a:lnRef>
            <a:fillRef idx="0">
              <a:scrgbClr r="0" g="0" b="0"/>
            </a:fillRef>
            <a:effectRef idx="0">
              <a:scrgbClr r="0" g="0" b="0"/>
            </a:effectRef>
            <a:fontRef idx="minor"/>
          </p:style>
        </p:sp>
        <p:sp>
          <p:nvSpPr>
            <p:cNvPr id="379" name="CustomShape 120">
              <a:extLst>
                <a:ext uri="{FF2B5EF4-FFF2-40B4-BE49-F238E27FC236}">
                  <a16:creationId xmlns:a16="http://schemas.microsoft.com/office/drawing/2014/main" id="{3DFDA082-5F0B-47C8-BB67-3D500905007F}"/>
                </a:ext>
              </a:extLst>
            </p:cNvPr>
            <p:cNvSpPr/>
            <p:nvPr/>
          </p:nvSpPr>
          <p:spPr>
            <a:xfrm>
              <a:off x="2852640" y="5055120"/>
              <a:ext cx="133920" cy="95760"/>
            </a:xfrm>
            <a:custGeom>
              <a:avLst/>
              <a:gdLst/>
              <a:ahLst/>
              <a:cxnLst/>
              <a:rect l="l" t="t" r="r" b="b"/>
              <a:pathLst>
                <a:path w="126" h="93">
                  <a:moveTo>
                    <a:pt x="18" y="14"/>
                  </a:moveTo>
                  <a:lnTo>
                    <a:pt x="22" y="11"/>
                  </a:lnTo>
                  <a:lnTo>
                    <a:pt x="24" y="11"/>
                  </a:lnTo>
                  <a:lnTo>
                    <a:pt x="29" y="7"/>
                  </a:lnTo>
                  <a:lnTo>
                    <a:pt x="40" y="5"/>
                  </a:lnTo>
                  <a:lnTo>
                    <a:pt x="49" y="0"/>
                  </a:lnTo>
                  <a:lnTo>
                    <a:pt x="53" y="0"/>
                  </a:lnTo>
                  <a:lnTo>
                    <a:pt x="62" y="5"/>
                  </a:lnTo>
                  <a:lnTo>
                    <a:pt x="66" y="5"/>
                  </a:lnTo>
                  <a:lnTo>
                    <a:pt x="71" y="11"/>
                  </a:lnTo>
                  <a:lnTo>
                    <a:pt x="71" y="14"/>
                  </a:lnTo>
                  <a:lnTo>
                    <a:pt x="73" y="14"/>
                  </a:lnTo>
                  <a:lnTo>
                    <a:pt x="77" y="11"/>
                  </a:lnTo>
                  <a:lnTo>
                    <a:pt x="77" y="14"/>
                  </a:lnTo>
                  <a:lnTo>
                    <a:pt x="82" y="14"/>
                  </a:lnTo>
                  <a:lnTo>
                    <a:pt x="84" y="14"/>
                  </a:lnTo>
                  <a:lnTo>
                    <a:pt x="84" y="20"/>
                  </a:lnTo>
                  <a:lnTo>
                    <a:pt x="88" y="22"/>
                  </a:lnTo>
                  <a:lnTo>
                    <a:pt x="88" y="27"/>
                  </a:lnTo>
                  <a:lnTo>
                    <a:pt x="93" y="29"/>
                  </a:lnTo>
                  <a:lnTo>
                    <a:pt x="93" y="31"/>
                  </a:lnTo>
                  <a:lnTo>
                    <a:pt x="97" y="33"/>
                  </a:lnTo>
                  <a:lnTo>
                    <a:pt x="101" y="36"/>
                  </a:lnTo>
                  <a:lnTo>
                    <a:pt x="101" y="40"/>
                  </a:lnTo>
                  <a:lnTo>
                    <a:pt x="106" y="42"/>
                  </a:lnTo>
                  <a:lnTo>
                    <a:pt x="106" y="44"/>
                  </a:lnTo>
                  <a:lnTo>
                    <a:pt x="106" y="49"/>
                  </a:lnTo>
                  <a:lnTo>
                    <a:pt x="104" y="55"/>
                  </a:lnTo>
                  <a:lnTo>
                    <a:pt x="106" y="58"/>
                  </a:lnTo>
                  <a:lnTo>
                    <a:pt x="110" y="62"/>
                  </a:lnTo>
                  <a:lnTo>
                    <a:pt x="112" y="69"/>
                  </a:lnTo>
                  <a:lnTo>
                    <a:pt x="115" y="69"/>
                  </a:lnTo>
                  <a:lnTo>
                    <a:pt x="117" y="69"/>
                  </a:lnTo>
                  <a:lnTo>
                    <a:pt x="119" y="71"/>
                  </a:lnTo>
                  <a:lnTo>
                    <a:pt x="119" y="73"/>
                  </a:lnTo>
                  <a:lnTo>
                    <a:pt x="121" y="77"/>
                  </a:lnTo>
                  <a:lnTo>
                    <a:pt x="121" y="80"/>
                  </a:lnTo>
                  <a:lnTo>
                    <a:pt x="121" y="82"/>
                  </a:lnTo>
                  <a:lnTo>
                    <a:pt x="121" y="84"/>
                  </a:lnTo>
                  <a:lnTo>
                    <a:pt x="126" y="86"/>
                  </a:lnTo>
                  <a:lnTo>
                    <a:pt x="126" y="91"/>
                  </a:lnTo>
                  <a:lnTo>
                    <a:pt x="126" y="93"/>
                  </a:lnTo>
                  <a:lnTo>
                    <a:pt x="123" y="91"/>
                  </a:lnTo>
                  <a:lnTo>
                    <a:pt x="119" y="88"/>
                  </a:lnTo>
                  <a:lnTo>
                    <a:pt x="119" y="86"/>
                  </a:lnTo>
                  <a:lnTo>
                    <a:pt x="115" y="86"/>
                  </a:lnTo>
                  <a:lnTo>
                    <a:pt x="112" y="88"/>
                  </a:lnTo>
                  <a:lnTo>
                    <a:pt x="106" y="86"/>
                  </a:lnTo>
                  <a:lnTo>
                    <a:pt x="99" y="86"/>
                  </a:lnTo>
                  <a:lnTo>
                    <a:pt x="97" y="84"/>
                  </a:lnTo>
                  <a:lnTo>
                    <a:pt x="88" y="80"/>
                  </a:lnTo>
                  <a:lnTo>
                    <a:pt x="75" y="80"/>
                  </a:lnTo>
                  <a:lnTo>
                    <a:pt x="73" y="82"/>
                  </a:lnTo>
                  <a:lnTo>
                    <a:pt x="73" y="82"/>
                  </a:lnTo>
                  <a:lnTo>
                    <a:pt x="68" y="80"/>
                  </a:lnTo>
                  <a:lnTo>
                    <a:pt x="51" y="80"/>
                  </a:lnTo>
                  <a:lnTo>
                    <a:pt x="42" y="82"/>
                  </a:lnTo>
                  <a:lnTo>
                    <a:pt x="40" y="86"/>
                  </a:lnTo>
                  <a:lnTo>
                    <a:pt x="27" y="86"/>
                  </a:lnTo>
                  <a:lnTo>
                    <a:pt x="20" y="88"/>
                  </a:lnTo>
                  <a:lnTo>
                    <a:pt x="16" y="88"/>
                  </a:lnTo>
                  <a:lnTo>
                    <a:pt x="16" y="84"/>
                  </a:lnTo>
                  <a:lnTo>
                    <a:pt x="13" y="82"/>
                  </a:lnTo>
                  <a:lnTo>
                    <a:pt x="18" y="84"/>
                  </a:lnTo>
                  <a:lnTo>
                    <a:pt x="20" y="84"/>
                  </a:lnTo>
                  <a:lnTo>
                    <a:pt x="24" y="82"/>
                  </a:lnTo>
                  <a:lnTo>
                    <a:pt x="18" y="80"/>
                  </a:lnTo>
                  <a:lnTo>
                    <a:pt x="13" y="82"/>
                  </a:lnTo>
                  <a:lnTo>
                    <a:pt x="11" y="80"/>
                  </a:lnTo>
                  <a:lnTo>
                    <a:pt x="13" y="77"/>
                  </a:lnTo>
                  <a:lnTo>
                    <a:pt x="13" y="73"/>
                  </a:lnTo>
                  <a:lnTo>
                    <a:pt x="16" y="71"/>
                  </a:lnTo>
                  <a:lnTo>
                    <a:pt x="27" y="71"/>
                  </a:lnTo>
                  <a:lnTo>
                    <a:pt x="31" y="69"/>
                  </a:lnTo>
                  <a:lnTo>
                    <a:pt x="33" y="66"/>
                  </a:lnTo>
                  <a:lnTo>
                    <a:pt x="38" y="64"/>
                  </a:lnTo>
                  <a:lnTo>
                    <a:pt x="42" y="64"/>
                  </a:lnTo>
                  <a:lnTo>
                    <a:pt x="42" y="66"/>
                  </a:lnTo>
                  <a:lnTo>
                    <a:pt x="44" y="64"/>
                  </a:lnTo>
                  <a:lnTo>
                    <a:pt x="46" y="62"/>
                  </a:lnTo>
                  <a:lnTo>
                    <a:pt x="51" y="66"/>
                  </a:lnTo>
                  <a:lnTo>
                    <a:pt x="55" y="66"/>
                  </a:lnTo>
                  <a:lnTo>
                    <a:pt x="60" y="66"/>
                  </a:lnTo>
                  <a:lnTo>
                    <a:pt x="66" y="71"/>
                  </a:lnTo>
                  <a:lnTo>
                    <a:pt x="71" y="71"/>
                  </a:lnTo>
                  <a:lnTo>
                    <a:pt x="73" y="66"/>
                  </a:lnTo>
                  <a:lnTo>
                    <a:pt x="71" y="64"/>
                  </a:lnTo>
                  <a:lnTo>
                    <a:pt x="68" y="64"/>
                  </a:lnTo>
                  <a:lnTo>
                    <a:pt x="62" y="60"/>
                  </a:lnTo>
                  <a:lnTo>
                    <a:pt x="57" y="60"/>
                  </a:lnTo>
                  <a:lnTo>
                    <a:pt x="51" y="55"/>
                  </a:lnTo>
                  <a:lnTo>
                    <a:pt x="46" y="55"/>
                  </a:lnTo>
                  <a:lnTo>
                    <a:pt x="42" y="55"/>
                  </a:lnTo>
                  <a:lnTo>
                    <a:pt x="38" y="58"/>
                  </a:lnTo>
                  <a:lnTo>
                    <a:pt x="31" y="62"/>
                  </a:lnTo>
                  <a:lnTo>
                    <a:pt x="27" y="62"/>
                  </a:lnTo>
                  <a:lnTo>
                    <a:pt x="24" y="64"/>
                  </a:lnTo>
                  <a:lnTo>
                    <a:pt x="16" y="64"/>
                  </a:lnTo>
                  <a:lnTo>
                    <a:pt x="16" y="62"/>
                  </a:lnTo>
                  <a:lnTo>
                    <a:pt x="18" y="60"/>
                  </a:lnTo>
                  <a:lnTo>
                    <a:pt x="13" y="58"/>
                  </a:lnTo>
                  <a:lnTo>
                    <a:pt x="16" y="58"/>
                  </a:lnTo>
                  <a:lnTo>
                    <a:pt x="16" y="53"/>
                  </a:lnTo>
                  <a:lnTo>
                    <a:pt x="11" y="53"/>
                  </a:lnTo>
                  <a:lnTo>
                    <a:pt x="7" y="44"/>
                  </a:lnTo>
                  <a:lnTo>
                    <a:pt x="0" y="40"/>
                  </a:lnTo>
                  <a:lnTo>
                    <a:pt x="13" y="29"/>
                  </a:lnTo>
                  <a:lnTo>
                    <a:pt x="18" y="20"/>
                  </a:lnTo>
                  <a:lnTo>
                    <a:pt x="18" y="14"/>
                  </a:lnTo>
                  <a:close/>
                </a:path>
              </a:pathLst>
            </a:custGeom>
            <a:grpFill/>
            <a:ln w="0">
              <a:noFill/>
            </a:ln>
          </p:spPr>
          <p:style>
            <a:lnRef idx="0">
              <a:scrgbClr r="0" g="0" b="0"/>
            </a:lnRef>
            <a:fillRef idx="0">
              <a:scrgbClr r="0" g="0" b="0"/>
            </a:fillRef>
            <a:effectRef idx="0">
              <a:scrgbClr r="0" g="0" b="0"/>
            </a:effectRef>
            <a:fontRef idx="minor"/>
          </p:style>
        </p:sp>
        <p:sp>
          <p:nvSpPr>
            <p:cNvPr id="380" name="CustomShape 121">
              <a:extLst>
                <a:ext uri="{FF2B5EF4-FFF2-40B4-BE49-F238E27FC236}">
                  <a16:creationId xmlns:a16="http://schemas.microsoft.com/office/drawing/2014/main" id="{DAA47DBD-CBEE-4578-B848-B429D6B2C97D}"/>
                </a:ext>
              </a:extLst>
            </p:cNvPr>
            <p:cNvSpPr/>
            <p:nvPr/>
          </p:nvSpPr>
          <p:spPr>
            <a:xfrm>
              <a:off x="2864160" y="5112000"/>
              <a:ext cx="65520" cy="18360"/>
            </a:xfrm>
            <a:custGeom>
              <a:avLst/>
              <a:gdLst/>
              <a:ahLst/>
              <a:cxnLst/>
              <a:rect l="l" t="t" r="r" b="b"/>
              <a:pathLst>
                <a:path w="62" h="18">
                  <a:moveTo>
                    <a:pt x="2" y="18"/>
                  </a:moveTo>
                  <a:lnTo>
                    <a:pt x="5" y="16"/>
                  </a:lnTo>
                  <a:lnTo>
                    <a:pt x="16" y="16"/>
                  </a:lnTo>
                  <a:lnTo>
                    <a:pt x="20" y="14"/>
                  </a:lnTo>
                  <a:lnTo>
                    <a:pt x="22" y="11"/>
                  </a:lnTo>
                  <a:lnTo>
                    <a:pt x="27" y="9"/>
                  </a:lnTo>
                  <a:lnTo>
                    <a:pt x="31" y="9"/>
                  </a:lnTo>
                  <a:lnTo>
                    <a:pt x="31" y="11"/>
                  </a:lnTo>
                  <a:lnTo>
                    <a:pt x="33" y="9"/>
                  </a:lnTo>
                  <a:lnTo>
                    <a:pt x="35" y="7"/>
                  </a:lnTo>
                  <a:lnTo>
                    <a:pt x="40" y="11"/>
                  </a:lnTo>
                  <a:lnTo>
                    <a:pt x="44" y="11"/>
                  </a:lnTo>
                  <a:lnTo>
                    <a:pt x="49" y="11"/>
                  </a:lnTo>
                  <a:lnTo>
                    <a:pt x="55" y="16"/>
                  </a:lnTo>
                  <a:lnTo>
                    <a:pt x="60" y="16"/>
                  </a:lnTo>
                  <a:lnTo>
                    <a:pt x="62" y="11"/>
                  </a:lnTo>
                  <a:lnTo>
                    <a:pt x="60" y="9"/>
                  </a:lnTo>
                  <a:lnTo>
                    <a:pt x="57" y="9"/>
                  </a:lnTo>
                  <a:lnTo>
                    <a:pt x="51" y="5"/>
                  </a:lnTo>
                  <a:lnTo>
                    <a:pt x="46" y="5"/>
                  </a:lnTo>
                  <a:lnTo>
                    <a:pt x="40" y="0"/>
                  </a:lnTo>
                  <a:lnTo>
                    <a:pt x="35" y="0"/>
                  </a:lnTo>
                  <a:lnTo>
                    <a:pt x="31" y="0"/>
                  </a:lnTo>
                  <a:lnTo>
                    <a:pt x="27" y="3"/>
                  </a:lnTo>
                  <a:lnTo>
                    <a:pt x="20" y="7"/>
                  </a:lnTo>
                  <a:lnTo>
                    <a:pt x="16" y="7"/>
                  </a:lnTo>
                  <a:lnTo>
                    <a:pt x="13" y="9"/>
                  </a:lnTo>
                  <a:lnTo>
                    <a:pt x="5" y="9"/>
                  </a:lnTo>
                  <a:lnTo>
                    <a:pt x="7" y="11"/>
                  </a:lnTo>
                  <a:lnTo>
                    <a:pt x="11" y="14"/>
                  </a:lnTo>
                  <a:lnTo>
                    <a:pt x="16" y="14"/>
                  </a:lnTo>
                  <a:lnTo>
                    <a:pt x="13" y="16"/>
                  </a:lnTo>
                  <a:lnTo>
                    <a:pt x="7" y="16"/>
                  </a:lnTo>
                  <a:lnTo>
                    <a:pt x="5" y="11"/>
                  </a:lnTo>
                  <a:lnTo>
                    <a:pt x="0" y="14"/>
                  </a:lnTo>
                  <a:lnTo>
                    <a:pt x="2" y="18"/>
                  </a:lnTo>
                  <a:lnTo>
                    <a:pt x="2" y="18"/>
                  </a:lnTo>
                  <a:close/>
                </a:path>
              </a:pathLst>
            </a:custGeom>
            <a:grpFill/>
            <a:ln w="0">
              <a:noFill/>
            </a:ln>
          </p:spPr>
          <p:style>
            <a:lnRef idx="0">
              <a:scrgbClr r="0" g="0" b="0"/>
            </a:lnRef>
            <a:fillRef idx="0">
              <a:scrgbClr r="0" g="0" b="0"/>
            </a:fillRef>
            <a:effectRef idx="0">
              <a:scrgbClr r="0" g="0" b="0"/>
            </a:effectRef>
            <a:fontRef idx="minor"/>
          </p:style>
        </p:sp>
        <p:sp>
          <p:nvSpPr>
            <p:cNvPr id="381" name="CustomShape 122">
              <a:extLst>
                <a:ext uri="{FF2B5EF4-FFF2-40B4-BE49-F238E27FC236}">
                  <a16:creationId xmlns:a16="http://schemas.microsoft.com/office/drawing/2014/main" id="{3DEFD2DF-A213-49EA-AE67-FB4BB8D4E2F3}"/>
                </a:ext>
              </a:extLst>
            </p:cNvPr>
            <p:cNvSpPr/>
            <p:nvPr/>
          </p:nvSpPr>
          <p:spPr>
            <a:xfrm>
              <a:off x="2869560" y="5137920"/>
              <a:ext cx="62640" cy="35640"/>
            </a:xfrm>
            <a:custGeom>
              <a:avLst/>
              <a:gdLst/>
              <a:ahLst/>
              <a:cxnLst/>
              <a:rect l="l" t="t" r="r" b="b"/>
              <a:pathLst>
                <a:path w="59" h="35">
                  <a:moveTo>
                    <a:pt x="0" y="8"/>
                  </a:moveTo>
                  <a:lnTo>
                    <a:pt x="4" y="8"/>
                  </a:lnTo>
                  <a:lnTo>
                    <a:pt x="11" y="6"/>
                  </a:lnTo>
                  <a:lnTo>
                    <a:pt x="24" y="6"/>
                  </a:lnTo>
                  <a:lnTo>
                    <a:pt x="26" y="2"/>
                  </a:lnTo>
                  <a:lnTo>
                    <a:pt x="35" y="0"/>
                  </a:lnTo>
                  <a:lnTo>
                    <a:pt x="52" y="0"/>
                  </a:lnTo>
                  <a:lnTo>
                    <a:pt x="57" y="2"/>
                  </a:lnTo>
                  <a:lnTo>
                    <a:pt x="57" y="6"/>
                  </a:lnTo>
                  <a:lnTo>
                    <a:pt x="57" y="11"/>
                  </a:lnTo>
                  <a:lnTo>
                    <a:pt x="57" y="17"/>
                  </a:lnTo>
                  <a:lnTo>
                    <a:pt x="59" y="20"/>
                  </a:lnTo>
                  <a:lnTo>
                    <a:pt x="59" y="22"/>
                  </a:lnTo>
                  <a:lnTo>
                    <a:pt x="55" y="24"/>
                  </a:lnTo>
                  <a:lnTo>
                    <a:pt x="48" y="26"/>
                  </a:lnTo>
                  <a:lnTo>
                    <a:pt x="44" y="28"/>
                  </a:lnTo>
                  <a:lnTo>
                    <a:pt x="39" y="31"/>
                  </a:lnTo>
                  <a:lnTo>
                    <a:pt x="37" y="35"/>
                  </a:lnTo>
                  <a:lnTo>
                    <a:pt x="33" y="35"/>
                  </a:lnTo>
                  <a:lnTo>
                    <a:pt x="30" y="35"/>
                  </a:lnTo>
                  <a:lnTo>
                    <a:pt x="33" y="31"/>
                  </a:lnTo>
                  <a:lnTo>
                    <a:pt x="24" y="33"/>
                  </a:lnTo>
                  <a:lnTo>
                    <a:pt x="28" y="28"/>
                  </a:lnTo>
                  <a:lnTo>
                    <a:pt x="26" y="26"/>
                  </a:lnTo>
                  <a:lnTo>
                    <a:pt x="26" y="26"/>
                  </a:lnTo>
                  <a:lnTo>
                    <a:pt x="26" y="24"/>
                  </a:lnTo>
                  <a:lnTo>
                    <a:pt x="22" y="24"/>
                  </a:lnTo>
                  <a:lnTo>
                    <a:pt x="22" y="22"/>
                  </a:lnTo>
                  <a:lnTo>
                    <a:pt x="30" y="22"/>
                  </a:lnTo>
                  <a:lnTo>
                    <a:pt x="33" y="20"/>
                  </a:lnTo>
                  <a:lnTo>
                    <a:pt x="26" y="17"/>
                  </a:lnTo>
                  <a:lnTo>
                    <a:pt x="22" y="17"/>
                  </a:lnTo>
                  <a:lnTo>
                    <a:pt x="17" y="20"/>
                  </a:lnTo>
                  <a:lnTo>
                    <a:pt x="15" y="20"/>
                  </a:lnTo>
                  <a:lnTo>
                    <a:pt x="13" y="17"/>
                  </a:lnTo>
                  <a:lnTo>
                    <a:pt x="11" y="17"/>
                  </a:lnTo>
                  <a:lnTo>
                    <a:pt x="6" y="13"/>
                  </a:lnTo>
                  <a:lnTo>
                    <a:pt x="11" y="11"/>
                  </a:lnTo>
                  <a:lnTo>
                    <a:pt x="6" y="11"/>
                  </a:lnTo>
                  <a:lnTo>
                    <a:pt x="2" y="11"/>
                  </a:lnTo>
                  <a:lnTo>
                    <a:pt x="0" y="8"/>
                  </a:lnTo>
                  <a:lnTo>
                    <a:pt x="0" y="8"/>
                  </a:lnTo>
                  <a:close/>
                </a:path>
              </a:pathLst>
            </a:custGeom>
            <a:grpFill/>
            <a:ln w="0">
              <a:noFill/>
            </a:ln>
          </p:spPr>
          <p:style>
            <a:lnRef idx="0">
              <a:scrgbClr r="0" g="0" b="0"/>
            </a:lnRef>
            <a:fillRef idx="0">
              <a:scrgbClr r="0" g="0" b="0"/>
            </a:fillRef>
            <a:effectRef idx="0">
              <a:scrgbClr r="0" g="0" b="0"/>
            </a:effectRef>
            <a:fontRef idx="minor"/>
          </p:style>
        </p:sp>
        <p:sp>
          <p:nvSpPr>
            <p:cNvPr id="382" name="CustomShape 123">
              <a:extLst>
                <a:ext uri="{FF2B5EF4-FFF2-40B4-BE49-F238E27FC236}">
                  <a16:creationId xmlns:a16="http://schemas.microsoft.com/office/drawing/2014/main" id="{EC4D3DC6-3696-4A5C-8FA9-F102989B26D8}"/>
                </a:ext>
              </a:extLst>
            </p:cNvPr>
            <p:cNvSpPr/>
            <p:nvPr/>
          </p:nvSpPr>
          <p:spPr>
            <a:xfrm>
              <a:off x="2909160" y="5137920"/>
              <a:ext cx="144360" cy="140040"/>
            </a:xfrm>
            <a:custGeom>
              <a:avLst/>
              <a:gdLst/>
              <a:ahLst/>
              <a:cxnLst/>
              <a:rect l="l" t="t" r="r" b="b"/>
              <a:pathLst>
                <a:path w="136" h="136">
                  <a:moveTo>
                    <a:pt x="0" y="35"/>
                  </a:moveTo>
                  <a:lnTo>
                    <a:pt x="2" y="31"/>
                  </a:lnTo>
                  <a:lnTo>
                    <a:pt x="7" y="28"/>
                  </a:lnTo>
                  <a:lnTo>
                    <a:pt x="11" y="26"/>
                  </a:lnTo>
                  <a:lnTo>
                    <a:pt x="18" y="24"/>
                  </a:lnTo>
                  <a:lnTo>
                    <a:pt x="22" y="22"/>
                  </a:lnTo>
                  <a:lnTo>
                    <a:pt x="22" y="20"/>
                  </a:lnTo>
                  <a:lnTo>
                    <a:pt x="20" y="17"/>
                  </a:lnTo>
                  <a:lnTo>
                    <a:pt x="20" y="11"/>
                  </a:lnTo>
                  <a:lnTo>
                    <a:pt x="20" y="6"/>
                  </a:lnTo>
                  <a:lnTo>
                    <a:pt x="20" y="2"/>
                  </a:lnTo>
                  <a:lnTo>
                    <a:pt x="22" y="0"/>
                  </a:lnTo>
                  <a:lnTo>
                    <a:pt x="35" y="0"/>
                  </a:lnTo>
                  <a:lnTo>
                    <a:pt x="44" y="4"/>
                  </a:lnTo>
                  <a:lnTo>
                    <a:pt x="46" y="6"/>
                  </a:lnTo>
                  <a:lnTo>
                    <a:pt x="53" y="6"/>
                  </a:lnTo>
                  <a:lnTo>
                    <a:pt x="59" y="8"/>
                  </a:lnTo>
                  <a:lnTo>
                    <a:pt x="62" y="6"/>
                  </a:lnTo>
                  <a:lnTo>
                    <a:pt x="66" y="6"/>
                  </a:lnTo>
                  <a:lnTo>
                    <a:pt x="66" y="8"/>
                  </a:lnTo>
                  <a:lnTo>
                    <a:pt x="70" y="11"/>
                  </a:lnTo>
                  <a:lnTo>
                    <a:pt x="73" y="13"/>
                  </a:lnTo>
                  <a:lnTo>
                    <a:pt x="75" y="15"/>
                  </a:lnTo>
                  <a:lnTo>
                    <a:pt x="77" y="13"/>
                  </a:lnTo>
                  <a:lnTo>
                    <a:pt x="81" y="13"/>
                  </a:lnTo>
                  <a:lnTo>
                    <a:pt x="86" y="17"/>
                  </a:lnTo>
                  <a:lnTo>
                    <a:pt x="90" y="17"/>
                  </a:lnTo>
                  <a:lnTo>
                    <a:pt x="95" y="13"/>
                  </a:lnTo>
                  <a:lnTo>
                    <a:pt x="97" y="13"/>
                  </a:lnTo>
                  <a:lnTo>
                    <a:pt x="99" y="8"/>
                  </a:lnTo>
                  <a:lnTo>
                    <a:pt x="103" y="8"/>
                  </a:lnTo>
                  <a:lnTo>
                    <a:pt x="108" y="11"/>
                  </a:lnTo>
                  <a:lnTo>
                    <a:pt x="110" y="8"/>
                  </a:lnTo>
                  <a:lnTo>
                    <a:pt x="114" y="6"/>
                  </a:lnTo>
                  <a:lnTo>
                    <a:pt x="114" y="8"/>
                  </a:lnTo>
                  <a:lnTo>
                    <a:pt x="119" y="13"/>
                  </a:lnTo>
                  <a:lnTo>
                    <a:pt x="121" y="17"/>
                  </a:lnTo>
                  <a:lnTo>
                    <a:pt x="119" y="22"/>
                  </a:lnTo>
                  <a:lnTo>
                    <a:pt x="121" y="24"/>
                  </a:lnTo>
                  <a:lnTo>
                    <a:pt x="125" y="24"/>
                  </a:lnTo>
                  <a:lnTo>
                    <a:pt x="125" y="28"/>
                  </a:lnTo>
                  <a:lnTo>
                    <a:pt x="123" y="33"/>
                  </a:lnTo>
                  <a:lnTo>
                    <a:pt x="121" y="37"/>
                  </a:lnTo>
                  <a:lnTo>
                    <a:pt x="123" y="37"/>
                  </a:lnTo>
                  <a:lnTo>
                    <a:pt x="125" y="35"/>
                  </a:lnTo>
                  <a:lnTo>
                    <a:pt x="128" y="35"/>
                  </a:lnTo>
                  <a:lnTo>
                    <a:pt x="128" y="37"/>
                  </a:lnTo>
                  <a:lnTo>
                    <a:pt x="130" y="39"/>
                  </a:lnTo>
                  <a:lnTo>
                    <a:pt x="130" y="42"/>
                  </a:lnTo>
                  <a:lnTo>
                    <a:pt x="134" y="42"/>
                  </a:lnTo>
                  <a:lnTo>
                    <a:pt x="136" y="44"/>
                  </a:lnTo>
                  <a:lnTo>
                    <a:pt x="136" y="48"/>
                  </a:lnTo>
                  <a:lnTo>
                    <a:pt x="134" y="48"/>
                  </a:lnTo>
                  <a:lnTo>
                    <a:pt x="128" y="50"/>
                  </a:lnTo>
                  <a:lnTo>
                    <a:pt x="128" y="55"/>
                  </a:lnTo>
                  <a:lnTo>
                    <a:pt x="130" y="55"/>
                  </a:lnTo>
                  <a:lnTo>
                    <a:pt x="130" y="64"/>
                  </a:lnTo>
                  <a:lnTo>
                    <a:pt x="130" y="68"/>
                  </a:lnTo>
                  <a:lnTo>
                    <a:pt x="130" y="75"/>
                  </a:lnTo>
                  <a:lnTo>
                    <a:pt x="132" y="75"/>
                  </a:lnTo>
                  <a:lnTo>
                    <a:pt x="134" y="79"/>
                  </a:lnTo>
                  <a:lnTo>
                    <a:pt x="134" y="81"/>
                  </a:lnTo>
                  <a:lnTo>
                    <a:pt x="130" y="81"/>
                  </a:lnTo>
                  <a:lnTo>
                    <a:pt x="128" y="83"/>
                  </a:lnTo>
                  <a:lnTo>
                    <a:pt x="128" y="86"/>
                  </a:lnTo>
                  <a:lnTo>
                    <a:pt x="132" y="90"/>
                  </a:lnTo>
                  <a:lnTo>
                    <a:pt x="134" y="92"/>
                  </a:lnTo>
                  <a:lnTo>
                    <a:pt x="132" y="94"/>
                  </a:lnTo>
                  <a:lnTo>
                    <a:pt x="128" y="108"/>
                  </a:lnTo>
                  <a:lnTo>
                    <a:pt x="123" y="108"/>
                  </a:lnTo>
                  <a:lnTo>
                    <a:pt x="123" y="110"/>
                  </a:lnTo>
                  <a:lnTo>
                    <a:pt x="125" y="114"/>
                  </a:lnTo>
                  <a:lnTo>
                    <a:pt x="121" y="121"/>
                  </a:lnTo>
                  <a:lnTo>
                    <a:pt x="119" y="123"/>
                  </a:lnTo>
                  <a:lnTo>
                    <a:pt x="119" y="125"/>
                  </a:lnTo>
                  <a:lnTo>
                    <a:pt x="90" y="136"/>
                  </a:lnTo>
                  <a:lnTo>
                    <a:pt x="81" y="132"/>
                  </a:lnTo>
                  <a:lnTo>
                    <a:pt x="79" y="130"/>
                  </a:lnTo>
                  <a:lnTo>
                    <a:pt x="75" y="123"/>
                  </a:lnTo>
                  <a:lnTo>
                    <a:pt x="70" y="123"/>
                  </a:lnTo>
                  <a:lnTo>
                    <a:pt x="73" y="119"/>
                  </a:lnTo>
                  <a:lnTo>
                    <a:pt x="73" y="119"/>
                  </a:lnTo>
                  <a:lnTo>
                    <a:pt x="81" y="114"/>
                  </a:lnTo>
                  <a:lnTo>
                    <a:pt x="81" y="88"/>
                  </a:lnTo>
                  <a:lnTo>
                    <a:pt x="81" y="86"/>
                  </a:lnTo>
                  <a:lnTo>
                    <a:pt x="79" y="83"/>
                  </a:lnTo>
                  <a:lnTo>
                    <a:pt x="81" y="81"/>
                  </a:lnTo>
                  <a:lnTo>
                    <a:pt x="84" y="79"/>
                  </a:lnTo>
                  <a:lnTo>
                    <a:pt x="84" y="77"/>
                  </a:lnTo>
                  <a:lnTo>
                    <a:pt x="79" y="72"/>
                  </a:lnTo>
                  <a:lnTo>
                    <a:pt x="79" y="70"/>
                  </a:lnTo>
                  <a:lnTo>
                    <a:pt x="75" y="61"/>
                  </a:lnTo>
                  <a:lnTo>
                    <a:pt x="73" y="57"/>
                  </a:lnTo>
                  <a:lnTo>
                    <a:pt x="70" y="53"/>
                  </a:lnTo>
                  <a:lnTo>
                    <a:pt x="55" y="53"/>
                  </a:lnTo>
                  <a:lnTo>
                    <a:pt x="48" y="55"/>
                  </a:lnTo>
                  <a:lnTo>
                    <a:pt x="46" y="59"/>
                  </a:lnTo>
                  <a:lnTo>
                    <a:pt x="42" y="64"/>
                  </a:lnTo>
                  <a:lnTo>
                    <a:pt x="42" y="66"/>
                  </a:lnTo>
                  <a:lnTo>
                    <a:pt x="35" y="68"/>
                  </a:lnTo>
                  <a:lnTo>
                    <a:pt x="31" y="68"/>
                  </a:lnTo>
                  <a:lnTo>
                    <a:pt x="29" y="66"/>
                  </a:lnTo>
                  <a:lnTo>
                    <a:pt x="24" y="64"/>
                  </a:lnTo>
                  <a:lnTo>
                    <a:pt x="22" y="57"/>
                  </a:lnTo>
                  <a:lnTo>
                    <a:pt x="18" y="57"/>
                  </a:lnTo>
                  <a:lnTo>
                    <a:pt x="15" y="57"/>
                  </a:lnTo>
                  <a:lnTo>
                    <a:pt x="18" y="53"/>
                  </a:lnTo>
                  <a:lnTo>
                    <a:pt x="18" y="50"/>
                  </a:lnTo>
                  <a:lnTo>
                    <a:pt x="15" y="50"/>
                  </a:lnTo>
                  <a:lnTo>
                    <a:pt x="13" y="53"/>
                  </a:lnTo>
                  <a:lnTo>
                    <a:pt x="11" y="50"/>
                  </a:lnTo>
                  <a:lnTo>
                    <a:pt x="7" y="50"/>
                  </a:lnTo>
                  <a:lnTo>
                    <a:pt x="2" y="46"/>
                  </a:lnTo>
                  <a:lnTo>
                    <a:pt x="2" y="37"/>
                  </a:lnTo>
                  <a:lnTo>
                    <a:pt x="0" y="35"/>
                  </a:lnTo>
                  <a:lnTo>
                    <a:pt x="0" y="35"/>
                  </a:lnTo>
                  <a:close/>
                </a:path>
              </a:pathLst>
            </a:custGeom>
            <a:grpFill/>
            <a:ln w="0">
              <a:noFill/>
            </a:ln>
          </p:spPr>
          <p:style>
            <a:lnRef idx="0">
              <a:scrgbClr r="0" g="0" b="0"/>
            </a:lnRef>
            <a:fillRef idx="0">
              <a:scrgbClr r="0" g="0" b="0"/>
            </a:fillRef>
            <a:effectRef idx="0">
              <a:scrgbClr r="0" g="0" b="0"/>
            </a:effectRef>
            <a:fontRef idx="minor"/>
          </p:style>
        </p:sp>
        <p:sp>
          <p:nvSpPr>
            <p:cNvPr id="383" name="CustomShape 124">
              <a:extLst>
                <a:ext uri="{FF2B5EF4-FFF2-40B4-BE49-F238E27FC236}">
                  <a16:creationId xmlns:a16="http://schemas.microsoft.com/office/drawing/2014/main" id="{D36C5FC8-7AD7-491B-8277-8E5259A16AA3}"/>
                </a:ext>
              </a:extLst>
            </p:cNvPr>
            <p:cNvSpPr/>
            <p:nvPr/>
          </p:nvSpPr>
          <p:spPr>
            <a:xfrm>
              <a:off x="2941920" y="5192640"/>
              <a:ext cx="56160" cy="67680"/>
            </a:xfrm>
            <a:custGeom>
              <a:avLst/>
              <a:gdLst/>
              <a:ahLst/>
              <a:cxnLst/>
              <a:rect l="l" t="t" r="r" b="b"/>
              <a:pathLst>
                <a:path w="53" h="66">
                  <a:moveTo>
                    <a:pt x="13" y="57"/>
                  </a:moveTo>
                  <a:lnTo>
                    <a:pt x="13" y="55"/>
                  </a:lnTo>
                  <a:lnTo>
                    <a:pt x="11" y="52"/>
                  </a:lnTo>
                  <a:lnTo>
                    <a:pt x="9" y="50"/>
                  </a:lnTo>
                  <a:lnTo>
                    <a:pt x="9" y="52"/>
                  </a:lnTo>
                  <a:lnTo>
                    <a:pt x="9" y="55"/>
                  </a:lnTo>
                  <a:lnTo>
                    <a:pt x="11" y="57"/>
                  </a:lnTo>
                  <a:lnTo>
                    <a:pt x="13" y="57"/>
                  </a:lnTo>
                  <a:lnTo>
                    <a:pt x="13" y="57"/>
                  </a:lnTo>
                  <a:close/>
                  <a:moveTo>
                    <a:pt x="0" y="15"/>
                  </a:moveTo>
                  <a:lnTo>
                    <a:pt x="4" y="15"/>
                  </a:lnTo>
                  <a:lnTo>
                    <a:pt x="11" y="13"/>
                  </a:lnTo>
                  <a:lnTo>
                    <a:pt x="11" y="11"/>
                  </a:lnTo>
                  <a:lnTo>
                    <a:pt x="15" y="6"/>
                  </a:lnTo>
                  <a:lnTo>
                    <a:pt x="17" y="2"/>
                  </a:lnTo>
                  <a:lnTo>
                    <a:pt x="24" y="0"/>
                  </a:lnTo>
                  <a:lnTo>
                    <a:pt x="39" y="0"/>
                  </a:lnTo>
                  <a:lnTo>
                    <a:pt x="42" y="4"/>
                  </a:lnTo>
                  <a:lnTo>
                    <a:pt x="44" y="8"/>
                  </a:lnTo>
                  <a:lnTo>
                    <a:pt x="48" y="17"/>
                  </a:lnTo>
                  <a:lnTo>
                    <a:pt x="48" y="19"/>
                  </a:lnTo>
                  <a:lnTo>
                    <a:pt x="53" y="24"/>
                  </a:lnTo>
                  <a:lnTo>
                    <a:pt x="53" y="26"/>
                  </a:lnTo>
                  <a:lnTo>
                    <a:pt x="50" y="28"/>
                  </a:lnTo>
                  <a:lnTo>
                    <a:pt x="48" y="30"/>
                  </a:lnTo>
                  <a:lnTo>
                    <a:pt x="50" y="33"/>
                  </a:lnTo>
                  <a:lnTo>
                    <a:pt x="50" y="35"/>
                  </a:lnTo>
                  <a:lnTo>
                    <a:pt x="50" y="61"/>
                  </a:lnTo>
                  <a:lnTo>
                    <a:pt x="42" y="66"/>
                  </a:lnTo>
                  <a:lnTo>
                    <a:pt x="39" y="66"/>
                  </a:lnTo>
                  <a:lnTo>
                    <a:pt x="31" y="66"/>
                  </a:lnTo>
                  <a:lnTo>
                    <a:pt x="22" y="59"/>
                  </a:lnTo>
                  <a:lnTo>
                    <a:pt x="17" y="59"/>
                  </a:lnTo>
                  <a:lnTo>
                    <a:pt x="17" y="57"/>
                  </a:lnTo>
                  <a:lnTo>
                    <a:pt x="15" y="52"/>
                  </a:lnTo>
                  <a:lnTo>
                    <a:pt x="13" y="50"/>
                  </a:lnTo>
                  <a:lnTo>
                    <a:pt x="15" y="48"/>
                  </a:lnTo>
                  <a:lnTo>
                    <a:pt x="15" y="46"/>
                  </a:lnTo>
                  <a:lnTo>
                    <a:pt x="11" y="48"/>
                  </a:lnTo>
                  <a:lnTo>
                    <a:pt x="6" y="44"/>
                  </a:lnTo>
                  <a:lnTo>
                    <a:pt x="6" y="39"/>
                  </a:lnTo>
                  <a:lnTo>
                    <a:pt x="4" y="33"/>
                  </a:lnTo>
                  <a:lnTo>
                    <a:pt x="0" y="33"/>
                  </a:lnTo>
                  <a:lnTo>
                    <a:pt x="0" y="28"/>
                  </a:lnTo>
                  <a:lnTo>
                    <a:pt x="2" y="24"/>
                  </a:lnTo>
                  <a:lnTo>
                    <a:pt x="0" y="22"/>
                  </a:lnTo>
                  <a:lnTo>
                    <a:pt x="0" y="19"/>
                  </a:lnTo>
                  <a:lnTo>
                    <a:pt x="2" y="15"/>
                  </a:lnTo>
                  <a:lnTo>
                    <a:pt x="0" y="15"/>
                  </a:lnTo>
                  <a:close/>
                </a:path>
              </a:pathLst>
            </a:custGeom>
            <a:grpFill/>
            <a:ln w="0">
              <a:noFill/>
            </a:ln>
          </p:spPr>
          <p:style>
            <a:lnRef idx="0">
              <a:scrgbClr r="0" g="0" b="0"/>
            </a:lnRef>
            <a:fillRef idx="0">
              <a:scrgbClr r="0" g="0" b="0"/>
            </a:fillRef>
            <a:effectRef idx="0">
              <a:scrgbClr r="0" g="0" b="0"/>
            </a:effectRef>
            <a:fontRef idx="minor"/>
          </p:style>
        </p:sp>
        <p:sp>
          <p:nvSpPr>
            <p:cNvPr id="384" name="CustomShape 125">
              <a:extLst>
                <a:ext uri="{FF2B5EF4-FFF2-40B4-BE49-F238E27FC236}">
                  <a16:creationId xmlns:a16="http://schemas.microsoft.com/office/drawing/2014/main" id="{ABD73910-77B1-46E5-9BF3-290051888451}"/>
                </a:ext>
              </a:extLst>
            </p:cNvPr>
            <p:cNvSpPr/>
            <p:nvPr/>
          </p:nvSpPr>
          <p:spPr>
            <a:xfrm>
              <a:off x="2977200" y="5223600"/>
              <a:ext cx="83880" cy="86400"/>
            </a:xfrm>
            <a:custGeom>
              <a:avLst/>
              <a:gdLst/>
              <a:ahLst/>
              <a:cxnLst/>
              <a:rect l="l" t="t" r="r" b="b"/>
              <a:pathLst>
                <a:path w="79" h="84">
                  <a:moveTo>
                    <a:pt x="0" y="36"/>
                  </a:moveTo>
                  <a:lnTo>
                    <a:pt x="2" y="31"/>
                  </a:lnTo>
                  <a:lnTo>
                    <a:pt x="4" y="27"/>
                  </a:lnTo>
                  <a:lnTo>
                    <a:pt x="9" y="25"/>
                  </a:lnTo>
                  <a:lnTo>
                    <a:pt x="13" y="20"/>
                  </a:lnTo>
                  <a:lnTo>
                    <a:pt x="11" y="18"/>
                  </a:lnTo>
                  <a:lnTo>
                    <a:pt x="13" y="11"/>
                  </a:lnTo>
                  <a:lnTo>
                    <a:pt x="15" y="11"/>
                  </a:lnTo>
                  <a:lnTo>
                    <a:pt x="15" y="7"/>
                  </a:lnTo>
                  <a:lnTo>
                    <a:pt x="17" y="5"/>
                  </a:lnTo>
                  <a:lnTo>
                    <a:pt x="22" y="3"/>
                  </a:lnTo>
                  <a:lnTo>
                    <a:pt x="24" y="3"/>
                  </a:lnTo>
                  <a:lnTo>
                    <a:pt x="33" y="0"/>
                  </a:lnTo>
                  <a:lnTo>
                    <a:pt x="37" y="0"/>
                  </a:lnTo>
                  <a:lnTo>
                    <a:pt x="39" y="5"/>
                  </a:lnTo>
                  <a:lnTo>
                    <a:pt x="42" y="7"/>
                  </a:lnTo>
                  <a:lnTo>
                    <a:pt x="42" y="16"/>
                  </a:lnTo>
                  <a:lnTo>
                    <a:pt x="42" y="20"/>
                  </a:lnTo>
                  <a:lnTo>
                    <a:pt x="46" y="25"/>
                  </a:lnTo>
                  <a:lnTo>
                    <a:pt x="48" y="25"/>
                  </a:lnTo>
                  <a:lnTo>
                    <a:pt x="55" y="20"/>
                  </a:lnTo>
                  <a:lnTo>
                    <a:pt x="57" y="20"/>
                  </a:lnTo>
                  <a:lnTo>
                    <a:pt x="59" y="22"/>
                  </a:lnTo>
                  <a:lnTo>
                    <a:pt x="59" y="25"/>
                  </a:lnTo>
                  <a:lnTo>
                    <a:pt x="59" y="27"/>
                  </a:lnTo>
                  <a:lnTo>
                    <a:pt x="61" y="31"/>
                  </a:lnTo>
                  <a:lnTo>
                    <a:pt x="57" y="38"/>
                  </a:lnTo>
                  <a:lnTo>
                    <a:pt x="55" y="40"/>
                  </a:lnTo>
                  <a:lnTo>
                    <a:pt x="55" y="44"/>
                  </a:lnTo>
                  <a:lnTo>
                    <a:pt x="59" y="47"/>
                  </a:lnTo>
                  <a:lnTo>
                    <a:pt x="61" y="44"/>
                  </a:lnTo>
                  <a:lnTo>
                    <a:pt x="64" y="44"/>
                  </a:lnTo>
                  <a:lnTo>
                    <a:pt x="66" y="49"/>
                  </a:lnTo>
                  <a:lnTo>
                    <a:pt x="68" y="47"/>
                  </a:lnTo>
                  <a:lnTo>
                    <a:pt x="70" y="49"/>
                  </a:lnTo>
                  <a:lnTo>
                    <a:pt x="72" y="53"/>
                  </a:lnTo>
                  <a:lnTo>
                    <a:pt x="75" y="53"/>
                  </a:lnTo>
                  <a:lnTo>
                    <a:pt x="77" y="53"/>
                  </a:lnTo>
                  <a:lnTo>
                    <a:pt x="79" y="58"/>
                  </a:lnTo>
                  <a:lnTo>
                    <a:pt x="77" y="60"/>
                  </a:lnTo>
                  <a:lnTo>
                    <a:pt x="77" y="62"/>
                  </a:lnTo>
                  <a:lnTo>
                    <a:pt x="75" y="64"/>
                  </a:lnTo>
                  <a:lnTo>
                    <a:pt x="75" y="69"/>
                  </a:lnTo>
                  <a:lnTo>
                    <a:pt x="77" y="71"/>
                  </a:lnTo>
                  <a:lnTo>
                    <a:pt x="75" y="75"/>
                  </a:lnTo>
                  <a:lnTo>
                    <a:pt x="77" y="80"/>
                  </a:lnTo>
                  <a:lnTo>
                    <a:pt x="77" y="84"/>
                  </a:lnTo>
                  <a:lnTo>
                    <a:pt x="57" y="78"/>
                  </a:lnTo>
                  <a:lnTo>
                    <a:pt x="42" y="66"/>
                  </a:lnTo>
                  <a:lnTo>
                    <a:pt x="39" y="64"/>
                  </a:lnTo>
                  <a:lnTo>
                    <a:pt x="26" y="53"/>
                  </a:lnTo>
                  <a:lnTo>
                    <a:pt x="17" y="49"/>
                  </a:lnTo>
                  <a:lnTo>
                    <a:pt x="15" y="47"/>
                  </a:lnTo>
                  <a:lnTo>
                    <a:pt x="11" y="40"/>
                  </a:lnTo>
                  <a:lnTo>
                    <a:pt x="6" y="40"/>
                  </a:lnTo>
                  <a:lnTo>
                    <a:pt x="9" y="36"/>
                  </a:lnTo>
                  <a:lnTo>
                    <a:pt x="6" y="36"/>
                  </a:lnTo>
                  <a:lnTo>
                    <a:pt x="0" y="36"/>
                  </a:lnTo>
                  <a:close/>
                </a:path>
              </a:pathLst>
            </a:custGeom>
            <a:grpFill/>
            <a:ln w="0">
              <a:noFill/>
            </a:ln>
          </p:spPr>
          <p:style>
            <a:lnRef idx="0">
              <a:scrgbClr r="0" g="0" b="0"/>
            </a:lnRef>
            <a:fillRef idx="0">
              <a:scrgbClr r="0" g="0" b="0"/>
            </a:fillRef>
            <a:effectRef idx="0">
              <a:scrgbClr r="0" g="0" b="0"/>
            </a:effectRef>
            <a:fontRef idx="minor"/>
          </p:style>
        </p:sp>
        <p:sp>
          <p:nvSpPr>
            <p:cNvPr id="385" name="CustomShape 126">
              <a:extLst>
                <a:ext uri="{FF2B5EF4-FFF2-40B4-BE49-F238E27FC236}">
                  <a16:creationId xmlns:a16="http://schemas.microsoft.com/office/drawing/2014/main" id="{A76BA396-CDAB-4469-8DDC-A1123A44D388}"/>
                </a:ext>
              </a:extLst>
            </p:cNvPr>
            <p:cNvSpPr/>
            <p:nvPr/>
          </p:nvSpPr>
          <p:spPr>
            <a:xfrm>
              <a:off x="3035880" y="5181120"/>
              <a:ext cx="128520" cy="128880"/>
            </a:xfrm>
            <a:custGeom>
              <a:avLst/>
              <a:gdLst/>
              <a:ahLst/>
              <a:cxnLst/>
              <a:rect l="l" t="t" r="r" b="b"/>
              <a:pathLst>
                <a:path w="121" h="125">
                  <a:moveTo>
                    <a:pt x="22" y="125"/>
                  </a:moveTo>
                  <a:lnTo>
                    <a:pt x="22" y="121"/>
                  </a:lnTo>
                  <a:lnTo>
                    <a:pt x="20" y="116"/>
                  </a:lnTo>
                  <a:lnTo>
                    <a:pt x="22" y="112"/>
                  </a:lnTo>
                  <a:lnTo>
                    <a:pt x="20" y="110"/>
                  </a:lnTo>
                  <a:lnTo>
                    <a:pt x="20" y="105"/>
                  </a:lnTo>
                  <a:lnTo>
                    <a:pt x="22" y="103"/>
                  </a:lnTo>
                  <a:lnTo>
                    <a:pt x="22" y="101"/>
                  </a:lnTo>
                  <a:lnTo>
                    <a:pt x="24" y="99"/>
                  </a:lnTo>
                  <a:lnTo>
                    <a:pt x="22" y="94"/>
                  </a:lnTo>
                  <a:lnTo>
                    <a:pt x="20" y="94"/>
                  </a:lnTo>
                  <a:lnTo>
                    <a:pt x="17" y="94"/>
                  </a:lnTo>
                  <a:lnTo>
                    <a:pt x="15" y="90"/>
                  </a:lnTo>
                  <a:lnTo>
                    <a:pt x="13" y="88"/>
                  </a:lnTo>
                  <a:lnTo>
                    <a:pt x="11" y="90"/>
                  </a:lnTo>
                  <a:lnTo>
                    <a:pt x="9" y="85"/>
                  </a:lnTo>
                  <a:lnTo>
                    <a:pt x="6" y="85"/>
                  </a:lnTo>
                  <a:lnTo>
                    <a:pt x="4" y="88"/>
                  </a:lnTo>
                  <a:lnTo>
                    <a:pt x="0" y="85"/>
                  </a:lnTo>
                  <a:lnTo>
                    <a:pt x="0" y="81"/>
                  </a:lnTo>
                  <a:lnTo>
                    <a:pt x="2" y="79"/>
                  </a:lnTo>
                  <a:lnTo>
                    <a:pt x="6" y="72"/>
                  </a:lnTo>
                  <a:lnTo>
                    <a:pt x="4" y="68"/>
                  </a:lnTo>
                  <a:lnTo>
                    <a:pt x="4" y="66"/>
                  </a:lnTo>
                  <a:lnTo>
                    <a:pt x="9" y="66"/>
                  </a:lnTo>
                  <a:lnTo>
                    <a:pt x="13" y="52"/>
                  </a:lnTo>
                  <a:lnTo>
                    <a:pt x="15" y="50"/>
                  </a:lnTo>
                  <a:lnTo>
                    <a:pt x="13" y="48"/>
                  </a:lnTo>
                  <a:lnTo>
                    <a:pt x="9" y="44"/>
                  </a:lnTo>
                  <a:lnTo>
                    <a:pt x="9" y="41"/>
                  </a:lnTo>
                  <a:lnTo>
                    <a:pt x="11" y="39"/>
                  </a:lnTo>
                  <a:lnTo>
                    <a:pt x="15" y="39"/>
                  </a:lnTo>
                  <a:lnTo>
                    <a:pt x="15" y="37"/>
                  </a:lnTo>
                  <a:lnTo>
                    <a:pt x="13" y="33"/>
                  </a:lnTo>
                  <a:lnTo>
                    <a:pt x="11" y="33"/>
                  </a:lnTo>
                  <a:lnTo>
                    <a:pt x="11" y="26"/>
                  </a:lnTo>
                  <a:lnTo>
                    <a:pt x="11" y="22"/>
                  </a:lnTo>
                  <a:lnTo>
                    <a:pt x="11" y="13"/>
                  </a:lnTo>
                  <a:lnTo>
                    <a:pt x="9" y="13"/>
                  </a:lnTo>
                  <a:lnTo>
                    <a:pt x="9" y="8"/>
                  </a:lnTo>
                  <a:lnTo>
                    <a:pt x="15" y="6"/>
                  </a:lnTo>
                  <a:lnTo>
                    <a:pt x="24" y="2"/>
                  </a:lnTo>
                  <a:lnTo>
                    <a:pt x="26" y="2"/>
                  </a:lnTo>
                  <a:lnTo>
                    <a:pt x="31" y="4"/>
                  </a:lnTo>
                  <a:lnTo>
                    <a:pt x="39" y="4"/>
                  </a:lnTo>
                  <a:lnTo>
                    <a:pt x="39" y="4"/>
                  </a:lnTo>
                  <a:lnTo>
                    <a:pt x="39" y="2"/>
                  </a:lnTo>
                  <a:lnTo>
                    <a:pt x="46" y="0"/>
                  </a:lnTo>
                  <a:lnTo>
                    <a:pt x="53" y="2"/>
                  </a:lnTo>
                  <a:lnTo>
                    <a:pt x="51" y="2"/>
                  </a:lnTo>
                  <a:lnTo>
                    <a:pt x="53" y="4"/>
                  </a:lnTo>
                  <a:lnTo>
                    <a:pt x="59" y="6"/>
                  </a:lnTo>
                  <a:lnTo>
                    <a:pt x="62" y="2"/>
                  </a:lnTo>
                  <a:lnTo>
                    <a:pt x="64" y="0"/>
                  </a:lnTo>
                  <a:lnTo>
                    <a:pt x="70" y="4"/>
                  </a:lnTo>
                  <a:lnTo>
                    <a:pt x="77" y="6"/>
                  </a:lnTo>
                  <a:lnTo>
                    <a:pt x="81" y="6"/>
                  </a:lnTo>
                  <a:lnTo>
                    <a:pt x="84" y="8"/>
                  </a:lnTo>
                  <a:lnTo>
                    <a:pt x="86" y="8"/>
                  </a:lnTo>
                  <a:lnTo>
                    <a:pt x="90" y="11"/>
                  </a:lnTo>
                  <a:lnTo>
                    <a:pt x="92" y="13"/>
                  </a:lnTo>
                  <a:lnTo>
                    <a:pt x="99" y="17"/>
                  </a:lnTo>
                  <a:lnTo>
                    <a:pt x="103" y="15"/>
                  </a:lnTo>
                  <a:lnTo>
                    <a:pt x="106" y="13"/>
                  </a:lnTo>
                  <a:lnTo>
                    <a:pt x="108" y="13"/>
                  </a:lnTo>
                  <a:lnTo>
                    <a:pt x="112" y="15"/>
                  </a:lnTo>
                  <a:lnTo>
                    <a:pt x="117" y="15"/>
                  </a:lnTo>
                  <a:lnTo>
                    <a:pt x="117" y="17"/>
                  </a:lnTo>
                  <a:lnTo>
                    <a:pt x="114" y="24"/>
                  </a:lnTo>
                  <a:lnTo>
                    <a:pt x="117" y="28"/>
                  </a:lnTo>
                  <a:lnTo>
                    <a:pt x="117" y="30"/>
                  </a:lnTo>
                  <a:lnTo>
                    <a:pt x="119" y="33"/>
                  </a:lnTo>
                  <a:lnTo>
                    <a:pt x="121" y="39"/>
                  </a:lnTo>
                  <a:lnTo>
                    <a:pt x="119" y="44"/>
                  </a:lnTo>
                  <a:lnTo>
                    <a:pt x="119" y="46"/>
                  </a:lnTo>
                  <a:lnTo>
                    <a:pt x="114" y="48"/>
                  </a:lnTo>
                  <a:lnTo>
                    <a:pt x="108" y="59"/>
                  </a:lnTo>
                  <a:lnTo>
                    <a:pt x="110" y="61"/>
                  </a:lnTo>
                  <a:lnTo>
                    <a:pt x="108" y="66"/>
                  </a:lnTo>
                  <a:lnTo>
                    <a:pt x="108" y="70"/>
                  </a:lnTo>
                  <a:lnTo>
                    <a:pt x="106" y="72"/>
                  </a:lnTo>
                  <a:lnTo>
                    <a:pt x="106" y="81"/>
                  </a:lnTo>
                  <a:lnTo>
                    <a:pt x="103" y="81"/>
                  </a:lnTo>
                  <a:lnTo>
                    <a:pt x="103" y="83"/>
                  </a:lnTo>
                  <a:lnTo>
                    <a:pt x="106" y="85"/>
                  </a:lnTo>
                  <a:lnTo>
                    <a:pt x="110" y="94"/>
                  </a:lnTo>
                  <a:lnTo>
                    <a:pt x="110" y="99"/>
                  </a:lnTo>
                  <a:lnTo>
                    <a:pt x="114" y="99"/>
                  </a:lnTo>
                  <a:lnTo>
                    <a:pt x="117" y="103"/>
                  </a:lnTo>
                  <a:lnTo>
                    <a:pt x="117" y="107"/>
                  </a:lnTo>
                  <a:lnTo>
                    <a:pt x="112" y="107"/>
                  </a:lnTo>
                  <a:lnTo>
                    <a:pt x="108" y="110"/>
                  </a:lnTo>
                  <a:lnTo>
                    <a:pt x="108" y="110"/>
                  </a:lnTo>
                  <a:lnTo>
                    <a:pt x="106" y="105"/>
                  </a:lnTo>
                  <a:lnTo>
                    <a:pt x="101" y="105"/>
                  </a:lnTo>
                  <a:lnTo>
                    <a:pt x="101" y="110"/>
                  </a:lnTo>
                  <a:lnTo>
                    <a:pt x="92" y="107"/>
                  </a:lnTo>
                  <a:lnTo>
                    <a:pt x="81" y="110"/>
                  </a:lnTo>
                  <a:lnTo>
                    <a:pt x="57" y="110"/>
                  </a:lnTo>
                  <a:lnTo>
                    <a:pt x="48" y="110"/>
                  </a:lnTo>
                  <a:lnTo>
                    <a:pt x="48" y="112"/>
                  </a:lnTo>
                  <a:lnTo>
                    <a:pt x="35" y="119"/>
                  </a:lnTo>
                  <a:lnTo>
                    <a:pt x="35" y="119"/>
                  </a:lnTo>
                  <a:lnTo>
                    <a:pt x="31" y="119"/>
                  </a:lnTo>
                  <a:lnTo>
                    <a:pt x="24" y="125"/>
                  </a:lnTo>
                  <a:lnTo>
                    <a:pt x="22" y="125"/>
                  </a:lnTo>
                  <a:close/>
                </a:path>
              </a:pathLst>
            </a:custGeom>
            <a:grpFill/>
            <a:ln w="0">
              <a:noFill/>
            </a:ln>
          </p:spPr>
          <p:style>
            <a:lnRef idx="0">
              <a:scrgbClr r="0" g="0" b="0"/>
            </a:lnRef>
            <a:fillRef idx="0">
              <a:scrgbClr r="0" g="0" b="0"/>
            </a:fillRef>
            <a:effectRef idx="0">
              <a:scrgbClr r="0" g="0" b="0"/>
            </a:effectRef>
            <a:fontRef idx="minor"/>
          </p:style>
        </p:sp>
        <p:sp>
          <p:nvSpPr>
            <p:cNvPr id="386" name="CustomShape 127">
              <a:extLst>
                <a:ext uri="{FF2B5EF4-FFF2-40B4-BE49-F238E27FC236}">
                  <a16:creationId xmlns:a16="http://schemas.microsoft.com/office/drawing/2014/main" id="{9CB59D9D-CF64-4736-87DB-7E6BF152FD79}"/>
                </a:ext>
              </a:extLst>
            </p:cNvPr>
            <p:cNvSpPr/>
            <p:nvPr/>
          </p:nvSpPr>
          <p:spPr>
            <a:xfrm>
              <a:off x="3145680" y="5169960"/>
              <a:ext cx="87120" cy="130680"/>
            </a:xfrm>
            <a:custGeom>
              <a:avLst/>
              <a:gdLst/>
              <a:ahLst/>
              <a:cxnLst/>
              <a:rect l="l" t="t" r="r" b="b"/>
              <a:pathLst>
                <a:path w="82" h="127">
                  <a:moveTo>
                    <a:pt x="5" y="121"/>
                  </a:moveTo>
                  <a:lnTo>
                    <a:pt x="5" y="121"/>
                  </a:lnTo>
                  <a:lnTo>
                    <a:pt x="9" y="118"/>
                  </a:lnTo>
                  <a:lnTo>
                    <a:pt x="14" y="118"/>
                  </a:lnTo>
                  <a:lnTo>
                    <a:pt x="14" y="114"/>
                  </a:lnTo>
                  <a:lnTo>
                    <a:pt x="11" y="110"/>
                  </a:lnTo>
                  <a:lnTo>
                    <a:pt x="7" y="110"/>
                  </a:lnTo>
                  <a:lnTo>
                    <a:pt x="7" y="105"/>
                  </a:lnTo>
                  <a:lnTo>
                    <a:pt x="3" y="96"/>
                  </a:lnTo>
                  <a:lnTo>
                    <a:pt x="0" y="94"/>
                  </a:lnTo>
                  <a:lnTo>
                    <a:pt x="0" y="92"/>
                  </a:lnTo>
                  <a:lnTo>
                    <a:pt x="3" y="92"/>
                  </a:lnTo>
                  <a:lnTo>
                    <a:pt x="3" y="83"/>
                  </a:lnTo>
                  <a:lnTo>
                    <a:pt x="5" y="81"/>
                  </a:lnTo>
                  <a:lnTo>
                    <a:pt x="5" y="77"/>
                  </a:lnTo>
                  <a:lnTo>
                    <a:pt x="7" y="72"/>
                  </a:lnTo>
                  <a:lnTo>
                    <a:pt x="5" y="70"/>
                  </a:lnTo>
                  <a:lnTo>
                    <a:pt x="11" y="59"/>
                  </a:lnTo>
                  <a:lnTo>
                    <a:pt x="16" y="57"/>
                  </a:lnTo>
                  <a:lnTo>
                    <a:pt x="16" y="55"/>
                  </a:lnTo>
                  <a:lnTo>
                    <a:pt x="18" y="50"/>
                  </a:lnTo>
                  <a:lnTo>
                    <a:pt x="16" y="44"/>
                  </a:lnTo>
                  <a:lnTo>
                    <a:pt x="14" y="41"/>
                  </a:lnTo>
                  <a:lnTo>
                    <a:pt x="14" y="39"/>
                  </a:lnTo>
                  <a:lnTo>
                    <a:pt x="11" y="35"/>
                  </a:lnTo>
                  <a:lnTo>
                    <a:pt x="14" y="28"/>
                  </a:lnTo>
                  <a:lnTo>
                    <a:pt x="14" y="22"/>
                  </a:lnTo>
                  <a:lnTo>
                    <a:pt x="11" y="15"/>
                  </a:lnTo>
                  <a:lnTo>
                    <a:pt x="9" y="15"/>
                  </a:lnTo>
                  <a:lnTo>
                    <a:pt x="7" y="8"/>
                  </a:lnTo>
                  <a:lnTo>
                    <a:pt x="7" y="4"/>
                  </a:lnTo>
                  <a:lnTo>
                    <a:pt x="14" y="4"/>
                  </a:lnTo>
                  <a:lnTo>
                    <a:pt x="29" y="4"/>
                  </a:lnTo>
                  <a:lnTo>
                    <a:pt x="31" y="2"/>
                  </a:lnTo>
                  <a:lnTo>
                    <a:pt x="40" y="2"/>
                  </a:lnTo>
                  <a:lnTo>
                    <a:pt x="47" y="2"/>
                  </a:lnTo>
                  <a:lnTo>
                    <a:pt x="51" y="2"/>
                  </a:lnTo>
                  <a:lnTo>
                    <a:pt x="55" y="0"/>
                  </a:lnTo>
                  <a:lnTo>
                    <a:pt x="58" y="0"/>
                  </a:lnTo>
                  <a:lnTo>
                    <a:pt x="60" y="4"/>
                  </a:lnTo>
                  <a:lnTo>
                    <a:pt x="62" y="6"/>
                  </a:lnTo>
                  <a:lnTo>
                    <a:pt x="62" y="11"/>
                  </a:lnTo>
                  <a:lnTo>
                    <a:pt x="66" y="13"/>
                  </a:lnTo>
                  <a:lnTo>
                    <a:pt x="66" y="15"/>
                  </a:lnTo>
                  <a:lnTo>
                    <a:pt x="71" y="19"/>
                  </a:lnTo>
                  <a:lnTo>
                    <a:pt x="71" y="24"/>
                  </a:lnTo>
                  <a:lnTo>
                    <a:pt x="71" y="30"/>
                  </a:lnTo>
                  <a:lnTo>
                    <a:pt x="73" y="33"/>
                  </a:lnTo>
                  <a:lnTo>
                    <a:pt x="75" y="33"/>
                  </a:lnTo>
                  <a:lnTo>
                    <a:pt x="75" y="39"/>
                  </a:lnTo>
                  <a:lnTo>
                    <a:pt x="73" y="44"/>
                  </a:lnTo>
                  <a:lnTo>
                    <a:pt x="73" y="46"/>
                  </a:lnTo>
                  <a:lnTo>
                    <a:pt x="75" y="46"/>
                  </a:lnTo>
                  <a:lnTo>
                    <a:pt x="75" y="50"/>
                  </a:lnTo>
                  <a:lnTo>
                    <a:pt x="73" y="52"/>
                  </a:lnTo>
                  <a:lnTo>
                    <a:pt x="75" y="57"/>
                  </a:lnTo>
                  <a:lnTo>
                    <a:pt x="75" y="63"/>
                  </a:lnTo>
                  <a:lnTo>
                    <a:pt x="75" y="66"/>
                  </a:lnTo>
                  <a:lnTo>
                    <a:pt x="77" y="77"/>
                  </a:lnTo>
                  <a:lnTo>
                    <a:pt x="75" y="81"/>
                  </a:lnTo>
                  <a:lnTo>
                    <a:pt x="75" y="83"/>
                  </a:lnTo>
                  <a:lnTo>
                    <a:pt x="73" y="88"/>
                  </a:lnTo>
                  <a:lnTo>
                    <a:pt x="75" y="92"/>
                  </a:lnTo>
                  <a:lnTo>
                    <a:pt x="75" y="99"/>
                  </a:lnTo>
                  <a:lnTo>
                    <a:pt x="77" y="99"/>
                  </a:lnTo>
                  <a:lnTo>
                    <a:pt x="80" y="101"/>
                  </a:lnTo>
                  <a:lnTo>
                    <a:pt x="82" y="105"/>
                  </a:lnTo>
                  <a:lnTo>
                    <a:pt x="71" y="105"/>
                  </a:lnTo>
                  <a:lnTo>
                    <a:pt x="62" y="110"/>
                  </a:lnTo>
                  <a:lnTo>
                    <a:pt x="53" y="118"/>
                  </a:lnTo>
                  <a:lnTo>
                    <a:pt x="40" y="121"/>
                  </a:lnTo>
                  <a:lnTo>
                    <a:pt x="25" y="127"/>
                  </a:lnTo>
                  <a:lnTo>
                    <a:pt x="16" y="125"/>
                  </a:lnTo>
                  <a:lnTo>
                    <a:pt x="7" y="123"/>
                  </a:lnTo>
                  <a:lnTo>
                    <a:pt x="5" y="121"/>
                  </a:lnTo>
                  <a:close/>
                </a:path>
              </a:pathLst>
            </a:custGeom>
            <a:grpFill/>
            <a:ln w="0">
              <a:noFill/>
            </a:ln>
          </p:spPr>
          <p:style>
            <a:lnRef idx="0">
              <a:scrgbClr r="0" g="0" b="0"/>
            </a:lnRef>
            <a:fillRef idx="0">
              <a:scrgbClr r="0" g="0" b="0"/>
            </a:fillRef>
            <a:effectRef idx="0">
              <a:scrgbClr r="0" g="0" b="0"/>
            </a:effectRef>
            <a:fontRef idx="minor"/>
          </p:style>
        </p:sp>
        <p:sp>
          <p:nvSpPr>
            <p:cNvPr id="387" name="CustomShape 128">
              <a:extLst>
                <a:ext uri="{FF2B5EF4-FFF2-40B4-BE49-F238E27FC236}">
                  <a16:creationId xmlns:a16="http://schemas.microsoft.com/office/drawing/2014/main" id="{8F619F91-4479-470B-868A-B3B34E69E09C}"/>
                </a:ext>
              </a:extLst>
            </p:cNvPr>
            <p:cNvSpPr/>
            <p:nvPr/>
          </p:nvSpPr>
          <p:spPr>
            <a:xfrm>
              <a:off x="3207240" y="5169960"/>
              <a:ext cx="41040" cy="108000"/>
            </a:xfrm>
            <a:custGeom>
              <a:avLst/>
              <a:gdLst/>
              <a:ahLst/>
              <a:cxnLst/>
              <a:rect l="l" t="t" r="r" b="b"/>
              <a:pathLst>
                <a:path w="39" h="105">
                  <a:moveTo>
                    <a:pt x="22" y="4"/>
                  </a:moveTo>
                  <a:lnTo>
                    <a:pt x="2" y="0"/>
                  </a:lnTo>
                  <a:lnTo>
                    <a:pt x="0" y="0"/>
                  </a:lnTo>
                  <a:lnTo>
                    <a:pt x="2" y="4"/>
                  </a:lnTo>
                  <a:lnTo>
                    <a:pt x="4" y="6"/>
                  </a:lnTo>
                  <a:lnTo>
                    <a:pt x="4" y="11"/>
                  </a:lnTo>
                  <a:lnTo>
                    <a:pt x="8" y="13"/>
                  </a:lnTo>
                  <a:lnTo>
                    <a:pt x="8" y="15"/>
                  </a:lnTo>
                  <a:lnTo>
                    <a:pt x="13" y="19"/>
                  </a:lnTo>
                  <a:lnTo>
                    <a:pt x="13" y="24"/>
                  </a:lnTo>
                  <a:lnTo>
                    <a:pt x="13" y="30"/>
                  </a:lnTo>
                  <a:lnTo>
                    <a:pt x="15" y="33"/>
                  </a:lnTo>
                  <a:lnTo>
                    <a:pt x="17" y="33"/>
                  </a:lnTo>
                  <a:lnTo>
                    <a:pt x="17" y="39"/>
                  </a:lnTo>
                  <a:lnTo>
                    <a:pt x="15" y="44"/>
                  </a:lnTo>
                  <a:lnTo>
                    <a:pt x="15" y="46"/>
                  </a:lnTo>
                  <a:lnTo>
                    <a:pt x="17" y="46"/>
                  </a:lnTo>
                  <a:lnTo>
                    <a:pt x="17" y="50"/>
                  </a:lnTo>
                  <a:lnTo>
                    <a:pt x="15" y="52"/>
                  </a:lnTo>
                  <a:lnTo>
                    <a:pt x="17" y="57"/>
                  </a:lnTo>
                  <a:lnTo>
                    <a:pt x="17" y="63"/>
                  </a:lnTo>
                  <a:lnTo>
                    <a:pt x="17" y="66"/>
                  </a:lnTo>
                  <a:lnTo>
                    <a:pt x="19" y="77"/>
                  </a:lnTo>
                  <a:lnTo>
                    <a:pt x="17" y="81"/>
                  </a:lnTo>
                  <a:lnTo>
                    <a:pt x="17" y="83"/>
                  </a:lnTo>
                  <a:lnTo>
                    <a:pt x="15" y="88"/>
                  </a:lnTo>
                  <a:lnTo>
                    <a:pt x="17" y="92"/>
                  </a:lnTo>
                  <a:lnTo>
                    <a:pt x="17" y="99"/>
                  </a:lnTo>
                  <a:lnTo>
                    <a:pt x="19" y="99"/>
                  </a:lnTo>
                  <a:lnTo>
                    <a:pt x="22" y="101"/>
                  </a:lnTo>
                  <a:lnTo>
                    <a:pt x="24" y="105"/>
                  </a:lnTo>
                  <a:lnTo>
                    <a:pt x="26" y="103"/>
                  </a:lnTo>
                  <a:lnTo>
                    <a:pt x="37" y="99"/>
                  </a:lnTo>
                  <a:lnTo>
                    <a:pt x="39" y="99"/>
                  </a:lnTo>
                  <a:lnTo>
                    <a:pt x="39" y="94"/>
                  </a:lnTo>
                  <a:lnTo>
                    <a:pt x="37" y="90"/>
                  </a:lnTo>
                  <a:lnTo>
                    <a:pt x="37" y="85"/>
                  </a:lnTo>
                  <a:lnTo>
                    <a:pt x="35" y="79"/>
                  </a:lnTo>
                  <a:lnTo>
                    <a:pt x="35" y="57"/>
                  </a:lnTo>
                  <a:lnTo>
                    <a:pt x="35" y="52"/>
                  </a:lnTo>
                  <a:lnTo>
                    <a:pt x="37" y="50"/>
                  </a:lnTo>
                  <a:lnTo>
                    <a:pt x="37" y="46"/>
                  </a:lnTo>
                  <a:lnTo>
                    <a:pt x="37" y="44"/>
                  </a:lnTo>
                  <a:lnTo>
                    <a:pt x="37" y="37"/>
                  </a:lnTo>
                  <a:lnTo>
                    <a:pt x="35" y="28"/>
                  </a:lnTo>
                  <a:lnTo>
                    <a:pt x="30" y="19"/>
                  </a:lnTo>
                  <a:lnTo>
                    <a:pt x="28" y="17"/>
                  </a:lnTo>
                  <a:lnTo>
                    <a:pt x="26" y="15"/>
                  </a:lnTo>
                  <a:lnTo>
                    <a:pt x="22" y="13"/>
                  </a:lnTo>
                  <a:lnTo>
                    <a:pt x="19" y="6"/>
                  </a:lnTo>
                  <a:lnTo>
                    <a:pt x="22" y="4"/>
                  </a:lnTo>
                  <a:close/>
                </a:path>
              </a:pathLst>
            </a:custGeom>
            <a:grpFill/>
            <a:ln w="0">
              <a:noFill/>
            </a:ln>
          </p:spPr>
          <p:style>
            <a:lnRef idx="0">
              <a:scrgbClr r="0" g="0" b="0"/>
            </a:lnRef>
            <a:fillRef idx="0">
              <a:scrgbClr r="0" g="0" b="0"/>
            </a:fillRef>
            <a:effectRef idx="0">
              <a:scrgbClr r="0" g="0" b="0"/>
            </a:effectRef>
            <a:fontRef idx="minor"/>
          </p:style>
        </p:sp>
        <p:sp>
          <p:nvSpPr>
            <p:cNvPr id="388" name="CustomShape 129">
              <a:extLst>
                <a:ext uri="{FF2B5EF4-FFF2-40B4-BE49-F238E27FC236}">
                  <a16:creationId xmlns:a16="http://schemas.microsoft.com/office/drawing/2014/main" id="{06998AB6-7A2F-43F7-B3F5-8491B237F0EF}"/>
                </a:ext>
              </a:extLst>
            </p:cNvPr>
            <p:cNvSpPr/>
            <p:nvPr/>
          </p:nvSpPr>
          <p:spPr>
            <a:xfrm>
              <a:off x="3227760" y="5141880"/>
              <a:ext cx="65520" cy="129960"/>
            </a:xfrm>
            <a:custGeom>
              <a:avLst/>
              <a:gdLst/>
              <a:ahLst/>
              <a:cxnLst/>
              <a:rect l="l" t="t" r="r" b="b"/>
              <a:pathLst>
                <a:path w="62" h="126">
                  <a:moveTo>
                    <a:pt x="29" y="7"/>
                  </a:moveTo>
                  <a:lnTo>
                    <a:pt x="29" y="9"/>
                  </a:lnTo>
                  <a:lnTo>
                    <a:pt x="25" y="13"/>
                  </a:lnTo>
                  <a:lnTo>
                    <a:pt x="22" y="16"/>
                  </a:lnTo>
                  <a:lnTo>
                    <a:pt x="16" y="18"/>
                  </a:lnTo>
                  <a:lnTo>
                    <a:pt x="14" y="18"/>
                  </a:lnTo>
                  <a:lnTo>
                    <a:pt x="9" y="18"/>
                  </a:lnTo>
                  <a:lnTo>
                    <a:pt x="11" y="22"/>
                  </a:lnTo>
                  <a:lnTo>
                    <a:pt x="7" y="24"/>
                  </a:lnTo>
                  <a:lnTo>
                    <a:pt x="9" y="29"/>
                  </a:lnTo>
                  <a:lnTo>
                    <a:pt x="3" y="29"/>
                  </a:lnTo>
                  <a:lnTo>
                    <a:pt x="0" y="33"/>
                  </a:lnTo>
                  <a:lnTo>
                    <a:pt x="3" y="40"/>
                  </a:lnTo>
                  <a:lnTo>
                    <a:pt x="7" y="42"/>
                  </a:lnTo>
                  <a:lnTo>
                    <a:pt x="9" y="44"/>
                  </a:lnTo>
                  <a:lnTo>
                    <a:pt x="11" y="46"/>
                  </a:lnTo>
                  <a:lnTo>
                    <a:pt x="16" y="55"/>
                  </a:lnTo>
                  <a:lnTo>
                    <a:pt x="18" y="64"/>
                  </a:lnTo>
                  <a:lnTo>
                    <a:pt x="18" y="71"/>
                  </a:lnTo>
                  <a:lnTo>
                    <a:pt x="18" y="73"/>
                  </a:lnTo>
                  <a:lnTo>
                    <a:pt x="18" y="77"/>
                  </a:lnTo>
                  <a:lnTo>
                    <a:pt x="16" y="79"/>
                  </a:lnTo>
                  <a:lnTo>
                    <a:pt x="16" y="84"/>
                  </a:lnTo>
                  <a:lnTo>
                    <a:pt x="16" y="106"/>
                  </a:lnTo>
                  <a:lnTo>
                    <a:pt x="18" y="112"/>
                  </a:lnTo>
                  <a:lnTo>
                    <a:pt x="18" y="117"/>
                  </a:lnTo>
                  <a:lnTo>
                    <a:pt x="20" y="121"/>
                  </a:lnTo>
                  <a:lnTo>
                    <a:pt x="20" y="126"/>
                  </a:lnTo>
                  <a:lnTo>
                    <a:pt x="27" y="126"/>
                  </a:lnTo>
                  <a:lnTo>
                    <a:pt x="40" y="121"/>
                  </a:lnTo>
                  <a:lnTo>
                    <a:pt x="40" y="121"/>
                  </a:lnTo>
                  <a:lnTo>
                    <a:pt x="40" y="117"/>
                  </a:lnTo>
                  <a:lnTo>
                    <a:pt x="40" y="108"/>
                  </a:lnTo>
                  <a:lnTo>
                    <a:pt x="40" y="104"/>
                  </a:lnTo>
                  <a:lnTo>
                    <a:pt x="40" y="101"/>
                  </a:lnTo>
                  <a:lnTo>
                    <a:pt x="40" y="93"/>
                  </a:lnTo>
                  <a:lnTo>
                    <a:pt x="40" y="90"/>
                  </a:lnTo>
                  <a:lnTo>
                    <a:pt x="40" y="88"/>
                  </a:lnTo>
                  <a:lnTo>
                    <a:pt x="38" y="88"/>
                  </a:lnTo>
                  <a:lnTo>
                    <a:pt x="40" y="86"/>
                  </a:lnTo>
                  <a:lnTo>
                    <a:pt x="38" y="82"/>
                  </a:lnTo>
                  <a:lnTo>
                    <a:pt x="38" y="82"/>
                  </a:lnTo>
                  <a:lnTo>
                    <a:pt x="40" y="77"/>
                  </a:lnTo>
                  <a:lnTo>
                    <a:pt x="40" y="75"/>
                  </a:lnTo>
                  <a:lnTo>
                    <a:pt x="40" y="71"/>
                  </a:lnTo>
                  <a:lnTo>
                    <a:pt x="40" y="68"/>
                  </a:lnTo>
                  <a:lnTo>
                    <a:pt x="44" y="66"/>
                  </a:lnTo>
                  <a:lnTo>
                    <a:pt x="47" y="66"/>
                  </a:lnTo>
                  <a:lnTo>
                    <a:pt x="47" y="66"/>
                  </a:lnTo>
                  <a:lnTo>
                    <a:pt x="49" y="62"/>
                  </a:lnTo>
                  <a:lnTo>
                    <a:pt x="51" y="57"/>
                  </a:lnTo>
                  <a:lnTo>
                    <a:pt x="53" y="55"/>
                  </a:lnTo>
                  <a:lnTo>
                    <a:pt x="55" y="51"/>
                  </a:lnTo>
                  <a:lnTo>
                    <a:pt x="58" y="51"/>
                  </a:lnTo>
                  <a:lnTo>
                    <a:pt x="60" y="51"/>
                  </a:lnTo>
                  <a:lnTo>
                    <a:pt x="55" y="46"/>
                  </a:lnTo>
                  <a:lnTo>
                    <a:pt x="55" y="44"/>
                  </a:lnTo>
                  <a:lnTo>
                    <a:pt x="58" y="42"/>
                  </a:lnTo>
                  <a:lnTo>
                    <a:pt x="62" y="42"/>
                  </a:lnTo>
                  <a:lnTo>
                    <a:pt x="62" y="40"/>
                  </a:lnTo>
                  <a:lnTo>
                    <a:pt x="60" y="31"/>
                  </a:lnTo>
                  <a:lnTo>
                    <a:pt x="60" y="27"/>
                  </a:lnTo>
                  <a:lnTo>
                    <a:pt x="55" y="22"/>
                  </a:lnTo>
                  <a:lnTo>
                    <a:pt x="53" y="20"/>
                  </a:lnTo>
                  <a:lnTo>
                    <a:pt x="55" y="16"/>
                  </a:lnTo>
                  <a:lnTo>
                    <a:pt x="55" y="16"/>
                  </a:lnTo>
                  <a:lnTo>
                    <a:pt x="51" y="11"/>
                  </a:lnTo>
                  <a:lnTo>
                    <a:pt x="47" y="9"/>
                  </a:lnTo>
                  <a:lnTo>
                    <a:pt x="42" y="4"/>
                  </a:lnTo>
                  <a:lnTo>
                    <a:pt x="36" y="0"/>
                  </a:lnTo>
                  <a:lnTo>
                    <a:pt x="36" y="2"/>
                  </a:lnTo>
                  <a:lnTo>
                    <a:pt x="36" y="4"/>
                  </a:lnTo>
                  <a:lnTo>
                    <a:pt x="31" y="7"/>
                  </a:lnTo>
                  <a:lnTo>
                    <a:pt x="29" y="7"/>
                  </a:lnTo>
                  <a:close/>
                </a:path>
              </a:pathLst>
            </a:custGeom>
            <a:grpFill/>
            <a:ln w="0">
              <a:noFill/>
            </a:ln>
          </p:spPr>
          <p:style>
            <a:lnRef idx="0">
              <a:scrgbClr r="0" g="0" b="0"/>
            </a:lnRef>
            <a:fillRef idx="0">
              <a:scrgbClr r="0" g="0" b="0"/>
            </a:fillRef>
            <a:effectRef idx="0">
              <a:scrgbClr r="0" g="0" b="0"/>
            </a:effectRef>
            <a:fontRef idx="minor"/>
          </p:style>
        </p:sp>
        <p:sp>
          <p:nvSpPr>
            <p:cNvPr id="389" name="CustomShape 130">
              <a:extLst>
                <a:ext uri="{FF2B5EF4-FFF2-40B4-BE49-F238E27FC236}">
                  <a16:creationId xmlns:a16="http://schemas.microsoft.com/office/drawing/2014/main" id="{7D07E15A-7ADA-4071-AC46-AAEECBA6B2B1}"/>
                </a:ext>
              </a:extLst>
            </p:cNvPr>
            <p:cNvSpPr/>
            <p:nvPr/>
          </p:nvSpPr>
          <p:spPr>
            <a:xfrm>
              <a:off x="3455640" y="4916880"/>
              <a:ext cx="241560" cy="332280"/>
            </a:xfrm>
            <a:custGeom>
              <a:avLst/>
              <a:gdLst/>
              <a:ahLst/>
              <a:cxnLst/>
              <a:rect l="l" t="t" r="r" b="b"/>
              <a:pathLst>
                <a:path w="227" h="322">
                  <a:moveTo>
                    <a:pt x="46" y="9"/>
                  </a:moveTo>
                  <a:lnTo>
                    <a:pt x="68" y="0"/>
                  </a:lnTo>
                  <a:lnTo>
                    <a:pt x="224" y="79"/>
                  </a:lnTo>
                  <a:lnTo>
                    <a:pt x="227" y="154"/>
                  </a:lnTo>
                  <a:lnTo>
                    <a:pt x="222" y="156"/>
                  </a:lnTo>
                  <a:lnTo>
                    <a:pt x="220" y="159"/>
                  </a:lnTo>
                  <a:lnTo>
                    <a:pt x="216" y="156"/>
                  </a:lnTo>
                  <a:lnTo>
                    <a:pt x="211" y="156"/>
                  </a:lnTo>
                  <a:lnTo>
                    <a:pt x="209" y="159"/>
                  </a:lnTo>
                  <a:lnTo>
                    <a:pt x="209" y="163"/>
                  </a:lnTo>
                  <a:lnTo>
                    <a:pt x="209" y="167"/>
                  </a:lnTo>
                  <a:lnTo>
                    <a:pt x="207" y="172"/>
                  </a:lnTo>
                  <a:lnTo>
                    <a:pt x="202" y="178"/>
                  </a:lnTo>
                  <a:lnTo>
                    <a:pt x="200" y="178"/>
                  </a:lnTo>
                  <a:lnTo>
                    <a:pt x="196" y="183"/>
                  </a:lnTo>
                  <a:lnTo>
                    <a:pt x="196" y="185"/>
                  </a:lnTo>
                  <a:lnTo>
                    <a:pt x="198" y="187"/>
                  </a:lnTo>
                  <a:lnTo>
                    <a:pt x="196" y="192"/>
                  </a:lnTo>
                  <a:lnTo>
                    <a:pt x="194" y="194"/>
                  </a:lnTo>
                  <a:lnTo>
                    <a:pt x="191" y="196"/>
                  </a:lnTo>
                  <a:lnTo>
                    <a:pt x="196" y="198"/>
                  </a:lnTo>
                  <a:lnTo>
                    <a:pt x="196" y="203"/>
                  </a:lnTo>
                  <a:lnTo>
                    <a:pt x="194" y="205"/>
                  </a:lnTo>
                  <a:lnTo>
                    <a:pt x="187" y="211"/>
                  </a:lnTo>
                  <a:lnTo>
                    <a:pt x="187" y="216"/>
                  </a:lnTo>
                  <a:lnTo>
                    <a:pt x="189" y="218"/>
                  </a:lnTo>
                  <a:lnTo>
                    <a:pt x="196" y="216"/>
                  </a:lnTo>
                  <a:lnTo>
                    <a:pt x="198" y="216"/>
                  </a:lnTo>
                  <a:lnTo>
                    <a:pt x="198" y="218"/>
                  </a:lnTo>
                  <a:lnTo>
                    <a:pt x="196" y="220"/>
                  </a:lnTo>
                  <a:lnTo>
                    <a:pt x="198" y="222"/>
                  </a:lnTo>
                  <a:lnTo>
                    <a:pt x="196" y="225"/>
                  </a:lnTo>
                  <a:lnTo>
                    <a:pt x="198" y="229"/>
                  </a:lnTo>
                  <a:lnTo>
                    <a:pt x="198" y="234"/>
                  </a:lnTo>
                  <a:lnTo>
                    <a:pt x="198" y="238"/>
                  </a:lnTo>
                  <a:lnTo>
                    <a:pt x="207" y="238"/>
                  </a:lnTo>
                  <a:lnTo>
                    <a:pt x="207" y="242"/>
                  </a:lnTo>
                  <a:lnTo>
                    <a:pt x="207" y="245"/>
                  </a:lnTo>
                  <a:lnTo>
                    <a:pt x="207" y="247"/>
                  </a:lnTo>
                  <a:lnTo>
                    <a:pt x="205" y="249"/>
                  </a:lnTo>
                  <a:lnTo>
                    <a:pt x="200" y="251"/>
                  </a:lnTo>
                  <a:lnTo>
                    <a:pt x="198" y="251"/>
                  </a:lnTo>
                  <a:lnTo>
                    <a:pt x="194" y="251"/>
                  </a:lnTo>
                  <a:lnTo>
                    <a:pt x="189" y="253"/>
                  </a:lnTo>
                  <a:lnTo>
                    <a:pt x="185" y="256"/>
                  </a:lnTo>
                  <a:lnTo>
                    <a:pt x="185" y="258"/>
                  </a:lnTo>
                  <a:lnTo>
                    <a:pt x="185" y="260"/>
                  </a:lnTo>
                  <a:lnTo>
                    <a:pt x="183" y="262"/>
                  </a:lnTo>
                  <a:lnTo>
                    <a:pt x="178" y="267"/>
                  </a:lnTo>
                  <a:lnTo>
                    <a:pt x="176" y="267"/>
                  </a:lnTo>
                  <a:lnTo>
                    <a:pt x="174" y="267"/>
                  </a:lnTo>
                  <a:lnTo>
                    <a:pt x="172" y="271"/>
                  </a:lnTo>
                  <a:lnTo>
                    <a:pt x="172" y="273"/>
                  </a:lnTo>
                  <a:lnTo>
                    <a:pt x="169" y="275"/>
                  </a:lnTo>
                  <a:lnTo>
                    <a:pt x="169" y="278"/>
                  </a:lnTo>
                  <a:lnTo>
                    <a:pt x="169" y="280"/>
                  </a:lnTo>
                  <a:lnTo>
                    <a:pt x="167" y="284"/>
                  </a:lnTo>
                  <a:lnTo>
                    <a:pt x="165" y="286"/>
                  </a:lnTo>
                  <a:lnTo>
                    <a:pt x="161" y="289"/>
                  </a:lnTo>
                  <a:lnTo>
                    <a:pt x="154" y="289"/>
                  </a:lnTo>
                  <a:lnTo>
                    <a:pt x="150" y="291"/>
                  </a:lnTo>
                  <a:lnTo>
                    <a:pt x="143" y="289"/>
                  </a:lnTo>
                  <a:lnTo>
                    <a:pt x="141" y="289"/>
                  </a:lnTo>
                  <a:lnTo>
                    <a:pt x="136" y="289"/>
                  </a:lnTo>
                  <a:lnTo>
                    <a:pt x="134" y="289"/>
                  </a:lnTo>
                  <a:lnTo>
                    <a:pt x="130" y="289"/>
                  </a:lnTo>
                  <a:lnTo>
                    <a:pt x="130" y="293"/>
                  </a:lnTo>
                  <a:lnTo>
                    <a:pt x="134" y="297"/>
                  </a:lnTo>
                  <a:lnTo>
                    <a:pt x="136" y="297"/>
                  </a:lnTo>
                  <a:lnTo>
                    <a:pt x="136" y="300"/>
                  </a:lnTo>
                  <a:lnTo>
                    <a:pt x="130" y="302"/>
                  </a:lnTo>
                  <a:lnTo>
                    <a:pt x="128" y="306"/>
                  </a:lnTo>
                  <a:lnTo>
                    <a:pt x="123" y="306"/>
                  </a:lnTo>
                  <a:lnTo>
                    <a:pt x="112" y="308"/>
                  </a:lnTo>
                  <a:lnTo>
                    <a:pt x="108" y="311"/>
                  </a:lnTo>
                  <a:lnTo>
                    <a:pt x="101" y="315"/>
                  </a:lnTo>
                  <a:lnTo>
                    <a:pt x="97" y="317"/>
                  </a:lnTo>
                  <a:lnTo>
                    <a:pt x="92" y="317"/>
                  </a:lnTo>
                  <a:lnTo>
                    <a:pt x="90" y="317"/>
                  </a:lnTo>
                  <a:lnTo>
                    <a:pt x="90" y="313"/>
                  </a:lnTo>
                  <a:lnTo>
                    <a:pt x="88" y="311"/>
                  </a:lnTo>
                  <a:lnTo>
                    <a:pt x="86" y="313"/>
                  </a:lnTo>
                  <a:lnTo>
                    <a:pt x="86" y="317"/>
                  </a:lnTo>
                  <a:lnTo>
                    <a:pt x="84" y="322"/>
                  </a:lnTo>
                  <a:lnTo>
                    <a:pt x="77" y="322"/>
                  </a:lnTo>
                  <a:lnTo>
                    <a:pt x="75" y="322"/>
                  </a:lnTo>
                  <a:lnTo>
                    <a:pt x="70" y="322"/>
                  </a:lnTo>
                  <a:lnTo>
                    <a:pt x="70" y="317"/>
                  </a:lnTo>
                  <a:lnTo>
                    <a:pt x="68" y="315"/>
                  </a:lnTo>
                  <a:lnTo>
                    <a:pt x="68" y="313"/>
                  </a:lnTo>
                  <a:lnTo>
                    <a:pt x="64" y="306"/>
                  </a:lnTo>
                  <a:lnTo>
                    <a:pt x="62" y="302"/>
                  </a:lnTo>
                  <a:lnTo>
                    <a:pt x="59" y="300"/>
                  </a:lnTo>
                  <a:lnTo>
                    <a:pt x="53" y="291"/>
                  </a:lnTo>
                  <a:lnTo>
                    <a:pt x="44" y="286"/>
                  </a:lnTo>
                  <a:lnTo>
                    <a:pt x="42" y="284"/>
                  </a:lnTo>
                  <a:lnTo>
                    <a:pt x="42" y="282"/>
                  </a:lnTo>
                  <a:lnTo>
                    <a:pt x="40" y="280"/>
                  </a:lnTo>
                  <a:lnTo>
                    <a:pt x="37" y="280"/>
                  </a:lnTo>
                  <a:lnTo>
                    <a:pt x="37" y="275"/>
                  </a:lnTo>
                  <a:lnTo>
                    <a:pt x="40" y="273"/>
                  </a:lnTo>
                  <a:lnTo>
                    <a:pt x="40" y="271"/>
                  </a:lnTo>
                  <a:lnTo>
                    <a:pt x="42" y="271"/>
                  </a:lnTo>
                  <a:lnTo>
                    <a:pt x="46" y="269"/>
                  </a:lnTo>
                  <a:lnTo>
                    <a:pt x="48" y="271"/>
                  </a:lnTo>
                  <a:lnTo>
                    <a:pt x="51" y="271"/>
                  </a:lnTo>
                  <a:lnTo>
                    <a:pt x="55" y="271"/>
                  </a:lnTo>
                  <a:lnTo>
                    <a:pt x="57" y="271"/>
                  </a:lnTo>
                  <a:lnTo>
                    <a:pt x="62" y="271"/>
                  </a:lnTo>
                  <a:lnTo>
                    <a:pt x="64" y="271"/>
                  </a:lnTo>
                  <a:lnTo>
                    <a:pt x="66" y="273"/>
                  </a:lnTo>
                  <a:lnTo>
                    <a:pt x="68" y="271"/>
                  </a:lnTo>
                  <a:lnTo>
                    <a:pt x="66" y="271"/>
                  </a:lnTo>
                  <a:lnTo>
                    <a:pt x="62" y="267"/>
                  </a:lnTo>
                  <a:lnTo>
                    <a:pt x="59" y="262"/>
                  </a:lnTo>
                  <a:lnTo>
                    <a:pt x="57" y="260"/>
                  </a:lnTo>
                  <a:lnTo>
                    <a:pt x="53" y="256"/>
                  </a:lnTo>
                  <a:lnTo>
                    <a:pt x="53" y="251"/>
                  </a:lnTo>
                  <a:lnTo>
                    <a:pt x="55" y="249"/>
                  </a:lnTo>
                  <a:lnTo>
                    <a:pt x="57" y="245"/>
                  </a:lnTo>
                  <a:lnTo>
                    <a:pt x="55" y="242"/>
                  </a:lnTo>
                  <a:lnTo>
                    <a:pt x="55" y="240"/>
                  </a:lnTo>
                  <a:lnTo>
                    <a:pt x="55" y="238"/>
                  </a:lnTo>
                  <a:lnTo>
                    <a:pt x="55" y="236"/>
                  </a:lnTo>
                  <a:lnTo>
                    <a:pt x="53" y="229"/>
                  </a:lnTo>
                  <a:lnTo>
                    <a:pt x="53" y="227"/>
                  </a:lnTo>
                  <a:lnTo>
                    <a:pt x="51" y="225"/>
                  </a:lnTo>
                  <a:lnTo>
                    <a:pt x="51" y="218"/>
                  </a:lnTo>
                  <a:lnTo>
                    <a:pt x="46" y="216"/>
                  </a:lnTo>
                  <a:lnTo>
                    <a:pt x="37" y="209"/>
                  </a:lnTo>
                  <a:lnTo>
                    <a:pt x="37" y="209"/>
                  </a:lnTo>
                  <a:lnTo>
                    <a:pt x="33" y="205"/>
                  </a:lnTo>
                  <a:lnTo>
                    <a:pt x="29" y="198"/>
                  </a:lnTo>
                  <a:lnTo>
                    <a:pt x="26" y="198"/>
                  </a:lnTo>
                  <a:lnTo>
                    <a:pt x="24" y="174"/>
                  </a:lnTo>
                  <a:lnTo>
                    <a:pt x="24" y="172"/>
                  </a:lnTo>
                  <a:lnTo>
                    <a:pt x="26" y="172"/>
                  </a:lnTo>
                  <a:lnTo>
                    <a:pt x="29" y="170"/>
                  </a:lnTo>
                  <a:lnTo>
                    <a:pt x="31" y="167"/>
                  </a:lnTo>
                  <a:lnTo>
                    <a:pt x="62" y="134"/>
                  </a:lnTo>
                  <a:lnTo>
                    <a:pt x="62" y="108"/>
                  </a:lnTo>
                  <a:lnTo>
                    <a:pt x="66" y="70"/>
                  </a:lnTo>
                  <a:lnTo>
                    <a:pt x="70" y="68"/>
                  </a:lnTo>
                  <a:lnTo>
                    <a:pt x="70" y="59"/>
                  </a:lnTo>
                  <a:lnTo>
                    <a:pt x="57" y="44"/>
                  </a:lnTo>
                  <a:lnTo>
                    <a:pt x="57" y="42"/>
                  </a:lnTo>
                  <a:lnTo>
                    <a:pt x="59" y="37"/>
                  </a:lnTo>
                  <a:lnTo>
                    <a:pt x="48" y="11"/>
                  </a:lnTo>
                  <a:lnTo>
                    <a:pt x="46" y="9"/>
                  </a:lnTo>
                  <a:lnTo>
                    <a:pt x="46" y="9"/>
                  </a:lnTo>
                  <a:close/>
                  <a:moveTo>
                    <a:pt x="7" y="207"/>
                  </a:moveTo>
                  <a:lnTo>
                    <a:pt x="4" y="209"/>
                  </a:lnTo>
                  <a:lnTo>
                    <a:pt x="2" y="211"/>
                  </a:lnTo>
                  <a:lnTo>
                    <a:pt x="0" y="209"/>
                  </a:lnTo>
                  <a:lnTo>
                    <a:pt x="7" y="207"/>
                  </a:lnTo>
                  <a:close/>
                </a:path>
              </a:pathLst>
            </a:custGeom>
            <a:grpFill/>
            <a:ln w="0">
              <a:noFill/>
            </a:ln>
          </p:spPr>
          <p:style>
            <a:lnRef idx="0">
              <a:scrgbClr r="0" g="0" b="0"/>
            </a:lnRef>
            <a:fillRef idx="0">
              <a:scrgbClr r="0" g="0" b="0"/>
            </a:fillRef>
            <a:effectRef idx="0">
              <a:scrgbClr r="0" g="0" b="0"/>
            </a:effectRef>
            <a:fontRef idx="minor"/>
          </p:style>
        </p:sp>
        <p:sp>
          <p:nvSpPr>
            <p:cNvPr id="390" name="CustomShape 131">
              <a:extLst>
                <a:ext uri="{FF2B5EF4-FFF2-40B4-BE49-F238E27FC236}">
                  <a16:creationId xmlns:a16="http://schemas.microsoft.com/office/drawing/2014/main" id="{F2F13C20-433D-4BD8-B9DF-6C9DB6758A28}"/>
                </a:ext>
              </a:extLst>
            </p:cNvPr>
            <p:cNvSpPr/>
            <p:nvPr/>
          </p:nvSpPr>
          <p:spPr>
            <a:xfrm>
              <a:off x="3215880" y="4920840"/>
              <a:ext cx="313920" cy="237240"/>
            </a:xfrm>
            <a:custGeom>
              <a:avLst/>
              <a:gdLst/>
              <a:ahLst/>
              <a:cxnLst/>
              <a:rect l="l" t="t" r="r" b="b"/>
              <a:pathLst>
                <a:path w="295" h="230">
                  <a:moveTo>
                    <a:pt x="66" y="230"/>
                  </a:moveTo>
                  <a:lnTo>
                    <a:pt x="62" y="225"/>
                  </a:lnTo>
                  <a:lnTo>
                    <a:pt x="58" y="223"/>
                  </a:lnTo>
                  <a:lnTo>
                    <a:pt x="53" y="218"/>
                  </a:lnTo>
                  <a:lnTo>
                    <a:pt x="47" y="214"/>
                  </a:lnTo>
                  <a:lnTo>
                    <a:pt x="47" y="216"/>
                  </a:lnTo>
                  <a:lnTo>
                    <a:pt x="47" y="218"/>
                  </a:lnTo>
                  <a:lnTo>
                    <a:pt x="42" y="221"/>
                  </a:lnTo>
                  <a:lnTo>
                    <a:pt x="40" y="221"/>
                  </a:lnTo>
                  <a:lnTo>
                    <a:pt x="36" y="214"/>
                  </a:lnTo>
                  <a:lnTo>
                    <a:pt x="38" y="212"/>
                  </a:lnTo>
                  <a:lnTo>
                    <a:pt x="38" y="207"/>
                  </a:lnTo>
                  <a:lnTo>
                    <a:pt x="36" y="207"/>
                  </a:lnTo>
                  <a:lnTo>
                    <a:pt x="36" y="203"/>
                  </a:lnTo>
                  <a:lnTo>
                    <a:pt x="33" y="203"/>
                  </a:lnTo>
                  <a:lnTo>
                    <a:pt x="25" y="207"/>
                  </a:lnTo>
                  <a:lnTo>
                    <a:pt x="18" y="203"/>
                  </a:lnTo>
                  <a:lnTo>
                    <a:pt x="18" y="194"/>
                  </a:lnTo>
                  <a:lnTo>
                    <a:pt x="0" y="183"/>
                  </a:lnTo>
                  <a:lnTo>
                    <a:pt x="0" y="177"/>
                  </a:lnTo>
                  <a:lnTo>
                    <a:pt x="3" y="172"/>
                  </a:lnTo>
                  <a:lnTo>
                    <a:pt x="3" y="168"/>
                  </a:lnTo>
                  <a:lnTo>
                    <a:pt x="5" y="166"/>
                  </a:lnTo>
                  <a:lnTo>
                    <a:pt x="9" y="166"/>
                  </a:lnTo>
                  <a:lnTo>
                    <a:pt x="22" y="166"/>
                  </a:lnTo>
                  <a:lnTo>
                    <a:pt x="27" y="166"/>
                  </a:lnTo>
                  <a:lnTo>
                    <a:pt x="31" y="163"/>
                  </a:lnTo>
                  <a:lnTo>
                    <a:pt x="40" y="163"/>
                  </a:lnTo>
                  <a:lnTo>
                    <a:pt x="44" y="163"/>
                  </a:lnTo>
                  <a:lnTo>
                    <a:pt x="49" y="159"/>
                  </a:lnTo>
                  <a:lnTo>
                    <a:pt x="55" y="159"/>
                  </a:lnTo>
                  <a:lnTo>
                    <a:pt x="60" y="155"/>
                  </a:lnTo>
                  <a:lnTo>
                    <a:pt x="71" y="150"/>
                  </a:lnTo>
                  <a:lnTo>
                    <a:pt x="71" y="146"/>
                  </a:lnTo>
                  <a:lnTo>
                    <a:pt x="73" y="139"/>
                  </a:lnTo>
                  <a:lnTo>
                    <a:pt x="75" y="137"/>
                  </a:lnTo>
                  <a:lnTo>
                    <a:pt x="77" y="119"/>
                  </a:lnTo>
                  <a:lnTo>
                    <a:pt x="77" y="82"/>
                  </a:lnTo>
                  <a:lnTo>
                    <a:pt x="106" y="75"/>
                  </a:lnTo>
                  <a:lnTo>
                    <a:pt x="130" y="53"/>
                  </a:lnTo>
                  <a:lnTo>
                    <a:pt x="218" y="0"/>
                  </a:lnTo>
                  <a:lnTo>
                    <a:pt x="251" y="7"/>
                  </a:lnTo>
                  <a:lnTo>
                    <a:pt x="256" y="11"/>
                  </a:lnTo>
                  <a:lnTo>
                    <a:pt x="271" y="5"/>
                  </a:lnTo>
                  <a:lnTo>
                    <a:pt x="273" y="7"/>
                  </a:lnTo>
                  <a:lnTo>
                    <a:pt x="284" y="33"/>
                  </a:lnTo>
                  <a:lnTo>
                    <a:pt x="282" y="38"/>
                  </a:lnTo>
                  <a:lnTo>
                    <a:pt x="282" y="40"/>
                  </a:lnTo>
                  <a:lnTo>
                    <a:pt x="295" y="55"/>
                  </a:lnTo>
                  <a:lnTo>
                    <a:pt x="295" y="64"/>
                  </a:lnTo>
                  <a:lnTo>
                    <a:pt x="291" y="66"/>
                  </a:lnTo>
                  <a:lnTo>
                    <a:pt x="287" y="104"/>
                  </a:lnTo>
                  <a:lnTo>
                    <a:pt x="287" y="130"/>
                  </a:lnTo>
                  <a:lnTo>
                    <a:pt x="256" y="163"/>
                  </a:lnTo>
                  <a:lnTo>
                    <a:pt x="254" y="166"/>
                  </a:lnTo>
                  <a:lnTo>
                    <a:pt x="251" y="168"/>
                  </a:lnTo>
                  <a:lnTo>
                    <a:pt x="249" y="168"/>
                  </a:lnTo>
                  <a:lnTo>
                    <a:pt x="249" y="170"/>
                  </a:lnTo>
                  <a:lnTo>
                    <a:pt x="251" y="194"/>
                  </a:lnTo>
                  <a:lnTo>
                    <a:pt x="247" y="192"/>
                  </a:lnTo>
                  <a:lnTo>
                    <a:pt x="245" y="196"/>
                  </a:lnTo>
                  <a:lnTo>
                    <a:pt x="245" y="199"/>
                  </a:lnTo>
                  <a:lnTo>
                    <a:pt x="243" y="199"/>
                  </a:lnTo>
                  <a:lnTo>
                    <a:pt x="240" y="199"/>
                  </a:lnTo>
                  <a:lnTo>
                    <a:pt x="238" y="199"/>
                  </a:lnTo>
                  <a:lnTo>
                    <a:pt x="236" y="201"/>
                  </a:lnTo>
                  <a:lnTo>
                    <a:pt x="232" y="203"/>
                  </a:lnTo>
                  <a:lnTo>
                    <a:pt x="232" y="203"/>
                  </a:lnTo>
                  <a:lnTo>
                    <a:pt x="225" y="205"/>
                  </a:lnTo>
                  <a:lnTo>
                    <a:pt x="223" y="203"/>
                  </a:lnTo>
                  <a:lnTo>
                    <a:pt x="218" y="203"/>
                  </a:lnTo>
                  <a:lnTo>
                    <a:pt x="212" y="201"/>
                  </a:lnTo>
                  <a:lnTo>
                    <a:pt x="203" y="201"/>
                  </a:lnTo>
                  <a:lnTo>
                    <a:pt x="198" y="201"/>
                  </a:lnTo>
                  <a:lnTo>
                    <a:pt x="190" y="201"/>
                  </a:lnTo>
                  <a:lnTo>
                    <a:pt x="185" y="203"/>
                  </a:lnTo>
                  <a:lnTo>
                    <a:pt x="179" y="210"/>
                  </a:lnTo>
                  <a:lnTo>
                    <a:pt x="174" y="212"/>
                  </a:lnTo>
                  <a:lnTo>
                    <a:pt x="172" y="212"/>
                  </a:lnTo>
                  <a:lnTo>
                    <a:pt x="163" y="210"/>
                  </a:lnTo>
                  <a:lnTo>
                    <a:pt x="159" y="207"/>
                  </a:lnTo>
                  <a:lnTo>
                    <a:pt x="152" y="205"/>
                  </a:lnTo>
                  <a:lnTo>
                    <a:pt x="150" y="203"/>
                  </a:lnTo>
                  <a:lnTo>
                    <a:pt x="150" y="201"/>
                  </a:lnTo>
                  <a:lnTo>
                    <a:pt x="146" y="199"/>
                  </a:lnTo>
                  <a:lnTo>
                    <a:pt x="143" y="199"/>
                  </a:lnTo>
                  <a:lnTo>
                    <a:pt x="141" y="201"/>
                  </a:lnTo>
                  <a:lnTo>
                    <a:pt x="137" y="201"/>
                  </a:lnTo>
                  <a:lnTo>
                    <a:pt x="135" y="203"/>
                  </a:lnTo>
                  <a:lnTo>
                    <a:pt x="130" y="203"/>
                  </a:lnTo>
                  <a:lnTo>
                    <a:pt x="128" y="205"/>
                  </a:lnTo>
                  <a:lnTo>
                    <a:pt x="126" y="205"/>
                  </a:lnTo>
                  <a:lnTo>
                    <a:pt x="124" y="203"/>
                  </a:lnTo>
                  <a:lnTo>
                    <a:pt x="119" y="196"/>
                  </a:lnTo>
                  <a:lnTo>
                    <a:pt x="117" y="194"/>
                  </a:lnTo>
                  <a:lnTo>
                    <a:pt x="110" y="192"/>
                  </a:lnTo>
                  <a:lnTo>
                    <a:pt x="108" y="192"/>
                  </a:lnTo>
                  <a:lnTo>
                    <a:pt x="106" y="192"/>
                  </a:lnTo>
                  <a:lnTo>
                    <a:pt x="99" y="190"/>
                  </a:lnTo>
                  <a:lnTo>
                    <a:pt x="97" y="190"/>
                  </a:lnTo>
                  <a:lnTo>
                    <a:pt x="95" y="190"/>
                  </a:lnTo>
                  <a:lnTo>
                    <a:pt x="93" y="192"/>
                  </a:lnTo>
                  <a:lnTo>
                    <a:pt x="88" y="192"/>
                  </a:lnTo>
                  <a:lnTo>
                    <a:pt x="86" y="192"/>
                  </a:lnTo>
                  <a:lnTo>
                    <a:pt x="82" y="192"/>
                  </a:lnTo>
                  <a:lnTo>
                    <a:pt x="80" y="192"/>
                  </a:lnTo>
                  <a:lnTo>
                    <a:pt x="77" y="192"/>
                  </a:lnTo>
                  <a:lnTo>
                    <a:pt x="75" y="194"/>
                  </a:lnTo>
                  <a:lnTo>
                    <a:pt x="71" y="196"/>
                  </a:lnTo>
                  <a:lnTo>
                    <a:pt x="71" y="199"/>
                  </a:lnTo>
                  <a:lnTo>
                    <a:pt x="71" y="201"/>
                  </a:lnTo>
                  <a:lnTo>
                    <a:pt x="71" y="201"/>
                  </a:lnTo>
                  <a:lnTo>
                    <a:pt x="71" y="203"/>
                  </a:lnTo>
                  <a:lnTo>
                    <a:pt x="71" y="207"/>
                  </a:lnTo>
                  <a:lnTo>
                    <a:pt x="73" y="207"/>
                  </a:lnTo>
                  <a:lnTo>
                    <a:pt x="73" y="212"/>
                  </a:lnTo>
                  <a:lnTo>
                    <a:pt x="69" y="212"/>
                  </a:lnTo>
                  <a:lnTo>
                    <a:pt x="64" y="216"/>
                  </a:lnTo>
                  <a:lnTo>
                    <a:pt x="66" y="218"/>
                  </a:lnTo>
                  <a:lnTo>
                    <a:pt x="64" y="218"/>
                  </a:lnTo>
                  <a:lnTo>
                    <a:pt x="66" y="225"/>
                  </a:lnTo>
                  <a:lnTo>
                    <a:pt x="69" y="225"/>
                  </a:lnTo>
                  <a:lnTo>
                    <a:pt x="69" y="227"/>
                  </a:lnTo>
                  <a:lnTo>
                    <a:pt x="66" y="230"/>
                  </a:lnTo>
                  <a:close/>
                </a:path>
              </a:pathLst>
            </a:custGeom>
            <a:grpFill/>
            <a:ln w="0">
              <a:noFill/>
            </a:ln>
          </p:spPr>
          <p:style>
            <a:lnRef idx="0">
              <a:scrgbClr r="0" g="0" b="0"/>
            </a:lnRef>
            <a:fillRef idx="0">
              <a:scrgbClr r="0" g="0" b="0"/>
            </a:fillRef>
            <a:effectRef idx="0">
              <a:scrgbClr r="0" g="0" b="0"/>
            </a:effectRef>
            <a:fontRef idx="minor"/>
          </p:style>
        </p:sp>
        <p:sp>
          <p:nvSpPr>
            <p:cNvPr id="391" name="CustomShape 132">
              <a:extLst>
                <a:ext uri="{FF2B5EF4-FFF2-40B4-BE49-F238E27FC236}">
                  <a16:creationId xmlns:a16="http://schemas.microsoft.com/office/drawing/2014/main" id="{465A796E-F71C-423A-847F-8EC747A1539A}"/>
                </a:ext>
              </a:extLst>
            </p:cNvPr>
            <p:cNvSpPr/>
            <p:nvPr/>
          </p:nvSpPr>
          <p:spPr>
            <a:xfrm>
              <a:off x="3268080" y="5117400"/>
              <a:ext cx="236160" cy="194760"/>
            </a:xfrm>
            <a:custGeom>
              <a:avLst/>
              <a:gdLst/>
              <a:ahLst/>
              <a:cxnLst/>
              <a:rect l="l" t="t" r="r" b="b"/>
              <a:pathLst>
                <a:path w="222" h="189">
                  <a:moveTo>
                    <a:pt x="213" y="15"/>
                  </a:moveTo>
                  <a:lnTo>
                    <a:pt x="213" y="15"/>
                  </a:lnTo>
                  <a:lnTo>
                    <a:pt x="209" y="11"/>
                  </a:lnTo>
                  <a:lnTo>
                    <a:pt x="205" y="4"/>
                  </a:lnTo>
                  <a:lnTo>
                    <a:pt x="198" y="2"/>
                  </a:lnTo>
                  <a:lnTo>
                    <a:pt x="196" y="6"/>
                  </a:lnTo>
                  <a:lnTo>
                    <a:pt x="196" y="9"/>
                  </a:lnTo>
                  <a:lnTo>
                    <a:pt x="194" y="9"/>
                  </a:lnTo>
                  <a:lnTo>
                    <a:pt x="191" y="9"/>
                  </a:lnTo>
                  <a:lnTo>
                    <a:pt x="189" y="9"/>
                  </a:lnTo>
                  <a:lnTo>
                    <a:pt x="187" y="11"/>
                  </a:lnTo>
                  <a:lnTo>
                    <a:pt x="183" y="13"/>
                  </a:lnTo>
                  <a:lnTo>
                    <a:pt x="180" y="15"/>
                  </a:lnTo>
                  <a:lnTo>
                    <a:pt x="178" y="17"/>
                  </a:lnTo>
                  <a:lnTo>
                    <a:pt x="174" y="13"/>
                  </a:lnTo>
                  <a:lnTo>
                    <a:pt x="169" y="13"/>
                  </a:lnTo>
                  <a:lnTo>
                    <a:pt x="163" y="11"/>
                  </a:lnTo>
                  <a:lnTo>
                    <a:pt x="154" y="11"/>
                  </a:lnTo>
                  <a:lnTo>
                    <a:pt x="149" y="11"/>
                  </a:lnTo>
                  <a:lnTo>
                    <a:pt x="141" y="11"/>
                  </a:lnTo>
                  <a:lnTo>
                    <a:pt x="136" y="13"/>
                  </a:lnTo>
                  <a:lnTo>
                    <a:pt x="130" y="20"/>
                  </a:lnTo>
                  <a:lnTo>
                    <a:pt x="125" y="22"/>
                  </a:lnTo>
                  <a:lnTo>
                    <a:pt x="123" y="22"/>
                  </a:lnTo>
                  <a:lnTo>
                    <a:pt x="114" y="20"/>
                  </a:lnTo>
                  <a:lnTo>
                    <a:pt x="110" y="17"/>
                  </a:lnTo>
                  <a:lnTo>
                    <a:pt x="103" y="15"/>
                  </a:lnTo>
                  <a:lnTo>
                    <a:pt x="101" y="13"/>
                  </a:lnTo>
                  <a:lnTo>
                    <a:pt x="101" y="11"/>
                  </a:lnTo>
                  <a:lnTo>
                    <a:pt x="97" y="9"/>
                  </a:lnTo>
                  <a:lnTo>
                    <a:pt x="94" y="9"/>
                  </a:lnTo>
                  <a:lnTo>
                    <a:pt x="92" y="11"/>
                  </a:lnTo>
                  <a:lnTo>
                    <a:pt x="88" y="11"/>
                  </a:lnTo>
                  <a:lnTo>
                    <a:pt x="86" y="13"/>
                  </a:lnTo>
                  <a:lnTo>
                    <a:pt x="81" y="13"/>
                  </a:lnTo>
                  <a:lnTo>
                    <a:pt x="79" y="15"/>
                  </a:lnTo>
                  <a:lnTo>
                    <a:pt x="77" y="15"/>
                  </a:lnTo>
                  <a:lnTo>
                    <a:pt x="75" y="13"/>
                  </a:lnTo>
                  <a:lnTo>
                    <a:pt x="70" y="6"/>
                  </a:lnTo>
                  <a:lnTo>
                    <a:pt x="68" y="4"/>
                  </a:lnTo>
                  <a:lnTo>
                    <a:pt x="61" y="2"/>
                  </a:lnTo>
                  <a:lnTo>
                    <a:pt x="59" y="2"/>
                  </a:lnTo>
                  <a:lnTo>
                    <a:pt x="57" y="2"/>
                  </a:lnTo>
                  <a:lnTo>
                    <a:pt x="50" y="0"/>
                  </a:lnTo>
                  <a:lnTo>
                    <a:pt x="48" y="0"/>
                  </a:lnTo>
                  <a:lnTo>
                    <a:pt x="46" y="0"/>
                  </a:lnTo>
                  <a:lnTo>
                    <a:pt x="44" y="2"/>
                  </a:lnTo>
                  <a:lnTo>
                    <a:pt x="39" y="2"/>
                  </a:lnTo>
                  <a:lnTo>
                    <a:pt x="37" y="2"/>
                  </a:lnTo>
                  <a:lnTo>
                    <a:pt x="33" y="2"/>
                  </a:lnTo>
                  <a:lnTo>
                    <a:pt x="31" y="2"/>
                  </a:lnTo>
                  <a:lnTo>
                    <a:pt x="28" y="2"/>
                  </a:lnTo>
                  <a:lnTo>
                    <a:pt x="26" y="4"/>
                  </a:lnTo>
                  <a:lnTo>
                    <a:pt x="22" y="6"/>
                  </a:lnTo>
                  <a:lnTo>
                    <a:pt x="22" y="9"/>
                  </a:lnTo>
                  <a:lnTo>
                    <a:pt x="22" y="11"/>
                  </a:lnTo>
                  <a:lnTo>
                    <a:pt x="22" y="11"/>
                  </a:lnTo>
                  <a:lnTo>
                    <a:pt x="22" y="13"/>
                  </a:lnTo>
                  <a:lnTo>
                    <a:pt x="22" y="17"/>
                  </a:lnTo>
                  <a:lnTo>
                    <a:pt x="24" y="17"/>
                  </a:lnTo>
                  <a:lnTo>
                    <a:pt x="24" y="22"/>
                  </a:lnTo>
                  <a:lnTo>
                    <a:pt x="20" y="22"/>
                  </a:lnTo>
                  <a:lnTo>
                    <a:pt x="15" y="26"/>
                  </a:lnTo>
                  <a:lnTo>
                    <a:pt x="17" y="28"/>
                  </a:lnTo>
                  <a:lnTo>
                    <a:pt x="15" y="28"/>
                  </a:lnTo>
                  <a:lnTo>
                    <a:pt x="17" y="35"/>
                  </a:lnTo>
                  <a:lnTo>
                    <a:pt x="20" y="35"/>
                  </a:lnTo>
                  <a:lnTo>
                    <a:pt x="20" y="37"/>
                  </a:lnTo>
                  <a:lnTo>
                    <a:pt x="17" y="40"/>
                  </a:lnTo>
                  <a:lnTo>
                    <a:pt x="15" y="44"/>
                  </a:lnTo>
                  <a:lnTo>
                    <a:pt x="17" y="46"/>
                  </a:lnTo>
                  <a:lnTo>
                    <a:pt x="22" y="51"/>
                  </a:lnTo>
                  <a:lnTo>
                    <a:pt x="22" y="55"/>
                  </a:lnTo>
                  <a:lnTo>
                    <a:pt x="24" y="64"/>
                  </a:lnTo>
                  <a:lnTo>
                    <a:pt x="24" y="66"/>
                  </a:lnTo>
                  <a:lnTo>
                    <a:pt x="20" y="66"/>
                  </a:lnTo>
                  <a:lnTo>
                    <a:pt x="17" y="68"/>
                  </a:lnTo>
                  <a:lnTo>
                    <a:pt x="17" y="70"/>
                  </a:lnTo>
                  <a:lnTo>
                    <a:pt x="22" y="75"/>
                  </a:lnTo>
                  <a:lnTo>
                    <a:pt x="20" y="75"/>
                  </a:lnTo>
                  <a:lnTo>
                    <a:pt x="17" y="75"/>
                  </a:lnTo>
                  <a:lnTo>
                    <a:pt x="15" y="79"/>
                  </a:lnTo>
                  <a:lnTo>
                    <a:pt x="13" y="81"/>
                  </a:lnTo>
                  <a:lnTo>
                    <a:pt x="11" y="86"/>
                  </a:lnTo>
                  <a:lnTo>
                    <a:pt x="9" y="90"/>
                  </a:lnTo>
                  <a:lnTo>
                    <a:pt x="9" y="90"/>
                  </a:lnTo>
                  <a:lnTo>
                    <a:pt x="6" y="90"/>
                  </a:lnTo>
                  <a:lnTo>
                    <a:pt x="2" y="92"/>
                  </a:lnTo>
                  <a:lnTo>
                    <a:pt x="2" y="95"/>
                  </a:lnTo>
                  <a:lnTo>
                    <a:pt x="2" y="99"/>
                  </a:lnTo>
                  <a:lnTo>
                    <a:pt x="2" y="101"/>
                  </a:lnTo>
                  <a:lnTo>
                    <a:pt x="0" y="106"/>
                  </a:lnTo>
                  <a:lnTo>
                    <a:pt x="0" y="106"/>
                  </a:lnTo>
                  <a:lnTo>
                    <a:pt x="2" y="110"/>
                  </a:lnTo>
                  <a:lnTo>
                    <a:pt x="0" y="112"/>
                  </a:lnTo>
                  <a:lnTo>
                    <a:pt x="2" y="112"/>
                  </a:lnTo>
                  <a:lnTo>
                    <a:pt x="2" y="114"/>
                  </a:lnTo>
                  <a:lnTo>
                    <a:pt x="2" y="117"/>
                  </a:lnTo>
                  <a:lnTo>
                    <a:pt x="2" y="125"/>
                  </a:lnTo>
                  <a:lnTo>
                    <a:pt x="2" y="128"/>
                  </a:lnTo>
                  <a:lnTo>
                    <a:pt x="2" y="132"/>
                  </a:lnTo>
                  <a:lnTo>
                    <a:pt x="2" y="141"/>
                  </a:lnTo>
                  <a:lnTo>
                    <a:pt x="2" y="145"/>
                  </a:lnTo>
                  <a:lnTo>
                    <a:pt x="11" y="147"/>
                  </a:lnTo>
                  <a:lnTo>
                    <a:pt x="15" y="145"/>
                  </a:lnTo>
                  <a:lnTo>
                    <a:pt x="31" y="152"/>
                  </a:lnTo>
                  <a:lnTo>
                    <a:pt x="37" y="161"/>
                  </a:lnTo>
                  <a:lnTo>
                    <a:pt x="44" y="169"/>
                  </a:lnTo>
                  <a:lnTo>
                    <a:pt x="42" y="176"/>
                  </a:lnTo>
                  <a:lnTo>
                    <a:pt x="46" y="176"/>
                  </a:lnTo>
                  <a:lnTo>
                    <a:pt x="48" y="183"/>
                  </a:lnTo>
                  <a:lnTo>
                    <a:pt x="53" y="187"/>
                  </a:lnTo>
                  <a:lnTo>
                    <a:pt x="59" y="189"/>
                  </a:lnTo>
                  <a:lnTo>
                    <a:pt x="79" y="189"/>
                  </a:lnTo>
                  <a:lnTo>
                    <a:pt x="81" y="187"/>
                  </a:lnTo>
                  <a:lnTo>
                    <a:pt x="86" y="187"/>
                  </a:lnTo>
                  <a:lnTo>
                    <a:pt x="94" y="185"/>
                  </a:lnTo>
                  <a:lnTo>
                    <a:pt x="97" y="185"/>
                  </a:lnTo>
                  <a:lnTo>
                    <a:pt x="101" y="185"/>
                  </a:lnTo>
                  <a:lnTo>
                    <a:pt x="103" y="178"/>
                  </a:lnTo>
                  <a:lnTo>
                    <a:pt x="108" y="183"/>
                  </a:lnTo>
                  <a:lnTo>
                    <a:pt x="108" y="183"/>
                  </a:lnTo>
                  <a:lnTo>
                    <a:pt x="108" y="183"/>
                  </a:lnTo>
                  <a:lnTo>
                    <a:pt x="110" y="181"/>
                  </a:lnTo>
                  <a:lnTo>
                    <a:pt x="114" y="174"/>
                  </a:lnTo>
                  <a:lnTo>
                    <a:pt x="116" y="169"/>
                  </a:lnTo>
                  <a:lnTo>
                    <a:pt x="114" y="165"/>
                  </a:lnTo>
                  <a:lnTo>
                    <a:pt x="114" y="161"/>
                  </a:lnTo>
                  <a:lnTo>
                    <a:pt x="116" y="158"/>
                  </a:lnTo>
                  <a:lnTo>
                    <a:pt x="116" y="156"/>
                  </a:lnTo>
                  <a:lnTo>
                    <a:pt x="121" y="154"/>
                  </a:lnTo>
                  <a:lnTo>
                    <a:pt x="123" y="152"/>
                  </a:lnTo>
                  <a:lnTo>
                    <a:pt x="125" y="150"/>
                  </a:lnTo>
                  <a:lnTo>
                    <a:pt x="132" y="145"/>
                  </a:lnTo>
                  <a:lnTo>
                    <a:pt x="130" y="141"/>
                  </a:lnTo>
                  <a:lnTo>
                    <a:pt x="132" y="139"/>
                  </a:lnTo>
                  <a:lnTo>
                    <a:pt x="136" y="139"/>
                  </a:lnTo>
                  <a:lnTo>
                    <a:pt x="138" y="136"/>
                  </a:lnTo>
                  <a:lnTo>
                    <a:pt x="138" y="136"/>
                  </a:lnTo>
                  <a:lnTo>
                    <a:pt x="143" y="139"/>
                  </a:lnTo>
                  <a:lnTo>
                    <a:pt x="145" y="139"/>
                  </a:lnTo>
                  <a:lnTo>
                    <a:pt x="149" y="141"/>
                  </a:lnTo>
                  <a:lnTo>
                    <a:pt x="152" y="143"/>
                  </a:lnTo>
                  <a:lnTo>
                    <a:pt x="156" y="147"/>
                  </a:lnTo>
                  <a:lnTo>
                    <a:pt x="158" y="147"/>
                  </a:lnTo>
                  <a:lnTo>
                    <a:pt x="160" y="145"/>
                  </a:lnTo>
                  <a:lnTo>
                    <a:pt x="165" y="141"/>
                  </a:lnTo>
                  <a:lnTo>
                    <a:pt x="165" y="139"/>
                  </a:lnTo>
                  <a:lnTo>
                    <a:pt x="165" y="136"/>
                  </a:lnTo>
                  <a:lnTo>
                    <a:pt x="169" y="136"/>
                  </a:lnTo>
                  <a:lnTo>
                    <a:pt x="172" y="132"/>
                  </a:lnTo>
                  <a:lnTo>
                    <a:pt x="172" y="130"/>
                  </a:lnTo>
                  <a:lnTo>
                    <a:pt x="172" y="125"/>
                  </a:lnTo>
                  <a:lnTo>
                    <a:pt x="178" y="119"/>
                  </a:lnTo>
                  <a:lnTo>
                    <a:pt x="178" y="117"/>
                  </a:lnTo>
                  <a:lnTo>
                    <a:pt x="178" y="112"/>
                  </a:lnTo>
                  <a:lnTo>
                    <a:pt x="180" y="110"/>
                  </a:lnTo>
                  <a:lnTo>
                    <a:pt x="185" y="106"/>
                  </a:lnTo>
                  <a:lnTo>
                    <a:pt x="189" y="101"/>
                  </a:lnTo>
                  <a:lnTo>
                    <a:pt x="189" y="99"/>
                  </a:lnTo>
                  <a:lnTo>
                    <a:pt x="191" y="95"/>
                  </a:lnTo>
                  <a:lnTo>
                    <a:pt x="189" y="90"/>
                  </a:lnTo>
                  <a:lnTo>
                    <a:pt x="194" y="86"/>
                  </a:lnTo>
                  <a:lnTo>
                    <a:pt x="198" y="86"/>
                  </a:lnTo>
                  <a:lnTo>
                    <a:pt x="200" y="81"/>
                  </a:lnTo>
                  <a:lnTo>
                    <a:pt x="202" y="77"/>
                  </a:lnTo>
                  <a:lnTo>
                    <a:pt x="202" y="70"/>
                  </a:lnTo>
                  <a:lnTo>
                    <a:pt x="200" y="68"/>
                  </a:lnTo>
                  <a:lnTo>
                    <a:pt x="202" y="64"/>
                  </a:lnTo>
                  <a:lnTo>
                    <a:pt x="207" y="57"/>
                  </a:lnTo>
                  <a:lnTo>
                    <a:pt x="209" y="57"/>
                  </a:lnTo>
                  <a:lnTo>
                    <a:pt x="209" y="55"/>
                  </a:lnTo>
                  <a:lnTo>
                    <a:pt x="213" y="53"/>
                  </a:lnTo>
                  <a:lnTo>
                    <a:pt x="216" y="53"/>
                  </a:lnTo>
                  <a:lnTo>
                    <a:pt x="218" y="48"/>
                  </a:lnTo>
                  <a:lnTo>
                    <a:pt x="222" y="46"/>
                  </a:lnTo>
                  <a:lnTo>
                    <a:pt x="222" y="44"/>
                  </a:lnTo>
                  <a:lnTo>
                    <a:pt x="222" y="40"/>
                  </a:lnTo>
                  <a:lnTo>
                    <a:pt x="220" y="37"/>
                  </a:lnTo>
                  <a:lnTo>
                    <a:pt x="220" y="35"/>
                  </a:lnTo>
                  <a:lnTo>
                    <a:pt x="216" y="33"/>
                  </a:lnTo>
                  <a:lnTo>
                    <a:pt x="216" y="31"/>
                  </a:lnTo>
                  <a:lnTo>
                    <a:pt x="216" y="24"/>
                  </a:lnTo>
                  <a:lnTo>
                    <a:pt x="213" y="22"/>
                  </a:lnTo>
                  <a:lnTo>
                    <a:pt x="213" y="15"/>
                  </a:lnTo>
                  <a:lnTo>
                    <a:pt x="213" y="15"/>
                  </a:lnTo>
                  <a:close/>
                </a:path>
              </a:pathLst>
            </a:custGeom>
            <a:grpFill/>
            <a:ln w="0">
              <a:noFill/>
            </a:ln>
          </p:spPr>
          <p:style>
            <a:lnRef idx="0">
              <a:scrgbClr r="0" g="0" b="0"/>
            </a:lnRef>
            <a:fillRef idx="0">
              <a:scrgbClr r="0" g="0" b="0"/>
            </a:fillRef>
            <a:effectRef idx="0">
              <a:scrgbClr r="0" g="0" b="0"/>
            </a:effectRef>
            <a:fontRef idx="minor"/>
          </p:style>
        </p:sp>
        <p:sp>
          <p:nvSpPr>
            <p:cNvPr id="392" name="CustomShape 133">
              <a:extLst>
                <a:ext uri="{FF2B5EF4-FFF2-40B4-BE49-F238E27FC236}">
                  <a16:creationId xmlns:a16="http://schemas.microsoft.com/office/drawing/2014/main" id="{5ACB4D43-18AC-4526-9268-39552404635F}"/>
                </a:ext>
              </a:extLst>
            </p:cNvPr>
            <p:cNvSpPr/>
            <p:nvPr/>
          </p:nvSpPr>
          <p:spPr>
            <a:xfrm>
              <a:off x="3383280" y="5132880"/>
              <a:ext cx="156240" cy="230040"/>
            </a:xfrm>
            <a:custGeom>
              <a:avLst/>
              <a:gdLst/>
              <a:ahLst/>
              <a:cxnLst/>
              <a:rect l="l" t="t" r="r" b="b"/>
              <a:pathLst>
                <a:path w="147" h="223">
                  <a:moveTo>
                    <a:pt x="0" y="168"/>
                  </a:moveTo>
                  <a:lnTo>
                    <a:pt x="2" y="166"/>
                  </a:lnTo>
                  <a:lnTo>
                    <a:pt x="6" y="159"/>
                  </a:lnTo>
                  <a:lnTo>
                    <a:pt x="8" y="154"/>
                  </a:lnTo>
                  <a:lnTo>
                    <a:pt x="6" y="150"/>
                  </a:lnTo>
                  <a:lnTo>
                    <a:pt x="6" y="146"/>
                  </a:lnTo>
                  <a:lnTo>
                    <a:pt x="8" y="143"/>
                  </a:lnTo>
                  <a:lnTo>
                    <a:pt x="8" y="141"/>
                  </a:lnTo>
                  <a:lnTo>
                    <a:pt x="13" y="139"/>
                  </a:lnTo>
                  <a:lnTo>
                    <a:pt x="15" y="137"/>
                  </a:lnTo>
                  <a:lnTo>
                    <a:pt x="17" y="135"/>
                  </a:lnTo>
                  <a:lnTo>
                    <a:pt x="24" y="130"/>
                  </a:lnTo>
                  <a:lnTo>
                    <a:pt x="22" y="126"/>
                  </a:lnTo>
                  <a:lnTo>
                    <a:pt x="24" y="124"/>
                  </a:lnTo>
                  <a:lnTo>
                    <a:pt x="28" y="124"/>
                  </a:lnTo>
                  <a:lnTo>
                    <a:pt x="30" y="121"/>
                  </a:lnTo>
                  <a:lnTo>
                    <a:pt x="30" y="121"/>
                  </a:lnTo>
                  <a:lnTo>
                    <a:pt x="35" y="124"/>
                  </a:lnTo>
                  <a:lnTo>
                    <a:pt x="37" y="124"/>
                  </a:lnTo>
                  <a:lnTo>
                    <a:pt x="41" y="126"/>
                  </a:lnTo>
                  <a:lnTo>
                    <a:pt x="44" y="128"/>
                  </a:lnTo>
                  <a:lnTo>
                    <a:pt x="48" y="132"/>
                  </a:lnTo>
                  <a:lnTo>
                    <a:pt x="50" y="132"/>
                  </a:lnTo>
                  <a:lnTo>
                    <a:pt x="52" y="130"/>
                  </a:lnTo>
                  <a:lnTo>
                    <a:pt x="57" y="126"/>
                  </a:lnTo>
                  <a:lnTo>
                    <a:pt x="57" y="124"/>
                  </a:lnTo>
                  <a:lnTo>
                    <a:pt x="57" y="121"/>
                  </a:lnTo>
                  <a:lnTo>
                    <a:pt x="61" y="121"/>
                  </a:lnTo>
                  <a:lnTo>
                    <a:pt x="64" y="117"/>
                  </a:lnTo>
                  <a:lnTo>
                    <a:pt x="64" y="115"/>
                  </a:lnTo>
                  <a:lnTo>
                    <a:pt x="64" y="110"/>
                  </a:lnTo>
                  <a:lnTo>
                    <a:pt x="70" y="104"/>
                  </a:lnTo>
                  <a:lnTo>
                    <a:pt x="70" y="102"/>
                  </a:lnTo>
                  <a:lnTo>
                    <a:pt x="70" y="97"/>
                  </a:lnTo>
                  <a:lnTo>
                    <a:pt x="72" y="95"/>
                  </a:lnTo>
                  <a:lnTo>
                    <a:pt x="77" y="91"/>
                  </a:lnTo>
                  <a:lnTo>
                    <a:pt x="81" y="86"/>
                  </a:lnTo>
                  <a:lnTo>
                    <a:pt x="81" y="84"/>
                  </a:lnTo>
                  <a:lnTo>
                    <a:pt x="83" y="80"/>
                  </a:lnTo>
                  <a:lnTo>
                    <a:pt x="81" y="75"/>
                  </a:lnTo>
                  <a:lnTo>
                    <a:pt x="86" y="71"/>
                  </a:lnTo>
                  <a:lnTo>
                    <a:pt x="90" y="71"/>
                  </a:lnTo>
                  <a:lnTo>
                    <a:pt x="92" y="66"/>
                  </a:lnTo>
                  <a:lnTo>
                    <a:pt x="94" y="62"/>
                  </a:lnTo>
                  <a:lnTo>
                    <a:pt x="94" y="55"/>
                  </a:lnTo>
                  <a:lnTo>
                    <a:pt x="92" y="53"/>
                  </a:lnTo>
                  <a:lnTo>
                    <a:pt x="94" y="49"/>
                  </a:lnTo>
                  <a:lnTo>
                    <a:pt x="99" y="42"/>
                  </a:lnTo>
                  <a:lnTo>
                    <a:pt x="101" y="42"/>
                  </a:lnTo>
                  <a:lnTo>
                    <a:pt x="101" y="40"/>
                  </a:lnTo>
                  <a:lnTo>
                    <a:pt x="105" y="38"/>
                  </a:lnTo>
                  <a:lnTo>
                    <a:pt x="108" y="38"/>
                  </a:lnTo>
                  <a:lnTo>
                    <a:pt x="110" y="33"/>
                  </a:lnTo>
                  <a:lnTo>
                    <a:pt x="114" y="31"/>
                  </a:lnTo>
                  <a:lnTo>
                    <a:pt x="114" y="29"/>
                  </a:lnTo>
                  <a:lnTo>
                    <a:pt x="114" y="25"/>
                  </a:lnTo>
                  <a:lnTo>
                    <a:pt x="112" y="22"/>
                  </a:lnTo>
                  <a:lnTo>
                    <a:pt x="112" y="20"/>
                  </a:lnTo>
                  <a:lnTo>
                    <a:pt x="108" y="18"/>
                  </a:lnTo>
                  <a:lnTo>
                    <a:pt x="108" y="16"/>
                  </a:lnTo>
                  <a:lnTo>
                    <a:pt x="108" y="9"/>
                  </a:lnTo>
                  <a:lnTo>
                    <a:pt x="105" y="7"/>
                  </a:lnTo>
                  <a:lnTo>
                    <a:pt x="105" y="0"/>
                  </a:lnTo>
                  <a:lnTo>
                    <a:pt x="114" y="7"/>
                  </a:lnTo>
                  <a:lnTo>
                    <a:pt x="119" y="9"/>
                  </a:lnTo>
                  <a:lnTo>
                    <a:pt x="119" y="16"/>
                  </a:lnTo>
                  <a:lnTo>
                    <a:pt x="121" y="18"/>
                  </a:lnTo>
                  <a:lnTo>
                    <a:pt x="121" y="20"/>
                  </a:lnTo>
                  <a:lnTo>
                    <a:pt x="123" y="27"/>
                  </a:lnTo>
                  <a:lnTo>
                    <a:pt x="123" y="29"/>
                  </a:lnTo>
                  <a:lnTo>
                    <a:pt x="123" y="31"/>
                  </a:lnTo>
                  <a:lnTo>
                    <a:pt x="123" y="33"/>
                  </a:lnTo>
                  <a:lnTo>
                    <a:pt x="125" y="36"/>
                  </a:lnTo>
                  <a:lnTo>
                    <a:pt x="123" y="40"/>
                  </a:lnTo>
                  <a:lnTo>
                    <a:pt x="121" y="42"/>
                  </a:lnTo>
                  <a:lnTo>
                    <a:pt x="121" y="47"/>
                  </a:lnTo>
                  <a:lnTo>
                    <a:pt x="125" y="51"/>
                  </a:lnTo>
                  <a:lnTo>
                    <a:pt x="127" y="53"/>
                  </a:lnTo>
                  <a:lnTo>
                    <a:pt x="130" y="58"/>
                  </a:lnTo>
                  <a:lnTo>
                    <a:pt x="134" y="62"/>
                  </a:lnTo>
                  <a:lnTo>
                    <a:pt x="136" y="62"/>
                  </a:lnTo>
                  <a:lnTo>
                    <a:pt x="134" y="64"/>
                  </a:lnTo>
                  <a:lnTo>
                    <a:pt x="132" y="62"/>
                  </a:lnTo>
                  <a:lnTo>
                    <a:pt x="130" y="62"/>
                  </a:lnTo>
                  <a:lnTo>
                    <a:pt x="125" y="62"/>
                  </a:lnTo>
                  <a:lnTo>
                    <a:pt x="123" y="62"/>
                  </a:lnTo>
                  <a:lnTo>
                    <a:pt x="119" y="62"/>
                  </a:lnTo>
                  <a:lnTo>
                    <a:pt x="116" y="62"/>
                  </a:lnTo>
                  <a:lnTo>
                    <a:pt x="114" y="60"/>
                  </a:lnTo>
                  <a:lnTo>
                    <a:pt x="110" y="62"/>
                  </a:lnTo>
                  <a:lnTo>
                    <a:pt x="108" y="62"/>
                  </a:lnTo>
                  <a:lnTo>
                    <a:pt x="108" y="64"/>
                  </a:lnTo>
                  <a:lnTo>
                    <a:pt x="105" y="66"/>
                  </a:lnTo>
                  <a:lnTo>
                    <a:pt x="105" y="71"/>
                  </a:lnTo>
                  <a:lnTo>
                    <a:pt x="108" y="71"/>
                  </a:lnTo>
                  <a:lnTo>
                    <a:pt x="110" y="73"/>
                  </a:lnTo>
                  <a:lnTo>
                    <a:pt x="110" y="75"/>
                  </a:lnTo>
                  <a:lnTo>
                    <a:pt x="112" y="77"/>
                  </a:lnTo>
                  <a:lnTo>
                    <a:pt x="121" y="82"/>
                  </a:lnTo>
                  <a:lnTo>
                    <a:pt x="127" y="91"/>
                  </a:lnTo>
                  <a:lnTo>
                    <a:pt x="130" y="93"/>
                  </a:lnTo>
                  <a:lnTo>
                    <a:pt x="132" y="97"/>
                  </a:lnTo>
                  <a:lnTo>
                    <a:pt x="136" y="104"/>
                  </a:lnTo>
                  <a:lnTo>
                    <a:pt x="136" y="108"/>
                  </a:lnTo>
                  <a:lnTo>
                    <a:pt x="132" y="113"/>
                  </a:lnTo>
                  <a:lnTo>
                    <a:pt x="130" y="113"/>
                  </a:lnTo>
                  <a:lnTo>
                    <a:pt x="127" y="117"/>
                  </a:lnTo>
                  <a:lnTo>
                    <a:pt x="125" y="124"/>
                  </a:lnTo>
                  <a:lnTo>
                    <a:pt x="123" y="128"/>
                  </a:lnTo>
                  <a:lnTo>
                    <a:pt x="119" y="135"/>
                  </a:lnTo>
                  <a:lnTo>
                    <a:pt x="116" y="135"/>
                  </a:lnTo>
                  <a:lnTo>
                    <a:pt x="114" y="137"/>
                  </a:lnTo>
                  <a:lnTo>
                    <a:pt x="116" y="141"/>
                  </a:lnTo>
                  <a:lnTo>
                    <a:pt x="116" y="148"/>
                  </a:lnTo>
                  <a:lnTo>
                    <a:pt x="116" y="152"/>
                  </a:lnTo>
                  <a:lnTo>
                    <a:pt x="119" y="157"/>
                  </a:lnTo>
                  <a:lnTo>
                    <a:pt x="119" y="161"/>
                  </a:lnTo>
                  <a:lnTo>
                    <a:pt x="119" y="170"/>
                  </a:lnTo>
                  <a:lnTo>
                    <a:pt x="121" y="170"/>
                  </a:lnTo>
                  <a:lnTo>
                    <a:pt x="125" y="172"/>
                  </a:lnTo>
                  <a:lnTo>
                    <a:pt x="130" y="177"/>
                  </a:lnTo>
                  <a:lnTo>
                    <a:pt x="130" y="181"/>
                  </a:lnTo>
                  <a:lnTo>
                    <a:pt x="134" y="188"/>
                  </a:lnTo>
                  <a:lnTo>
                    <a:pt x="138" y="194"/>
                  </a:lnTo>
                  <a:lnTo>
                    <a:pt x="141" y="196"/>
                  </a:lnTo>
                  <a:lnTo>
                    <a:pt x="145" y="201"/>
                  </a:lnTo>
                  <a:lnTo>
                    <a:pt x="147" y="205"/>
                  </a:lnTo>
                  <a:lnTo>
                    <a:pt x="147" y="207"/>
                  </a:lnTo>
                  <a:lnTo>
                    <a:pt x="147" y="210"/>
                  </a:lnTo>
                  <a:lnTo>
                    <a:pt x="147" y="210"/>
                  </a:lnTo>
                  <a:lnTo>
                    <a:pt x="147" y="210"/>
                  </a:lnTo>
                  <a:lnTo>
                    <a:pt x="147" y="212"/>
                  </a:lnTo>
                  <a:lnTo>
                    <a:pt x="145" y="216"/>
                  </a:lnTo>
                  <a:lnTo>
                    <a:pt x="143" y="218"/>
                  </a:lnTo>
                  <a:lnTo>
                    <a:pt x="145" y="221"/>
                  </a:lnTo>
                  <a:lnTo>
                    <a:pt x="145" y="223"/>
                  </a:lnTo>
                  <a:lnTo>
                    <a:pt x="143" y="223"/>
                  </a:lnTo>
                  <a:lnTo>
                    <a:pt x="143" y="223"/>
                  </a:lnTo>
                  <a:lnTo>
                    <a:pt x="141" y="223"/>
                  </a:lnTo>
                  <a:lnTo>
                    <a:pt x="138" y="221"/>
                  </a:lnTo>
                  <a:lnTo>
                    <a:pt x="136" y="221"/>
                  </a:lnTo>
                  <a:lnTo>
                    <a:pt x="132" y="221"/>
                  </a:lnTo>
                  <a:lnTo>
                    <a:pt x="132" y="221"/>
                  </a:lnTo>
                  <a:lnTo>
                    <a:pt x="127" y="218"/>
                  </a:lnTo>
                  <a:lnTo>
                    <a:pt x="127" y="218"/>
                  </a:lnTo>
                  <a:lnTo>
                    <a:pt x="127" y="221"/>
                  </a:lnTo>
                  <a:lnTo>
                    <a:pt x="125" y="221"/>
                  </a:lnTo>
                  <a:lnTo>
                    <a:pt x="123" y="218"/>
                  </a:lnTo>
                  <a:lnTo>
                    <a:pt x="121" y="218"/>
                  </a:lnTo>
                  <a:lnTo>
                    <a:pt x="119" y="218"/>
                  </a:lnTo>
                  <a:lnTo>
                    <a:pt x="116" y="216"/>
                  </a:lnTo>
                  <a:lnTo>
                    <a:pt x="114" y="216"/>
                  </a:lnTo>
                  <a:lnTo>
                    <a:pt x="114" y="218"/>
                  </a:lnTo>
                  <a:lnTo>
                    <a:pt x="112" y="216"/>
                  </a:lnTo>
                  <a:lnTo>
                    <a:pt x="88" y="216"/>
                  </a:lnTo>
                  <a:lnTo>
                    <a:pt x="86" y="214"/>
                  </a:lnTo>
                  <a:lnTo>
                    <a:pt x="86" y="214"/>
                  </a:lnTo>
                  <a:lnTo>
                    <a:pt x="83" y="216"/>
                  </a:lnTo>
                  <a:lnTo>
                    <a:pt x="79" y="214"/>
                  </a:lnTo>
                  <a:lnTo>
                    <a:pt x="79" y="214"/>
                  </a:lnTo>
                  <a:lnTo>
                    <a:pt x="77" y="214"/>
                  </a:lnTo>
                  <a:lnTo>
                    <a:pt x="72" y="214"/>
                  </a:lnTo>
                  <a:lnTo>
                    <a:pt x="70" y="214"/>
                  </a:lnTo>
                  <a:lnTo>
                    <a:pt x="66" y="214"/>
                  </a:lnTo>
                  <a:lnTo>
                    <a:pt x="64" y="214"/>
                  </a:lnTo>
                  <a:lnTo>
                    <a:pt x="57" y="214"/>
                  </a:lnTo>
                  <a:lnTo>
                    <a:pt x="55" y="216"/>
                  </a:lnTo>
                  <a:lnTo>
                    <a:pt x="55" y="214"/>
                  </a:lnTo>
                  <a:lnTo>
                    <a:pt x="52" y="216"/>
                  </a:lnTo>
                  <a:lnTo>
                    <a:pt x="52" y="216"/>
                  </a:lnTo>
                  <a:lnTo>
                    <a:pt x="52" y="216"/>
                  </a:lnTo>
                  <a:lnTo>
                    <a:pt x="28" y="216"/>
                  </a:lnTo>
                  <a:lnTo>
                    <a:pt x="28" y="216"/>
                  </a:lnTo>
                  <a:lnTo>
                    <a:pt x="26" y="216"/>
                  </a:lnTo>
                  <a:lnTo>
                    <a:pt x="22" y="216"/>
                  </a:lnTo>
                  <a:lnTo>
                    <a:pt x="26" y="214"/>
                  </a:lnTo>
                  <a:lnTo>
                    <a:pt x="24" y="210"/>
                  </a:lnTo>
                  <a:lnTo>
                    <a:pt x="26" y="203"/>
                  </a:lnTo>
                  <a:lnTo>
                    <a:pt x="24" y="196"/>
                  </a:lnTo>
                  <a:lnTo>
                    <a:pt x="22" y="192"/>
                  </a:lnTo>
                  <a:lnTo>
                    <a:pt x="22" y="185"/>
                  </a:lnTo>
                  <a:lnTo>
                    <a:pt x="22" y="183"/>
                  </a:lnTo>
                  <a:lnTo>
                    <a:pt x="19" y="179"/>
                  </a:lnTo>
                  <a:lnTo>
                    <a:pt x="13" y="181"/>
                  </a:lnTo>
                  <a:lnTo>
                    <a:pt x="13" y="179"/>
                  </a:lnTo>
                  <a:lnTo>
                    <a:pt x="8" y="179"/>
                  </a:lnTo>
                  <a:lnTo>
                    <a:pt x="6" y="168"/>
                  </a:lnTo>
                  <a:lnTo>
                    <a:pt x="4" y="168"/>
                  </a:lnTo>
                  <a:lnTo>
                    <a:pt x="0" y="168"/>
                  </a:lnTo>
                  <a:close/>
                </a:path>
              </a:pathLst>
            </a:custGeom>
            <a:grpFill/>
            <a:ln w="0">
              <a:noFill/>
            </a:ln>
          </p:spPr>
          <p:style>
            <a:lnRef idx="0">
              <a:scrgbClr r="0" g="0" b="0"/>
            </a:lnRef>
            <a:fillRef idx="0">
              <a:scrgbClr r="0" g="0" b="0"/>
            </a:fillRef>
            <a:effectRef idx="0">
              <a:scrgbClr r="0" g="0" b="0"/>
            </a:effectRef>
            <a:fontRef idx="minor"/>
          </p:style>
        </p:sp>
        <p:sp>
          <p:nvSpPr>
            <p:cNvPr id="393" name="CustomShape 134">
              <a:extLst>
                <a:ext uri="{FF2B5EF4-FFF2-40B4-BE49-F238E27FC236}">
                  <a16:creationId xmlns:a16="http://schemas.microsoft.com/office/drawing/2014/main" id="{7F66C7E8-0242-4FE5-9F70-2340E4E891CE}"/>
                </a:ext>
              </a:extLst>
            </p:cNvPr>
            <p:cNvSpPr/>
            <p:nvPr/>
          </p:nvSpPr>
          <p:spPr>
            <a:xfrm>
              <a:off x="3385440" y="5353920"/>
              <a:ext cx="117000" cy="124560"/>
            </a:xfrm>
            <a:custGeom>
              <a:avLst/>
              <a:gdLst/>
              <a:ahLst/>
              <a:cxnLst/>
              <a:rect l="l" t="t" r="r" b="b"/>
              <a:pathLst>
                <a:path w="110" h="121">
                  <a:moveTo>
                    <a:pt x="50" y="2"/>
                  </a:moveTo>
                  <a:lnTo>
                    <a:pt x="50" y="2"/>
                  </a:lnTo>
                  <a:lnTo>
                    <a:pt x="53" y="0"/>
                  </a:lnTo>
                  <a:lnTo>
                    <a:pt x="53" y="2"/>
                  </a:lnTo>
                  <a:lnTo>
                    <a:pt x="55" y="0"/>
                  </a:lnTo>
                  <a:lnTo>
                    <a:pt x="62" y="0"/>
                  </a:lnTo>
                  <a:lnTo>
                    <a:pt x="64" y="0"/>
                  </a:lnTo>
                  <a:lnTo>
                    <a:pt x="68" y="0"/>
                  </a:lnTo>
                  <a:lnTo>
                    <a:pt x="70" y="0"/>
                  </a:lnTo>
                  <a:lnTo>
                    <a:pt x="75" y="0"/>
                  </a:lnTo>
                  <a:lnTo>
                    <a:pt x="77" y="0"/>
                  </a:lnTo>
                  <a:lnTo>
                    <a:pt x="77" y="0"/>
                  </a:lnTo>
                  <a:lnTo>
                    <a:pt x="81" y="2"/>
                  </a:lnTo>
                  <a:lnTo>
                    <a:pt x="84" y="0"/>
                  </a:lnTo>
                  <a:lnTo>
                    <a:pt x="84" y="0"/>
                  </a:lnTo>
                  <a:lnTo>
                    <a:pt x="86" y="2"/>
                  </a:lnTo>
                  <a:lnTo>
                    <a:pt x="86" y="2"/>
                  </a:lnTo>
                  <a:lnTo>
                    <a:pt x="84" y="7"/>
                  </a:lnTo>
                  <a:lnTo>
                    <a:pt x="86" y="11"/>
                  </a:lnTo>
                  <a:lnTo>
                    <a:pt x="86" y="15"/>
                  </a:lnTo>
                  <a:lnTo>
                    <a:pt x="86" y="18"/>
                  </a:lnTo>
                  <a:lnTo>
                    <a:pt x="86" y="20"/>
                  </a:lnTo>
                  <a:lnTo>
                    <a:pt x="88" y="22"/>
                  </a:lnTo>
                  <a:lnTo>
                    <a:pt x="90" y="20"/>
                  </a:lnTo>
                  <a:lnTo>
                    <a:pt x="92" y="20"/>
                  </a:lnTo>
                  <a:lnTo>
                    <a:pt x="97" y="20"/>
                  </a:lnTo>
                  <a:lnTo>
                    <a:pt x="101" y="18"/>
                  </a:lnTo>
                  <a:lnTo>
                    <a:pt x="108" y="18"/>
                  </a:lnTo>
                  <a:lnTo>
                    <a:pt x="110" y="20"/>
                  </a:lnTo>
                  <a:lnTo>
                    <a:pt x="110" y="24"/>
                  </a:lnTo>
                  <a:lnTo>
                    <a:pt x="110" y="29"/>
                  </a:lnTo>
                  <a:lnTo>
                    <a:pt x="110" y="29"/>
                  </a:lnTo>
                  <a:lnTo>
                    <a:pt x="110" y="33"/>
                  </a:lnTo>
                  <a:lnTo>
                    <a:pt x="106" y="33"/>
                  </a:lnTo>
                  <a:lnTo>
                    <a:pt x="101" y="35"/>
                  </a:lnTo>
                  <a:lnTo>
                    <a:pt x="101" y="40"/>
                  </a:lnTo>
                  <a:lnTo>
                    <a:pt x="103" y="40"/>
                  </a:lnTo>
                  <a:lnTo>
                    <a:pt x="103" y="42"/>
                  </a:lnTo>
                  <a:lnTo>
                    <a:pt x="103" y="44"/>
                  </a:lnTo>
                  <a:lnTo>
                    <a:pt x="101" y="44"/>
                  </a:lnTo>
                  <a:lnTo>
                    <a:pt x="99" y="44"/>
                  </a:lnTo>
                  <a:lnTo>
                    <a:pt x="99" y="46"/>
                  </a:lnTo>
                  <a:lnTo>
                    <a:pt x="101" y="48"/>
                  </a:lnTo>
                  <a:lnTo>
                    <a:pt x="101" y="51"/>
                  </a:lnTo>
                  <a:lnTo>
                    <a:pt x="103" y="51"/>
                  </a:lnTo>
                  <a:lnTo>
                    <a:pt x="103" y="53"/>
                  </a:lnTo>
                  <a:lnTo>
                    <a:pt x="108" y="55"/>
                  </a:lnTo>
                  <a:lnTo>
                    <a:pt x="108" y="57"/>
                  </a:lnTo>
                  <a:lnTo>
                    <a:pt x="110" y="59"/>
                  </a:lnTo>
                  <a:lnTo>
                    <a:pt x="110" y="64"/>
                  </a:lnTo>
                  <a:lnTo>
                    <a:pt x="108" y="70"/>
                  </a:lnTo>
                  <a:lnTo>
                    <a:pt x="103" y="86"/>
                  </a:lnTo>
                  <a:lnTo>
                    <a:pt x="103" y="88"/>
                  </a:lnTo>
                  <a:lnTo>
                    <a:pt x="103" y="93"/>
                  </a:lnTo>
                  <a:lnTo>
                    <a:pt x="101" y="93"/>
                  </a:lnTo>
                  <a:lnTo>
                    <a:pt x="101" y="90"/>
                  </a:lnTo>
                  <a:lnTo>
                    <a:pt x="97" y="88"/>
                  </a:lnTo>
                  <a:lnTo>
                    <a:pt x="92" y="88"/>
                  </a:lnTo>
                  <a:lnTo>
                    <a:pt x="90" y="90"/>
                  </a:lnTo>
                  <a:lnTo>
                    <a:pt x="88" y="88"/>
                  </a:lnTo>
                  <a:lnTo>
                    <a:pt x="84" y="90"/>
                  </a:lnTo>
                  <a:lnTo>
                    <a:pt x="81" y="86"/>
                  </a:lnTo>
                  <a:lnTo>
                    <a:pt x="77" y="79"/>
                  </a:lnTo>
                  <a:lnTo>
                    <a:pt x="75" y="79"/>
                  </a:lnTo>
                  <a:lnTo>
                    <a:pt x="73" y="81"/>
                  </a:lnTo>
                  <a:lnTo>
                    <a:pt x="73" y="86"/>
                  </a:lnTo>
                  <a:lnTo>
                    <a:pt x="73" y="88"/>
                  </a:lnTo>
                  <a:lnTo>
                    <a:pt x="66" y="88"/>
                  </a:lnTo>
                  <a:lnTo>
                    <a:pt x="62" y="88"/>
                  </a:lnTo>
                  <a:lnTo>
                    <a:pt x="62" y="93"/>
                  </a:lnTo>
                  <a:lnTo>
                    <a:pt x="59" y="93"/>
                  </a:lnTo>
                  <a:lnTo>
                    <a:pt x="55" y="90"/>
                  </a:lnTo>
                  <a:lnTo>
                    <a:pt x="53" y="90"/>
                  </a:lnTo>
                  <a:lnTo>
                    <a:pt x="50" y="93"/>
                  </a:lnTo>
                  <a:lnTo>
                    <a:pt x="50" y="97"/>
                  </a:lnTo>
                  <a:lnTo>
                    <a:pt x="50" y="99"/>
                  </a:lnTo>
                  <a:lnTo>
                    <a:pt x="55" y="99"/>
                  </a:lnTo>
                  <a:lnTo>
                    <a:pt x="57" y="97"/>
                  </a:lnTo>
                  <a:lnTo>
                    <a:pt x="59" y="99"/>
                  </a:lnTo>
                  <a:lnTo>
                    <a:pt x="62" y="101"/>
                  </a:lnTo>
                  <a:lnTo>
                    <a:pt x="62" y="112"/>
                  </a:lnTo>
                  <a:lnTo>
                    <a:pt x="62" y="115"/>
                  </a:lnTo>
                  <a:lnTo>
                    <a:pt x="57" y="110"/>
                  </a:lnTo>
                  <a:lnTo>
                    <a:pt x="55" y="110"/>
                  </a:lnTo>
                  <a:lnTo>
                    <a:pt x="55" y="112"/>
                  </a:lnTo>
                  <a:lnTo>
                    <a:pt x="50" y="112"/>
                  </a:lnTo>
                  <a:lnTo>
                    <a:pt x="48" y="115"/>
                  </a:lnTo>
                  <a:lnTo>
                    <a:pt x="48" y="117"/>
                  </a:lnTo>
                  <a:lnTo>
                    <a:pt x="46" y="121"/>
                  </a:lnTo>
                  <a:lnTo>
                    <a:pt x="44" y="119"/>
                  </a:lnTo>
                  <a:lnTo>
                    <a:pt x="42" y="119"/>
                  </a:lnTo>
                  <a:lnTo>
                    <a:pt x="42" y="115"/>
                  </a:lnTo>
                  <a:lnTo>
                    <a:pt x="33" y="112"/>
                  </a:lnTo>
                  <a:lnTo>
                    <a:pt x="33" y="108"/>
                  </a:lnTo>
                  <a:lnTo>
                    <a:pt x="24" y="101"/>
                  </a:lnTo>
                  <a:lnTo>
                    <a:pt x="17" y="95"/>
                  </a:lnTo>
                  <a:lnTo>
                    <a:pt x="20" y="95"/>
                  </a:lnTo>
                  <a:lnTo>
                    <a:pt x="15" y="90"/>
                  </a:lnTo>
                  <a:lnTo>
                    <a:pt x="13" y="86"/>
                  </a:lnTo>
                  <a:lnTo>
                    <a:pt x="9" y="81"/>
                  </a:lnTo>
                  <a:lnTo>
                    <a:pt x="9" y="77"/>
                  </a:lnTo>
                  <a:lnTo>
                    <a:pt x="6" y="73"/>
                  </a:lnTo>
                  <a:lnTo>
                    <a:pt x="6" y="68"/>
                  </a:lnTo>
                  <a:lnTo>
                    <a:pt x="4" y="66"/>
                  </a:lnTo>
                  <a:lnTo>
                    <a:pt x="0" y="59"/>
                  </a:lnTo>
                  <a:lnTo>
                    <a:pt x="0" y="57"/>
                  </a:lnTo>
                  <a:lnTo>
                    <a:pt x="4" y="57"/>
                  </a:lnTo>
                  <a:lnTo>
                    <a:pt x="9" y="55"/>
                  </a:lnTo>
                  <a:lnTo>
                    <a:pt x="9" y="44"/>
                  </a:lnTo>
                  <a:lnTo>
                    <a:pt x="11" y="40"/>
                  </a:lnTo>
                  <a:lnTo>
                    <a:pt x="13" y="42"/>
                  </a:lnTo>
                  <a:lnTo>
                    <a:pt x="20" y="40"/>
                  </a:lnTo>
                  <a:lnTo>
                    <a:pt x="15" y="37"/>
                  </a:lnTo>
                  <a:lnTo>
                    <a:pt x="11" y="31"/>
                  </a:lnTo>
                  <a:lnTo>
                    <a:pt x="15" y="31"/>
                  </a:lnTo>
                  <a:lnTo>
                    <a:pt x="15" y="26"/>
                  </a:lnTo>
                  <a:lnTo>
                    <a:pt x="17" y="26"/>
                  </a:lnTo>
                  <a:lnTo>
                    <a:pt x="20" y="24"/>
                  </a:lnTo>
                  <a:lnTo>
                    <a:pt x="22" y="24"/>
                  </a:lnTo>
                  <a:lnTo>
                    <a:pt x="24" y="26"/>
                  </a:lnTo>
                  <a:lnTo>
                    <a:pt x="50" y="26"/>
                  </a:lnTo>
                  <a:lnTo>
                    <a:pt x="50" y="2"/>
                  </a:lnTo>
                  <a:close/>
                </a:path>
              </a:pathLst>
            </a:custGeom>
            <a:grpFill/>
            <a:ln w="0">
              <a:noFill/>
            </a:ln>
          </p:spPr>
          <p:style>
            <a:lnRef idx="0">
              <a:scrgbClr r="0" g="0" b="0"/>
            </a:lnRef>
            <a:fillRef idx="0">
              <a:scrgbClr r="0" g="0" b="0"/>
            </a:fillRef>
            <a:effectRef idx="0">
              <a:scrgbClr r="0" g="0" b="0"/>
            </a:effectRef>
            <a:fontRef idx="minor"/>
          </p:style>
        </p:sp>
        <p:sp>
          <p:nvSpPr>
            <p:cNvPr id="394" name="CustomShape 135">
              <a:extLst>
                <a:ext uri="{FF2B5EF4-FFF2-40B4-BE49-F238E27FC236}">
                  <a16:creationId xmlns:a16="http://schemas.microsoft.com/office/drawing/2014/main" id="{67025D61-4EA8-41EC-BC63-FF7030E7B88B}"/>
                </a:ext>
              </a:extLst>
            </p:cNvPr>
            <p:cNvSpPr/>
            <p:nvPr/>
          </p:nvSpPr>
          <p:spPr>
            <a:xfrm>
              <a:off x="3396960" y="5355720"/>
              <a:ext cx="41040" cy="24480"/>
            </a:xfrm>
            <a:custGeom>
              <a:avLst/>
              <a:gdLst/>
              <a:ahLst/>
              <a:cxnLst/>
              <a:rect l="l" t="t" r="r" b="b"/>
              <a:pathLst>
                <a:path w="39" h="24">
                  <a:moveTo>
                    <a:pt x="4" y="24"/>
                  </a:moveTo>
                  <a:lnTo>
                    <a:pt x="6" y="24"/>
                  </a:lnTo>
                  <a:lnTo>
                    <a:pt x="9" y="22"/>
                  </a:lnTo>
                  <a:lnTo>
                    <a:pt x="11" y="22"/>
                  </a:lnTo>
                  <a:lnTo>
                    <a:pt x="13" y="24"/>
                  </a:lnTo>
                  <a:lnTo>
                    <a:pt x="39" y="24"/>
                  </a:lnTo>
                  <a:lnTo>
                    <a:pt x="39" y="0"/>
                  </a:lnTo>
                  <a:lnTo>
                    <a:pt x="15" y="0"/>
                  </a:lnTo>
                  <a:lnTo>
                    <a:pt x="15" y="0"/>
                  </a:lnTo>
                  <a:lnTo>
                    <a:pt x="13" y="0"/>
                  </a:lnTo>
                  <a:lnTo>
                    <a:pt x="9" y="0"/>
                  </a:lnTo>
                  <a:lnTo>
                    <a:pt x="9" y="0"/>
                  </a:lnTo>
                  <a:lnTo>
                    <a:pt x="11" y="5"/>
                  </a:lnTo>
                  <a:lnTo>
                    <a:pt x="4" y="11"/>
                  </a:lnTo>
                  <a:lnTo>
                    <a:pt x="0" y="20"/>
                  </a:lnTo>
                  <a:lnTo>
                    <a:pt x="4" y="22"/>
                  </a:lnTo>
                  <a:lnTo>
                    <a:pt x="4" y="24"/>
                  </a:lnTo>
                  <a:close/>
                </a:path>
              </a:pathLst>
            </a:custGeom>
            <a:grpFill/>
            <a:ln w="0">
              <a:noFill/>
            </a:ln>
          </p:spPr>
          <p:style>
            <a:lnRef idx="0">
              <a:scrgbClr r="0" g="0" b="0"/>
            </a:lnRef>
            <a:fillRef idx="0">
              <a:scrgbClr r="0" g="0" b="0"/>
            </a:fillRef>
            <a:effectRef idx="0">
              <a:scrgbClr r="0" g="0" b="0"/>
            </a:effectRef>
            <a:fontRef idx="minor"/>
          </p:style>
        </p:sp>
        <p:sp>
          <p:nvSpPr>
            <p:cNvPr id="395" name="CustomShape 136">
              <a:extLst>
                <a:ext uri="{FF2B5EF4-FFF2-40B4-BE49-F238E27FC236}">
                  <a16:creationId xmlns:a16="http://schemas.microsoft.com/office/drawing/2014/main" id="{4FBD7BE2-F1B6-4AA7-AC99-C13AEA8CD6F1}"/>
                </a:ext>
              </a:extLst>
            </p:cNvPr>
            <p:cNvSpPr/>
            <p:nvPr/>
          </p:nvSpPr>
          <p:spPr>
            <a:xfrm>
              <a:off x="3434400" y="5321880"/>
              <a:ext cx="157320" cy="179280"/>
            </a:xfrm>
            <a:custGeom>
              <a:avLst/>
              <a:gdLst/>
              <a:ahLst/>
              <a:cxnLst/>
              <a:rect l="l" t="t" r="r" b="b"/>
              <a:pathLst>
                <a:path w="148" h="174">
                  <a:moveTo>
                    <a:pt x="0" y="152"/>
                  </a:moveTo>
                  <a:lnTo>
                    <a:pt x="2" y="148"/>
                  </a:lnTo>
                  <a:lnTo>
                    <a:pt x="2" y="146"/>
                  </a:lnTo>
                  <a:lnTo>
                    <a:pt x="4" y="143"/>
                  </a:lnTo>
                  <a:lnTo>
                    <a:pt x="9" y="143"/>
                  </a:lnTo>
                  <a:lnTo>
                    <a:pt x="9" y="141"/>
                  </a:lnTo>
                  <a:lnTo>
                    <a:pt x="11" y="141"/>
                  </a:lnTo>
                  <a:lnTo>
                    <a:pt x="16" y="146"/>
                  </a:lnTo>
                  <a:lnTo>
                    <a:pt x="16" y="143"/>
                  </a:lnTo>
                  <a:lnTo>
                    <a:pt x="16" y="132"/>
                  </a:lnTo>
                  <a:lnTo>
                    <a:pt x="13" y="130"/>
                  </a:lnTo>
                  <a:lnTo>
                    <a:pt x="11" y="128"/>
                  </a:lnTo>
                  <a:lnTo>
                    <a:pt x="9" y="130"/>
                  </a:lnTo>
                  <a:lnTo>
                    <a:pt x="4" y="130"/>
                  </a:lnTo>
                  <a:lnTo>
                    <a:pt x="4" y="128"/>
                  </a:lnTo>
                  <a:lnTo>
                    <a:pt x="4" y="124"/>
                  </a:lnTo>
                  <a:lnTo>
                    <a:pt x="7" y="121"/>
                  </a:lnTo>
                  <a:lnTo>
                    <a:pt x="9" y="121"/>
                  </a:lnTo>
                  <a:lnTo>
                    <a:pt x="13" y="124"/>
                  </a:lnTo>
                  <a:lnTo>
                    <a:pt x="16" y="124"/>
                  </a:lnTo>
                  <a:lnTo>
                    <a:pt x="16" y="119"/>
                  </a:lnTo>
                  <a:lnTo>
                    <a:pt x="20" y="119"/>
                  </a:lnTo>
                  <a:lnTo>
                    <a:pt x="27" y="119"/>
                  </a:lnTo>
                  <a:lnTo>
                    <a:pt x="27" y="117"/>
                  </a:lnTo>
                  <a:lnTo>
                    <a:pt x="27" y="112"/>
                  </a:lnTo>
                  <a:lnTo>
                    <a:pt x="29" y="110"/>
                  </a:lnTo>
                  <a:lnTo>
                    <a:pt x="31" y="110"/>
                  </a:lnTo>
                  <a:lnTo>
                    <a:pt x="35" y="117"/>
                  </a:lnTo>
                  <a:lnTo>
                    <a:pt x="38" y="121"/>
                  </a:lnTo>
                  <a:lnTo>
                    <a:pt x="42" y="119"/>
                  </a:lnTo>
                  <a:lnTo>
                    <a:pt x="44" y="121"/>
                  </a:lnTo>
                  <a:lnTo>
                    <a:pt x="46" y="119"/>
                  </a:lnTo>
                  <a:lnTo>
                    <a:pt x="51" y="119"/>
                  </a:lnTo>
                  <a:lnTo>
                    <a:pt x="55" y="121"/>
                  </a:lnTo>
                  <a:lnTo>
                    <a:pt x="55" y="124"/>
                  </a:lnTo>
                  <a:lnTo>
                    <a:pt x="57" y="124"/>
                  </a:lnTo>
                  <a:lnTo>
                    <a:pt x="57" y="119"/>
                  </a:lnTo>
                  <a:lnTo>
                    <a:pt x="57" y="117"/>
                  </a:lnTo>
                  <a:lnTo>
                    <a:pt x="62" y="101"/>
                  </a:lnTo>
                  <a:lnTo>
                    <a:pt x="64" y="95"/>
                  </a:lnTo>
                  <a:lnTo>
                    <a:pt x="64" y="90"/>
                  </a:lnTo>
                  <a:lnTo>
                    <a:pt x="62" y="88"/>
                  </a:lnTo>
                  <a:lnTo>
                    <a:pt x="62" y="86"/>
                  </a:lnTo>
                  <a:lnTo>
                    <a:pt x="57" y="84"/>
                  </a:lnTo>
                  <a:lnTo>
                    <a:pt x="57" y="82"/>
                  </a:lnTo>
                  <a:lnTo>
                    <a:pt x="55" y="82"/>
                  </a:lnTo>
                  <a:lnTo>
                    <a:pt x="55" y="79"/>
                  </a:lnTo>
                  <a:lnTo>
                    <a:pt x="53" y="77"/>
                  </a:lnTo>
                  <a:lnTo>
                    <a:pt x="53" y="75"/>
                  </a:lnTo>
                  <a:lnTo>
                    <a:pt x="55" y="75"/>
                  </a:lnTo>
                  <a:lnTo>
                    <a:pt x="57" y="75"/>
                  </a:lnTo>
                  <a:lnTo>
                    <a:pt x="57" y="73"/>
                  </a:lnTo>
                  <a:lnTo>
                    <a:pt x="57" y="71"/>
                  </a:lnTo>
                  <a:lnTo>
                    <a:pt x="55" y="71"/>
                  </a:lnTo>
                  <a:lnTo>
                    <a:pt x="55" y="66"/>
                  </a:lnTo>
                  <a:lnTo>
                    <a:pt x="60" y="64"/>
                  </a:lnTo>
                  <a:lnTo>
                    <a:pt x="64" y="64"/>
                  </a:lnTo>
                  <a:lnTo>
                    <a:pt x="64" y="60"/>
                  </a:lnTo>
                  <a:lnTo>
                    <a:pt x="64" y="60"/>
                  </a:lnTo>
                  <a:lnTo>
                    <a:pt x="64" y="55"/>
                  </a:lnTo>
                  <a:lnTo>
                    <a:pt x="64" y="51"/>
                  </a:lnTo>
                  <a:lnTo>
                    <a:pt x="62" y="49"/>
                  </a:lnTo>
                  <a:lnTo>
                    <a:pt x="55" y="49"/>
                  </a:lnTo>
                  <a:lnTo>
                    <a:pt x="51" y="51"/>
                  </a:lnTo>
                  <a:lnTo>
                    <a:pt x="46" y="51"/>
                  </a:lnTo>
                  <a:lnTo>
                    <a:pt x="44" y="51"/>
                  </a:lnTo>
                  <a:lnTo>
                    <a:pt x="42" y="53"/>
                  </a:lnTo>
                  <a:lnTo>
                    <a:pt x="40" y="51"/>
                  </a:lnTo>
                  <a:lnTo>
                    <a:pt x="40" y="49"/>
                  </a:lnTo>
                  <a:lnTo>
                    <a:pt x="40" y="46"/>
                  </a:lnTo>
                  <a:lnTo>
                    <a:pt x="40" y="42"/>
                  </a:lnTo>
                  <a:lnTo>
                    <a:pt x="38" y="38"/>
                  </a:lnTo>
                  <a:lnTo>
                    <a:pt x="40" y="33"/>
                  </a:lnTo>
                  <a:lnTo>
                    <a:pt x="64" y="33"/>
                  </a:lnTo>
                  <a:lnTo>
                    <a:pt x="66" y="35"/>
                  </a:lnTo>
                  <a:lnTo>
                    <a:pt x="66" y="33"/>
                  </a:lnTo>
                  <a:lnTo>
                    <a:pt x="68" y="33"/>
                  </a:lnTo>
                  <a:lnTo>
                    <a:pt x="71" y="35"/>
                  </a:lnTo>
                  <a:lnTo>
                    <a:pt x="73" y="35"/>
                  </a:lnTo>
                  <a:lnTo>
                    <a:pt x="75" y="35"/>
                  </a:lnTo>
                  <a:lnTo>
                    <a:pt x="77" y="38"/>
                  </a:lnTo>
                  <a:lnTo>
                    <a:pt x="79" y="38"/>
                  </a:lnTo>
                  <a:lnTo>
                    <a:pt x="79" y="35"/>
                  </a:lnTo>
                  <a:lnTo>
                    <a:pt x="79" y="35"/>
                  </a:lnTo>
                  <a:lnTo>
                    <a:pt x="84" y="38"/>
                  </a:lnTo>
                  <a:lnTo>
                    <a:pt x="84" y="38"/>
                  </a:lnTo>
                  <a:lnTo>
                    <a:pt x="88" y="38"/>
                  </a:lnTo>
                  <a:lnTo>
                    <a:pt x="90" y="38"/>
                  </a:lnTo>
                  <a:lnTo>
                    <a:pt x="93" y="40"/>
                  </a:lnTo>
                  <a:lnTo>
                    <a:pt x="95" y="40"/>
                  </a:lnTo>
                  <a:lnTo>
                    <a:pt x="95" y="40"/>
                  </a:lnTo>
                  <a:lnTo>
                    <a:pt x="97" y="40"/>
                  </a:lnTo>
                  <a:lnTo>
                    <a:pt x="97" y="38"/>
                  </a:lnTo>
                  <a:lnTo>
                    <a:pt x="95" y="35"/>
                  </a:lnTo>
                  <a:lnTo>
                    <a:pt x="97" y="33"/>
                  </a:lnTo>
                  <a:lnTo>
                    <a:pt x="99" y="29"/>
                  </a:lnTo>
                  <a:lnTo>
                    <a:pt x="99" y="27"/>
                  </a:lnTo>
                  <a:lnTo>
                    <a:pt x="108" y="11"/>
                  </a:lnTo>
                  <a:lnTo>
                    <a:pt x="112" y="7"/>
                  </a:lnTo>
                  <a:lnTo>
                    <a:pt x="117" y="7"/>
                  </a:lnTo>
                  <a:lnTo>
                    <a:pt x="119" y="5"/>
                  </a:lnTo>
                  <a:lnTo>
                    <a:pt x="126" y="0"/>
                  </a:lnTo>
                  <a:lnTo>
                    <a:pt x="130" y="2"/>
                  </a:lnTo>
                  <a:lnTo>
                    <a:pt x="132" y="0"/>
                  </a:lnTo>
                  <a:lnTo>
                    <a:pt x="134" y="0"/>
                  </a:lnTo>
                  <a:lnTo>
                    <a:pt x="137" y="0"/>
                  </a:lnTo>
                  <a:lnTo>
                    <a:pt x="139" y="2"/>
                  </a:lnTo>
                  <a:lnTo>
                    <a:pt x="143" y="5"/>
                  </a:lnTo>
                  <a:lnTo>
                    <a:pt x="143" y="2"/>
                  </a:lnTo>
                  <a:lnTo>
                    <a:pt x="145" y="2"/>
                  </a:lnTo>
                  <a:lnTo>
                    <a:pt x="145" y="2"/>
                  </a:lnTo>
                  <a:lnTo>
                    <a:pt x="148" y="7"/>
                  </a:lnTo>
                  <a:lnTo>
                    <a:pt x="148" y="16"/>
                  </a:lnTo>
                  <a:lnTo>
                    <a:pt x="145" y="18"/>
                  </a:lnTo>
                  <a:lnTo>
                    <a:pt x="143" y="20"/>
                  </a:lnTo>
                  <a:lnTo>
                    <a:pt x="134" y="31"/>
                  </a:lnTo>
                  <a:lnTo>
                    <a:pt x="137" y="38"/>
                  </a:lnTo>
                  <a:lnTo>
                    <a:pt x="137" y="42"/>
                  </a:lnTo>
                  <a:lnTo>
                    <a:pt x="137" y="46"/>
                  </a:lnTo>
                  <a:lnTo>
                    <a:pt x="132" y="51"/>
                  </a:lnTo>
                  <a:lnTo>
                    <a:pt x="132" y="55"/>
                  </a:lnTo>
                  <a:lnTo>
                    <a:pt x="132" y="57"/>
                  </a:lnTo>
                  <a:lnTo>
                    <a:pt x="132" y="64"/>
                  </a:lnTo>
                  <a:lnTo>
                    <a:pt x="132" y="64"/>
                  </a:lnTo>
                  <a:lnTo>
                    <a:pt x="132" y="71"/>
                  </a:lnTo>
                  <a:lnTo>
                    <a:pt x="130" y="71"/>
                  </a:lnTo>
                  <a:lnTo>
                    <a:pt x="128" y="77"/>
                  </a:lnTo>
                  <a:lnTo>
                    <a:pt x="128" y="84"/>
                  </a:lnTo>
                  <a:lnTo>
                    <a:pt x="121" y="95"/>
                  </a:lnTo>
                  <a:lnTo>
                    <a:pt x="117" y="95"/>
                  </a:lnTo>
                  <a:lnTo>
                    <a:pt x="115" y="99"/>
                  </a:lnTo>
                  <a:lnTo>
                    <a:pt x="112" y="97"/>
                  </a:lnTo>
                  <a:lnTo>
                    <a:pt x="108" y="101"/>
                  </a:lnTo>
                  <a:lnTo>
                    <a:pt x="104" y="106"/>
                  </a:lnTo>
                  <a:lnTo>
                    <a:pt x="104" y="110"/>
                  </a:lnTo>
                  <a:lnTo>
                    <a:pt x="97" y="115"/>
                  </a:lnTo>
                  <a:lnTo>
                    <a:pt x="95" y="119"/>
                  </a:lnTo>
                  <a:lnTo>
                    <a:pt x="97" y="126"/>
                  </a:lnTo>
                  <a:lnTo>
                    <a:pt x="97" y="128"/>
                  </a:lnTo>
                  <a:lnTo>
                    <a:pt x="97" y="137"/>
                  </a:lnTo>
                  <a:lnTo>
                    <a:pt x="95" y="143"/>
                  </a:lnTo>
                  <a:lnTo>
                    <a:pt x="95" y="146"/>
                  </a:lnTo>
                  <a:lnTo>
                    <a:pt x="93" y="152"/>
                  </a:lnTo>
                  <a:lnTo>
                    <a:pt x="88" y="152"/>
                  </a:lnTo>
                  <a:lnTo>
                    <a:pt x="86" y="154"/>
                  </a:lnTo>
                  <a:lnTo>
                    <a:pt x="84" y="157"/>
                  </a:lnTo>
                  <a:lnTo>
                    <a:pt x="77" y="165"/>
                  </a:lnTo>
                  <a:lnTo>
                    <a:pt x="73" y="170"/>
                  </a:lnTo>
                  <a:lnTo>
                    <a:pt x="68" y="172"/>
                  </a:lnTo>
                  <a:lnTo>
                    <a:pt x="64" y="168"/>
                  </a:lnTo>
                  <a:lnTo>
                    <a:pt x="64" y="165"/>
                  </a:lnTo>
                  <a:lnTo>
                    <a:pt x="62" y="163"/>
                  </a:lnTo>
                  <a:lnTo>
                    <a:pt x="64" y="161"/>
                  </a:lnTo>
                  <a:lnTo>
                    <a:pt x="64" y="159"/>
                  </a:lnTo>
                  <a:lnTo>
                    <a:pt x="60" y="161"/>
                  </a:lnTo>
                  <a:lnTo>
                    <a:pt x="55" y="163"/>
                  </a:lnTo>
                  <a:lnTo>
                    <a:pt x="53" y="163"/>
                  </a:lnTo>
                  <a:lnTo>
                    <a:pt x="49" y="163"/>
                  </a:lnTo>
                  <a:lnTo>
                    <a:pt x="49" y="168"/>
                  </a:lnTo>
                  <a:lnTo>
                    <a:pt x="46" y="170"/>
                  </a:lnTo>
                  <a:lnTo>
                    <a:pt x="44" y="170"/>
                  </a:lnTo>
                  <a:lnTo>
                    <a:pt x="44" y="168"/>
                  </a:lnTo>
                  <a:lnTo>
                    <a:pt x="42" y="165"/>
                  </a:lnTo>
                  <a:lnTo>
                    <a:pt x="40" y="168"/>
                  </a:lnTo>
                  <a:lnTo>
                    <a:pt x="38" y="168"/>
                  </a:lnTo>
                  <a:lnTo>
                    <a:pt x="38" y="168"/>
                  </a:lnTo>
                  <a:lnTo>
                    <a:pt x="38" y="165"/>
                  </a:lnTo>
                  <a:lnTo>
                    <a:pt x="35" y="161"/>
                  </a:lnTo>
                  <a:lnTo>
                    <a:pt x="33" y="161"/>
                  </a:lnTo>
                  <a:lnTo>
                    <a:pt x="31" y="161"/>
                  </a:lnTo>
                  <a:lnTo>
                    <a:pt x="29" y="163"/>
                  </a:lnTo>
                  <a:lnTo>
                    <a:pt x="24" y="163"/>
                  </a:lnTo>
                  <a:lnTo>
                    <a:pt x="24" y="168"/>
                  </a:lnTo>
                  <a:lnTo>
                    <a:pt x="20" y="168"/>
                  </a:lnTo>
                  <a:lnTo>
                    <a:pt x="20" y="168"/>
                  </a:lnTo>
                  <a:lnTo>
                    <a:pt x="18" y="174"/>
                  </a:lnTo>
                  <a:lnTo>
                    <a:pt x="16" y="174"/>
                  </a:lnTo>
                  <a:lnTo>
                    <a:pt x="13" y="172"/>
                  </a:lnTo>
                  <a:lnTo>
                    <a:pt x="13" y="168"/>
                  </a:lnTo>
                  <a:lnTo>
                    <a:pt x="11" y="165"/>
                  </a:lnTo>
                  <a:lnTo>
                    <a:pt x="11" y="161"/>
                  </a:lnTo>
                  <a:lnTo>
                    <a:pt x="4" y="157"/>
                  </a:lnTo>
                  <a:lnTo>
                    <a:pt x="4" y="154"/>
                  </a:lnTo>
                  <a:lnTo>
                    <a:pt x="0" y="152"/>
                  </a:lnTo>
                  <a:close/>
                </a:path>
              </a:pathLst>
            </a:custGeom>
            <a:grpFill/>
            <a:ln w="0">
              <a:noFill/>
            </a:ln>
          </p:spPr>
          <p:style>
            <a:lnRef idx="0">
              <a:scrgbClr r="0" g="0" b="0"/>
            </a:lnRef>
            <a:fillRef idx="0">
              <a:scrgbClr r="0" g="0" b="0"/>
            </a:fillRef>
            <a:effectRef idx="0">
              <a:scrgbClr r="0" g="0" b="0"/>
            </a:effectRef>
            <a:fontRef idx="minor"/>
          </p:style>
        </p:sp>
        <p:sp>
          <p:nvSpPr>
            <p:cNvPr id="396" name="CustomShape 137">
              <a:extLst>
                <a:ext uri="{FF2B5EF4-FFF2-40B4-BE49-F238E27FC236}">
                  <a16:creationId xmlns:a16="http://schemas.microsoft.com/office/drawing/2014/main" id="{336A0EC9-D75C-48A6-86C5-94EDE71CD167}"/>
                </a:ext>
              </a:extLst>
            </p:cNvPr>
            <p:cNvSpPr/>
            <p:nvPr/>
          </p:nvSpPr>
          <p:spPr>
            <a:xfrm>
              <a:off x="3451320" y="5488200"/>
              <a:ext cx="23040" cy="29520"/>
            </a:xfrm>
            <a:custGeom>
              <a:avLst/>
              <a:gdLst/>
              <a:ahLst/>
              <a:cxnLst/>
              <a:rect l="l" t="t" r="r" b="b"/>
              <a:pathLst>
                <a:path w="22" h="29">
                  <a:moveTo>
                    <a:pt x="22" y="7"/>
                  </a:moveTo>
                  <a:lnTo>
                    <a:pt x="22" y="4"/>
                  </a:lnTo>
                  <a:lnTo>
                    <a:pt x="19" y="0"/>
                  </a:lnTo>
                  <a:lnTo>
                    <a:pt x="17" y="0"/>
                  </a:lnTo>
                  <a:lnTo>
                    <a:pt x="15" y="0"/>
                  </a:lnTo>
                  <a:lnTo>
                    <a:pt x="13" y="2"/>
                  </a:lnTo>
                  <a:lnTo>
                    <a:pt x="8" y="2"/>
                  </a:lnTo>
                  <a:lnTo>
                    <a:pt x="8" y="7"/>
                  </a:lnTo>
                  <a:lnTo>
                    <a:pt x="4" y="7"/>
                  </a:lnTo>
                  <a:lnTo>
                    <a:pt x="4" y="7"/>
                  </a:lnTo>
                  <a:lnTo>
                    <a:pt x="2" y="13"/>
                  </a:lnTo>
                  <a:lnTo>
                    <a:pt x="0" y="13"/>
                  </a:lnTo>
                  <a:lnTo>
                    <a:pt x="2" y="15"/>
                  </a:lnTo>
                  <a:lnTo>
                    <a:pt x="4" y="22"/>
                  </a:lnTo>
                  <a:lnTo>
                    <a:pt x="2" y="26"/>
                  </a:lnTo>
                  <a:lnTo>
                    <a:pt x="2" y="29"/>
                  </a:lnTo>
                  <a:lnTo>
                    <a:pt x="6" y="26"/>
                  </a:lnTo>
                  <a:lnTo>
                    <a:pt x="11" y="24"/>
                  </a:lnTo>
                  <a:lnTo>
                    <a:pt x="13" y="22"/>
                  </a:lnTo>
                  <a:lnTo>
                    <a:pt x="11" y="15"/>
                  </a:lnTo>
                  <a:lnTo>
                    <a:pt x="13" y="13"/>
                  </a:lnTo>
                  <a:lnTo>
                    <a:pt x="17" y="11"/>
                  </a:lnTo>
                  <a:lnTo>
                    <a:pt x="22" y="7"/>
                  </a:lnTo>
                  <a:close/>
                </a:path>
              </a:pathLst>
            </a:custGeom>
            <a:grpFill/>
            <a:ln w="0">
              <a:noFill/>
            </a:ln>
          </p:spPr>
          <p:style>
            <a:lnRef idx="0">
              <a:scrgbClr r="0" g="0" b="0"/>
            </a:lnRef>
            <a:fillRef idx="0">
              <a:scrgbClr r="0" g="0" b="0"/>
            </a:fillRef>
            <a:effectRef idx="0">
              <a:scrgbClr r="0" g="0" b="0"/>
            </a:effectRef>
            <a:fontRef idx="minor"/>
          </p:style>
        </p:sp>
        <p:sp>
          <p:nvSpPr>
            <p:cNvPr id="397" name="CustomShape 138">
              <a:extLst>
                <a:ext uri="{FF2B5EF4-FFF2-40B4-BE49-F238E27FC236}">
                  <a16:creationId xmlns:a16="http://schemas.microsoft.com/office/drawing/2014/main" id="{1E21DF84-800E-497F-91B3-872872CB95FA}"/>
                </a:ext>
              </a:extLst>
            </p:cNvPr>
            <p:cNvSpPr/>
            <p:nvPr/>
          </p:nvSpPr>
          <p:spPr>
            <a:xfrm>
              <a:off x="3809520" y="5418000"/>
              <a:ext cx="231840" cy="226800"/>
            </a:xfrm>
            <a:custGeom>
              <a:avLst/>
              <a:gdLst/>
              <a:ahLst/>
              <a:cxnLst/>
              <a:rect l="l" t="t" r="r" b="b"/>
              <a:pathLst>
                <a:path w="218" h="220">
                  <a:moveTo>
                    <a:pt x="25" y="4"/>
                  </a:moveTo>
                  <a:lnTo>
                    <a:pt x="27" y="2"/>
                  </a:lnTo>
                  <a:lnTo>
                    <a:pt x="27" y="4"/>
                  </a:lnTo>
                  <a:lnTo>
                    <a:pt x="29" y="2"/>
                  </a:lnTo>
                  <a:lnTo>
                    <a:pt x="53" y="2"/>
                  </a:lnTo>
                  <a:lnTo>
                    <a:pt x="93" y="0"/>
                  </a:lnTo>
                  <a:lnTo>
                    <a:pt x="163" y="42"/>
                  </a:lnTo>
                  <a:lnTo>
                    <a:pt x="168" y="48"/>
                  </a:lnTo>
                  <a:lnTo>
                    <a:pt x="165" y="48"/>
                  </a:lnTo>
                  <a:lnTo>
                    <a:pt x="168" y="50"/>
                  </a:lnTo>
                  <a:lnTo>
                    <a:pt x="170" y="53"/>
                  </a:lnTo>
                  <a:lnTo>
                    <a:pt x="192" y="70"/>
                  </a:lnTo>
                  <a:lnTo>
                    <a:pt x="192" y="70"/>
                  </a:lnTo>
                  <a:lnTo>
                    <a:pt x="194" y="72"/>
                  </a:lnTo>
                  <a:lnTo>
                    <a:pt x="194" y="75"/>
                  </a:lnTo>
                  <a:lnTo>
                    <a:pt x="192" y="77"/>
                  </a:lnTo>
                  <a:lnTo>
                    <a:pt x="187" y="90"/>
                  </a:lnTo>
                  <a:lnTo>
                    <a:pt x="185" y="97"/>
                  </a:lnTo>
                  <a:lnTo>
                    <a:pt x="185" y="101"/>
                  </a:lnTo>
                  <a:lnTo>
                    <a:pt x="190" y="108"/>
                  </a:lnTo>
                  <a:lnTo>
                    <a:pt x="194" y="112"/>
                  </a:lnTo>
                  <a:lnTo>
                    <a:pt x="196" y="110"/>
                  </a:lnTo>
                  <a:lnTo>
                    <a:pt x="201" y="119"/>
                  </a:lnTo>
                  <a:lnTo>
                    <a:pt x="198" y="121"/>
                  </a:lnTo>
                  <a:lnTo>
                    <a:pt x="196" y="119"/>
                  </a:lnTo>
                  <a:lnTo>
                    <a:pt x="194" y="121"/>
                  </a:lnTo>
                  <a:lnTo>
                    <a:pt x="194" y="125"/>
                  </a:lnTo>
                  <a:lnTo>
                    <a:pt x="194" y="134"/>
                  </a:lnTo>
                  <a:lnTo>
                    <a:pt x="196" y="136"/>
                  </a:lnTo>
                  <a:lnTo>
                    <a:pt x="196" y="141"/>
                  </a:lnTo>
                  <a:lnTo>
                    <a:pt x="194" y="143"/>
                  </a:lnTo>
                  <a:lnTo>
                    <a:pt x="194" y="147"/>
                  </a:lnTo>
                  <a:lnTo>
                    <a:pt x="196" y="152"/>
                  </a:lnTo>
                  <a:lnTo>
                    <a:pt x="196" y="152"/>
                  </a:lnTo>
                  <a:lnTo>
                    <a:pt x="196" y="154"/>
                  </a:lnTo>
                  <a:lnTo>
                    <a:pt x="196" y="158"/>
                  </a:lnTo>
                  <a:lnTo>
                    <a:pt x="201" y="160"/>
                  </a:lnTo>
                  <a:lnTo>
                    <a:pt x="198" y="163"/>
                  </a:lnTo>
                  <a:lnTo>
                    <a:pt x="198" y="165"/>
                  </a:lnTo>
                  <a:lnTo>
                    <a:pt x="201" y="172"/>
                  </a:lnTo>
                  <a:lnTo>
                    <a:pt x="201" y="174"/>
                  </a:lnTo>
                  <a:lnTo>
                    <a:pt x="207" y="180"/>
                  </a:lnTo>
                  <a:lnTo>
                    <a:pt x="212" y="183"/>
                  </a:lnTo>
                  <a:lnTo>
                    <a:pt x="216" y="185"/>
                  </a:lnTo>
                  <a:lnTo>
                    <a:pt x="216" y="187"/>
                  </a:lnTo>
                  <a:lnTo>
                    <a:pt x="218" y="187"/>
                  </a:lnTo>
                  <a:lnTo>
                    <a:pt x="216" y="187"/>
                  </a:lnTo>
                  <a:lnTo>
                    <a:pt x="216" y="189"/>
                  </a:lnTo>
                  <a:lnTo>
                    <a:pt x="212" y="189"/>
                  </a:lnTo>
                  <a:lnTo>
                    <a:pt x="209" y="191"/>
                  </a:lnTo>
                  <a:lnTo>
                    <a:pt x="207" y="194"/>
                  </a:lnTo>
                  <a:lnTo>
                    <a:pt x="203" y="196"/>
                  </a:lnTo>
                  <a:lnTo>
                    <a:pt x="201" y="198"/>
                  </a:lnTo>
                  <a:lnTo>
                    <a:pt x="194" y="198"/>
                  </a:lnTo>
                  <a:lnTo>
                    <a:pt x="194" y="200"/>
                  </a:lnTo>
                  <a:lnTo>
                    <a:pt x="190" y="200"/>
                  </a:lnTo>
                  <a:lnTo>
                    <a:pt x="187" y="200"/>
                  </a:lnTo>
                  <a:lnTo>
                    <a:pt x="181" y="202"/>
                  </a:lnTo>
                  <a:lnTo>
                    <a:pt x="179" y="205"/>
                  </a:lnTo>
                  <a:lnTo>
                    <a:pt x="174" y="205"/>
                  </a:lnTo>
                  <a:lnTo>
                    <a:pt x="172" y="202"/>
                  </a:lnTo>
                  <a:lnTo>
                    <a:pt x="170" y="202"/>
                  </a:lnTo>
                  <a:lnTo>
                    <a:pt x="168" y="202"/>
                  </a:lnTo>
                  <a:lnTo>
                    <a:pt x="165" y="202"/>
                  </a:lnTo>
                  <a:lnTo>
                    <a:pt x="165" y="205"/>
                  </a:lnTo>
                  <a:lnTo>
                    <a:pt x="165" y="207"/>
                  </a:lnTo>
                  <a:lnTo>
                    <a:pt x="159" y="209"/>
                  </a:lnTo>
                  <a:lnTo>
                    <a:pt x="154" y="209"/>
                  </a:lnTo>
                  <a:lnTo>
                    <a:pt x="152" y="209"/>
                  </a:lnTo>
                  <a:lnTo>
                    <a:pt x="150" y="209"/>
                  </a:lnTo>
                  <a:lnTo>
                    <a:pt x="150" y="207"/>
                  </a:lnTo>
                  <a:lnTo>
                    <a:pt x="148" y="207"/>
                  </a:lnTo>
                  <a:lnTo>
                    <a:pt x="146" y="207"/>
                  </a:lnTo>
                  <a:lnTo>
                    <a:pt x="143" y="207"/>
                  </a:lnTo>
                  <a:lnTo>
                    <a:pt x="139" y="211"/>
                  </a:lnTo>
                  <a:lnTo>
                    <a:pt x="135" y="211"/>
                  </a:lnTo>
                  <a:lnTo>
                    <a:pt x="135" y="211"/>
                  </a:lnTo>
                  <a:lnTo>
                    <a:pt x="132" y="209"/>
                  </a:lnTo>
                  <a:lnTo>
                    <a:pt x="130" y="209"/>
                  </a:lnTo>
                  <a:lnTo>
                    <a:pt x="128" y="207"/>
                  </a:lnTo>
                  <a:lnTo>
                    <a:pt x="126" y="207"/>
                  </a:lnTo>
                  <a:lnTo>
                    <a:pt x="126" y="205"/>
                  </a:lnTo>
                  <a:lnTo>
                    <a:pt x="124" y="205"/>
                  </a:lnTo>
                  <a:lnTo>
                    <a:pt x="121" y="207"/>
                  </a:lnTo>
                  <a:lnTo>
                    <a:pt x="119" y="207"/>
                  </a:lnTo>
                  <a:lnTo>
                    <a:pt x="99" y="207"/>
                  </a:lnTo>
                  <a:lnTo>
                    <a:pt x="97" y="220"/>
                  </a:lnTo>
                  <a:lnTo>
                    <a:pt x="97" y="189"/>
                  </a:lnTo>
                  <a:lnTo>
                    <a:pt x="95" y="180"/>
                  </a:lnTo>
                  <a:lnTo>
                    <a:pt x="88" y="174"/>
                  </a:lnTo>
                  <a:lnTo>
                    <a:pt x="86" y="172"/>
                  </a:lnTo>
                  <a:lnTo>
                    <a:pt x="84" y="172"/>
                  </a:lnTo>
                  <a:lnTo>
                    <a:pt x="84" y="169"/>
                  </a:lnTo>
                  <a:lnTo>
                    <a:pt x="82" y="169"/>
                  </a:lnTo>
                  <a:lnTo>
                    <a:pt x="82" y="167"/>
                  </a:lnTo>
                  <a:lnTo>
                    <a:pt x="80" y="167"/>
                  </a:lnTo>
                  <a:lnTo>
                    <a:pt x="77" y="169"/>
                  </a:lnTo>
                  <a:lnTo>
                    <a:pt x="77" y="167"/>
                  </a:lnTo>
                  <a:lnTo>
                    <a:pt x="75" y="167"/>
                  </a:lnTo>
                  <a:lnTo>
                    <a:pt x="73" y="165"/>
                  </a:lnTo>
                  <a:lnTo>
                    <a:pt x="71" y="165"/>
                  </a:lnTo>
                  <a:lnTo>
                    <a:pt x="71" y="165"/>
                  </a:lnTo>
                  <a:lnTo>
                    <a:pt x="71" y="165"/>
                  </a:lnTo>
                  <a:lnTo>
                    <a:pt x="69" y="165"/>
                  </a:lnTo>
                  <a:lnTo>
                    <a:pt x="66" y="160"/>
                  </a:lnTo>
                  <a:lnTo>
                    <a:pt x="64" y="158"/>
                  </a:lnTo>
                  <a:lnTo>
                    <a:pt x="62" y="158"/>
                  </a:lnTo>
                  <a:lnTo>
                    <a:pt x="60" y="156"/>
                  </a:lnTo>
                  <a:lnTo>
                    <a:pt x="58" y="156"/>
                  </a:lnTo>
                  <a:lnTo>
                    <a:pt x="49" y="152"/>
                  </a:lnTo>
                  <a:lnTo>
                    <a:pt x="47" y="152"/>
                  </a:lnTo>
                  <a:lnTo>
                    <a:pt x="44" y="149"/>
                  </a:lnTo>
                  <a:lnTo>
                    <a:pt x="42" y="149"/>
                  </a:lnTo>
                  <a:lnTo>
                    <a:pt x="40" y="147"/>
                  </a:lnTo>
                  <a:lnTo>
                    <a:pt x="38" y="147"/>
                  </a:lnTo>
                  <a:lnTo>
                    <a:pt x="36" y="145"/>
                  </a:lnTo>
                  <a:lnTo>
                    <a:pt x="33" y="145"/>
                  </a:lnTo>
                  <a:lnTo>
                    <a:pt x="27" y="143"/>
                  </a:lnTo>
                  <a:lnTo>
                    <a:pt x="22" y="127"/>
                  </a:lnTo>
                  <a:lnTo>
                    <a:pt x="7" y="108"/>
                  </a:lnTo>
                  <a:lnTo>
                    <a:pt x="2" y="86"/>
                  </a:lnTo>
                  <a:lnTo>
                    <a:pt x="0" y="70"/>
                  </a:lnTo>
                  <a:lnTo>
                    <a:pt x="11" y="70"/>
                  </a:lnTo>
                  <a:lnTo>
                    <a:pt x="18" y="68"/>
                  </a:lnTo>
                  <a:lnTo>
                    <a:pt x="20" y="64"/>
                  </a:lnTo>
                  <a:lnTo>
                    <a:pt x="25" y="57"/>
                  </a:lnTo>
                  <a:lnTo>
                    <a:pt x="27" y="55"/>
                  </a:lnTo>
                  <a:lnTo>
                    <a:pt x="31" y="53"/>
                  </a:lnTo>
                  <a:lnTo>
                    <a:pt x="33" y="50"/>
                  </a:lnTo>
                  <a:lnTo>
                    <a:pt x="33" y="46"/>
                  </a:lnTo>
                  <a:lnTo>
                    <a:pt x="33" y="42"/>
                  </a:lnTo>
                  <a:lnTo>
                    <a:pt x="31" y="42"/>
                  </a:lnTo>
                  <a:lnTo>
                    <a:pt x="29" y="37"/>
                  </a:lnTo>
                  <a:lnTo>
                    <a:pt x="27" y="37"/>
                  </a:lnTo>
                  <a:lnTo>
                    <a:pt x="27" y="35"/>
                  </a:lnTo>
                  <a:lnTo>
                    <a:pt x="25" y="33"/>
                  </a:lnTo>
                  <a:lnTo>
                    <a:pt x="25" y="31"/>
                  </a:lnTo>
                  <a:lnTo>
                    <a:pt x="27" y="31"/>
                  </a:lnTo>
                  <a:lnTo>
                    <a:pt x="29" y="33"/>
                  </a:lnTo>
                  <a:lnTo>
                    <a:pt x="31" y="31"/>
                  </a:lnTo>
                  <a:lnTo>
                    <a:pt x="31" y="28"/>
                  </a:lnTo>
                  <a:lnTo>
                    <a:pt x="33" y="26"/>
                  </a:lnTo>
                  <a:lnTo>
                    <a:pt x="33" y="24"/>
                  </a:lnTo>
                  <a:lnTo>
                    <a:pt x="33" y="19"/>
                  </a:lnTo>
                  <a:lnTo>
                    <a:pt x="31" y="15"/>
                  </a:lnTo>
                  <a:lnTo>
                    <a:pt x="29" y="13"/>
                  </a:lnTo>
                  <a:lnTo>
                    <a:pt x="29" y="8"/>
                  </a:lnTo>
                  <a:lnTo>
                    <a:pt x="27" y="8"/>
                  </a:lnTo>
                  <a:lnTo>
                    <a:pt x="25" y="4"/>
                  </a:lnTo>
                  <a:close/>
                </a:path>
              </a:pathLst>
            </a:custGeom>
            <a:grpFill/>
            <a:ln w="0">
              <a:noFill/>
            </a:ln>
          </p:spPr>
          <p:style>
            <a:lnRef idx="0">
              <a:scrgbClr r="0" g="0" b="0"/>
            </a:lnRef>
            <a:fillRef idx="0">
              <a:scrgbClr r="0" g="0" b="0"/>
            </a:fillRef>
            <a:effectRef idx="0">
              <a:scrgbClr r="0" g="0" b="0"/>
            </a:effectRef>
            <a:fontRef idx="minor"/>
          </p:style>
        </p:sp>
        <p:sp>
          <p:nvSpPr>
            <p:cNvPr id="398" name="CustomShape 139">
              <a:extLst>
                <a:ext uri="{FF2B5EF4-FFF2-40B4-BE49-F238E27FC236}">
                  <a16:creationId xmlns:a16="http://schemas.microsoft.com/office/drawing/2014/main" id="{7E0F62DA-0AD5-490A-B5D6-4AB5DCA44F06}"/>
                </a:ext>
              </a:extLst>
            </p:cNvPr>
            <p:cNvSpPr/>
            <p:nvPr/>
          </p:nvSpPr>
          <p:spPr>
            <a:xfrm>
              <a:off x="3803040" y="5421960"/>
              <a:ext cx="41040" cy="31680"/>
            </a:xfrm>
            <a:custGeom>
              <a:avLst/>
              <a:gdLst/>
              <a:ahLst/>
              <a:cxnLst/>
              <a:rect l="l" t="t" r="r" b="b"/>
              <a:pathLst>
                <a:path w="39" h="31">
                  <a:moveTo>
                    <a:pt x="11" y="4"/>
                  </a:moveTo>
                  <a:lnTo>
                    <a:pt x="13" y="4"/>
                  </a:lnTo>
                  <a:lnTo>
                    <a:pt x="15" y="4"/>
                  </a:lnTo>
                  <a:lnTo>
                    <a:pt x="20" y="2"/>
                  </a:lnTo>
                  <a:lnTo>
                    <a:pt x="22" y="2"/>
                  </a:lnTo>
                  <a:lnTo>
                    <a:pt x="22" y="4"/>
                  </a:lnTo>
                  <a:lnTo>
                    <a:pt x="26" y="4"/>
                  </a:lnTo>
                  <a:lnTo>
                    <a:pt x="26" y="2"/>
                  </a:lnTo>
                  <a:lnTo>
                    <a:pt x="26" y="0"/>
                  </a:lnTo>
                  <a:lnTo>
                    <a:pt x="31" y="0"/>
                  </a:lnTo>
                  <a:lnTo>
                    <a:pt x="33" y="4"/>
                  </a:lnTo>
                  <a:lnTo>
                    <a:pt x="35" y="4"/>
                  </a:lnTo>
                  <a:lnTo>
                    <a:pt x="35" y="9"/>
                  </a:lnTo>
                  <a:lnTo>
                    <a:pt x="37" y="11"/>
                  </a:lnTo>
                  <a:lnTo>
                    <a:pt x="39" y="15"/>
                  </a:lnTo>
                  <a:lnTo>
                    <a:pt x="39" y="20"/>
                  </a:lnTo>
                  <a:lnTo>
                    <a:pt x="39" y="22"/>
                  </a:lnTo>
                  <a:lnTo>
                    <a:pt x="37" y="24"/>
                  </a:lnTo>
                  <a:lnTo>
                    <a:pt x="37" y="27"/>
                  </a:lnTo>
                  <a:lnTo>
                    <a:pt x="35" y="29"/>
                  </a:lnTo>
                  <a:lnTo>
                    <a:pt x="33" y="27"/>
                  </a:lnTo>
                  <a:lnTo>
                    <a:pt x="31" y="27"/>
                  </a:lnTo>
                  <a:lnTo>
                    <a:pt x="31" y="27"/>
                  </a:lnTo>
                  <a:lnTo>
                    <a:pt x="28" y="24"/>
                  </a:lnTo>
                  <a:lnTo>
                    <a:pt x="28" y="22"/>
                  </a:lnTo>
                  <a:lnTo>
                    <a:pt x="26" y="20"/>
                  </a:lnTo>
                  <a:lnTo>
                    <a:pt x="24" y="20"/>
                  </a:lnTo>
                  <a:lnTo>
                    <a:pt x="22" y="20"/>
                  </a:lnTo>
                  <a:lnTo>
                    <a:pt x="24" y="22"/>
                  </a:lnTo>
                  <a:lnTo>
                    <a:pt x="22" y="29"/>
                  </a:lnTo>
                  <a:lnTo>
                    <a:pt x="22" y="31"/>
                  </a:lnTo>
                  <a:lnTo>
                    <a:pt x="17" y="31"/>
                  </a:lnTo>
                  <a:lnTo>
                    <a:pt x="15" y="31"/>
                  </a:lnTo>
                  <a:lnTo>
                    <a:pt x="13" y="31"/>
                  </a:lnTo>
                  <a:lnTo>
                    <a:pt x="13" y="31"/>
                  </a:lnTo>
                  <a:lnTo>
                    <a:pt x="8" y="31"/>
                  </a:lnTo>
                  <a:lnTo>
                    <a:pt x="8" y="27"/>
                  </a:lnTo>
                  <a:lnTo>
                    <a:pt x="6" y="27"/>
                  </a:lnTo>
                  <a:lnTo>
                    <a:pt x="2" y="27"/>
                  </a:lnTo>
                  <a:lnTo>
                    <a:pt x="0" y="27"/>
                  </a:lnTo>
                  <a:lnTo>
                    <a:pt x="2" y="24"/>
                  </a:lnTo>
                  <a:lnTo>
                    <a:pt x="4" y="13"/>
                  </a:lnTo>
                  <a:lnTo>
                    <a:pt x="8" y="9"/>
                  </a:lnTo>
                  <a:lnTo>
                    <a:pt x="11" y="4"/>
                  </a:lnTo>
                  <a:close/>
                </a:path>
              </a:pathLst>
            </a:custGeom>
            <a:grpFill/>
            <a:ln w="0">
              <a:noFill/>
            </a:ln>
          </p:spPr>
          <p:style>
            <a:lnRef idx="0">
              <a:scrgbClr r="0" g="0" b="0"/>
            </a:lnRef>
            <a:fillRef idx="0">
              <a:scrgbClr r="0" g="0" b="0"/>
            </a:fillRef>
            <a:effectRef idx="0">
              <a:scrgbClr r="0" g="0" b="0"/>
            </a:effectRef>
            <a:fontRef idx="minor"/>
          </p:style>
        </p:sp>
        <p:sp>
          <p:nvSpPr>
            <p:cNvPr id="399" name="CustomShape 140">
              <a:extLst>
                <a:ext uri="{FF2B5EF4-FFF2-40B4-BE49-F238E27FC236}">
                  <a16:creationId xmlns:a16="http://schemas.microsoft.com/office/drawing/2014/main" id="{226705A6-2F52-40B0-9D21-0911D27E12D3}"/>
                </a:ext>
              </a:extLst>
            </p:cNvPr>
            <p:cNvSpPr/>
            <p:nvPr/>
          </p:nvSpPr>
          <p:spPr>
            <a:xfrm>
              <a:off x="3803040" y="5442840"/>
              <a:ext cx="41040" cy="47160"/>
            </a:xfrm>
            <a:custGeom>
              <a:avLst/>
              <a:gdLst/>
              <a:ahLst/>
              <a:cxnLst/>
              <a:rect l="l" t="t" r="r" b="b"/>
              <a:pathLst>
                <a:path w="39" h="46">
                  <a:moveTo>
                    <a:pt x="6" y="46"/>
                  </a:moveTo>
                  <a:lnTo>
                    <a:pt x="17" y="46"/>
                  </a:lnTo>
                  <a:lnTo>
                    <a:pt x="24" y="44"/>
                  </a:lnTo>
                  <a:lnTo>
                    <a:pt x="26" y="40"/>
                  </a:lnTo>
                  <a:lnTo>
                    <a:pt x="31" y="33"/>
                  </a:lnTo>
                  <a:lnTo>
                    <a:pt x="33" y="31"/>
                  </a:lnTo>
                  <a:lnTo>
                    <a:pt x="37" y="29"/>
                  </a:lnTo>
                  <a:lnTo>
                    <a:pt x="39" y="26"/>
                  </a:lnTo>
                  <a:lnTo>
                    <a:pt x="39" y="22"/>
                  </a:lnTo>
                  <a:lnTo>
                    <a:pt x="39" y="18"/>
                  </a:lnTo>
                  <a:lnTo>
                    <a:pt x="37" y="18"/>
                  </a:lnTo>
                  <a:lnTo>
                    <a:pt x="35" y="13"/>
                  </a:lnTo>
                  <a:lnTo>
                    <a:pt x="33" y="13"/>
                  </a:lnTo>
                  <a:lnTo>
                    <a:pt x="33" y="11"/>
                  </a:lnTo>
                  <a:lnTo>
                    <a:pt x="31" y="9"/>
                  </a:lnTo>
                  <a:lnTo>
                    <a:pt x="31" y="7"/>
                  </a:lnTo>
                  <a:lnTo>
                    <a:pt x="28" y="4"/>
                  </a:lnTo>
                  <a:lnTo>
                    <a:pt x="28" y="2"/>
                  </a:lnTo>
                  <a:lnTo>
                    <a:pt x="26" y="0"/>
                  </a:lnTo>
                  <a:lnTo>
                    <a:pt x="24" y="0"/>
                  </a:lnTo>
                  <a:lnTo>
                    <a:pt x="22" y="0"/>
                  </a:lnTo>
                  <a:lnTo>
                    <a:pt x="24" y="2"/>
                  </a:lnTo>
                  <a:lnTo>
                    <a:pt x="22" y="9"/>
                  </a:lnTo>
                  <a:lnTo>
                    <a:pt x="22" y="11"/>
                  </a:lnTo>
                  <a:lnTo>
                    <a:pt x="17" y="11"/>
                  </a:lnTo>
                  <a:lnTo>
                    <a:pt x="15" y="11"/>
                  </a:lnTo>
                  <a:lnTo>
                    <a:pt x="13" y="11"/>
                  </a:lnTo>
                  <a:lnTo>
                    <a:pt x="13" y="11"/>
                  </a:lnTo>
                  <a:lnTo>
                    <a:pt x="8" y="11"/>
                  </a:lnTo>
                  <a:lnTo>
                    <a:pt x="8" y="7"/>
                  </a:lnTo>
                  <a:lnTo>
                    <a:pt x="6" y="7"/>
                  </a:lnTo>
                  <a:lnTo>
                    <a:pt x="2" y="7"/>
                  </a:lnTo>
                  <a:lnTo>
                    <a:pt x="0" y="7"/>
                  </a:lnTo>
                  <a:lnTo>
                    <a:pt x="0" y="9"/>
                  </a:lnTo>
                  <a:lnTo>
                    <a:pt x="2" y="13"/>
                  </a:lnTo>
                  <a:lnTo>
                    <a:pt x="4" y="18"/>
                  </a:lnTo>
                  <a:lnTo>
                    <a:pt x="4" y="22"/>
                  </a:lnTo>
                  <a:lnTo>
                    <a:pt x="6" y="46"/>
                  </a:lnTo>
                  <a:close/>
                </a:path>
              </a:pathLst>
            </a:custGeom>
            <a:grpFill/>
            <a:ln w="0">
              <a:noFill/>
            </a:ln>
          </p:spPr>
          <p:style>
            <a:lnRef idx="0">
              <a:scrgbClr r="0" g="0" b="0"/>
            </a:lnRef>
            <a:fillRef idx="0">
              <a:scrgbClr r="0" g="0" b="0"/>
            </a:fillRef>
            <a:effectRef idx="0">
              <a:scrgbClr r="0" g="0" b="0"/>
            </a:effectRef>
            <a:fontRef idx="minor"/>
          </p:style>
        </p:sp>
        <p:sp>
          <p:nvSpPr>
            <p:cNvPr id="400" name="CustomShape 141">
              <a:extLst>
                <a:ext uri="{FF2B5EF4-FFF2-40B4-BE49-F238E27FC236}">
                  <a16:creationId xmlns:a16="http://schemas.microsoft.com/office/drawing/2014/main" id="{B695AF5F-AD3C-451F-B797-BAF12A220D32}"/>
                </a:ext>
              </a:extLst>
            </p:cNvPr>
            <p:cNvSpPr/>
            <p:nvPr/>
          </p:nvSpPr>
          <p:spPr>
            <a:xfrm>
              <a:off x="3453480" y="5289840"/>
              <a:ext cx="393840" cy="379800"/>
            </a:xfrm>
            <a:custGeom>
              <a:avLst/>
              <a:gdLst/>
              <a:ahLst/>
              <a:cxnLst/>
              <a:rect l="l" t="t" r="r" b="b"/>
              <a:pathLst>
                <a:path w="370" h="368">
                  <a:moveTo>
                    <a:pt x="0" y="221"/>
                  </a:moveTo>
                  <a:lnTo>
                    <a:pt x="4" y="218"/>
                  </a:lnTo>
                  <a:lnTo>
                    <a:pt x="9" y="216"/>
                  </a:lnTo>
                  <a:lnTo>
                    <a:pt x="11" y="214"/>
                  </a:lnTo>
                  <a:lnTo>
                    <a:pt x="9" y="207"/>
                  </a:lnTo>
                  <a:lnTo>
                    <a:pt x="11" y="205"/>
                  </a:lnTo>
                  <a:lnTo>
                    <a:pt x="15" y="203"/>
                  </a:lnTo>
                  <a:lnTo>
                    <a:pt x="20" y="199"/>
                  </a:lnTo>
                  <a:lnTo>
                    <a:pt x="22" y="199"/>
                  </a:lnTo>
                  <a:lnTo>
                    <a:pt x="24" y="196"/>
                  </a:lnTo>
                  <a:lnTo>
                    <a:pt x="26" y="199"/>
                  </a:lnTo>
                  <a:lnTo>
                    <a:pt x="26" y="201"/>
                  </a:lnTo>
                  <a:lnTo>
                    <a:pt x="28" y="201"/>
                  </a:lnTo>
                  <a:lnTo>
                    <a:pt x="31" y="199"/>
                  </a:lnTo>
                  <a:lnTo>
                    <a:pt x="31" y="194"/>
                  </a:lnTo>
                  <a:lnTo>
                    <a:pt x="35" y="194"/>
                  </a:lnTo>
                  <a:lnTo>
                    <a:pt x="37" y="194"/>
                  </a:lnTo>
                  <a:lnTo>
                    <a:pt x="42" y="192"/>
                  </a:lnTo>
                  <a:lnTo>
                    <a:pt x="46" y="190"/>
                  </a:lnTo>
                  <a:lnTo>
                    <a:pt x="46" y="192"/>
                  </a:lnTo>
                  <a:lnTo>
                    <a:pt x="44" y="194"/>
                  </a:lnTo>
                  <a:lnTo>
                    <a:pt x="46" y="196"/>
                  </a:lnTo>
                  <a:lnTo>
                    <a:pt x="46" y="199"/>
                  </a:lnTo>
                  <a:lnTo>
                    <a:pt x="50" y="203"/>
                  </a:lnTo>
                  <a:lnTo>
                    <a:pt x="55" y="201"/>
                  </a:lnTo>
                  <a:lnTo>
                    <a:pt x="59" y="196"/>
                  </a:lnTo>
                  <a:lnTo>
                    <a:pt x="66" y="188"/>
                  </a:lnTo>
                  <a:lnTo>
                    <a:pt x="68" y="185"/>
                  </a:lnTo>
                  <a:lnTo>
                    <a:pt x="70" y="183"/>
                  </a:lnTo>
                  <a:lnTo>
                    <a:pt x="75" y="183"/>
                  </a:lnTo>
                  <a:lnTo>
                    <a:pt x="77" y="177"/>
                  </a:lnTo>
                  <a:lnTo>
                    <a:pt x="77" y="174"/>
                  </a:lnTo>
                  <a:lnTo>
                    <a:pt x="79" y="168"/>
                  </a:lnTo>
                  <a:lnTo>
                    <a:pt x="79" y="159"/>
                  </a:lnTo>
                  <a:lnTo>
                    <a:pt x="79" y="157"/>
                  </a:lnTo>
                  <a:lnTo>
                    <a:pt x="77" y="150"/>
                  </a:lnTo>
                  <a:lnTo>
                    <a:pt x="79" y="146"/>
                  </a:lnTo>
                  <a:lnTo>
                    <a:pt x="86" y="141"/>
                  </a:lnTo>
                  <a:lnTo>
                    <a:pt x="86" y="137"/>
                  </a:lnTo>
                  <a:lnTo>
                    <a:pt x="90" y="132"/>
                  </a:lnTo>
                  <a:lnTo>
                    <a:pt x="94" y="128"/>
                  </a:lnTo>
                  <a:lnTo>
                    <a:pt x="97" y="130"/>
                  </a:lnTo>
                  <a:lnTo>
                    <a:pt x="99" y="126"/>
                  </a:lnTo>
                  <a:lnTo>
                    <a:pt x="103" y="126"/>
                  </a:lnTo>
                  <a:lnTo>
                    <a:pt x="110" y="115"/>
                  </a:lnTo>
                  <a:lnTo>
                    <a:pt x="110" y="108"/>
                  </a:lnTo>
                  <a:lnTo>
                    <a:pt x="112" y="102"/>
                  </a:lnTo>
                  <a:lnTo>
                    <a:pt x="114" y="102"/>
                  </a:lnTo>
                  <a:lnTo>
                    <a:pt x="114" y="95"/>
                  </a:lnTo>
                  <a:lnTo>
                    <a:pt x="114" y="95"/>
                  </a:lnTo>
                  <a:lnTo>
                    <a:pt x="114" y="88"/>
                  </a:lnTo>
                  <a:lnTo>
                    <a:pt x="114" y="86"/>
                  </a:lnTo>
                  <a:lnTo>
                    <a:pt x="114" y="82"/>
                  </a:lnTo>
                  <a:lnTo>
                    <a:pt x="119" y="77"/>
                  </a:lnTo>
                  <a:lnTo>
                    <a:pt x="119" y="73"/>
                  </a:lnTo>
                  <a:lnTo>
                    <a:pt x="119" y="69"/>
                  </a:lnTo>
                  <a:lnTo>
                    <a:pt x="116" y="62"/>
                  </a:lnTo>
                  <a:lnTo>
                    <a:pt x="125" y="51"/>
                  </a:lnTo>
                  <a:lnTo>
                    <a:pt x="127" y="49"/>
                  </a:lnTo>
                  <a:lnTo>
                    <a:pt x="130" y="47"/>
                  </a:lnTo>
                  <a:lnTo>
                    <a:pt x="130" y="38"/>
                  </a:lnTo>
                  <a:lnTo>
                    <a:pt x="127" y="33"/>
                  </a:lnTo>
                  <a:lnTo>
                    <a:pt x="130" y="31"/>
                  </a:lnTo>
                  <a:lnTo>
                    <a:pt x="130" y="27"/>
                  </a:lnTo>
                  <a:lnTo>
                    <a:pt x="132" y="25"/>
                  </a:lnTo>
                  <a:lnTo>
                    <a:pt x="127" y="22"/>
                  </a:lnTo>
                  <a:lnTo>
                    <a:pt x="127" y="20"/>
                  </a:lnTo>
                  <a:lnTo>
                    <a:pt x="130" y="20"/>
                  </a:lnTo>
                  <a:lnTo>
                    <a:pt x="132" y="18"/>
                  </a:lnTo>
                  <a:lnTo>
                    <a:pt x="132" y="16"/>
                  </a:lnTo>
                  <a:lnTo>
                    <a:pt x="134" y="14"/>
                  </a:lnTo>
                  <a:lnTo>
                    <a:pt x="134" y="11"/>
                  </a:lnTo>
                  <a:lnTo>
                    <a:pt x="136" y="9"/>
                  </a:lnTo>
                  <a:lnTo>
                    <a:pt x="138" y="9"/>
                  </a:lnTo>
                  <a:lnTo>
                    <a:pt x="141" y="7"/>
                  </a:lnTo>
                  <a:lnTo>
                    <a:pt x="145" y="7"/>
                  </a:lnTo>
                  <a:lnTo>
                    <a:pt x="145" y="5"/>
                  </a:lnTo>
                  <a:lnTo>
                    <a:pt x="147" y="5"/>
                  </a:lnTo>
                  <a:lnTo>
                    <a:pt x="149" y="7"/>
                  </a:lnTo>
                  <a:lnTo>
                    <a:pt x="152" y="7"/>
                  </a:lnTo>
                  <a:lnTo>
                    <a:pt x="158" y="14"/>
                  </a:lnTo>
                  <a:lnTo>
                    <a:pt x="160" y="14"/>
                  </a:lnTo>
                  <a:lnTo>
                    <a:pt x="165" y="18"/>
                  </a:lnTo>
                  <a:lnTo>
                    <a:pt x="167" y="20"/>
                  </a:lnTo>
                  <a:lnTo>
                    <a:pt x="171" y="18"/>
                  </a:lnTo>
                  <a:lnTo>
                    <a:pt x="174" y="20"/>
                  </a:lnTo>
                  <a:lnTo>
                    <a:pt x="180" y="22"/>
                  </a:lnTo>
                  <a:lnTo>
                    <a:pt x="182" y="22"/>
                  </a:lnTo>
                  <a:lnTo>
                    <a:pt x="185" y="20"/>
                  </a:lnTo>
                  <a:lnTo>
                    <a:pt x="187" y="20"/>
                  </a:lnTo>
                  <a:lnTo>
                    <a:pt x="191" y="22"/>
                  </a:lnTo>
                  <a:lnTo>
                    <a:pt x="196" y="22"/>
                  </a:lnTo>
                  <a:lnTo>
                    <a:pt x="198" y="25"/>
                  </a:lnTo>
                  <a:lnTo>
                    <a:pt x="202" y="22"/>
                  </a:lnTo>
                  <a:lnTo>
                    <a:pt x="202" y="22"/>
                  </a:lnTo>
                  <a:lnTo>
                    <a:pt x="200" y="20"/>
                  </a:lnTo>
                  <a:lnTo>
                    <a:pt x="200" y="18"/>
                  </a:lnTo>
                  <a:lnTo>
                    <a:pt x="202" y="16"/>
                  </a:lnTo>
                  <a:lnTo>
                    <a:pt x="207" y="11"/>
                  </a:lnTo>
                  <a:lnTo>
                    <a:pt x="209" y="11"/>
                  </a:lnTo>
                  <a:lnTo>
                    <a:pt x="213" y="11"/>
                  </a:lnTo>
                  <a:lnTo>
                    <a:pt x="215" y="14"/>
                  </a:lnTo>
                  <a:lnTo>
                    <a:pt x="218" y="14"/>
                  </a:lnTo>
                  <a:lnTo>
                    <a:pt x="226" y="11"/>
                  </a:lnTo>
                  <a:lnTo>
                    <a:pt x="229" y="11"/>
                  </a:lnTo>
                  <a:lnTo>
                    <a:pt x="231" y="9"/>
                  </a:lnTo>
                  <a:lnTo>
                    <a:pt x="240" y="7"/>
                  </a:lnTo>
                  <a:lnTo>
                    <a:pt x="242" y="7"/>
                  </a:lnTo>
                  <a:lnTo>
                    <a:pt x="242" y="7"/>
                  </a:lnTo>
                  <a:lnTo>
                    <a:pt x="244" y="7"/>
                  </a:lnTo>
                  <a:lnTo>
                    <a:pt x="244" y="9"/>
                  </a:lnTo>
                  <a:lnTo>
                    <a:pt x="246" y="9"/>
                  </a:lnTo>
                  <a:lnTo>
                    <a:pt x="248" y="9"/>
                  </a:lnTo>
                  <a:lnTo>
                    <a:pt x="253" y="9"/>
                  </a:lnTo>
                  <a:lnTo>
                    <a:pt x="255" y="7"/>
                  </a:lnTo>
                  <a:lnTo>
                    <a:pt x="257" y="7"/>
                  </a:lnTo>
                  <a:lnTo>
                    <a:pt x="259" y="5"/>
                  </a:lnTo>
                  <a:lnTo>
                    <a:pt x="259" y="2"/>
                  </a:lnTo>
                  <a:lnTo>
                    <a:pt x="259" y="0"/>
                  </a:lnTo>
                  <a:lnTo>
                    <a:pt x="262" y="0"/>
                  </a:lnTo>
                  <a:lnTo>
                    <a:pt x="264" y="2"/>
                  </a:lnTo>
                  <a:lnTo>
                    <a:pt x="268" y="2"/>
                  </a:lnTo>
                  <a:lnTo>
                    <a:pt x="270" y="2"/>
                  </a:lnTo>
                  <a:lnTo>
                    <a:pt x="273" y="5"/>
                  </a:lnTo>
                  <a:lnTo>
                    <a:pt x="275" y="5"/>
                  </a:lnTo>
                  <a:lnTo>
                    <a:pt x="277" y="7"/>
                  </a:lnTo>
                  <a:lnTo>
                    <a:pt x="286" y="7"/>
                  </a:lnTo>
                  <a:lnTo>
                    <a:pt x="286" y="7"/>
                  </a:lnTo>
                  <a:lnTo>
                    <a:pt x="292" y="5"/>
                  </a:lnTo>
                  <a:lnTo>
                    <a:pt x="297" y="5"/>
                  </a:lnTo>
                  <a:lnTo>
                    <a:pt x="301" y="7"/>
                  </a:lnTo>
                  <a:lnTo>
                    <a:pt x="301" y="7"/>
                  </a:lnTo>
                  <a:lnTo>
                    <a:pt x="301" y="11"/>
                  </a:lnTo>
                  <a:lnTo>
                    <a:pt x="303" y="14"/>
                  </a:lnTo>
                  <a:lnTo>
                    <a:pt x="306" y="14"/>
                  </a:lnTo>
                  <a:lnTo>
                    <a:pt x="308" y="16"/>
                  </a:lnTo>
                  <a:lnTo>
                    <a:pt x="312" y="20"/>
                  </a:lnTo>
                  <a:lnTo>
                    <a:pt x="317" y="20"/>
                  </a:lnTo>
                  <a:lnTo>
                    <a:pt x="319" y="20"/>
                  </a:lnTo>
                  <a:lnTo>
                    <a:pt x="321" y="18"/>
                  </a:lnTo>
                  <a:lnTo>
                    <a:pt x="323" y="16"/>
                  </a:lnTo>
                  <a:lnTo>
                    <a:pt x="328" y="16"/>
                  </a:lnTo>
                  <a:lnTo>
                    <a:pt x="330" y="16"/>
                  </a:lnTo>
                  <a:lnTo>
                    <a:pt x="330" y="18"/>
                  </a:lnTo>
                  <a:lnTo>
                    <a:pt x="332" y="18"/>
                  </a:lnTo>
                  <a:lnTo>
                    <a:pt x="336" y="16"/>
                  </a:lnTo>
                  <a:lnTo>
                    <a:pt x="336" y="14"/>
                  </a:lnTo>
                  <a:lnTo>
                    <a:pt x="339" y="11"/>
                  </a:lnTo>
                  <a:lnTo>
                    <a:pt x="343" y="11"/>
                  </a:lnTo>
                  <a:lnTo>
                    <a:pt x="345" y="14"/>
                  </a:lnTo>
                  <a:lnTo>
                    <a:pt x="348" y="18"/>
                  </a:lnTo>
                  <a:lnTo>
                    <a:pt x="350" y="20"/>
                  </a:lnTo>
                  <a:lnTo>
                    <a:pt x="352" y="22"/>
                  </a:lnTo>
                  <a:lnTo>
                    <a:pt x="356" y="25"/>
                  </a:lnTo>
                  <a:lnTo>
                    <a:pt x="359" y="27"/>
                  </a:lnTo>
                  <a:lnTo>
                    <a:pt x="361" y="29"/>
                  </a:lnTo>
                  <a:lnTo>
                    <a:pt x="361" y="31"/>
                  </a:lnTo>
                  <a:lnTo>
                    <a:pt x="363" y="33"/>
                  </a:lnTo>
                  <a:lnTo>
                    <a:pt x="363" y="36"/>
                  </a:lnTo>
                  <a:lnTo>
                    <a:pt x="363" y="36"/>
                  </a:lnTo>
                  <a:lnTo>
                    <a:pt x="367" y="36"/>
                  </a:lnTo>
                  <a:lnTo>
                    <a:pt x="370" y="36"/>
                  </a:lnTo>
                  <a:lnTo>
                    <a:pt x="367" y="40"/>
                  </a:lnTo>
                  <a:lnTo>
                    <a:pt x="367" y="42"/>
                  </a:lnTo>
                  <a:lnTo>
                    <a:pt x="367" y="49"/>
                  </a:lnTo>
                  <a:lnTo>
                    <a:pt x="365" y="55"/>
                  </a:lnTo>
                  <a:lnTo>
                    <a:pt x="365" y="60"/>
                  </a:lnTo>
                  <a:lnTo>
                    <a:pt x="367" y="60"/>
                  </a:lnTo>
                  <a:lnTo>
                    <a:pt x="370" y="64"/>
                  </a:lnTo>
                  <a:lnTo>
                    <a:pt x="370" y="66"/>
                  </a:lnTo>
                  <a:lnTo>
                    <a:pt x="370" y="69"/>
                  </a:lnTo>
                  <a:lnTo>
                    <a:pt x="361" y="82"/>
                  </a:lnTo>
                  <a:lnTo>
                    <a:pt x="354" y="88"/>
                  </a:lnTo>
                  <a:lnTo>
                    <a:pt x="352" y="93"/>
                  </a:lnTo>
                  <a:lnTo>
                    <a:pt x="345" y="106"/>
                  </a:lnTo>
                  <a:lnTo>
                    <a:pt x="343" y="108"/>
                  </a:lnTo>
                  <a:lnTo>
                    <a:pt x="343" y="113"/>
                  </a:lnTo>
                  <a:lnTo>
                    <a:pt x="343" y="119"/>
                  </a:lnTo>
                  <a:lnTo>
                    <a:pt x="341" y="126"/>
                  </a:lnTo>
                  <a:lnTo>
                    <a:pt x="341" y="130"/>
                  </a:lnTo>
                  <a:lnTo>
                    <a:pt x="336" y="137"/>
                  </a:lnTo>
                  <a:lnTo>
                    <a:pt x="332" y="141"/>
                  </a:lnTo>
                  <a:lnTo>
                    <a:pt x="330" y="152"/>
                  </a:lnTo>
                  <a:lnTo>
                    <a:pt x="328" y="157"/>
                  </a:lnTo>
                  <a:lnTo>
                    <a:pt x="330" y="161"/>
                  </a:lnTo>
                  <a:lnTo>
                    <a:pt x="332" y="166"/>
                  </a:lnTo>
                  <a:lnTo>
                    <a:pt x="332" y="170"/>
                  </a:lnTo>
                  <a:lnTo>
                    <a:pt x="336" y="210"/>
                  </a:lnTo>
                  <a:lnTo>
                    <a:pt x="341" y="232"/>
                  </a:lnTo>
                  <a:lnTo>
                    <a:pt x="356" y="251"/>
                  </a:lnTo>
                  <a:lnTo>
                    <a:pt x="361" y="267"/>
                  </a:lnTo>
                  <a:lnTo>
                    <a:pt x="356" y="265"/>
                  </a:lnTo>
                  <a:lnTo>
                    <a:pt x="325" y="273"/>
                  </a:lnTo>
                  <a:lnTo>
                    <a:pt x="319" y="289"/>
                  </a:lnTo>
                  <a:lnTo>
                    <a:pt x="319" y="293"/>
                  </a:lnTo>
                  <a:lnTo>
                    <a:pt x="321" y="293"/>
                  </a:lnTo>
                  <a:lnTo>
                    <a:pt x="323" y="296"/>
                  </a:lnTo>
                  <a:lnTo>
                    <a:pt x="323" y="298"/>
                  </a:lnTo>
                  <a:lnTo>
                    <a:pt x="321" y="300"/>
                  </a:lnTo>
                  <a:lnTo>
                    <a:pt x="321" y="302"/>
                  </a:lnTo>
                  <a:lnTo>
                    <a:pt x="321" y="304"/>
                  </a:lnTo>
                  <a:lnTo>
                    <a:pt x="321" y="307"/>
                  </a:lnTo>
                  <a:lnTo>
                    <a:pt x="321" y="311"/>
                  </a:lnTo>
                  <a:lnTo>
                    <a:pt x="319" y="311"/>
                  </a:lnTo>
                  <a:lnTo>
                    <a:pt x="321" y="313"/>
                  </a:lnTo>
                  <a:lnTo>
                    <a:pt x="319" y="315"/>
                  </a:lnTo>
                  <a:lnTo>
                    <a:pt x="314" y="320"/>
                  </a:lnTo>
                  <a:lnTo>
                    <a:pt x="314" y="322"/>
                  </a:lnTo>
                  <a:lnTo>
                    <a:pt x="314" y="333"/>
                  </a:lnTo>
                  <a:lnTo>
                    <a:pt x="317" y="337"/>
                  </a:lnTo>
                  <a:lnTo>
                    <a:pt x="319" y="340"/>
                  </a:lnTo>
                  <a:lnTo>
                    <a:pt x="323" y="344"/>
                  </a:lnTo>
                  <a:lnTo>
                    <a:pt x="325" y="348"/>
                  </a:lnTo>
                  <a:lnTo>
                    <a:pt x="325" y="351"/>
                  </a:lnTo>
                  <a:lnTo>
                    <a:pt x="334" y="351"/>
                  </a:lnTo>
                  <a:lnTo>
                    <a:pt x="334" y="351"/>
                  </a:lnTo>
                  <a:lnTo>
                    <a:pt x="334" y="348"/>
                  </a:lnTo>
                  <a:lnTo>
                    <a:pt x="334" y="346"/>
                  </a:lnTo>
                  <a:lnTo>
                    <a:pt x="339" y="344"/>
                  </a:lnTo>
                  <a:lnTo>
                    <a:pt x="341" y="346"/>
                  </a:lnTo>
                  <a:lnTo>
                    <a:pt x="341" y="366"/>
                  </a:lnTo>
                  <a:lnTo>
                    <a:pt x="341" y="368"/>
                  </a:lnTo>
                  <a:lnTo>
                    <a:pt x="336" y="368"/>
                  </a:lnTo>
                  <a:lnTo>
                    <a:pt x="336" y="366"/>
                  </a:lnTo>
                  <a:lnTo>
                    <a:pt x="336" y="366"/>
                  </a:lnTo>
                  <a:lnTo>
                    <a:pt x="332" y="368"/>
                  </a:lnTo>
                  <a:lnTo>
                    <a:pt x="330" y="368"/>
                  </a:lnTo>
                  <a:lnTo>
                    <a:pt x="328" y="368"/>
                  </a:lnTo>
                  <a:lnTo>
                    <a:pt x="323" y="364"/>
                  </a:lnTo>
                  <a:lnTo>
                    <a:pt x="319" y="359"/>
                  </a:lnTo>
                  <a:lnTo>
                    <a:pt x="314" y="357"/>
                  </a:lnTo>
                  <a:lnTo>
                    <a:pt x="312" y="351"/>
                  </a:lnTo>
                  <a:lnTo>
                    <a:pt x="308" y="348"/>
                  </a:lnTo>
                  <a:lnTo>
                    <a:pt x="299" y="346"/>
                  </a:lnTo>
                  <a:lnTo>
                    <a:pt x="295" y="344"/>
                  </a:lnTo>
                  <a:lnTo>
                    <a:pt x="295" y="342"/>
                  </a:lnTo>
                  <a:lnTo>
                    <a:pt x="292" y="337"/>
                  </a:lnTo>
                  <a:lnTo>
                    <a:pt x="292" y="333"/>
                  </a:lnTo>
                  <a:lnTo>
                    <a:pt x="290" y="333"/>
                  </a:lnTo>
                  <a:lnTo>
                    <a:pt x="288" y="333"/>
                  </a:lnTo>
                  <a:lnTo>
                    <a:pt x="286" y="333"/>
                  </a:lnTo>
                  <a:lnTo>
                    <a:pt x="284" y="337"/>
                  </a:lnTo>
                  <a:lnTo>
                    <a:pt x="284" y="340"/>
                  </a:lnTo>
                  <a:lnTo>
                    <a:pt x="279" y="342"/>
                  </a:lnTo>
                  <a:lnTo>
                    <a:pt x="275" y="342"/>
                  </a:lnTo>
                  <a:lnTo>
                    <a:pt x="275" y="342"/>
                  </a:lnTo>
                  <a:lnTo>
                    <a:pt x="270" y="340"/>
                  </a:lnTo>
                  <a:lnTo>
                    <a:pt x="266" y="340"/>
                  </a:lnTo>
                  <a:lnTo>
                    <a:pt x="262" y="337"/>
                  </a:lnTo>
                  <a:lnTo>
                    <a:pt x="259" y="337"/>
                  </a:lnTo>
                  <a:lnTo>
                    <a:pt x="257" y="335"/>
                  </a:lnTo>
                  <a:lnTo>
                    <a:pt x="255" y="335"/>
                  </a:lnTo>
                  <a:lnTo>
                    <a:pt x="255" y="333"/>
                  </a:lnTo>
                  <a:lnTo>
                    <a:pt x="255" y="331"/>
                  </a:lnTo>
                  <a:lnTo>
                    <a:pt x="253" y="329"/>
                  </a:lnTo>
                  <a:lnTo>
                    <a:pt x="253" y="324"/>
                  </a:lnTo>
                  <a:lnTo>
                    <a:pt x="253" y="324"/>
                  </a:lnTo>
                  <a:lnTo>
                    <a:pt x="248" y="326"/>
                  </a:lnTo>
                  <a:lnTo>
                    <a:pt x="246" y="326"/>
                  </a:lnTo>
                  <a:lnTo>
                    <a:pt x="244" y="326"/>
                  </a:lnTo>
                  <a:lnTo>
                    <a:pt x="240" y="329"/>
                  </a:lnTo>
                  <a:lnTo>
                    <a:pt x="237" y="331"/>
                  </a:lnTo>
                  <a:lnTo>
                    <a:pt x="237" y="331"/>
                  </a:lnTo>
                  <a:lnTo>
                    <a:pt x="237" y="329"/>
                  </a:lnTo>
                  <a:lnTo>
                    <a:pt x="235" y="326"/>
                  </a:lnTo>
                  <a:lnTo>
                    <a:pt x="235" y="324"/>
                  </a:lnTo>
                  <a:lnTo>
                    <a:pt x="233" y="324"/>
                  </a:lnTo>
                  <a:lnTo>
                    <a:pt x="231" y="324"/>
                  </a:lnTo>
                  <a:lnTo>
                    <a:pt x="229" y="322"/>
                  </a:lnTo>
                  <a:lnTo>
                    <a:pt x="229" y="322"/>
                  </a:lnTo>
                  <a:lnTo>
                    <a:pt x="224" y="322"/>
                  </a:lnTo>
                  <a:lnTo>
                    <a:pt x="222" y="324"/>
                  </a:lnTo>
                  <a:lnTo>
                    <a:pt x="218" y="324"/>
                  </a:lnTo>
                  <a:lnTo>
                    <a:pt x="218" y="326"/>
                  </a:lnTo>
                  <a:lnTo>
                    <a:pt x="215" y="326"/>
                  </a:lnTo>
                  <a:lnTo>
                    <a:pt x="213" y="326"/>
                  </a:lnTo>
                  <a:lnTo>
                    <a:pt x="209" y="326"/>
                  </a:lnTo>
                  <a:lnTo>
                    <a:pt x="207" y="324"/>
                  </a:lnTo>
                  <a:lnTo>
                    <a:pt x="202" y="322"/>
                  </a:lnTo>
                  <a:lnTo>
                    <a:pt x="202" y="322"/>
                  </a:lnTo>
                  <a:lnTo>
                    <a:pt x="200" y="324"/>
                  </a:lnTo>
                  <a:lnTo>
                    <a:pt x="198" y="324"/>
                  </a:lnTo>
                  <a:lnTo>
                    <a:pt x="198" y="326"/>
                  </a:lnTo>
                  <a:lnTo>
                    <a:pt x="196" y="326"/>
                  </a:lnTo>
                  <a:lnTo>
                    <a:pt x="193" y="324"/>
                  </a:lnTo>
                  <a:lnTo>
                    <a:pt x="196" y="320"/>
                  </a:lnTo>
                  <a:lnTo>
                    <a:pt x="196" y="320"/>
                  </a:lnTo>
                  <a:lnTo>
                    <a:pt x="196" y="318"/>
                  </a:lnTo>
                  <a:lnTo>
                    <a:pt x="198" y="315"/>
                  </a:lnTo>
                  <a:lnTo>
                    <a:pt x="196" y="313"/>
                  </a:lnTo>
                  <a:lnTo>
                    <a:pt x="193" y="309"/>
                  </a:lnTo>
                  <a:lnTo>
                    <a:pt x="196" y="309"/>
                  </a:lnTo>
                  <a:lnTo>
                    <a:pt x="196" y="307"/>
                  </a:lnTo>
                  <a:lnTo>
                    <a:pt x="193" y="304"/>
                  </a:lnTo>
                  <a:lnTo>
                    <a:pt x="193" y="302"/>
                  </a:lnTo>
                  <a:lnTo>
                    <a:pt x="193" y="300"/>
                  </a:lnTo>
                  <a:lnTo>
                    <a:pt x="193" y="298"/>
                  </a:lnTo>
                  <a:lnTo>
                    <a:pt x="191" y="298"/>
                  </a:lnTo>
                  <a:lnTo>
                    <a:pt x="189" y="293"/>
                  </a:lnTo>
                  <a:lnTo>
                    <a:pt x="189" y="293"/>
                  </a:lnTo>
                  <a:lnTo>
                    <a:pt x="189" y="291"/>
                  </a:lnTo>
                  <a:lnTo>
                    <a:pt x="187" y="289"/>
                  </a:lnTo>
                  <a:lnTo>
                    <a:pt x="187" y="287"/>
                  </a:lnTo>
                  <a:lnTo>
                    <a:pt x="187" y="284"/>
                  </a:lnTo>
                  <a:lnTo>
                    <a:pt x="187" y="282"/>
                  </a:lnTo>
                  <a:lnTo>
                    <a:pt x="187" y="273"/>
                  </a:lnTo>
                  <a:lnTo>
                    <a:pt x="187" y="271"/>
                  </a:lnTo>
                  <a:lnTo>
                    <a:pt x="187" y="271"/>
                  </a:lnTo>
                  <a:lnTo>
                    <a:pt x="187" y="269"/>
                  </a:lnTo>
                  <a:lnTo>
                    <a:pt x="187" y="267"/>
                  </a:lnTo>
                  <a:lnTo>
                    <a:pt x="185" y="262"/>
                  </a:lnTo>
                  <a:lnTo>
                    <a:pt x="187" y="260"/>
                  </a:lnTo>
                  <a:lnTo>
                    <a:pt x="187" y="258"/>
                  </a:lnTo>
                  <a:lnTo>
                    <a:pt x="187" y="254"/>
                  </a:lnTo>
                  <a:lnTo>
                    <a:pt x="189" y="251"/>
                  </a:lnTo>
                  <a:lnTo>
                    <a:pt x="187" y="249"/>
                  </a:lnTo>
                  <a:lnTo>
                    <a:pt x="165" y="247"/>
                  </a:lnTo>
                  <a:lnTo>
                    <a:pt x="165" y="245"/>
                  </a:lnTo>
                  <a:lnTo>
                    <a:pt x="165" y="243"/>
                  </a:lnTo>
                  <a:lnTo>
                    <a:pt x="165" y="240"/>
                  </a:lnTo>
                  <a:lnTo>
                    <a:pt x="160" y="240"/>
                  </a:lnTo>
                  <a:lnTo>
                    <a:pt x="160" y="243"/>
                  </a:lnTo>
                  <a:lnTo>
                    <a:pt x="141" y="243"/>
                  </a:lnTo>
                  <a:lnTo>
                    <a:pt x="141" y="247"/>
                  </a:lnTo>
                  <a:lnTo>
                    <a:pt x="138" y="251"/>
                  </a:lnTo>
                  <a:lnTo>
                    <a:pt x="138" y="251"/>
                  </a:lnTo>
                  <a:lnTo>
                    <a:pt x="138" y="256"/>
                  </a:lnTo>
                  <a:lnTo>
                    <a:pt x="138" y="260"/>
                  </a:lnTo>
                  <a:lnTo>
                    <a:pt x="123" y="262"/>
                  </a:lnTo>
                  <a:lnTo>
                    <a:pt x="121" y="262"/>
                  </a:lnTo>
                  <a:lnTo>
                    <a:pt x="114" y="262"/>
                  </a:lnTo>
                  <a:lnTo>
                    <a:pt x="112" y="262"/>
                  </a:lnTo>
                  <a:lnTo>
                    <a:pt x="108" y="262"/>
                  </a:lnTo>
                  <a:lnTo>
                    <a:pt x="103" y="262"/>
                  </a:lnTo>
                  <a:lnTo>
                    <a:pt x="101" y="262"/>
                  </a:lnTo>
                  <a:lnTo>
                    <a:pt x="101" y="256"/>
                  </a:lnTo>
                  <a:lnTo>
                    <a:pt x="99" y="251"/>
                  </a:lnTo>
                  <a:lnTo>
                    <a:pt x="97" y="249"/>
                  </a:lnTo>
                  <a:lnTo>
                    <a:pt x="94" y="247"/>
                  </a:lnTo>
                  <a:lnTo>
                    <a:pt x="94" y="245"/>
                  </a:lnTo>
                  <a:lnTo>
                    <a:pt x="94" y="245"/>
                  </a:lnTo>
                  <a:lnTo>
                    <a:pt x="92" y="238"/>
                  </a:lnTo>
                  <a:lnTo>
                    <a:pt x="90" y="236"/>
                  </a:lnTo>
                  <a:lnTo>
                    <a:pt x="90" y="234"/>
                  </a:lnTo>
                  <a:lnTo>
                    <a:pt x="92" y="232"/>
                  </a:lnTo>
                  <a:lnTo>
                    <a:pt x="90" y="229"/>
                  </a:lnTo>
                  <a:lnTo>
                    <a:pt x="90" y="227"/>
                  </a:lnTo>
                  <a:lnTo>
                    <a:pt x="88" y="225"/>
                  </a:lnTo>
                  <a:lnTo>
                    <a:pt x="90" y="223"/>
                  </a:lnTo>
                  <a:lnTo>
                    <a:pt x="90" y="221"/>
                  </a:lnTo>
                  <a:lnTo>
                    <a:pt x="68" y="221"/>
                  </a:lnTo>
                  <a:lnTo>
                    <a:pt x="55" y="221"/>
                  </a:lnTo>
                  <a:lnTo>
                    <a:pt x="48" y="221"/>
                  </a:lnTo>
                  <a:lnTo>
                    <a:pt x="42" y="221"/>
                  </a:lnTo>
                  <a:lnTo>
                    <a:pt x="39" y="221"/>
                  </a:lnTo>
                  <a:lnTo>
                    <a:pt x="33" y="221"/>
                  </a:lnTo>
                  <a:lnTo>
                    <a:pt x="28" y="221"/>
                  </a:lnTo>
                  <a:lnTo>
                    <a:pt x="26" y="221"/>
                  </a:lnTo>
                  <a:lnTo>
                    <a:pt x="22" y="221"/>
                  </a:lnTo>
                  <a:lnTo>
                    <a:pt x="20" y="221"/>
                  </a:lnTo>
                  <a:lnTo>
                    <a:pt x="17" y="221"/>
                  </a:lnTo>
                  <a:lnTo>
                    <a:pt x="13" y="223"/>
                  </a:lnTo>
                  <a:lnTo>
                    <a:pt x="13" y="223"/>
                  </a:lnTo>
                  <a:lnTo>
                    <a:pt x="11" y="223"/>
                  </a:lnTo>
                  <a:lnTo>
                    <a:pt x="11" y="223"/>
                  </a:lnTo>
                  <a:lnTo>
                    <a:pt x="11" y="225"/>
                  </a:lnTo>
                  <a:lnTo>
                    <a:pt x="9" y="225"/>
                  </a:lnTo>
                  <a:lnTo>
                    <a:pt x="9" y="225"/>
                  </a:lnTo>
                  <a:lnTo>
                    <a:pt x="6" y="223"/>
                  </a:lnTo>
                  <a:lnTo>
                    <a:pt x="2" y="223"/>
                  </a:lnTo>
                  <a:lnTo>
                    <a:pt x="0" y="221"/>
                  </a:lnTo>
                  <a:close/>
                </a:path>
              </a:pathLst>
            </a:custGeom>
            <a:grpFill/>
            <a:ln w="0">
              <a:noFill/>
            </a:ln>
          </p:spPr>
          <p:style>
            <a:lnRef idx="0">
              <a:scrgbClr r="0" g="0" b="0"/>
            </a:lnRef>
            <a:fillRef idx="0">
              <a:scrgbClr r="0" g="0" b="0"/>
            </a:fillRef>
            <a:effectRef idx="0">
              <a:scrgbClr r="0" g="0" b="0"/>
            </a:effectRef>
            <a:fontRef idx="minor"/>
          </p:style>
        </p:sp>
        <p:sp>
          <p:nvSpPr>
            <p:cNvPr id="401" name="CustomShape 142">
              <a:extLst>
                <a:ext uri="{FF2B5EF4-FFF2-40B4-BE49-F238E27FC236}">
                  <a16:creationId xmlns:a16="http://schemas.microsoft.com/office/drawing/2014/main" id="{C229C417-3F3D-4105-86A0-9F992299B3A9}"/>
                </a:ext>
              </a:extLst>
            </p:cNvPr>
            <p:cNvSpPr/>
            <p:nvPr/>
          </p:nvSpPr>
          <p:spPr>
            <a:xfrm>
              <a:off x="3877560" y="5588280"/>
              <a:ext cx="65520" cy="160920"/>
            </a:xfrm>
            <a:custGeom>
              <a:avLst/>
              <a:gdLst/>
              <a:ahLst/>
              <a:cxnLst/>
              <a:rect l="l" t="t" r="r" b="b"/>
              <a:pathLst>
                <a:path w="62" h="156">
                  <a:moveTo>
                    <a:pt x="7" y="0"/>
                  </a:moveTo>
                  <a:lnTo>
                    <a:pt x="7" y="0"/>
                  </a:lnTo>
                  <a:lnTo>
                    <a:pt x="9" y="0"/>
                  </a:lnTo>
                  <a:lnTo>
                    <a:pt x="11" y="2"/>
                  </a:lnTo>
                  <a:lnTo>
                    <a:pt x="13" y="2"/>
                  </a:lnTo>
                  <a:lnTo>
                    <a:pt x="13" y="4"/>
                  </a:lnTo>
                  <a:lnTo>
                    <a:pt x="16" y="2"/>
                  </a:lnTo>
                  <a:lnTo>
                    <a:pt x="18" y="2"/>
                  </a:lnTo>
                  <a:lnTo>
                    <a:pt x="18" y="4"/>
                  </a:lnTo>
                  <a:lnTo>
                    <a:pt x="20" y="4"/>
                  </a:lnTo>
                  <a:lnTo>
                    <a:pt x="20" y="7"/>
                  </a:lnTo>
                  <a:lnTo>
                    <a:pt x="22" y="7"/>
                  </a:lnTo>
                  <a:lnTo>
                    <a:pt x="24" y="9"/>
                  </a:lnTo>
                  <a:lnTo>
                    <a:pt x="31" y="15"/>
                  </a:lnTo>
                  <a:lnTo>
                    <a:pt x="33" y="24"/>
                  </a:lnTo>
                  <a:lnTo>
                    <a:pt x="33" y="55"/>
                  </a:lnTo>
                  <a:lnTo>
                    <a:pt x="31" y="59"/>
                  </a:lnTo>
                  <a:lnTo>
                    <a:pt x="35" y="77"/>
                  </a:lnTo>
                  <a:lnTo>
                    <a:pt x="40" y="81"/>
                  </a:lnTo>
                  <a:lnTo>
                    <a:pt x="44" y="84"/>
                  </a:lnTo>
                  <a:lnTo>
                    <a:pt x="44" y="86"/>
                  </a:lnTo>
                  <a:lnTo>
                    <a:pt x="46" y="86"/>
                  </a:lnTo>
                  <a:lnTo>
                    <a:pt x="53" y="92"/>
                  </a:lnTo>
                  <a:lnTo>
                    <a:pt x="55" y="95"/>
                  </a:lnTo>
                  <a:lnTo>
                    <a:pt x="60" y="101"/>
                  </a:lnTo>
                  <a:lnTo>
                    <a:pt x="62" y="106"/>
                  </a:lnTo>
                  <a:lnTo>
                    <a:pt x="62" y="108"/>
                  </a:lnTo>
                  <a:lnTo>
                    <a:pt x="62" y="110"/>
                  </a:lnTo>
                  <a:lnTo>
                    <a:pt x="60" y="112"/>
                  </a:lnTo>
                  <a:lnTo>
                    <a:pt x="60" y="114"/>
                  </a:lnTo>
                  <a:lnTo>
                    <a:pt x="57" y="114"/>
                  </a:lnTo>
                  <a:lnTo>
                    <a:pt x="55" y="114"/>
                  </a:lnTo>
                  <a:lnTo>
                    <a:pt x="57" y="117"/>
                  </a:lnTo>
                  <a:lnTo>
                    <a:pt x="57" y="119"/>
                  </a:lnTo>
                  <a:lnTo>
                    <a:pt x="60" y="121"/>
                  </a:lnTo>
                  <a:lnTo>
                    <a:pt x="57" y="128"/>
                  </a:lnTo>
                  <a:lnTo>
                    <a:pt x="57" y="130"/>
                  </a:lnTo>
                  <a:lnTo>
                    <a:pt x="55" y="132"/>
                  </a:lnTo>
                  <a:lnTo>
                    <a:pt x="51" y="134"/>
                  </a:lnTo>
                  <a:lnTo>
                    <a:pt x="49" y="139"/>
                  </a:lnTo>
                  <a:lnTo>
                    <a:pt x="49" y="143"/>
                  </a:lnTo>
                  <a:lnTo>
                    <a:pt x="46" y="145"/>
                  </a:lnTo>
                  <a:lnTo>
                    <a:pt x="46" y="152"/>
                  </a:lnTo>
                  <a:lnTo>
                    <a:pt x="46" y="154"/>
                  </a:lnTo>
                  <a:lnTo>
                    <a:pt x="42" y="156"/>
                  </a:lnTo>
                  <a:lnTo>
                    <a:pt x="42" y="152"/>
                  </a:lnTo>
                  <a:lnTo>
                    <a:pt x="44" y="150"/>
                  </a:lnTo>
                  <a:lnTo>
                    <a:pt x="40" y="148"/>
                  </a:lnTo>
                  <a:lnTo>
                    <a:pt x="38" y="145"/>
                  </a:lnTo>
                  <a:lnTo>
                    <a:pt x="35" y="143"/>
                  </a:lnTo>
                  <a:lnTo>
                    <a:pt x="33" y="141"/>
                  </a:lnTo>
                  <a:lnTo>
                    <a:pt x="29" y="136"/>
                  </a:lnTo>
                  <a:lnTo>
                    <a:pt x="29" y="134"/>
                  </a:lnTo>
                  <a:lnTo>
                    <a:pt x="27" y="130"/>
                  </a:lnTo>
                  <a:lnTo>
                    <a:pt x="27" y="125"/>
                  </a:lnTo>
                  <a:lnTo>
                    <a:pt x="29" y="123"/>
                  </a:lnTo>
                  <a:lnTo>
                    <a:pt x="31" y="119"/>
                  </a:lnTo>
                  <a:lnTo>
                    <a:pt x="35" y="114"/>
                  </a:lnTo>
                  <a:lnTo>
                    <a:pt x="35" y="110"/>
                  </a:lnTo>
                  <a:lnTo>
                    <a:pt x="35" y="103"/>
                  </a:lnTo>
                  <a:lnTo>
                    <a:pt x="33" y="101"/>
                  </a:lnTo>
                  <a:lnTo>
                    <a:pt x="29" y="99"/>
                  </a:lnTo>
                  <a:lnTo>
                    <a:pt x="24" y="99"/>
                  </a:lnTo>
                  <a:lnTo>
                    <a:pt x="22" y="101"/>
                  </a:lnTo>
                  <a:lnTo>
                    <a:pt x="20" y="101"/>
                  </a:lnTo>
                  <a:lnTo>
                    <a:pt x="18" y="103"/>
                  </a:lnTo>
                  <a:lnTo>
                    <a:pt x="16" y="101"/>
                  </a:lnTo>
                  <a:lnTo>
                    <a:pt x="16" y="99"/>
                  </a:lnTo>
                  <a:lnTo>
                    <a:pt x="13" y="97"/>
                  </a:lnTo>
                  <a:lnTo>
                    <a:pt x="13" y="95"/>
                  </a:lnTo>
                  <a:lnTo>
                    <a:pt x="11" y="92"/>
                  </a:lnTo>
                  <a:lnTo>
                    <a:pt x="7" y="92"/>
                  </a:lnTo>
                  <a:lnTo>
                    <a:pt x="5" y="92"/>
                  </a:lnTo>
                  <a:lnTo>
                    <a:pt x="5" y="88"/>
                  </a:lnTo>
                  <a:lnTo>
                    <a:pt x="0" y="84"/>
                  </a:lnTo>
                  <a:lnTo>
                    <a:pt x="0" y="84"/>
                  </a:lnTo>
                  <a:lnTo>
                    <a:pt x="2" y="81"/>
                  </a:lnTo>
                  <a:lnTo>
                    <a:pt x="5" y="79"/>
                  </a:lnTo>
                  <a:lnTo>
                    <a:pt x="5" y="75"/>
                  </a:lnTo>
                  <a:lnTo>
                    <a:pt x="7" y="73"/>
                  </a:lnTo>
                  <a:lnTo>
                    <a:pt x="5" y="73"/>
                  </a:lnTo>
                  <a:lnTo>
                    <a:pt x="5" y="68"/>
                  </a:lnTo>
                  <a:lnTo>
                    <a:pt x="7" y="68"/>
                  </a:lnTo>
                  <a:lnTo>
                    <a:pt x="11" y="64"/>
                  </a:lnTo>
                  <a:lnTo>
                    <a:pt x="13" y="64"/>
                  </a:lnTo>
                  <a:lnTo>
                    <a:pt x="13" y="62"/>
                  </a:lnTo>
                  <a:lnTo>
                    <a:pt x="16" y="62"/>
                  </a:lnTo>
                  <a:lnTo>
                    <a:pt x="16" y="59"/>
                  </a:lnTo>
                  <a:lnTo>
                    <a:pt x="13" y="57"/>
                  </a:lnTo>
                  <a:lnTo>
                    <a:pt x="13" y="57"/>
                  </a:lnTo>
                  <a:lnTo>
                    <a:pt x="13" y="53"/>
                  </a:lnTo>
                  <a:lnTo>
                    <a:pt x="13" y="53"/>
                  </a:lnTo>
                  <a:lnTo>
                    <a:pt x="13" y="51"/>
                  </a:lnTo>
                  <a:lnTo>
                    <a:pt x="13" y="48"/>
                  </a:lnTo>
                  <a:lnTo>
                    <a:pt x="13" y="46"/>
                  </a:lnTo>
                  <a:lnTo>
                    <a:pt x="13" y="42"/>
                  </a:lnTo>
                  <a:lnTo>
                    <a:pt x="13" y="40"/>
                  </a:lnTo>
                  <a:lnTo>
                    <a:pt x="11" y="37"/>
                  </a:lnTo>
                  <a:lnTo>
                    <a:pt x="13" y="33"/>
                  </a:lnTo>
                  <a:lnTo>
                    <a:pt x="18" y="29"/>
                  </a:lnTo>
                  <a:lnTo>
                    <a:pt x="18" y="29"/>
                  </a:lnTo>
                  <a:lnTo>
                    <a:pt x="18" y="26"/>
                  </a:lnTo>
                  <a:lnTo>
                    <a:pt x="18" y="22"/>
                  </a:lnTo>
                  <a:lnTo>
                    <a:pt x="16" y="20"/>
                  </a:lnTo>
                  <a:lnTo>
                    <a:pt x="13" y="18"/>
                  </a:lnTo>
                  <a:lnTo>
                    <a:pt x="13" y="15"/>
                  </a:lnTo>
                  <a:lnTo>
                    <a:pt x="16" y="11"/>
                  </a:lnTo>
                  <a:lnTo>
                    <a:pt x="16" y="9"/>
                  </a:lnTo>
                  <a:lnTo>
                    <a:pt x="13" y="9"/>
                  </a:lnTo>
                  <a:lnTo>
                    <a:pt x="9" y="7"/>
                  </a:lnTo>
                  <a:lnTo>
                    <a:pt x="9" y="4"/>
                  </a:lnTo>
                  <a:lnTo>
                    <a:pt x="7" y="2"/>
                  </a:lnTo>
                  <a:lnTo>
                    <a:pt x="7" y="0"/>
                  </a:lnTo>
                  <a:close/>
                </a:path>
              </a:pathLst>
            </a:custGeom>
            <a:grpFill/>
            <a:ln w="0">
              <a:noFill/>
            </a:ln>
          </p:spPr>
          <p:style>
            <a:lnRef idx="0">
              <a:scrgbClr r="0" g="0" b="0"/>
            </a:lnRef>
            <a:fillRef idx="0">
              <a:scrgbClr r="0" g="0" b="0"/>
            </a:fillRef>
            <a:effectRef idx="0">
              <a:scrgbClr r="0" g="0" b="0"/>
            </a:effectRef>
            <a:fontRef idx="minor"/>
          </p:style>
        </p:sp>
        <p:sp>
          <p:nvSpPr>
            <p:cNvPr id="402" name="CustomShape 143">
              <a:extLst>
                <a:ext uri="{FF2B5EF4-FFF2-40B4-BE49-F238E27FC236}">
                  <a16:creationId xmlns:a16="http://schemas.microsoft.com/office/drawing/2014/main" id="{96AA2890-9305-44E0-A431-115EF062D61B}"/>
                </a:ext>
              </a:extLst>
            </p:cNvPr>
            <p:cNvSpPr/>
            <p:nvPr/>
          </p:nvSpPr>
          <p:spPr>
            <a:xfrm>
              <a:off x="3652560" y="5563440"/>
              <a:ext cx="243720" cy="201960"/>
            </a:xfrm>
            <a:custGeom>
              <a:avLst/>
              <a:gdLst/>
              <a:ahLst/>
              <a:cxnLst/>
              <a:rect l="l" t="t" r="r" b="b"/>
              <a:pathLst>
                <a:path w="229" h="196">
                  <a:moveTo>
                    <a:pt x="42" y="57"/>
                  </a:moveTo>
                  <a:lnTo>
                    <a:pt x="44" y="59"/>
                  </a:lnTo>
                  <a:lnTo>
                    <a:pt x="46" y="59"/>
                  </a:lnTo>
                  <a:lnTo>
                    <a:pt x="48" y="59"/>
                  </a:lnTo>
                  <a:lnTo>
                    <a:pt x="48" y="61"/>
                  </a:lnTo>
                  <a:lnTo>
                    <a:pt x="50" y="64"/>
                  </a:lnTo>
                  <a:lnTo>
                    <a:pt x="50" y="66"/>
                  </a:lnTo>
                  <a:lnTo>
                    <a:pt x="50" y="66"/>
                  </a:lnTo>
                  <a:lnTo>
                    <a:pt x="53" y="64"/>
                  </a:lnTo>
                  <a:lnTo>
                    <a:pt x="57" y="61"/>
                  </a:lnTo>
                  <a:lnTo>
                    <a:pt x="59" y="61"/>
                  </a:lnTo>
                  <a:lnTo>
                    <a:pt x="61" y="61"/>
                  </a:lnTo>
                  <a:lnTo>
                    <a:pt x="66" y="59"/>
                  </a:lnTo>
                  <a:lnTo>
                    <a:pt x="66" y="59"/>
                  </a:lnTo>
                  <a:lnTo>
                    <a:pt x="66" y="64"/>
                  </a:lnTo>
                  <a:lnTo>
                    <a:pt x="68" y="66"/>
                  </a:lnTo>
                  <a:lnTo>
                    <a:pt x="68" y="68"/>
                  </a:lnTo>
                  <a:lnTo>
                    <a:pt x="68" y="70"/>
                  </a:lnTo>
                  <a:lnTo>
                    <a:pt x="70" y="70"/>
                  </a:lnTo>
                  <a:lnTo>
                    <a:pt x="72" y="72"/>
                  </a:lnTo>
                  <a:lnTo>
                    <a:pt x="75" y="72"/>
                  </a:lnTo>
                  <a:lnTo>
                    <a:pt x="79" y="75"/>
                  </a:lnTo>
                  <a:lnTo>
                    <a:pt x="83" y="75"/>
                  </a:lnTo>
                  <a:lnTo>
                    <a:pt x="88" y="77"/>
                  </a:lnTo>
                  <a:lnTo>
                    <a:pt x="88" y="77"/>
                  </a:lnTo>
                  <a:lnTo>
                    <a:pt x="92" y="77"/>
                  </a:lnTo>
                  <a:lnTo>
                    <a:pt x="97" y="75"/>
                  </a:lnTo>
                  <a:lnTo>
                    <a:pt x="97" y="72"/>
                  </a:lnTo>
                  <a:lnTo>
                    <a:pt x="99" y="68"/>
                  </a:lnTo>
                  <a:lnTo>
                    <a:pt x="101" y="68"/>
                  </a:lnTo>
                  <a:lnTo>
                    <a:pt x="103" y="68"/>
                  </a:lnTo>
                  <a:lnTo>
                    <a:pt x="105" y="68"/>
                  </a:lnTo>
                  <a:lnTo>
                    <a:pt x="105" y="72"/>
                  </a:lnTo>
                  <a:lnTo>
                    <a:pt x="108" y="77"/>
                  </a:lnTo>
                  <a:lnTo>
                    <a:pt x="108" y="79"/>
                  </a:lnTo>
                  <a:lnTo>
                    <a:pt x="112" y="81"/>
                  </a:lnTo>
                  <a:lnTo>
                    <a:pt x="121" y="83"/>
                  </a:lnTo>
                  <a:lnTo>
                    <a:pt x="125" y="86"/>
                  </a:lnTo>
                  <a:lnTo>
                    <a:pt x="127" y="92"/>
                  </a:lnTo>
                  <a:lnTo>
                    <a:pt x="132" y="94"/>
                  </a:lnTo>
                  <a:lnTo>
                    <a:pt x="136" y="99"/>
                  </a:lnTo>
                  <a:lnTo>
                    <a:pt x="141" y="103"/>
                  </a:lnTo>
                  <a:lnTo>
                    <a:pt x="143" y="103"/>
                  </a:lnTo>
                  <a:lnTo>
                    <a:pt x="145" y="103"/>
                  </a:lnTo>
                  <a:lnTo>
                    <a:pt x="149" y="101"/>
                  </a:lnTo>
                  <a:lnTo>
                    <a:pt x="149" y="101"/>
                  </a:lnTo>
                  <a:lnTo>
                    <a:pt x="149" y="103"/>
                  </a:lnTo>
                  <a:lnTo>
                    <a:pt x="154" y="103"/>
                  </a:lnTo>
                  <a:lnTo>
                    <a:pt x="154" y="101"/>
                  </a:lnTo>
                  <a:lnTo>
                    <a:pt x="154" y="81"/>
                  </a:lnTo>
                  <a:lnTo>
                    <a:pt x="152" y="79"/>
                  </a:lnTo>
                  <a:lnTo>
                    <a:pt x="147" y="81"/>
                  </a:lnTo>
                  <a:lnTo>
                    <a:pt x="147" y="83"/>
                  </a:lnTo>
                  <a:lnTo>
                    <a:pt x="147" y="86"/>
                  </a:lnTo>
                  <a:lnTo>
                    <a:pt x="147" y="86"/>
                  </a:lnTo>
                  <a:lnTo>
                    <a:pt x="138" y="86"/>
                  </a:lnTo>
                  <a:lnTo>
                    <a:pt x="138" y="83"/>
                  </a:lnTo>
                  <a:lnTo>
                    <a:pt x="136" y="79"/>
                  </a:lnTo>
                  <a:lnTo>
                    <a:pt x="132" y="75"/>
                  </a:lnTo>
                  <a:lnTo>
                    <a:pt x="130" y="72"/>
                  </a:lnTo>
                  <a:lnTo>
                    <a:pt x="127" y="68"/>
                  </a:lnTo>
                  <a:lnTo>
                    <a:pt x="127" y="57"/>
                  </a:lnTo>
                  <a:lnTo>
                    <a:pt x="127" y="55"/>
                  </a:lnTo>
                  <a:lnTo>
                    <a:pt x="132" y="50"/>
                  </a:lnTo>
                  <a:lnTo>
                    <a:pt x="134" y="48"/>
                  </a:lnTo>
                  <a:lnTo>
                    <a:pt x="132" y="46"/>
                  </a:lnTo>
                  <a:lnTo>
                    <a:pt x="134" y="46"/>
                  </a:lnTo>
                  <a:lnTo>
                    <a:pt x="134" y="42"/>
                  </a:lnTo>
                  <a:lnTo>
                    <a:pt x="134" y="39"/>
                  </a:lnTo>
                  <a:lnTo>
                    <a:pt x="134" y="37"/>
                  </a:lnTo>
                  <a:lnTo>
                    <a:pt x="134" y="35"/>
                  </a:lnTo>
                  <a:lnTo>
                    <a:pt x="136" y="33"/>
                  </a:lnTo>
                  <a:lnTo>
                    <a:pt x="136" y="31"/>
                  </a:lnTo>
                  <a:lnTo>
                    <a:pt x="134" y="28"/>
                  </a:lnTo>
                  <a:lnTo>
                    <a:pt x="132" y="28"/>
                  </a:lnTo>
                  <a:lnTo>
                    <a:pt x="132" y="24"/>
                  </a:lnTo>
                  <a:lnTo>
                    <a:pt x="138" y="8"/>
                  </a:lnTo>
                  <a:lnTo>
                    <a:pt x="169" y="0"/>
                  </a:lnTo>
                  <a:lnTo>
                    <a:pt x="180" y="4"/>
                  </a:lnTo>
                  <a:lnTo>
                    <a:pt x="183" y="4"/>
                  </a:lnTo>
                  <a:lnTo>
                    <a:pt x="185" y="6"/>
                  </a:lnTo>
                  <a:lnTo>
                    <a:pt x="187" y="6"/>
                  </a:lnTo>
                  <a:lnTo>
                    <a:pt x="189" y="8"/>
                  </a:lnTo>
                  <a:lnTo>
                    <a:pt x="191" y="8"/>
                  </a:lnTo>
                  <a:lnTo>
                    <a:pt x="194" y="11"/>
                  </a:lnTo>
                  <a:lnTo>
                    <a:pt x="196" y="11"/>
                  </a:lnTo>
                  <a:lnTo>
                    <a:pt x="205" y="15"/>
                  </a:lnTo>
                  <a:lnTo>
                    <a:pt x="207" y="15"/>
                  </a:lnTo>
                  <a:lnTo>
                    <a:pt x="209" y="17"/>
                  </a:lnTo>
                  <a:lnTo>
                    <a:pt x="211" y="17"/>
                  </a:lnTo>
                  <a:lnTo>
                    <a:pt x="213" y="19"/>
                  </a:lnTo>
                  <a:lnTo>
                    <a:pt x="216" y="24"/>
                  </a:lnTo>
                  <a:lnTo>
                    <a:pt x="218" y="24"/>
                  </a:lnTo>
                  <a:lnTo>
                    <a:pt x="218" y="26"/>
                  </a:lnTo>
                  <a:lnTo>
                    <a:pt x="220" y="28"/>
                  </a:lnTo>
                  <a:lnTo>
                    <a:pt x="220" y="31"/>
                  </a:lnTo>
                  <a:lnTo>
                    <a:pt x="224" y="33"/>
                  </a:lnTo>
                  <a:lnTo>
                    <a:pt x="227" y="33"/>
                  </a:lnTo>
                  <a:lnTo>
                    <a:pt x="227" y="35"/>
                  </a:lnTo>
                  <a:lnTo>
                    <a:pt x="224" y="39"/>
                  </a:lnTo>
                  <a:lnTo>
                    <a:pt x="224" y="42"/>
                  </a:lnTo>
                  <a:lnTo>
                    <a:pt x="227" y="44"/>
                  </a:lnTo>
                  <a:lnTo>
                    <a:pt x="229" y="46"/>
                  </a:lnTo>
                  <a:lnTo>
                    <a:pt x="229" y="50"/>
                  </a:lnTo>
                  <a:lnTo>
                    <a:pt x="229" y="53"/>
                  </a:lnTo>
                  <a:lnTo>
                    <a:pt x="229" y="53"/>
                  </a:lnTo>
                  <a:lnTo>
                    <a:pt x="224" y="57"/>
                  </a:lnTo>
                  <a:lnTo>
                    <a:pt x="222" y="61"/>
                  </a:lnTo>
                  <a:lnTo>
                    <a:pt x="224" y="64"/>
                  </a:lnTo>
                  <a:lnTo>
                    <a:pt x="224" y="66"/>
                  </a:lnTo>
                  <a:lnTo>
                    <a:pt x="224" y="70"/>
                  </a:lnTo>
                  <a:lnTo>
                    <a:pt x="224" y="72"/>
                  </a:lnTo>
                  <a:lnTo>
                    <a:pt x="224" y="75"/>
                  </a:lnTo>
                  <a:lnTo>
                    <a:pt x="224" y="77"/>
                  </a:lnTo>
                  <a:lnTo>
                    <a:pt x="224" y="77"/>
                  </a:lnTo>
                  <a:lnTo>
                    <a:pt x="224" y="81"/>
                  </a:lnTo>
                  <a:lnTo>
                    <a:pt x="224" y="81"/>
                  </a:lnTo>
                  <a:lnTo>
                    <a:pt x="227" y="83"/>
                  </a:lnTo>
                  <a:lnTo>
                    <a:pt x="227" y="86"/>
                  </a:lnTo>
                  <a:lnTo>
                    <a:pt x="224" y="86"/>
                  </a:lnTo>
                  <a:lnTo>
                    <a:pt x="224" y="88"/>
                  </a:lnTo>
                  <a:lnTo>
                    <a:pt x="222" y="88"/>
                  </a:lnTo>
                  <a:lnTo>
                    <a:pt x="218" y="92"/>
                  </a:lnTo>
                  <a:lnTo>
                    <a:pt x="216" y="92"/>
                  </a:lnTo>
                  <a:lnTo>
                    <a:pt x="216" y="97"/>
                  </a:lnTo>
                  <a:lnTo>
                    <a:pt x="218" y="97"/>
                  </a:lnTo>
                  <a:lnTo>
                    <a:pt x="216" y="99"/>
                  </a:lnTo>
                  <a:lnTo>
                    <a:pt x="216" y="103"/>
                  </a:lnTo>
                  <a:lnTo>
                    <a:pt x="213" y="105"/>
                  </a:lnTo>
                  <a:lnTo>
                    <a:pt x="211" y="108"/>
                  </a:lnTo>
                  <a:lnTo>
                    <a:pt x="211" y="108"/>
                  </a:lnTo>
                  <a:lnTo>
                    <a:pt x="216" y="112"/>
                  </a:lnTo>
                  <a:lnTo>
                    <a:pt x="216" y="116"/>
                  </a:lnTo>
                  <a:lnTo>
                    <a:pt x="218" y="116"/>
                  </a:lnTo>
                  <a:lnTo>
                    <a:pt x="218" y="116"/>
                  </a:lnTo>
                  <a:lnTo>
                    <a:pt x="211" y="119"/>
                  </a:lnTo>
                  <a:lnTo>
                    <a:pt x="200" y="123"/>
                  </a:lnTo>
                  <a:lnTo>
                    <a:pt x="196" y="125"/>
                  </a:lnTo>
                  <a:lnTo>
                    <a:pt x="176" y="132"/>
                  </a:lnTo>
                  <a:lnTo>
                    <a:pt x="172" y="132"/>
                  </a:lnTo>
                  <a:lnTo>
                    <a:pt x="165" y="136"/>
                  </a:lnTo>
                  <a:lnTo>
                    <a:pt x="163" y="141"/>
                  </a:lnTo>
                  <a:lnTo>
                    <a:pt x="165" y="145"/>
                  </a:lnTo>
                  <a:lnTo>
                    <a:pt x="165" y="147"/>
                  </a:lnTo>
                  <a:lnTo>
                    <a:pt x="165" y="147"/>
                  </a:lnTo>
                  <a:lnTo>
                    <a:pt x="163" y="147"/>
                  </a:lnTo>
                  <a:lnTo>
                    <a:pt x="158" y="147"/>
                  </a:lnTo>
                  <a:lnTo>
                    <a:pt x="156" y="147"/>
                  </a:lnTo>
                  <a:lnTo>
                    <a:pt x="156" y="147"/>
                  </a:lnTo>
                  <a:lnTo>
                    <a:pt x="149" y="147"/>
                  </a:lnTo>
                  <a:lnTo>
                    <a:pt x="147" y="147"/>
                  </a:lnTo>
                  <a:lnTo>
                    <a:pt x="143" y="149"/>
                  </a:lnTo>
                  <a:lnTo>
                    <a:pt x="141" y="149"/>
                  </a:lnTo>
                  <a:lnTo>
                    <a:pt x="136" y="154"/>
                  </a:lnTo>
                  <a:lnTo>
                    <a:pt x="134" y="156"/>
                  </a:lnTo>
                  <a:lnTo>
                    <a:pt x="134" y="158"/>
                  </a:lnTo>
                  <a:lnTo>
                    <a:pt x="134" y="160"/>
                  </a:lnTo>
                  <a:lnTo>
                    <a:pt x="134" y="160"/>
                  </a:lnTo>
                  <a:lnTo>
                    <a:pt x="134" y="163"/>
                  </a:lnTo>
                  <a:lnTo>
                    <a:pt x="132" y="165"/>
                  </a:lnTo>
                  <a:lnTo>
                    <a:pt x="125" y="167"/>
                  </a:lnTo>
                  <a:lnTo>
                    <a:pt x="114" y="174"/>
                  </a:lnTo>
                  <a:lnTo>
                    <a:pt x="105" y="185"/>
                  </a:lnTo>
                  <a:lnTo>
                    <a:pt x="99" y="194"/>
                  </a:lnTo>
                  <a:lnTo>
                    <a:pt x="94" y="196"/>
                  </a:lnTo>
                  <a:lnTo>
                    <a:pt x="90" y="194"/>
                  </a:lnTo>
                  <a:lnTo>
                    <a:pt x="88" y="191"/>
                  </a:lnTo>
                  <a:lnTo>
                    <a:pt x="86" y="191"/>
                  </a:lnTo>
                  <a:lnTo>
                    <a:pt x="86" y="191"/>
                  </a:lnTo>
                  <a:lnTo>
                    <a:pt x="86" y="191"/>
                  </a:lnTo>
                  <a:lnTo>
                    <a:pt x="83" y="191"/>
                  </a:lnTo>
                  <a:lnTo>
                    <a:pt x="79" y="191"/>
                  </a:lnTo>
                  <a:lnTo>
                    <a:pt x="75" y="194"/>
                  </a:lnTo>
                  <a:lnTo>
                    <a:pt x="72" y="194"/>
                  </a:lnTo>
                  <a:lnTo>
                    <a:pt x="70" y="191"/>
                  </a:lnTo>
                  <a:lnTo>
                    <a:pt x="68" y="189"/>
                  </a:lnTo>
                  <a:lnTo>
                    <a:pt x="64" y="189"/>
                  </a:lnTo>
                  <a:lnTo>
                    <a:pt x="61" y="189"/>
                  </a:lnTo>
                  <a:lnTo>
                    <a:pt x="59" y="187"/>
                  </a:lnTo>
                  <a:lnTo>
                    <a:pt x="57" y="185"/>
                  </a:lnTo>
                  <a:lnTo>
                    <a:pt x="57" y="185"/>
                  </a:lnTo>
                  <a:lnTo>
                    <a:pt x="55" y="185"/>
                  </a:lnTo>
                  <a:lnTo>
                    <a:pt x="53" y="185"/>
                  </a:lnTo>
                  <a:lnTo>
                    <a:pt x="53" y="185"/>
                  </a:lnTo>
                  <a:lnTo>
                    <a:pt x="50" y="183"/>
                  </a:lnTo>
                  <a:lnTo>
                    <a:pt x="46" y="185"/>
                  </a:lnTo>
                  <a:lnTo>
                    <a:pt x="44" y="185"/>
                  </a:lnTo>
                  <a:lnTo>
                    <a:pt x="26" y="189"/>
                  </a:lnTo>
                  <a:lnTo>
                    <a:pt x="24" y="185"/>
                  </a:lnTo>
                  <a:lnTo>
                    <a:pt x="22" y="185"/>
                  </a:lnTo>
                  <a:lnTo>
                    <a:pt x="20" y="183"/>
                  </a:lnTo>
                  <a:lnTo>
                    <a:pt x="20" y="180"/>
                  </a:lnTo>
                  <a:lnTo>
                    <a:pt x="15" y="178"/>
                  </a:lnTo>
                  <a:lnTo>
                    <a:pt x="13" y="176"/>
                  </a:lnTo>
                  <a:lnTo>
                    <a:pt x="9" y="172"/>
                  </a:lnTo>
                  <a:lnTo>
                    <a:pt x="6" y="169"/>
                  </a:lnTo>
                  <a:lnTo>
                    <a:pt x="6" y="167"/>
                  </a:lnTo>
                  <a:lnTo>
                    <a:pt x="4" y="165"/>
                  </a:lnTo>
                  <a:lnTo>
                    <a:pt x="0" y="163"/>
                  </a:lnTo>
                  <a:lnTo>
                    <a:pt x="0" y="160"/>
                  </a:lnTo>
                  <a:lnTo>
                    <a:pt x="0" y="97"/>
                  </a:lnTo>
                  <a:lnTo>
                    <a:pt x="42" y="97"/>
                  </a:lnTo>
                  <a:lnTo>
                    <a:pt x="42" y="94"/>
                  </a:lnTo>
                  <a:lnTo>
                    <a:pt x="42" y="88"/>
                  </a:lnTo>
                  <a:lnTo>
                    <a:pt x="44" y="86"/>
                  </a:lnTo>
                  <a:lnTo>
                    <a:pt x="44" y="83"/>
                  </a:lnTo>
                  <a:lnTo>
                    <a:pt x="42" y="79"/>
                  </a:lnTo>
                  <a:lnTo>
                    <a:pt x="42" y="75"/>
                  </a:lnTo>
                  <a:lnTo>
                    <a:pt x="42" y="68"/>
                  </a:lnTo>
                  <a:lnTo>
                    <a:pt x="39" y="61"/>
                  </a:lnTo>
                  <a:lnTo>
                    <a:pt x="42" y="59"/>
                  </a:lnTo>
                  <a:lnTo>
                    <a:pt x="42" y="57"/>
                  </a:lnTo>
                  <a:lnTo>
                    <a:pt x="42" y="57"/>
                  </a:lnTo>
                  <a:close/>
                </a:path>
              </a:pathLst>
            </a:custGeom>
            <a:grpFill/>
            <a:ln w="0">
              <a:noFill/>
            </a:ln>
          </p:spPr>
          <p:style>
            <a:lnRef idx="0">
              <a:scrgbClr r="0" g="0" b="0"/>
            </a:lnRef>
            <a:fillRef idx="0">
              <a:scrgbClr r="0" g="0" b="0"/>
            </a:fillRef>
            <a:effectRef idx="0">
              <a:scrgbClr r="0" g="0" b="0"/>
            </a:effectRef>
            <a:fontRef idx="minor"/>
          </p:style>
        </p:sp>
        <p:sp>
          <p:nvSpPr>
            <p:cNvPr id="403" name="CustomShape 144">
              <a:extLst>
                <a:ext uri="{FF2B5EF4-FFF2-40B4-BE49-F238E27FC236}">
                  <a16:creationId xmlns:a16="http://schemas.microsoft.com/office/drawing/2014/main" id="{EF8F0FF5-929E-4C8A-864E-DE3F2BC86C3F}"/>
                </a:ext>
              </a:extLst>
            </p:cNvPr>
            <p:cNvSpPr/>
            <p:nvPr/>
          </p:nvSpPr>
          <p:spPr>
            <a:xfrm>
              <a:off x="3438720" y="5518080"/>
              <a:ext cx="260640" cy="247680"/>
            </a:xfrm>
            <a:custGeom>
              <a:avLst/>
              <a:gdLst/>
              <a:ahLst/>
              <a:cxnLst/>
              <a:rect l="l" t="t" r="r" b="b"/>
              <a:pathLst>
                <a:path w="245" h="240">
                  <a:moveTo>
                    <a:pt x="227" y="233"/>
                  </a:moveTo>
                  <a:lnTo>
                    <a:pt x="225" y="229"/>
                  </a:lnTo>
                  <a:lnTo>
                    <a:pt x="223" y="229"/>
                  </a:lnTo>
                  <a:lnTo>
                    <a:pt x="221" y="227"/>
                  </a:lnTo>
                  <a:lnTo>
                    <a:pt x="221" y="224"/>
                  </a:lnTo>
                  <a:lnTo>
                    <a:pt x="216" y="222"/>
                  </a:lnTo>
                  <a:lnTo>
                    <a:pt x="214" y="220"/>
                  </a:lnTo>
                  <a:lnTo>
                    <a:pt x="210" y="216"/>
                  </a:lnTo>
                  <a:lnTo>
                    <a:pt x="207" y="213"/>
                  </a:lnTo>
                  <a:lnTo>
                    <a:pt x="207" y="211"/>
                  </a:lnTo>
                  <a:lnTo>
                    <a:pt x="205" y="209"/>
                  </a:lnTo>
                  <a:lnTo>
                    <a:pt x="201" y="207"/>
                  </a:lnTo>
                  <a:lnTo>
                    <a:pt x="201" y="204"/>
                  </a:lnTo>
                  <a:lnTo>
                    <a:pt x="201" y="141"/>
                  </a:lnTo>
                  <a:lnTo>
                    <a:pt x="243" y="141"/>
                  </a:lnTo>
                  <a:lnTo>
                    <a:pt x="243" y="138"/>
                  </a:lnTo>
                  <a:lnTo>
                    <a:pt x="243" y="132"/>
                  </a:lnTo>
                  <a:lnTo>
                    <a:pt x="245" y="130"/>
                  </a:lnTo>
                  <a:lnTo>
                    <a:pt x="245" y="127"/>
                  </a:lnTo>
                  <a:lnTo>
                    <a:pt x="243" y="123"/>
                  </a:lnTo>
                  <a:lnTo>
                    <a:pt x="243" y="119"/>
                  </a:lnTo>
                  <a:lnTo>
                    <a:pt x="243" y="112"/>
                  </a:lnTo>
                  <a:lnTo>
                    <a:pt x="240" y="105"/>
                  </a:lnTo>
                  <a:lnTo>
                    <a:pt x="243" y="103"/>
                  </a:lnTo>
                  <a:lnTo>
                    <a:pt x="243" y="101"/>
                  </a:lnTo>
                  <a:lnTo>
                    <a:pt x="243" y="101"/>
                  </a:lnTo>
                  <a:lnTo>
                    <a:pt x="238" y="101"/>
                  </a:lnTo>
                  <a:lnTo>
                    <a:pt x="236" y="103"/>
                  </a:lnTo>
                  <a:lnTo>
                    <a:pt x="232" y="103"/>
                  </a:lnTo>
                  <a:lnTo>
                    <a:pt x="232" y="105"/>
                  </a:lnTo>
                  <a:lnTo>
                    <a:pt x="229" y="105"/>
                  </a:lnTo>
                  <a:lnTo>
                    <a:pt x="227" y="105"/>
                  </a:lnTo>
                  <a:lnTo>
                    <a:pt x="223" y="105"/>
                  </a:lnTo>
                  <a:lnTo>
                    <a:pt x="221" y="103"/>
                  </a:lnTo>
                  <a:lnTo>
                    <a:pt x="216" y="101"/>
                  </a:lnTo>
                  <a:lnTo>
                    <a:pt x="216" y="101"/>
                  </a:lnTo>
                  <a:lnTo>
                    <a:pt x="214" y="103"/>
                  </a:lnTo>
                  <a:lnTo>
                    <a:pt x="212" y="103"/>
                  </a:lnTo>
                  <a:lnTo>
                    <a:pt x="212" y="105"/>
                  </a:lnTo>
                  <a:lnTo>
                    <a:pt x="210" y="105"/>
                  </a:lnTo>
                  <a:lnTo>
                    <a:pt x="207" y="103"/>
                  </a:lnTo>
                  <a:lnTo>
                    <a:pt x="210" y="99"/>
                  </a:lnTo>
                  <a:lnTo>
                    <a:pt x="210" y="99"/>
                  </a:lnTo>
                  <a:lnTo>
                    <a:pt x="210" y="97"/>
                  </a:lnTo>
                  <a:lnTo>
                    <a:pt x="212" y="94"/>
                  </a:lnTo>
                  <a:lnTo>
                    <a:pt x="210" y="92"/>
                  </a:lnTo>
                  <a:lnTo>
                    <a:pt x="207" y="88"/>
                  </a:lnTo>
                  <a:lnTo>
                    <a:pt x="210" y="88"/>
                  </a:lnTo>
                  <a:lnTo>
                    <a:pt x="210" y="86"/>
                  </a:lnTo>
                  <a:lnTo>
                    <a:pt x="207" y="83"/>
                  </a:lnTo>
                  <a:lnTo>
                    <a:pt x="207" y="81"/>
                  </a:lnTo>
                  <a:lnTo>
                    <a:pt x="207" y="79"/>
                  </a:lnTo>
                  <a:lnTo>
                    <a:pt x="207" y="77"/>
                  </a:lnTo>
                  <a:lnTo>
                    <a:pt x="205" y="77"/>
                  </a:lnTo>
                  <a:lnTo>
                    <a:pt x="203" y="72"/>
                  </a:lnTo>
                  <a:lnTo>
                    <a:pt x="203" y="72"/>
                  </a:lnTo>
                  <a:lnTo>
                    <a:pt x="203" y="70"/>
                  </a:lnTo>
                  <a:lnTo>
                    <a:pt x="201" y="68"/>
                  </a:lnTo>
                  <a:lnTo>
                    <a:pt x="201" y="66"/>
                  </a:lnTo>
                  <a:lnTo>
                    <a:pt x="201" y="63"/>
                  </a:lnTo>
                  <a:lnTo>
                    <a:pt x="201" y="61"/>
                  </a:lnTo>
                  <a:lnTo>
                    <a:pt x="201" y="52"/>
                  </a:lnTo>
                  <a:lnTo>
                    <a:pt x="201" y="50"/>
                  </a:lnTo>
                  <a:lnTo>
                    <a:pt x="201" y="50"/>
                  </a:lnTo>
                  <a:lnTo>
                    <a:pt x="201" y="48"/>
                  </a:lnTo>
                  <a:lnTo>
                    <a:pt x="201" y="46"/>
                  </a:lnTo>
                  <a:lnTo>
                    <a:pt x="199" y="41"/>
                  </a:lnTo>
                  <a:lnTo>
                    <a:pt x="201" y="39"/>
                  </a:lnTo>
                  <a:lnTo>
                    <a:pt x="201" y="37"/>
                  </a:lnTo>
                  <a:lnTo>
                    <a:pt x="201" y="33"/>
                  </a:lnTo>
                  <a:lnTo>
                    <a:pt x="203" y="30"/>
                  </a:lnTo>
                  <a:lnTo>
                    <a:pt x="201" y="28"/>
                  </a:lnTo>
                  <a:lnTo>
                    <a:pt x="179" y="26"/>
                  </a:lnTo>
                  <a:lnTo>
                    <a:pt x="179" y="24"/>
                  </a:lnTo>
                  <a:lnTo>
                    <a:pt x="179" y="22"/>
                  </a:lnTo>
                  <a:lnTo>
                    <a:pt x="179" y="19"/>
                  </a:lnTo>
                  <a:lnTo>
                    <a:pt x="174" y="19"/>
                  </a:lnTo>
                  <a:lnTo>
                    <a:pt x="174" y="22"/>
                  </a:lnTo>
                  <a:lnTo>
                    <a:pt x="155" y="22"/>
                  </a:lnTo>
                  <a:lnTo>
                    <a:pt x="155" y="26"/>
                  </a:lnTo>
                  <a:lnTo>
                    <a:pt x="152" y="30"/>
                  </a:lnTo>
                  <a:lnTo>
                    <a:pt x="152" y="30"/>
                  </a:lnTo>
                  <a:lnTo>
                    <a:pt x="152" y="35"/>
                  </a:lnTo>
                  <a:lnTo>
                    <a:pt x="152" y="39"/>
                  </a:lnTo>
                  <a:lnTo>
                    <a:pt x="137" y="41"/>
                  </a:lnTo>
                  <a:lnTo>
                    <a:pt x="135" y="41"/>
                  </a:lnTo>
                  <a:lnTo>
                    <a:pt x="128" y="41"/>
                  </a:lnTo>
                  <a:lnTo>
                    <a:pt x="126" y="41"/>
                  </a:lnTo>
                  <a:lnTo>
                    <a:pt x="122" y="41"/>
                  </a:lnTo>
                  <a:lnTo>
                    <a:pt x="117" y="41"/>
                  </a:lnTo>
                  <a:lnTo>
                    <a:pt x="115" y="41"/>
                  </a:lnTo>
                  <a:lnTo>
                    <a:pt x="115" y="35"/>
                  </a:lnTo>
                  <a:lnTo>
                    <a:pt x="113" y="30"/>
                  </a:lnTo>
                  <a:lnTo>
                    <a:pt x="111" y="28"/>
                  </a:lnTo>
                  <a:lnTo>
                    <a:pt x="108" y="26"/>
                  </a:lnTo>
                  <a:lnTo>
                    <a:pt x="108" y="24"/>
                  </a:lnTo>
                  <a:lnTo>
                    <a:pt x="108" y="24"/>
                  </a:lnTo>
                  <a:lnTo>
                    <a:pt x="106" y="17"/>
                  </a:lnTo>
                  <a:lnTo>
                    <a:pt x="104" y="15"/>
                  </a:lnTo>
                  <a:lnTo>
                    <a:pt x="104" y="13"/>
                  </a:lnTo>
                  <a:lnTo>
                    <a:pt x="106" y="11"/>
                  </a:lnTo>
                  <a:lnTo>
                    <a:pt x="104" y="8"/>
                  </a:lnTo>
                  <a:lnTo>
                    <a:pt x="104" y="6"/>
                  </a:lnTo>
                  <a:lnTo>
                    <a:pt x="102" y="4"/>
                  </a:lnTo>
                  <a:lnTo>
                    <a:pt x="104" y="2"/>
                  </a:lnTo>
                  <a:lnTo>
                    <a:pt x="104" y="0"/>
                  </a:lnTo>
                  <a:lnTo>
                    <a:pt x="82" y="0"/>
                  </a:lnTo>
                  <a:lnTo>
                    <a:pt x="69" y="0"/>
                  </a:lnTo>
                  <a:lnTo>
                    <a:pt x="62" y="0"/>
                  </a:lnTo>
                  <a:lnTo>
                    <a:pt x="56" y="0"/>
                  </a:lnTo>
                  <a:lnTo>
                    <a:pt x="53" y="0"/>
                  </a:lnTo>
                  <a:lnTo>
                    <a:pt x="47" y="0"/>
                  </a:lnTo>
                  <a:lnTo>
                    <a:pt x="42" y="0"/>
                  </a:lnTo>
                  <a:lnTo>
                    <a:pt x="40" y="0"/>
                  </a:lnTo>
                  <a:lnTo>
                    <a:pt x="36" y="0"/>
                  </a:lnTo>
                  <a:lnTo>
                    <a:pt x="34" y="0"/>
                  </a:lnTo>
                  <a:lnTo>
                    <a:pt x="31" y="0"/>
                  </a:lnTo>
                  <a:lnTo>
                    <a:pt x="27" y="2"/>
                  </a:lnTo>
                  <a:lnTo>
                    <a:pt x="27" y="2"/>
                  </a:lnTo>
                  <a:lnTo>
                    <a:pt x="25" y="2"/>
                  </a:lnTo>
                  <a:lnTo>
                    <a:pt x="25" y="2"/>
                  </a:lnTo>
                  <a:lnTo>
                    <a:pt x="25" y="4"/>
                  </a:lnTo>
                  <a:lnTo>
                    <a:pt x="23" y="4"/>
                  </a:lnTo>
                  <a:lnTo>
                    <a:pt x="18" y="6"/>
                  </a:lnTo>
                  <a:lnTo>
                    <a:pt x="20" y="8"/>
                  </a:lnTo>
                  <a:lnTo>
                    <a:pt x="20" y="11"/>
                  </a:lnTo>
                  <a:lnTo>
                    <a:pt x="31" y="24"/>
                  </a:lnTo>
                  <a:lnTo>
                    <a:pt x="31" y="39"/>
                  </a:lnTo>
                  <a:lnTo>
                    <a:pt x="36" y="46"/>
                  </a:lnTo>
                  <a:lnTo>
                    <a:pt x="36" y="55"/>
                  </a:lnTo>
                  <a:lnTo>
                    <a:pt x="29" y="61"/>
                  </a:lnTo>
                  <a:lnTo>
                    <a:pt x="34" y="63"/>
                  </a:lnTo>
                  <a:lnTo>
                    <a:pt x="34" y="70"/>
                  </a:lnTo>
                  <a:lnTo>
                    <a:pt x="36" y="77"/>
                  </a:lnTo>
                  <a:lnTo>
                    <a:pt x="36" y="81"/>
                  </a:lnTo>
                  <a:lnTo>
                    <a:pt x="45" y="92"/>
                  </a:lnTo>
                  <a:lnTo>
                    <a:pt x="42" y="97"/>
                  </a:lnTo>
                  <a:lnTo>
                    <a:pt x="45" y="99"/>
                  </a:lnTo>
                  <a:lnTo>
                    <a:pt x="45" y="116"/>
                  </a:lnTo>
                  <a:lnTo>
                    <a:pt x="38" y="130"/>
                  </a:lnTo>
                  <a:lnTo>
                    <a:pt x="36" y="130"/>
                  </a:lnTo>
                  <a:lnTo>
                    <a:pt x="27" y="136"/>
                  </a:lnTo>
                  <a:lnTo>
                    <a:pt x="27" y="141"/>
                  </a:lnTo>
                  <a:lnTo>
                    <a:pt x="16" y="152"/>
                  </a:lnTo>
                  <a:lnTo>
                    <a:pt x="16" y="158"/>
                  </a:lnTo>
                  <a:lnTo>
                    <a:pt x="14" y="158"/>
                  </a:lnTo>
                  <a:lnTo>
                    <a:pt x="14" y="174"/>
                  </a:lnTo>
                  <a:lnTo>
                    <a:pt x="9" y="180"/>
                  </a:lnTo>
                  <a:lnTo>
                    <a:pt x="9" y="187"/>
                  </a:lnTo>
                  <a:lnTo>
                    <a:pt x="3" y="193"/>
                  </a:lnTo>
                  <a:lnTo>
                    <a:pt x="3" y="200"/>
                  </a:lnTo>
                  <a:lnTo>
                    <a:pt x="3" y="207"/>
                  </a:lnTo>
                  <a:lnTo>
                    <a:pt x="3" y="218"/>
                  </a:lnTo>
                  <a:lnTo>
                    <a:pt x="0" y="222"/>
                  </a:lnTo>
                  <a:lnTo>
                    <a:pt x="3" y="224"/>
                  </a:lnTo>
                  <a:lnTo>
                    <a:pt x="3" y="224"/>
                  </a:lnTo>
                  <a:lnTo>
                    <a:pt x="5" y="227"/>
                  </a:lnTo>
                  <a:lnTo>
                    <a:pt x="5" y="227"/>
                  </a:lnTo>
                  <a:lnTo>
                    <a:pt x="7" y="227"/>
                  </a:lnTo>
                  <a:lnTo>
                    <a:pt x="7" y="224"/>
                  </a:lnTo>
                  <a:lnTo>
                    <a:pt x="9" y="222"/>
                  </a:lnTo>
                  <a:lnTo>
                    <a:pt x="14" y="224"/>
                  </a:lnTo>
                  <a:lnTo>
                    <a:pt x="16" y="224"/>
                  </a:lnTo>
                  <a:lnTo>
                    <a:pt x="18" y="224"/>
                  </a:lnTo>
                  <a:lnTo>
                    <a:pt x="18" y="220"/>
                  </a:lnTo>
                  <a:lnTo>
                    <a:pt x="25" y="218"/>
                  </a:lnTo>
                  <a:lnTo>
                    <a:pt x="27" y="218"/>
                  </a:lnTo>
                  <a:lnTo>
                    <a:pt x="29" y="218"/>
                  </a:lnTo>
                  <a:lnTo>
                    <a:pt x="31" y="218"/>
                  </a:lnTo>
                  <a:lnTo>
                    <a:pt x="31" y="218"/>
                  </a:lnTo>
                  <a:lnTo>
                    <a:pt x="34" y="218"/>
                  </a:lnTo>
                  <a:lnTo>
                    <a:pt x="36" y="218"/>
                  </a:lnTo>
                  <a:lnTo>
                    <a:pt x="36" y="220"/>
                  </a:lnTo>
                  <a:lnTo>
                    <a:pt x="38" y="220"/>
                  </a:lnTo>
                  <a:lnTo>
                    <a:pt x="38" y="222"/>
                  </a:lnTo>
                  <a:lnTo>
                    <a:pt x="40" y="222"/>
                  </a:lnTo>
                  <a:lnTo>
                    <a:pt x="45" y="227"/>
                  </a:lnTo>
                  <a:lnTo>
                    <a:pt x="49" y="229"/>
                  </a:lnTo>
                  <a:lnTo>
                    <a:pt x="51" y="227"/>
                  </a:lnTo>
                  <a:lnTo>
                    <a:pt x="51" y="227"/>
                  </a:lnTo>
                  <a:lnTo>
                    <a:pt x="56" y="224"/>
                  </a:lnTo>
                  <a:lnTo>
                    <a:pt x="56" y="224"/>
                  </a:lnTo>
                  <a:lnTo>
                    <a:pt x="58" y="227"/>
                  </a:lnTo>
                  <a:lnTo>
                    <a:pt x="130" y="227"/>
                  </a:lnTo>
                  <a:lnTo>
                    <a:pt x="130" y="227"/>
                  </a:lnTo>
                  <a:lnTo>
                    <a:pt x="133" y="231"/>
                  </a:lnTo>
                  <a:lnTo>
                    <a:pt x="135" y="231"/>
                  </a:lnTo>
                  <a:lnTo>
                    <a:pt x="139" y="233"/>
                  </a:lnTo>
                  <a:lnTo>
                    <a:pt x="144" y="233"/>
                  </a:lnTo>
                  <a:lnTo>
                    <a:pt x="146" y="233"/>
                  </a:lnTo>
                  <a:lnTo>
                    <a:pt x="148" y="235"/>
                  </a:lnTo>
                  <a:lnTo>
                    <a:pt x="148" y="235"/>
                  </a:lnTo>
                  <a:lnTo>
                    <a:pt x="150" y="238"/>
                  </a:lnTo>
                  <a:lnTo>
                    <a:pt x="155" y="235"/>
                  </a:lnTo>
                  <a:lnTo>
                    <a:pt x="157" y="233"/>
                  </a:lnTo>
                  <a:lnTo>
                    <a:pt x="161" y="235"/>
                  </a:lnTo>
                  <a:lnTo>
                    <a:pt x="166" y="235"/>
                  </a:lnTo>
                  <a:lnTo>
                    <a:pt x="166" y="233"/>
                  </a:lnTo>
                  <a:lnTo>
                    <a:pt x="166" y="233"/>
                  </a:lnTo>
                  <a:lnTo>
                    <a:pt x="168" y="233"/>
                  </a:lnTo>
                  <a:lnTo>
                    <a:pt x="172" y="238"/>
                  </a:lnTo>
                  <a:lnTo>
                    <a:pt x="177" y="240"/>
                  </a:lnTo>
                  <a:lnTo>
                    <a:pt x="179" y="240"/>
                  </a:lnTo>
                  <a:lnTo>
                    <a:pt x="181" y="238"/>
                  </a:lnTo>
                  <a:lnTo>
                    <a:pt x="181" y="238"/>
                  </a:lnTo>
                  <a:lnTo>
                    <a:pt x="183" y="235"/>
                  </a:lnTo>
                  <a:lnTo>
                    <a:pt x="185" y="238"/>
                  </a:lnTo>
                  <a:lnTo>
                    <a:pt x="188" y="238"/>
                  </a:lnTo>
                  <a:lnTo>
                    <a:pt x="188" y="238"/>
                  </a:lnTo>
                  <a:lnTo>
                    <a:pt x="190" y="240"/>
                  </a:lnTo>
                  <a:lnTo>
                    <a:pt x="192" y="240"/>
                  </a:lnTo>
                  <a:lnTo>
                    <a:pt x="192" y="240"/>
                  </a:lnTo>
                  <a:lnTo>
                    <a:pt x="194" y="240"/>
                  </a:lnTo>
                  <a:lnTo>
                    <a:pt x="196" y="240"/>
                  </a:lnTo>
                  <a:lnTo>
                    <a:pt x="196" y="240"/>
                  </a:lnTo>
                  <a:lnTo>
                    <a:pt x="227" y="233"/>
                  </a:lnTo>
                  <a:close/>
                </a:path>
              </a:pathLst>
            </a:custGeom>
            <a:grpFill/>
            <a:ln w="0">
              <a:noFill/>
            </a:ln>
          </p:spPr>
          <p:style>
            <a:lnRef idx="0">
              <a:scrgbClr r="0" g="0" b="0"/>
            </a:lnRef>
            <a:fillRef idx="0">
              <a:scrgbClr r="0" g="0" b="0"/>
            </a:fillRef>
            <a:effectRef idx="0">
              <a:scrgbClr r="0" g="0" b="0"/>
            </a:effectRef>
            <a:fontRef idx="minor"/>
          </p:style>
        </p:sp>
        <p:sp>
          <p:nvSpPr>
            <p:cNvPr id="404" name="CustomShape 145">
              <a:extLst>
                <a:ext uri="{FF2B5EF4-FFF2-40B4-BE49-F238E27FC236}">
                  <a16:creationId xmlns:a16="http://schemas.microsoft.com/office/drawing/2014/main" id="{2685B7EC-9ACA-41C1-84CD-0158754B22C5}"/>
                </a:ext>
              </a:extLst>
            </p:cNvPr>
            <p:cNvSpPr/>
            <p:nvPr/>
          </p:nvSpPr>
          <p:spPr>
            <a:xfrm>
              <a:off x="3717720" y="5715360"/>
              <a:ext cx="161640" cy="141120"/>
            </a:xfrm>
            <a:custGeom>
              <a:avLst/>
              <a:gdLst/>
              <a:ahLst/>
              <a:cxnLst/>
              <a:rect l="l" t="t" r="r" b="b"/>
              <a:pathLst>
                <a:path w="152" h="137">
                  <a:moveTo>
                    <a:pt x="0" y="42"/>
                  </a:moveTo>
                  <a:lnTo>
                    <a:pt x="3" y="42"/>
                  </a:lnTo>
                  <a:lnTo>
                    <a:pt x="7" y="42"/>
                  </a:lnTo>
                  <a:lnTo>
                    <a:pt x="9" y="44"/>
                  </a:lnTo>
                  <a:lnTo>
                    <a:pt x="11" y="47"/>
                  </a:lnTo>
                  <a:lnTo>
                    <a:pt x="14" y="47"/>
                  </a:lnTo>
                  <a:lnTo>
                    <a:pt x="18" y="44"/>
                  </a:lnTo>
                  <a:lnTo>
                    <a:pt x="22" y="44"/>
                  </a:lnTo>
                  <a:lnTo>
                    <a:pt x="25" y="44"/>
                  </a:lnTo>
                  <a:lnTo>
                    <a:pt x="25" y="44"/>
                  </a:lnTo>
                  <a:lnTo>
                    <a:pt x="25" y="44"/>
                  </a:lnTo>
                  <a:lnTo>
                    <a:pt x="27" y="44"/>
                  </a:lnTo>
                  <a:lnTo>
                    <a:pt x="29" y="47"/>
                  </a:lnTo>
                  <a:lnTo>
                    <a:pt x="33" y="49"/>
                  </a:lnTo>
                  <a:lnTo>
                    <a:pt x="38" y="47"/>
                  </a:lnTo>
                  <a:lnTo>
                    <a:pt x="44" y="38"/>
                  </a:lnTo>
                  <a:lnTo>
                    <a:pt x="53" y="27"/>
                  </a:lnTo>
                  <a:lnTo>
                    <a:pt x="64" y="20"/>
                  </a:lnTo>
                  <a:lnTo>
                    <a:pt x="71" y="18"/>
                  </a:lnTo>
                  <a:lnTo>
                    <a:pt x="73" y="16"/>
                  </a:lnTo>
                  <a:lnTo>
                    <a:pt x="73" y="13"/>
                  </a:lnTo>
                  <a:lnTo>
                    <a:pt x="73" y="13"/>
                  </a:lnTo>
                  <a:lnTo>
                    <a:pt x="73" y="11"/>
                  </a:lnTo>
                  <a:lnTo>
                    <a:pt x="73" y="9"/>
                  </a:lnTo>
                  <a:lnTo>
                    <a:pt x="75" y="7"/>
                  </a:lnTo>
                  <a:lnTo>
                    <a:pt x="80" y="2"/>
                  </a:lnTo>
                  <a:lnTo>
                    <a:pt x="82" y="2"/>
                  </a:lnTo>
                  <a:lnTo>
                    <a:pt x="86" y="0"/>
                  </a:lnTo>
                  <a:lnTo>
                    <a:pt x="88" y="0"/>
                  </a:lnTo>
                  <a:lnTo>
                    <a:pt x="95" y="0"/>
                  </a:lnTo>
                  <a:lnTo>
                    <a:pt x="95" y="0"/>
                  </a:lnTo>
                  <a:lnTo>
                    <a:pt x="97" y="0"/>
                  </a:lnTo>
                  <a:lnTo>
                    <a:pt x="102" y="0"/>
                  </a:lnTo>
                  <a:lnTo>
                    <a:pt x="104" y="0"/>
                  </a:lnTo>
                  <a:lnTo>
                    <a:pt x="104" y="0"/>
                  </a:lnTo>
                  <a:lnTo>
                    <a:pt x="104" y="7"/>
                  </a:lnTo>
                  <a:lnTo>
                    <a:pt x="111" y="7"/>
                  </a:lnTo>
                  <a:lnTo>
                    <a:pt x="115" y="9"/>
                  </a:lnTo>
                  <a:lnTo>
                    <a:pt x="115" y="11"/>
                  </a:lnTo>
                  <a:lnTo>
                    <a:pt x="117" y="9"/>
                  </a:lnTo>
                  <a:lnTo>
                    <a:pt x="119" y="9"/>
                  </a:lnTo>
                  <a:lnTo>
                    <a:pt x="124" y="9"/>
                  </a:lnTo>
                  <a:lnTo>
                    <a:pt x="128" y="13"/>
                  </a:lnTo>
                  <a:lnTo>
                    <a:pt x="133" y="18"/>
                  </a:lnTo>
                  <a:lnTo>
                    <a:pt x="137" y="18"/>
                  </a:lnTo>
                  <a:lnTo>
                    <a:pt x="141" y="18"/>
                  </a:lnTo>
                  <a:lnTo>
                    <a:pt x="146" y="20"/>
                  </a:lnTo>
                  <a:lnTo>
                    <a:pt x="148" y="25"/>
                  </a:lnTo>
                  <a:lnTo>
                    <a:pt x="152" y="25"/>
                  </a:lnTo>
                  <a:lnTo>
                    <a:pt x="152" y="27"/>
                  </a:lnTo>
                  <a:lnTo>
                    <a:pt x="150" y="29"/>
                  </a:lnTo>
                  <a:lnTo>
                    <a:pt x="150" y="33"/>
                  </a:lnTo>
                  <a:lnTo>
                    <a:pt x="150" y="36"/>
                  </a:lnTo>
                  <a:lnTo>
                    <a:pt x="150" y="38"/>
                  </a:lnTo>
                  <a:lnTo>
                    <a:pt x="150" y="40"/>
                  </a:lnTo>
                  <a:lnTo>
                    <a:pt x="148" y="42"/>
                  </a:lnTo>
                  <a:lnTo>
                    <a:pt x="148" y="49"/>
                  </a:lnTo>
                  <a:lnTo>
                    <a:pt x="146" y="53"/>
                  </a:lnTo>
                  <a:lnTo>
                    <a:pt x="148" y="53"/>
                  </a:lnTo>
                  <a:lnTo>
                    <a:pt x="150" y="53"/>
                  </a:lnTo>
                  <a:lnTo>
                    <a:pt x="150" y="58"/>
                  </a:lnTo>
                  <a:lnTo>
                    <a:pt x="148" y="58"/>
                  </a:lnTo>
                  <a:lnTo>
                    <a:pt x="148" y="62"/>
                  </a:lnTo>
                  <a:lnTo>
                    <a:pt x="146" y="66"/>
                  </a:lnTo>
                  <a:lnTo>
                    <a:pt x="144" y="66"/>
                  </a:lnTo>
                  <a:lnTo>
                    <a:pt x="144" y="69"/>
                  </a:lnTo>
                  <a:lnTo>
                    <a:pt x="148" y="71"/>
                  </a:lnTo>
                  <a:lnTo>
                    <a:pt x="148" y="75"/>
                  </a:lnTo>
                  <a:lnTo>
                    <a:pt x="146" y="77"/>
                  </a:lnTo>
                  <a:lnTo>
                    <a:pt x="146" y="80"/>
                  </a:lnTo>
                  <a:lnTo>
                    <a:pt x="148" y="82"/>
                  </a:lnTo>
                  <a:lnTo>
                    <a:pt x="150" y="84"/>
                  </a:lnTo>
                  <a:lnTo>
                    <a:pt x="146" y="88"/>
                  </a:lnTo>
                  <a:lnTo>
                    <a:pt x="144" y="91"/>
                  </a:lnTo>
                  <a:lnTo>
                    <a:pt x="141" y="93"/>
                  </a:lnTo>
                  <a:lnTo>
                    <a:pt x="139" y="93"/>
                  </a:lnTo>
                  <a:lnTo>
                    <a:pt x="139" y="97"/>
                  </a:lnTo>
                  <a:lnTo>
                    <a:pt x="139" y="99"/>
                  </a:lnTo>
                  <a:lnTo>
                    <a:pt x="139" y="102"/>
                  </a:lnTo>
                  <a:lnTo>
                    <a:pt x="139" y="108"/>
                  </a:lnTo>
                  <a:lnTo>
                    <a:pt x="137" y="110"/>
                  </a:lnTo>
                  <a:lnTo>
                    <a:pt x="137" y="117"/>
                  </a:lnTo>
                  <a:lnTo>
                    <a:pt x="115" y="137"/>
                  </a:lnTo>
                  <a:lnTo>
                    <a:pt x="113" y="135"/>
                  </a:lnTo>
                  <a:lnTo>
                    <a:pt x="106" y="135"/>
                  </a:lnTo>
                  <a:lnTo>
                    <a:pt x="100" y="135"/>
                  </a:lnTo>
                  <a:lnTo>
                    <a:pt x="97" y="137"/>
                  </a:lnTo>
                  <a:lnTo>
                    <a:pt x="97" y="135"/>
                  </a:lnTo>
                  <a:lnTo>
                    <a:pt x="93" y="132"/>
                  </a:lnTo>
                  <a:lnTo>
                    <a:pt x="88" y="132"/>
                  </a:lnTo>
                  <a:lnTo>
                    <a:pt x="88" y="130"/>
                  </a:lnTo>
                  <a:lnTo>
                    <a:pt x="84" y="130"/>
                  </a:lnTo>
                  <a:lnTo>
                    <a:pt x="77" y="130"/>
                  </a:lnTo>
                  <a:lnTo>
                    <a:pt x="75" y="128"/>
                  </a:lnTo>
                  <a:lnTo>
                    <a:pt x="73" y="126"/>
                  </a:lnTo>
                  <a:lnTo>
                    <a:pt x="73" y="124"/>
                  </a:lnTo>
                  <a:lnTo>
                    <a:pt x="73" y="124"/>
                  </a:lnTo>
                  <a:lnTo>
                    <a:pt x="69" y="124"/>
                  </a:lnTo>
                  <a:lnTo>
                    <a:pt x="66" y="121"/>
                  </a:lnTo>
                  <a:lnTo>
                    <a:pt x="64" y="121"/>
                  </a:lnTo>
                  <a:lnTo>
                    <a:pt x="58" y="119"/>
                  </a:lnTo>
                  <a:lnTo>
                    <a:pt x="55" y="119"/>
                  </a:lnTo>
                  <a:lnTo>
                    <a:pt x="51" y="119"/>
                  </a:lnTo>
                  <a:lnTo>
                    <a:pt x="49" y="115"/>
                  </a:lnTo>
                  <a:lnTo>
                    <a:pt x="47" y="113"/>
                  </a:lnTo>
                  <a:lnTo>
                    <a:pt x="44" y="110"/>
                  </a:lnTo>
                  <a:lnTo>
                    <a:pt x="44" y="106"/>
                  </a:lnTo>
                  <a:lnTo>
                    <a:pt x="44" y="102"/>
                  </a:lnTo>
                  <a:lnTo>
                    <a:pt x="44" y="99"/>
                  </a:lnTo>
                  <a:lnTo>
                    <a:pt x="42" y="97"/>
                  </a:lnTo>
                  <a:lnTo>
                    <a:pt x="38" y="95"/>
                  </a:lnTo>
                  <a:lnTo>
                    <a:pt x="38" y="95"/>
                  </a:lnTo>
                  <a:lnTo>
                    <a:pt x="38" y="93"/>
                  </a:lnTo>
                  <a:lnTo>
                    <a:pt x="38" y="93"/>
                  </a:lnTo>
                  <a:lnTo>
                    <a:pt x="36" y="91"/>
                  </a:lnTo>
                  <a:lnTo>
                    <a:pt x="33" y="88"/>
                  </a:lnTo>
                  <a:lnTo>
                    <a:pt x="29" y="86"/>
                  </a:lnTo>
                  <a:lnTo>
                    <a:pt x="27" y="84"/>
                  </a:lnTo>
                  <a:lnTo>
                    <a:pt x="20" y="75"/>
                  </a:lnTo>
                  <a:lnTo>
                    <a:pt x="20" y="73"/>
                  </a:lnTo>
                  <a:lnTo>
                    <a:pt x="18" y="73"/>
                  </a:lnTo>
                  <a:lnTo>
                    <a:pt x="16" y="71"/>
                  </a:lnTo>
                  <a:lnTo>
                    <a:pt x="16" y="69"/>
                  </a:lnTo>
                  <a:lnTo>
                    <a:pt x="14" y="66"/>
                  </a:lnTo>
                  <a:lnTo>
                    <a:pt x="14" y="62"/>
                  </a:lnTo>
                  <a:lnTo>
                    <a:pt x="11" y="60"/>
                  </a:lnTo>
                  <a:lnTo>
                    <a:pt x="9" y="60"/>
                  </a:lnTo>
                  <a:lnTo>
                    <a:pt x="9" y="58"/>
                  </a:lnTo>
                  <a:lnTo>
                    <a:pt x="7" y="55"/>
                  </a:lnTo>
                  <a:lnTo>
                    <a:pt x="5" y="53"/>
                  </a:lnTo>
                  <a:lnTo>
                    <a:pt x="5" y="51"/>
                  </a:lnTo>
                  <a:lnTo>
                    <a:pt x="0" y="49"/>
                  </a:lnTo>
                  <a:lnTo>
                    <a:pt x="0" y="47"/>
                  </a:lnTo>
                  <a:lnTo>
                    <a:pt x="0" y="47"/>
                  </a:lnTo>
                  <a:lnTo>
                    <a:pt x="0" y="44"/>
                  </a:lnTo>
                  <a:lnTo>
                    <a:pt x="0" y="42"/>
                  </a:lnTo>
                  <a:lnTo>
                    <a:pt x="0" y="42"/>
                  </a:lnTo>
                  <a:lnTo>
                    <a:pt x="0" y="42"/>
                  </a:lnTo>
                  <a:close/>
                </a:path>
              </a:pathLst>
            </a:custGeom>
            <a:grpFill/>
            <a:ln w="0">
              <a:noFill/>
            </a:ln>
          </p:spPr>
          <p:style>
            <a:lnRef idx="0">
              <a:scrgbClr r="0" g="0" b="0"/>
            </a:lnRef>
            <a:fillRef idx="0">
              <a:scrgbClr r="0" g="0" b="0"/>
            </a:fillRef>
            <a:effectRef idx="0">
              <a:scrgbClr r="0" g="0" b="0"/>
            </a:effectRef>
            <a:fontRef idx="minor"/>
          </p:style>
        </p:sp>
        <p:sp>
          <p:nvSpPr>
            <p:cNvPr id="405" name="CustomShape 146">
              <a:extLst>
                <a:ext uri="{FF2B5EF4-FFF2-40B4-BE49-F238E27FC236}">
                  <a16:creationId xmlns:a16="http://schemas.microsoft.com/office/drawing/2014/main" id="{D0117F86-2471-4DCE-A0D7-29B30E607466}"/>
                </a:ext>
              </a:extLst>
            </p:cNvPr>
            <p:cNvSpPr/>
            <p:nvPr/>
          </p:nvSpPr>
          <p:spPr>
            <a:xfrm>
              <a:off x="3605760" y="5758920"/>
              <a:ext cx="193680" cy="186480"/>
            </a:xfrm>
            <a:custGeom>
              <a:avLst/>
              <a:gdLst/>
              <a:ahLst/>
              <a:cxnLst/>
              <a:rect l="l" t="t" r="r" b="b"/>
              <a:pathLst>
                <a:path w="182" h="181">
                  <a:moveTo>
                    <a:pt x="105" y="0"/>
                  </a:moveTo>
                  <a:lnTo>
                    <a:pt x="105" y="2"/>
                  </a:lnTo>
                  <a:lnTo>
                    <a:pt x="105" y="5"/>
                  </a:lnTo>
                  <a:lnTo>
                    <a:pt x="105" y="5"/>
                  </a:lnTo>
                  <a:lnTo>
                    <a:pt x="105" y="7"/>
                  </a:lnTo>
                  <a:lnTo>
                    <a:pt x="110" y="9"/>
                  </a:lnTo>
                  <a:lnTo>
                    <a:pt x="110" y="11"/>
                  </a:lnTo>
                  <a:lnTo>
                    <a:pt x="112" y="13"/>
                  </a:lnTo>
                  <a:lnTo>
                    <a:pt x="114" y="16"/>
                  </a:lnTo>
                  <a:lnTo>
                    <a:pt x="114" y="18"/>
                  </a:lnTo>
                  <a:lnTo>
                    <a:pt x="116" y="18"/>
                  </a:lnTo>
                  <a:lnTo>
                    <a:pt x="119" y="20"/>
                  </a:lnTo>
                  <a:lnTo>
                    <a:pt x="119" y="24"/>
                  </a:lnTo>
                  <a:lnTo>
                    <a:pt x="121" y="27"/>
                  </a:lnTo>
                  <a:lnTo>
                    <a:pt x="121" y="29"/>
                  </a:lnTo>
                  <a:lnTo>
                    <a:pt x="123" y="31"/>
                  </a:lnTo>
                  <a:lnTo>
                    <a:pt x="125" y="31"/>
                  </a:lnTo>
                  <a:lnTo>
                    <a:pt x="125" y="33"/>
                  </a:lnTo>
                  <a:lnTo>
                    <a:pt x="132" y="42"/>
                  </a:lnTo>
                  <a:lnTo>
                    <a:pt x="134" y="44"/>
                  </a:lnTo>
                  <a:lnTo>
                    <a:pt x="138" y="46"/>
                  </a:lnTo>
                  <a:lnTo>
                    <a:pt x="141" y="49"/>
                  </a:lnTo>
                  <a:lnTo>
                    <a:pt x="143" y="51"/>
                  </a:lnTo>
                  <a:lnTo>
                    <a:pt x="143" y="51"/>
                  </a:lnTo>
                  <a:lnTo>
                    <a:pt x="143" y="53"/>
                  </a:lnTo>
                  <a:lnTo>
                    <a:pt x="143" y="53"/>
                  </a:lnTo>
                  <a:lnTo>
                    <a:pt x="147" y="55"/>
                  </a:lnTo>
                  <a:lnTo>
                    <a:pt x="149" y="57"/>
                  </a:lnTo>
                  <a:lnTo>
                    <a:pt x="149" y="60"/>
                  </a:lnTo>
                  <a:lnTo>
                    <a:pt x="149" y="64"/>
                  </a:lnTo>
                  <a:lnTo>
                    <a:pt x="149" y="68"/>
                  </a:lnTo>
                  <a:lnTo>
                    <a:pt x="152" y="71"/>
                  </a:lnTo>
                  <a:lnTo>
                    <a:pt x="154" y="73"/>
                  </a:lnTo>
                  <a:lnTo>
                    <a:pt x="156" y="77"/>
                  </a:lnTo>
                  <a:lnTo>
                    <a:pt x="160" y="77"/>
                  </a:lnTo>
                  <a:lnTo>
                    <a:pt x="163" y="77"/>
                  </a:lnTo>
                  <a:lnTo>
                    <a:pt x="169" y="79"/>
                  </a:lnTo>
                  <a:lnTo>
                    <a:pt x="171" y="79"/>
                  </a:lnTo>
                  <a:lnTo>
                    <a:pt x="174" y="82"/>
                  </a:lnTo>
                  <a:lnTo>
                    <a:pt x="178" y="82"/>
                  </a:lnTo>
                  <a:lnTo>
                    <a:pt x="178" y="82"/>
                  </a:lnTo>
                  <a:lnTo>
                    <a:pt x="178" y="84"/>
                  </a:lnTo>
                  <a:lnTo>
                    <a:pt x="180" y="86"/>
                  </a:lnTo>
                  <a:lnTo>
                    <a:pt x="182" y="88"/>
                  </a:lnTo>
                  <a:lnTo>
                    <a:pt x="180" y="88"/>
                  </a:lnTo>
                  <a:lnTo>
                    <a:pt x="178" y="90"/>
                  </a:lnTo>
                  <a:lnTo>
                    <a:pt x="174" y="90"/>
                  </a:lnTo>
                  <a:lnTo>
                    <a:pt x="171" y="93"/>
                  </a:lnTo>
                  <a:lnTo>
                    <a:pt x="174" y="95"/>
                  </a:lnTo>
                  <a:lnTo>
                    <a:pt x="171" y="97"/>
                  </a:lnTo>
                  <a:lnTo>
                    <a:pt x="169" y="97"/>
                  </a:lnTo>
                  <a:lnTo>
                    <a:pt x="167" y="99"/>
                  </a:lnTo>
                  <a:lnTo>
                    <a:pt x="163" y="99"/>
                  </a:lnTo>
                  <a:lnTo>
                    <a:pt x="160" y="101"/>
                  </a:lnTo>
                  <a:lnTo>
                    <a:pt x="160" y="99"/>
                  </a:lnTo>
                  <a:lnTo>
                    <a:pt x="156" y="101"/>
                  </a:lnTo>
                  <a:lnTo>
                    <a:pt x="152" y="104"/>
                  </a:lnTo>
                  <a:lnTo>
                    <a:pt x="149" y="106"/>
                  </a:lnTo>
                  <a:lnTo>
                    <a:pt x="147" y="108"/>
                  </a:lnTo>
                  <a:lnTo>
                    <a:pt x="147" y="108"/>
                  </a:lnTo>
                  <a:lnTo>
                    <a:pt x="145" y="110"/>
                  </a:lnTo>
                  <a:lnTo>
                    <a:pt x="143" y="112"/>
                  </a:lnTo>
                  <a:lnTo>
                    <a:pt x="141" y="112"/>
                  </a:lnTo>
                  <a:lnTo>
                    <a:pt x="138" y="115"/>
                  </a:lnTo>
                  <a:lnTo>
                    <a:pt x="132" y="121"/>
                  </a:lnTo>
                  <a:lnTo>
                    <a:pt x="132" y="126"/>
                  </a:lnTo>
                  <a:lnTo>
                    <a:pt x="134" y="128"/>
                  </a:lnTo>
                  <a:lnTo>
                    <a:pt x="134" y="130"/>
                  </a:lnTo>
                  <a:lnTo>
                    <a:pt x="130" y="130"/>
                  </a:lnTo>
                  <a:lnTo>
                    <a:pt x="130" y="132"/>
                  </a:lnTo>
                  <a:lnTo>
                    <a:pt x="127" y="132"/>
                  </a:lnTo>
                  <a:lnTo>
                    <a:pt x="125" y="135"/>
                  </a:lnTo>
                  <a:lnTo>
                    <a:pt x="123" y="137"/>
                  </a:lnTo>
                  <a:lnTo>
                    <a:pt x="123" y="139"/>
                  </a:lnTo>
                  <a:lnTo>
                    <a:pt x="121" y="141"/>
                  </a:lnTo>
                  <a:lnTo>
                    <a:pt x="119" y="141"/>
                  </a:lnTo>
                  <a:lnTo>
                    <a:pt x="116" y="143"/>
                  </a:lnTo>
                  <a:lnTo>
                    <a:pt x="112" y="143"/>
                  </a:lnTo>
                  <a:lnTo>
                    <a:pt x="110" y="146"/>
                  </a:lnTo>
                  <a:lnTo>
                    <a:pt x="110" y="152"/>
                  </a:lnTo>
                  <a:lnTo>
                    <a:pt x="108" y="154"/>
                  </a:lnTo>
                  <a:lnTo>
                    <a:pt x="108" y="157"/>
                  </a:lnTo>
                  <a:lnTo>
                    <a:pt x="108" y="159"/>
                  </a:lnTo>
                  <a:lnTo>
                    <a:pt x="108" y="161"/>
                  </a:lnTo>
                  <a:lnTo>
                    <a:pt x="103" y="163"/>
                  </a:lnTo>
                  <a:lnTo>
                    <a:pt x="101" y="163"/>
                  </a:lnTo>
                  <a:lnTo>
                    <a:pt x="101" y="161"/>
                  </a:lnTo>
                  <a:lnTo>
                    <a:pt x="97" y="161"/>
                  </a:lnTo>
                  <a:lnTo>
                    <a:pt x="92" y="161"/>
                  </a:lnTo>
                  <a:lnTo>
                    <a:pt x="88" y="161"/>
                  </a:lnTo>
                  <a:lnTo>
                    <a:pt x="86" y="161"/>
                  </a:lnTo>
                  <a:lnTo>
                    <a:pt x="81" y="161"/>
                  </a:lnTo>
                  <a:lnTo>
                    <a:pt x="75" y="157"/>
                  </a:lnTo>
                  <a:lnTo>
                    <a:pt x="72" y="157"/>
                  </a:lnTo>
                  <a:lnTo>
                    <a:pt x="70" y="154"/>
                  </a:lnTo>
                  <a:lnTo>
                    <a:pt x="64" y="154"/>
                  </a:lnTo>
                  <a:lnTo>
                    <a:pt x="59" y="154"/>
                  </a:lnTo>
                  <a:lnTo>
                    <a:pt x="55" y="159"/>
                  </a:lnTo>
                  <a:lnTo>
                    <a:pt x="50" y="168"/>
                  </a:lnTo>
                  <a:lnTo>
                    <a:pt x="48" y="170"/>
                  </a:lnTo>
                  <a:lnTo>
                    <a:pt x="42" y="172"/>
                  </a:lnTo>
                  <a:lnTo>
                    <a:pt x="39" y="174"/>
                  </a:lnTo>
                  <a:lnTo>
                    <a:pt x="37" y="179"/>
                  </a:lnTo>
                  <a:lnTo>
                    <a:pt x="33" y="179"/>
                  </a:lnTo>
                  <a:lnTo>
                    <a:pt x="28" y="181"/>
                  </a:lnTo>
                  <a:lnTo>
                    <a:pt x="24" y="181"/>
                  </a:lnTo>
                  <a:lnTo>
                    <a:pt x="22" y="181"/>
                  </a:lnTo>
                  <a:lnTo>
                    <a:pt x="15" y="181"/>
                  </a:lnTo>
                  <a:lnTo>
                    <a:pt x="11" y="181"/>
                  </a:lnTo>
                  <a:lnTo>
                    <a:pt x="11" y="179"/>
                  </a:lnTo>
                  <a:lnTo>
                    <a:pt x="13" y="172"/>
                  </a:lnTo>
                  <a:lnTo>
                    <a:pt x="15" y="165"/>
                  </a:lnTo>
                  <a:lnTo>
                    <a:pt x="9" y="157"/>
                  </a:lnTo>
                  <a:lnTo>
                    <a:pt x="6" y="150"/>
                  </a:lnTo>
                  <a:lnTo>
                    <a:pt x="0" y="146"/>
                  </a:lnTo>
                  <a:lnTo>
                    <a:pt x="0" y="146"/>
                  </a:lnTo>
                  <a:lnTo>
                    <a:pt x="0" y="146"/>
                  </a:lnTo>
                  <a:lnTo>
                    <a:pt x="0" y="146"/>
                  </a:lnTo>
                  <a:lnTo>
                    <a:pt x="4" y="84"/>
                  </a:lnTo>
                  <a:lnTo>
                    <a:pt x="22" y="84"/>
                  </a:lnTo>
                  <a:lnTo>
                    <a:pt x="24" y="13"/>
                  </a:lnTo>
                  <a:lnTo>
                    <a:pt x="39" y="16"/>
                  </a:lnTo>
                  <a:lnTo>
                    <a:pt x="57" y="11"/>
                  </a:lnTo>
                  <a:lnTo>
                    <a:pt x="64" y="9"/>
                  </a:lnTo>
                  <a:lnTo>
                    <a:pt x="66" y="9"/>
                  </a:lnTo>
                  <a:lnTo>
                    <a:pt x="68" y="9"/>
                  </a:lnTo>
                  <a:lnTo>
                    <a:pt x="68" y="9"/>
                  </a:lnTo>
                  <a:lnTo>
                    <a:pt x="70" y="11"/>
                  </a:lnTo>
                  <a:lnTo>
                    <a:pt x="70" y="13"/>
                  </a:lnTo>
                  <a:lnTo>
                    <a:pt x="70" y="13"/>
                  </a:lnTo>
                  <a:lnTo>
                    <a:pt x="70" y="18"/>
                  </a:lnTo>
                  <a:lnTo>
                    <a:pt x="70" y="18"/>
                  </a:lnTo>
                  <a:lnTo>
                    <a:pt x="77" y="13"/>
                  </a:lnTo>
                  <a:lnTo>
                    <a:pt x="81" y="9"/>
                  </a:lnTo>
                  <a:lnTo>
                    <a:pt x="86" y="5"/>
                  </a:lnTo>
                  <a:lnTo>
                    <a:pt x="88" y="5"/>
                  </a:lnTo>
                  <a:lnTo>
                    <a:pt x="90" y="5"/>
                  </a:lnTo>
                  <a:lnTo>
                    <a:pt x="92" y="5"/>
                  </a:lnTo>
                  <a:lnTo>
                    <a:pt x="94" y="5"/>
                  </a:lnTo>
                  <a:lnTo>
                    <a:pt x="101" y="2"/>
                  </a:lnTo>
                  <a:lnTo>
                    <a:pt x="105" y="0"/>
                  </a:lnTo>
                  <a:lnTo>
                    <a:pt x="105" y="0"/>
                  </a:lnTo>
                  <a:lnTo>
                    <a:pt x="105" y="0"/>
                  </a:lnTo>
                  <a:close/>
                </a:path>
              </a:pathLst>
            </a:custGeom>
            <a:grpFill/>
            <a:ln w="0">
              <a:noFill/>
            </a:ln>
          </p:spPr>
          <p:style>
            <a:lnRef idx="0">
              <a:scrgbClr r="0" g="0" b="0"/>
            </a:lnRef>
            <a:fillRef idx="0">
              <a:scrgbClr r="0" g="0" b="0"/>
            </a:fillRef>
            <a:effectRef idx="0">
              <a:scrgbClr r="0" g="0" b="0"/>
            </a:effectRef>
            <a:fontRef idx="minor"/>
          </p:style>
        </p:sp>
        <p:sp>
          <p:nvSpPr>
            <p:cNvPr id="406" name="CustomShape 147">
              <a:extLst>
                <a:ext uri="{FF2B5EF4-FFF2-40B4-BE49-F238E27FC236}">
                  <a16:creationId xmlns:a16="http://schemas.microsoft.com/office/drawing/2014/main" id="{9989027F-AB0F-4283-9A1F-96D06FEBAE45}"/>
                </a:ext>
              </a:extLst>
            </p:cNvPr>
            <p:cNvSpPr/>
            <p:nvPr/>
          </p:nvSpPr>
          <p:spPr>
            <a:xfrm>
              <a:off x="3441600" y="5743440"/>
              <a:ext cx="275760" cy="251640"/>
            </a:xfrm>
            <a:custGeom>
              <a:avLst/>
              <a:gdLst/>
              <a:ahLst/>
              <a:cxnLst/>
              <a:rect l="l" t="t" r="r" b="b"/>
              <a:pathLst>
                <a:path w="259" h="244">
                  <a:moveTo>
                    <a:pt x="154" y="161"/>
                  </a:moveTo>
                  <a:lnTo>
                    <a:pt x="154" y="161"/>
                  </a:lnTo>
                  <a:lnTo>
                    <a:pt x="158" y="99"/>
                  </a:lnTo>
                  <a:lnTo>
                    <a:pt x="176" y="99"/>
                  </a:lnTo>
                  <a:lnTo>
                    <a:pt x="178" y="28"/>
                  </a:lnTo>
                  <a:lnTo>
                    <a:pt x="193" y="31"/>
                  </a:lnTo>
                  <a:lnTo>
                    <a:pt x="211" y="26"/>
                  </a:lnTo>
                  <a:lnTo>
                    <a:pt x="218" y="24"/>
                  </a:lnTo>
                  <a:lnTo>
                    <a:pt x="220" y="24"/>
                  </a:lnTo>
                  <a:lnTo>
                    <a:pt x="222" y="24"/>
                  </a:lnTo>
                  <a:lnTo>
                    <a:pt x="222" y="24"/>
                  </a:lnTo>
                  <a:lnTo>
                    <a:pt x="224" y="26"/>
                  </a:lnTo>
                  <a:lnTo>
                    <a:pt x="224" y="28"/>
                  </a:lnTo>
                  <a:lnTo>
                    <a:pt x="224" y="28"/>
                  </a:lnTo>
                  <a:lnTo>
                    <a:pt x="224" y="33"/>
                  </a:lnTo>
                  <a:lnTo>
                    <a:pt x="224" y="33"/>
                  </a:lnTo>
                  <a:lnTo>
                    <a:pt x="231" y="28"/>
                  </a:lnTo>
                  <a:lnTo>
                    <a:pt x="235" y="24"/>
                  </a:lnTo>
                  <a:lnTo>
                    <a:pt x="240" y="20"/>
                  </a:lnTo>
                  <a:lnTo>
                    <a:pt x="242" y="20"/>
                  </a:lnTo>
                  <a:lnTo>
                    <a:pt x="244" y="20"/>
                  </a:lnTo>
                  <a:lnTo>
                    <a:pt x="246" y="20"/>
                  </a:lnTo>
                  <a:lnTo>
                    <a:pt x="248" y="20"/>
                  </a:lnTo>
                  <a:lnTo>
                    <a:pt x="255" y="17"/>
                  </a:lnTo>
                  <a:lnTo>
                    <a:pt x="259" y="15"/>
                  </a:lnTo>
                  <a:lnTo>
                    <a:pt x="257" y="13"/>
                  </a:lnTo>
                  <a:lnTo>
                    <a:pt x="255" y="11"/>
                  </a:lnTo>
                  <a:lnTo>
                    <a:pt x="255" y="11"/>
                  </a:lnTo>
                  <a:lnTo>
                    <a:pt x="253" y="11"/>
                  </a:lnTo>
                  <a:lnTo>
                    <a:pt x="251" y="11"/>
                  </a:lnTo>
                  <a:lnTo>
                    <a:pt x="251" y="11"/>
                  </a:lnTo>
                  <a:lnTo>
                    <a:pt x="248" y="9"/>
                  </a:lnTo>
                  <a:lnTo>
                    <a:pt x="244" y="11"/>
                  </a:lnTo>
                  <a:lnTo>
                    <a:pt x="242" y="11"/>
                  </a:lnTo>
                  <a:lnTo>
                    <a:pt x="193" y="22"/>
                  </a:lnTo>
                  <a:lnTo>
                    <a:pt x="193" y="22"/>
                  </a:lnTo>
                  <a:lnTo>
                    <a:pt x="191" y="22"/>
                  </a:lnTo>
                  <a:lnTo>
                    <a:pt x="189" y="22"/>
                  </a:lnTo>
                  <a:lnTo>
                    <a:pt x="189" y="22"/>
                  </a:lnTo>
                  <a:lnTo>
                    <a:pt x="187" y="22"/>
                  </a:lnTo>
                  <a:lnTo>
                    <a:pt x="185" y="20"/>
                  </a:lnTo>
                  <a:lnTo>
                    <a:pt x="185" y="20"/>
                  </a:lnTo>
                  <a:lnTo>
                    <a:pt x="182" y="20"/>
                  </a:lnTo>
                  <a:lnTo>
                    <a:pt x="180" y="17"/>
                  </a:lnTo>
                  <a:lnTo>
                    <a:pt x="178" y="20"/>
                  </a:lnTo>
                  <a:lnTo>
                    <a:pt x="178" y="20"/>
                  </a:lnTo>
                  <a:lnTo>
                    <a:pt x="176" y="22"/>
                  </a:lnTo>
                  <a:lnTo>
                    <a:pt x="174" y="22"/>
                  </a:lnTo>
                  <a:lnTo>
                    <a:pt x="169" y="20"/>
                  </a:lnTo>
                  <a:lnTo>
                    <a:pt x="165" y="15"/>
                  </a:lnTo>
                  <a:lnTo>
                    <a:pt x="163" y="15"/>
                  </a:lnTo>
                  <a:lnTo>
                    <a:pt x="163" y="15"/>
                  </a:lnTo>
                  <a:lnTo>
                    <a:pt x="163" y="17"/>
                  </a:lnTo>
                  <a:lnTo>
                    <a:pt x="158" y="17"/>
                  </a:lnTo>
                  <a:lnTo>
                    <a:pt x="154" y="15"/>
                  </a:lnTo>
                  <a:lnTo>
                    <a:pt x="152" y="17"/>
                  </a:lnTo>
                  <a:lnTo>
                    <a:pt x="147" y="20"/>
                  </a:lnTo>
                  <a:lnTo>
                    <a:pt x="145" y="17"/>
                  </a:lnTo>
                  <a:lnTo>
                    <a:pt x="145" y="17"/>
                  </a:lnTo>
                  <a:lnTo>
                    <a:pt x="143" y="15"/>
                  </a:lnTo>
                  <a:lnTo>
                    <a:pt x="141" y="15"/>
                  </a:lnTo>
                  <a:lnTo>
                    <a:pt x="136" y="15"/>
                  </a:lnTo>
                  <a:lnTo>
                    <a:pt x="132" y="13"/>
                  </a:lnTo>
                  <a:lnTo>
                    <a:pt x="130" y="13"/>
                  </a:lnTo>
                  <a:lnTo>
                    <a:pt x="127" y="9"/>
                  </a:lnTo>
                  <a:lnTo>
                    <a:pt x="127" y="9"/>
                  </a:lnTo>
                  <a:lnTo>
                    <a:pt x="55" y="9"/>
                  </a:lnTo>
                  <a:lnTo>
                    <a:pt x="53" y="6"/>
                  </a:lnTo>
                  <a:lnTo>
                    <a:pt x="53" y="6"/>
                  </a:lnTo>
                  <a:lnTo>
                    <a:pt x="48" y="9"/>
                  </a:lnTo>
                  <a:lnTo>
                    <a:pt x="48" y="9"/>
                  </a:lnTo>
                  <a:lnTo>
                    <a:pt x="46" y="11"/>
                  </a:lnTo>
                  <a:lnTo>
                    <a:pt x="42" y="9"/>
                  </a:lnTo>
                  <a:lnTo>
                    <a:pt x="37" y="4"/>
                  </a:lnTo>
                  <a:lnTo>
                    <a:pt x="35" y="4"/>
                  </a:lnTo>
                  <a:lnTo>
                    <a:pt x="35" y="2"/>
                  </a:lnTo>
                  <a:lnTo>
                    <a:pt x="33" y="2"/>
                  </a:lnTo>
                  <a:lnTo>
                    <a:pt x="33" y="0"/>
                  </a:lnTo>
                  <a:lnTo>
                    <a:pt x="31" y="0"/>
                  </a:lnTo>
                  <a:lnTo>
                    <a:pt x="28" y="0"/>
                  </a:lnTo>
                  <a:lnTo>
                    <a:pt x="28" y="0"/>
                  </a:lnTo>
                  <a:lnTo>
                    <a:pt x="26" y="0"/>
                  </a:lnTo>
                  <a:lnTo>
                    <a:pt x="24" y="0"/>
                  </a:lnTo>
                  <a:lnTo>
                    <a:pt x="22" y="0"/>
                  </a:lnTo>
                  <a:lnTo>
                    <a:pt x="15" y="2"/>
                  </a:lnTo>
                  <a:lnTo>
                    <a:pt x="15" y="6"/>
                  </a:lnTo>
                  <a:lnTo>
                    <a:pt x="13" y="6"/>
                  </a:lnTo>
                  <a:lnTo>
                    <a:pt x="11" y="6"/>
                  </a:lnTo>
                  <a:lnTo>
                    <a:pt x="6" y="4"/>
                  </a:lnTo>
                  <a:lnTo>
                    <a:pt x="4" y="6"/>
                  </a:lnTo>
                  <a:lnTo>
                    <a:pt x="4" y="9"/>
                  </a:lnTo>
                  <a:lnTo>
                    <a:pt x="2" y="9"/>
                  </a:lnTo>
                  <a:lnTo>
                    <a:pt x="2" y="9"/>
                  </a:lnTo>
                  <a:lnTo>
                    <a:pt x="0" y="6"/>
                  </a:lnTo>
                  <a:lnTo>
                    <a:pt x="0" y="6"/>
                  </a:lnTo>
                  <a:lnTo>
                    <a:pt x="0" y="24"/>
                  </a:lnTo>
                  <a:lnTo>
                    <a:pt x="11" y="35"/>
                  </a:lnTo>
                  <a:lnTo>
                    <a:pt x="17" y="46"/>
                  </a:lnTo>
                  <a:lnTo>
                    <a:pt x="26" y="68"/>
                  </a:lnTo>
                  <a:lnTo>
                    <a:pt x="28" y="75"/>
                  </a:lnTo>
                  <a:lnTo>
                    <a:pt x="37" y="90"/>
                  </a:lnTo>
                  <a:lnTo>
                    <a:pt x="37" y="94"/>
                  </a:lnTo>
                  <a:lnTo>
                    <a:pt x="48" y="110"/>
                  </a:lnTo>
                  <a:lnTo>
                    <a:pt x="48" y="119"/>
                  </a:lnTo>
                  <a:lnTo>
                    <a:pt x="46" y="119"/>
                  </a:lnTo>
                  <a:lnTo>
                    <a:pt x="48" y="130"/>
                  </a:lnTo>
                  <a:lnTo>
                    <a:pt x="48" y="143"/>
                  </a:lnTo>
                  <a:lnTo>
                    <a:pt x="55" y="158"/>
                  </a:lnTo>
                  <a:lnTo>
                    <a:pt x="55" y="167"/>
                  </a:lnTo>
                  <a:lnTo>
                    <a:pt x="57" y="172"/>
                  </a:lnTo>
                  <a:lnTo>
                    <a:pt x="53" y="174"/>
                  </a:lnTo>
                  <a:lnTo>
                    <a:pt x="55" y="178"/>
                  </a:lnTo>
                  <a:lnTo>
                    <a:pt x="57" y="187"/>
                  </a:lnTo>
                  <a:lnTo>
                    <a:pt x="59" y="189"/>
                  </a:lnTo>
                  <a:lnTo>
                    <a:pt x="61" y="191"/>
                  </a:lnTo>
                  <a:lnTo>
                    <a:pt x="59" y="194"/>
                  </a:lnTo>
                  <a:lnTo>
                    <a:pt x="59" y="198"/>
                  </a:lnTo>
                  <a:lnTo>
                    <a:pt x="61" y="200"/>
                  </a:lnTo>
                  <a:lnTo>
                    <a:pt x="64" y="209"/>
                  </a:lnTo>
                  <a:lnTo>
                    <a:pt x="66" y="213"/>
                  </a:lnTo>
                  <a:lnTo>
                    <a:pt x="70" y="222"/>
                  </a:lnTo>
                  <a:lnTo>
                    <a:pt x="75" y="227"/>
                  </a:lnTo>
                  <a:lnTo>
                    <a:pt x="77" y="231"/>
                  </a:lnTo>
                  <a:lnTo>
                    <a:pt x="83" y="235"/>
                  </a:lnTo>
                  <a:lnTo>
                    <a:pt x="86" y="233"/>
                  </a:lnTo>
                  <a:lnTo>
                    <a:pt x="90" y="233"/>
                  </a:lnTo>
                  <a:lnTo>
                    <a:pt x="90" y="229"/>
                  </a:lnTo>
                  <a:lnTo>
                    <a:pt x="88" y="229"/>
                  </a:lnTo>
                  <a:lnTo>
                    <a:pt x="90" y="224"/>
                  </a:lnTo>
                  <a:lnTo>
                    <a:pt x="97" y="224"/>
                  </a:lnTo>
                  <a:lnTo>
                    <a:pt x="99" y="227"/>
                  </a:lnTo>
                  <a:lnTo>
                    <a:pt x="101" y="227"/>
                  </a:lnTo>
                  <a:lnTo>
                    <a:pt x="99" y="231"/>
                  </a:lnTo>
                  <a:lnTo>
                    <a:pt x="103" y="238"/>
                  </a:lnTo>
                  <a:lnTo>
                    <a:pt x="110" y="240"/>
                  </a:lnTo>
                  <a:lnTo>
                    <a:pt x="114" y="242"/>
                  </a:lnTo>
                  <a:lnTo>
                    <a:pt x="116" y="240"/>
                  </a:lnTo>
                  <a:lnTo>
                    <a:pt x="119" y="242"/>
                  </a:lnTo>
                  <a:lnTo>
                    <a:pt x="121" y="242"/>
                  </a:lnTo>
                  <a:lnTo>
                    <a:pt x="123" y="240"/>
                  </a:lnTo>
                  <a:lnTo>
                    <a:pt x="127" y="240"/>
                  </a:lnTo>
                  <a:lnTo>
                    <a:pt x="127" y="242"/>
                  </a:lnTo>
                  <a:lnTo>
                    <a:pt x="130" y="242"/>
                  </a:lnTo>
                  <a:lnTo>
                    <a:pt x="132" y="244"/>
                  </a:lnTo>
                  <a:lnTo>
                    <a:pt x="134" y="240"/>
                  </a:lnTo>
                  <a:lnTo>
                    <a:pt x="134" y="238"/>
                  </a:lnTo>
                  <a:lnTo>
                    <a:pt x="136" y="238"/>
                  </a:lnTo>
                  <a:lnTo>
                    <a:pt x="138" y="233"/>
                  </a:lnTo>
                  <a:lnTo>
                    <a:pt x="145" y="231"/>
                  </a:lnTo>
                  <a:lnTo>
                    <a:pt x="149" y="231"/>
                  </a:lnTo>
                  <a:lnTo>
                    <a:pt x="152" y="231"/>
                  </a:lnTo>
                  <a:lnTo>
                    <a:pt x="154" y="161"/>
                  </a:lnTo>
                  <a:lnTo>
                    <a:pt x="154" y="161"/>
                  </a:lnTo>
                  <a:close/>
                </a:path>
              </a:pathLst>
            </a:custGeom>
            <a:grpFill/>
            <a:ln w="0">
              <a:noFill/>
            </a:ln>
          </p:spPr>
          <p:style>
            <a:lnRef idx="0">
              <a:scrgbClr r="0" g="0" b="0"/>
            </a:lnRef>
            <a:fillRef idx="0">
              <a:scrgbClr r="0" g="0" b="0"/>
            </a:fillRef>
            <a:effectRef idx="0">
              <a:scrgbClr r="0" g="0" b="0"/>
            </a:effectRef>
            <a:fontRef idx="minor"/>
          </p:style>
        </p:sp>
        <p:sp>
          <p:nvSpPr>
            <p:cNvPr id="407" name="CustomShape 148">
              <a:extLst>
                <a:ext uri="{FF2B5EF4-FFF2-40B4-BE49-F238E27FC236}">
                  <a16:creationId xmlns:a16="http://schemas.microsoft.com/office/drawing/2014/main" id="{B277B026-BC2F-49EE-BE81-EEB5D34E1B2F}"/>
                </a:ext>
              </a:extLst>
            </p:cNvPr>
            <p:cNvSpPr/>
            <p:nvPr/>
          </p:nvSpPr>
          <p:spPr>
            <a:xfrm>
              <a:off x="6577200" y="5845680"/>
              <a:ext cx="81720" cy="58680"/>
            </a:xfrm>
            <a:custGeom>
              <a:avLst/>
              <a:gdLst/>
              <a:ahLst/>
              <a:cxnLst/>
              <a:rect l="l" t="t" r="r" b="b"/>
              <a:pathLst>
                <a:path w="77" h="57">
                  <a:moveTo>
                    <a:pt x="0" y="0"/>
                  </a:moveTo>
                  <a:lnTo>
                    <a:pt x="6" y="6"/>
                  </a:lnTo>
                  <a:lnTo>
                    <a:pt x="6" y="4"/>
                  </a:lnTo>
                  <a:lnTo>
                    <a:pt x="9" y="6"/>
                  </a:lnTo>
                  <a:lnTo>
                    <a:pt x="11" y="9"/>
                  </a:lnTo>
                  <a:lnTo>
                    <a:pt x="15" y="13"/>
                  </a:lnTo>
                  <a:lnTo>
                    <a:pt x="17" y="17"/>
                  </a:lnTo>
                  <a:lnTo>
                    <a:pt x="20" y="17"/>
                  </a:lnTo>
                  <a:lnTo>
                    <a:pt x="26" y="26"/>
                  </a:lnTo>
                  <a:lnTo>
                    <a:pt x="31" y="35"/>
                  </a:lnTo>
                  <a:lnTo>
                    <a:pt x="33" y="33"/>
                  </a:lnTo>
                  <a:lnTo>
                    <a:pt x="37" y="35"/>
                  </a:lnTo>
                  <a:lnTo>
                    <a:pt x="42" y="44"/>
                  </a:lnTo>
                  <a:lnTo>
                    <a:pt x="48" y="48"/>
                  </a:lnTo>
                  <a:lnTo>
                    <a:pt x="50" y="51"/>
                  </a:lnTo>
                  <a:lnTo>
                    <a:pt x="50" y="57"/>
                  </a:lnTo>
                  <a:lnTo>
                    <a:pt x="48" y="55"/>
                  </a:lnTo>
                  <a:lnTo>
                    <a:pt x="46" y="55"/>
                  </a:lnTo>
                  <a:lnTo>
                    <a:pt x="42" y="53"/>
                  </a:lnTo>
                  <a:lnTo>
                    <a:pt x="39" y="53"/>
                  </a:lnTo>
                  <a:lnTo>
                    <a:pt x="35" y="51"/>
                  </a:lnTo>
                  <a:lnTo>
                    <a:pt x="35" y="46"/>
                  </a:lnTo>
                  <a:lnTo>
                    <a:pt x="31" y="46"/>
                  </a:lnTo>
                  <a:lnTo>
                    <a:pt x="28" y="42"/>
                  </a:lnTo>
                  <a:lnTo>
                    <a:pt x="26" y="40"/>
                  </a:lnTo>
                  <a:lnTo>
                    <a:pt x="24" y="42"/>
                  </a:lnTo>
                  <a:lnTo>
                    <a:pt x="22" y="35"/>
                  </a:lnTo>
                  <a:lnTo>
                    <a:pt x="17" y="33"/>
                  </a:lnTo>
                  <a:lnTo>
                    <a:pt x="17" y="28"/>
                  </a:lnTo>
                  <a:lnTo>
                    <a:pt x="13" y="28"/>
                  </a:lnTo>
                  <a:lnTo>
                    <a:pt x="11" y="26"/>
                  </a:lnTo>
                  <a:lnTo>
                    <a:pt x="11" y="22"/>
                  </a:lnTo>
                  <a:lnTo>
                    <a:pt x="6" y="20"/>
                  </a:lnTo>
                  <a:lnTo>
                    <a:pt x="2" y="9"/>
                  </a:lnTo>
                  <a:lnTo>
                    <a:pt x="2" y="6"/>
                  </a:lnTo>
                  <a:lnTo>
                    <a:pt x="0" y="4"/>
                  </a:lnTo>
                  <a:lnTo>
                    <a:pt x="0" y="0"/>
                  </a:lnTo>
                  <a:lnTo>
                    <a:pt x="0" y="0"/>
                  </a:lnTo>
                  <a:close/>
                  <a:moveTo>
                    <a:pt x="68" y="33"/>
                  </a:moveTo>
                  <a:lnTo>
                    <a:pt x="75" y="33"/>
                  </a:lnTo>
                  <a:lnTo>
                    <a:pt x="77" y="35"/>
                  </a:lnTo>
                  <a:lnTo>
                    <a:pt x="77" y="40"/>
                  </a:lnTo>
                  <a:lnTo>
                    <a:pt x="75" y="40"/>
                  </a:lnTo>
                  <a:lnTo>
                    <a:pt x="72" y="42"/>
                  </a:lnTo>
                  <a:lnTo>
                    <a:pt x="70" y="37"/>
                  </a:lnTo>
                  <a:lnTo>
                    <a:pt x="68" y="33"/>
                  </a:lnTo>
                  <a:lnTo>
                    <a:pt x="68" y="33"/>
                  </a:lnTo>
                  <a:close/>
                  <a:moveTo>
                    <a:pt x="61" y="15"/>
                  </a:moveTo>
                  <a:lnTo>
                    <a:pt x="57" y="17"/>
                  </a:lnTo>
                  <a:lnTo>
                    <a:pt x="57" y="20"/>
                  </a:lnTo>
                  <a:lnTo>
                    <a:pt x="57" y="22"/>
                  </a:lnTo>
                  <a:lnTo>
                    <a:pt x="59" y="24"/>
                  </a:lnTo>
                  <a:lnTo>
                    <a:pt x="64" y="26"/>
                  </a:lnTo>
                  <a:lnTo>
                    <a:pt x="64" y="24"/>
                  </a:lnTo>
                  <a:lnTo>
                    <a:pt x="61" y="22"/>
                  </a:lnTo>
                  <a:lnTo>
                    <a:pt x="61" y="20"/>
                  </a:lnTo>
                  <a:lnTo>
                    <a:pt x="61" y="15"/>
                  </a:lnTo>
                  <a:lnTo>
                    <a:pt x="61" y="15"/>
                  </a:lnTo>
                  <a:lnTo>
                    <a:pt x="61" y="15"/>
                  </a:lnTo>
                  <a:close/>
                  <a:moveTo>
                    <a:pt x="48" y="9"/>
                  </a:moveTo>
                  <a:lnTo>
                    <a:pt x="48" y="13"/>
                  </a:lnTo>
                  <a:lnTo>
                    <a:pt x="46" y="15"/>
                  </a:lnTo>
                  <a:lnTo>
                    <a:pt x="48" y="15"/>
                  </a:lnTo>
                  <a:lnTo>
                    <a:pt x="50" y="11"/>
                  </a:lnTo>
                  <a:lnTo>
                    <a:pt x="50" y="9"/>
                  </a:lnTo>
                  <a:lnTo>
                    <a:pt x="48" y="9"/>
                  </a:lnTo>
                  <a:close/>
                </a:path>
              </a:pathLst>
            </a:custGeom>
            <a:grpFill/>
            <a:ln w="0">
              <a:noFill/>
            </a:ln>
          </p:spPr>
          <p:style>
            <a:lnRef idx="0">
              <a:scrgbClr r="0" g="0" b="0"/>
            </a:lnRef>
            <a:fillRef idx="0">
              <a:scrgbClr r="0" g="0" b="0"/>
            </a:fillRef>
            <a:effectRef idx="0">
              <a:scrgbClr r="0" g="0" b="0"/>
            </a:effectRef>
            <a:fontRef idx="minor"/>
          </p:style>
        </p:sp>
        <p:sp>
          <p:nvSpPr>
            <p:cNvPr id="408" name="CustomShape 149">
              <a:extLst>
                <a:ext uri="{FF2B5EF4-FFF2-40B4-BE49-F238E27FC236}">
                  <a16:creationId xmlns:a16="http://schemas.microsoft.com/office/drawing/2014/main" id="{D183E1F6-E9AB-4375-A860-CE9B6800B284}"/>
                </a:ext>
              </a:extLst>
            </p:cNvPr>
            <p:cNvSpPr/>
            <p:nvPr/>
          </p:nvSpPr>
          <p:spPr>
            <a:xfrm>
              <a:off x="4558320" y="6626520"/>
              <a:ext cx="8280" cy="7920"/>
            </a:xfrm>
            <a:custGeom>
              <a:avLst/>
              <a:gdLst/>
              <a:ahLst/>
              <a:cxnLst/>
              <a:rect l="l" t="t" r="r" b="b"/>
              <a:pathLst>
                <a:path w="8" h="8">
                  <a:moveTo>
                    <a:pt x="0" y="2"/>
                  </a:moveTo>
                  <a:lnTo>
                    <a:pt x="2" y="4"/>
                  </a:lnTo>
                  <a:lnTo>
                    <a:pt x="2" y="6"/>
                  </a:lnTo>
                  <a:lnTo>
                    <a:pt x="4" y="6"/>
                  </a:lnTo>
                  <a:lnTo>
                    <a:pt x="6" y="8"/>
                  </a:lnTo>
                  <a:lnTo>
                    <a:pt x="8" y="8"/>
                  </a:lnTo>
                  <a:lnTo>
                    <a:pt x="4" y="2"/>
                  </a:lnTo>
                  <a:lnTo>
                    <a:pt x="2" y="0"/>
                  </a:lnTo>
                  <a:lnTo>
                    <a:pt x="0" y="2"/>
                  </a:lnTo>
                  <a:close/>
                </a:path>
              </a:pathLst>
            </a:custGeom>
            <a:grpFill/>
            <a:ln w="0">
              <a:noFill/>
            </a:ln>
          </p:spPr>
          <p:style>
            <a:lnRef idx="0">
              <a:scrgbClr r="0" g="0" b="0"/>
            </a:lnRef>
            <a:fillRef idx="0">
              <a:scrgbClr r="0" g="0" b="0"/>
            </a:fillRef>
            <a:effectRef idx="0">
              <a:scrgbClr r="0" g="0" b="0"/>
            </a:effectRef>
            <a:fontRef idx="minor"/>
          </p:style>
        </p:sp>
        <p:sp>
          <p:nvSpPr>
            <p:cNvPr id="409" name="CustomShape 150">
              <a:extLst>
                <a:ext uri="{FF2B5EF4-FFF2-40B4-BE49-F238E27FC236}">
                  <a16:creationId xmlns:a16="http://schemas.microsoft.com/office/drawing/2014/main" id="{068A13B2-C023-45E6-AB54-D09F337A5877}"/>
                </a:ext>
              </a:extLst>
            </p:cNvPr>
            <p:cNvSpPr/>
            <p:nvPr/>
          </p:nvSpPr>
          <p:spPr>
            <a:xfrm>
              <a:off x="4498560" y="6500520"/>
              <a:ext cx="32760" cy="27360"/>
            </a:xfrm>
            <a:custGeom>
              <a:avLst/>
              <a:gdLst/>
              <a:ahLst/>
              <a:cxnLst/>
              <a:rect l="l" t="t" r="r" b="b"/>
              <a:pathLst>
                <a:path w="31" h="27">
                  <a:moveTo>
                    <a:pt x="9" y="9"/>
                  </a:moveTo>
                  <a:lnTo>
                    <a:pt x="11" y="7"/>
                  </a:lnTo>
                  <a:lnTo>
                    <a:pt x="14" y="5"/>
                  </a:lnTo>
                  <a:lnTo>
                    <a:pt x="16" y="7"/>
                  </a:lnTo>
                  <a:lnTo>
                    <a:pt x="11" y="9"/>
                  </a:lnTo>
                  <a:lnTo>
                    <a:pt x="11" y="9"/>
                  </a:lnTo>
                  <a:lnTo>
                    <a:pt x="9" y="9"/>
                  </a:lnTo>
                  <a:lnTo>
                    <a:pt x="9" y="9"/>
                  </a:lnTo>
                  <a:close/>
                  <a:moveTo>
                    <a:pt x="0" y="25"/>
                  </a:moveTo>
                  <a:lnTo>
                    <a:pt x="3" y="25"/>
                  </a:lnTo>
                  <a:lnTo>
                    <a:pt x="7" y="20"/>
                  </a:lnTo>
                  <a:lnTo>
                    <a:pt x="9" y="20"/>
                  </a:lnTo>
                  <a:lnTo>
                    <a:pt x="9" y="22"/>
                  </a:lnTo>
                  <a:lnTo>
                    <a:pt x="14" y="25"/>
                  </a:lnTo>
                  <a:lnTo>
                    <a:pt x="16" y="25"/>
                  </a:lnTo>
                  <a:lnTo>
                    <a:pt x="18" y="20"/>
                  </a:lnTo>
                  <a:lnTo>
                    <a:pt x="18" y="22"/>
                  </a:lnTo>
                  <a:lnTo>
                    <a:pt x="18" y="25"/>
                  </a:lnTo>
                  <a:lnTo>
                    <a:pt x="20" y="27"/>
                  </a:lnTo>
                  <a:lnTo>
                    <a:pt x="25" y="27"/>
                  </a:lnTo>
                  <a:lnTo>
                    <a:pt x="29" y="25"/>
                  </a:lnTo>
                  <a:lnTo>
                    <a:pt x="27" y="22"/>
                  </a:lnTo>
                  <a:lnTo>
                    <a:pt x="22" y="22"/>
                  </a:lnTo>
                  <a:lnTo>
                    <a:pt x="20" y="20"/>
                  </a:lnTo>
                  <a:lnTo>
                    <a:pt x="22" y="18"/>
                  </a:lnTo>
                  <a:lnTo>
                    <a:pt x="25" y="16"/>
                  </a:lnTo>
                  <a:lnTo>
                    <a:pt x="29" y="18"/>
                  </a:lnTo>
                  <a:lnTo>
                    <a:pt x="31" y="16"/>
                  </a:lnTo>
                  <a:lnTo>
                    <a:pt x="29" y="11"/>
                  </a:lnTo>
                  <a:lnTo>
                    <a:pt x="27" y="14"/>
                  </a:lnTo>
                  <a:lnTo>
                    <a:pt x="25" y="11"/>
                  </a:lnTo>
                  <a:lnTo>
                    <a:pt x="20" y="16"/>
                  </a:lnTo>
                  <a:lnTo>
                    <a:pt x="18" y="16"/>
                  </a:lnTo>
                  <a:lnTo>
                    <a:pt x="18" y="11"/>
                  </a:lnTo>
                  <a:lnTo>
                    <a:pt x="18" y="11"/>
                  </a:lnTo>
                  <a:lnTo>
                    <a:pt x="18" y="7"/>
                  </a:lnTo>
                  <a:lnTo>
                    <a:pt x="16" y="9"/>
                  </a:lnTo>
                  <a:lnTo>
                    <a:pt x="16" y="11"/>
                  </a:lnTo>
                  <a:lnTo>
                    <a:pt x="14" y="14"/>
                  </a:lnTo>
                  <a:lnTo>
                    <a:pt x="11" y="11"/>
                  </a:lnTo>
                  <a:lnTo>
                    <a:pt x="7" y="11"/>
                  </a:lnTo>
                  <a:lnTo>
                    <a:pt x="5" y="9"/>
                  </a:lnTo>
                  <a:lnTo>
                    <a:pt x="7" y="5"/>
                  </a:lnTo>
                  <a:lnTo>
                    <a:pt x="5" y="3"/>
                  </a:lnTo>
                  <a:lnTo>
                    <a:pt x="7" y="3"/>
                  </a:lnTo>
                  <a:lnTo>
                    <a:pt x="7" y="0"/>
                  </a:lnTo>
                  <a:lnTo>
                    <a:pt x="5" y="3"/>
                  </a:lnTo>
                  <a:lnTo>
                    <a:pt x="3" y="5"/>
                  </a:lnTo>
                  <a:lnTo>
                    <a:pt x="5" y="7"/>
                  </a:lnTo>
                  <a:lnTo>
                    <a:pt x="5" y="11"/>
                  </a:lnTo>
                  <a:lnTo>
                    <a:pt x="5" y="11"/>
                  </a:lnTo>
                  <a:lnTo>
                    <a:pt x="5" y="14"/>
                  </a:lnTo>
                  <a:lnTo>
                    <a:pt x="3" y="18"/>
                  </a:lnTo>
                  <a:lnTo>
                    <a:pt x="0" y="20"/>
                  </a:lnTo>
                  <a:lnTo>
                    <a:pt x="0" y="25"/>
                  </a:lnTo>
                  <a:close/>
                </a:path>
              </a:pathLst>
            </a:custGeom>
            <a:grpFill/>
            <a:ln w="0">
              <a:noFill/>
            </a:ln>
          </p:spPr>
          <p:style>
            <a:lnRef idx="0">
              <a:scrgbClr r="0" g="0" b="0"/>
            </a:lnRef>
            <a:fillRef idx="0">
              <a:scrgbClr r="0" g="0" b="0"/>
            </a:fillRef>
            <a:effectRef idx="0">
              <a:scrgbClr r="0" g="0" b="0"/>
            </a:effectRef>
            <a:fontRef idx="minor"/>
          </p:style>
        </p:sp>
        <p:sp>
          <p:nvSpPr>
            <p:cNvPr id="410" name="CustomShape 151">
              <a:extLst>
                <a:ext uri="{FF2B5EF4-FFF2-40B4-BE49-F238E27FC236}">
                  <a16:creationId xmlns:a16="http://schemas.microsoft.com/office/drawing/2014/main" id="{F603BE68-5B9E-4A02-AFD3-E02A51CA992E}"/>
                </a:ext>
              </a:extLst>
            </p:cNvPr>
            <p:cNvSpPr/>
            <p:nvPr/>
          </p:nvSpPr>
          <p:spPr>
            <a:xfrm>
              <a:off x="4377240" y="5809320"/>
              <a:ext cx="11520" cy="12960"/>
            </a:xfrm>
            <a:custGeom>
              <a:avLst/>
              <a:gdLst/>
              <a:ahLst/>
              <a:cxnLst/>
              <a:rect l="l" t="t" r="r" b="b"/>
              <a:pathLst>
                <a:path w="11" h="13">
                  <a:moveTo>
                    <a:pt x="2" y="0"/>
                  </a:moveTo>
                  <a:lnTo>
                    <a:pt x="2" y="4"/>
                  </a:lnTo>
                  <a:lnTo>
                    <a:pt x="0" y="6"/>
                  </a:lnTo>
                  <a:lnTo>
                    <a:pt x="4" y="13"/>
                  </a:lnTo>
                  <a:lnTo>
                    <a:pt x="9" y="8"/>
                  </a:lnTo>
                  <a:lnTo>
                    <a:pt x="9" y="6"/>
                  </a:lnTo>
                  <a:lnTo>
                    <a:pt x="11" y="4"/>
                  </a:lnTo>
                  <a:lnTo>
                    <a:pt x="11" y="0"/>
                  </a:lnTo>
                  <a:lnTo>
                    <a:pt x="9" y="0"/>
                  </a:lnTo>
                  <a:lnTo>
                    <a:pt x="4" y="0"/>
                  </a:lnTo>
                  <a:lnTo>
                    <a:pt x="2" y="0"/>
                  </a:lnTo>
                  <a:close/>
                </a:path>
              </a:pathLst>
            </a:custGeom>
            <a:grpFill/>
            <a:ln w="0">
              <a:noFill/>
            </a:ln>
          </p:spPr>
          <p:style>
            <a:lnRef idx="0">
              <a:scrgbClr r="0" g="0" b="0"/>
            </a:lnRef>
            <a:fillRef idx="0">
              <a:scrgbClr r="0" g="0" b="0"/>
            </a:fillRef>
            <a:effectRef idx="0">
              <a:scrgbClr r="0" g="0" b="0"/>
            </a:effectRef>
            <a:fontRef idx="minor"/>
          </p:style>
        </p:sp>
        <p:sp>
          <p:nvSpPr>
            <p:cNvPr id="411" name="CustomShape 152">
              <a:extLst>
                <a:ext uri="{FF2B5EF4-FFF2-40B4-BE49-F238E27FC236}">
                  <a16:creationId xmlns:a16="http://schemas.microsoft.com/office/drawing/2014/main" id="{487E52BC-01B7-47F6-A5E2-1DF8AB5D266A}"/>
                </a:ext>
              </a:extLst>
            </p:cNvPr>
            <p:cNvSpPr/>
            <p:nvPr/>
          </p:nvSpPr>
          <p:spPr>
            <a:xfrm>
              <a:off x="4334760" y="5824800"/>
              <a:ext cx="11520" cy="12960"/>
            </a:xfrm>
            <a:custGeom>
              <a:avLst/>
              <a:gdLst/>
              <a:ahLst/>
              <a:cxnLst/>
              <a:rect l="l" t="t" r="r" b="b"/>
              <a:pathLst>
                <a:path w="11" h="13">
                  <a:moveTo>
                    <a:pt x="0" y="0"/>
                  </a:moveTo>
                  <a:lnTo>
                    <a:pt x="0" y="7"/>
                  </a:lnTo>
                  <a:lnTo>
                    <a:pt x="5" y="11"/>
                  </a:lnTo>
                  <a:lnTo>
                    <a:pt x="7" y="13"/>
                  </a:lnTo>
                  <a:lnTo>
                    <a:pt x="11" y="9"/>
                  </a:lnTo>
                  <a:lnTo>
                    <a:pt x="9" y="7"/>
                  </a:lnTo>
                  <a:lnTo>
                    <a:pt x="7" y="2"/>
                  </a:lnTo>
                  <a:lnTo>
                    <a:pt x="3" y="0"/>
                  </a:lnTo>
                  <a:lnTo>
                    <a:pt x="0" y="0"/>
                  </a:lnTo>
                  <a:close/>
                </a:path>
              </a:pathLst>
            </a:custGeom>
            <a:grpFill/>
            <a:ln w="0">
              <a:noFill/>
            </a:ln>
          </p:spPr>
          <p:style>
            <a:lnRef idx="0">
              <a:scrgbClr r="0" g="0" b="0"/>
            </a:lnRef>
            <a:fillRef idx="0">
              <a:scrgbClr r="0" g="0" b="0"/>
            </a:fillRef>
            <a:effectRef idx="0">
              <a:scrgbClr r="0" g="0" b="0"/>
            </a:effectRef>
            <a:fontRef idx="minor"/>
          </p:style>
        </p:sp>
        <p:sp>
          <p:nvSpPr>
            <p:cNvPr id="412" name="CustomShape 153">
              <a:extLst>
                <a:ext uri="{FF2B5EF4-FFF2-40B4-BE49-F238E27FC236}">
                  <a16:creationId xmlns:a16="http://schemas.microsoft.com/office/drawing/2014/main" id="{8B70EA46-85D5-47A1-8C87-245E761D4CC6}"/>
                </a:ext>
              </a:extLst>
            </p:cNvPr>
            <p:cNvSpPr/>
            <p:nvPr/>
          </p:nvSpPr>
          <p:spPr>
            <a:xfrm>
              <a:off x="4082040" y="5641200"/>
              <a:ext cx="156240" cy="283680"/>
            </a:xfrm>
            <a:custGeom>
              <a:avLst/>
              <a:gdLst/>
              <a:ahLst/>
              <a:cxnLst/>
              <a:rect l="l" t="t" r="r" b="b"/>
              <a:pathLst>
                <a:path w="147" h="275">
                  <a:moveTo>
                    <a:pt x="30" y="275"/>
                  </a:moveTo>
                  <a:lnTo>
                    <a:pt x="33" y="275"/>
                  </a:lnTo>
                  <a:lnTo>
                    <a:pt x="37" y="275"/>
                  </a:lnTo>
                  <a:lnTo>
                    <a:pt x="41" y="273"/>
                  </a:lnTo>
                  <a:lnTo>
                    <a:pt x="46" y="268"/>
                  </a:lnTo>
                  <a:lnTo>
                    <a:pt x="57" y="266"/>
                  </a:lnTo>
                  <a:lnTo>
                    <a:pt x="61" y="266"/>
                  </a:lnTo>
                  <a:lnTo>
                    <a:pt x="68" y="264"/>
                  </a:lnTo>
                  <a:lnTo>
                    <a:pt x="70" y="262"/>
                  </a:lnTo>
                  <a:lnTo>
                    <a:pt x="72" y="262"/>
                  </a:lnTo>
                  <a:lnTo>
                    <a:pt x="74" y="255"/>
                  </a:lnTo>
                  <a:lnTo>
                    <a:pt x="77" y="251"/>
                  </a:lnTo>
                  <a:lnTo>
                    <a:pt x="77" y="246"/>
                  </a:lnTo>
                  <a:lnTo>
                    <a:pt x="81" y="244"/>
                  </a:lnTo>
                  <a:lnTo>
                    <a:pt x="81" y="238"/>
                  </a:lnTo>
                  <a:lnTo>
                    <a:pt x="79" y="238"/>
                  </a:lnTo>
                  <a:lnTo>
                    <a:pt x="83" y="235"/>
                  </a:lnTo>
                  <a:lnTo>
                    <a:pt x="83" y="229"/>
                  </a:lnTo>
                  <a:lnTo>
                    <a:pt x="83" y="229"/>
                  </a:lnTo>
                  <a:lnTo>
                    <a:pt x="85" y="229"/>
                  </a:lnTo>
                  <a:lnTo>
                    <a:pt x="90" y="222"/>
                  </a:lnTo>
                  <a:lnTo>
                    <a:pt x="92" y="209"/>
                  </a:lnTo>
                  <a:lnTo>
                    <a:pt x="94" y="202"/>
                  </a:lnTo>
                  <a:lnTo>
                    <a:pt x="97" y="198"/>
                  </a:lnTo>
                  <a:lnTo>
                    <a:pt x="99" y="191"/>
                  </a:lnTo>
                  <a:lnTo>
                    <a:pt x="103" y="182"/>
                  </a:lnTo>
                  <a:lnTo>
                    <a:pt x="110" y="167"/>
                  </a:lnTo>
                  <a:lnTo>
                    <a:pt x="112" y="160"/>
                  </a:lnTo>
                  <a:lnTo>
                    <a:pt x="112" y="154"/>
                  </a:lnTo>
                  <a:lnTo>
                    <a:pt x="116" y="147"/>
                  </a:lnTo>
                  <a:lnTo>
                    <a:pt x="116" y="143"/>
                  </a:lnTo>
                  <a:lnTo>
                    <a:pt x="121" y="136"/>
                  </a:lnTo>
                  <a:lnTo>
                    <a:pt x="123" y="125"/>
                  </a:lnTo>
                  <a:lnTo>
                    <a:pt x="125" y="119"/>
                  </a:lnTo>
                  <a:lnTo>
                    <a:pt x="127" y="116"/>
                  </a:lnTo>
                  <a:lnTo>
                    <a:pt x="127" y="110"/>
                  </a:lnTo>
                  <a:lnTo>
                    <a:pt x="125" y="108"/>
                  </a:lnTo>
                  <a:lnTo>
                    <a:pt x="127" y="103"/>
                  </a:lnTo>
                  <a:lnTo>
                    <a:pt x="132" y="97"/>
                  </a:lnTo>
                  <a:lnTo>
                    <a:pt x="132" y="94"/>
                  </a:lnTo>
                  <a:lnTo>
                    <a:pt x="134" y="92"/>
                  </a:lnTo>
                  <a:lnTo>
                    <a:pt x="134" y="85"/>
                  </a:lnTo>
                  <a:lnTo>
                    <a:pt x="132" y="85"/>
                  </a:lnTo>
                  <a:lnTo>
                    <a:pt x="134" y="81"/>
                  </a:lnTo>
                  <a:lnTo>
                    <a:pt x="132" y="77"/>
                  </a:lnTo>
                  <a:lnTo>
                    <a:pt x="132" y="77"/>
                  </a:lnTo>
                  <a:lnTo>
                    <a:pt x="132" y="72"/>
                  </a:lnTo>
                  <a:lnTo>
                    <a:pt x="134" y="70"/>
                  </a:lnTo>
                  <a:lnTo>
                    <a:pt x="136" y="72"/>
                  </a:lnTo>
                  <a:lnTo>
                    <a:pt x="136" y="74"/>
                  </a:lnTo>
                  <a:lnTo>
                    <a:pt x="141" y="79"/>
                  </a:lnTo>
                  <a:lnTo>
                    <a:pt x="143" y="81"/>
                  </a:lnTo>
                  <a:lnTo>
                    <a:pt x="143" y="79"/>
                  </a:lnTo>
                  <a:lnTo>
                    <a:pt x="143" y="74"/>
                  </a:lnTo>
                  <a:lnTo>
                    <a:pt x="145" y="74"/>
                  </a:lnTo>
                  <a:lnTo>
                    <a:pt x="145" y="70"/>
                  </a:lnTo>
                  <a:lnTo>
                    <a:pt x="147" y="68"/>
                  </a:lnTo>
                  <a:lnTo>
                    <a:pt x="147" y="66"/>
                  </a:lnTo>
                  <a:lnTo>
                    <a:pt x="143" y="59"/>
                  </a:lnTo>
                  <a:lnTo>
                    <a:pt x="141" y="57"/>
                  </a:lnTo>
                  <a:lnTo>
                    <a:pt x="143" y="55"/>
                  </a:lnTo>
                  <a:lnTo>
                    <a:pt x="143" y="50"/>
                  </a:lnTo>
                  <a:lnTo>
                    <a:pt x="141" y="46"/>
                  </a:lnTo>
                  <a:lnTo>
                    <a:pt x="143" y="44"/>
                  </a:lnTo>
                  <a:lnTo>
                    <a:pt x="143" y="33"/>
                  </a:lnTo>
                  <a:lnTo>
                    <a:pt x="141" y="28"/>
                  </a:lnTo>
                  <a:lnTo>
                    <a:pt x="141" y="19"/>
                  </a:lnTo>
                  <a:lnTo>
                    <a:pt x="138" y="17"/>
                  </a:lnTo>
                  <a:lnTo>
                    <a:pt x="136" y="17"/>
                  </a:lnTo>
                  <a:lnTo>
                    <a:pt x="134" y="13"/>
                  </a:lnTo>
                  <a:lnTo>
                    <a:pt x="132" y="11"/>
                  </a:lnTo>
                  <a:lnTo>
                    <a:pt x="130" y="8"/>
                  </a:lnTo>
                  <a:lnTo>
                    <a:pt x="132" y="4"/>
                  </a:lnTo>
                  <a:lnTo>
                    <a:pt x="130" y="0"/>
                  </a:lnTo>
                  <a:lnTo>
                    <a:pt x="125" y="6"/>
                  </a:lnTo>
                  <a:lnTo>
                    <a:pt x="125" y="8"/>
                  </a:lnTo>
                  <a:lnTo>
                    <a:pt x="123" y="11"/>
                  </a:lnTo>
                  <a:lnTo>
                    <a:pt x="119" y="8"/>
                  </a:lnTo>
                  <a:lnTo>
                    <a:pt x="119" y="8"/>
                  </a:lnTo>
                  <a:lnTo>
                    <a:pt x="121" y="13"/>
                  </a:lnTo>
                  <a:lnTo>
                    <a:pt x="121" y="15"/>
                  </a:lnTo>
                  <a:lnTo>
                    <a:pt x="123" y="17"/>
                  </a:lnTo>
                  <a:lnTo>
                    <a:pt x="123" y="17"/>
                  </a:lnTo>
                  <a:lnTo>
                    <a:pt x="119" y="22"/>
                  </a:lnTo>
                  <a:lnTo>
                    <a:pt x="119" y="28"/>
                  </a:lnTo>
                  <a:lnTo>
                    <a:pt x="116" y="30"/>
                  </a:lnTo>
                  <a:lnTo>
                    <a:pt x="114" y="30"/>
                  </a:lnTo>
                  <a:lnTo>
                    <a:pt x="112" y="35"/>
                  </a:lnTo>
                  <a:lnTo>
                    <a:pt x="110" y="37"/>
                  </a:lnTo>
                  <a:lnTo>
                    <a:pt x="108" y="39"/>
                  </a:lnTo>
                  <a:lnTo>
                    <a:pt x="105" y="37"/>
                  </a:lnTo>
                  <a:lnTo>
                    <a:pt x="105" y="33"/>
                  </a:lnTo>
                  <a:lnTo>
                    <a:pt x="103" y="33"/>
                  </a:lnTo>
                  <a:lnTo>
                    <a:pt x="101" y="35"/>
                  </a:lnTo>
                  <a:lnTo>
                    <a:pt x="101" y="39"/>
                  </a:lnTo>
                  <a:lnTo>
                    <a:pt x="105" y="44"/>
                  </a:lnTo>
                  <a:lnTo>
                    <a:pt x="105" y="46"/>
                  </a:lnTo>
                  <a:lnTo>
                    <a:pt x="105" y="46"/>
                  </a:lnTo>
                  <a:lnTo>
                    <a:pt x="103" y="46"/>
                  </a:lnTo>
                  <a:lnTo>
                    <a:pt x="99" y="48"/>
                  </a:lnTo>
                  <a:lnTo>
                    <a:pt x="99" y="50"/>
                  </a:lnTo>
                  <a:lnTo>
                    <a:pt x="103" y="52"/>
                  </a:lnTo>
                  <a:lnTo>
                    <a:pt x="103" y="55"/>
                  </a:lnTo>
                  <a:lnTo>
                    <a:pt x="101" y="57"/>
                  </a:lnTo>
                  <a:lnTo>
                    <a:pt x="99" y="55"/>
                  </a:lnTo>
                  <a:lnTo>
                    <a:pt x="97" y="55"/>
                  </a:lnTo>
                  <a:lnTo>
                    <a:pt x="97" y="57"/>
                  </a:lnTo>
                  <a:lnTo>
                    <a:pt x="90" y="61"/>
                  </a:lnTo>
                  <a:lnTo>
                    <a:pt x="90" y="57"/>
                  </a:lnTo>
                  <a:lnTo>
                    <a:pt x="92" y="57"/>
                  </a:lnTo>
                  <a:lnTo>
                    <a:pt x="90" y="55"/>
                  </a:lnTo>
                  <a:lnTo>
                    <a:pt x="88" y="57"/>
                  </a:lnTo>
                  <a:lnTo>
                    <a:pt x="90" y="59"/>
                  </a:lnTo>
                  <a:lnTo>
                    <a:pt x="88" y="61"/>
                  </a:lnTo>
                  <a:lnTo>
                    <a:pt x="83" y="63"/>
                  </a:lnTo>
                  <a:lnTo>
                    <a:pt x="85" y="68"/>
                  </a:lnTo>
                  <a:lnTo>
                    <a:pt x="88" y="68"/>
                  </a:lnTo>
                  <a:lnTo>
                    <a:pt x="88" y="70"/>
                  </a:lnTo>
                  <a:lnTo>
                    <a:pt x="85" y="70"/>
                  </a:lnTo>
                  <a:lnTo>
                    <a:pt x="83" y="72"/>
                  </a:lnTo>
                  <a:lnTo>
                    <a:pt x="81" y="70"/>
                  </a:lnTo>
                  <a:lnTo>
                    <a:pt x="79" y="70"/>
                  </a:lnTo>
                  <a:lnTo>
                    <a:pt x="81" y="66"/>
                  </a:lnTo>
                  <a:lnTo>
                    <a:pt x="81" y="66"/>
                  </a:lnTo>
                  <a:lnTo>
                    <a:pt x="72" y="70"/>
                  </a:lnTo>
                  <a:lnTo>
                    <a:pt x="72" y="77"/>
                  </a:lnTo>
                  <a:lnTo>
                    <a:pt x="72" y="79"/>
                  </a:lnTo>
                  <a:lnTo>
                    <a:pt x="72" y="81"/>
                  </a:lnTo>
                  <a:lnTo>
                    <a:pt x="70" y="81"/>
                  </a:lnTo>
                  <a:lnTo>
                    <a:pt x="68" y="79"/>
                  </a:lnTo>
                  <a:lnTo>
                    <a:pt x="68" y="74"/>
                  </a:lnTo>
                  <a:lnTo>
                    <a:pt x="66" y="74"/>
                  </a:lnTo>
                  <a:lnTo>
                    <a:pt x="61" y="79"/>
                  </a:lnTo>
                  <a:lnTo>
                    <a:pt x="57" y="74"/>
                  </a:lnTo>
                  <a:lnTo>
                    <a:pt x="55" y="77"/>
                  </a:lnTo>
                  <a:lnTo>
                    <a:pt x="55" y="77"/>
                  </a:lnTo>
                  <a:lnTo>
                    <a:pt x="55" y="83"/>
                  </a:lnTo>
                  <a:lnTo>
                    <a:pt x="52" y="81"/>
                  </a:lnTo>
                  <a:lnTo>
                    <a:pt x="52" y="83"/>
                  </a:lnTo>
                  <a:lnTo>
                    <a:pt x="52" y="79"/>
                  </a:lnTo>
                  <a:lnTo>
                    <a:pt x="50" y="79"/>
                  </a:lnTo>
                  <a:lnTo>
                    <a:pt x="48" y="81"/>
                  </a:lnTo>
                  <a:lnTo>
                    <a:pt x="46" y="79"/>
                  </a:lnTo>
                  <a:lnTo>
                    <a:pt x="37" y="85"/>
                  </a:lnTo>
                  <a:lnTo>
                    <a:pt x="35" y="85"/>
                  </a:lnTo>
                  <a:lnTo>
                    <a:pt x="35" y="83"/>
                  </a:lnTo>
                  <a:lnTo>
                    <a:pt x="30" y="83"/>
                  </a:lnTo>
                  <a:lnTo>
                    <a:pt x="28" y="88"/>
                  </a:lnTo>
                  <a:lnTo>
                    <a:pt x="28" y="92"/>
                  </a:lnTo>
                  <a:lnTo>
                    <a:pt x="24" y="101"/>
                  </a:lnTo>
                  <a:lnTo>
                    <a:pt x="24" y="103"/>
                  </a:lnTo>
                  <a:lnTo>
                    <a:pt x="17" y="110"/>
                  </a:lnTo>
                  <a:lnTo>
                    <a:pt x="17" y="112"/>
                  </a:lnTo>
                  <a:lnTo>
                    <a:pt x="22" y="114"/>
                  </a:lnTo>
                  <a:lnTo>
                    <a:pt x="19" y="119"/>
                  </a:lnTo>
                  <a:lnTo>
                    <a:pt x="19" y="123"/>
                  </a:lnTo>
                  <a:lnTo>
                    <a:pt x="19" y="130"/>
                  </a:lnTo>
                  <a:lnTo>
                    <a:pt x="26" y="138"/>
                  </a:lnTo>
                  <a:lnTo>
                    <a:pt x="26" y="143"/>
                  </a:lnTo>
                  <a:lnTo>
                    <a:pt x="28" y="145"/>
                  </a:lnTo>
                  <a:lnTo>
                    <a:pt x="28" y="147"/>
                  </a:lnTo>
                  <a:lnTo>
                    <a:pt x="26" y="149"/>
                  </a:lnTo>
                  <a:lnTo>
                    <a:pt x="26" y="152"/>
                  </a:lnTo>
                  <a:lnTo>
                    <a:pt x="26" y="160"/>
                  </a:lnTo>
                  <a:lnTo>
                    <a:pt x="22" y="165"/>
                  </a:lnTo>
                  <a:lnTo>
                    <a:pt x="19" y="169"/>
                  </a:lnTo>
                  <a:lnTo>
                    <a:pt x="17" y="169"/>
                  </a:lnTo>
                  <a:lnTo>
                    <a:pt x="17" y="174"/>
                  </a:lnTo>
                  <a:lnTo>
                    <a:pt x="13" y="176"/>
                  </a:lnTo>
                  <a:lnTo>
                    <a:pt x="13" y="182"/>
                  </a:lnTo>
                  <a:lnTo>
                    <a:pt x="11" y="185"/>
                  </a:lnTo>
                  <a:lnTo>
                    <a:pt x="4" y="187"/>
                  </a:lnTo>
                  <a:lnTo>
                    <a:pt x="4" y="189"/>
                  </a:lnTo>
                  <a:lnTo>
                    <a:pt x="4" y="196"/>
                  </a:lnTo>
                  <a:lnTo>
                    <a:pt x="0" y="200"/>
                  </a:lnTo>
                  <a:lnTo>
                    <a:pt x="0" y="204"/>
                  </a:lnTo>
                  <a:lnTo>
                    <a:pt x="0" y="207"/>
                  </a:lnTo>
                  <a:lnTo>
                    <a:pt x="0" y="209"/>
                  </a:lnTo>
                  <a:lnTo>
                    <a:pt x="0" y="215"/>
                  </a:lnTo>
                  <a:lnTo>
                    <a:pt x="4" y="222"/>
                  </a:lnTo>
                  <a:lnTo>
                    <a:pt x="4" y="226"/>
                  </a:lnTo>
                  <a:lnTo>
                    <a:pt x="6" y="229"/>
                  </a:lnTo>
                  <a:lnTo>
                    <a:pt x="8" y="231"/>
                  </a:lnTo>
                  <a:lnTo>
                    <a:pt x="8" y="231"/>
                  </a:lnTo>
                  <a:lnTo>
                    <a:pt x="8" y="231"/>
                  </a:lnTo>
                  <a:lnTo>
                    <a:pt x="4" y="233"/>
                  </a:lnTo>
                  <a:lnTo>
                    <a:pt x="4" y="235"/>
                  </a:lnTo>
                  <a:lnTo>
                    <a:pt x="4" y="242"/>
                  </a:lnTo>
                  <a:lnTo>
                    <a:pt x="4" y="251"/>
                  </a:lnTo>
                  <a:lnTo>
                    <a:pt x="6" y="253"/>
                  </a:lnTo>
                  <a:lnTo>
                    <a:pt x="6" y="255"/>
                  </a:lnTo>
                  <a:lnTo>
                    <a:pt x="8" y="257"/>
                  </a:lnTo>
                  <a:lnTo>
                    <a:pt x="11" y="260"/>
                  </a:lnTo>
                  <a:lnTo>
                    <a:pt x="13" y="262"/>
                  </a:lnTo>
                  <a:lnTo>
                    <a:pt x="15" y="264"/>
                  </a:lnTo>
                  <a:lnTo>
                    <a:pt x="17" y="266"/>
                  </a:lnTo>
                  <a:lnTo>
                    <a:pt x="19" y="266"/>
                  </a:lnTo>
                  <a:lnTo>
                    <a:pt x="19" y="268"/>
                  </a:lnTo>
                  <a:lnTo>
                    <a:pt x="24" y="268"/>
                  </a:lnTo>
                  <a:lnTo>
                    <a:pt x="26" y="273"/>
                  </a:lnTo>
                  <a:lnTo>
                    <a:pt x="28" y="273"/>
                  </a:lnTo>
                  <a:lnTo>
                    <a:pt x="28" y="275"/>
                  </a:lnTo>
                  <a:lnTo>
                    <a:pt x="30" y="275"/>
                  </a:lnTo>
                  <a:lnTo>
                    <a:pt x="30" y="275"/>
                  </a:lnTo>
                  <a:close/>
                  <a:moveTo>
                    <a:pt x="114" y="19"/>
                  </a:moveTo>
                  <a:lnTo>
                    <a:pt x="114" y="19"/>
                  </a:lnTo>
                  <a:lnTo>
                    <a:pt x="116" y="15"/>
                  </a:lnTo>
                  <a:lnTo>
                    <a:pt x="116" y="17"/>
                  </a:lnTo>
                  <a:lnTo>
                    <a:pt x="114" y="19"/>
                  </a:lnTo>
                  <a:lnTo>
                    <a:pt x="114" y="19"/>
                  </a:lnTo>
                  <a:close/>
                  <a:moveTo>
                    <a:pt x="114" y="26"/>
                  </a:moveTo>
                  <a:lnTo>
                    <a:pt x="114" y="26"/>
                  </a:lnTo>
                  <a:lnTo>
                    <a:pt x="114" y="26"/>
                  </a:lnTo>
                  <a:lnTo>
                    <a:pt x="114" y="28"/>
                  </a:lnTo>
                  <a:lnTo>
                    <a:pt x="114" y="26"/>
                  </a:lnTo>
                  <a:lnTo>
                    <a:pt x="114" y="26"/>
                  </a:lnTo>
                  <a:close/>
                  <a:moveTo>
                    <a:pt x="108" y="26"/>
                  </a:moveTo>
                  <a:lnTo>
                    <a:pt x="108" y="24"/>
                  </a:lnTo>
                  <a:lnTo>
                    <a:pt x="108" y="26"/>
                  </a:lnTo>
                  <a:lnTo>
                    <a:pt x="110" y="26"/>
                  </a:lnTo>
                  <a:lnTo>
                    <a:pt x="110" y="30"/>
                  </a:lnTo>
                  <a:lnTo>
                    <a:pt x="108" y="28"/>
                  </a:lnTo>
                  <a:lnTo>
                    <a:pt x="105" y="28"/>
                  </a:lnTo>
                  <a:lnTo>
                    <a:pt x="108" y="26"/>
                  </a:lnTo>
                  <a:lnTo>
                    <a:pt x="108" y="26"/>
                  </a:lnTo>
                  <a:close/>
                  <a:moveTo>
                    <a:pt x="134" y="103"/>
                  </a:moveTo>
                  <a:lnTo>
                    <a:pt x="134" y="101"/>
                  </a:lnTo>
                  <a:lnTo>
                    <a:pt x="134" y="99"/>
                  </a:lnTo>
                  <a:lnTo>
                    <a:pt x="134" y="97"/>
                  </a:lnTo>
                  <a:lnTo>
                    <a:pt x="136" y="97"/>
                  </a:lnTo>
                  <a:lnTo>
                    <a:pt x="138" y="94"/>
                  </a:lnTo>
                  <a:lnTo>
                    <a:pt x="136" y="97"/>
                  </a:lnTo>
                  <a:lnTo>
                    <a:pt x="136" y="99"/>
                  </a:lnTo>
                  <a:lnTo>
                    <a:pt x="134" y="103"/>
                  </a:lnTo>
                  <a:close/>
                </a:path>
              </a:pathLst>
            </a:custGeom>
            <a:grpFill/>
            <a:ln w="0">
              <a:noFill/>
            </a:ln>
          </p:spPr>
          <p:style>
            <a:lnRef idx="0">
              <a:scrgbClr r="0" g="0" b="0"/>
            </a:lnRef>
            <a:fillRef idx="0">
              <a:scrgbClr r="0" g="0" b="0"/>
            </a:fillRef>
            <a:effectRef idx="0">
              <a:scrgbClr r="0" g="0" b="0"/>
            </a:effectRef>
            <a:fontRef idx="minor"/>
          </p:style>
        </p:sp>
        <p:sp>
          <p:nvSpPr>
            <p:cNvPr id="413" name="CustomShape 154">
              <a:extLst>
                <a:ext uri="{FF2B5EF4-FFF2-40B4-BE49-F238E27FC236}">
                  <a16:creationId xmlns:a16="http://schemas.microsoft.com/office/drawing/2014/main" id="{74D6A6A6-B188-48BB-AA8A-784018D1ABEF}"/>
                </a:ext>
              </a:extLst>
            </p:cNvPr>
            <p:cNvSpPr/>
            <p:nvPr/>
          </p:nvSpPr>
          <p:spPr>
            <a:xfrm>
              <a:off x="3826440" y="5610960"/>
              <a:ext cx="214920" cy="336600"/>
            </a:xfrm>
            <a:custGeom>
              <a:avLst/>
              <a:gdLst/>
              <a:ahLst/>
              <a:cxnLst/>
              <a:rect l="l" t="t" r="r" b="b"/>
              <a:pathLst>
                <a:path w="202" h="326">
                  <a:moveTo>
                    <a:pt x="13" y="238"/>
                  </a:moveTo>
                  <a:lnTo>
                    <a:pt x="35" y="218"/>
                  </a:lnTo>
                  <a:lnTo>
                    <a:pt x="35" y="211"/>
                  </a:lnTo>
                  <a:lnTo>
                    <a:pt x="37" y="209"/>
                  </a:lnTo>
                  <a:lnTo>
                    <a:pt x="37" y="203"/>
                  </a:lnTo>
                  <a:lnTo>
                    <a:pt x="37" y="200"/>
                  </a:lnTo>
                  <a:lnTo>
                    <a:pt x="37" y="198"/>
                  </a:lnTo>
                  <a:lnTo>
                    <a:pt x="37" y="194"/>
                  </a:lnTo>
                  <a:lnTo>
                    <a:pt x="39" y="194"/>
                  </a:lnTo>
                  <a:lnTo>
                    <a:pt x="42" y="192"/>
                  </a:lnTo>
                  <a:lnTo>
                    <a:pt x="44" y="189"/>
                  </a:lnTo>
                  <a:lnTo>
                    <a:pt x="48" y="185"/>
                  </a:lnTo>
                  <a:lnTo>
                    <a:pt x="46" y="183"/>
                  </a:lnTo>
                  <a:lnTo>
                    <a:pt x="44" y="181"/>
                  </a:lnTo>
                  <a:lnTo>
                    <a:pt x="44" y="178"/>
                  </a:lnTo>
                  <a:lnTo>
                    <a:pt x="46" y="176"/>
                  </a:lnTo>
                  <a:lnTo>
                    <a:pt x="46" y="172"/>
                  </a:lnTo>
                  <a:lnTo>
                    <a:pt x="42" y="170"/>
                  </a:lnTo>
                  <a:lnTo>
                    <a:pt x="42" y="167"/>
                  </a:lnTo>
                  <a:lnTo>
                    <a:pt x="44" y="167"/>
                  </a:lnTo>
                  <a:lnTo>
                    <a:pt x="46" y="163"/>
                  </a:lnTo>
                  <a:lnTo>
                    <a:pt x="46" y="159"/>
                  </a:lnTo>
                  <a:lnTo>
                    <a:pt x="48" y="159"/>
                  </a:lnTo>
                  <a:lnTo>
                    <a:pt x="48" y="154"/>
                  </a:lnTo>
                  <a:lnTo>
                    <a:pt x="46" y="154"/>
                  </a:lnTo>
                  <a:lnTo>
                    <a:pt x="44" y="154"/>
                  </a:lnTo>
                  <a:lnTo>
                    <a:pt x="46" y="150"/>
                  </a:lnTo>
                  <a:lnTo>
                    <a:pt x="46" y="143"/>
                  </a:lnTo>
                  <a:lnTo>
                    <a:pt x="48" y="141"/>
                  </a:lnTo>
                  <a:lnTo>
                    <a:pt x="48" y="139"/>
                  </a:lnTo>
                  <a:lnTo>
                    <a:pt x="48" y="137"/>
                  </a:lnTo>
                  <a:lnTo>
                    <a:pt x="48" y="134"/>
                  </a:lnTo>
                  <a:lnTo>
                    <a:pt x="48" y="130"/>
                  </a:lnTo>
                  <a:lnTo>
                    <a:pt x="50" y="128"/>
                  </a:lnTo>
                  <a:lnTo>
                    <a:pt x="50" y="126"/>
                  </a:lnTo>
                  <a:lnTo>
                    <a:pt x="46" y="126"/>
                  </a:lnTo>
                  <a:lnTo>
                    <a:pt x="44" y="121"/>
                  </a:lnTo>
                  <a:lnTo>
                    <a:pt x="39" y="119"/>
                  </a:lnTo>
                  <a:lnTo>
                    <a:pt x="35" y="119"/>
                  </a:lnTo>
                  <a:lnTo>
                    <a:pt x="31" y="119"/>
                  </a:lnTo>
                  <a:lnTo>
                    <a:pt x="26" y="114"/>
                  </a:lnTo>
                  <a:lnTo>
                    <a:pt x="22" y="110"/>
                  </a:lnTo>
                  <a:lnTo>
                    <a:pt x="17" y="110"/>
                  </a:lnTo>
                  <a:lnTo>
                    <a:pt x="15" y="110"/>
                  </a:lnTo>
                  <a:lnTo>
                    <a:pt x="13" y="112"/>
                  </a:lnTo>
                  <a:lnTo>
                    <a:pt x="13" y="110"/>
                  </a:lnTo>
                  <a:lnTo>
                    <a:pt x="9" y="108"/>
                  </a:lnTo>
                  <a:lnTo>
                    <a:pt x="2" y="108"/>
                  </a:lnTo>
                  <a:lnTo>
                    <a:pt x="2" y="99"/>
                  </a:lnTo>
                  <a:lnTo>
                    <a:pt x="0" y="95"/>
                  </a:lnTo>
                  <a:lnTo>
                    <a:pt x="2" y="90"/>
                  </a:lnTo>
                  <a:lnTo>
                    <a:pt x="9" y="86"/>
                  </a:lnTo>
                  <a:lnTo>
                    <a:pt x="13" y="86"/>
                  </a:lnTo>
                  <a:lnTo>
                    <a:pt x="33" y="79"/>
                  </a:lnTo>
                  <a:lnTo>
                    <a:pt x="37" y="77"/>
                  </a:lnTo>
                  <a:lnTo>
                    <a:pt x="48" y="73"/>
                  </a:lnTo>
                  <a:lnTo>
                    <a:pt x="55" y="70"/>
                  </a:lnTo>
                  <a:lnTo>
                    <a:pt x="59" y="70"/>
                  </a:lnTo>
                  <a:lnTo>
                    <a:pt x="61" y="73"/>
                  </a:lnTo>
                  <a:lnTo>
                    <a:pt x="61" y="75"/>
                  </a:lnTo>
                  <a:lnTo>
                    <a:pt x="64" y="77"/>
                  </a:lnTo>
                  <a:lnTo>
                    <a:pt x="64" y="79"/>
                  </a:lnTo>
                  <a:lnTo>
                    <a:pt x="66" y="81"/>
                  </a:lnTo>
                  <a:lnTo>
                    <a:pt x="68" y="79"/>
                  </a:lnTo>
                  <a:lnTo>
                    <a:pt x="70" y="79"/>
                  </a:lnTo>
                  <a:lnTo>
                    <a:pt x="72" y="77"/>
                  </a:lnTo>
                  <a:lnTo>
                    <a:pt x="77" y="77"/>
                  </a:lnTo>
                  <a:lnTo>
                    <a:pt x="81" y="79"/>
                  </a:lnTo>
                  <a:lnTo>
                    <a:pt x="83" y="81"/>
                  </a:lnTo>
                  <a:lnTo>
                    <a:pt x="83" y="88"/>
                  </a:lnTo>
                  <a:lnTo>
                    <a:pt x="83" y="92"/>
                  </a:lnTo>
                  <a:lnTo>
                    <a:pt x="79" y="97"/>
                  </a:lnTo>
                  <a:lnTo>
                    <a:pt x="77" y="101"/>
                  </a:lnTo>
                  <a:lnTo>
                    <a:pt x="75" y="103"/>
                  </a:lnTo>
                  <a:lnTo>
                    <a:pt x="75" y="108"/>
                  </a:lnTo>
                  <a:lnTo>
                    <a:pt x="77" y="112"/>
                  </a:lnTo>
                  <a:lnTo>
                    <a:pt x="77" y="114"/>
                  </a:lnTo>
                  <a:lnTo>
                    <a:pt x="81" y="119"/>
                  </a:lnTo>
                  <a:lnTo>
                    <a:pt x="83" y="121"/>
                  </a:lnTo>
                  <a:lnTo>
                    <a:pt x="86" y="123"/>
                  </a:lnTo>
                  <a:lnTo>
                    <a:pt x="88" y="126"/>
                  </a:lnTo>
                  <a:lnTo>
                    <a:pt x="92" y="128"/>
                  </a:lnTo>
                  <a:lnTo>
                    <a:pt x="90" y="130"/>
                  </a:lnTo>
                  <a:lnTo>
                    <a:pt x="90" y="134"/>
                  </a:lnTo>
                  <a:lnTo>
                    <a:pt x="94" y="132"/>
                  </a:lnTo>
                  <a:lnTo>
                    <a:pt x="94" y="130"/>
                  </a:lnTo>
                  <a:lnTo>
                    <a:pt x="94" y="123"/>
                  </a:lnTo>
                  <a:lnTo>
                    <a:pt x="97" y="121"/>
                  </a:lnTo>
                  <a:lnTo>
                    <a:pt x="97" y="117"/>
                  </a:lnTo>
                  <a:lnTo>
                    <a:pt x="99" y="112"/>
                  </a:lnTo>
                  <a:lnTo>
                    <a:pt x="103" y="110"/>
                  </a:lnTo>
                  <a:lnTo>
                    <a:pt x="105" y="108"/>
                  </a:lnTo>
                  <a:lnTo>
                    <a:pt x="105" y="106"/>
                  </a:lnTo>
                  <a:lnTo>
                    <a:pt x="108" y="99"/>
                  </a:lnTo>
                  <a:lnTo>
                    <a:pt x="105" y="97"/>
                  </a:lnTo>
                  <a:lnTo>
                    <a:pt x="105" y="95"/>
                  </a:lnTo>
                  <a:lnTo>
                    <a:pt x="103" y="92"/>
                  </a:lnTo>
                  <a:lnTo>
                    <a:pt x="105" y="92"/>
                  </a:lnTo>
                  <a:lnTo>
                    <a:pt x="108" y="92"/>
                  </a:lnTo>
                  <a:lnTo>
                    <a:pt x="108" y="90"/>
                  </a:lnTo>
                  <a:lnTo>
                    <a:pt x="110" y="88"/>
                  </a:lnTo>
                  <a:lnTo>
                    <a:pt x="110" y="86"/>
                  </a:lnTo>
                  <a:lnTo>
                    <a:pt x="110" y="84"/>
                  </a:lnTo>
                  <a:lnTo>
                    <a:pt x="108" y="79"/>
                  </a:lnTo>
                  <a:lnTo>
                    <a:pt x="103" y="73"/>
                  </a:lnTo>
                  <a:lnTo>
                    <a:pt x="101" y="70"/>
                  </a:lnTo>
                  <a:lnTo>
                    <a:pt x="94" y="64"/>
                  </a:lnTo>
                  <a:lnTo>
                    <a:pt x="92" y="64"/>
                  </a:lnTo>
                  <a:lnTo>
                    <a:pt x="92" y="62"/>
                  </a:lnTo>
                  <a:lnTo>
                    <a:pt x="88" y="59"/>
                  </a:lnTo>
                  <a:lnTo>
                    <a:pt x="83" y="55"/>
                  </a:lnTo>
                  <a:lnTo>
                    <a:pt x="79" y="37"/>
                  </a:lnTo>
                  <a:lnTo>
                    <a:pt x="83" y="20"/>
                  </a:lnTo>
                  <a:lnTo>
                    <a:pt x="103" y="20"/>
                  </a:lnTo>
                  <a:lnTo>
                    <a:pt x="105" y="20"/>
                  </a:lnTo>
                  <a:lnTo>
                    <a:pt x="108" y="18"/>
                  </a:lnTo>
                  <a:lnTo>
                    <a:pt x="110" y="18"/>
                  </a:lnTo>
                  <a:lnTo>
                    <a:pt x="110" y="20"/>
                  </a:lnTo>
                  <a:lnTo>
                    <a:pt x="112" y="20"/>
                  </a:lnTo>
                  <a:lnTo>
                    <a:pt x="114" y="22"/>
                  </a:lnTo>
                  <a:lnTo>
                    <a:pt x="116" y="22"/>
                  </a:lnTo>
                  <a:lnTo>
                    <a:pt x="119" y="24"/>
                  </a:lnTo>
                  <a:lnTo>
                    <a:pt x="119" y="24"/>
                  </a:lnTo>
                  <a:lnTo>
                    <a:pt x="123" y="24"/>
                  </a:lnTo>
                  <a:lnTo>
                    <a:pt x="127" y="20"/>
                  </a:lnTo>
                  <a:lnTo>
                    <a:pt x="130" y="20"/>
                  </a:lnTo>
                  <a:lnTo>
                    <a:pt x="132" y="20"/>
                  </a:lnTo>
                  <a:lnTo>
                    <a:pt x="134" y="20"/>
                  </a:lnTo>
                  <a:lnTo>
                    <a:pt x="134" y="22"/>
                  </a:lnTo>
                  <a:lnTo>
                    <a:pt x="136" y="22"/>
                  </a:lnTo>
                  <a:lnTo>
                    <a:pt x="138" y="22"/>
                  </a:lnTo>
                  <a:lnTo>
                    <a:pt x="143" y="22"/>
                  </a:lnTo>
                  <a:lnTo>
                    <a:pt x="149" y="20"/>
                  </a:lnTo>
                  <a:lnTo>
                    <a:pt x="149" y="18"/>
                  </a:lnTo>
                  <a:lnTo>
                    <a:pt x="149" y="15"/>
                  </a:lnTo>
                  <a:lnTo>
                    <a:pt x="152" y="15"/>
                  </a:lnTo>
                  <a:lnTo>
                    <a:pt x="154" y="15"/>
                  </a:lnTo>
                  <a:lnTo>
                    <a:pt x="156" y="15"/>
                  </a:lnTo>
                  <a:lnTo>
                    <a:pt x="158" y="18"/>
                  </a:lnTo>
                  <a:lnTo>
                    <a:pt x="163" y="18"/>
                  </a:lnTo>
                  <a:lnTo>
                    <a:pt x="165" y="15"/>
                  </a:lnTo>
                  <a:lnTo>
                    <a:pt x="171" y="13"/>
                  </a:lnTo>
                  <a:lnTo>
                    <a:pt x="174" y="13"/>
                  </a:lnTo>
                  <a:lnTo>
                    <a:pt x="178" y="13"/>
                  </a:lnTo>
                  <a:lnTo>
                    <a:pt x="178" y="11"/>
                  </a:lnTo>
                  <a:lnTo>
                    <a:pt x="185" y="11"/>
                  </a:lnTo>
                  <a:lnTo>
                    <a:pt x="187" y="9"/>
                  </a:lnTo>
                  <a:lnTo>
                    <a:pt x="191" y="7"/>
                  </a:lnTo>
                  <a:lnTo>
                    <a:pt x="193" y="4"/>
                  </a:lnTo>
                  <a:lnTo>
                    <a:pt x="196" y="2"/>
                  </a:lnTo>
                  <a:lnTo>
                    <a:pt x="200" y="2"/>
                  </a:lnTo>
                  <a:lnTo>
                    <a:pt x="200" y="0"/>
                  </a:lnTo>
                  <a:lnTo>
                    <a:pt x="202" y="0"/>
                  </a:lnTo>
                  <a:lnTo>
                    <a:pt x="202" y="2"/>
                  </a:lnTo>
                  <a:lnTo>
                    <a:pt x="202" y="7"/>
                  </a:lnTo>
                  <a:lnTo>
                    <a:pt x="200" y="9"/>
                  </a:lnTo>
                  <a:lnTo>
                    <a:pt x="202" y="9"/>
                  </a:lnTo>
                  <a:lnTo>
                    <a:pt x="198" y="15"/>
                  </a:lnTo>
                  <a:lnTo>
                    <a:pt x="198" y="18"/>
                  </a:lnTo>
                  <a:lnTo>
                    <a:pt x="198" y="18"/>
                  </a:lnTo>
                  <a:lnTo>
                    <a:pt x="198" y="20"/>
                  </a:lnTo>
                  <a:lnTo>
                    <a:pt x="198" y="22"/>
                  </a:lnTo>
                  <a:lnTo>
                    <a:pt x="198" y="29"/>
                  </a:lnTo>
                  <a:lnTo>
                    <a:pt x="200" y="33"/>
                  </a:lnTo>
                  <a:lnTo>
                    <a:pt x="200" y="33"/>
                  </a:lnTo>
                  <a:lnTo>
                    <a:pt x="200" y="37"/>
                  </a:lnTo>
                  <a:lnTo>
                    <a:pt x="200" y="40"/>
                  </a:lnTo>
                  <a:lnTo>
                    <a:pt x="200" y="44"/>
                  </a:lnTo>
                  <a:lnTo>
                    <a:pt x="198" y="46"/>
                  </a:lnTo>
                  <a:lnTo>
                    <a:pt x="200" y="51"/>
                  </a:lnTo>
                  <a:lnTo>
                    <a:pt x="198" y="62"/>
                  </a:lnTo>
                  <a:lnTo>
                    <a:pt x="198" y="62"/>
                  </a:lnTo>
                  <a:lnTo>
                    <a:pt x="198" y="62"/>
                  </a:lnTo>
                  <a:lnTo>
                    <a:pt x="198" y="70"/>
                  </a:lnTo>
                  <a:lnTo>
                    <a:pt x="196" y="73"/>
                  </a:lnTo>
                  <a:lnTo>
                    <a:pt x="196" y="73"/>
                  </a:lnTo>
                  <a:lnTo>
                    <a:pt x="196" y="75"/>
                  </a:lnTo>
                  <a:lnTo>
                    <a:pt x="200" y="75"/>
                  </a:lnTo>
                  <a:lnTo>
                    <a:pt x="200" y="75"/>
                  </a:lnTo>
                  <a:lnTo>
                    <a:pt x="202" y="84"/>
                  </a:lnTo>
                  <a:lnTo>
                    <a:pt x="200" y="86"/>
                  </a:lnTo>
                  <a:lnTo>
                    <a:pt x="198" y="86"/>
                  </a:lnTo>
                  <a:lnTo>
                    <a:pt x="200" y="88"/>
                  </a:lnTo>
                  <a:lnTo>
                    <a:pt x="198" y="90"/>
                  </a:lnTo>
                  <a:lnTo>
                    <a:pt x="196" y="90"/>
                  </a:lnTo>
                  <a:lnTo>
                    <a:pt x="193" y="92"/>
                  </a:lnTo>
                  <a:lnTo>
                    <a:pt x="193" y="95"/>
                  </a:lnTo>
                  <a:lnTo>
                    <a:pt x="196" y="92"/>
                  </a:lnTo>
                  <a:lnTo>
                    <a:pt x="198" y="92"/>
                  </a:lnTo>
                  <a:lnTo>
                    <a:pt x="196" y="97"/>
                  </a:lnTo>
                  <a:lnTo>
                    <a:pt x="196" y="99"/>
                  </a:lnTo>
                  <a:lnTo>
                    <a:pt x="193" y="101"/>
                  </a:lnTo>
                  <a:lnTo>
                    <a:pt x="189" y="106"/>
                  </a:lnTo>
                  <a:lnTo>
                    <a:pt x="189" y="108"/>
                  </a:lnTo>
                  <a:lnTo>
                    <a:pt x="185" y="112"/>
                  </a:lnTo>
                  <a:lnTo>
                    <a:pt x="180" y="114"/>
                  </a:lnTo>
                  <a:lnTo>
                    <a:pt x="182" y="117"/>
                  </a:lnTo>
                  <a:lnTo>
                    <a:pt x="169" y="126"/>
                  </a:lnTo>
                  <a:lnTo>
                    <a:pt x="167" y="126"/>
                  </a:lnTo>
                  <a:lnTo>
                    <a:pt x="165" y="128"/>
                  </a:lnTo>
                  <a:lnTo>
                    <a:pt x="154" y="134"/>
                  </a:lnTo>
                  <a:lnTo>
                    <a:pt x="149" y="134"/>
                  </a:lnTo>
                  <a:lnTo>
                    <a:pt x="149" y="134"/>
                  </a:lnTo>
                  <a:lnTo>
                    <a:pt x="143" y="137"/>
                  </a:lnTo>
                  <a:lnTo>
                    <a:pt x="134" y="143"/>
                  </a:lnTo>
                  <a:lnTo>
                    <a:pt x="134" y="141"/>
                  </a:lnTo>
                  <a:lnTo>
                    <a:pt x="134" y="143"/>
                  </a:lnTo>
                  <a:lnTo>
                    <a:pt x="127" y="150"/>
                  </a:lnTo>
                  <a:lnTo>
                    <a:pt x="125" y="150"/>
                  </a:lnTo>
                  <a:lnTo>
                    <a:pt x="125" y="148"/>
                  </a:lnTo>
                  <a:lnTo>
                    <a:pt x="123" y="152"/>
                  </a:lnTo>
                  <a:lnTo>
                    <a:pt x="121" y="152"/>
                  </a:lnTo>
                  <a:lnTo>
                    <a:pt x="121" y="156"/>
                  </a:lnTo>
                  <a:lnTo>
                    <a:pt x="112" y="161"/>
                  </a:lnTo>
                  <a:lnTo>
                    <a:pt x="112" y="163"/>
                  </a:lnTo>
                  <a:lnTo>
                    <a:pt x="110" y="163"/>
                  </a:lnTo>
                  <a:lnTo>
                    <a:pt x="110" y="165"/>
                  </a:lnTo>
                  <a:lnTo>
                    <a:pt x="110" y="167"/>
                  </a:lnTo>
                  <a:lnTo>
                    <a:pt x="105" y="167"/>
                  </a:lnTo>
                  <a:lnTo>
                    <a:pt x="94" y="174"/>
                  </a:lnTo>
                  <a:lnTo>
                    <a:pt x="94" y="178"/>
                  </a:lnTo>
                  <a:lnTo>
                    <a:pt x="92" y="181"/>
                  </a:lnTo>
                  <a:lnTo>
                    <a:pt x="88" y="181"/>
                  </a:lnTo>
                  <a:lnTo>
                    <a:pt x="86" y="183"/>
                  </a:lnTo>
                  <a:lnTo>
                    <a:pt x="81" y="181"/>
                  </a:lnTo>
                  <a:lnTo>
                    <a:pt x="79" y="181"/>
                  </a:lnTo>
                  <a:lnTo>
                    <a:pt x="79" y="183"/>
                  </a:lnTo>
                  <a:lnTo>
                    <a:pt x="81" y="185"/>
                  </a:lnTo>
                  <a:lnTo>
                    <a:pt x="81" y="189"/>
                  </a:lnTo>
                  <a:lnTo>
                    <a:pt x="79" y="189"/>
                  </a:lnTo>
                  <a:lnTo>
                    <a:pt x="81" y="194"/>
                  </a:lnTo>
                  <a:lnTo>
                    <a:pt x="79" y="196"/>
                  </a:lnTo>
                  <a:lnTo>
                    <a:pt x="83" y="205"/>
                  </a:lnTo>
                  <a:lnTo>
                    <a:pt x="83" y="207"/>
                  </a:lnTo>
                  <a:lnTo>
                    <a:pt x="81" y="209"/>
                  </a:lnTo>
                  <a:lnTo>
                    <a:pt x="83" y="209"/>
                  </a:lnTo>
                  <a:lnTo>
                    <a:pt x="86" y="214"/>
                  </a:lnTo>
                  <a:lnTo>
                    <a:pt x="86" y="218"/>
                  </a:lnTo>
                  <a:lnTo>
                    <a:pt x="88" y="222"/>
                  </a:lnTo>
                  <a:lnTo>
                    <a:pt x="88" y="233"/>
                  </a:lnTo>
                  <a:lnTo>
                    <a:pt x="88" y="238"/>
                  </a:lnTo>
                  <a:lnTo>
                    <a:pt x="90" y="238"/>
                  </a:lnTo>
                  <a:lnTo>
                    <a:pt x="90" y="233"/>
                  </a:lnTo>
                  <a:lnTo>
                    <a:pt x="92" y="229"/>
                  </a:lnTo>
                  <a:lnTo>
                    <a:pt x="92" y="233"/>
                  </a:lnTo>
                  <a:lnTo>
                    <a:pt x="92" y="233"/>
                  </a:lnTo>
                  <a:lnTo>
                    <a:pt x="92" y="238"/>
                  </a:lnTo>
                  <a:lnTo>
                    <a:pt x="90" y="240"/>
                  </a:lnTo>
                  <a:lnTo>
                    <a:pt x="90" y="247"/>
                  </a:lnTo>
                  <a:lnTo>
                    <a:pt x="92" y="247"/>
                  </a:lnTo>
                  <a:lnTo>
                    <a:pt x="90" y="253"/>
                  </a:lnTo>
                  <a:lnTo>
                    <a:pt x="90" y="255"/>
                  </a:lnTo>
                  <a:lnTo>
                    <a:pt x="88" y="258"/>
                  </a:lnTo>
                  <a:lnTo>
                    <a:pt x="88" y="262"/>
                  </a:lnTo>
                  <a:lnTo>
                    <a:pt x="86" y="262"/>
                  </a:lnTo>
                  <a:lnTo>
                    <a:pt x="88" y="267"/>
                  </a:lnTo>
                  <a:lnTo>
                    <a:pt x="90" y="264"/>
                  </a:lnTo>
                  <a:lnTo>
                    <a:pt x="90" y="267"/>
                  </a:lnTo>
                  <a:lnTo>
                    <a:pt x="88" y="271"/>
                  </a:lnTo>
                  <a:lnTo>
                    <a:pt x="88" y="275"/>
                  </a:lnTo>
                  <a:lnTo>
                    <a:pt x="79" y="282"/>
                  </a:lnTo>
                  <a:lnTo>
                    <a:pt x="68" y="289"/>
                  </a:lnTo>
                  <a:lnTo>
                    <a:pt x="50" y="291"/>
                  </a:lnTo>
                  <a:lnTo>
                    <a:pt x="44" y="297"/>
                  </a:lnTo>
                  <a:lnTo>
                    <a:pt x="39" y="300"/>
                  </a:lnTo>
                  <a:lnTo>
                    <a:pt x="37" y="302"/>
                  </a:lnTo>
                  <a:lnTo>
                    <a:pt x="35" y="304"/>
                  </a:lnTo>
                  <a:lnTo>
                    <a:pt x="33" y="308"/>
                  </a:lnTo>
                  <a:lnTo>
                    <a:pt x="31" y="308"/>
                  </a:lnTo>
                  <a:lnTo>
                    <a:pt x="31" y="308"/>
                  </a:lnTo>
                  <a:lnTo>
                    <a:pt x="31" y="311"/>
                  </a:lnTo>
                  <a:lnTo>
                    <a:pt x="33" y="313"/>
                  </a:lnTo>
                  <a:lnTo>
                    <a:pt x="33" y="317"/>
                  </a:lnTo>
                  <a:lnTo>
                    <a:pt x="33" y="315"/>
                  </a:lnTo>
                  <a:lnTo>
                    <a:pt x="37" y="315"/>
                  </a:lnTo>
                  <a:lnTo>
                    <a:pt x="37" y="313"/>
                  </a:lnTo>
                  <a:lnTo>
                    <a:pt x="39" y="313"/>
                  </a:lnTo>
                  <a:lnTo>
                    <a:pt x="39" y="315"/>
                  </a:lnTo>
                  <a:lnTo>
                    <a:pt x="37" y="319"/>
                  </a:lnTo>
                  <a:lnTo>
                    <a:pt x="37" y="324"/>
                  </a:lnTo>
                  <a:lnTo>
                    <a:pt x="35" y="326"/>
                  </a:lnTo>
                  <a:lnTo>
                    <a:pt x="33" y="326"/>
                  </a:lnTo>
                  <a:lnTo>
                    <a:pt x="26" y="324"/>
                  </a:lnTo>
                  <a:lnTo>
                    <a:pt x="24" y="324"/>
                  </a:lnTo>
                  <a:lnTo>
                    <a:pt x="24" y="324"/>
                  </a:lnTo>
                  <a:lnTo>
                    <a:pt x="24" y="319"/>
                  </a:lnTo>
                  <a:lnTo>
                    <a:pt x="24" y="317"/>
                  </a:lnTo>
                  <a:lnTo>
                    <a:pt x="26" y="315"/>
                  </a:lnTo>
                  <a:lnTo>
                    <a:pt x="24" y="313"/>
                  </a:lnTo>
                  <a:lnTo>
                    <a:pt x="22" y="311"/>
                  </a:lnTo>
                  <a:lnTo>
                    <a:pt x="20" y="311"/>
                  </a:lnTo>
                  <a:lnTo>
                    <a:pt x="20" y="311"/>
                  </a:lnTo>
                  <a:lnTo>
                    <a:pt x="20" y="304"/>
                  </a:lnTo>
                  <a:lnTo>
                    <a:pt x="20" y="297"/>
                  </a:lnTo>
                  <a:lnTo>
                    <a:pt x="22" y="291"/>
                  </a:lnTo>
                  <a:lnTo>
                    <a:pt x="22" y="278"/>
                  </a:lnTo>
                  <a:lnTo>
                    <a:pt x="20" y="273"/>
                  </a:lnTo>
                  <a:lnTo>
                    <a:pt x="20" y="269"/>
                  </a:lnTo>
                  <a:lnTo>
                    <a:pt x="17" y="264"/>
                  </a:lnTo>
                  <a:lnTo>
                    <a:pt x="20" y="264"/>
                  </a:lnTo>
                  <a:lnTo>
                    <a:pt x="20" y="255"/>
                  </a:lnTo>
                  <a:lnTo>
                    <a:pt x="17" y="249"/>
                  </a:lnTo>
                  <a:lnTo>
                    <a:pt x="15" y="244"/>
                  </a:lnTo>
                  <a:lnTo>
                    <a:pt x="15" y="240"/>
                  </a:lnTo>
                  <a:lnTo>
                    <a:pt x="13" y="238"/>
                  </a:lnTo>
                  <a:close/>
                </a:path>
              </a:pathLst>
            </a:custGeom>
            <a:grpFill/>
            <a:ln w="0">
              <a:noFill/>
            </a:ln>
          </p:spPr>
          <p:style>
            <a:lnRef idx="0">
              <a:scrgbClr r="0" g="0" b="0"/>
            </a:lnRef>
            <a:fillRef idx="0">
              <a:scrgbClr r="0" g="0" b="0"/>
            </a:fillRef>
            <a:effectRef idx="0">
              <a:scrgbClr r="0" g="0" b="0"/>
            </a:effectRef>
            <a:fontRef idx="minor"/>
          </p:style>
        </p:sp>
        <p:sp>
          <p:nvSpPr>
            <p:cNvPr id="414" name="CustomShape 155">
              <a:extLst>
                <a:ext uri="{FF2B5EF4-FFF2-40B4-BE49-F238E27FC236}">
                  <a16:creationId xmlns:a16="http://schemas.microsoft.com/office/drawing/2014/main" id="{6C28C79D-4E1C-4AE9-A318-36207C8A1285}"/>
                </a:ext>
              </a:extLst>
            </p:cNvPr>
            <p:cNvSpPr/>
            <p:nvPr/>
          </p:nvSpPr>
          <p:spPr>
            <a:xfrm>
              <a:off x="3824280" y="5923080"/>
              <a:ext cx="29520" cy="33840"/>
            </a:xfrm>
            <a:custGeom>
              <a:avLst/>
              <a:gdLst/>
              <a:ahLst/>
              <a:cxnLst/>
              <a:rect l="l" t="t" r="r" b="b"/>
              <a:pathLst>
                <a:path w="28" h="33">
                  <a:moveTo>
                    <a:pt x="22" y="9"/>
                  </a:moveTo>
                  <a:lnTo>
                    <a:pt x="22" y="9"/>
                  </a:lnTo>
                  <a:lnTo>
                    <a:pt x="24" y="9"/>
                  </a:lnTo>
                  <a:lnTo>
                    <a:pt x="26" y="11"/>
                  </a:lnTo>
                  <a:lnTo>
                    <a:pt x="28" y="13"/>
                  </a:lnTo>
                  <a:lnTo>
                    <a:pt x="26" y="15"/>
                  </a:lnTo>
                  <a:lnTo>
                    <a:pt x="26" y="17"/>
                  </a:lnTo>
                  <a:lnTo>
                    <a:pt x="26" y="22"/>
                  </a:lnTo>
                  <a:lnTo>
                    <a:pt x="26" y="22"/>
                  </a:lnTo>
                  <a:lnTo>
                    <a:pt x="24" y="24"/>
                  </a:lnTo>
                  <a:lnTo>
                    <a:pt x="22" y="24"/>
                  </a:lnTo>
                  <a:lnTo>
                    <a:pt x="22" y="28"/>
                  </a:lnTo>
                  <a:lnTo>
                    <a:pt x="22" y="31"/>
                  </a:lnTo>
                  <a:lnTo>
                    <a:pt x="19" y="33"/>
                  </a:lnTo>
                  <a:lnTo>
                    <a:pt x="11" y="31"/>
                  </a:lnTo>
                  <a:lnTo>
                    <a:pt x="4" y="28"/>
                  </a:lnTo>
                  <a:lnTo>
                    <a:pt x="2" y="24"/>
                  </a:lnTo>
                  <a:lnTo>
                    <a:pt x="0" y="22"/>
                  </a:lnTo>
                  <a:lnTo>
                    <a:pt x="0" y="20"/>
                  </a:lnTo>
                  <a:lnTo>
                    <a:pt x="2" y="15"/>
                  </a:lnTo>
                  <a:lnTo>
                    <a:pt x="6" y="6"/>
                  </a:lnTo>
                  <a:lnTo>
                    <a:pt x="6" y="2"/>
                  </a:lnTo>
                  <a:lnTo>
                    <a:pt x="11" y="0"/>
                  </a:lnTo>
                  <a:lnTo>
                    <a:pt x="15" y="4"/>
                  </a:lnTo>
                  <a:lnTo>
                    <a:pt x="17" y="6"/>
                  </a:lnTo>
                  <a:lnTo>
                    <a:pt x="22" y="9"/>
                  </a:lnTo>
                  <a:lnTo>
                    <a:pt x="22" y="9"/>
                  </a:lnTo>
                  <a:close/>
                </a:path>
              </a:pathLst>
            </a:custGeom>
            <a:grpFill/>
            <a:ln w="0">
              <a:noFill/>
            </a:ln>
          </p:spPr>
          <p:style>
            <a:lnRef idx="0">
              <a:scrgbClr r="0" g="0" b="0"/>
            </a:lnRef>
            <a:fillRef idx="0">
              <a:scrgbClr r="0" g="0" b="0"/>
            </a:fillRef>
            <a:effectRef idx="0">
              <a:scrgbClr r="0" g="0" b="0"/>
            </a:effectRef>
            <a:fontRef idx="minor"/>
          </p:style>
        </p:sp>
        <p:sp>
          <p:nvSpPr>
            <p:cNvPr id="415" name="CustomShape 156">
              <a:extLst>
                <a:ext uri="{FF2B5EF4-FFF2-40B4-BE49-F238E27FC236}">
                  <a16:creationId xmlns:a16="http://schemas.microsoft.com/office/drawing/2014/main" id="{C6DD6525-C581-45AF-8F84-1AAA341679AF}"/>
                </a:ext>
              </a:extLst>
            </p:cNvPr>
            <p:cNvSpPr/>
            <p:nvPr/>
          </p:nvSpPr>
          <p:spPr>
            <a:xfrm>
              <a:off x="3530160" y="5849640"/>
              <a:ext cx="333000" cy="275400"/>
            </a:xfrm>
            <a:custGeom>
              <a:avLst/>
              <a:gdLst/>
              <a:ahLst/>
              <a:cxnLst/>
              <a:rect l="l" t="t" r="r" b="b"/>
              <a:pathLst>
                <a:path w="313" h="267">
                  <a:moveTo>
                    <a:pt x="0" y="132"/>
                  </a:moveTo>
                  <a:lnTo>
                    <a:pt x="3" y="130"/>
                  </a:lnTo>
                  <a:lnTo>
                    <a:pt x="7" y="130"/>
                  </a:lnTo>
                  <a:lnTo>
                    <a:pt x="7" y="126"/>
                  </a:lnTo>
                  <a:lnTo>
                    <a:pt x="5" y="126"/>
                  </a:lnTo>
                  <a:lnTo>
                    <a:pt x="7" y="121"/>
                  </a:lnTo>
                  <a:lnTo>
                    <a:pt x="14" y="121"/>
                  </a:lnTo>
                  <a:lnTo>
                    <a:pt x="16" y="124"/>
                  </a:lnTo>
                  <a:lnTo>
                    <a:pt x="18" y="124"/>
                  </a:lnTo>
                  <a:lnTo>
                    <a:pt x="16" y="128"/>
                  </a:lnTo>
                  <a:lnTo>
                    <a:pt x="20" y="135"/>
                  </a:lnTo>
                  <a:lnTo>
                    <a:pt x="27" y="137"/>
                  </a:lnTo>
                  <a:lnTo>
                    <a:pt x="31" y="139"/>
                  </a:lnTo>
                  <a:lnTo>
                    <a:pt x="33" y="137"/>
                  </a:lnTo>
                  <a:lnTo>
                    <a:pt x="36" y="139"/>
                  </a:lnTo>
                  <a:lnTo>
                    <a:pt x="38" y="139"/>
                  </a:lnTo>
                  <a:lnTo>
                    <a:pt x="40" y="137"/>
                  </a:lnTo>
                  <a:lnTo>
                    <a:pt x="44" y="137"/>
                  </a:lnTo>
                  <a:lnTo>
                    <a:pt x="44" y="139"/>
                  </a:lnTo>
                  <a:lnTo>
                    <a:pt x="47" y="139"/>
                  </a:lnTo>
                  <a:lnTo>
                    <a:pt x="49" y="141"/>
                  </a:lnTo>
                  <a:lnTo>
                    <a:pt x="51" y="137"/>
                  </a:lnTo>
                  <a:lnTo>
                    <a:pt x="51" y="135"/>
                  </a:lnTo>
                  <a:lnTo>
                    <a:pt x="53" y="135"/>
                  </a:lnTo>
                  <a:lnTo>
                    <a:pt x="55" y="130"/>
                  </a:lnTo>
                  <a:lnTo>
                    <a:pt x="62" y="128"/>
                  </a:lnTo>
                  <a:lnTo>
                    <a:pt x="66" y="128"/>
                  </a:lnTo>
                  <a:lnTo>
                    <a:pt x="69" y="128"/>
                  </a:lnTo>
                  <a:lnTo>
                    <a:pt x="71" y="58"/>
                  </a:lnTo>
                  <a:lnTo>
                    <a:pt x="77" y="62"/>
                  </a:lnTo>
                  <a:lnTo>
                    <a:pt x="80" y="69"/>
                  </a:lnTo>
                  <a:lnTo>
                    <a:pt x="86" y="77"/>
                  </a:lnTo>
                  <a:lnTo>
                    <a:pt x="84" y="84"/>
                  </a:lnTo>
                  <a:lnTo>
                    <a:pt x="82" y="91"/>
                  </a:lnTo>
                  <a:lnTo>
                    <a:pt x="82" y="93"/>
                  </a:lnTo>
                  <a:lnTo>
                    <a:pt x="86" y="93"/>
                  </a:lnTo>
                  <a:lnTo>
                    <a:pt x="93" y="93"/>
                  </a:lnTo>
                  <a:lnTo>
                    <a:pt x="95" y="93"/>
                  </a:lnTo>
                  <a:lnTo>
                    <a:pt x="99" y="93"/>
                  </a:lnTo>
                  <a:lnTo>
                    <a:pt x="104" y="91"/>
                  </a:lnTo>
                  <a:lnTo>
                    <a:pt x="108" y="91"/>
                  </a:lnTo>
                  <a:lnTo>
                    <a:pt x="110" y="86"/>
                  </a:lnTo>
                  <a:lnTo>
                    <a:pt x="113" y="84"/>
                  </a:lnTo>
                  <a:lnTo>
                    <a:pt x="119" y="82"/>
                  </a:lnTo>
                  <a:lnTo>
                    <a:pt x="121" y="80"/>
                  </a:lnTo>
                  <a:lnTo>
                    <a:pt x="126" y="71"/>
                  </a:lnTo>
                  <a:lnTo>
                    <a:pt x="130" y="66"/>
                  </a:lnTo>
                  <a:lnTo>
                    <a:pt x="135" y="66"/>
                  </a:lnTo>
                  <a:lnTo>
                    <a:pt x="141" y="66"/>
                  </a:lnTo>
                  <a:lnTo>
                    <a:pt x="143" y="69"/>
                  </a:lnTo>
                  <a:lnTo>
                    <a:pt x="146" y="69"/>
                  </a:lnTo>
                  <a:lnTo>
                    <a:pt x="152" y="73"/>
                  </a:lnTo>
                  <a:lnTo>
                    <a:pt x="157" y="73"/>
                  </a:lnTo>
                  <a:lnTo>
                    <a:pt x="159" y="73"/>
                  </a:lnTo>
                  <a:lnTo>
                    <a:pt x="163" y="73"/>
                  </a:lnTo>
                  <a:lnTo>
                    <a:pt x="168" y="73"/>
                  </a:lnTo>
                  <a:lnTo>
                    <a:pt x="172" y="73"/>
                  </a:lnTo>
                  <a:lnTo>
                    <a:pt x="172" y="75"/>
                  </a:lnTo>
                  <a:lnTo>
                    <a:pt x="174" y="75"/>
                  </a:lnTo>
                  <a:lnTo>
                    <a:pt x="179" y="73"/>
                  </a:lnTo>
                  <a:lnTo>
                    <a:pt x="179" y="71"/>
                  </a:lnTo>
                  <a:lnTo>
                    <a:pt x="179" y="69"/>
                  </a:lnTo>
                  <a:lnTo>
                    <a:pt x="179" y="66"/>
                  </a:lnTo>
                  <a:lnTo>
                    <a:pt x="181" y="64"/>
                  </a:lnTo>
                  <a:lnTo>
                    <a:pt x="181" y="58"/>
                  </a:lnTo>
                  <a:lnTo>
                    <a:pt x="183" y="55"/>
                  </a:lnTo>
                  <a:lnTo>
                    <a:pt x="187" y="55"/>
                  </a:lnTo>
                  <a:lnTo>
                    <a:pt x="190" y="53"/>
                  </a:lnTo>
                  <a:lnTo>
                    <a:pt x="192" y="53"/>
                  </a:lnTo>
                  <a:lnTo>
                    <a:pt x="194" y="51"/>
                  </a:lnTo>
                  <a:lnTo>
                    <a:pt x="194" y="49"/>
                  </a:lnTo>
                  <a:lnTo>
                    <a:pt x="196" y="47"/>
                  </a:lnTo>
                  <a:lnTo>
                    <a:pt x="198" y="44"/>
                  </a:lnTo>
                  <a:lnTo>
                    <a:pt x="201" y="44"/>
                  </a:lnTo>
                  <a:lnTo>
                    <a:pt x="201" y="42"/>
                  </a:lnTo>
                  <a:lnTo>
                    <a:pt x="205" y="42"/>
                  </a:lnTo>
                  <a:lnTo>
                    <a:pt x="205" y="40"/>
                  </a:lnTo>
                  <a:lnTo>
                    <a:pt x="203" y="38"/>
                  </a:lnTo>
                  <a:lnTo>
                    <a:pt x="203" y="33"/>
                  </a:lnTo>
                  <a:lnTo>
                    <a:pt x="209" y="27"/>
                  </a:lnTo>
                  <a:lnTo>
                    <a:pt x="212" y="24"/>
                  </a:lnTo>
                  <a:lnTo>
                    <a:pt x="214" y="24"/>
                  </a:lnTo>
                  <a:lnTo>
                    <a:pt x="216" y="22"/>
                  </a:lnTo>
                  <a:lnTo>
                    <a:pt x="218" y="20"/>
                  </a:lnTo>
                  <a:lnTo>
                    <a:pt x="218" y="20"/>
                  </a:lnTo>
                  <a:lnTo>
                    <a:pt x="220" y="18"/>
                  </a:lnTo>
                  <a:lnTo>
                    <a:pt x="223" y="16"/>
                  </a:lnTo>
                  <a:lnTo>
                    <a:pt x="227" y="13"/>
                  </a:lnTo>
                  <a:lnTo>
                    <a:pt x="231" y="11"/>
                  </a:lnTo>
                  <a:lnTo>
                    <a:pt x="231" y="13"/>
                  </a:lnTo>
                  <a:lnTo>
                    <a:pt x="234" y="11"/>
                  </a:lnTo>
                  <a:lnTo>
                    <a:pt x="238" y="11"/>
                  </a:lnTo>
                  <a:lnTo>
                    <a:pt x="240" y="9"/>
                  </a:lnTo>
                  <a:lnTo>
                    <a:pt x="242" y="9"/>
                  </a:lnTo>
                  <a:lnTo>
                    <a:pt x="245" y="7"/>
                  </a:lnTo>
                  <a:lnTo>
                    <a:pt x="242" y="5"/>
                  </a:lnTo>
                  <a:lnTo>
                    <a:pt x="245" y="2"/>
                  </a:lnTo>
                  <a:lnTo>
                    <a:pt x="249" y="2"/>
                  </a:lnTo>
                  <a:lnTo>
                    <a:pt x="251" y="0"/>
                  </a:lnTo>
                  <a:lnTo>
                    <a:pt x="260" y="0"/>
                  </a:lnTo>
                  <a:lnTo>
                    <a:pt x="264" y="0"/>
                  </a:lnTo>
                  <a:lnTo>
                    <a:pt x="264" y="2"/>
                  </a:lnTo>
                  <a:lnTo>
                    <a:pt x="269" y="2"/>
                  </a:lnTo>
                  <a:lnTo>
                    <a:pt x="273" y="5"/>
                  </a:lnTo>
                  <a:lnTo>
                    <a:pt x="273" y="7"/>
                  </a:lnTo>
                  <a:lnTo>
                    <a:pt x="276" y="5"/>
                  </a:lnTo>
                  <a:lnTo>
                    <a:pt x="282" y="5"/>
                  </a:lnTo>
                  <a:lnTo>
                    <a:pt x="289" y="5"/>
                  </a:lnTo>
                  <a:lnTo>
                    <a:pt x="293" y="9"/>
                  </a:lnTo>
                  <a:lnTo>
                    <a:pt x="293" y="13"/>
                  </a:lnTo>
                  <a:lnTo>
                    <a:pt x="295" y="18"/>
                  </a:lnTo>
                  <a:lnTo>
                    <a:pt x="298" y="24"/>
                  </a:lnTo>
                  <a:lnTo>
                    <a:pt x="298" y="33"/>
                  </a:lnTo>
                  <a:lnTo>
                    <a:pt x="295" y="33"/>
                  </a:lnTo>
                  <a:lnTo>
                    <a:pt x="298" y="38"/>
                  </a:lnTo>
                  <a:lnTo>
                    <a:pt x="298" y="42"/>
                  </a:lnTo>
                  <a:lnTo>
                    <a:pt x="300" y="47"/>
                  </a:lnTo>
                  <a:lnTo>
                    <a:pt x="300" y="60"/>
                  </a:lnTo>
                  <a:lnTo>
                    <a:pt x="298" y="66"/>
                  </a:lnTo>
                  <a:lnTo>
                    <a:pt x="298" y="73"/>
                  </a:lnTo>
                  <a:lnTo>
                    <a:pt x="298" y="80"/>
                  </a:lnTo>
                  <a:lnTo>
                    <a:pt x="293" y="77"/>
                  </a:lnTo>
                  <a:lnTo>
                    <a:pt x="291" y="75"/>
                  </a:lnTo>
                  <a:lnTo>
                    <a:pt x="287" y="71"/>
                  </a:lnTo>
                  <a:lnTo>
                    <a:pt x="282" y="73"/>
                  </a:lnTo>
                  <a:lnTo>
                    <a:pt x="282" y="77"/>
                  </a:lnTo>
                  <a:lnTo>
                    <a:pt x="278" y="86"/>
                  </a:lnTo>
                  <a:lnTo>
                    <a:pt x="276" y="91"/>
                  </a:lnTo>
                  <a:lnTo>
                    <a:pt x="276" y="93"/>
                  </a:lnTo>
                  <a:lnTo>
                    <a:pt x="278" y="95"/>
                  </a:lnTo>
                  <a:lnTo>
                    <a:pt x="280" y="99"/>
                  </a:lnTo>
                  <a:lnTo>
                    <a:pt x="287" y="102"/>
                  </a:lnTo>
                  <a:lnTo>
                    <a:pt x="295" y="104"/>
                  </a:lnTo>
                  <a:lnTo>
                    <a:pt x="298" y="102"/>
                  </a:lnTo>
                  <a:lnTo>
                    <a:pt x="298" y="99"/>
                  </a:lnTo>
                  <a:lnTo>
                    <a:pt x="298" y="95"/>
                  </a:lnTo>
                  <a:lnTo>
                    <a:pt x="300" y="95"/>
                  </a:lnTo>
                  <a:lnTo>
                    <a:pt x="304" y="93"/>
                  </a:lnTo>
                  <a:lnTo>
                    <a:pt x="311" y="95"/>
                  </a:lnTo>
                  <a:lnTo>
                    <a:pt x="313" y="95"/>
                  </a:lnTo>
                  <a:lnTo>
                    <a:pt x="313" y="95"/>
                  </a:lnTo>
                  <a:lnTo>
                    <a:pt x="311" y="99"/>
                  </a:lnTo>
                  <a:lnTo>
                    <a:pt x="313" y="99"/>
                  </a:lnTo>
                  <a:lnTo>
                    <a:pt x="311" y="106"/>
                  </a:lnTo>
                  <a:lnTo>
                    <a:pt x="311" y="113"/>
                  </a:lnTo>
                  <a:lnTo>
                    <a:pt x="306" y="117"/>
                  </a:lnTo>
                  <a:lnTo>
                    <a:pt x="304" y="126"/>
                  </a:lnTo>
                  <a:lnTo>
                    <a:pt x="302" y="128"/>
                  </a:lnTo>
                  <a:lnTo>
                    <a:pt x="302" y="132"/>
                  </a:lnTo>
                  <a:lnTo>
                    <a:pt x="295" y="139"/>
                  </a:lnTo>
                  <a:lnTo>
                    <a:pt x="295" y="139"/>
                  </a:lnTo>
                  <a:lnTo>
                    <a:pt x="293" y="141"/>
                  </a:lnTo>
                  <a:lnTo>
                    <a:pt x="289" y="141"/>
                  </a:lnTo>
                  <a:lnTo>
                    <a:pt x="287" y="143"/>
                  </a:lnTo>
                  <a:lnTo>
                    <a:pt x="282" y="148"/>
                  </a:lnTo>
                  <a:lnTo>
                    <a:pt x="280" y="152"/>
                  </a:lnTo>
                  <a:lnTo>
                    <a:pt x="278" y="157"/>
                  </a:lnTo>
                  <a:lnTo>
                    <a:pt x="278" y="159"/>
                  </a:lnTo>
                  <a:lnTo>
                    <a:pt x="276" y="163"/>
                  </a:lnTo>
                  <a:lnTo>
                    <a:pt x="271" y="163"/>
                  </a:lnTo>
                  <a:lnTo>
                    <a:pt x="269" y="168"/>
                  </a:lnTo>
                  <a:lnTo>
                    <a:pt x="260" y="181"/>
                  </a:lnTo>
                  <a:lnTo>
                    <a:pt x="253" y="188"/>
                  </a:lnTo>
                  <a:lnTo>
                    <a:pt x="253" y="192"/>
                  </a:lnTo>
                  <a:lnTo>
                    <a:pt x="249" y="194"/>
                  </a:lnTo>
                  <a:lnTo>
                    <a:pt x="245" y="199"/>
                  </a:lnTo>
                  <a:lnTo>
                    <a:pt x="245" y="199"/>
                  </a:lnTo>
                  <a:lnTo>
                    <a:pt x="242" y="201"/>
                  </a:lnTo>
                  <a:lnTo>
                    <a:pt x="223" y="221"/>
                  </a:lnTo>
                  <a:lnTo>
                    <a:pt x="220" y="221"/>
                  </a:lnTo>
                  <a:lnTo>
                    <a:pt x="220" y="221"/>
                  </a:lnTo>
                  <a:lnTo>
                    <a:pt x="216" y="225"/>
                  </a:lnTo>
                  <a:lnTo>
                    <a:pt x="203" y="234"/>
                  </a:lnTo>
                  <a:lnTo>
                    <a:pt x="201" y="236"/>
                  </a:lnTo>
                  <a:lnTo>
                    <a:pt x="196" y="238"/>
                  </a:lnTo>
                  <a:lnTo>
                    <a:pt x="196" y="240"/>
                  </a:lnTo>
                  <a:lnTo>
                    <a:pt x="190" y="240"/>
                  </a:lnTo>
                  <a:lnTo>
                    <a:pt x="185" y="245"/>
                  </a:lnTo>
                  <a:lnTo>
                    <a:pt x="181" y="245"/>
                  </a:lnTo>
                  <a:lnTo>
                    <a:pt x="179" y="243"/>
                  </a:lnTo>
                  <a:lnTo>
                    <a:pt x="172" y="243"/>
                  </a:lnTo>
                  <a:lnTo>
                    <a:pt x="168" y="245"/>
                  </a:lnTo>
                  <a:lnTo>
                    <a:pt x="165" y="249"/>
                  </a:lnTo>
                  <a:lnTo>
                    <a:pt x="168" y="251"/>
                  </a:lnTo>
                  <a:lnTo>
                    <a:pt x="168" y="251"/>
                  </a:lnTo>
                  <a:lnTo>
                    <a:pt x="161" y="251"/>
                  </a:lnTo>
                  <a:lnTo>
                    <a:pt x="157" y="249"/>
                  </a:lnTo>
                  <a:lnTo>
                    <a:pt x="154" y="249"/>
                  </a:lnTo>
                  <a:lnTo>
                    <a:pt x="152" y="251"/>
                  </a:lnTo>
                  <a:lnTo>
                    <a:pt x="152" y="254"/>
                  </a:lnTo>
                  <a:lnTo>
                    <a:pt x="152" y="256"/>
                  </a:lnTo>
                  <a:lnTo>
                    <a:pt x="141" y="254"/>
                  </a:lnTo>
                  <a:lnTo>
                    <a:pt x="139" y="251"/>
                  </a:lnTo>
                  <a:lnTo>
                    <a:pt x="130" y="249"/>
                  </a:lnTo>
                  <a:lnTo>
                    <a:pt x="124" y="251"/>
                  </a:lnTo>
                  <a:lnTo>
                    <a:pt x="124" y="251"/>
                  </a:lnTo>
                  <a:lnTo>
                    <a:pt x="121" y="254"/>
                  </a:lnTo>
                  <a:lnTo>
                    <a:pt x="117" y="251"/>
                  </a:lnTo>
                  <a:lnTo>
                    <a:pt x="106" y="251"/>
                  </a:lnTo>
                  <a:lnTo>
                    <a:pt x="104" y="251"/>
                  </a:lnTo>
                  <a:lnTo>
                    <a:pt x="102" y="256"/>
                  </a:lnTo>
                  <a:lnTo>
                    <a:pt x="99" y="254"/>
                  </a:lnTo>
                  <a:lnTo>
                    <a:pt x="97" y="256"/>
                  </a:lnTo>
                  <a:lnTo>
                    <a:pt x="95" y="256"/>
                  </a:lnTo>
                  <a:lnTo>
                    <a:pt x="95" y="258"/>
                  </a:lnTo>
                  <a:lnTo>
                    <a:pt x="91" y="258"/>
                  </a:lnTo>
                  <a:lnTo>
                    <a:pt x="86" y="260"/>
                  </a:lnTo>
                  <a:lnTo>
                    <a:pt x="82" y="258"/>
                  </a:lnTo>
                  <a:lnTo>
                    <a:pt x="77" y="258"/>
                  </a:lnTo>
                  <a:lnTo>
                    <a:pt x="75" y="260"/>
                  </a:lnTo>
                  <a:lnTo>
                    <a:pt x="71" y="258"/>
                  </a:lnTo>
                  <a:lnTo>
                    <a:pt x="66" y="262"/>
                  </a:lnTo>
                  <a:lnTo>
                    <a:pt x="64" y="265"/>
                  </a:lnTo>
                  <a:lnTo>
                    <a:pt x="62" y="267"/>
                  </a:lnTo>
                  <a:lnTo>
                    <a:pt x="60" y="267"/>
                  </a:lnTo>
                  <a:lnTo>
                    <a:pt x="58" y="267"/>
                  </a:lnTo>
                  <a:lnTo>
                    <a:pt x="49" y="262"/>
                  </a:lnTo>
                  <a:lnTo>
                    <a:pt x="47" y="262"/>
                  </a:lnTo>
                  <a:lnTo>
                    <a:pt x="47" y="258"/>
                  </a:lnTo>
                  <a:lnTo>
                    <a:pt x="42" y="256"/>
                  </a:lnTo>
                  <a:lnTo>
                    <a:pt x="40" y="258"/>
                  </a:lnTo>
                  <a:lnTo>
                    <a:pt x="38" y="258"/>
                  </a:lnTo>
                  <a:lnTo>
                    <a:pt x="40" y="256"/>
                  </a:lnTo>
                  <a:lnTo>
                    <a:pt x="38" y="251"/>
                  </a:lnTo>
                  <a:lnTo>
                    <a:pt x="33" y="251"/>
                  </a:lnTo>
                  <a:lnTo>
                    <a:pt x="31" y="254"/>
                  </a:lnTo>
                  <a:lnTo>
                    <a:pt x="31" y="258"/>
                  </a:lnTo>
                  <a:lnTo>
                    <a:pt x="29" y="256"/>
                  </a:lnTo>
                  <a:lnTo>
                    <a:pt x="29" y="251"/>
                  </a:lnTo>
                  <a:lnTo>
                    <a:pt x="29" y="249"/>
                  </a:lnTo>
                  <a:lnTo>
                    <a:pt x="29" y="245"/>
                  </a:lnTo>
                  <a:lnTo>
                    <a:pt x="31" y="240"/>
                  </a:lnTo>
                  <a:lnTo>
                    <a:pt x="29" y="234"/>
                  </a:lnTo>
                  <a:lnTo>
                    <a:pt x="25" y="229"/>
                  </a:lnTo>
                  <a:lnTo>
                    <a:pt x="22" y="225"/>
                  </a:lnTo>
                  <a:lnTo>
                    <a:pt x="22" y="221"/>
                  </a:lnTo>
                  <a:lnTo>
                    <a:pt x="25" y="218"/>
                  </a:lnTo>
                  <a:lnTo>
                    <a:pt x="27" y="221"/>
                  </a:lnTo>
                  <a:lnTo>
                    <a:pt x="27" y="221"/>
                  </a:lnTo>
                  <a:lnTo>
                    <a:pt x="29" y="218"/>
                  </a:lnTo>
                  <a:lnTo>
                    <a:pt x="31" y="212"/>
                  </a:lnTo>
                  <a:lnTo>
                    <a:pt x="29" y="205"/>
                  </a:lnTo>
                  <a:lnTo>
                    <a:pt x="29" y="203"/>
                  </a:lnTo>
                  <a:lnTo>
                    <a:pt x="25" y="194"/>
                  </a:lnTo>
                  <a:lnTo>
                    <a:pt x="25" y="190"/>
                  </a:lnTo>
                  <a:lnTo>
                    <a:pt x="18" y="181"/>
                  </a:lnTo>
                  <a:lnTo>
                    <a:pt x="16" y="170"/>
                  </a:lnTo>
                  <a:lnTo>
                    <a:pt x="11" y="159"/>
                  </a:lnTo>
                  <a:lnTo>
                    <a:pt x="11" y="154"/>
                  </a:lnTo>
                  <a:lnTo>
                    <a:pt x="7" y="143"/>
                  </a:lnTo>
                  <a:lnTo>
                    <a:pt x="0" y="139"/>
                  </a:lnTo>
                  <a:lnTo>
                    <a:pt x="0" y="132"/>
                  </a:lnTo>
                  <a:lnTo>
                    <a:pt x="0" y="132"/>
                  </a:lnTo>
                  <a:lnTo>
                    <a:pt x="0" y="132"/>
                  </a:lnTo>
                  <a:close/>
                  <a:moveTo>
                    <a:pt x="207" y="170"/>
                  </a:moveTo>
                  <a:lnTo>
                    <a:pt x="209" y="172"/>
                  </a:lnTo>
                  <a:lnTo>
                    <a:pt x="212" y="174"/>
                  </a:lnTo>
                  <a:lnTo>
                    <a:pt x="216" y="177"/>
                  </a:lnTo>
                  <a:lnTo>
                    <a:pt x="220" y="177"/>
                  </a:lnTo>
                  <a:lnTo>
                    <a:pt x="220" y="174"/>
                  </a:lnTo>
                  <a:lnTo>
                    <a:pt x="223" y="172"/>
                  </a:lnTo>
                  <a:lnTo>
                    <a:pt x="223" y="168"/>
                  </a:lnTo>
                  <a:lnTo>
                    <a:pt x="227" y="168"/>
                  </a:lnTo>
                  <a:lnTo>
                    <a:pt x="229" y="165"/>
                  </a:lnTo>
                  <a:lnTo>
                    <a:pt x="234" y="165"/>
                  </a:lnTo>
                  <a:lnTo>
                    <a:pt x="236" y="165"/>
                  </a:lnTo>
                  <a:lnTo>
                    <a:pt x="238" y="163"/>
                  </a:lnTo>
                  <a:lnTo>
                    <a:pt x="240" y="159"/>
                  </a:lnTo>
                  <a:lnTo>
                    <a:pt x="238" y="159"/>
                  </a:lnTo>
                  <a:lnTo>
                    <a:pt x="238" y="157"/>
                  </a:lnTo>
                  <a:lnTo>
                    <a:pt x="240" y="154"/>
                  </a:lnTo>
                  <a:lnTo>
                    <a:pt x="245" y="152"/>
                  </a:lnTo>
                  <a:lnTo>
                    <a:pt x="245" y="146"/>
                  </a:lnTo>
                  <a:lnTo>
                    <a:pt x="240" y="139"/>
                  </a:lnTo>
                  <a:lnTo>
                    <a:pt x="238" y="137"/>
                  </a:lnTo>
                  <a:lnTo>
                    <a:pt x="234" y="137"/>
                  </a:lnTo>
                  <a:lnTo>
                    <a:pt x="231" y="135"/>
                  </a:lnTo>
                  <a:lnTo>
                    <a:pt x="229" y="135"/>
                  </a:lnTo>
                  <a:lnTo>
                    <a:pt x="229" y="135"/>
                  </a:lnTo>
                  <a:lnTo>
                    <a:pt x="225" y="135"/>
                  </a:lnTo>
                  <a:lnTo>
                    <a:pt x="225" y="135"/>
                  </a:lnTo>
                  <a:lnTo>
                    <a:pt x="223" y="137"/>
                  </a:lnTo>
                  <a:lnTo>
                    <a:pt x="220" y="139"/>
                  </a:lnTo>
                  <a:lnTo>
                    <a:pt x="214" y="141"/>
                  </a:lnTo>
                  <a:lnTo>
                    <a:pt x="209" y="143"/>
                  </a:lnTo>
                  <a:lnTo>
                    <a:pt x="207" y="150"/>
                  </a:lnTo>
                  <a:lnTo>
                    <a:pt x="203" y="152"/>
                  </a:lnTo>
                  <a:lnTo>
                    <a:pt x="201" y="154"/>
                  </a:lnTo>
                  <a:lnTo>
                    <a:pt x="201" y="159"/>
                  </a:lnTo>
                  <a:lnTo>
                    <a:pt x="203" y="161"/>
                  </a:lnTo>
                  <a:lnTo>
                    <a:pt x="205" y="163"/>
                  </a:lnTo>
                  <a:lnTo>
                    <a:pt x="207" y="165"/>
                  </a:lnTo>
                  <a:lnTo>
                    <a:pt x="207" y="170"/>
                  </a:lnTo>
                  <a:close/>
                </a:path>
              </a:pathLst>
            </a:custGeom>
            <a:grpFill/>
            <a:ln w="0">
              <a:noFill/>
            </a:ln>
          </p:spPr>
          <p:style>
            <a:lnRef idx="0">
              <a:scrgbClr r="0" g="0" b="0"/>
            </a:lnRef>
            <a:fillRef idx="0">
              <a:scrgbClr r="0" g="0" b="0"/>
            </a:fillRef>
            <a:effectRef idx="0">
              <a:scrgbClr r="0" g="0" b="0"/>
            </a:effectRef>
            <a:fontRef idx="minor"/>
          </p:style>
        </p:sp>
        <p:sp>
          <p:nvSpPr>
            <p:cNvPr id="416" name="CustomShape 157">
              <a:extLst>
                <a:ext uri="{FF2B5EF4-FFF2-40B4-BE49-F238E27FC236}">
                  <a16:creationId xmlns:a16="http://schemas.microsoft.com/office/drawing/2014/main" id="{E15B21D3-093E-48C7-8953-FB856052AFBA}"/>
                </a:ext>
              </a:extLst>
            </p:cNvPr>
            <p:cNvSpPr/>
            <p:nvPr/>
          </p:nvSpPr>
          <p:spPr>
            <a:xfrm>
              <a:off x="3744360" y="5989320"/>
              <a:ext cx="46440" cy="43200"/>
            </a:xfrm>
            <a:custGeom>
              <a:avLst/>
              <a:gdLst/>
              <a:ahLst/>
              <a:cxnLst/>
              <a:rect l="l" t="t" r="r" b="b"/>
              <a:pathLst>
                <a:path w="44" h="42">
                  <a:moveTo>
                    <a:pt x="6" y="35"/>
                  </a:moveTo>
                  <a:lnTo>
                    <a:pt x="6" y="30"/>
                  </a:lnTo>
                  <a:lnTo>
                    <a:pt x="4" y="28"/>
                  </a:lnTo>
                  <a:lnTo>
                    <a:pt x="2" y="26"/>
                  </a:lnTo>
                  <a:lnTo>
                    <a:pt x="0" y="24"/>
                  </a:lnTo>
                  <a:lnTo>
                    <a:pt x="0" y="19"/>
                  </a:lnTo>
                  <a:lnTo>
                    <a:pt x="2" y="17"/>
                  </a:lnTo>
                  <a:lnTo>
                    <a:pt x="6" y="15"/>
                  </a:lnTo>
                  <a:lnTo>
                    <a:pt x="8" y="8"/>
                  </a:lnTo>
                  <a:lnTo>
                    <a:pt x="13" y="6"/>
                  </a:lnTo>
                  <a:lnTo>
                    <a:pt x="19" y="4"/>
                  </a:lnTo>
                  <a:lnTo>
                    <a:pt x="22" y="2"/>
                  </a:lnTo>
                  <a:lnTo>
                    <a:pt x="24" y="0"/>
                  </a:lnTo>
                  <a:lnTo>
                    <a:pt x="24" y="0"/>
                  </a:lnTo>
                  <a:lnTo>
                    <a:pt x="28" y="0"/>
                  </a:lnTo>
                  <a:lnTo>
                    <a:pt x="28" y="0"/>
                  </a:lnTo>
                  <a:lnTo>
                    <a:pt x="30" y="0"/>
                  </a:lnTo>
                  <a:lnTo>
                    <a:pt x="33" y="2"/>
                  </a:lnTo>
                  <a:lnTo>
                    <a:pt x="37" y="2"/>
                  </a:lnTo>
                  <a:lnTo>
                    <a:pt x="39" y="4"/>
                  </a:lnTo>
                  <a:lnTo>
                    <a:pt x="44" y="11"/>
                  </a:lnTo>
                  <a:lnTo>
                    <a:pt x="44" y="17"/>
                  </a:lnTo>
                  <a:lnTo>
                    <a:pt x="39" y="19"/>
                  </a:lnTo>
                  <a:lnTo>
                    <a:pt x="37" y="22"/>
                  </a:lnTo>
                  <a:lnTo>
                    <a:pt x="37" y="24"/>
                  </a:lnTo>
                  <a:lnTo>
                    <a:pt x="39" y="24"/>
                  </a:lnTo>
                  <a:lnTo>
                    <a:pt x="37" y="28"/>
                  </a:lnTo>
                  <a:lnTo>
                    <a:pt x="35" y="30"/>
                  </a:lnTo>
                  <a:lnTo>
                    <a:pt x="33" y="30"/>
                  </a:lnTo>
                  <a:lnTo>
                    <a:pt x="28" y="30"/>
                  </a:lnTo>
                  <a:lnTo>
                    <a:pt x="26" y="33"/>
                  </a:lnTo>
                  <a:lnTo>
                    <a:pt x="22" y="33"/>
                  </a:lnTo>
                  <a:lnTo>
                    <a:pt x="22" y="37"/>
                  </a:lnTo>
                  <a:lnTo>
                    <a:pt x="19" y="39"/>
                  </a:lnTo>
                  <a:lnTo>
                    <a:pt x="19" y="42"/>
                  </a:lnTo>
                  <a:lnTo>
                    <a:pt x="15" y="42"/>
                  </a:lnTo>
                  <a:lnTo>
                    <a:pt x="11" y="39"/>
                  </a:lnTo>
                  <a:lnTo>
                    <a:pt x="8" y="37"/>
                  </a:lnTo>
                  <a:lnTo>
                    <a:pt x="6" y="35"/>
                  </a:lnTo>
                  <a:close/>
                </a:path>
              </a:pathLst>
            </a:custGeom>
            <a:grpFill/>
            <a:ln w="0">
              <a:noFill/>
            </a:ln>
          </p:spPr>
          <p:style>
            <a:lnRef idx="0">
              <a:scrgbClr r="0" g="0" b="0"/>
            </a:lnRef>
            <a:fillRef idx="0">
              <a:scrgbClr r="0" g="0" b="0"/>
            </a:fillRef>
            <a:effectRef idx="0">
              <a:scrgbClr r="0" g="0" b="0"/>
            </a:effectRef>
            <a:fontRef idx="minor"/>
          </p:style>
        </p:sp>
        <p:sp>
          <p:nvSpPr>
            <p:cNvPr id="417" name="CustomShape 158">
              <a:extLst>
                <a:ext uri="{FF2B5EF4-FFF2-40B4-BE49-F238E27FC236}">
                  <a16:creationId xmlns:a16="http://schemas.microsoft.com/office/drawing/2014/main" id="{2C2800A4-E733-4509-9835-8829A0E73E4E}"/>
                </a:ext>
              </a:extLst>
            </p:cNvPr>
            <p:cNvSpPr/>
            <p:nvPr/>
          </p:nvSpPr>
          <p:spPr>
            <a:xfrm>
              <a:off x="5503320" y="5615280"/>
              <a:ext cx="835920" cy="871560"/>
            </a:xfrm>
            <a:custGeom>
              <a:avLst/>
              <a:gdLst/>
              <a:ahLst/>
              <a:cxnLst/>
              <a:rect l="l" t="t" r="r" b="b"/>
              <a:pathLst>
                <a:path w="357" h="383">
                  <a:moveTo>
                    <a:pt x="353" y="182"/>
                  </a:moveTo>
                  <a:cubicBezTo>
                    <a:pt x="354" y="179"/>
                    <a:pt x="354" y="179"/>
                    <a:pt x="354" y="179"/>
                  </a:cubicBezTo>
                  <a:cubicBezTo>
                    <a:pt x="354" y="181"/>
                    <a:pt x="354" y="181"/>
                    <a:pt x="354" y="181"/>
                  </a:cubicBezTo>
                  <a:cubicBezTo>
                    <a:pt x="353" y="182"/>
                    <a:pt x="353" y="182"/>
                    <a:pt x="353" y="182"/>
                  </a:cubicBezTo>
                  <a:close/>
                  <a:moveTo>
                    <a:pt x="354" y="160"/>
                  </a:moveTo>
                  <a:cubicBezTo>
                    <a:pt x="353" y="158"/>
                    <a:pt x="353" y="158"/>
                    <a:pt x="353" y="158"/>
                  </a:cubicBezTo>
                  <a:cubicBezTo>
                    <a:pt x="354" y="156"/>
                    <a:pt x="354" y="156"/>
                    <a:pt x="354" y="156"/>
                  </a:cubicBezTo>
                  <a:cubicBezTo>
                    <a:pt x="354" y="154"/>
                    <a:pt x="354" y="154"/>
                    <a:pt x="354" y="154"/>
                  </a:cubicBezTo>
                  <a:cubicBezTo>
                    <a:pt x="355" y="153"/>
                    <a:pt x="355" y="153"/>
                    <a:pt x="355" y="153"/>
                  </a:cubicBezTo>
                  <a:cubicBezTo>
                    <a:pt x="356" y="151"/>
                    <a:pt x="356" y="151"/>
                    <a:pt x="356" y="151"/>
                  </a:cubicBezTo>
                  <a:cubicBezTo>
                    <a:pt x="356" y="150"/>
                    <a:pt x="356" y="150"/>
                    <a:pt x="356" y="150"/>
                  </a:cubicBezTo>
                  <a:cubicBezTo>
                    <a:pt x="356" y="148"/>
                    <a:pt x="356" y="148"/>
                    <a:pt x="356" y="148"/>
                  </a:cubicBezTo>
                  <a:cubicBezTo>
                    <a:pt x="357" y="148"/>
                    <a:pt x="357" y="148"/>
                    <a:pt x="357" y="148"/>
                  </a:cubicBezTo>
                  <a:cubicBezTo>
                    <a:pt x="357" y="150"/>
                    <a:pt x="357" y="150"/>
                    <a:pt x="357" y="150"/>
                  </a:cubicBezTo>
                  <a:cubicBezTo>
                    <a:pt x="357" y="153"/>
                    <a:pt x="357" y="153"/>
                    <a:pt x="357" y="153"/>
                  </a:cubicBezTo>
                  <a:cubicBezTo>
                    <a:pt x="355" y="155"/>
                    <a:pt x="355" y="155"/>
                    <a:pt x="355" y="155"/>
                  </a:cubicBezTo>
                  <a:cubicBezTo>
                    <a:pt x="355" y="159"/>
                    <a:pt x="355" y="159"/>
                    <a:pt x="355" y="159"/>
                  </a:cubicBezTo>
                  <a:cubicBezTo>
                    <a:pt x="355" y="161"/>
                    <a:pt x="355" y="161"/>
                    <a:pt x="355" y="161"/>
                  </a:cubicBezTo>
                  <a:cubicBezTo>
                    <a:pt x="354" y="160"/>
                    <a:pt x="354" y="160"/>
                    <a:pt x="354" y="160"/>
                  </a:cubicBezTo>
                  <a:close/>
                  <a:moveTo>
                    <a:pt x="339" y="134"/>
                  </a:moveTo>
                  <a:cubicBezTo>
                    <a:pt x="341" y="137"/>
                    <a:pt x="341" y="137"/>
                    <a:pt x="341" y="137"/>
                  </a:cubicBezTo>
                  <a:cubicBezTo>
                    <a:pt x="342" y="138"/>
                    <a:pt x="342" y="138"/>
                    <a:pt x="342" y="138"/>
                  </a:cubicBezTo>
                  <a:cubicBezTo>
                    <a:pt x="342" y="137"/>
                    <a:pt x="342" y="137"/>
                    <a:pt x="342" y="137"/>
                  </a:cubicBezTo>
                  <a:cubicBezTo>
                    <a:pt x="342" y="136"/>
                    <a:pt x="342" y="136"/>
                    <a:pt x="342" y="136"/>
                  </a:cubicBezTo>
                  <a:cubicBezTo>
                    <a:pt x="342" y="135"/>
                    <a:pt x="342" y="135"/>
                    <a:pt x="342" y="135"/>
                  </a:cubicBezTo>
                  <a:cubicBezTo>
                    <a:pt x="341" y="134"/>
                    <a:pt x="341" y="134"/>
                    <a:pt x="341" y="134"/>
                  </a:cubicBezTo>
                  <a:cubicBezTo>
                    <a:pt x="340" y="134"/>
                    <a:pt x="340" y="134"/>
                    <a:pt x="340" y="134"/>
                  </a:cubicBezTo>
                  <a:cubicBezTo>
                    <a:pt x="339" y="134"/>
                    <a:pt x="339" y="134"/>
                    <a:pt x="339" y="134"/>
                  </a:cubicBezTo>
                  <a:close/>
                  <a:moveTo>
                    <a:pt x="337" y="122"/>
                  </a:moveTo>
                  <a:cubicBezTo>
                    <a:pt x="337" y="121"/>
                    <a:pt x="337" y="121"/>
                    <a:pt x="337" y="121"/>
                  </a:cubicBezTo>
                  <a:cubicBezTo>
                    <a:pt x="336" y="122"/>
                    <a:pt x="336" y="122"/>
                    <a:pt x="336" y="122"/>
                  </a:cubicBezTo>
                  <a:cubicBezTo>
                    <a:pt x="337" y="122"/>
                    <a:pt x="337" y="122"/>
                    <a:pt x="337" y="122"/>
                  </a:cubicBezTo>
                  <a:close/>
                  <a:moveTo>
                    <a:pt x="304" y="83"/>
                  </a:moveTo>
                  <a:cubicBezTo>
                    <a:pt x="304" y="82"/>
                    <a:pt x="304" y="82"/>
                    <a:pt x="304" y="82"/>
                  </a:cubicBezTo>
                  <a:cubicBezTo>
                    <a:pt x="303" y="80"/>
                    <a:pt x="303" y="80"/>
                    <a:pt x="303" y="80"/>
                  </a:cubicBezTo>
                  <a:cubicBezTo>
                    <a:pt x="304" y="80"/>
                    <a:pt x="304" y="80"/>
                    <a:pt x="304" y="80"/>
                  </a:cubicBezTo>
                  <a:cubicBezTo>
                    <a:pt x="305" y="79"/>
                    <a:pt x="305" y="79"/>
                    <a:pt x="305" y="79"/>
                  </a:cubicBezTo>
                  <a:cubicBezTo>
                    <a:pt x="305" y="82"/>
                    <a:pt x="305" y="82"/>
                    <a:pt x="305" y="82"/>
                  </a:cubicBezTo>
                  <a:cubicBezTo>
                    <a:pt x="304" y="84"/>
                    <a:pt x="304" y="84"/>
                    <a:pt x="304" y="84"/>
                  </a:cubicBezTo>
                  <a:cubicBezTo>
                    <a:pt x="304" y="83"/>
                    <a:pt x="304" y="83"/>
                    <a:pt x="304" y="83"/>
                  </a:cubicBezTo>
                  <a:close/>
                  <a:moveTo>
                    <a:pt x="275" y="0"/>
                  </a:moveTo>
                  <a:cubicBezTo>
                    <a:pt x="275" y="1"/>
                    <a:pt x="275" y="1"/>
                    <a:pt x="275" y="1"/>
                  </a:cubicBezTo>
                  <a:cubicBezTo>
                    <a:pt x="276" y="0"/>
                    <a:pt x="276" y="0"/>
                    <a:pt x="276" y="0"/>
                  </a:cubicBezTo>
                  <a:cubicBezTo>
                    <a:pt x="275" y="0"/>
                    <a:pt x="275" y="0"/>
                    <a:pt x="275" y="0"/>
                  </a:cubicBezTo>
                  <a:close/>
                  <a:moveTo>
                    <a:pt x="274" y="4"/>
                  </a:moveTo>
                  <a:cubicBezTo>
                    <a:pt x="274" y="6"/>
                    <a:pt x="274" y="6"/>
                    <a:pt x="274" y="6"/>
                  </a:cubicBezTo>
                  <a:cubicBezTo>
                    <a:pt x="274" y="6"/>
                    <a:pt x="274" y="6"/>
                    <a:pt x="274" y="6"/>
                  </a:cubicBezTo>
                  <a:cubicBezTo>
                    <a:pt x="275" y="6"/>
                    <a:pt x="275" y="6"/>
                    <a:pt x="275" y="6"/>
                  </a:cubicBezTo>
                  <a:cubicBezTo>
                    <a:pt x="275" y="4"/>
                    <a:pt x="275" y="4"/>
                    <a:pt x="275" y="4"/>
                  </a:cubicBezTo>
                  <a:cubicBezTo>
                    <a:pt x="274" y="4"/>
                    <a:pt x="274" y="4"/>
                    <a:pt x="274" y="4"/>
                  </a:cubicBezTo>
                  <a:close/>
                  <a:moveTo>
                    <a:pt x="245" y="67"/>
                  </a:moveTo>
                  <a:cubicBezTo>
                    <a:pt x="246" y="68"/>
                    <a:pt x="246" y="68"/>
                    <a:pt x="246" y="68"/>
                  </a:cubicBezTo>
                  <a:cubicBezTo>
                    <a:pt x="247" y="68"/>
                    <a:pt x="247" y="68"/>
                    <a:pt x="247" y="68"/>
                  </a:cubicBezTo>
                  <a:cubicBezTo>
                    <a:pt x="247" y="67"/>
                    <a:pt x="247" y="67"/>
                    <a:pt x="247" y="67"/>
                  </a:cubicBezTo>
                  <a:cubicBezTo>
                    <a:pt x="245" y="67"/>
                    <a:pt x="245" y="67"/>
                    <a:pt x="245" y="67"/>
                  </a:cubicBezTo>
                  <a:close/>
                  <a:moveTo>
                    <a:pt x="243" y="64"/>
                  </a:moveTo>
                  <a:cubicBezTo>
                    <a:pt x="244" y="64"/>
                    <a:pt x="244" y="64"/>
                    <a:pt x="244" y="64"/>
                  </a:cubicBezTo>
                  <a:cubicBezTo>
                    <a:pt x="245" y="64"/>
                    <a:pt x="245" y="64"/>
                    <a:pt x="245" y="64"/>
                  </a:cubicBezTo>
                  <a:cubicBezTo>
                    <a:pt x="246" y="63"/>
                    <a:pt x="246" y="63"/>
                    <a:pt x="246" y="63"/>
                  </a:cubicBezTo>
                  <a:cubicBezTo>
                    <a:pt x="248" y="62"/>
                    <a:pt x="248" y="62"/>
                    <a:pt x="248" y="62"/>
                  </a:cubicBezTo>
                  <a:cubicBezTo>
                    <a:pt x="248" y="62"/>
                    <a:pt x="248" y="62"/>
                    <a:pt x="248" y="62"/>
                  </a:cubicBezTo>
                  <a:cubicBezTo>
                    <a:pt x="246" y="61"/>
                    <a:pt x="246" y="61"/>
                    <a:pt x="246" y="61"/>
                  </a:cubicBezTo>
                  <a:cubicBezTo>
                    <a:pt x="244" y="62"/>
                    <a:pt x="244" y="62"/>
                    <a:pt x="244" y="62"/>
                  </a:cubicBezTo>
                  <a:cubicBezTo>
                    <a:pt x="244" y="62"/>
                    <a:pt x="243" y="64"/>
                    <a:pt x="243" y="64"/>
                  </a:cubicBezTo>
                  <a:close/>
                  <a:moveTo>
                    <a:pt x="225" y="55"/>
                  </a:moveTo>
                  <a:cubicBezTo>
                    <a:pt x="225" y="54"/>
                    <a:pt x="225" y="54"/>
                    <a:pt x="225" y="54"/>
                  </a:cubicBezTo>
                  <a:cubicBezTo>
                    <a:pt x="225" y="53"/>
                    <a:pt x="225" y="53"/>
                    <a:pt x="225" y="53"/>
                  </a:cubicBezTo>
                  <a:cubicBezTo>
                    <a:pt x="226" y="54"/>
                    <a:pt x="226" y="54"/>
                    <a:pt x="226" y="54"/>
                  </a:cubicBezTo>
                  <a:cubicBezTo>
                    <a:pt x="225" y="55"/>
                    <a:pt x="225" y="55"/>
                    <a:pt x="225" y="55"/>
                  </a:cubicBezTo>
                  <a:close/>
                  <a:moveTo>
                    <a:pt x="220" y="36"/>
                  </a:moveTo>
                  <a:cubicBezTo>
                    <a:pt x="219" y="35"/>
                    <a:pt x="219" y="35"/>
                    <a:pt x="219" y="35"/>
                  </a:cubicBezTo>
                  <a:cubicBezTo>
                    <a:pt x="219" y="36"/>
                    <a:pt x="219" y="36"/>
                    <a:pt x="219" y="36"/>
                  </a:cubicBezTo>
                  <a:cubicBezTo>
                    <a:pt x="219" y="35"/>
                    <a:pt x="219" y="35"/>
                    <a:pt x="219" y="35"/>
                  </a:cubicBezTo>
                  <a:cubicBezTo>
                    <a:pt x="220" y="34"/>
                    <a:pt x="220" y="34"/>
                    <a:pt x="220" y="34"/>
                  </a:cubicBezTo>
                  <a:cubicBezTo>
                    <a:pt x="221" y="35"/>
                    <a:pt x="221" y="35"/>
                    <a:pt x="221" y="35"/>
                  </a:cubicBezTo>
                  <a:cubicBezTo>
                    <a:pt x="220" y="36"/>
                    <a:pt x="220" y="36"/>
                    <a:pt x="220" y="36"/>
                  </a:cubicBezTo>
                  <a:close/>
                  <a:moveTo>
                    <a:pt x="222" y="38"/>
                  </a:moveTo>
                  <a:cubicBezTo>
                    <a:pt x="221" y="39"/>
                    <a:pt x="221" y="39"/>
                    <a:pt x="221" y="39"/>
                  </a:cubicBezTo>
                  <a:cubicBezTo>
                    <a:pt x="222" y="39"/>
                    <a:pt x="222" y="39"/>
                    <a:pt x="222" y="39"/>
                  </a:cubicBezTo>
                  <a:cubicBezTo>
                    <a:pt x="223" y="39"/>
                    <a:pt x="223" y="39"/>
                    <a:pt x="223" y="39"/>
                  </a:cubicBezTo>
                  <a:cubicBezTo>
                    <a:pt x="225" y="39"/>
                    <a:pt x="225" y="39"/>
                    <a:pt x="225" y="39"/>
                  </a:cubicBezTo>
                  <a:cubicBezTo>
                    <a:pt x="226" y="38"/>
                    <a:pt x="226" y="38"/>
                    <a:pt x="226" y="38"/>
                  </a:cubicBezTo>
                  <a:cubicBezTo>
                    <a:pt x="225" y="37"/>
                    <a:pt x="225" y="37"/>
                    <a:pt x="225" y="37"/>
                  </a:cubicBezTo>
                  <a:cubicBezTo>
                    <a:pt x="224" y="38"/>
                    <a:pt x="224" y="38"/>
                    <a:pt x="224" y="38"/>
                  </a:cubicBezTo>
                  <a:cubicBezTo>
                    <a:pt x="224" y="37"/>
                    <a:pt x="224" y="37"/>
                    <a:pt x="224" y="37"/>
                  </a:cubicBezTo>
                  <a:cubicBezTo>
                    <a:pt x="226" y="36"/>
                    <a:pt x="226" y="36"/>
                    <a:pt x="226" y="36"/>
                  </a:cubicBezTo>
                  <a:cubicBezTo>
                    <a:pt x="225" y="35"/>
                    <a:pt x="225" y="35"/>
                    <a:pt x="225" y="35"/>
                  </a:cubicBezTo>
                  <a:cubicBezTo>
                    <a:pt x="224" y="36"/>
                    <a:pt x="224" y="36"/>
                    <a:pt x="224" y="36"/>
                  </a:cubicBezTo>
                  <a:cubicBezTo>
                    <a:pt x="224" y="34"/>
                    <a:pt x="224" y="34"/>
                    <a:pt x="224" y="34"/>
                  </a:cubicBezTo>
                  <a:cubicBezTo>
                    <a:pt x="223" y="35"/>
                    <a:pt x="223" y="35"/>
                    <a:pt x="223" y="35"/>
                  </a:cubicBezTo>
                  <a:cubicBezTo>
                    <a:pt x="223" y="36"/>
                    <a:pt x="223" y="36"/>
                    <a:pt x="223" y="36"/>
                  </a:cubicBezTo>
                  <a:cubicBezTo>
                    <a:pt x="221" y="36"/>
                    <a:pt x="221" y="36"/>
                    <a:pt x="221" y="36"/>
                  </a:cubicBezTo>
                  <a:cubicBezTo>
                    <a:pt x="222" y="36"/>
                    <a:pt x="222" y="36"/>
                    <a:pt x="222" y="36"/>
                  </a:cubicBezTo>
                  <a:cubicBezTo>
                    <a:pt x="221" y="36"/>
                    <a:pt x="221" y="36"/>
                    <a:pt x="221" y="36"/>
                  </a:cubicBezTo>
                  <a:cubicBezTo>
                    <a:pt x="222" y="38"/>
                    <a:pt x="222" y="38"/>
                    <a:pt x="222" y="38"/>
                  </a:cubicBezTo>
                  <a:close/>
                  <a:moveTo>
                    <a:pt x="223" y="11"/>
                  </a:moveTo>
                  <a:cubicBezTo>
                    <a:pt x="224" y="12"/>
                    <a:pt x="224" y="12"/>
                    <a:pt x="224" y="12"/>
                  </a:cubicBezTo>
                  <a:cubicBezTo>
                    <a:pt x="225" y="11"/>
                    <a:pt x="225" y="11"/>
                    <a:pt x="225" y="11"/>
                  </a:cubicBezTo>
                  <a:cubicBezTo>
                    <a:pt x="226" y="9"/>
                    <a:pt x="226" y="9"/>
                    <a:pt x="226" y="9"/>
                  </a:cubicBezTo>
                  <a:cubicBezTo>
                    <a:pt x="225" y="8"/>
                    <a:pt x="225" y="8"/>
                    <a:pt x="225" y="8"/>
                  </a:cubicBezTo>
                  <a:cubicBezTo>
                    <a:pt x="224" y="10"/>
                    <a:pt x="224" y="10"/>
                    <a:pt x="224" y="10"/>
                  </a:cubicBezTo>
                  <a:cubicBezTo>
                    <a:pt x="223" y="11"/>
                    <a:pt x="223" y="11"/>
                    <a:pt x="223" y="11"/>
                  </a:cubicBezTo>
                  <a:close/>
                  <a:moveTo>
                    <a:pt x="221" y="13"/>
                  </a:moveTo>
                  <a:cubicBezTo>
                    <a:pt x="222" y="13"/>
                    <a:pt x="222" y="13"/>
                    <a:pt x="222" y="13"/>
                  </a:cubicBezTo>
                  <a:cubicBezTo>
                    <a:pt x="222" y="12"/>
                    <a:pt x="222" y="12"/>
                    <a:pt x="222" y="12"/>
                  </a:cubicBezTo>
                  <a:cubicBezTo>
                    <a:pt x="221" y="13"/>
                    <a:pt x="221" y="13"/>
                    <a:pt x="221" y="13"/>
                  </a:cubicBezTo>
                  <a:close/>
                  <a:moveTo>
                    <a:pt x="220" y="14"/>
                  </a:moveTo>
                  <a:cubicBezTo>
                    <a:pt x="220" y="14"/>
                    <a:pt x="220" y="14"/>
                    <a:pt x="220" y="14"/>
                  </a:cubicBezTo>
                  <a:cubicBezTo>
                    <a:pt x="221" y="14"/>
                    <a:pt x="221" y="14"/>
                    <a:pt x="221" y="14"/>
                  </a:cubicBezTo>
                  <a:cubicBezTo>
                    <a:pt x="220" y="14"/>
                    <a:pt x="220" y="14"/>
                    <a:pt x="220" y="14"/>
                  </a:cubicBezTo>
                  <a:close/>
                  <a:moveTo>
                    <a:pt x="217" y="15"/>
                  </a:moveTo>
                  <a:cubicBezTo>
                    <a:pt x="218" y="15"/>
                    <a:pt x="218" y="15"/>
                    <a:pt x="218" y="15"/>
                  </a:cubicBezTo>
                  <a:cubicBezTo>
                    <a:pt x="218" y="14"/>
                    <a:pt x="218" y="14"/>
                    <a:pt x="218" y="14"/>
                  </a:cubicBezTo>
                  <a:cubicBezTo>
                    <a:pt x="217" y="15"/>
                    <a:pt x="217" y="15"/>
                    <a:pt x="217" y="15"/>
                  </a:cubicBezTo>
                  <a:close/>
                  <a:moveTo>
                    <a:pt x="214" y="18"/>
                  </a:moveTo>
                  <a:cubicBezTo>
                    <a:pt x="214" y="17"/>
                    <a:pt x="214" y="17"/>
                    <a:pt x="214" y="17"/>
                  </a:cubicBezTo>
                  <a:cubicBezTo>
                    <a:pt x="216" y="16"/>
                    <a:pt x="216" y="16"/>
                    <a:pt x="216" y="16"/>
                  </a:cubicBezTo>
                  <a:cubicBezTo>
                    <a:pt x="217" y="16"/>
                    <a:pt x="217" y="16"/>
                    <a:pt x="217" y="16"/>
                  </a:cubicBezTo>
                  <a:cubicBezTo>
                    <a:pt x="217" y="17"/>
                    <a:pt x="217" y="17"/>
                    <a:pt x="217" y="17"/>
                  </a:cubicBezTo>
                  <a:cubicBezTo>
                    <a:pt x="215" y="17"/>
                    <a:pt x="215" y="17"/>
                    <a:pt x="215" y="17"/>
                  </a:cubicBezTo>
                  <a:cubicBezTo>
                    <a:pt x="214" y="18"/>
                    <a:pt x="214" y="18"/>
                    <a:pt x="214" y="18"/>
                  </a:cubicBezTo>
                  <a:close/>
                  <a:moveTo>
                    <a:pt x="212" y="18"/>
                  </a:moveTo>
                  <a:cubicBezTo>
                    <a:pt x="212" y="19"/>
                    <a:pt x="212" y="19"/>
                    <a:pt x="212" y="19"/>
                  </a:cubicBezTo>
                  <a:cubicBezTo>
                    <a:pt x="214" y="18"/>
                    <a:pt x="214" y="18"/>
                    <a:pt x="214" y="18"/>
                  </a:cubicBezTo>
                  <a:cubicBezTo>
                    <a:pt x="214" y="18"/>
                    <a:pt x="214" y="18"/>
                    <a:pt x="214" y="18"/>
                  </a:cubicBezTo>
                  <a:cubicBezTo>
                    <a:pt x="212" y="18"/>
                    <a:pt x="212" y="18"/>
                    <a:pt x="212" y="18"/>
                  </a:cubicBezTo>
                  <a:close/>
                  <a:moveTo>
                    <a:pt x="189" y="11"/>
                  </a:moveTo>
                  <a:cubicBezTo>
                    <a:pt x="188" y="10"/>
                    <a:pt x="188" y="10"/>
                    <a:pt x="188" y="10"/>
                  </a:cubicBezTo>
                  <a:cubicBezTo>
                    <a:pt x="189" y="8"/>
                    <a:pt x="189" y="8"/>
                    <a:pt x="189" y="8"/>
                  </a:cubicBezTo>
                  <a:cubicBezTo>
                    <a:pt x="190" y="8"/>
                    <a:pt x="190" y="8"/>
                    <a:pt x="190" y="8"/>
                  </a:cubicBezTo>
                  <a:cubicBezTo>
                    <a:pt x="189" y="10"/>
                    <a:pt x="189" y="10"/>
                    <a:pt x="189" y="10"/>
                  </a:cubicBezTo>
                  <a:cubicBezTo>
                    <a:pt x="189" y="11"/>
                    <a:pt x="189" y="11"/>
                    <a:pt x="189" y="11"/>
                  </a:cubicBezTo>
                  <a:close/>
                  <a:moveTo>
                    <a:pt x="170" y="10"/>
                  </a:moveTo>
                  <a:cubicBezTo>
                    <a:pt x="170" y="12"/>
                    <a:pt x="170" y="12"/>
                    <a:pt x="170" y="12"/>
                  </a:cubicBezTo>
                  <a:cubicBezTo>
                    <a:pt x="171" y="14"/>
                    <a:pt x="171" y="14"/>
                    <a:pt x="171" y="14"/>
                  </a:cubicBezTo>
                  <a:cubicBezTo>
                    <a:pt x="173" y="16"/>
                    <a:pt x="173" y="16"/>
                    <a:pt x="173" y="16"/>
                  </a:cubicBezTo>
                  <a:cubicBezTo>
                    <a:pt x="175" y="17"/>
                    <a:pt x="175" y="17"/>
                    <a:pt x="175" y="17"/>
                  </a:cubicBezTo>
                  <a:cubicBezTo>
                    <a:pt x="178" y="14"/>
                    <a:pt x="178" y="14"/>
                    <a:pt x="178" y="14"/>
                  </a:cubicBezTo>
                  <a:cubicBezTo>
                    <a:pt x="179" y="14"/>
                    <a:pt x="179" y="14"/>
                    <a:pt x="179" y="14"/>
                  </a:cubicBezTo>
                  <a:cubicBezTo>
                    <a:pt x="179" y="13"/>
                    <a:pt x="179" y="13"/>
                    <a:pt x="179" y="13"/>
                  </a:cubicBezTo>
                  <a:cubicBezTo>
                    <a:pt x="180" y="12"/>
                    <a:pt x="180" y="12"/>
                    <a:pt x="180" y="12"/>
                  </a:cubicBezTo>
                  <a:cubicBezTo>
                    <a:pt x="179" y="12"/>
                    <a:pt x="179" y="12"/>
                    <a:pt x="179" y="12"/>
                  </a:cubicBezTo>
                  <a:cubicBezTo>
                    <a:pt x="179" y="10"/>
                    <a:pt x="179" y="10"/>
                    <a:pt x="179" y="10"/>
                  </a:cubicBezTo>
                  <a:cubicBezTo>
                    <a:pt x="178" y="10"/>
                    <a:pt x="178" y="10"/>
                    <a:pt x="178" y="10"/>
                  </a:cubicBezTo>
                  <a:cubicBezTo>
                    <a:pt x="177" y="11"/>
                    <a:pt x="177" y="11"/>
                    <a:pt x="177" y="11"/>
                  </a:cubicBezTo>
                  <a:cubicBezTo>
                    <a:pt x="174" y="11"/>
                    <a:pt x="174" y="11"/>
                    <a:pt x="174" y="11"/>
                  </a:cubicBezTo>
                  <a:cubicBezTo>
                    <a:pt x="173" y="12"/>
                    <a:pt x="173" y="12"/>
                    <a:pt x="173" y="12"/>
                  </a:cubicBezTo>
                  <a:cubicBezTo>
                    <a:pt x="172" y="12"/>
                    <a:pt x="172" y="12"/>
                    <a:pt x="172" y="12"/>
                  </a:cubicBezTo>
                  <a:cubicBezTo>
                    <a:pt x="172" y="11"/>
                    <a:pt x="172" y="11"/>
                    <a:pt x="172" y="11"/>
                  </a:cubicBezTo>
                  <a:cubicBezTo>
                    <a:pt x="171" y="11"/>
                    <a:pt x="171" y="11"/>
                    <a:pt x="171" y="11"/>
                  </a:cubicBezTo>
                  <a:cubicBezTo>
                    <a:pt x="170" y="10"/>
                    <a:pt x="170" y="10"/>
                    <a:pt x="170" y="10"/>
                  </a:cubicBezTo>
                  <a:cubicBezTo>
                    <a:pt x="170" y="10"/>
                    <a:pt x="170" y="10"/>
                    <a:pt x="170" y="10"/>
                  </a:cubicBezTo>
                  <a:cubicBezTo>
                    <a:pt x="170" y="10"/>
                    <a:pt x="170" y="10"/>
                    <a:pt x="170" y="10"/>
                  </a:cubicBezTo>
                  <a:close/>
                  <a:moveTo>
                    <a:pt x="169" y="11"/>
                  </a:moveTo>
                  <a:cubicBezTo>
                    <a:pt x="170" y="14"/>
                    <a:pt x="170" y="14"/>
                    <a:pt x="170" y="14"/>
                  </a:cubicBezTo>
                  <a:cubicBezTo>
                    <a:pt x="171" y="14"/>
                    <a:pt x="171" y="14"/>
                    <a:pt x="171" y="14"/>
                  </a:cubicBezTo>
                  <a:cubicBezTo>
                    <a:pt x="172" y="15"/>
                    <a:pt x="172" y="15"/>
                    <a:pt x="172" y="15"/>
                  </a:cubicBezTo>
                  <a:cubicBezTo>
                    <a:pt x="170" y="15"/>
                    <a:pt x="170" y="15"/>
                    <a:pt x="170" y="15"/>
                  </a:cubicBezTo>
                  <a:cubicBezTo>
                    <a:pt x="169" y="15"/>
                    <a:pt x="169" y="15"/>
                    <a:pt x="169" y="15"/>
                  </a:cubicBezTo>
                  <a:cubicBezTo>
                    <a:pt x="167" y="14"/>
                    <a:pt x="167" y="14"/>
                    <a:pt x="167" y="14"/>
                  </a:cubicBezTo>
                  <a:cubicBezTo>
                    <a:pt x="167" y="13"/>
                    <a:pt x="167" y="13"/>
                    <a:pt x="167" y="13"/>
                  </a:cubicBezTo>
                  <a:cubicBezTo>
                    <a:pt x="168" y="13"/>
                    <a:pt x="168" y="13"/>
                    <a:pt x="168" y="13"/>
                  </a:cubicBezTo>
                  <a:cubicBezTo>
                    <a:pt x="169" y="13"/>
                    <a:pt x="169" y="13"/>
                    <a:pt x="169" y="13"/>
                  </a:cubicBezTo>
                  <a:cubicBezTo>
                    <a:pt x="169" y="13"/>
                    <a:pt x="169" y="13"/>
                    <a:pt x="169" y="13"/>
                  </a:cubicBezTo>
                  <a:cubicBezTo>
                    <a:pt x="168" y="13"/>
                    <a:pt x="168" y="13"/>
                    <a:pt x="168" y="13"/>
                  </a:cubicBezTo>
                  <a:cubicBezTo>
                    <a:pt x="168" y="12"/>
                    <a:pt x="168" y="12"/>
                    <a:pt x="168" y="12"/>
                  </a:cubicBezTo>
                  <a:cubicBezTo>
                    <a:pt x="168" y="11"/>
                    <a:pt x="168" y="11"/>
                    <a:pt x="168" y="11"/>
                  </a:cubicBezTo>
                  <a:cubicBezTo>
                    <a:pt x="169" y="11"/>
                    <a:pt x="169" y="11"/>
                    <a:pt x="169" y="11"/>
                  </a:cubicBezTo>
                  <a:close/>
                  <a:moveTo>
                    <a:pt x="113" y="49"/>
                  </a:moveTo>
                  <a:cubicBezTo>
                    <a:pt x="114" y="50"/>
                    <a:pt x="114" y="50"/>
                    <a:pt x="114" y="50"/>
                  </a:cubicBezTo>
                  <a:cubicBezTo>
                    <a:pt x="115" y="49"/>
                    <a:pt x="115" y="49"/>
                    <a:pt x="115" y="49"/>
                  </a:cubicBezTo>
                  <a:cubicBezTo>
                    <a:pt x="114" y="48"/>
                    <a:pt x="114" y="48"/>
                    <a:pt x="114" y="48"/>
                  </a:cubicBezTo>
                  <a:cubicBezTo>
                    <a:pt x="114" y="48"/>
                    <a:pt x="113" y="49"/>
                    <a:pt x="113" y="49"/>
                  </a:cubicBezTo>
                  <a:close/>
                  <a:moveTo>
                    <a:pt x="113" y="55"/>
                  </a:moveTo>
                  <a:cubicBezTo>
                    <a:pt x="113" y="53"/>
                    <a:pt x="113" y="53"/>
                    <a:pt x="113" y="53"/>
                  </a:cubicBezTo>
                  <a:cubicBezTo>
                    <a:pt x="112" y="52"/>
                    <a:pt x="112" y="52"/>
                    <a:pt x="112" y="52"/>
                  </a:cubicBezTo>
                  <a:cubicBezTo>
                    <a:pt x="113" y="54"/>
                    <a:pt x="113" y="54"/>
                    <a:pt x="113" y="54"/>
                  </a:cubicBezTo>
                  <a:cubicBezTo>
                    <a:pt x="113" y="55"/>
                    <a:pt x="113" y="55"/>
                    <a:pt x="113" y="55"/>
                  </a:cubicBezTo>
                  <a:close/>
                  <a:moveTo>
                    <a:pt x="121" y="42"/>
                  </a:moveTo>
                  <a:cubicBezTo>
                    <a:pt x="120" y="42"/>
                    <a:pt x="120" y="42"/>
                    <a:pt x="120" y="42"/>
                  </a:cubicBezTo>
                  <a:cubicBezTo>
                    <a:pt x="120" y="41"/>
                    <a:pt x="120" y="41"/>
                    <a:pt x="120" y="41"/>
                  </a:cubicBezTo>
                  <a:cubicBezTo>
                    <a:pt x="121" y="41"/>
                    <a:pt x="121" y="41"/>
                    <a:pt x="121" y="41"/>
                  </a:cubicBezTo>
                  <a:cubicBezTo>
                    <a:pt x="121" y="42"/>
                    <a:pt x="121" y="42"/>
                    <a:pt x="121" y="42"/>
                  </a:cubicBezTo>
                  <a:close/>
                  <a:moveTo>
                    <a:pt x="28" y="102"/>
                  </a:moveTo>
                  <a:cubicBezTo>
                    <a:pt x="27" y="101"/>
                    <a:pt x="27" y="101"/>
                    <a:pt x="27" y="101"/>
                  </a:cubicBezTo>
                  <a:cubicBezTo>
                    <a:pt x="29" y="99"/>
                    <a:pt x="29" y="99"/>
                    <a:pt x="29" y="99"/>
                  </a:cubicBezTo>
                  <a:cubicBezTo>
                    <a:pt x="29" y="101"/>
                    <a:pt x="29" y="101"/>
                    <a:pt x="29" y="101"/>
                  </a:cubicBezTo>
                  <a:cubicBezTo>
                    <a:pt x="28" y="102"/>
                    <a:pt x="28" y="102"/>
                    <a:pt x="28" y="102"/>
                  </a:cubicBezTo>
                  <a:close/>
                  <a:moveTo>
                    <a:pt x="2" y="148"/>
                  </a:moveTo>
                  <a:cubicBezTo>
                    <a:pt x="2" y="144"/>
                    <a:pt x="2" y="144"/>
                    <a:pt x="2" y="144"/>
                  </a:cubicBezTo>
                  <a:cubicBezTo>
                    <a:pt x="2" y="146"/>
                    <a:pt x="2" y="146"/>
                    <a:pt x="2" y="146"/>
                  </a:cubicBezTo>
                  <a:cubicBezTo>
                    <a:pt x="2" y="146"/>
                    <a:pt x="2" y="148"/>
                    <a:pt x="2" y="148"/>
                  </a:cubicBezTo>
                  <a:close/>
                  <a:moveTo>
                    <a:pt x="1" y="155"/>
                  </a:moveTo>
                  <a:cubicBezTo>
                    <a:pt x="0" y="151"/>
                    <a:pt x="0" y="151"/>
                    <a:pt x="0" y="151"/>
                  </a:cubicBezTo>
                  <a:cubicBezTo>
                    <a:pt x="1" y="149"/>
                    <a:pt x="1" y="149"/>
                    <a:pt x="1" y="149"/>
                  </a:cubicBezTo>
                  <a:cubicBezTo>
                    <a:pt x="2" y="152"/>
                    <a:pt x="2" y="152"/>
                    <a:pt x="2" y="152"/>
                  </a:cubicBezTo>
                  <a:cubicBezTo>
                    <a:pt x="1" y="155"/>
                    <a:pt x="1" y="155"/>
                    <a:pt x="1" y="155"/>
                  </a:cubicBezTo>
                  <a:close/>
                  <a:moveTo>
                    <a:pt x="196" y="269"/>
                  </a:moveTo>
                  <a:cubicBezTo>
                    <a:pt x="196" y="270"/>
                    <a:pt x="196" y="270"/>
                    <a:pt x="196" y="270"/>
                  </a:cubicBezTo>
                  <a:cubicBezTo>
                    <a:pt x="196" y="271"/>
                    <a:pt x="196" y="271"/>
                    <a:pt x="196" y="271"/>
                  </a:cubicBezTo>
                  <a:cubicBezTo>
                    <a:pt x="197" y="271"/>
                    <a:pt x="197" y="271"/>
                    <a:pt x="197" y="271"/>
                  </a:cubicBezTo>
                  <a:cubicBezTo>
                    <a:pt x="197" y="271"/>
                    <a:pt x="197" y="271"/>
                    <a:pt x="197" y="271"/>
                  </a:cubicBezTo>
                  <a:cubicBezTo>
                    <a:pt x="198" y="272"/>
                    <a:pt x="198" y="272"/>
                    <a:pt x="198" y="272"/>
                  </a:cubicBezTo>
                  <a:cubicBezTo>
                    <a:pt x="199" y="271"/>
                    <a:pt x="199" y="271"/>
                    <a:pt x="199" y="271"/>
                  </a:cubicBezTo>
                  <a:cubicBezTo>
                    <a:pt x="200" y="272"/>
                    <a:pt x="200" y="272"/>
                    <a:pt x="200" y="272"/>
                  </a:cubicBezTo>
                  <a:cubicBezTo>
                    <a:pt x="199" y="273"/>
                    <a:pt x="199" y="273"/>
                    <a:pt x="199" y="273"/>
                  </a:cubicBezTo>
                  <a:cubicBezTo>
                    <a:pt x="196" y="272"/>
                    <a:pt x="196" y="272"/>
                    <a:pt x="196" y="272"/>
                  </a:cubicBezTo>
                  <a:cubicBezTo>
                    <a:pt x="196" y="273"/>
                    <a:pt x="196" y="273"/>
                    <a:pt x="196" y="273"/>
                  </a:cubicBezTo>
                  <a:cubicBezTo>
                    <a:pt x="195" y="273"/>
                    <a:pt x="195" y="273"/>
                    <a:pt x="195" y="273"/>
                  </a:cubicBezTo>
                  <a:cubicBezTo>
                    <a:pt x="194" y="274"/>
                    <a:pt x="194" y="274"/>
                    <a:pt x="194" y="274"/>
                  </a:cubicBezTo>
                  <a:cubicBezTo>
                    <a:pt x="194" y="274"/>
                    <a:pt x="194" y="274"/>
                    <a:pt x="194" y="274"/>
                  </a:cubicBezTo>
                  <a:cubicBezTo>
                    <a:pt x="193" y="273"/>
                    <a:pt x="193" y="273"/>
                    <a:pt x="193" y="273"/>
                  </a:cubicBezTo>
                  <a:cubicBezTo>
                    <a:pt x="192" y="273"/>
                    <a:pt x="192" y="273"/>
                    <a:pt x="192" y="273"/>
                  </a:cubicBezTo>
                  <a:cubicBezTo>
                    <a:pt x="190" y="273"/>
                    <a:pt x="190" y="273"/>
                    <a:pt x="190" y="273"/>
                  </a:cubicBezTo>
                  <a:cubicBezTo>
                    <a:pt x="190" y="273"/>
                    <a:pt x="190" y="273"/>
                    <a:pt x="190" y="273"/>
                  </a:cubicBezTo>
                  <a:cubicBezTo>
                    <a:pt x="188" y="273"/>
                    <a:pt x="188" y="273"/>
                    <a:pt x="188" y="273"/>
                  </a:cubicBezTo>
                  <a:cubicBezTo>
                    <a:pt x="186" y="272"/>
                    <a:pt x="186" y="272"/>
                    <a:pt x="186" y="272"/>
                  </a:cubicBezTo>
                  <a:cubicBezTo>
                    <a:pt x="186" y="271"/>
                    <a:pt x="186" y="271"/>
                    <a:pt x="186" y="271"/>
                  </a:cubicBezTo>
                  <a:cubicBezTo>
                    <a:pt x="189" y="270"/>
                    <a:pt x="189" y="270"/>
                    <a:pt x="189" y="270"/>
                  </a:cubicBezTo>
                  <a:cubicBezTo>
                    <a:pt x="193" y="269"/>
                    <a:pt x="193" y="269"/>
                    <a:pt x="193" y="269"/>
                  </a:cubicBezTo>
                  <a:cubicBezTo>
                    <a:pt x="195" y="269"/>
                    <a:pt x="195" y="269"/>
                    <a:pt x="195" y="269"/>
                  </a:cubicBezTo>
                  <a:cubicBezTo>
                    <a:pt x="196" y="269"/>
                    <a:pt x="196" y="269"/>
                    <a:pt x="196" y="269"/>
                  </a:cubicBezTo>
                  <a:close/>
                  <a:moveTo>
                    <a:pt x="253" y="310"/>
                  </a:moveTo>
                  <a:cubicBezTo>
                    <a:pt x="254" y="310"/>
                    <a:pt x="254" y="310"/>
                    <a:pt x="254" y="310"/>
                  </a:cubicBezTo>
                  <a:cubicBezTo>
                    <a:pt x="255" y="311"/>
                    <a:pt x="255" y="311"/>
                    <a:pt x="255" y="311"/>
                  </a:cubicBezTo>
                  <a:cubicBezTo>
                    <a:pt x="255" y="311"/>
                    <a:pt x="255" y="311"/>
                    <a:pt x="255" y="311"/>
                  </a:cubicBezTo>
                  <a:cubicBezTo>
                    <a:pt x="253" y="310"/>
                    <a:pt x="253" y="310"/>
                    <a:pt x="253" y="310"/>
                  </a:cubicBezTo>
                  <a:close/>
                  <a:moveTo>
                    <a:pt x="262" y="316"/>
                  </a:moveTo>
                  <a:cubicBezTo>
                    <a:pt x="263" y="317"/>
                    <a:pt x="263" y="317"/>
                    <a:pt x="263" y="317"/>
                  </a:cubicBezTo>
                  <a:cubicBezTo>
                    <a:pt x="264" y="316"/>
                    <a:pt x="264" y="316"/>
                    <a:pt x="264" y="316"/>
                  </a:cubicBezTo>
                  <a:cubicBezTo>
                    <a:pt x="262" y="316"/>
                    <a:pt x="262" y="316"/>
                    <a:pt x="262" y="316"/>
                  </a:cubicBezTo>
                  <a:close/>
                  <a:moveTo>
                    <a:pt x="241" y="340"/>
                  </a:moveTo>
                  <a:cubicBezTo>
                    <a:pt x="242" y="341"/>
                    <a:pt x="242" y="341"/>
                    <a:pt x="242" y="341"/>
                  </a:cubicBezTo>
                  <a:cubicBezTo>
                    <a:pt x="243" y="341"/>
                    <a:pt x="243" y="341"/>
                    <a:pt x="243" y="341"/>
                  </a:cubicBezTo>
                  <a:cubicBezTo>
                    <a:pt x="244" y="340"/>
                    <a:pt x="244" y="340"/>
                    <a:pt x="244" y="340"/>
                  </a:cubicBezTo>
                  <a:cubicBezTo>
                    <a:pt x="243" y="339"/>
                    <a:pt x="243" y="339"/>
                    <a:pt x="243" y="339"/>
                  </a:cubicBezTo>
                  <a:cubicBezTo>
                    <a:pt x="241" y="340"/>
                    <a:pt x="241" y="340"/>
                    <a:pt x="241" y="340"/>
                  </a:cubicBezTo>
                  <a:close/>
                  <a:moveTo>
                    <a:pt x="242" y="336"/>
                  </a:moveTo>
                  <a:cubicBezTo>
                    <a:pt x="242" y="338"/>
                    <a:pt x="242" y="338"/>
                    <a:pt x="242" y="338"/>
                  </a:cubicBezTo>
                  <a:cubicBezTo>
                    <a:pt x="243" y="337"/>
                    <a:pt x="243" y="337"/>
                    <a:pt x="243" y="337"/>
                  </a:cubicBezTo>
                  <a:cubicBezTo>
                    <a:pt x="243" y="336"/>
                    <a:pt x="243" y="336"/>
                    <a:pt x="243" y="336"/>
                  </a:cubicBezTo>
                  <a:cubicBezTo>
                    <a:pt x="242" y="336"/>
                    <a:pt x="242" y="336"/>
                    <a:pt x="242" y="336"/>
                  </a:cubicBezTo>
                  <a:close/>
                  <a:moveTo>
                    <a:pt x="241" y="338"/>
                  </a:moveTo>
                  <a:cubicBezTo>
                    <a:pt x="240" y="338"/>
                    <a:pt x="240" y="338"/>
                    <a:pt x="240" y="338"/>
                  </a:cubicBezTo>
                  <a:cubicBezTo>
                    <a:pt x="240" y="336"/>
                    <a:pt x="240" y="336"/>
                    <a:pt x="240" y="336"/>
                  </a:cubicBezTo>
                  <a:cubicBezTo>
                    <a:pt x="241" y="336"/>
                    <a:pt x="241" y="336"/>
                    <a:pt x="241" y="336"/>
                  </a:cubicBezTo>
                  <a:cubicBezTo>
                    <a:pt x="241" y="337"/>
                    <a:pt x="241" y="337"/>
                    <a:pt x="241" y="337"/>
                  </a:cubicBezTo>
                  <a:cubicBezTo>
                    <a:pt x="241" y="338"/>
                    <a:pt x="241" y="338"/>
                    <a:pt x="241" y="338"/>
                  </a:cubicBezTo>
                  <a:close/>
                  <a:moveTo>
                    <a:pt x="235" y="332"/>
                  </a:moveTo>
                  <a:cubicBezTo>
                    <a:pt x="235" y="331"/>
                    <a:pt x="235" y="331"/>
                    <a:pt x="235" y="331"/>
                  </a:cubicBezTo>
                  <a:cubicBezTo>
                    <a:pt x="235" y="329"/>
                    <a:pt x="235" y="329"/>
                    <a:pt x="235" y="329"/>
                  </a:cubicBezTo>
                  <a:cubicBezTo>
                    <a:pt x="236" y="328"/>
                    <a:pt x="236" y="328"/>
                    <a:pt x="236" y="328"/>
                  </a:cubicBezTo>
                  <a:cubicBezTo>
                    <a:pt x="236" y="326"/>
                    <a:pt x="236" y="326"/>
                    <a:pt x="236" y="326"/>
                  </a:cubicBezTo>
                  <a:cubicBezTo>
                    <a:pt x="237" y="325"/>
                    <a:pt x="237" y="325"/>
                    <a:pt x="237" y="325"/>
                  </a:cubicBezTo>
                  <a:cubicBezTo>
                    <a:pt x="238" y="324"/>
                    <a:pt x="238" y="324"/>
                    <a:pt x="238" y="324"/>
                  </a:cubicBezTo>
                  <a:cubicBezTo>
                    <a:pt x="239" y="325"/>
                    <a:pt x="239" y="325"/>
                    <a:pt x="239" y="325"/>
                  </a:cubicBezTo>
                  <a:cubicBezTo>
                    <a:pt x="239" y="327"/>
                    <a:pt x="239" y="327"/>
                    <a:pt x="239" y="327"/>
                  </a:cubicBezTo>
                  <a:cubicBezTo>
                    <a:pt x="239" y="329"/>
                    <a:pt x="239" y="329"/>
                    <a:pt x="239" y="329"/>
                  </a:cubicBezTo>
                  <a:cubicBezTo>
                    <a:pt x="238" y="331"/>
                    <a:pt x="238" y="331"/>
                    <a:pt x="238" y="331"/>
                  </a:cubicBezTo>
                  <a:cubicBezTo>
                    <a:pt x="238" y="331"/>
                    <a:pt x="238" y="331"/>
                    <a:pt x="238" y="331"/>
                  </a:cubicBezTo>
                  <a:cubicBezTo>
                    <a:pt x="236" y="333"/>
                    <a:pt x="236" y="333"/>
                    <a:pt x="236" y="333"/>
                  </a:cubicBezTo>
                  <a:cubicBezTo>
                    <a:pt x="235" y="332"/>
                    <a:pt x="235" y="332"/>
                    <a:pt x="235" y="332"/>
                  </a:cubicBezTo>
                  <a:close/>
                  <a:moveTo>
                    <a:pt x="270" y="336"/>
                  </a:moveTo>
                  <a:cubicBezTo>
                    <a:pt x="273" y="335"/>
                    <a:pt x="273" y="335"/>
                    <a:pt x="273" y="335"/>
                  </a:cubicBezTo>
                  <a:cubicBezTo>
                    <a:pt x="273" y="333"/>
                    <a:pt x="273" y="333"/>
                    <a:pt x="273" y="333"/>
                  </a:cubicBezTo>
                  <a:cubicBezTo>
                    <a:pt x="270" y="331"/>
                    <a:pt x="270" y="331"/>
                    <a:pt x="270" y="331"/>
                  </a:cubicBezTo>
                  <a:cubicBezTo>
                    <a:pt x="269" y="331"/>
                    <a:pt x="269" y="331"/>
                    <a:pt x="269" y="331"/>
                  </a:cubicBezTo>
                  <a:cubicBezTo>
                    <a:pt x="270" y="332"/>
                    <a:pt x="270" y="332"/>
                    <a:pt x="270" y="332"/>
                  </a:cubicBezTo>
                  <a:cubicBezTo>
                    <a:pt x="269" y="334"/>
                    <a:pt x="269" y="334"/>
                    <a:pt x="269" y="334"/>
                  </a:cubicBezTo>
                  <a:cubicBezTo>
                    <a:pt x="270" y="335"/>
                    <a:pt x="270" y="335"/>
                    <a:pt x="270" y="335"/>
                  </a:cubicBezTo>
                  <a:cubicBezTo>
                    <a:pt x="270" y="336"/>
                    <a:pt x="270" y="336"/>
                    <a:pt x="270" y="336"/>
                  </a:cubicBezTo>
                  <a:close/>
                  <a:moveTo>
                    <a:pt x="268" y="338"/>
                  </a:moveTo>
                  <a:cubicBezTo>
                    <a:pt x="269" y="339"/>
                    <a:pt x="269" y="339"/>
                    <a:pt x="269" y="339"/>
                  </a:cubicBezTo>
                  <a:cubicBezTo>
                    <a:pt x="272" y="340"/>
                    <a:pt x="272" y="340"/>
                    <a:pt x="272" y="340"/>
                  </a:cubicBezTo>
                  <a:cubicBezTo>
                    <a:pt x="273" y="340"/>
                    <a:pt x="273" y="340"/>
                    <a:pt x="273" y="340"/>
                  </a:cubicBezTo>
                  <a:cubicBezTo>
                    <a:pt x="273" y="339"/>
                    <a:pt x="273" y="339"/>
                    <a:pt x="273" y="339"/>
                  </a:cubicBezTo>
                  <a:cubicBezTo>
                    <a:pt x="271" y="337"/>
                    <a:pt x="271" y="337"/>
                    <a:pt x="271" y="337"/>
                  </a:cubicBezTo>
                  <a:cubicBezTo>
                    <a:pt x="269" y="338"/>
                    <a:pt x="269" y="338"/>
                    <a:pt x="269" y="338"/>
                  </a:cubicBezTo>
                  <a:cubicBezTo>
                    <a:pt x="268" y="338"/>
                    <a:pt x="268" y="338"/>
                    <a:pt x="268" y="338"/>
                  </a:cubicBezTo>
                  <a:close/>
                  <a:moveTo>
                    <a:pt x="270" y="343"/>
                  </a:moveTo>
                  <a:cubicBezTo>
                    <a:pt x="269" y="342"/>
                    <a:pt x="269" y="342"/>
                    <a:pt x="269" y="342"/>
                  </a:cubicBezTo>
                  <a:cubicBezTo>
                    <a:pt x="270" y="341"/>
                    <a:pt x="270" y="341"/>
                    <a:pt x="270" y="341"/>
                  </a:cubicBezTo>
                  <a:cubicBezTo>
                    <a:pt x="270" y="343"/>
                    <a:pt x="270" y="343"/>
                    <a:pt x="270" y="343"/>
                  </a:cubicBezTo>
                  <a:close/>
                  <a:moveTo>
                    <a:pt x="261" y="371"/>
                  </a:moveTo>
                  <a:cubicBezTo>
                    <a:pt x="261" y="369"/>
                    <a:pt x="261" y="369"/>
                    <a:pt x="261" y="369"/>
                  </a:cubicBezTo>
                  <a:cubicBezTo>
                    <a:pt x="262" y="370"/>
                    <a:pt x="262" y="370"/>
                    <a:pt x="262" y="370"/>
                  </a:cubicBezTo>
                  <a:cubicBezTo>
                    <a:pt x="261" y="371"/>
                    <a:pt x="261" y="371"/>
                    <a:pt x="261" y="371"/>
                  </a:cubicBezTo>
                  <a:close/>
                  <a:moveTo>
                    <a:pt x="250" y="381"/>
                  </a:moveTo>
                  <a:cubicBezTo>
                    <a:pt x="249" y="381"/>
                    <a:pt x="249" y="381"/>
                    <a:pt x="249" y="381"/>
                  </a:cubicBezTo>
                  <a:cubicBezTo>
                    <a:pt x="251" y="379"/>
                    <a:pt x="251" y="379"/>
                    <a:pt x="251" y="379"/>
                  </a:cubicBezTo>
                  <a:cubicBezTo>
                    <a:pt x="251" y="377"/>
                    <a:pt x="251" y="377"/>
                    <a:pt x="251" y="377"/>
                  </a:cubicBezTo>
                  <a:cubicBezTo>
                    <a:pt x="251" y="377"/>
                    <a:pt x="251" y="377"/>
                    <a:pt x="251" y="377"/>
                  </a:cubicBezTo>
                  <a:cubicBezTo>
                    <a:pt x="252" y="378"/>
                    <a:pt x="252" y="378"/>
                    <a:pt x="252" y="378"/>
                  </a:cubicBezTo>
                  <a:cubicBezTo>
                    <a:pt x="251" y="379"/>
                    <a:pt x="251" y="379"/>
                    <a:pt x="251" y="379"/>
                  </a:cubicBezTo>
                  <a:cubicBezTo>
                    <a:pt x="250" y="381"/>
                    <a:pt x="250" y="381"/>
                    <a:pt x="250" y="381"/>
                  </a:cubicBezTo>
                  <a:close/>
                  <a:moveTo>
                    <a:pt x="239" y="380"/>
                  </a:moveTo>
                  <a:cubicBezTo>
                    <a:pt x="239" y="378"/>
                    <a:pt x="239" y="378"/>
                    <a:pt x="239" y="378"/>
                  </a:cubicBezTo>
                  <a:cubicBezTo>
                    <a:pt x="240" y="377"/>
                    <a:pt x="240" y="377"/>
                    <a:pt x="240" y="377"/>
                  </a:cubicBezTo>
                  <a:cubicBezTo>
                    <a:pt x="238" y="377"/>
                    <a:pt x="238" y="377"/>
                    <a:pt x="238" y="377"/>
                  </a:cubicBezTo>
                  <a:cubicBezTo>
                    <a:pt x="238" y="374"/>
                    <a:pt x="238" y="374"/>
                    <a:pt x="238" y="374"/>
                  </a:cubicBezTo>
                  <a:cubicBezTo>
                    <a:pt x="238" y="374"/>
                    <a:pt x="238" y="374"/>
                    <a:pt x="238" y="374"/>
                  </a:cubicBezTo>
                  <a:cubicBezTo>
                    <a:pt x="237" y="373"/>
                    <a:pt x="237" y="373"/>
                    <a:pt x="237" y="373"/>
                  </a:cubicBezTo>
                  <a:cubicBezTo>
                    <a:pt x="237" y="368"/>
                    <a:pt x="237" y="368"/>
                    <a:pt x="237" y="368"/>
                  </a:cubicBezTo>
                  <a:cubicBezTo>
                    <a:pt x="238" y="367"/>
                    <a:pt x="238" y="367"/>
                    <a:pt x="238" y="367"/>
                  </a:cubicBezTo>
                  <a:cubicBezTo>
                    <a:pt x="236" y="366"/>
                    <a:pt x="236" y="366"/>
                    <a:pt x="236" y="366"/>
                  </a:cubicBezTo>
                  <a:cubicBezTo>
                    <a:pt x="236" y="363"/>
                    <a:pt x="236" y="363"/>
                    <a:pt x="236" y="363"/>
                  </a:cubicBezTo>
                  <a:cubicBezTo>
                    <a:pt x="237" y="361"/>
                    <a:pt x="237" y="361"/>
                    <a:pt x="237" y="361"/>
                  </a:cubicBezTo>
                  <a:cubicBezTo>
                    <a:pt x="239" y="363"/>
                    <a:pt x="239" y="363"/>
                    <a:pt x="239" y="363"/>
                  </a:cubicBezTo>
                  <a:cubicBezTo>
                    <a:pt x="240" y="363"/>
                    <a:pt x="240" y="363"/>
                    <a:pt x="240" y="363"/>
                  </a:cubicBezTo>
                  <a:cubicBezTo>
                    <a:pt x="239" y="362"/>
                    <a:pt x="239" y="362"/>
                    <a:pt x="239" y="362"/>
                  </a:cubicBezTo>
                  <a:cubicBezTo>
                    <a:pt x="239" y="360"/>
                    <a:pt x="239" y="360"/>
                    <a:pt x="239" y="360"/>
                  </a:cubicBezTo>
                  <a:cubicBezTo>
                    <a:pt x="238" y="360"/>
                    <a:pt x="238" y="360"/>
                    <a:pt x="238" y="360"/>
                  </a:cubicBezTo>
                  <a:cubicBezTo>
                    <a:pt x="238" y="357"/>
                    <a:pt x="238" y="357"/>
                    <a:pt x="238" y="357"/>
                  </a:cubicBezTo>
                  <a:cubicBezTo>
                    <a:pt x="238" y="354"/>
                    <a:pt x="238" y="354"/>
                    <a:pt x="238" y="354"/>
                  </a:cubicBezTo>
                  <a:cubicBezTo>
                    <a:pt x="238" y="350"/>
                    <a:pt x="238" y="350"/>
                    <a:pt x="238" y="350"/>
                  </a:cubicBezTo>
                  <a:cubicBezTo>
                    <a:pt x="238" y="348"/>
                    <a:pt x="238" y="348"/>
                    <a:pt x="238" y="348"/>
                  </a:cubicBezTo>
                  <a:cubicBezTo>
                    <a:pt x="238" y="345"/>
                    <a:pt x="238" y="345"/>
                    <a:pt x="238" y="345"/>
                  </a:cubicBezTo>
                  <a:cubicBezTo>
                    <a:pt x="238" y="343"/>
                    <a:pt x="238" y="343"/>
                    <a:pt x="238" y="343"/>
                  </a:cubicBezTo>
                  <a:cubicBezTo>
                    <a:pt x="238" y="343"/>
                    <a:pt x="238" y="343"/>
                    <a:pt x="238" y="343"/>
                  </a:cubicBezTo>
                  <a:cubicBezTo>
                    <a:pt x="239" y="341"/>
                    <a:pt x="239" y="341"/>
                    <a:pt x="239" y="341"/>
                  </a:cubicBezTo>
                  <a:cubicBezTo>
                    <a:pt x="239" y="340"/>
                    <a:pt x="239" y="340"/>
                    <a:pt x="239" y="340"/>
                  </a:cubicBezTo>
                  <a:cubicBezTo>
                    <a:pt x="241" y="341"/>
                    <a:pt x="241" y="341"/>
                    <a:pt x="241" y="341"/>
                  </a:cubicBezTo>
                  <a:cubicBezTo>
                    <a:pt x="242" y="342"/>
                    <a:pt x="242" y="342"/>
                    <a:pt x="242" y="342"/>
                  </a:cubicBezTo>
                  <a:cubicBezTo>
                    <a:pt x="244" y="343"/>
                    <a:pt x="244" y="343"/>
                    <a:pt x="244" y="343"/>
                  </a:cubicBezTo>
                  <a:cubicBezTo>
                    <a:pt x="244" y="342"/>
                    <a:pt x="244" y="342"/>
                    <a:pt x="244" y="342"/>
                  </a:cubicBezTo>
                  <a:cubicBezTo>
                    <a:pt x="245" y="341"/>
                    <a:pt x="245" y="341"/>
                    <a:pt x="245" y="341"/>
                  </a:cubicBezTo>
                  <a:cubicBezTo>
                    <a:pt x="245" y="344"/>
                    <a:pt x="245" y="344"/>
                    <a:pt x="245" y="344"/>
                  </a:cubicBezTo>
                  <a:cubicBezTo>
                    <a:pt x="248" y="345"/>
                    <a:pt x="248" y="345"/>
                    <a:pt x="248" y="345"/>
                  </a:cubicBezTo>
                  <a:cubicBezTo>
                    <a:pt x="250" y="347"/>
                    <a:pt x="250" y="347"/>
                    <a:pt x="250" y="347"/>
                  </a:cubicBezTo>
                  <a:cubicBezTo>
                    <a:pt x="252" y="349"/>
                    <a:pt x="252" y="349"/>
                    <a:pt x="252" y="349"/>
                  </a:cubicBezTo>
                  <a:cubicBezTo>
                    <a:pt x="253" y="348"/>
                    <a:pt x="253" y="348"/>
                    <a:pt x="253" y="348"/>
                  </a:cubicBezTo>
                  <a:cubicBezTo>
                    <a:pt x="255" y="348"/>
                    <a:pt x="255" y="348"/>
                    <a:pt x="255" y="348"/>
                  </a:cubicBezTo>
                  <a:cubicBezTo>
                    <a:pt x="256" y="349"/>
                    <a:pt x="256" y="349"/>
                    <a:pt x="256" y="349"/>
                  </a:cubicBezTo>
                  <a:cubicBezTo>
                    <a:pt x="256" y="347"/>
                    <a:pt x="256" y="347"/>
                    <a:pt x="256" y="347"/>
                  </a:cubicBezTo>
                  <a:cubicBezTo>
                    <a:pt x="257" y="347"/>
                    <a:pt x="257" y="347"/>
                    <a:pt x="257" y="347"/>
                  </a:cubicBezTo>
                  <a:cubicBezTo>
                    <a:pt x="262" y="347"/>
                    <a:pt x="262" y="347"/>
                    <a:pt x="262" y="347"/>
                  </a:cubicBezTo>
                  <a:cubicBezTo>
                    <a:pt x="263" y="346"/>
                    <a:pt x="263" y="346"/>
                    <a:pt x="263" y="346"/>
                  </a:cubicBezTo>
                  <a:cubicBezTo>
                    <a:pt x="264" y="346"/>
                    <a:pt x="264" y="346"/>
                    <a:pt x="264" y="346"/>
                  </a:cubicBezTo>
                  <a:cubicBezTo>
                    <a:pt x="265" y="346"/>
                    <a:pt x="265" y="346"/>
                    <a:pt x="265" y="346"/>
                  </a:cubicBezTo>
                  <a:cubicBezTo>
                    <a:pt x="266" y="346"/>
                    <a:pt x="266" y="346"/>
                    <a:pt x="266" y="346"/>
                  </a:cubicBezTo>
                  <a:cubicBezTo>
                    <a:pt x="267" y="344"/>
                    <a:pt x="267" y="344"/>
                    <a:pt x="267" y="344"/>
                  </a:cubicBezTo>
                  <a:cubicBezTo>
                    <a:pt x="268" y="344"/>
                    <a:pt x="268" y="344"/>
                    <a:pt x="268" y="344"/>
                  </a:cubicBezTo>
                  <a:cubicBezTo>
                    <a:pt x="270" y="346"/>
                    <a:pt x="270" y="346"/>
                    <a:pt x="270" y="346"/>
                  </a:cubicBezTo>
                  <a:cubicBezTo>
                    <a:pt x="269" y="347"/>
                    <a:pt x="269" y="347"/>
                    <a:pt x="269" y="347"/>
                  </a:cubicBezTo>
                  <a:cubicBezTo>
                    <a:pt x="268" y="352"/>
                    <a:pt x="268" y="352"/>
                    <a:pt x="268" y="352"/>
                  </a:cubicBezTo>
                  <a:cubicBezTo>
                    <a:pt x="267" y="354"/>
                    <a:pt x="267" y="354"/>
                    <a:pt x="267" y="354"/>
                  </a:cubicBezTo>
                  <a:cubicBezTo>
                    <a:pt x="267" y="357"/>
                    <a:pt x="267" y="357"/>
                    <a:pt x="267" y="357"/>
                  </a:cubicBezTo>
                  <a:cubicBezTo>
                    <a:pt x="265" y="359"/>
                    <a:pt x="265" y="359"/>
                    <a:pt x="265" y="359"/>
                  </a:cubicBezTo>
                  <a:cubicBezTo>
                    <a:pt x="266" y="361"/>
                    <a:pt x="266" y="361"/>
                    <a:pt x="266" y="361"/>
                  </a:cubicBezTo>
                  <a:cubicBezTo>
                    <a:pt x="265" y="362"/>
                    <a:pt x="265" y="362"/>
                    <a:pt x="265" y="362"/>
                  </a:cubicBezTo>
                  <a:cubicBezTo>
                    <a:pt x="265" y="363"/>
                    <a:pt x="265" y="363"/>
                    <a:pt x="265" y="363"/>
                  </a:cubicBezTo>
                  <a:cubicBezTo>
                    <a:pt x="265" y="365"/>
                    <a:pt x="265" y="365"/>
                    <a:pt x="265" y="365"/>
                  </a:cubicBezTo>
                  <a:cubicBezTo>
                    <a:pt x="264" y="364"/>
                    <a:pt x="264" y="364"/>
                    <a:pt x="264" y="364"/>
                  </a:cubicBezTo>
                  <a:cubicBezTo>
                    <a:pt x="264" y="362"/>
                    <a:pt x="264" y="362"/>
                    <a:pt x="264" y="362"/>
                  </a:cubicBezTo>
                  <a:cubicBezTo>
                    <a:pt x="263" y="363"/>
                    <a:pt x="263" y="363"/>
                    <a:pt x="263" y="363"/>
                  </a:cubicBezTo>
                  <a:cubicBezTo>
                    <a:pt x="262" y="364"/>
                    <a:pt x="262" y="364"/>
                    <a:pt x="262" y="364"/>
                  </a:cubicBezTo>
                  <a:cubicBezTo>
                    <a:pt x="261" y="368"/>
                    <a:pt x="261" y="368"/>
                    <a:pt x="261" y="368"/>
                  </a:cubicBezTo>
                  <a:cubicBezTo>
                    <a:pt x="261" y="368"/>
                    <a:pt x="261" y="368"/>
                    <a:pt x="261" y="368"/>
                  </a:cubicBezTo>
                  <a:cubicBezTo>
                    <a:pt x="259" y="368"/>
                    <a:pt x="259" y="368"/>
                    <a:pt x="259" y="368"/>
                  </a:cubicBezTo>
                  <a:cubicBezTo>
                    <a:pt x="259" y="370"/>
                    <a:pt x="259" y="370"/>
                    <a:pt x="259" y="370"/>
                  </a:cubicBezTo>
                  <a:cubicBezTo>
                    <a:pt x="258" y="372"/>
                    <a:pt x="258" y="372"/>
                    <a:pt x="258" y="372"/>
                  </a:cubicBezTo>
                  <a:cubicBezTo>
                    <a:pt x="260" y="373"/>
                    <a:pt x="260" y="373"/>
                    <a:pt x="260" y="373"/>
                  </a:cubicBezTo>
                  <a:cubicBezTo>
                    <a:pt x="260" y="374"/>
                    <a:pt x="260" y="374"/>
                    <a:pt x="260" y="374"/>
                  </a:cubicBezTo>
                  <a:cubicBezTo>
                    <a:pt x="258" y="377"/>
                    <a:pt x="258" y="377"/>
                    <a:pt x="258" y="377"/>
                  </a:cubicBezTo>
                  <a:cubicBezTo>
                    <a:pt x="257" y="377"/>
                    <a:pt x="257" y="377"/>
                    <a:pt x="257" y="377"/>
                  </a:cubicBezTo>
                  <a:cubicBezTo>
                    <a:pt x="255" y="377"/>
                    <a:pt x="255" y="377"/>
                    <a:pt x="255" y="377"/>
                  </a:cubicBezTo>
                  <a:cubicBezTo>
                    <a:pt x="255" y="375"/>
                    <a:pt x="255" y="375"/>
                    <a:pt x="255" y="375"/>
                  </a:cubicBezTo>
                  <a:cubicBezTo>
                    <a:pt x="257" y="376"/>
                    <a:pt x="257" y="376"/>
                    <a:pt x="257" y="376"/>
                  </a:cubicBezTo>
                  <a:cubicBezTo>
                    <a:pt x="257" y="374"/>
                    <a:pt x="257" y="374"/>
                    <a:pt x="257" y="374"/>
                  </a:cubicBezTo>
                  <a:cubicBezTo>
                    <a:pt x="256" y="373"/>
                    <a:pt x="256" y="373"/>
                    <a:pt x="256" y="373"/>
                  </a:cubicBezTo>
                  <a:cubicBezTo>
                    <a:pt x="255" y="374"/>
                    <a:pt x="255" y="374"/>
                    <a:pt x="255" y="374"/>
                  </a:cubicBezTo>
                  <a:cubicBezTo>
                    <a:pt x="254" y="375"/>
                    <a:pt x="254" y="375"/>
                    <a:pt x="254" y="375"/>
                  </a:cubicBezTo>
                  <a:cubicBezTo>
                    <a:pt x="253" y="375"/>
                    <a:pt x="253" y="375"/>
                    <a:pt x="253" y="375"/>
                  </a:cubicBezTo>
                  <a:cubicBezTo>
                    <a:pt x="253" y="373"/>
                    <a:pt x="253" y="373"/>
                    <a:pt x="253" y="373"/>
                  </a:cubicBezTo>
                  <a:cubicBezTo>
                    <a:pt x="252" y="375"/>
                    <a:pt x="252" y="375"/>
                    <a:pt x="252" y="375"/>
                  </a:cubicBezTo>
                  <a:cubicBezTo>
                    <a:pt x="251" y="376"/>
                    <a:pt x="251" y="376"/>
                    <a:pt x="251" y="376"/>
                  </a:cubicBezTo>
                  <a:cubicBezTo>
                    <a:pt x="250" y="377"/>
                    <a:pt x="250" y="377"/>
                    <a:pt x="250" y="377"/>
                  </a:cubicBezTo>
                  <a:cubicBezTo>
                    <a:pt x="249" y="376"/>
                    <a:pt x="249" y="376"/>
                    <a:pt x="249" y="376"/>
                  </a:cubicBezTo>
                  <a:cubicBezTo>
                    <a:pt x="248" y="379"/>
                    <a:pt x="248" y="379"/>
                    <a:pt x="248" y="379"/>
                  </a:cubicBezTo>
                  <a:cubicBezTo>
                    <a:pt x="248" y="380"/>
                    <a:pt x="248" y="380"/>
                    <a:pt x="248" y="380"/>
                  </a:cubicBezTo>
                  <a:cubicBezTo>
                    <a:pt x="246" y="383"/>
                    <a:pt x="246" y="383"/>
                    <a:pt x="246" y="383"/>
                  </a:cubicBezTo>
                  <a:cubicBezTo>
                    <a:pt x="245" y="383"/>
                    <a:pt x="245" y="383"/>
                    <a:pt x="245" y="383"/>
                  </a:cubicBezTo>
                  <a:cubicBezTo>
                    <a:pt x="244" y="381"/>
                    <a:pt x="244" y="381"/>
                    <a:pt x="244" y="381"/>
                  </a:cubicBezTo>
                  <a:cubicBezTo>
                    <a:pt x="244" y="380"/>
                    <a:pt x="244" y="380"/>
                    <a:pt x="244" y="380"/>
                  </a:cubicBezTo>
                  <a:cubicBezTo>
                    <a:pt x="242" y="382"/>
                    <a:pt x="242" y="382"/>
                    <a:pt x="242" y="382"/>
                  </a:cubicBezTo>
                  <a:cubicBezTo>
                    <a:pt x="241" y="380"/>
                    <a:pt x="241" y="380"/>
                    <a:pt x="241" y="380"/>
                  </a:cubicBezTo>
                  <a:cubicBezTo>
                    <a:pt x="240" y="381"/>
                    <a:pt x="240" y="381"/>
                    <a:pt x="240" y="381"/>
                  </a:cubicBezTo>
                  <a:cubicBezTo>
                    <a:pt x="240" y="381"/>
                    <a:pt x="239" y="380"/>
                    <a:pt x="239" y="380"/>
                  </a:cubicBezTo>
                  <a:close/>
                  <a:moveTo>
                    <a:pt x="4" y="243"/>
                  </a:moveTo>
                  <a:cubicBezTo>
                    <a:pt x="6" y="244"/>
                    <a:pt x="6" y="244"/>
                    <a:pt x="6" y="244"/>
                  </a:cubicBezTo>
                  <a:cubicBezTo>
                    <a:pt x="7" y="244"/>
                    <a:pt x="7" y="244"/>
                    <a:pt x="7" y="244"/>
                  </a:cubicBezTo>
                  <a:cubicBezTo>
                    <a:pt x="11" y="247"/>
                    <a:pt x="11" y="247"/>
                    <a:pt x="11" y="247"/>
                  </a:cubicBezTo>
                  <a:cubicBezTo>
                    <a:pt x="11" y="249"/>
                    <a:pt x="11" y="249"/>
                    <a:pt x="11" y="249"/>
                  </a:cubicBezTo>
                  <a:cubicBezTo>
                    <a:pt x="11" y="250"/>
                    <a:pt x="11" y="250"/>
                    <a:pt x="11" y="250"/>
                  </a:cubicBezTo>
                  <a:cubicBezTo>
                    <a:pt x="13" y="250"/>
                    <a:pt x="13" y="250"/>
                    <a:pt x="13" y="250"/>
                  </a:cubicBezTo>
                  <a:cubicBezTo>
                    <a:pt x="14" y="251"/>
                    <a:pt x="14" y="251"/>
                    <a:pt x="14" y="251"/>
                  </a:cubicBezTo>
                  <a:cubicBezTo>
                    <a:pt x="17" y="251"/>
                    <a:pt x="17" y="251"/>
                    <a:pt x="17" y="251"/>
                  </a:cubicBezTo>
                  <a:cubicBezTo>
                    <a:pt x="18" y="251"/>
                    <a:pt x="18" y="251"/>
                    <a:pt x="18" y="251"/>
                  </a:cubicBezTo>
                  <a:cubicBezTo>
                    <a:pt x="18" y="252"/>
                    <a:pt x="18" y="252"/>
                    <a:pt x="18" y="252"/>
                  </a:cubicBezTo>
                  <a:cubicBezTo>
                    <a:pt x="20" y="252"/>
                    <a:pt x="20" y="252"/>
                    <a:pt x="20" y="252"/>
                  </a:cubicBezTo>
                  <a:cubicBezTo>
                    <a:pt x="22" y="252"/>
                    <a:pt x="22" y="252"/>
                    <a:pt x="22" y="252"/>
                  </a:cubicBezTo>
                  <a:cubicBezTo>
                    <a:pt x="23" y="253"/>
                    <a:pt x="23" y="253"/>
                    <a:pt x="23" y="253"/>
                  </a:cubicBezTo>
                  <a:cubicBezTo>
                    <a:pt x="24" y="252"/>
                    <a:pt x="24" y="252"/>
                    <a:pt x="24" y="252"/>
                  </a:cubicBezTo>
                  <a:cubicBezTo>
                    <a:pt x="24" y="253"/>
                    <a:pt x="24" y="253"/>
                    <a:pt x="24" y="253"/>
                  </a:cubicBezTo>
                  <a:cubicBezTo>
                    <a:pt x="27" y="252"/>
                    <a:pt x="27" y="252"/>
                    <a:pt x="27" y="252"/>
                  </a:cubicBezTo>
                  <a:cubicBezTo>
                    <a:pt x="29" y="252"/>
                    <a:pt x="29" y="252"/>
                    <a:pt x="29" y="252"/>
                  </a:cubicBezTo>
                  <a:cubicBezTo>
                    <a:pt x="29" y="251"/>
                    <a:pt x="29" y="251"/>
                    <a:pt x="29" y="251"/>
                  </a:cubicBezTo>
                  <a:cubicBezTo>
                    <a:pt x="31" y="251"/>
                    <a:pt x="31" y="251"/>
                    <a:pt x="31" y="251"/>
                  </a:cubicBezTo>
                  <a:cubicBezTo>
                    <a:pt x="32" y="248"/>
                    <a:pt x="32" y="248"/>
                    <a:pt x="32" y="248"/>
                  </a:cubicBezTo>
                  <a:cubicBezTo>
                    <a:pt x="35" y="249"/>
                    <a:pt x="35" y="249"/>
                    <a:pt x="35" y="249"/>
                  </a:cubicBezTo>
                  <a:cubicBezTo>
                    <a:pt x="35" y="247"/>
                    <a:pt x="35" y="247"/>
                    <a:pt x="35" y="247"/>
                  </a:cubicBezTo>
                  <a:cubicBezTo>
                    <a:pt x="36" y="246"/>
                    <a:pt x="36" y="246"/>
                    <a:pt x="36" y="246"/>
                  </a:cubicBezTo>
                  <a:cubicBezTo>
                    <a:pt x="38" y="246"/>
                    <a:pt x="38" y="246"/>
                    <a:pt x="38" y="246"/>
                  </a:cubicBezTo>
                  <a:cubicBezTo>
                    <a:pt x="39" y="248"/>
                    <a:pt x="39" y="248"/>
                    <a:pt x="39" y="248"/>
                  </a:cubicBezTo>
                  <a:cubicBezTo>
                    <a:pt x="40" y="246"/>
                    <a:pt x="40" y="246"/>
                    <a:pt x="40" y="246"/>
                  </a:cubicBezTo>
                  <a:cubicBezTo>
                    <a:pt x="41" y="246"/>
                    <a:pt x="41" y="246"/>
                    <a:pt x="41" y="246"/>
                  </a:cubicBezTo>
                  <a:cubicBezTo>
                    <a:pt x="42" y="246"/>
                    <a:pt x="42" y="246"/>
                    <a:pt x="42" y="246"/>
                  </a:cubicBezTo>
                  <a:cubicBezTo>
                    <a:pt x="43" y="244"/>
                    <a:pt x="43" y="244"/>
                    <a:pt x="43" y="244"/>
                  </a:cubicBezTo>
                  <a:cubicBezTo>
                    <a:pt x="47" y="241"/>
                    <a:pt x="47" y="241"/>
                    <a:pt x="47" y="241"/>
                  </a:cubicBezTo>
                  <a:cubicBezTo>
                    <a:pt x="49" y="241"/>
                    <a:pt x="49" y="241"/>
                    <a:pt x="49" y="241"/>
                  </a:cubicBezTo>
                  <a:cubicBezTo>
                    <a:pt x="50" y="242"/>
                    <a:pt x="50" y="242"/>
                    <a:pt x="50" y="242"/>
                  </a:cubicBezTo>
                  <a:cubicBezTo>
                    <a:pt x="52" y="241"/>
                    <a:pt x="52" y="241"/>
                    <a:pt x="52" y="241"/>
                  </a:cubicBezTo>
                  <a:cubicBezTo>
                    <a:pt x="57" y="240"/>
                    <a:pt x="57" y="240"/>
                    <a:pt x="57" y="240"/>
                  </a:cubicBezTo>
                  <a:cubicBezTo>
                    <a:pt x="57" y="240"/>
                    <a:pt x="57" y="240"/>
                    <a:pt x="57" y="240"/>
                  </a:cubicBezTo>
                  <a:cubicBezTo>
                    <a:pt x="60" y="240"/>
                    <a:pt x="60" y="240"/>
                    <a:pt x="60" y="240"/>
                  </a:cubicBezTo>
                  <a:cubicBezTo>
                    <a:pt x="61" y="240"/>
                    <a:pt x="61" y="240"/>
                    <a:pt x="61" y="240"/>
                  </a:cubicBezTo>
                  <a:cubicBezTo>
                    <a:pt x="63" y="241"/>
                    <a:pt x="63" y="241"/>
                    <a:pt x="63" y="241"/>
                  </a:cubicBezTo>
                  <a:cubicBezTo>
                    <a:pt x="64" y="240"/>
                    <a:pt x="64" y="240"/>
                    <a:pt x="64" y="240"/>
                  </a:cubicBezTo>
                  <a:cubicBezTo>
                    <a:pt x="65" y="242"/>
                    <a:pt x="65" y="242"/>
                    <a:pt x="65" y="242"/>
                  </a:cubicBezTo>
                  <a:cubicBezTo>
                    <a:pt x="66" y="242"/>
                    <a:pt x="66" y="242"/>
                    <a:pt x="66" y="242"/>
                  </a:cubicBezTo>
                  <a:cubicBezTo>
                    <a:pt x="67" y="241"/>
                    <a:pt x="67" y="241"/>
                    <a:pt x="67" y="241"/>
                  </a:cubicBezTo>
                  <a:cubicBezTo>
                    <a:pt x="68" y="242"/>
                    <a:pt x="68" y="242"/>
                    <a:pt x="68" y="242"/>
                  </a:cubicBezTo>
                  <a:cubicBezTo>
                    <a:pt x="70" y="241"/>
                    <a:pt x="70" y="241"/>
                    <a:pt x="70" y="241"/>
                  </a:cubicBezTo>
                  <a:cubicBezTo>
                    <a:pt x="73" y="241"/>
                    <a:pt x="73" y="241"/>
                    <a:pt x="73" y="241"/>
                  </a:cubicBezTo>
                  <a:cubicBezTo>
                    <a:pt x="73" y="242"/>
                    <a:pt x="73" y="242"/>
                    <a:pt x="73" y="242"/>
                  </a:cubicBezTo>
                  <a:cubicBezTo>
                    <a:pt x="73" y="243"/>
                    <a:pt x="73" y="243"/>
                    <a:pt x="73" y="243"/>
                  </a:cubicBezTo>
                  <a:cubicBezTo>
                    <a:pt x="75" y="241"/>
                    <a:pt x="75" y="241"/>
                    <a:pt x="75" y="241"/>
                  </a:cubicBezTo>
                  <a:cubicBezTo>
                    <a:pt x="77" y="241"/>
                    <a:pt x="77" y="241"/>
                    <a:pt x="77" y="241"/>
                  </a:cubicBezTo>
                  <a:cubicBezTo>
                    <a:pt x="80" y="240"/>
                    <a:pt x="80" y="240"/>
                    <a:pt x="80" y="240"/>
                  </a:cubicBezTo>
                  <a:cubicBezTo>
                    <a:pt x="81" y="238"/>
                    <a:pt x="81" y="238"/>
                    <a:pt x="81" y="238"/>
                  </a:cubicBezTo>
                  <a:cubicBezTo>
                    <a:pt x="81" y="237"/>
                    <a:pt x="81" y="237"/>
                    <a:pt x="81" y="237"/>
                  </a:cubicBezTo>
                  <a:cubicBezTo>
                    <a:pt x="83" y="236"/>
                    <a:pt x="83" y="236"/>
                    <a:pt x="83" y="236"/>
                  </a:cubicBezTo>
                  <a:cubicBezTo>
                    <a:pt x="84" y="232"/>
                    <a:pt x="84" y="232"/>
                    <a:pt x="84" y="232"/>
                  </a:cubicBezTo>
                  <a:cubicBezTo>
                    <a:pt x="86" y="231"/>
                    <a:pt x="86" y="231"/>
                    <a:pt x="86" y="231"/>
                  </a:cubicBezTo>
                  <a:cubicBezTo>
                    <a:pt x="89" y="230"/>
                    <a:pt x="89" y="230"/>
                    <a:pt x="89" y="230"/>
                  </a:cubicBezTo>
                  <a:cubicBezTo>
                    <a:pt x="90" y="231"/>
                    <a:pt x="90" y="231"/>
                    <a:pt x="90" y="231"/>
                  </a:cubicBezTo>
                  <a:cubicBezTo>
                    <a:pt x="94" y="229"/>
                    <a:pt x="94" y="229"/>
                    <a:pt x="94" y="229"/>
                  </a:cubicBezTo>
                  <a:cubicBezTo>
                    <a:pt x="98" y="226"/>
                    <a:pt x="98" y="226"/>
                    <a:pt x="98" y="226"/>
                  </a:cubicBezTo>
                  <a:cubicBezTo>
                    <a:pt x="101" y="224"/>
                    <a:pt x="101" y="224"/>
                    <a:pt x="101" y="224"/>
                  </a:cubicBezTo>
                  <a:cubicBezTo>
                    <a:pt x="102" y="223"/>
                    <a:pt x="102" y="223"/>
                    <a:pt x="102" y="223"/>
                  </a:cubicBezTo>
                  <a:cubicBezTo>
                    <a:pt x="104" y="223"/>
                    <a:pt x="104" y="223"/>
                    <a:pt x="104" y="223"/>
                  </a:cubicBezTo>
                  <a:cubicBezTo>
                    <a:pt x="105" y="223"/>
                    <a:pt x="105" y="223"/>
                    <a:pt x="105" y="223"/>
                  </a:cubicBezTo>
                  <a:cubicBezTo>
                    <a:pt x="108" y="224"/>
                    <a:pt x="108" y="224"/>
                    <a:pt x="108" y="224"/>
                  </a:cubicBezTo>
                  <a:cubicBezTo>
                    <a:pt x="110" y="225"/>
                    <a:pt x="110" y="225"/>
                    <a:pt x="110" y="225"/>
                  </a:cubicBezTo>
                  <a:cubicBezTo>
                    <a:pt x="112" y="224"/>
                    <a:pt x="112" y="224"/>
                    <a:pt x="112" y="224"/>
                  </a:cubicBezTo>
                  <a:cubicBezTo>
                    <a:pt x="115" y="224"/>
                    <a:pt x="115" y="224"/>
                    <a:pt x="115" y="224"/>
                  </a:cubicBezTo>
                  <a:cubicBezTo>
                    <a:pt x="120" y="222"/>
                    <a:pt x="120" y="222"/>
                    <a:pt x="120" y="222"/>
                  </a:cubicBezTo>
                  <a:cubicBezTo>
                    <a:pt x="123" y="222"/>
                    <a:pt x="123" y="222"/>
                    <a:pt x="123" y="222"/>
                  </a:cubicBezTo>
                  <a:cubicBezTo>
                    <a:pt x="125" y="220"/>
                    <a:pt x="125" y="220"/>
                    <a:pt x="125" y="220"/>
                  </a:cubicBezTo>
                  <a:cubicBezTo>
                    <a:pt x="127" y="220"/>
                    <a:pt x="127" y="220"/>
                    <a:pt x="127" y="220"/>
                  </a:cubicBezTo>
                  <a:cubicBezTo>
                    <a:pt x="129" y="218"/>
                    <a:pt x="129" y="218"/>
                    <a:pt x="129" y="218"/>
                  </a:cubicBezTo>
                  <a:cubicBezTo>
                    <a:pt x="133" y="218"/>
                    <a:pt x="133" y="218"/>
                    <a:pt x="133" y="218"/>
                  </a:cubicBezTo>
                  <a:cubicBezTo>
                    <a:pt x="142" y="217"/>
                    <a:pt x="142" y="217"/>
                    <a:pt x="142" y="217"/>
                  </a:cubicBezTo>
                  <a:cubicBezTo>
                    <a:pt x="145" y="218"/>
                    <a:pt x="145" y="218"/>
                    <a:pt x="145" y="218"/>
                  </a:cubicBezTo>
                  <a:cubicBezTo>
                    <a:pt x="148" y="218"/>
                    <a:pt x="148" y="218"/>
                    <a:pt x="148" y="218"/>
                  </a:cubicBezTo>
                  <a:cubicBezTo>
                    <a:pt x="150" y="217"/>
                    <a:pt x="150" y="217"/>
                    <a:pt x="150" y="217"/>
                  </a:cubicBezTo>
                  <a:cubicBezTo>
                    <a:pt x="152" y="218"/>
                    <a:pt x="152" y="218"/>
                    <a:pt x="152" y="218"/>
                  </a:cubicBezTo>
                  <a:cubicBezTo>
                    <a:pt x="155" y="220"/>
                    <a:pt x="155" y="220"/>
                    <a:pt x="155" y="220"/>
                  </a:cubicBezTo>
                  <a:cubicBezTo>
                    <a:pt x="157" y="224"/>
                    <a:pt x="157" y="224"/>
                    <a:pt x="157" y="224"/>
                  </a:cubicBezTo>
                  <a:cubicBezTo>
                    <a:pt x="159" y="224"/>
                    <a:pt x="159" y="224"/>
                    <a:pt x="159" y="224"/>
                  </a:cubicBezTo>
                  <a:cubicBezTo>
                    <a:pt x="160" y="223"/>
                    <a:pt x="160" y="223"/>
                    <a:pt x="160" y="223"/>
                  </a:cubicBezTo>
                  <a:cubicBezTo>
                    <a:pt x="161" y="223"/>
                    <a:pt x="161" y="223"/>
                    <a:pt x="161" y="223"/>
                  </a:cubicBezTo>
                  <a:cubicBezTo>
                    <a:pt x="162" y="224"/>
                    <a:pt x="162" y="224"/>
                    <a:pt x="162" y="224"/>
                  </a:cubicBezTo>
                  <a:cubicBezTo>
                    <a:pt x="163" y="223"/>
                    <a:pt x="163" y="223"/>
                    <a:pt x="163" y="223"/>
                  </a:cubicBezTo>
                  <a:cubicBezTo>
                    <a:pt x="164" y="224"/>
                    <a:pt x="164" y="224"/>
                    <a:pt x="164" y="224"/>
                  </a:cubicBezTo>
                  <a:cubicBezTo>
                    <a:pt x="166" y="226"/>
                    <a:pt x="166" y="226"/>
                    <a:pt x="166" y="226"/>
                  </a:cubicBezTo>
                  <a:cubicBezTo>
                    <a:pt x="168" y="226"/>
                    <a:pt x="168" y="226"/>
                    <a:pt x="168" y="226"/>
                  </a:cubicBezTo>
                  <a:cubicBezTo>
                    <a:pt x="169" y="226"/>
                    <a:pt x="169" y="226"/>
                    <a:pt x="169" y="226"/>
                  </a:cubicBezTo>
                  <a:cubicBezTo>
                    <a:pt x="173" y="229"/>
                    <a:pt x="173" y="229"/>
                    <a:pt x="173" y="229"/>
                  </a:cubicBezTo>
                  <a:cubicBezTo>
                    <a:pt x="173" y="230"/>
                    <a:pt x="173" y="230"/>
                    <a:pt x="173" y="230"/>
                  </a:cubicBezTo>
                  <a:cubicBezTo>
                    <a:pt x="174" y="230"/>
                    <a:pt x="174" y="230"/>
                    <a:pt x="174" y="230"/>
                  </a:cubicBezTo>
                  <a:cubicBezTo>
                    <a:pt x="175" y="232"/>
                    <a:pt x="175" y="232"/>
                    <a:pt x="175" y="232"/>
                  </a:cubicBezTo>
                  <a:cubicBezTo>
                    <a:pt x="175" y="233"/>
                    <a:pt x="175" y="233"/>
                    <a:pt x="175" y="233"/>
                  </a:cubicBezTo>
                  <a:cubicBezTo>
                    <a:pt x="173" y="233"/>
                    <a:pt x="173" y="233"/>
                    <a:pt x="173" y="233"/>
                  </a:cubicBezTo>
                  <a:cubicBezTo>
                    <a:pt x="173" y="234"/>
                    <a:pt x="173" y="234"/>
                    <a:pt x="173" y="234"/>
                  </a:cubicBezTo>
                  <a:cubicBezTo>
                    <a:pt x="175" y="238"/>
                    <a:pt x="175" y="238"/>
                    <a:pt x="175" y="238"/>
                  </a:cubicBezTo>
                  <a:cubicBezTo>
                    <a:pt x="176" y="238"/>
                    <a:pt x="176" y="238"/>
                    <a:pt x="176" y="238"/>
                  </a:cubicBezTo>
                  <a:cubicBezTo>
                    <a:pt x="178" y="240"/>
                    <a:pt x="178" y="240"/>
                    <a:pt x="178" y="240"/>
                  </a:cubicBezTo>
                  <a:cubicBezTo>
                    <a:pt x="179" y="242"/>
                    <a:pt x="179" y="242"/>
                    <a:pt x="179" y="242"/>
                  </a:cubicBezTo>
                  <a:cubicBezTo>
                    <a:pt x="178" y="244"/>
                    <a:pt x="178" y="244"/>
                    <a:pt x="178" y="244"/>
                  </a:cubicBezTo>
                  <a:cubicBezTo>
                    <a:pt x="180" y="248"/>
                    <a:pt x="180" y="248"/>
                    <a:pt x="180" y="248"/>
                  </a:cubicBezTo>
                  <a:cubicBezTo>
                    <a:pt x="179" y="250"/>
                    <a:pt x="179" y="250"/>
                    <a:pt x="179" y="250"/>
                  </a:cubicBezTo>
                  <a:cubicBezTo>
                    <a:pt x="180" y="251"/>
                    <a:pt x="180" y="251"/>
                    <a:pt x="180" y="251"/>
                  </a:cubicBezTo>
                  <a:cubicBezTo>
                    <a:pt x="180" y="253"/>
                    <a:pt x="180" y="253"/>
                    <a:pt x="180" y="253"/>
                  </a:cubicBezTo>
                  <a:cubicBezTo>
                    <a:pt x="179" y="255"/>
                    <a:pt x="179" y="255"/>
                    <a:pt x="179" y="255"/>
                  </a:cubicBezTo>
                  <a:cubicBezTo>
                    <a:pt x="178" y="254"/>
                    <a:pt x="178" y="254"/>
                    <a:pt x="178" y="254"/>
                  </a:cubicBezTo>
                  <a:cubicBezTo>
                    <a:pt x="178" y="255"/>
                    <a:pt x="178" y="255"/>
                    <a:pt x="178" y="255"/>
                  </a:cubicBezTo>
                  <a:cubicBezTo>
                    <a:pt x="179" y="256"/>
                    <a:pt x="179" y="256"/>
                    <a:pt x="179" y="256"/>
                  </a:cubicBezTo>
                  <a:cubicBezTo>
                    <a:pt x="180" y="257"/>
                    <a:pt x="180" y="257"/>
                    <a:pt x="180" y="257"/>
                  </a:cubicBezTo>
                  <a:cubicBezTo>
                    <a:pt x="181" y="259"/>
                    <a:pt x="181" y="259"/>
                    <a:pt x="181" y="259"/>
                  </a:cubicBezTo>
                  <a:cubicBezTo>
                    <a:pt x="182" y="258"/>
                    <a:pt x="182" y="258"/>
                    <a:pt x="182" y="258"/>
                  </a:cubicBezTo>
                  <a:cubicBezTo>
                    <a:pt x="184" y="260"/>
                    <a:pt x="184" y="260"/>
                    <a:pt x="184" y="260"/>
                  </a:cubicBezTo>
                  <a:cubicBezTo>
                    <a:pt x="184" y="258"/>
                    <a:pt x="184" y="258"/>
                    <a:pt x="184" y="258"/>
                  </a:cubicBezTo>
                  <a:cubicBezTo>
                    <a:pt x="183" y="257"/>
                    <a:pt x="183" y="257"/>
                    <a:pt x="183" y="257"/>
                  </a:cubicBezTo>
                  <a:cubicBezTo>
                    <a:pt x="184" y="256"/>
                    <a:pt x="184" y="256"/>
                    <a:pt x="184" y="256"/>
                  </a:cubicBezTo>
                  <a:cubicBezTo>
                    <a:pt x="185" y="254"/>
                    <a:pt x="185" y="254"/>
                    <a:pt x="185" y="254"/>
                  </a:cubicBezTo>
                  <a:cubicBezTo>
                    <a:pt x="186" y="254"/>
                    <a:pt x="186" y="254"/>
                    <a:pt x="186" y="254"/>
                  </a:cubicBezTo>
                  <a:cubicBezTo>
                    <a:pt x="187" y="252"/>
                    <a:pt x="187" y="252"/>
                    <a:pt x="187" y="252"/>
                  </a:cubicBezTo>
                  <a:cubicBezTo>
                    <a:pt x="189" y="251"/>
                    <a:pt x="189" y="251"/>
                    <a:pt x="189" y="251"/>
                  </a:cubicBezTo>
                  <a:cubicBezTo>
                    <a:pt x="189" y="250"/>
                    <a:pt x="189" y="250"/>
                    <a:pt x="189" y="250"/>
                  </a:cubicBezTo>
                  <a:cubicBezTo>
                    <a:pt x="191" y="248"/>
                    <a:pt x="191" y="248"/>
                    <a:pt x="191" y="248"/>
                  </a:cubicBezTo>
                  <a:cubicBezTo>
                    <a:pt x="195" y="246"/>
                    <a:pt x="195" y="246"/>
                    <a:pt x="195" y="246"/>
                  </a:cubicBezTo>
                  <a:cubicBezTo>
                    <a:pt x="195" y="245"/>
                    <a:pt x="195" y="245"/>
                    <a:pt x="195" y="245"/>
                  </a:cubicBezTo>
                  <a:cubicBezTo>
                    <a:pt x="196" y="245"/>
                    <a:pt x="196" y="245"/>
                    <a:pt x="196" y="245"/>
                  </a:cubicBezTo>
                  <a:cubicBezTo>
                    <a:pt x="199" y="244"/>
                    <a:pt x="199" y="244"/>
                    <a:pt x="199" y="244"/>
                  </a:cubicBezTo>
                  <a:cubicBezTo>
                    <a:pt x="199" y="241"/>
                    <a:pt x="199" y="241"/>
                    <a:pt x="199" y="241"/>
                  </a:cubicBezTo>
                  <a:cubicBezTo>
                    <a:pt x="202" y="237"/>
                    <a:pt x="202" y="237"/>
                    <a:pt x="202" y="237"/>
                  </a:cubicBezTo>
                  <a:cubicBezTo>
                    <a:pt x="204" y="237"/>
                    <a:pt x="204" y="237"/>
                    <a:pt x="204" y="237"/>
                  </a:cubicBezTo>
                  <a:cubicBezTo>
                    <a:pt x="205" y="235"/>
                    <a:pt x="205" y="235"/>
                    <a:pt x="205" y="235"/>
                  </a:cubicBezTo>
                  <a:cubicBezTo>
                    <a:pt x="205" y="234"/>
                    <a:pt x="205" y="234"/>
                    <a:pt x="205" y="234"/>
                  </a:cubicBezTo>
                  <a:cubicBezTo>
                    <a:pt x="205" y="231"/>
                    <a:pt x="205" y="231"/>
                    <a:pt x="205" y="231"/>
                  </a:cubicBezTo>
                  <a:cubicBezTo>
                    <a:pt x="206" y="234"/>
                    <a:pt x="206" y="234"/>
                    <a:pt x="206" y="234"/>
                  </a:cubicBezTo>
                  <a:cubicBezTo>
                    <a:pt x="206" y="236"/>
                    <a:pt x="206" y="236"/>
                    <a:pt x="206" y="236"/>
                  </a:cubicBezTo>
                  <a:cubicBezTo>
                    <a:pt x="206" y="238"/>
                    <a:pt x="206" y="238"/>
                    <a:pt x="206" y="238"/>
                  </a:cubicBezTo>
                  <a:cubicBezTo>
                    <a:pt x="205" y="240"/>
                    <a:pt x="205" y="240"/>
                    <a:pt x="205" y="240"/>
                  </a:cubicBezTo>
                  <a:cubicBezTo>
                    <a:pt x="204" y="244"/>
                    <a:pt x="204" y="244"/>
                    <a:pt x="204" y="244"/>
                  </a:cubicBezTo>
                  <a:cubicBezTo>
                    <a:pt x="201" y="247"/>
                    <a:pt x="201" y="247"/>
                    <a:pt x="201" y="247"/>
                  </a:cubicBezTo>
                  <a:cubicBezTo>
                    <a:pt x="200" y="249"/>
                    <a:pt x="200" y="249"/>
                    <a:pt x="200" y="249"/>
                  </a:cubicBezTo>
                  <a:cubicBezTo>
                    <a:pt x="199" y="250"/>
                    <a:pt x="199" y="250"/>
                    <a:pt x="199" y="250"/>
                  </a:cubicBezTo>
                  <a:cubicBezTo>
                    <a:pt x="199" y="252"/>
                    <a:pt x="199" y="252"/>
                    <a:pt x="199" y="252"/>
                  </a:cubicBezTo>
                  <a:cubicBezTo>
                    <a:pt x="197" y="255"/>
                    <a:pt x="197" y="255"/>
                    <a:pt x="197" y="255"/>
                  </a:cubicBezTo>
                  <a:cubicBezTo>
                    <a:pt x="198" y="256"/>
                    <a:pt x="198" y="256"/>
                    <a:pt x="198" y="256"/>
                  </a:cubicBezTo>
                  <a:cubicBezTo>
                    <a:pt x="196" y="260"/>
                    <a:pt x="196" y="260"/>
                    <a:pt x="196" y="260"/>
                  </a:cubicBezTo>
                  <a:cubicBezTo>
                    <a:pt x="192" y="260"/>
                    <a:pt x="192" y="260"/>
                    <a:pt x="192" y="260"/>
                  </a:cubicBezTo>
                  <a:cubicBezTo>
                    <a:pt x="191" y="262"/>
                    <a:pt x="191" y="262"/>
                    <a:pt x="191" y="262"/>
                  </a:cubicBezTo>
                  <a:cubicBezTo>
                    <a:pt x="190" y="264"/>
                    <a:pt x="190" y="264"/>
                    <a:pt x="190" y="264"/>
                  </a:cubicBezTo>
                  <a:cubicBezTo>
                    <a:pt x="190" y="264"/>
                    <a:pt x="190" y="264"/>
                    <a:pt x="190" y="264"/>
                  </a:cubicBezTo>
                  <a:cubicBezTo>
                    <a:pt x="193" y="264"/>
                    <a:pt x="193" y="264"/>
                    <a:pt x="193" y="264"/>
                  </a:cubicBezTo>
                  <a:cubicBezTo>
                    <a:pt x="195" y="263"/>
                    <a:pt x="195" y="263"/>
                    <a:pt x="195" y="263"/>
                  </a:cubicBezTo>
                  <a:cubicBezTo>
                    <a:pt x="198" y="264"/>
                    <a:pt x="198" y="264"/>
                    <a:pt x="198" y="264"/>
                  </a:cubicBezTo>
                  <a:cubicBezTo>
                    <a:pt x="201" y="259"/>
                    <a:pt x="201" y="259"/>
                    <a:pt x="201" y="259"/>
                  </a:cubicBezTo>
                  <a:cubicBezTo>
                    <a:pt x="202" y="254"/>
                    <a:pt x="202" y="254"/>
                    <a:pt x="202" y="254"/>
                  </a:cubicBezTo>
                  <a:cubicBezTo>
                    <a:pt x="205" y="252"/>
                    <a:pt x="205" y="252"/>
                    <a:pt x="205" y="252"/>
                  </a:cubicBezTo>
                  <a:cubicBezTo>
                    <a:pt x="205" y="253"/>
                    <a:pt x="205" y="253"/>
                    <a:pt x="205" y="253"/>
                  </a:cubicBezTo>
                  <a:cubicBezTo>
                    <a:pt x="205" y="257"/>
                    <a:pt x="205" y="257"/>
                    <a:pt x="205" y="257"/>
                  </a:cubicBezTo>
                  <a:cubicBezTo>
                    <a:pt x="206" y="259"/>
                    <a:pt x="206" y="259"/>
                    <a:pt x="206" y="259"/>
                  </a:cubicBezTo>
                  <a:cubicBezTo>
                    <a:pt x="205" y="259"/>
                    <a:pt x="205" y="259"/>
                    <a:pt x="205" y="259"/>
                  </a:cubicBezTo>
                  <a:cubicBezTo>
                    <a:pt x="206" y="264"/>
                    <a:pt x="206" y="264"/>
                    <a:pt x="206" y="264"/>
                  </a:cubicBezTo>
                  <a:cubicBezTo>
                    <a:pt x="204" y="267"/>
                    <a:pt x="204" y="267"/>
                    <a:pt x="204" y="267"/>
                  </a:cubicBezTo>
                  <a:cubicBezTo>
                    <a:pt x="200" y="269"/>
                    <a:pt x="200" y="269"/>
                    <a:pt x="200" y="269"/>
                  </a:cubicBezTo>
                  <a:cubicBezTo>
                    <a:pt x="201" y="270"/>
                    <a:pt x="201" y="270"/>
                    <a:pt x="201" y="270"/>
                  </a:cubicBezTo>
                  <a:cubicBezTo>
                    <a:pt x="203" y="269"/>
                    <a:pt x="203" y="269"/>
                    <a:pt x="203" y="269"/>
                  </a:cubicBezTo>
                  <a:cubicBezTo>
                    <a:pt x="205" y="270"/>
                    <a:pt x="205" y="270"/>
                    <a:pt x="205" y="270"/>
                  </a:cubicBezTo>
                  <a:cubicBezTo>
                    <a:pt x="206" y="269"/>
                    <a:pt x="206" y="269"/>
                    <a:pt x="206" y="269"/>
                  </a:cubicBezTo>
                  <a:cubicBezTo>
                    <a:pt x="208" y="268"/>
                    <a:pt x="208" y="268"/>
                    <a:pt x="208" y="268"/>
                  </a:cubicBezTo>
                  <a:cubicBezTo>
                    <a:pt x="210" y="267"/>
                    <a:pt x="210" y="267"/>
                    <a:pt x="210" y="267"/>
                  </a:cubicBezTo>
                  <a:cubicBezTo>
                    <a:pt x="211" y="267"/>
                    <a:pt x="211" y="267"/>
                    <a:pt x="211" y="267"/>
                  </a:cubicBezTo>
                  <a:cubicBezTo>
                    <a:pt x="212" y="267"/>
                    <a:pt x="212" y="267"/>
                    <a:pt x="212" y="267"/>
                  </a:cubicBezTo>
                  <a:cubicBezTo>
                    <a:pt x="211" y="268"/>
                    <a:pt x="211" y="268"/>
                    <a:pt x="211" y="268"/>
                  </a:cubicBezTo>
                  <a:cubicBezTo>
                    <a:pt x="211" y="270"/>
                    <a:pt x="211" y="270"/>
                    <a:pt x="211" y="270"/>
                  </a:cubicBezTo>
                  <a:cubicBezTo>
                    <a:pt x="209" y="270"/>
                    <a:pt x="209" y="270"/>
                    <a:pt x="209" y="270"/>
                  </a:cubicBezTo>
                  <a:cubicBezTo>
                    <a:pt x="209" y="271"/>
                    <a:pt x="209" y="271"/>
                    <a:pt x="209" y="271"/>
                  </a:cubicBezTo>
                  <a:cubicBezTo>
                    <a:pt x="210" y="273"/>
                    <a:pt x="210" y="273"/>
                    <a:pt x="210" y="273"/>
                  </a:cubicBezTo>
                  <a:cubicBezTo>
                    <a:pt x="211" y="275"/>
                    <a:pt x="211" y="275"/>
                    <a:pt x="211" y="275"/>
                  </a:cubicBezTo>
                  <a:cubicBezTo>
                    <a:pt x="212" y="278"/>
                    <a:pt x="212" y="278"/>
                    <a:pt x="212" y="278"/>
                  </a:cubicBezTo>
                  <a:cubicBezTo>
                    <a:pt x="212" y="281"/>
                    <a:pt x="212" y="281"/>
                    <a:pt x="212" y="281"/>
                  </a:cubicBezTo>
                  <a:cubicBezTo>
                    <a:pt x="212" y="285"/>
                    <a:pt x="212" y="285"/>
                    <a:pt x="212" y="285"/>
                  </a:cubicBezTo>
                  <a:cubicBezTo>
                    <a:pt x="210" y="287"/>
                    <a:pt x="210" y="287"/>
                    <a:pt x="210" y="287"/>
                  </a:cubicBezTo>
                  <a:cubicBezTo>
                    <a:pt x="210" y="288"/>
                    <a:pt x="210" y="288"/>
                    <a:pt x="210" y="288"/>
                  </a:cubicBezTo>
                  <a:cubicBezTo>
                    <a:pt x="210" y="291"/>
                    <a:pt x="210" y="291"/>
                    <a:pt x="210" y="291"/>
                  </a:cubicBezTo>
                  <a:cubicBezTo>
                    <a:pt x="211" y="293"/>
                    <a:pt x="211" y="293"/>
                    <a:pt x="211" y="293"/>
                  </a:cubicBezTo>
                  <a:cubicBezTo>
                    <a:pt x="212" y="295"/>
                    <a:pt x="212" y="295"/>
                    <a:pt x="212" y="295"/>
                  </a:cubicBezTo>
                  <a:cubicBezTo>
                    <a:pt x="213" y="298"/>
                    <a:pt x="213" y="298"/>
                    <a:pt x="213" y="298"/>
                  </a:cubicBezTo>
                  <a:cubicBezTo>
                    <a:pt x="216" y="302"/>
                    <a:pt x="216" y="302"/>
                    <a:pt x="216" y="302"/>
                  </a:cubicBezTo>
                  <a:cubicBezTo>
                    <a:pt x="218" y="303"/>
                    <a:pt x="218" y="303"/>
                    <a:pt x="218" y="303"/>
                  </a:cubicBezTo>
                  <a:cubicBezTo>
                    <a:pt x="220" y="304"/>
                    <a:pt x="220" y="304"/>
                    <a:pt x="220" y="304"/>
                  </a:cubicBezTo>
                  <a:cubicBezTo>
                    <a:pt x="221" y="306"/>
                    <a:pt x="221" y="306"/>
                    <a:pt x="221" y="306"/>
                  </a:cubicBezTo>
                  <a:cubicBezTo>
                    <a:pt x="223" y="306"/>
                    <a:pt x="223" y="306"/>
                    <a:pt x="223" y="306"/>
                  </a:cubicBezTo>
                  <a:cubicBezTo>
                    <a:pt x="223" y="305"/>
                    <a:pt x="223" y="305"/>
                    <a:pt x="223" y="305"/>
                  </a:cubicBezTo>
                  <a:cubicBezTo>
                    <a:pt x="224" y="305"/>
                    <a:pt x="224" y="305"/>
                    <a:pt x="224" y="305"/>
                  </a:cubicBezTo>
                  <a:cubicBezTo>
                    <a:pt x="226" y="306"/>
                    <a:pt x="226" y="306"/>
                    <a:pt x="226" y="306"/>
                  </a:cubicBezTo>
                  <a:cubicBezTo>
                    <a:pt x="228" y="308"/>
                    <a:pt x="228" y="308"/>
                    <a:pt x="228" y="308"/>
                  </a:cubicBezTo>
                  <a:cubicBezTo>
                    <a:pt x="230" y="308"/>
                    <a:pt x="230" y="308"/>
                    <a:pt x="230" y="308"/>
                  </a:cubicBezTo>
                  <a:cubicBezTo>
                    <a:pt x="232" y="310"/>
                    <a:pt x="232" y="310"/>
                    <a:pt x="232" y="310"/>
                  </a:cubicBezTo>
                  <a:cubicBezTo>
                    <a:pt x="233" y="312"/>
                    <a:pt x="233" y="312"/>
                    <a:pt x="233" y="312"/>
                  </a:cubicBezTo>
                  <a:cubicBezTo>
                    <a:pt x="234" y="313"/>
                    <a:pt x="234" y="313"/>
                    <a:pt x="234" y="313"/>
                  </a:cubicBezTo>
                  <a:cubicBezTo>
                    <a:pt x="236" y="315"/>
                    <a:pt x="236" y="315"/>
                    <a:pt x="236" y="315"/>
                  </a:cubicBezTo>
                  <a:cubicBezTo>
                    <a:pt x="238" y="315"/>
                    <a:pt x="238" y="315"/>
                    <a:pt x="238" y="315"/>
                  </a:cubicBezTo>
                  <a:cubicBezTo>
                    <a:pt x="238" y="314"/>
                    <a:pt x="238" y="314"/>
                    <a:pt x="238" y="314"/>
                  </a:cubicBezTo>
                  <a:cubicBezTo>
                    <a:pt x="242" y="312"/>
                    <a:pt x="242" y="312"/>
                    <a:pt x="242" y="312"/>
                  </a:cubicBezTo>
                  <a:cubicBezTo>
                    <a:pt x="243" y="310"/>
                    <a:pt x="243" y="310"/>
                    <a:pt x="243" y="310"/>
                  </a:cubicBezTo>
                  <a:cubicBezTo>
                    <a:pt x="245" y="310"/>
                    <a:pt x="245" y="310"/>
                    <a:pt x="245" y="310"/>
                  </a:cubicBezTo>
                  <a:cubicBezTo>
                    <a:pt x="247" y="308"/>
                    <a:pt x="247" y="308"/>
                    <a:pt x="247" y="308"/>
                  </a:cubicBezTo>
                  <a:cubicBezTo>
                    <a:pt x="249" y="309"/>
                    <a:pt x="249" y="309"/>
                    <a:pt x="249" y="309"/>
                  </a:cubicBezTo>
                  <a:cubicBezTo>
                    <a:pt x="249" y="308"/>
                    <a:pt x="249" y="308"/>
                    <a:pt x="249" y="308"/>
                  </a:cubicBezTo>
                  <a:cubicBezTo>
                    <a:pt x="249" y="307"/>
                    <a:pt x="249" y="307"/>
                    <a:pt x="249" y="307"/>
                  </a:cubicBezTo>
                  <a:cubicBezTo>
                    <a:pt x="247" y="306"/>
                    <a:pt x="247" y="306"/>
                    <a:pt x="247" y="306"/>
                  </a:cubicBezTo>
                  <a:cubicBezTo>
                    <a:pt x="248" y="305"/>
                    <a:pt x="248" y="305"/>
                    <a:pt x="248" y="305"/>
                  </a:cubicBezTo>
                  <a:cubicBezTo>
                    <a:pt x="251" y="303"/>
                    <a:pt x="251" y="303"/>
                    <a:pt x="251" y="303"/>
                  </a:cubicBezTo>
                  <a:cubicBezTo>
                    <a:pt x="254" y="305"/>
                    <a:pt x="254" y="305"/>
                    <a:pt x="254" y="305"/>
                  </a:cubicBezTo>
                  <a:cubicBezTo>
                    <a:pt x="254" y="307"/>
                    <a:pt x="254" y="307"/>
                    <a:pt x="254" y="307"/>
                  </a:cubicBezTo>
                  <a:cubicBezTo>
                    <a:pt x="250" y="309"/>
                    <a:pt x="250" y="309"/>
                    <a:pt x="250" y="309"/>
                  </a:cubicBezTo>
                  <a:cubicBezTo>
                    <a:pt x="251" y="310"/>
                    <a:pt x="251" y="310"/>
                    <a:pt x="251" y="310"/>
                  </a:cubicBezTo>
                  <a:cubicBezTo>
                    <a:pt x="252" y="311"/>
                    <a:pt x="252" y="311"/>
                    <a:pt x="252" y="311"/>
                  </a:cubicBezTo>
                  <a:cubicBezTo>
                    <a:pt x="254" y="309"/>
                    <a:pt x="254" y="309"/>
                    <a:pt x="254" y="309"/>
                  </a:cubicBezTo>
                  <a:cubicBezTo>
                    <a:pt x="255" y="308"/>
                    <a:pt x="255" y="308"/>
                    <a:pt x="255" y="308"/>
                  </a:cubicBezTo>
                  <a:cubicBezTo>
                    <a:pt x="257" y="309"/>
                    <a:pt x="257" y="309"/>
                    <a:pt x="257" y="309"/>
                  </a:cubicBezTo>
                  <a:cubicBezTo>
                    <a:pt x="257" y="311"/>
                    <a:pt x="257" y="311"/>
                    <a:pt x="257" y="311"/>
                  </a:cubicBezTo>
                  <a:cubicBezTo>
                    <a:pt x="256" y="311"/>
                    <a:pt x="256" y="311"/>
                    <a:pt x="256" y="311"/>
                  </a:cubicBezTo>
                  <a:cubicBezTo>
                    <a:pt x="254" y="312"/>
                    <a:pt x="254" y="312"/>
                    <a:pt x="254" y="312"/>
                  </a:cubicBezTo>
                  <a:cubicBezTo>
                    <a:pt x="256" y="315"/>
                    <a:pt x="256" y="315"/>
                    <a:pt x="256" y="315"/>
                  </a:cubicBezTo>
                  <a:cubicBezTo>
                    <a:pt x="257" y="318"/>
                    <a:pt x="257" y="318"/>
                    <a:pt x="257" y="318"/>
                  </a:cubicBezTo>
                  <a:cubicBezTo>
                    <a:pt x="258" y="317"/>
                    <a:pt x="258" y="317"/>
                    <a:pt x="258" y="317"/>
                  </a:cubicBezTo>
                  <a:cubicBezTo>
                    <a:pt x="259" y="317"/>
                    <a:pt x="259" y="317"/>
                    <a:pt x="259" y="317"/>
                  </a:cubicBezTo>
                  <a:cubicBezTo>
                    <a:pt x="259" y="319"/>
                    <a:pt x="259" y="319"/>
                    <a:pt x="259" y="319"/>
                  </a:cubicBezTo>
                  <a:cubicBezTo>
                    <a:pt x="260" y="321"/>
                    <a:pt x="260" y="321"/>
                    <a:pt x="260" y="321"/>
                  </a:cubicBezTo>
                  <a:cubicBezTo>
                    <a:pt x="262" y="319"/>
                    <a:pt x="262" y="319"/>
                    <a:pt x="262" y="319"/>
                  </a:cubicBezTo>
                  <a:cubicBezTo>
                    <a:pt x="261" y="317"/>
                    <a:pt x="261" y="317"/>
                    <a:pt x="261" y="317"/>
                  </a:cubicBezTo>
                  <a:cubicBezTo>
                    <a:pt x="260" y="318"/>
                    <a:pt x="260" y="318"/>
                    <a:pt x="260" y="318"/>
                  </a:cubicBezTo>
                  <a:cubicBezTo>
                    <a:pt x="260" y="317"/>
                    <a:pt x="260" y="317"/>
                    <a:pt x="260" y="317"/>
                  </a:cubicBezTo>
                  <a:cubicBezTo>
                    <a:pt x="261" y="315"/>
                    <a:pt x="261" y="315"/>
                    <a:pt x="261" y="315"/>
                  </a:cubicBezTo>
                  <a:cubicBezTo>
                    <a:pt x="265" y="316"/>
                    <a:pt x="265" y="316"/>
                    <a:pt x="265" y="316"/>
                  </a:cubicBezTo>
                  <a:cubicBezTo>
                    <a:pt x="266" y="316"/>
                    <a:pt x="266" y="316"/>
                    <a:pt x="266" y="316"/>
                  </a:cubicBezTo>
                  <a:cubicBezTo>
                    <a:pt x="266" y="315"/>
                    <a:pt x="266" y="315"/>
                    <a:pt x="266" y="315"/>
                  </a:cubicBezTo>
                  <a:cubicBezTo>
                    <a:pt x="268" y="312"/>
                    <a:pt x="268" y="312"/>
                    <a:pt x="268" y="312"/>
                  </a:cubicBezTo>
                  <a:cubicBezTo>
                    <a:pt x="273" y="310"/>
                    <a:pt x="273" y="310"/>
                    <a:pt x="273" y="310"/>
                  </a:cubicBezTo>
                  <a:cubicBezTo>
                    <a:pt x="276" y="307"/>
                    <a:pt x="276" y="307"/>
                    <a:pt x="276" y="307"/>
                  </a:cubicBezTo>
                  <a:cubicBezTo>
                    <a:pt x="274" y="307"/>
                    <a:pt x="274" y="307"/>
                    <a:pt x="274" y="307"/>
                  </a:cubicBezTo>
                  <a:cubicBezTo>
                    <a:pt x="273" y="308"/>
                    <a:pt x="273" y="308"/>
                    <a:pt x="273" y="308"/>
                  </a:cubicBezTo>
                  <a:cubicBezTo>
                    <a:pt x="274" y="307"/>
                    <a:pt x="274" y="307"/>
                    <a:pt x="274" y="307"/>
                  </a:cubicBezTo>
                  <a:cubicBezTo>
                    <a:pt x="272" y="307"/>
                    <a:pt x="272" y="307"/>
                    <a:pt x="272" y="307"/>
                  </a:cubicBezTo>
                  <a:cubicBezTo>
                    <a:pt x="274" y="307"/>
                    <a:pt x="274" y="307"/>
                    <a:pt x="274" y="307"/>
                  </a:cubicBezTo>
                  <a:cubicBezTo>
                    <a:pt x="276" y="307"/>
                    <a:pt x="276" y="307"/>
                    <a:pt x="276" y="307"/>
                  </a:cubicBezTo>
                  <a:cubicBezTo>
                    <a:pt x="279" y="306"/>
                    <a:pt x="279" y="306"/>
                    <a:pt x="279" y="306"/>
                  </a:cubicBezTo>
                  <a:cubicBezTo>
                    <a:pt x="286" y="305"/>
                    <a:pt x="286" y="305"/>
                    <a:pt x="286" y="305"/>
                  </a:cubicBezTo>
                  <a:cubicBezTo>
                    <a:pt x="292" y="306"/>
                    <a:pt x="292" y="306"/>
                    <a:pt x="292" y="306"/>
                  </a:cubicBezTo>
                  <a:cubicBezTo>
                    <a:pt x="294" y="304"/>
                    <a:pt x="294" y="304"/>
                    <a:pt x="294" y="304"/>
                  </a:cubicBezTo>
                  <a:cubicBezTo>
                    <a:pt x="294" y="303"/>
                    <a:pt x="294" y="303"/>
                    <a:pt x="294" y="303"/>
                  </a:cubicBezTo>
                  <a:cubicBezTo>
                    <a:pt x="295" y="303"/>
                    <a:pt x="295" y="303"/>
                    <a:pt x="295" y="303"/>
                  </a:cubicBezTo>
                  <a:cubicBezTo>
                    <a:pt x="297" y="302"/>
                    <a:pt x="297" y="302"/>
                    <a:pt x="297" y="302"/>
                  </a:cubicBezTo>
                  <a:cubicBezTo>
                    <a:pt x="299" y="299"/>
                    <a:pt x="299" y="299"/>
                    <a:pt x="299" y="299"/>
                  </a:cubicBezTo>
                  <a:cubicBezTo>
                    <a:pt x="298" y="295"/>
                    <a:pt x="298" y="295"/>
                    <a:pt x="298" y="295"/>
                  </a:cubicBezTo>
                  <a:cubicBezTo>
                    <a:pt x="298" y="293"/>
                    <a:pt x="298" y="293"/>
                    <a:pt x="298" y="293"/>
                  </a:cubicBezTo>
                  <a:cubicBezTo>
                    <a:pt x="301" y="290"/>
                    <a:pt x="301" y="290"/>
                    <a:pt x="301" y="290"/>
                  </a:cubicBezTo>
                  <a:cubicBezTo>
                    <a:pt x="301" y="285"/>
                    <a:pt x="301" y="285"/>
                    <a:pt x="301" y="285"/>
                  </a:cubicBezTo>
                  <a:cubicBezTo>
                    <a:pt x="302" y="283"/>
                    <a:pt x="302" y="283"/>
                    <a:pt x="302" y="283"/>
                  </a:cubicBezTo>
                  <a:cubicBezTo>
                    <a:pt x="303" y="280"/>
                    <a:pt x="303" y="280"/>
                    <a:pt x="303" y="280"/>
                  </a:cubicBezTo>
                  <a:cubicBezTo>
                    <a:pt x="305" y="279"/>
                    <a:pt x="305" y="279"/>
                    <a:pt x="305" y="279"/>
                  </a:cubicBezTo>
                  <a:cubicBezTo>
                    <a:pt x="304" y="277"/>
                    <a:pt x="304" y="277"/>
                    <a:pt x="304" y="277"/>
                  </a:cubicBezTo>
                  <a:cubicBezTo>
                    <a:pt x="310" y="270"/>
                    <a:pt x="310" y="270"/>
                    <a:pt x="310" y="270"/>
                  </a:cubicBezTo>
                  <a:cubicBezTo>
                    <a:pt x="311" y="270"/>
                    <a:pt x="311" y="270"/>
                    <a:pt x="311" y="270"/>
                  </a:cubicBezTo>
                  <a:cubicBezTo>
                    <a:pt x="312" y="266"/>
                    <a:pt x="312" y="266"/>
                    <a:pt x="312" y="266"/>
                  </a:cubicBezTo>
                  <a:cubicBezTo>
                    <a:pt x="314" y="264"/>
                    <a:pt x="314" y="264"/>
                    <a:pt x="314" y="264"/>
                  </a:cubicBezTo>
                  <a:cubicBezTo>
                    <a:pt x="316" y="260"/>
                    <a:pt x="316" y="260"/>
                    <a:pt x="316" y="260"/>
                  </a:cubicBezTo>
                  <a:cubicBezTo>
                    <a:pt x="318" y="258"/>
                    <a:pt x="318" y="258"/>
                    <a:pt x="318" y="258"/>
                  </a:cubicBezTo>
                  <a:cubicBezTo>
                    <a:pt x="318" y="256"/>
                    <a:pt x="318" y="256"/>
                    <a:pt x="318" y="256"/>
                  </a:cubicBezTo>
                  <a:cubicBezTo>
                    <a:pt x="319" y="255"/>
                    <a:pt x="319" y="255"/>
                    <a:pt x="319" y="255"/>
                  </a:cubicBezTo>
                  <a:cubicBezTo>
                    <a:pt x="320" y="252"/>
                    <a:pt x="320" y="252"/>
                    <a:pt x="320" y="252"/>
                  </a:cubicBezTo>
                  <a:cubicBezTo>
                    <a:pt x="319" y="251"/>
                    <a:pt x="319" y="251"/>
                    <a:pt x="319" y="251"/>
                  </a:cubicBezTo>
                  <a:cubicBezTo>
                    <a:pt x="322" y="249"/>
                    <a:pt x="322" y="249"/>
                    <a:pt x="322" y="249"/>
                  </a:cubicBezTo>
                  <a:cubicBezTo>
                    <a:pt x="324" y="247"/>
                    <a:pt x="324" y="247"/>
                    <a:pt x="324" y="247"/>
                  </a:cubicBezTo>
                  <a:cubicBezTo>
                    <a:pt x="325" y="245"/>
                    <a:pt x="325" y="245"/>
                    <a:pt x="325" y="245"/>
                  </a:cubicBezTo>
                  <a:cubicBezTo>
                    <a:pt x="326" y="243"/>
                    <a:pt x="326" y="243"/>
                    <a:pt x="326" y="243"/>
                  </a:cubicBezTo>
                  <a:cubicBezTo>
                    <a:pt x="329" y="242"/>
                    <a:pt x="329" y="242"/>
                    <a:pt x="329" y="242"/>
                  </a:cubicBezTo>
                  <a:cubicBezTo>
                    <a:pt x="331" y="241"/>
                    <a:pt x="331" y="241"/>
                    <a:pt x="331" y="241"/>
                  </a:cubicBezTo>
                  <a:cubicBezTo>
                    <a:pt x="328" y="241"/>
                    <a:pt x="328" y="241"/>
                    <a:pt x="328" y="241"/>
                  </a:cubicBezTo>
                  <a:cubicBezTo>
                    <a:pt x="329" y="240"/>
                    <a:pt x="329" y="240"/>
                    <a:pt x="329" y="240"/>
                  </a:cubicBezTo>
                  <a:cubicBezTo>
                    <a:pt x="332" y="240"/>
                    <a:pt x="332" y="240"/>
                    <a:pt x="332" y="240"/>
                  </a:cubicBezTo>
                  <a:cubicBezTo>
                    <a:pt x="334" y="238"/>
                    <a:pt x="334" y="238"/>
                    <a:pt x="334" y="238"/>
                  </a:cubicBezTo>
                  <a:cubicBezTo>
                    <a:pt x="335" y="236"/>
                    <a:pt x="335" y="236"/>
                    <a:pt x="335" y="236"/>
                  </a:cubicBezTo>
                  <a:cubicBezTo>
                    <a:pt x="335" y="235"/>
                    <a:pt x="335" y="235"/>
                    <a:pt x="335" y="235"/>
                  </a:cubicBezTo>
                  <a:cubicBezTo>
                    <a:pt x="335" y="233"/>
                    <a:pt x="335" y="233"/>
                    <a:pt x="335" y="233"/>
                  </a:cubicBezTo>
                  <a:cubicBezTo>
                    <a:pt x="338" y="231"/>
                    <a:pt x="338" y="231"/>
                    <a:pt x="338" y="231"/>
                  </a:cubicBezTo>
                  <a:cubicBezTo>
                    <a:pt x="338" y="229"/>
                    <a:pt x="338" y="229"/>
                    <a:pt x="338" y="229"/>
                  </a:cubicBezTo>
                  <a:cubicBezTo>
                    <a:pt x="340" y="228"/>
                    <a:pt x="340" y="228"/>
                    <a:pt x="340" y="228"/>
                  </a:cubicBezTo>
                  <a:cubicBezTo>
                    <a:pt x="342" y="225"/>
                    <a:pt x="342" y="225"/>
                    <a:pt x="342" y="225"/>
                  </a:cubicBezTo>
                  <a:cubicBezTo>
                    <a:pt x="342" y="223"/>
                    <a:pt x="342" y="223"/>
                    <a:pt x="342" y="223"/>
                  </a:cubicBezTo>
                  <a:cubicBezTo>
                    <a:pt x="343" y="221"/>
                    <a:pt x="343" y="221"/>
                    <a:pt x="343" y="221"/>
                  </a:cubicBezTo>
                  <a:cubicBezTo>
                    <a:pt x="342" y="220"/>
                    <a:pt x="342" y="220"/>
                    <a:pt x="342" y="220"/>
                  </a:cubicBezTo>
                  <a:cubicBezTo>
                    <a:pt x="342" y="218"/>
                    <a:pt x="342" y="218"/>
                    <a:pt x="342" y="218"/>
                  </a:cubicBezTo>
                  <a:cubicBezTo>
                    <a:pt x="345" y="213"/>
                    <a:pt x="345" y="213"/>
                    <a:pt x="345" y="213"/>
                  </a:cubicBezTo>
                  <a:cubicBezTo>
                    <a:pt x="345" y="210"/>
                    <a:pt x="345" y="210"/>
                    <a:pt x="345" y="210"/>
                  </a:cubicBezTo>
                  <a:cubicBezTo>
                    <a:pt x="348" y="204"/>
                    <a:pt x="348" y="204"/>
                    <a:pt x="348" y="204"/>
                  </a:cubicBezTo>
                  <a:cubicBezTo>
                    <a:pt x="348" y="202"/>
                    <a:pt x="348" y="202"/>
                    <a:pt x="348" y="202"/>
                  </a:cubicBezTo>
                  <a:cubicBezTo>
                    <a:pt x="350" y="198"/>
                    <a:pt x="350" y="198"/>
                    <a:pt x="350" y="198"/>
                  </a:cubicBezTo>
                  <a:cubicBezTo>
                    <a:pt x="352" y="196"/>
                    <a:pt x="352" y="196"/>
                    <a:pt x="352" y="196"/>
                  </a:cubicBezTo>
                  <a:cubicBezTo>
                    <a:pt x="353" y="193"/>
                    <a:pt x="353" y="193"/>
                    <a:pt x="353" y="193"/>
                  </a:cubicBezTo>
                  <a:cubicBezTo>
                    <a:pt x="353" y="191"/>
                    <a:pt x="353" y="191"/>
                    <a:pt x="353" y="191"/>
                  </a:cubicBezTo>
                  <a:cubicBezTo>
                    <a:pt x="354" y="189"/>
                    <a:pt x="354" y="189"/>
                    <a:pt x="354" y="189"/>
                  </a:cubicBezTo>
                  <a:cubicBezTo>
                    <a:pt x="353" y="185"/>
                    <a:pt x="353" y="185"/>
                    <a:pt x="353" y="185"/>
                  </a:cubicBezTo>
                  <a:cubicBezTo>
                    <a:pt x="353" y="183"/>
                    <a:pt x="353" y="183"/>
                    <a:pt x="353" y="183"/>
                  </a:cubicBezTo>
                  <a:cubicBezTo>
                    <a:pt x="352" y="179"/>
                    <a:pt x="352" y="179"/>
                    <a:pt x="352" y="179"/>
                  </a:cubicBezTo>
                  <a:cubicBezTo>
                    <a:pt x="351" y="178"/>
                    <a:pt x="351" y="178"/>
                    <a:pt x="351" y="178"/>
                  </a:cubicBezTo>
                  <a:cubicBezTo>
                    <a:pt x="351" y="177"/>
                    <a:pt x="351" y="177"/>
                    <a:pt x="351" y="177"/>
                  </a:cubicBezTo>
                  <a:cubicBezTo>
                    <a:pt x="352" y="176"/>
                    <a:pt x="352" y="176"/>
                    <a:pt x="352" y="176"/>
                  </a:cubicBezTo>
                  <a:cubicBezTo>
                    <a:pt x="352" y="174"/>
                    <a:pt x="352" y="174"/>
                    <a:pt x="352" y="174"/>
                  </a:cubicBezTo>
                  <a:cubicBezTo>
                    <a:pt x="353" y="171"/>
                    <a:pt x="353" y="171"/>
                    <a:pt x="353" y="171"/>
                  </a:cubicBezTo>
                  <a:cubicBezTo>
                    <a:pt x="353" y="170"/>
                    <a:pt x="353" y="170"/>
                    <a:pt x="353" y="170"/>
                  </a:cubicBezTo>
                  <a:cubicBezTo>
                    <a:pt x="353" y="165"/>
                    <a:pt x="353" y="165"/>
                    <a:pt x="353" y="165"/>
                  </a:cubicBezTo>
                  <a:cubicBezTo>
                    <a:pt x="354" y="163"/>
                    <a:pt x="354" y="163"/>
                    <a:pt x="354" y="163"/>
                  </a:cubicBezTo>
                  <a:cubicBezTo>
                    <a:pt x="353" y="162"/>
                    <a:pt x="353" y="162"/>
                    <a:pt x="353" y="162"/>
                  </a:cubicBezTo>
                  <a:cubicBezTo>
                    <a:pt x="353" y="161"/>
                    <a:pt x="353" y="161"/>
                    <a:pt x="353" y="161"/>
                  </a:cubicBezTo>
                  <a:cubicBezTo>
                    <a:pt x="353" y="157"/>
                    <a:pt x="353" y="157"/>
                    <a:pt x="353" y="157"/>
                  </a:cubicBezTo>
                  <a:cubicBezTo>
                    <a:pt x="352" y="157"/>
                    <a:pt x="352" y="157"/>
                    <a:pt x="352" y="157"/>
                  </a:cubicBezTo>
                  <a:cubicBezTo>
                    <a:pt x="353" y="155"/>
                    <a:pt x="353" y="155"/>
                    <a:pt x="353" y="155"/>
                  </a:cubicBezTo>
                  <a:cubicBezTo>
                    <a:pt x="351" y="154"/>
                    <a:pt x="351" y="154"/>
                    <a:pt x="351" y="154"/>
                  </a:cubicBezTo>
                  <a:cubicBezTo>
                    <a:pt x="350" y="153"/>
                    <a:pt x="350" y="153"/>
                    <a:pt x="350" y="153"/>
                  </a:cubicBezTo>
                  <a:cubicBezTo>
                    <a:pt x="350" y="151"/>
                    <a:pt x="350" y="151"/>
                    <a:pt x="350" y="151"/>
                  </a:cubicBezTo>
                  <a:cubicBezTo>
                    <a:pt x="348" y="149"/>
                    <a:pt x="348" y="149"/>
                    <a:pt x="348" y="149"/>
                  </a:cubicBezTo>
                  <a:cubicBezTo>
                    <a:pt x="347" y="146"/>
                    <a:pt x="347" y="146"/>
                    <a:pt x="347" y="146"/>
                  </a:cubicBezTo>
                  <a:cubicBezTo>
                    <a:pt x="347" y="144"/>
                    <a:pt x="347" y="144"/>
                    <a:pt x="347" y="144"/>
                  </a:cubicBezTo>
                  <a:cubicBezTo>
                    <a:pt x="346" y="142"/>
                    <a:pt x="346" y="142"/>
                    <a:pt x="346" y="142"/>
                  </a:cubicBezTo>
                  <a:cubicBezTo>
                    <a:pt x="344" y="142"/>
                    <a:pt x="344" y="142"/>
                    <a:pt x="344" y="142"/>
                  </a:cubicBezTo>
                  <a:cubicBezTo>
                    <a:pt x="343" y="142"/>
                    <a:pt x="343" y="142"/>
                    <a:pt x="343" y="142"/>
                  </a:cubicBezTo>
                  <a:cubicBezTo>
                    <a:pt x="342" y="141"/>
                    <a:pt x="342" y="141"/>
                    <a:pt x="342" y="141"/>
                  </a:cubicBezTo>
                  <a:cubicBezTo>
                    <a:pt x="342" y="139"/>
                    <a:pt x="342" y="139"/>
                    <a:pt x="342" y="139"/>
                  </a:cubicBezTo>
                  <a:cubicBezTo>
                    <a:pt x="341" y="138"/>
                    <a:pt x="341" y="138"/>
                    <a:pt x="341" y="138"/>
                  </a:cubicBezTo>
                  <a:cubicBezTo>
                    <a:pt x="341" y="137"/>
                    <a:pt x="341" y="137"/>
                    <a:pt x="341" y="137"/>
                  </a:cubicBezTo>
                  <a:cubicBezTo>
                    <a:pt x="338" y="135"/>
                    <a:pt x="338" y="135"/>
                    <a:pt x="338" y="135"/>
                  </a:cubicBezTo>
                  <a:cubicBezTo>
                    <a:pt x="337" y="134"/>
                    <a:pt x="337" y="134"/>
                    <a:pt x="337" y="134"/>
                  </a:cubicBezTo>
                  <a:cubicBezTo>
                    <a:pt x="338" y="133"/>
                    <a:pt x="338" y="133"/>
                    <a:pt x="338" y="133"/>
                  </a:cubicBezTo>
                  <a:cubicBezTo>
                    <a:pt x="337" y="131"/>
                    <a:pt x="337" y="131"/>
                    <a:pt x="337" y="131"/>
                  </a:cubicBezTo>
                  <a:cubicBezTo>
                    <a:pt x="338" y="129"/>
                    <a:pt x="338" y="129"/>
                    <a:pt x="338" y="129"/>
                  </a:cubicBezTo>
                  <a:cubicBezTo>
                    <a:pt x="339" y="126"/>
                    <a:pt x="339" y="126"/>
                    <a:pt x="339" y="126"/>
                  </a:cubicBezTo>
                  <a:cubicBezTo>
                    <a:pt x="338" y="125"/>
                    <a:pt x="338" y="125"/>
                    <a:pt x="338" y="125"/>
                  </a:cubicBezTo>
                  <a:cubicBezTo>
                    <a:pt x="339" y="123"/>
                    <a:pt x="339" y="123"/>
                    <a:pt x="339" y="123"/>
                  </a:cubicBezTo>
                  <a:cubicBezTo>
                    <a:pt x="337" y="122"/>
                    <a:pt x="337" y="122"/>
                    <a:pt x="337" y="122"/>
                  </a:cubicBezTo>
                  <a:cubicBezTo>
                    <a:pt x="337" y="123"/>
                    <a:pt x="337" y="123"/>
                    <a:pt x="337" y="123"/>
                  </a:cubicBezTo>
                  <a:cubicBezTo>
                    <a:pt x="338" y="124"/>
                    <a:pt x="338" y="124"/>
                    <a:pt x="338" y="124"/>
                  </a:cubicBezTo>
                  <a:cubicBezTo>
                    <a:pt x="337" y="125"/>
                    <a:pt x="337" y="125"/>
                    <a:pt x="337" y="125"/>
                  </a:cubicBezTo>
                  <a:cubicBezTo>
                    <a:pt x="333" y="122"/>
                    <a:pt x="333" y="122"/>
                    <a:pt x="333" y="122"/>
                  </a:cubicBezTo>
                  <a:cubicBezTo>
                    <a:pt x="332" y="119"/>
                    <a:pt x="332" y="119"/>
                    <a:pt x="332" y="119"/>
                  </a:cubicBezTo>
                  <a:cubicBezTo>
                    <a:pt x="331" y="120"/>
                    <a:pt x="331" y="120"/>
                    <a:pt x="331" y="120"/>
                  </a:cubicBezTo>
                  <a:cubicBezTo>
                    <a:pt x="331" y="121"/>
                    <a:pt x="331" y="121"/>
                    <a:pt x="331" y="121"/>
                  </a:cubicBezTo>
                  <a:cubicBezTo>
                    <a:pt x="331" y="122"/>
                    <a:pt x="331" y="122"/>
                    <a:pt x="331" y="122"/>
                  </a:cubicBezTo>
                  <a:cubicBezTo>
                    <a:pt x="332" y="125"/>
                    <a:pt x="332" y="125"/>
                    <a:pt x="332" y="125"/>
                  </a:cubicBezTo>
                  <a:cubicBezTo>
                    <a:pt x="330" y="123"/>
                    <a:pt x="330" y="123"/>
                    <a:pt x="330" y="123"/>
                  </a:cubicBezTo>
                  <a:cubicBezTo>
                    <a:pt x="329" y="124"/>
                    <a:pt x="329" y="124"/>
                    <a:pt x="329" y="124"/>
                  </a:cubicBezTo>
                  <a:cubicBezTo>
                    <a:pt x="329" y="122"/>
                    <a:pt x="329" y="122"/>
                    <a:pt x="329" y="122"/>
                  </a:cubicBezTo>
                  <a:cubicBezTo>
                    <a:pt x="328" y="121"/>
                    <a:pt x="328" y="121"/>
                    <a:pt x="328" y="121"/>
                  </a:cubicBezTo>
                  <a:cubicBezTo>
                    <a:pt x="328" y="116"/>
                    <a:pt x="328" y="116"/>
                    <a:pt x="328" y="116"/>
                  </a:cubicBezTo>
                  <a:cubicBezTo>
                    <a:pt x="328" y="115"/>
                    <a:pt x="328" y="115"/>
                    <a:pt x="328" y="115"/>
                  </a:cubicBezTo>
                  <a:cubicBezTo>
                    <a:pt x="328" y="114"/>
                    <a:pt x="328" y="114"/>
                    <a:pt x="328" y="114"/>
                  </a:cubicBezTo>
                  <a:cubicBezTo>
                    <a:pt x="327" y="113"/>
                    <a:pt x="327" y="113"/>
                    <a:pt x="327" y="113"/>
                  </a:cubicBezTo>
                  <a:cubicBezTo>
                    <a:pt x="327" y="112"/>
                    <a:pt x="327" y="112"/>
                    <a:pt x="327" y="112"/>
                  </a:cubicBezTo>
                  <a:cubicBezTo>
                    <a:pt x="326" y="111"/>
                    <a:pt x="326" y="111"/>
                    <a:pt x="326" y="111"/>
                  </a:cubicBezTo>
                  <a:cubicBezTo>
                    <a:pt x="327" y="109"/>
                    <a:pt x="327" y="109"/>
                    <a:pt x="327" y="109"/>
                  </a:cubicBezTo>
                  <a:cubicBezTo>
                    <a:pt x="324" y="107"/>
                    <a:pt x="324" y="107"/>
                    <a:pt x="324" y="107"/>
                  </a:cubicBezTo>
                  <a:cubicBezTo>
                    <a:pt x="323" y="105"/>
                    <a:pt x="323" y="105"/>
                    <a:pt x="323" y="105"/>
                  </a:cubicBezTo>
                  <a:cubicBezTo>
                    <a:pt x="323" y="103"/>
                    <a:pt x="323" y="103"/>
                    <a:pt x="323" y="103"/>
                  </a:cubicBezTo>
                  <a:cubicBezTo>
                    <a:pt x="324" y="103"/>
                    <a:pt x="324" y="103"/>
                    <a:pt x="324" y="103"/>
                  </a:cubicBezTo>
                  <a:cubicBezTo>
                    <a:pt x="324" y="102"/>
                    <a:pt x="324" y="102"/>
                    <a:pt x="324" y="102"/>
                  </a:cubicBezTo>
                  <a:cubicBezTo>
                    <a:pt x="323" y="99"/>
                    <a:pt x="323" y="99"/>
                    <a:pt x="323" y="99"/>
                  </a:cubicBezTo>
                  <a:cubicBezTo>
                    <a:pt x="322" y="99"/>
                    <a:pt x="322" y="99"/>
                    <a:pt x="322" y="99"/>
                  </a:cubicBezTo>
                  <a:cubicBezTo>
                    <a:pt x="321" y="99"/>
                    <a:pt x="321" y="99"/>
                    <a:pt x="321" y="99"/>
                  </a:cubicBezTo>
                  <a:cubicBezTo>
                    <a:pt x="319" y="97"/>
                    <a:pt x="319" y="97"/>
                    <a:pt x="319" y="97"/>
                  </a:cubicBezTo>
                  <a:cubicBezTo>
                    <a:pt x="318" y="97"/>
                    <a:pt x="318" y="97"/>
                    <a:pt x="318" y="97"/>
                  </a:cubicBezTo>
                  <a:cubicBezTo>
                    <a:pt x="316" y="95"/>
                    <a:pt x="316" y="95"/>
                    <a:pt x="316" y="95"/>
                  </a:cubicBezTo>
                  <a:cubicBezTo>
                    <a:pt x="315" y="96"/>
                    <a:pt x="315" y="96"/>
                    <a:pt x="315" y="96"/>
                  </a:cubicBezTo>
                  <a:cubicBezTo>
                    <a:pt x="314" y="95"/>
                    <a:pt x="314" y="95"/>
                    <a:pt x="314" y="95"/>
                  </a:cubicBezTo>
                  <a:cubicBezTo>
                    <a:pt x="312" y="95"/>
                    <a:pt x="312" y="95"/>
                    <a:pt x="312" y="95"/>
                  </a:cubicBezTo>
                  <a:cubicBezTo>
                    <a:pt x="311" y="96"/>
                    <a:pt x="311" y="96"/>
                    <a:pt x="311" y="96"/>
                  </a:cubicBezTo>
                  <a:cubicBezTo>
                    <a:pt x="312" y="94"/>
                    <a:pt x="312" y="94"/>
                    <a:pt x="312" y="94"/>
                  </a:cubicBezTo>
                  <a:cubicBezTo>
                    <a:pt x="314" y="94"/>
                    <a:pt x="314" y="94"/>
                    <a:pt x="314" y="94"/>
                  </a:cubicBezTo>
                  <a:cubicBezTo>
                    <a:pt x="314" y="92"/>
                    <a:pt x="314" y="92"/>
                    <a:pt x="314" y="92"/>
                  </a:cubicBezTo>
                  <a:cubicBezTo>
                    <a:pt x="314" y="91"/>
                    <a:pt x="314" y="91"/>
                    <a:pt x="314" y="91"/>
                  </a:cubicBezTo>
                  <a:cubicBezTo>
                    <a:pt x="312" y="92"/>
                    <a:pt x="312" y="92"/>
                    <a:pt x="312" y="92"/>
                  </a:cubicBezTo>
                  <a:cubicBezTo>
                    <a:pt x="310" y="92"/>
                    <a:pt x="310" y="92"/>
                    <a:pt x="310" y="92"/>
                  </a:cubicBezTo>
                  <a:cubicBezTo>
                    <a:pt x="310" y="90"/>
                    <a:pt x="310" y="90"/>
                    <a:pt x="310" y="90"/>
                  </a:cubicBezTo>
                  <a:cubicBezTo>
                    <a:pt x="309" y="90"/>
                    <a:pt x="309" y="90"/>
                    <a:pt x="309" y="90"/>
                  </a:cubicBezTo>
                  <a:cubicBezTo>
                    <a:pt x="305" y="88"/>
                    <a:pt x="305" y="88"/>
                    <a:pt x="305" y="88"/>
                  </a:cubicBezTo>
                  <a:cubicBezTo>
                    <a:pt x="303" y="85"/>
                    <a:pt x="303" y="85"/>
                    <a:pt x="303" y="85"/>
                  </a:cubicBezTo>
                  <a:cubicBezTo>
                    <a:pt x="303" y="82"/>
                    <a:pt x="303" y="82"/>
                    <a:pt x="303" y="82"/>
                  </a:cubicBezTo>
                  <a:cubicBezTo>
                    <a:pt x="302" y="80"/>
                    <a:pt x="302" y="80"/>
                    <a:pt x="302" y="80"/>
                  </a:cubicBezTo>
                  <a:cubicBezTo>
                    <a:pt x="302" y="78"/>
                    <a:pt x="302" y="78"/>
                    <a:pt x="302" y="78"/>
                  </a:cubicBezTo>
                  <a:cubicBezTo>
                    <a:pt x="303" y="78"/>
                    <a:pt x="303" y="78"/>
                    <a:pt x="303" y="78"/>
                  </a:cubicBezTo>
                  <a:cubicBezTo>
                    <a:pt x="304" y="74"/>
                    <a:pt x="304" y="74"/>
                    <a:pt x="304" y="74"/>
                  </a:cubicBezTo>
                  <a:cubicBezTo>
                    <a:pt x="303" y="70"/>
                    <a:pt x="303" y="70"/>
                    <a:pt x="303" y="70"/>
                  </a:cubicBezTo>
                  <a:cubicBezTo>
                    <a:pt x="302" y="68"/>
                    <a:pt x="302" y="68"/>
                    <a:pt x="302" y="68"/>
                  </a:cubicBezTo>
                  <a:cubicBezTo>
                    <a:pt x="303" y="67"/>
                    <a:pt x="303" y="67"/>
                    <a:pt x="303" y="67"/>
                  </a:cubicBezTo>
                  <a:cubicBezTo>
                    <a:pt x="301" y="66"/>
                    <a:pt x="301" y="66"/>
                    <a:pt x="301" y="66"/>
                  </a:cubicBezTo>
                  <a:cubicBezTo>
                    <a:pt x="300" y="66"/>
                    <a:pt x="300" y="66"/>
                    <a:pt x="300" y="66"/>
                  </a:cubicBezTo>
                  <a:cubicBezTo>
                    <a:pt x="298" y="63"/>
                    <a:pt x="298" y="63"/>
                    <a:pt x="298" y="63"/>
                  </a:cubicBezTo>
                  <a:cubicBezTo>
                    <a:pt x="298" y="58"/>
                    <a:pt x="298" y="58"/>
                    <a:pt x="298" y="58"/>
                  </a:cubicBezTo>
                  <a:cubicBezTo>
                    <a:pt x="299" y="58"/>
                    <a:pt x="299" y="58"/>
                    <a:pt x="299" y="58"/>
                  </a:cubicBezTo>
                  <a:cubicBezTo>
                    <a:pt x="299" y="57"/>
                    <a:pt x="299" y="57"/>
                    <a:pt x="299" y="57"/>
                  </a:cubicBezTo>
                  <a:cubicBezTo>
                    <a:pt x="298" y="56"/>
                    <a:pt x="298" y="56"/>
                    <a:pt x="298" y="56"/>
                  </a:cubicBezTo>
                  <a:cubicBezTo>
                    <a:pt x="298" y="50"/>
                    <a:pt x="298" y="50"/>
                    <a:pt x="298" y="50"/>
                  </a:cubicBezTo>
                  <a:cubicBezTo>
                    <a:pt x="298" y="49"/>
                    <a:pt x="298" y="49"/>
                    <a:pt x="298" y="49"/>
                  </a:cubicBezTo>
                  <a:cubicBezTo>
                    <a:pt x="298" y="47"/>
                    <a:pt x="298" y="47"/>
                    <a:pt x="298" y="47"/>
                  </a:cubicBezTo>
                  <a:cubicBezTo>
                    <a:pt x="299" y="47"/>
                    <a:pt x="299" y="47"/>
                    <a:pt x="299" y="47"/>
                  </a:cubicBezTo>
                  <a:cubicBezTo>
                    <a:pt x="299" y="45"/>
                    <a:pt x="299" y="45"/>
                    <a:pt x="299" y="45"/>
                  </a:cubicBezTo>
                  <a:cubicBezTo>
                    <a:pt x="296" y="43"/>
                    <a:pt x="296" y="43"/>
                    <a:pt x="296" y="43"/>
                  </a:cubicBezTo>
                  <a:cubicBezTo>
                    <a:pt x="294" y="41"/>
                    <a:pt x="294" y="41"/>
                    <a:pt x="294" y="41"/>
                  </a:cubicBezTo>
                  <a:cubicBezTo>
                    <a:pt x="294" y="41"/>
                    <a:pt x="294" y="41"/>
                    <a:pt x="294" y="41"/>
                  </a:cubicBezTo>
                  <a:cubicBezTo>
                    <a:pt x="292" y="39"/>
                    <a:pt x="292" y="39"/>
                    <a:pt x="292" y="39"/>
                  </a:cubicBezTo>
                  <a:cubicBezTo>
                    <a:pt x="291" y="40"/>
                    <a:pt x="291" y="40"/>
                    <a:pt x="291" y="40"/>
                  </a:cubicBezTo>
                  <a:cubicBezTo>
                    <a:pt x="290" y="39"/>
                    <a:pt x="290" y="39"/>
                    <a:pt x="290" y="39"/>
                  </a:cubicBezTo>
                  <a:cubicBezTo>
                    <a:pt x="289" y="41"/>
                    <a:pt x="289" y="41"/>
                    <a:pt x="289" y="41"/>
                  </a:cubicBezTo>
                  <a:cubicBezTo>
                    <a:pt x="287" y="41"/>
                    <a:pt x="287" y="41"/>
                    <a:pt x="287" y="41"/>
                  </a:cubicBezTo>
                  <a:cubicBezTo>
                    <a:pt x="285" y="38"/>
                    <a:pt x="285" y="38"/>
                    <a:pt x="285" y="38"/>
                  </a:cubicBezTo>
                  <a:cubicBezTo>
                    <a:pt x="286" y="37"/>
                    <a:pt x="286" y="37"/>
                    <a:pt x="286" y="37"/>
                  </a:cubicBezTo>
                  <a:cubicBezTo>
                    <a:pt x="285" y="35"/>
                    <a:pt x="285" y="35"/>
                    <a:pt x="285" y="35"/>
                  </a:cubicBezTo>
                  <a:cubicBezTo>
                    <a:pt x="285" y="31"/>
                    <a:pt x="285" y="31"/>
                    <a:pt x="285" y="31"/>
                  </a:cubicBezTo>
                  <a:cubicBezTo>
                    <a:pt x="285" y="27"/>
                    <a:pt x="285" y="27"/>
                    <a:pt x="285" y="27"/>
                  </a:cubicBezTo>
                  <a:cubicBezTo>
                    <a:pt x="284" y="28"/>
                    <a:pt x="284" y="28"/>
                    <a:pt x="284" y="28"/>
                  </a:cubicBezTo>
                  <a:cubicBezTo>
                    <a:pt x="283" y="26"/>
                    <a:pt x="283" y="26"/>
                    <a:pt x="283" y="26"/>
                  </a:cubicBezTo>
                  <a:cubicBezTo>
                    <a:pt x="284" y="25"/>
                    <a:pt x="284" y="25"/>
                    <a:pt x="284" y="25"/>
                  </a:cubicBezTo>
                  <a:cubicBezTo>
                    <a:pt x="283" y="23"/>
                    <a:pt x="283" y="23"/>
                    <a:pt x="283" y="23"/>
                  </a:cubicBezTo>
                  <a:cubicBezTo>
                    <a:pt x="283" y="21"/>
                    <a:pt x="283" y="21"/>
                    <a:pt x="283" y="21"/>
                  </a:cubicBezTo>
                  <a:cubicBezTo>
                    <a:pt x="282" y="21"/>
                    <a:pt x="282" y="21"/>
                    <a:pt x="282" y="21"/>
                  </a:cubicBezTo>
                  <a:cubicBezTo>
                    <a:pt x="282" y="18"/>
                    <a:pt x="282" y="18"/>
                    <a:pt x="282" y="18"/>
                  </a:cubicBezTo>
                  <a:cubicBezTo>
                    <a:pt x="283" y="17"/>
                    <a:pt x="283" y="17"/>
                    <a:pt x="283" y="17"/>
                  </a:cubicBezTo>
                  <a:cubicBezTo>
                    <a:pt x="282" y="17"/>
                    <a:pt x="282" y="17"/>
                    <a:pt x="282" y="17"/>
                  </a:cubicBezTo>
                  <a:cubicBezTo>
                    <a:pt x="280" y="17"/>
                    <a:pt x="280" y="17"/>
                    <a:pt x="280" y="17"/>
                  </a:cubicBezTo>
                  <a:cubicBezTo>
                    <a:pt x="279" y="16"/>
                    <a:pt x="279" y="16"/>
                    <a:pt x="279" y="16"/>
                  </a:cubicBezTo>
                  <a:cubicBezTo>
                    <a:pt x="280" y="12"/>
                    <a:pt x="280" y="12"/>
                    <a:pt x="280" y="12"/>
                  </a:cubicBezTo>
                  <a:cubicBezTo>
                    <a:pt x="279" y="11"/>
                    <a:pt x="279" y="11"/>
                    <a:pt x="279" y="11"/>
                  </a:cubicBezTo>
                  <a:cubicBezTo>
                    <a:pt x="279" y="8"/>
                    <a:pt x="279" y="8"/>
                    <a:pt x="279" y="8"/>
                  </a:cubicBezTo>
                  <a:cubicBezTo>
                    <a:pt x="277" y="8"/>
                    <a:pt x="277" y="8"/>
                    <a:pt x="277" y="8"/>
                  </a:cubicBezTo>
                  <a:cubicBezTo>
                    <a:pt x="277" y="7"/>
                    <a:pt x="277" y="7"/>
                    <a:pt x="277" y="7"/>
                  </a:cubicBezTo>
                  <a:cubicBezTo>
                    <a:pt x="275" y="8"/>
                    <a:pt x="275" y="8"/>
                    <a:pt x="275" y="8"/>
                  </a:cubicBezTo>
                  <a:cubicBezTo>
                    <a:pt x="274" y="9"/>
                    <a:pt x="274" y="9"/>
                    <a:pt x="274" y="9"/>
                  </a:cubicBezTo>
                  <a:cubicBezTo>
                    <a:pt x="274" y="12"/>
                    <a:pt x="274" y="12"/>
                    <a:pt x="274" y="12"/>
                  </a:cubicBezTo>
                  <a:cubicBezTo>
                    <a:pt x="273" y="15"/>
                    <a:pt x="273" y="15"/>
                    <a:pt x="273" y="15"/>
                  </a:cubicBezTo>
                  <a:cubicBezTo>
                    <a:pt x="273" y="16"/>
                    <a:pt x="273" y="16"/>
                    <a:pt x="273" y="16"/>
                  </a:cubicBezTo>
                  <a:cubicBezTo>
                    <a:pt x="273" y="17"/>
                    <a:pt x="273" y="17"/>
                    <a:pt x="273" y="17"/>
                  </a:cubicBezTo>
                  <a:cubicBezTo>
                    <a:pt x="272" y="17"/>
                    <a:pt x="272" y="17"/>
                    <a:pt x="272" y="17"/>
                  </a:cubicBezTo>
                  <a:cubicBezTo>
                    <a:pt x="271" y="20"/>
                    <a:pt x="271" y="20"/>
                    <a:pt x="271" y="20"/>
                  </a:cubicBezTo>
                  <a:cubicBezTo>
                    <a:pt x="269" y="22"/>
                    <a:pt x="269" y="22"/>
                    <a:pt x="269" y="22"/>
                  </a:cubicBezTo>
                  <a:cubicBezTo>
                    <a:pt x="270" y="24"/>
                    <a:pt x="270" y="24"/>
                    <a:pt x="270" y="24"/>
                  </a:cubicBezTo>
                  <a:cubicBezTo>
                    <a:pt x="272" y="25"/>
                    <a:pt x="272" y="25"/>
                    <a:pt x="272" y="25"/>
                  </a:cubicBezTo>
                  <a:cubicBezTo>
                    <a:pt x="271" y="26"/>
                    <a:pt x="271" y="26"/>
                    <a:pt x="271" y="26"/>
                  </a:cubicBezTo>
                  <a:cubicBezTo>
                    <a:pt x="270" y="25"/>
                    <a:pt x="270" y="25"/>
                    <a:pt x="270" y="25"/>
                  </a:cubicBezTo>
                  <a:cubicBezTo>
                    <a:pt x="269" y="27"/>
                    <a:pt x="269" y="27"/>
                    <a:pt x="269" y="27"/>
                  </a:cubicBezTo>
                  <a:cubicBezTo>
                    <a:pt x="268" y="29"/>
                    <a:pt x="268" y="29"/>
                    <a:pt x="268" y="29"/>
                  </a:cubicBezTo>
                  <a:cubicBezTo>
                    <a:pt x="269" y="31"/>
                    <a:pt x="269" y="31"/>
                    <a:pt x="269" y="31"/>
                  </a:cubicBezTo>
                  <a:cubicBezTo>
                    <a:pt x="270" y="32"/>
                    <a:pt x="270" y="32"/>
                    <a:pt x="270" y="32"/>
                  </a:cubicBezTo>
                  <a:cubicBezTo>
                    <a:pt x="268" y="32"/>
                    <a:pt x="268" y="32"/>
                    <a:pt x="268" y="32"/>
                  </a:cubicBezTo>
                  <a:cubicBezTo>
                    <a:pt x="267" y="33"/>
                    <a:pt x="267" y="33"/>
                    <a:pt x="267" y="33"/>
                  </a:cubicBezTo>
                  <a:cubicBezTo>
                    <a:pt x="266" y="37"/>
                    <a:pt x="266" y="37"/>
                    <a:pt x="266" y="37"/>
                  </a:cubicBezTo>
                  <a:cubicBezTo>
                    <a:pt x="267" y="40"/>
                    <a:pt x="267" y="40"/>
                    <a:pt x="267" y="40"/>
                  </a:cubicBezTo>
                  <a:cubicBezTo>
                    <a:pt x="267" y="43"/>
                    <a:pt x="267" y="43"/>
                    <a:pt x="267" y="43"/>
                  </a:cubicBezTo>
                  <a:cubicBezTo>
                    <a:pt x="268" y="45"/>
                    <a:pt x="268" y="45"/>
                    <a:pt x="268" y="45"/>
                  </a:cubicBezTo>
                  <a:cubicBezTo>
                    <a:pt x="267" y="48"/>
                    <a:pt x="267" y="48"/>
                    <a:pt x="267" y="48"/>
                  </a:cubicBezTo>
                  <a:cubicBezTo>
                    <a:pt x="266" y="49"/>
                    <a:pt x="266" y="49"/>
                    <a:pt x="266" y="49"/>
                  </a:cubicBezTo>
                  <a:cubicBezTo>
                    <a:pt x="266" y="51"/>
                    <a:pt x="266" y="51"/>
                    <a:pt x="266" y="51"/>
                  </a:cubicBezTo>
                  <a:cubicBezTo>
                    <a:pt x="264" y="54"/>
                    <a:pt x="264" y="54"/>
                    <a:pt x="264" y="54"/>
                  </a:cubicBezTo>
                  <a:cubicBezTo>
                    <a:pt x="264" y="59"/>
                    <a:pt x="264" y="59"/>
                    <a:pt x="264" y="59"/>
                  </a:cubicBezTo>
                  <a:cubicBezTo>
                    <a:pt x="262" y="61"/>
                    <a:pt x="262" y="61"/>
                    <a:pt x="262" y="61"/>
                  </a:cubicBezTo>
                  <a:cubicBezTo>
                    <a:pt x="263" y="63"/>
                    <a:pt x="263" y="63"/>
                    <a:pt x="263" y="63"/>
                  </a:cubicBezTo>
                  <a:cubicBezTo>
                    <a:pt x="262" y="65"/>
                    <a:pt x="262" y="65"/>
                    <a:pt x="262" y="65"/>
                  </a:cubicBezTo>
                  <a:cubicBezTo>
                    <a:pt x="260" y="67"/>
                    <a:pt x="260" y="67"/>
                    <a:pt x="260" y="67"/>
                  </a:cubicBezTo>
                  <a:cubicBezTo>
                    <a:pt x="260" y="70"/>
                    <a:pt x="260" y="70"/>
                    <a:pt x="260" y="70"/>
                  </a:cubicBezTo>
                  <a:cubicBezTo>
                    <a:pt x="257" y="72"/>
                    <a:pt x="257" y="72"/>
                    <a:pt x="257" y="72"/>
                  </a:cubicBezTo>
                  <a:cubicBezTo>
                    <a:pt x="251" y="75"/>
                    <a:pt x="251" y="75"/>
                    <a:pt x="251" y="75"/>
                  </a:cubicBezTo>
                  <a:cubicBezTo>
                    <a:pt x="249" y="73"/>
                    <a:pt x="249" y="73"/>
                    <a:pt x="249" y="73"/>
                  </a:cubicBezTo>
                  <a:cubicBezTo>
                    <a:pt x="247" y="73"/>
                    <a:pt x="247" y="73"/>
                    <a:pt x="247" y="73"/>
                  </a:cubicBezTo>
                  <a:cubicBezTo>
                    <a:pt x="246" y="71"/>
                    <a:pt x="246" y="71"/>
                    <a:pt x="246" y="71"/>
                  </a:cubicBezTo>
                  <a:cubicBezTo>
                    <a:pt x="244" y="70"/>
                    <a:pt x="244" y="70"/>
                    <a:pt x="244" y="70"/>
                  </a:cubicBezTo>
                  <a:cubicBezTo>
                    <a:pt x="243" y="69"/>
                    <a:pt x="243" y="69"/>
                    <a:pt x="243" y="69"/>
                  </a:cubicBezTo>
                  <a:cubicBezTo>
                    <a:pt x="243" y="68"/>
                    <a:pt x="243" y="68"/>
                    <a:pt x="243" y="68"/>
                  </a:cubicBezTo>
                  <a:cubicBezTo>
                    <a:pt x="242" y="66"/>
                    <a:pt x="242" y="66"/>
                    <a:pt x="242" y="66"/>
                  </a:cubicBezTo>
                  <a:cubicBezTo>
                    <a:pt x="240" y="65"/>
                    <a:pt x="240" y="65"/>
                    <a:pt x="240" y="65"/>
                  </a:cubicBezTo>
                  <a:cubicBezTo>
                    <a:pt x="239" y="65"/>
                    <a:pt x="239" y="65"/>
                    <a:pt x="239" y="65"/>
                  </a:cubicBezTo>
                  <a:cubicBezTo>
                    <a:pt x="236" y="65"/>
                    <a:pt x="236" y="65"/>
                    <a:pt x="236" y="65"/>
                  </a:cubicBezTo>
                  <a:cubicBezTo>
                    <a:pt x="233" y="63"/>
                    <a:pt x="233" y="63"/>
                    <a:pt x="233" y="63"/>
                  </a:cubicBezTo>
                  <a:cubicBezTo>
                    <a:pt x="233" y="61"/>
                    <a:pt x="233" y="61"/>
                    <a:pt x="233" y="61"/>
                  </a:cubicBezTo>
                  <a:cubicBezTo>
                    <a:pt x="231" y="59"/>
                    <a:pt x="231" y="59"/>
                    <a:pt x="231" y="59"/>
                  </a:cubicBezTo>
                  <a:cubicBezTo>
                    <a:pt x="229" y="59"/>
                    <a:pt x="229" y="59"/>
                    <a:pt x="229" y="59"/>
                  </a:cubicBezTo>
                  <a:cubicBezTo>
                    <a:pt x="227" y="57"/>
                    <a:pt x="227" y="57"/>
                    <a:pt x="227" y="57"/>
                  </a:cubicBezTo>
                  <a:cubicBezTo>
                    <a:pt x="226" y="56"/>
                    <a:pt x="226" y="56"/>
                    <a:pt x="226" y="56"/>
                  </a:cubicBezTo>
                  <a:cubicBezTo>
                    <a:pt x="225" y="56"/>
                    <a:pt x="225" y="56"/>
                    <a:pt x="225" y="56"/>
                  </a:cubicBezTo>
                  <a:cubicBezTo>
                    <a:pt x="224" y="55"/>
                    <a:pt x="224" y="55"/>
                    <a:pt x="224" y="55"/>
                  </a:cubicBezTo>
                  <a:cubicBezTo>
                    <a:pt x="222" y="56"/>
                    <a:pt x="222" y="56"/>
                    <a:pt x="222" y="56"/>
                  </a:cubicBezTo>
                  <a:cubicBezTo>
                    <a:pt x="221" y="55"/>
                    <a:pt x="221" y="55"/>
                    <a:pt x="221" y="55"/>
                  </a:cubicBezTo>
                  <a:cubicBezTo>
                    <a:pt x="221" y="54"/>
                    <a:pt x="221" y="54"/>
                    <a:pt x="221" y="54"/>
                  </a:cubicBezTo>
                  <a:cubicBezTo>
                    <a:pt x="219" y="53"/>
                    <a:pt x="219" y="53"/>
                    <a:pt x="219" y="53"/>
                  </a:cubicBezTo>
                  <a:cubicBezTo>
                    <a:pt x="219" y="51"/>
                    <a:pt x="219" y="51"/>
                    <a:pt x="219" y="51"/>
                  </a:cubicBezTo>
                  <a:cubicBezTo>
                    <a:pt x="216" y="49"/>
                    <a:pt x="216" y="49"/>
                    <a:pt x="216" y="49"/>
                  </a:cubicBezTo>
                  <a:cubicBezTo>
                    <a:pt x="215" y="48"/>
                    <a:pt x="215" y="48"/>
                    <a:pt x="215" y="48"/>
                  </a:cubicBezTo>
                  <a:cubicBezTo>
                    <a:pt x="213" y="46"/>
                    <a:pt x="213" y="46"/>
                    <a:pt x="213" y="46"/>
                  </a:cubicBezTo>
                  <a:cubicBezTo>
                    <a:pt x="213" y="44"/>
                    <a:pt x="213" y="44"/>
                    <a:pt x="213" y="44"/>
                  </a:cubicBezTo>
                  <a:cubicBezTo>
                    <a:pt x="215" y="41"/>
                    <a:pt x="215" y="41"/>
                    <a:pt x="215" y="41"/>
                  </a:cubicBezTo>
                  <a:cubicBezTo>
                    <a:pt x="215" y="39"/>
                    <a:pt x="215" y="39"/>
                    <a:pt x="215" y="39"/>
                  </a:cubicBezTo>
                  <a:cubicBezTo>
                    <a:pt x="217" y="38"/>
                    <a:pt x="217" y="38"/>
                    <a:pt x="217" y="38"/>
                  </a:cubicBezTo>
                  <a:cubicBezTo>
                    <a:pt x="217" y="35"/>
                    <a:pt x="217" y="35"/>
                    <a:pt x="217" y="35"/>
                  </a:cubicBezTo>
                  <a:cubicBezTo>
                    <a:pt x="218" y="34"/>
                    <a:pt x="218" y="34"/>
                    <a:pt x="218" y="34"/>
                  </a:cubicBezTo>
                  <a:cubicBezTo>
                    <a:pt x="216" y="35"/>
                    <a:pt x="216" y="35"/>
                    <a:pt x="216" y="35"/>
                  </a:cubicBezTo>
                  <a:cubicBezTo>
                    <a:pt x="215" y="33"/>
                    <a:pt x="215" y="33"/>
                    <a:pt x="215" y="33"/>
                  </a:cubicBezTo>
                  <a:cubicBezTo>
                    <a:pt x="217" y="31"/>
                    <a:pt x="217" y="31"/>
                    <a:pt x="217" y="31"/>
                  </a:cubicBezTo>
                  <a:cubicBezTo>
                    <a:pt x="217" y="30"/>
                    <a:pt x="217" y="30"/>
                    <a:pt x="217" y="30"/>
                  </a:cubicBezTo>
                  <a:cubicBezTo>
                    <a:pt x="218" y="30"/>
                    <a:pt x="218" y="30"/>
                    <a:pt x="218" y="30"/>
                  </a:cubicBezTo>
                  <a:cubicBezTo>
                    <a:pt x="219" y="29"/>
                    <a:pt x="219" y="29"/>
                    <a:pt x="219" y="29"/>
                  </a:cubicBezTo>
                  <a:cubicBezTo>
                    <a:pt x="219" y="30"/>
                    <a:pt x="219" y="30"/>
                    <a:pt x="219" y="30"/>
                  </a:cubicBezTo>
                  <a:cubicBezTo>
                    <a:pt x="221" y="30"/>
                    <a:pt x="221" y="30"/>
                    <a:pt x="221" y="30"/>
                  </a:cubicBezTo>
                  <a:cubicBezTo>
                    <a:pt x="223" y="29"/>
                    <a:pt x="223" y="29"/>
                    <a:pt x="223" y="29"/>
                  </a:cubicBezTo>
                  <a:cubicBezTo>
                    <a:pt x="224" y="27"/>
                    <a:pt x="224" y="27"/>
                    <a:pt x="224" y="27"/>
                  </a:cubicBezTo>
                  <a:cubicBezTo>
                    <a:pt x="222" y="26"/>
                    <a:pt x="222" y="26"/>
                    <a:pt x="222" y="26"/>
                  </a:cubicBezTo>
                  <a:cubicBezTo>
                    <a:pt x="223" y="25"/>
                    <a:pt x="223" y="25"/>
                    <a:pt x="223" y="25"/>
                  </a:cubicBezTo>
                  <a:cubicBezTo>
                    <a:pt x="225" y="25"/>
                    <a:pt x="225" y="25"/>
                    <a:pt x="225" y="25"/>
                  </a:cubicBezTo>
                  <a:cubicBezTo>
                    <a:pt x="225" y="22"/>
                    <a:pt x="225" y="22"/>
                    <a:pt x="225" y="22"/>
                  </a:cubicBezTo>
                  <a:cubicBezTo>
                    <a:pt x="227" y="22"/>
                    <a:pt x="227" y="22"/>
                    <a:pt x="227" y="22"/>
                  </a:cubicBezTo>
                  <a:cubicBezTo>
                    <a:pt x="228" y="20"/>
                    <a:pt x="228" y="20"/>
                    <a:pt x="228" y="20"/>
                  </a:cubicBezTo>
                  <a:cubicBezTo>
                    <a:pt x="228" y="19"/>
                    <a:pt x="228" y="19"/>
                    <a:pt x="228" y="19"/>
                  </a:cubicBezTo>
                  <a:cubicBezTo>
                    <a:pt x="226" y="18"/>
                    <a:pt x="226" y="18"/>
                    <a:pt x="226" y="18"/>
                  </a:cubicBezTo>
                  <a:cubicBezTo>
                    <a:pt x="225" y="20"/>
                    <a:pt x="225" y="20"/>
                    <a:pt x="225" y="20"/>
                  </a:cubicBezTo>
                  <a:cubicBezTo>
                    <a:pt x="224" y="19"/>
                    <a:pt x="224" y="19"/>
                    <a:pt x="224" y="19"/>
                  </a:cubicBezTo>
                  <a:cubicBezTo>
                    <a:pt x="223" y="16"/>
                    <a:pt x="223" y="16"/>
                    <a:pt x="223" y="16"/>
                  </a:cubicBezTo>
                  <a:cubicBezTo>
                    <a:pt x="222" y="17"/>
                    <a:pt x="222" y="17"/>
                    <a:pt x="222" y="17"/>
                  </a:cubicBezTo>
                  <a:cubicBezTo>
                    <a:pt x="220" y="19"/>
                    <a:pt x="220" y="19"/>
                    <a:pt x="220" y="19"/>
                  </a:cubicBezTo>
                  <a:cubicBezTo>
                    <a:pt x="221" y="20"/>
                    <a:pt x="221" y="20"/>
                    <a:pt x="221" y="20"/>
                  </a:cubicBezTo>
                  <a:cubicBezTo>
                    <a:pt x="221" y="21"/>
                    <a:pt x="221" y="21"/>
                    <a:pt x="221" y="21"/>
                  </a:cubicBezTo>
                  <a:cubicBezTo>
                    <a:pt x="220" y="22"/>
                    <a:pt x="220" y="22"/>
                    <a:pt x="220" y="22"/>
                  </a:cubicBezTo>
                  <a:cubicBezTo>
                    <a:pt x="218" y="21"/>
                    <a:pt x="218" y="21"/>
                    <a:pt x="218" y="21"/>
                  </a:cubicBezTo>
                  <a:cubicBezTo>
                    <a:pt x="218" y="20"/>
                    <a:pt x="218" y="20"/>
                    <a:pt x="218" y="20"/>
                  </a:cubicBezTo>
                  <a:cubicBezTo>
                    <a:pt x="217" y="19"/>
                    <a:pt x="217" y="19"/>
                    <a:pt x="217" y="19"/>
                  </a:cubicBezTo>
                  <a:cubicBezTo>
                    <a:pt x="216" y="20"/>
                    <a:pt x="216" y="20"/>
                    <a:pt x="216" y="20"/>
                  </a:cubicBezTo>
                  <a:cubicBezTo>
                    <a:pt x="215" y="20"/>
                    <a:pt x="215" y="20"/>
                    <a:pt x="215" y="20"/>
                  </a:cubicBezTo>
                  <a:cubicBezTo>
                    <a:pt x="215" y="19"/>
                    <a:pt x="215" y="19"/>
                    <a:pt x="215" y="19"/>
                  </a:cubicBezTo>
                  <a:cubicBezTo>
                    <a:pt x="216" y="18"/>
                    <a:pt x="216" y="18"/>
                    <a:pt x="216" y="18"/>
                  </a:cubicBezTo>
                  <a:cubicBezTo>
                    <a:pt x="217" y="17"/>
                    <a:pt x="217" y="17"/>
                    <a:pt x="217" y="17"/>
                  </a:cubicBezTo>
                  <a:cubicBezTo>
                    <a:pt x="215" y="18"/>
                    <a:pt x="215" y="18"/>
                    <a:pt x="215" y="18"/>
                  </a:cubicBezTo>
                  <a:cubicBezTo>
                    <a:pt x="215" y="19"/>
                    <a:pt x="215" y="19"/>
                    <a:pt x="215" y="19"/>
                  </a:cubicBezTo>
                  <a:cubicBezTo>
                    <a:pt x="213" y="19"/>
                    <a:pt x="213" y="19"/>
                    <a:pt x="213" y="19"/>
                  </a:cubicBezTo>
                  <a:cubicBezTo>
                    <a:pt x="212" y="20"/>
                    <a:pt x="212" y="20"/>
                    <a:pt x="212" y="20"/>
                  </a:cubicBezTo>
                  <a:cubicBezTo>
                    <a:pt x="211" y="20"/>
                    <a:pt x="211" y="20"/>
                    <a:pt x="211" y="20"/>
                  </a:cubicBezTo>
                  <a:cubicBezTo>
                    <a:pt x="211" y="20"/>
                    <a:pt x="211" y="20"/>
                    <a:pt x="211" y="20"/>
                  </a:cubicBezTo>
                  <a:cubicBezTo>
                    <a:pt x="209" y="20"/>
                    <a:pt x="209" y="20"/>
                    <a:pt x="209" y="20"/>
                  </a:cubicBezTo>
                  <a:cubicBezTo>
                    <a:pt x="209" y="19"/>
                    <a:pt x="209" y="19"/>
                    <a:pt x="209" y="19"/>
                  </a:cubicBezTo>
                  <a:cubicBezTo>
                    <a:pt x="208" y="17"/>
                    <a:pt x="208" y="17"/>
                    <a:pt x="208" y="17"/>
                  </a:cubicBezTo>
                  <a:cubicBezTo>
                    <a:pt x="207" y="17"/>
                    <a:pt x="207" y="17"/>
                    <a:pt x="207" y="17"/>
                  </a:cubicBezTo>
                  <a:cubicBezTo>
                    <a:pt x="205" y="18"/>
                    <a:pt x="205" y="18"/>
                    <a:pt x="205" y="18"/>
                  </a:cubicBezTo>
                  <a:cubicBezTo>
                    <a:pt x="203" y="17"/>
                    <a:pt x="203" y="17"/>
                    <a:pt x="203" y="17"/>
                  </a:cubicBezTo>
                  <a:cubicBezTo>
                    <a:pt x="203" y="18"/>
                    <a:pt x="203" y="18"/>
                    <a:pt x="203" y="18"/>
                  </a:cubicBezTo>
                  <a:cubicBezTo>
                    <a:pt x="202" y="16"/>
                    <a:pt x="202" y="16"/>
                    <a:pt x="202" y="16"/>
                  </a:cubicBezTo>
                  <a:cubicBezTo>
                    <a:pt x="201" y="16"/>
                    <a:pt x="201" y="16"/>
                    <a:pt x="201" y="16"/>
                  </a:cubicBezTo>
                  <a:cubicBezTo>
                    <a:pt x="200" y="14"/>
                    <a:pt x="200" y="14"/>
                    <a:pt x="200" y="14"/>
                  </a:cubicBezTo>
                  <a:cubicBezTo>
                    <a:pt x="198" y="15"/>
                    <a:pt x="198" y="15"/>
                    <a:pt x="198" y="15"/>
                  </a:cubicBezTo>
                  <a:cubicBezTo>
                    <a:pt x="196" y="15"/>
                    <a:pt x="196" y="15"/>
                    <a:pt x="196" y="15"/>
                  </a:cubicBezTo>
                  <a:cubicBezTo>
                    <a:pt x="194" y="14"/>
                    <a:pt x="194" y="14"/>
                    <a:pt x="194" y="14"/>
                  </a:cubicBezTo>
                  <a:cubicBezTo>
                    <a:pt x="194" y="13"/>
                    <a:pt x="194" y="13"/>
                    <a:pt x="194" y="13"/>
                  </a:cubicBezTo>
                  <a:cubicBezTo>
                    <a:pt x="193" y="11"/>
                    <a:pt x="193" y="11"/>
                    <a:pt x="193" y="11"/>
                  </a:cubicBezTo>
                  <a:cubicBezTo>
                    <a:pt x="192" y="11"/>
                    <a:pt x="192" y="11"/>
                    <a:pt x="192" y="11"/>
                  </a:cubicBezTo>
                  <a:cubicBezTo>
                    <a:pt x="192" y="12"/>
                    <a:pt x="192" y="12"/>
                    <a:pt x="192" y="12"/>
                  </a:cubicBezTo>
                  <a:cubicBezTo>
                    <a:pt x="190" y="13"/>
                    <a:pt x="190" y="13"/>
                    <a:pt x="190" y="13"/>
                  </a:cubicBezTo>
                  <a:cubicBezTo>
                    <a:pt x="189" y="11"/>
                    <a:pt x="189" y="11"/>
                    <a:pt x="189" y="11"/>
                  </a:cubicBezTo>
                  <a:cubicBezTo>
                    <a:pt x="187" y="11"/>
                    <a:pt x="187" y="11"/>
                    <a:pt x="187" y="11"/>
                  </a:cubicBezTo>
                  <a:cubicBezTo>
                    <a:pt x="185" y="10"/>
                    <a:pt x="185" y="10"/>
                    <a:pt x="185" y="10"/>
                  </a:cubicBezTo>
                  <a:cubicBezTo>
                    <a:pt x="185" y="10"/>
                    <a:pt x="185" y="10"/>
                    <a:pt x="185" y="10"/>
                  </a:cubicBezTo>
                  <a:cubicBezTo>
                    <a:pt x="184" y="9"/>
                    <a:pt x="184" y="9"/>
                    <a:pt x="184" y="9"/>
                  </a:cubicBezTo>
                  <a:cubicBezTo>
                    <a:pt x="182" y="10"/>
                    <a:pt x="182" y="10"/>
                    <a:pt x="182" y="10"/>
                  </a:cubicBezTo>
                  <a:cubicBezTo>
                    <a:pt x="184" y="12"/>
                    <a:pt x="184" y="12"/>
                    <a:pt x="184" y="12"/>
                  </a:cubicBezTo>
                  <a:cubicBezTo>
                    <a:pt x="183" y="12"/>
                    <a:pt x="183" y="12"/>
                    <a:pt x="183" y="12"/>
                  </a:cubicBezTo>
                  <a:cubicBezTo>
                    <a:pt x="185" y="13"/>
                    <a:pt x="185" y="13"/>
                    <a:pt x="185" y="13"/>
                  </a:cubicBezTo>
                  <a:cubicBezTo>
                    <a:pt x="186" y="12"/>
                    <a:pt x="186" y="12"/>
                    <a:pt x="186" y="12"/>
                  </a:cubicBezTo>
                  <a:cubicBezTo>
                    <a:pt x="189" y="14"/>
                    <a:pt x="189" y="14"/>
                    <a:pt x="189" y="14"/>
                  </a:cubicBezTo>
                  <a:cubicBezTo>
                    <a:pt x="189" y="15"/>
                    <a:pt x="189" y="15"/>
                    <a:pt x="189" y="15"/>
                  </a:cubicBezTo>
                  <a:cubicBezTo>
                    <a:pt x="189" y="18"/>
                    <a:pt x="189" y="18"/>
                    <a:pt x="189" y="18"/>
                  </a:cubicBezTo>
                  <a:cubicBezTo>
                    <a:pt x="188" y="18"/>
                    <a:pt x="188" y="18"/>
                    <a:pt x="188" y="18"/>
                  </a:cubicBezTo>
                  <a:cubicBezTo>
                    <a:pt x="187" y="20"/>
                    <a:pt x="187" y="20"/>
                    <a:pt x="187" y="20"/>
                  </a:cubicBezTo>
                  <a:cubicBezTo>
                    <a:pt x="186" y="19"/>
                    <a:pt x="186" y="19"/>
                    <a:pt x="186" y="19"/>
                  </a:cubicBezTo>
                  <a:cubicBezTo>
                    <a:pt x="185" y="19"/>
                    <a:pt x="185" y="19"/>
                    <a:pt x="185" y="19"/>
                  </a:cubicBezTo>
                  <a:cubicBezTo>
                    <a:pt x="184" y="20"/>
                    <a:pt x="184" y="20"/>
                    <a:pt x="184" y="20"/>
                  </a:cubicBezTo>
                  <a:cubicBezTo>
                    <a:pt x="178" y="20"/>
                    <a:pt x="178" y="20"/>
                    <a:pt x="178" y="20"/>
                  </a:cubicBezTo>
                  <a:cubicBezTo>
                    <a:pt x="177" y="18"/>
                    <a:pt x="177" y="18"/>
                    <a:pt x="177" y="18"/>
                  </a:cubicBezTo>
                  <a:cubicBezTo>
                    <a:pt x="176" y="19"/>
                    <a:pt x="176" y="19"/>
                    <a:pt x="176" y="19"/>
                  </a:cubicBezTo>
                  <a:cubicBezTo>
                    <a:pt x="174" y="20"/>
                    <a:pt x="174" y="20"/>
                    <a:pt x="174" y="20"/>
                  </a:cubicBezTo>
                  <a:cubicBezTo>
                    <a:pt x="174" y="21"/>
                    <a:pt x="174" y="21"/>
                    <a:pt x="174" y="21"/>
                  </a:cubicBezTo>
                  <a:cubicBezTo>
                    <a:pt x="173" y="21"/>
                    <a:pt x="173" y="21"/>
                    <a:pt x="173" y="21"/>
                  </a:cubicBezTo>
                  <a:cubicBezTo>
                    <a:pt x="173" y="23"/>
                    <a:pt x="173" y="23"/>
                    <a:pt x="173" y="23"/>
                  </a:cubicBezTo>
                  <a:cubicBezTo>
                    <a:pt x="173" y="22"/>
                    <a:pt x="173" y="22"/>
                    <a:pt x="173" y="22"/>
                  </a:cubicBezTo>
                  <a:cubicBezTo>
                    <a:pt x="171" y="22"/>
                    <a:pt x="171" y="22"/>
                    <a:pt x="171" y="22"/>
                  </a:cubicBezTo>
                  <a:cubicBezTo>
                    <a:pt x="170" y="23"/>
                    <a:pt x="170" y="23"/>
                    <a:pt x="170" y="23"/>
                  </a:cubicBezTo>
                  <a:cubicBezTo>
                    <a:pt x="171" y="24"/>
                    <a:pt x="171" y="24"/>
                    <a:pt x="171" y="24"/>
                  </a:cubicBezTo>
                  <a:cubicBezTo>
                    <a:pt x="171" y="25"/>
                    <a:pt x="171" y="25"/>
                    <a:pt x="171" y="25"/>
                  </a:cubicBezTo>
                  <a:cubicBezTo>
                    <a:pt x="168" y="24"/>
                    <a:pt x="168" y="24"/>
                    <a:pt x="168" y="24"/>
                  </a:cubicBezTo>
                  <a:cubicBezTo>
                    <a:pt x="167" y="25"/>
                    <a:pt x="167" y="25"/>
                    <a:pt x="167" y="25"/>
                  </a:cubicBezTo>
                  <a:cubicBezTo>
                    <a:pt x="168" y="26"/>
                    <a:pt x="168" y="26"/>
                    <a:pt x="168" y="26"/>
                  </a:cubicBezTo>
                  <a:cubicBezTo>
                    <a:pt x="167" y="27"/>
                    <a:pt x="167" y="27"/>
                    <a:pt x="167" y="27"/>
                  </a:cubicBezTo>
                  <a:cubicBezTo>
                    <a:pt x="166" y="27"/>
                    <a:pt x="166" y="27"/>
                    <a:pt x="166" y="27"/>
                  </a:cubicBezTo>
                  <a:cubicBezTo>
                    <a:pt x="166" y="29"/>
                    <a:pt x="166" y="29"/>
                    <a:pt x="166" y="29"/>
                  </a:cubicBezTo>
                  <a:cubicBezTo>
                    <a:pt x="167" y="30"/>
                    <a:pt x="167" y="30"/>
                    <a:pt x="167" y="30"/>
                  </a:cubicBezTo>
                  <a:cubicBezTo>
                    <a:pt x="168" y="31"/>
                    <a:pt x="168" y="31"/>
                    <a:pt x="168" y="31"/>
                  </a:cubicBezTo>
                  <a:cubicBezTo>
                    <a:pt x="166" y="30"/>
                    <a:pt x="166" y="30"/>
                    <a:pt x="166" y="30"/>
                  </a:cubicBezTo>
                  <a:cubicBezTo>
                    <a:pt x="165" y="31"/>
                    <a:pt x="165" y="31"/>
                    <a:pt x="165" y="31"/>
                  </a:cubicBezTo>
                  <a:cubicBezTo>
                    <a:pt x="163" y="31"/>
                    <a:pt x="163" y="31"/>
                    <a:pt x="163" y="31"/>
                  </a:cubicBezTo>
                  <a:cubicBezTo>
                    <a:pt x="162" y="34"/>
                    <a:pt x="162" y="34"/>
                    <a:pt x="162" y="34"/>
                  </a:cubicBezTo>
                  <a:cubicBezTo>
                    <a:pt x="160" y="36"/>
                    <a:pt x="160" y="36"/>
                    <a:pt x="160" y="36"/>
                  </a:cubicBezTo>
                  <a:cubicBezTo>
                    <a:pt x="159" y="37"/>
                    <a:pt x="159" y="37"/>
                    <a:pt x="159" y="37"/>
                  </a:cubicBezTo>
                  <a:cubicBezTo>
                    <a:pt x="159" y="39"/>
                    <a:pt x="159" y="39"/>
                    <a:pt x="159" y="39"/>
                  </a:cubicBezTo>
                  <a:cubicBezTo>
                    <a:pt x="157" y="40"/>
                    <a:pt x="157" y="40"/>
                    <a:pt x="157" y="40"/>
                  </a:cubicBezTo>
                  <a:cubicBezTo>
                    <a:pt x="158" y="41"/>
                    <a:pt x="158" y="41"/>
                    <a:pt x="158" y="41"/>
                  </a:cubicBezTo>
                  <a:cubicBezTo>
                    <a:pt x="161" y="42"/>
                    <a:pt x="161" y="42"/>
                    <a:pt x="161" y="42"/>
                  </a:cubicBezTo>
                  <a:cubicBezTo>
                    <a:pt x="160" y="42"/>
                    <a:pt x="160" y="42"/>
                    <a:pt x="160" y="42"/>
                  </a:cubicBezTo>
                  <a:cubicBezTo>
                    <a:pt x="160" y="43"/>
                    <a:pt x="160" y="43"/>
                    <a:pt x="160" y="43"/>
                  </a:cubicBezTo>
                  <a:cubicBezTo>
                    <a:pt x="163" y="44"/>
                    <a:pt x="163" y="44"/>
                    <a:pt x="163" y="44"/>
                  </a:cubicBezTo>
                  <a:cubicBezTo>
                    <a:pt x="162" y="45"/>
                    <a:pt x="162" y="45"/>
                    <a:pt x="162" y="45"/>
                  </a:cubicBezTo>
                  <a:cubicBezTo>
                    <a:pt x="160" y="45"/>
                    <a:pt x="160" y="45"/>
                    <a:pt x="160" y="45"/>
                  </a:cubicBezTo>
                  <a:cubicBezTo>
                    <a:pt x="159" y="44"/>
                    <a:pt x="159" y="44"/>
                    <a:pt x="159" y="44"/>
                  </a:cubicBezTo>
                  <a:cubicBezTo>
                    <a:pt x="159" y="45"/>
                    <a:pt x="159" y="45"/>
                    <a:pt x="159" y="45"/>
                  </a:cubicBezTo>
                  <a:cubicBezTo>
                    <a:pt x="160" y="46"/>
                    <a:pt x="160" y="46"/>
                    <a:pt x="160" y="46"/>
                  </a:cubicBezTo>
                  <a:cubicBezTo>
                    <a:pt x="160" y="48"/>
                    <a:pt x="160" y="48"/>
                    <a:pt x="160" y="48"/>
                  </a:cubicBezTo>
                  <a:cubicBezTo>
                    <a:pt x="162" y="50"/>
                    <a:pt x="162" y="50"/>
                    <a:pt x="162" y="50"/>
                  </a:cubicBezTo>
                  <a:cubicBezTo>
                    <a:pt x="160" y="48"/>
                    <a:pt x="160" y="48"/>
                    <a:pt x="160" y="48"/>
                  </a:cubicBezTo>
                  <a:cubicBezTo>
                    <a:pt x="158" y="46"/>
                    <a:pt x="158" y="46"/>
                    <a:pt x="158" y="46"/>
                  </a:cubicBezTo>
                  <a:cubicBezTo>
                    <a:pt x="156" y="45"/>
                    <a:pt x="156" y="45"/>
                    <a:pt x="156" y="45"/>
                  </a:cubicBezTo>
                  <a:cubicBezTo>
                    <a:pt x="156" y="46"/>
                    <a:pt x="156" y="46"/>
                    <a:pt x="156" y="46"/>
                  </a:cubicBezTo>
                  <a:cubicBezTo>
                    <a:pt x="156" y="48"/>
                    <a:pt x="156" y="48"/>
                    <a:pt x="156" y="48"/>
                  </a:cubicBezTo>
                  <a:cubicBezTo>
                    <a:pt x="156" y="46"/>
                    <a:pt x="156" y="46"/>
                    <a:pt x="156" y="46"/>
                  </a:cubicBezTo>
                  <a:cubicBezTo>
                    <a:pt x="152" y="44"/>
                    <a:pt x="152" y="44"/>
                    <a:pt x="152" y="44"/>
                  </a:cubicBezTo>
                  <a:cubicBezTo>
                    <a:pt x="149" y="44"/>
                    <a:pt x="149" y="44"/>
                    <a:pt x="149" y="44"/>
                  </a:cubicBezTo>
                  <a:cubicBezTo>
                    <a:pt x="150" y="45"/>
                    <a:pt x="150" y="45"/>
                    <a:pt x="150" y="45"/>
                  </a:cubicBezTo>
                  <a:cubicBezTo>
                    <a:pt x="149" y="46"/>
                    <a:pt x="149" y="46"/>
                    <a:pt x="149" y="46"/>
                  </a:cubicBezTo>
                  <a:cubicBezTo>
                    <a:pt x="148" y="45"/>
                    <a:pt x="148" y="45"/>
                    <a:pt x="148" y="45"/>
                  </a:cubicBezTo>
                  <a:cubicBezTo>
                    <a:pt x="147" y="45"/>
                    <a:pt x="147" y="45"/>
                    <a:pt x="147" y="45"/>
                  </a:cubicBezTo>
                  <a:cubicBezTo>
                    <a:pt x="147" y="47"/>
                    <a:pt x="147" y="47"/>
                    <a:pt x="147" y="47"/>
                  </a:cubicBezTo>
                  <a:cubicBezTo>
                    <a:pt x="148" y="48"/>
                    <a:pt x="148" y="48"/>
                    <a:pt x="148" y="48"/>
                  </a:cubicBezTo>
                  <a:cubicBezTo>
                    <a:pt x="148" y="49"/>
                    <a:pt x="148" y="49"/>
                    <a:pt x="148" y="49"/>
                  </a:cubicBezTo>
                  <a:cubicBezTo>
                    <a:pt x="147" y="48"/>
                    <a:pt x="147" y="48"/>
                    <a:pt x="147" y="48"/>
                  </a:cubicBezTo>
                  <a:cubicBezTo>
                    <a:pt x="146" y="49"/>
                    <a:pt x="146" y="49"/>
                    <a:pt x="146" y="49"/>
                  </a:cubicBezTo>
                  <a:cubicBezTo>
                    <a:pt x="146" y="50"/>
                    <a:pt x="146" y="50"/>
                    <a:pt x="146" y="50"/>
                  </a:cubicBezTo>
                  <a:cubicBezTo>
                    <a:pt x="145" y="51"/>
                    <a:pt x="145" y="51"/>
                    <a:pt x="145" y="51"/>
                  </a:cubicBezTo>
                  <a:cubicBezTo>
                    <a:pt x="142" y="51"/>
                    <a:pt x="142" y="51"/>
                    <a:pt x="142" y="51"/>
                  </a:cubicBezTo>
                  <a:cubicBezTo>
                    <a:pt x="144" y="50"/>
                    <a:pt x="144" y="50"/>
                    <a:pt x="144" y="50"/>
                  </a:cubicBezTo>
                  <a:cubicBezTo>
                    <a:pt x="145" y="48"/>
                    <a:pt x="145" y="48"/>
                    <a:pt x="145" y="48"/>
                  </a:cubicBezTo>
                  <a:cubicBezTo>
                    <a:pt x="145" y="46"/>
                    <a:pt x="145" y="46"/>
                    <a:pt x="145" y="46"/>
                  </a:cubicBezTo>
                  <a:cubicBezTo>
                    <a:pt x="147" y="44"/>
                    <a:pt x="147" y="44"/>
                    <a:pt x="147" y="44"/>
                  </a:cubicBezTo>
                  <a:cubicBezTo>
                    <a:pt x="146" y="43"/>
                    <a:pt x="146" y="43"/>
                    <a:pt x="146" y="43"/>
                  </a:cubicBezTo>
                  <a:cubicBezTo>
                    <a:pt x="144" y="42"/>
                    <a:pt x="144" y="42"/>
                    <a:pt x="144" y="42"/>
                  </a:cubicBezTo>
                  <a:cubicBezTo>
                    <a:pt x="142" y="38"/>
                    <a:pt x="142" y="38"/>
                    <a:pt x="142" y="38"/>
                  </a:cubicBezTo>
                  <a:cubicBezTo>
                    <a:pt x="141" y="36"/>
                    <a:pt x="141" y="36"/>
                    <a:pt x="141" y="36"/>
                  </a:cubicBezTo>
                  <a:cubicBezTo>
                    <a:pt x="138" y="35"/>
                    <a:pt x="138" y="35"/>
                    <a:pt x="138" y="35"/>
                  </a:cubicBezTo>
                  <a:cubicBezTo>
                    <a:pt x="136" y="34"/>
                    <a:pt x="136" y="34"/>
                    <a:pt x="136" y="34"/>
                  </a:cubicBezTo>
                  <a:cubicBezTo>
                    <a:pt x="135" y="35"/>
                    <a:pt x="135" y="35"/>
                    <a:pt x="135" y="35"/>
                  </a:cubicBezTo>
                  <a:cubicBezTo>
                    <a:pt x="136" y="36"/>
                    <a:pt x="136" y="36"/>
                    <a:pt x="136" y="36"/>
                  </a:cubicBezTo>
                  <a:cubicBezTo>
                    <a:pt x="135" y="36"/>
                    <a:pt x="135" y="36"/>
                    <a:pt x="135" y="36"/>
                  </a:cubicBezTo>
                  <a:cubicBezTo>
                    <a:pt x="134" y="38"/>
                    <a:pt x="134" y="38"/>
                    <a:pt x="134" y="38"/>
                  </a:cubicBezTo>
                  <a:cubicBezTo>
                    <a:pt x="133" y="38"/>
                    <a:pt x="133" y="38"/>
                    <a:pt x="133" y="38"/>
                  </a:cubicBezTo>
                  <a:cubicBezTo>
                    <a:pt x="133" y="37"/>
                    <a:pt x="133" y="37"/>
                    <a:pt x="133" y="37"/>
                  </a:cubicBezTo>
                  <a:cubicBezTo>
                    <a:pt x="132" y="37"/>
                    <a:pt x="132" y="37"/>
                    <a:pt x="132" y="37"/>
                  </a:cubicBezTo>
                  <a:cubicBezTo>
                    <a:pt x="131" y="38"/>
                    <a:pt x="131" y="38"/>
                    <a:pt x="131" y="38"/>
                  </a:cubicBezTo>
                  <a:cubicBezTo>
                    <a:pt x="130" y="36"/>
                    <a:pt x="130" y="36"/>
                    <a:pt x="130" y="36"/>
                  </a:cubicBezTo>
                  <a:cubicBezTo>
                    <a:pt x="129" y="35"/>
                    <a:pt x="129" y="35"/>
                    <a:pt x="129" y="35"/>
                  </a:cubicBezTo>
                  <a:cubicBezTo>
                    <a:pt x="129" y="37"/>
                    <a:pt x="129" y="37"/>
                    <a:pt x="129" y="37"/>
                  </a:cubicBezTo>
                  <a:cubicBezTo>
                    <a:pt x="130" y="38"/>
                    <a:pt x="130" y="38"/>
                    <a:pt x="130" y="38"/>
                  </a:cubicBezTo>
                  <a:cubicBezTo>
                    <a:pt x="128" y="39"/>
                    <a:pt x="128" y="39"/>
                    <a:pt x="128" y="39"/>
                  </a:cubicBezTo>
                  <a:cubicBezTo>
                    <a:pt x="128" y="41"/>
                    <a:pt x="128" y="41"/>
                    <a:pt x="128" y="41"/>
                  </a:cubicBezTo>
                  <a:cubicBezTo>
                    <a:pt x="128" y="42"/>
                    <a:pt x="128" y="42"/>
                    <a:pt x="128" y="42"/>
                  </a:cubicBezTo>
                  <a:cubicBezTo>
                    <a:pt x="127" y="43"/>
                    <a:pt x="127" y="43"/>
                    <a:pt x="127" y="43"/>
                  </a:cubicBezTo>
                  <a:cubicBezTo>
                    <a:pt x="126" y="42"/>
                    <a:pt x="126" y="42"/>
                    <a:pt x="126" y="42"/>
                  </a:cubicBezTo>
                  <a:cubicBezTo>
                    <a:pt x="125" y="41"/>
                    <a:pt x="125" y="41"/>
                    <a:pt x="125" y="41"/>
                  </a:cubicBezTo>
                  <a:cubicBezTo>
                    <a:pt x="124" y="41"/>
                    <a:pt x="124" y="41"/>
                    <a:pt x="124" y="41"/>
                  </a:cubicBezTo>
                  <a:cubicBezTo>
                    <a:pt x="126" y="39"/>
                    <a:pt x="126" y="39"/>
                    <a:pt x="126" y="39"/>
                  </a:cubicBezTo>
                  <a:cubicBezTo>
                    <a:pt x="124" y="39"/>
                    <a:pt x="124" y="39"/>
                    <a:pt x="124" y="39"/>
                  </a:cubicBezTo>
                  <a:cubicBezTo>
                    <a:pt x="124" y="41"/>
                    <a:pt x="124" y="41"/>
                    <a:pt x="124" y="41"/>
                  </a:cubicBezTo>
                  <a:cubicBezTo>
                    <a:pt x="122" y="41"/>
                    <a:pt x="122" y="41"/>
                    <a:pt x="122" y="41"/>
                  </a:cubicBezTo>
                  <a:cubicBezTo>
                    <a:pt x="121" y="43"/>
                    <a:pt x="121" y="43"/>
                    <a:pt x="121" y="43"/>
                  </a:cubicBezTo>
                  <a:cubicBezTo>
                    <a:pt x="121" y="44"/>
                    <a:pt x="121" y="44"/>
                    <a:pt x="121" y="44"/>
                  </a:cubicBezTo>
                  <a:cubicBezTo>
                    <a:pt x="123" y="45"/>
                    <a:pt x="123" y="45"/>
                    <a:pt x="123" y="45"/>
                  </a:cubicBezTo>
                  <a:cubicBezTo>
                    <a:pt x="121" y="47"/>
                    <a:pt x="121" y="47"/>
                    <a:pt x="121" y="47"/>
                  </a:cubicBezTo>
                  <a:cubicBezTo>
                    <a:pt x="119" y="46"/>
                    <a:pt x="119" y="46"/>
                    <a:pt x="119" y="46"/>
                  </a:cubicBezTo>
                  <a:cubicBezTo>
                    <a:pt x="117" y="48"/>
                    <a:pt x="117" y="48"/>
                    <a:pt x="117" y="48"/>
                  </a:cubicBezTo>
                  <a:cubicBezTo>
                    <a:pt x="118" y="49"/>
                    <a:pt x="118" y="49"/>
                    <a:pt x="118" y="49"/>
                  </a:cubicBezTo>
                  <a:cubicBezTo>
                    <a:pt x="120" y="49"/>
                    <a:pt x="120" y="49"/>
                    <a:pt x="120" y="49"/>
                  </a:cubicBezTo>
                  <a:cubicBezTo>
                    <a:pt x="119" y="51"/>
                    <a:pt x="119" y="51"/>
                    <a:pt x="119" y="51"/>
                  </a:cubicBezTo>
                  <a:cubicBezTo>
                    <a:pt x="118" y="51"/>
                    <a:pt x="118" y="51"/>
                    <a:pt x="118" y="51"/>
                  </a:cubicBezTo>
                  <a:cubicBezTo>
                    <a:pt x="116" y="49"/>
                    <a:pt x="116" y="49"/>
                    <a:pt x="116" y="49"/>
                  </a:cubicBezTo>
                  <a:cubicBezTo>
                    <a:pt x="115" y="50"/>
                    <a:pt x="115" y="50"/>
                    <a:pt x="115" y="50"/>
                  </a:cubicBezTo>
                  <a:cubicBezTo>
                    <a:pt x="113" y="51"/>
                    <a:pt x="113" y="51"/>
                    <a:pt x="113" y="51"/>
                  </a:cubicBezTo>
                  <a:cubicBezTo>
                    <a:pt x="114" y="52"/>
                    <a:pt x="114" y="52"/>
                    <a:pt x="114" y="52"/>
                  </a:cubicBezTo>
                  <a:cubicBezTo>
                    <a:pt x="114" y="53"/>
                    <a:pt x="114" y="53"/>
                    <a:pt x="114" y="53"/>
                  </a:cubicBezTo>
                  <a:cubicBezTo>
                    <a:pt x="114" y="54"/>
                    <a:pt x="114" y="54"/>
                    <a:pt x="114" y="54"/>
                  </a:cubicBezTo>
                  <a:cubicBezTo>
                    <a:pt x="115" y="54"/>
                    <a:pt x="115" y="54"/>
                    <a:pt x="115" y="54"/>
                  </a:cubicBezTo>
                  <a:cubicBezTo>
                    <a:pt x="114" y="56"/>
                    <a:pt x="114" y="56"/>
                    <a:pt x="114" y="56"/>
                  </a:cubicBezTo>
                  <a:cubicBezTo>
                    <a:pt x="115" y="57"/>
                    <a:pt x="115" y="57"/>
                    <a:pt x="115" y="57"/>
                  </a:cubicBezTo>
                  <a:cubicBezTo>
                    <a:pt x="113" y="58"/>
                    <a:pt x="113" y="58"/>
                    <a:pt x="113" y="58"/>
                  </a:cubicBezTo>
                  <a:cubicBezTo>
                    <a:pt x="112" y="59"/>
                    <a:pt x="112" y="59"/>
                    <a:pt x="112" y="59"/>
                  </a:cubicBezTo>
                  <a:cubicBezTo>
                    <a:pt x="115" y="59"/>
                    <a:pt x="115" y="59"/>
                    <a:pt x="115" y="59"/>
                  </a:cubicBezTo>
                  <a:cubicBezTo>
                    <a:pt x="113" y="60"/>
                    <a:pt x="113" y="60"/>
                    <a:pt x="113" y="60"/>
                  </a:cubicBezTo>
                  <a:cubicBezTo>
                    <a:pt x="113" y="61"/>
                    <a:pt x="113" y="61"/>
                    <a:pt x="113" y="61"/>
                  </a:cubicBezTo>
                  <a:cubicBezTo>
                    <a:pt x="111" y="61"/>
                    <a:pt x="111" y="61"/>
                    <a:pt x="111" y="61"/>
                  </a:cubicBezTo>
                  <a:cubicBezTo>
                    <a:pt x="110" y="60"/>
                    <a:pt x="110" y="60"/>
                    <a:pt x="110" y="60"/>
                  </a:cubicBezTo>
                  <a:cubicBezTo>
                    <a:pt x="109" y="59"/>
                    <a:pt x="109" y="59"/>
                    <a:pt x="109" y="59"/>
                  </a:cubicBezTo>
                  <a:cubicBezTo>
                    <a:pt x="108" y="60"/>
                    <a:pt x="108" y="60"/>
                    <a:pt x="108" y="60"/>
                  </a:cubicBezTo>
                  <a:cubicBezTo>
                    <a:pt x="107" y="58"/>
                    <a:pt x="107" y="58"/>
                    <a:pt x="107" y="58"/>
                  </a:cubicBezTo>
                  <a:cubicBezTo>
                    <a:pt x="105" y="57"/>
                    <a:pt x="105" y="57"/>
                    <a:pt x="105" y="57"/>
                  </a:cubicBezTo>
                  <a:cubicBezTo>
                    <a:pt x="104" y="58"/>
                    <a:pt x="104" y="58"/>
                    <a:pt x="104" y="58"/>
                  </a:cubicBezTo>
                  <a:cubicBezTo>
                    <a:pt x="106" y="60"/>
                    <a:pt x="106" y="60"/>
                    <a:pt x="106" y="60"/>
                  </a:cubicBezTo>
                  <a:cubicBezTo>
                    <a:pt x="106" y="60"/>
                    <a:pt x="106" y="60"/>
                    <a:pt x="106" y="60"/>
                  </a:cubicBezTo>
                  <a:cubicBezTo>
                    <a:pt x="105" y="62"/>
                    <a:pt x="105" y="62"/>
                    <a:pt x="105" y="62"/>
                  </a:cubicBezTo>
                  <a:cubicBezTo>
                    <a:pt x="107" y="64"/>
                    <a:pt x="107" y="64"/>
                    <a:pt x="107" y="64"/>
                  </a:cubicBezTo>
                  <a:cubicBezTo>
                    <a:pt x="108" y="64"/>
                    <a:pt x="108" y="64"/>
                    <a:pt x="108" y="64"/>
                  </a:cubicBezTo>
                  <a:cubicBezTo>
                    <a:pt x="108" y="65"/>
                    <a:pt x="108" y="65"/>
                    <a:pt x="108" y="65"/>
                  </a:cubicBezTo>
                  <a:cubicBezTo>
                    <a:pt x="107" y="67"/>
                    <a:pt x="107" y="67"/>
                    <a:pt x="107" y="67"/>
                  </a:cubicBezTo>
                  <a:cubicBezTo>
                    <a:pt x="107" y="66"/>
                    <a:pt x="107" y="66"/>
                    <a:pt x="107" y="66"/>
                  </a:cubicBezTo>
                  <a:cubicBezTo>
                    <a:pt x="106" y="66"/>
                    <a:pt x="106" y="66"/>
                    <a:pt x="106" y="66"/>
                  </a:cubicBezTo>
                  <a:cubicBezTo>
                    <a:pt x="106" y="68"/>
                    <a:pt x="106" y="68"/>
                    <a:pt x="106" y="68"/>
                  </a:cubicBezTo>
                  <a:cubicBezTo>
                    <a:pt x="105" y="70"/>
                    <a:pt x="105" y="70"/>
                    <a:pt x="105" y="70"/>
                  </a:cubicBezTo>
                  <a:cubicBezTo>
                    <a:pt x="105" y="72"/>
                    <a:pt x="105" y="72"/>
                    <a:pt x="105" y="72"/>
                  </a:cubicBezTo>
                  <a:cubicBezTo>
                    <a:pt x="102" y="66"/>
                    <a:pt x="102" y="66"/>
                    <a:pt x="102" y="66"/>
                  </a:cubicBezTo>
                  <a:cubicBezTo>
                    <a:pt x="100" y="62"/>
                    <a:pt x="100" y="62"/>
                    <a:pt x="100" y="62"/>
                  </a:cubicBezTo>
                  <a:cubicBezTo>
                    <a:pt x="99" y="61"/>
                    <a:pt x="99" y="61"/>
                    <a:pt x="99" y="61"/>
                  </a:cubicBezTo>
                  <a:cubicBezTo>
                    <a:pt x="100" y="59"/>
                    <a:pt x="100" y="59"/>
                    <a:pt x="100" y="59"/>
                  </a:cubicBezTo>
                  <a:cubicBezTo>
                    <a:pt x="99" y="60"/>
                    <a:pt x="99" y="60"/>
                    <a:pt x="99" y="60"/>
                  </a:cubicBezTo>
                  <a:cubicBezTo>
                    <a:pt x="97" y="61"/>
                    <a:pt x="97" y="61"/>
                    <a:pt x="97" y="61"/>
                  </a:cubicBezTo>
                  <a:cubicBezTo>
                    <a:pt x="97" y="64"/>
                    <a:pt x="97" y="64"/>
                    <a:pt x="97" y="64"/>
                  </a:cubicBezTo>
                  <a:cubicBezTo>
                    <a:pt x="96" y="64"/>
                    <a:pt x="96" y="64"/>
                    <a:pt x="96" y="64"/>
                  </a:cubicBezTo>
                  <a:cubicBezTo>
                    <a:pt x="95" y="65"/>
                    <a:pt x="95" y="65"/>
                    <a:pt x="95" y="65"/>
                  </a:cubicBezTo>
                  <a:cubicBezTo>
                    <a:pt x="94" y="65"/>
                    <a:pt x="94" y="65"/>
                    <a:pt x="94" y="65"/>
                  </a:cubicBezTo>
                  <a:cubicBezTo>
                    <a:pt x="93" y="66"/>
                    <a:pt x="93" y="66"/>
                    <a:pt x="93" y="66"/>
                  </a:cubicBezTo>
                  <a:cubicBezTo>
                    <a:pt x="91" y="67"/>
                    <a:pt x="91" y="67"/>
                    <a:pt x="91" y="67"/>
                  </a:cubicBezTo>
                  <a:cubicBezTo>
                    <a:pt x="91" y="70"/>
                    <a:pt x="91" y="70"/>
                    <a:pt x="91" y="70"/>
                  </a:cubicBezTo>
                  <a:cubicBezTo>
                    <a:pt x="91" y="74"/>
                    <a:pt x="91" y="74"/>
                    <a:pt x="91" y="74"/>
                  </a:cubicBezTo>
                  <a:cubicBezTo>
                    <a:pt x="92" y="75"/>
                    <a:pt x="92" y="75"/>
                    <a:pt x="92" y="75"/>
                  </a:cubicBezTo>
                  <a:cubicBezTo>
                    <a:pt x="92" y="76"/>
                    <a:pt x="92" y="76"/>
                    <a:pt x="92" y="76"/>
                  </a:cubicBezTo>
                  <a:cubicBezTo>
                    <a:pt x="91" y="77"/>
                    <a:pt x="91" y="77"/>
                    <a:pt x="91" y="77"/>
                  </a:cubicBezTo>
                  <a:cubicBezTo>
                    <a:pt x="90" y="79"/>
                    <a:pt x="90" y="79"/>
                    <a:pt x="90" y="79"/>
                  </a:cubicBezTo>
                  <a:cubicBezTo>
                    <a:pt x="87" y="80"/>
                    <a:pt x="87" y="80"/>
                    <a:pt x="87" y="80"/>
                  </a:cubicBezTo>
                  <a:cubicBezTo>
                    <a:pt x="88" y="81"/>
                    <a:pt x="88" y="81"/>
                    <a:pt x="88" y="81"/>
                  </a:cubicBezTo>
                  <a:cubicBezTo>
                    <a:pt x="86" y="82"/>
                    <a:pt x="86" y="82"/>
                    <a:pt x="86" y="82"/>
                  </a:cubicBezTo>
                  <a:cubicBezTo>
                    <a:pt x="86" y="84"/>
                    <a:pt x="86" y="84"/>
                    <a:pt x="86" y="84"/>
                  </a:cubicBezTo>
                  <a:cubicBezTo>
                    <a:pt x="85" y="85"/>
                    <a:pt x="85" y="85"/>
                    <a:pt x="85" y="85"/>
                  </a:cubicBezTo>
                  <a:cubicBezTo>
                    <a:pt x="82" y="89"/>
                    <a:pt x="82" y="89"/>
                    <a:pt x="82" y="89"/>
                  </a:cubicBezTo>
                  <a:cubicBezTo>
                    <a:pt x="77" y="92"/>
                    <a:pt x="77" y="92"/>
                    <a:pt x="77" y="92"/>
                  </a:cubicBezTo>
                  <a:cubicBezTo>
                    <a:pt x="72" y="93"/>
                    <a:pt x="72" y="93"/>
                    <a:pt x="72" y="93"/>
                  </a:cubicBezTo>
                  <a:cubicBezTo>
                    <a:pt x="70" y="93"/>
                    <a:pt x="70" y="93"/>
                    <a:pt x="70" y="93"/>
                  </a:cubicBezTo>
                  <a:cubicBezTo>
                    <a:pt x="68" y="93"/>
                    <a:pt x="68" y="93"/>
                    <a:pt x="68" y="93"/>
                  </a:cubicBezTo>
                  <a:cubicBezTo>
                    <a:pt x="65" y="94"/>
                    <a:pt x="65" y="94"/>
                    <a:pt x="65" y="94"/>
                  </a:cubicBezTo>
                  <a:cubicBezTo>
                    <a:pt x="63" y="93"/>
                    <a:pt x="63" y="93"/>
                    <a:pt x="63" y="93"/>
                  </a:cubicBezTo>
                  <a:cubicBezTo>
                    <a:pt x="61" y="94"/>
                    <a:pt x="61" y="94"/>
                    <a:pt x="61" y="94"/>
                  </a:cubicBezTo>
                  <a:cubicBezTo>
                    <a:pt x="60" y="96"/>
                    <a:pt x="60" y="96"/>
                    <a:pt x="60" y="96"/>
                  </a:cubicBezTo>
                  <a:cubicBezTo>
                    <a:pt x="58" y="97"/>
                    <a:pt x="58" y="97"/>
                    <a:pt x="58" y="97"/>
                  </a:cubicBezTo>
                  <a:cubicBezTo>
                    <a:pt x="53" y="97"/>
                    <a:pt x="53" y="97"/>
                    <a:pt x="53" y="97"/>
                  </a:cubicBezTo>
                  <a:cubicBezTo>
                    <a:pt x="51" y="98"/>
                    <a:pt x="51" y="98"/>
                    <a:pt x="51" y="98"/>
                  </a:cubicBezTo>
                  <a:cubicBezTo>
                    <a:pt x="51" y="99"/>
                    <a:pt x="51" y="99"/>
                    <a:pt x="51" y="99"/>
                  </a:cubicBezTo>
                  <a:cubicBezTo>
                    <a:pt x="47" y="101"/>
                    <a:pt x="47" y="101"/>
                    <a:pt x="47" y="101"/>
                  </a:cubicBezTo>
                  <a:cubicBezTo>
                    <a:pt x="44" y="101"/>
                    <a:pt x="44" y="101"/>
                    <a:pt x="44" y="101"/>
                  </a:cubicBezTo>
                  <a:cubicBezTo>
                    <a:pt x="43" y="100"/>
                    <a:pt x="43" y="100"/>
                    <a:pt x="43" y="100"/>
                  </a:cubicBezTo>
                  <a:cubicBezTo>
                    <a:pt x="42" y="100"/>
                    <a:pt x="42" y="100"/>
                    <a:pt x="42" y="100"/>
                  </a:cubicBezTo>
                  <a:cubicBezTo>
                    <a:pt x="41" y="99"/>
                    <a:pt x="41" y="99"/>
                    <a:pt x="41" y="99"/>
                  </a:cubicBezTo>
                  <a:cubicBezTo>
                    <a:pt x="40" y="100"/>
                    <a:pt x="40" y="100"/>
                    <a:pt x="40" y="100"/>
                  </a:cubicBezTo>
                  <a:cubicBezTo>
                    <a:pt x="38" y="102"/>
                    <a:pt x="38" y="102"/>
                    <a:pt x="38" y="102"/>
                  </a:cubicBezTo>
                  <a:cubicBezTo>
                    <a:pt x="34" y="103"/>
                    <a:pt x="34" y="103"/>
                    <a:pt x="34" y="103"/>
                  </a:cubicBezTo>
                  <a:cubicBezTo>
                    <a:pt x="34" y="103"/>
                    <a:pt x="34" y="103"/>
                    <a:pt x="34" y="103"/>
                  </a:cubicBezTo>
                  <a:cubicBezTo>
                    <a:pt x="33" y="103"/>
                    <a:pt x="33" y="103"/>
                    <a:pt x="33" y="103"/>
                  </a:cubicBezTo>
                  <a:cubicBezTo>
                    <a:pt x="30" y="106"/>
                    <a:pt x="30" y="106"/>
                    <a:pt x="30" y="106"/>
                  </a:cubicBezTo>
                  <a:cubicBezTo>
                    <a:pt x="26" y="108"/>
                    <a:pt x="26" y="108"/>
                    <a:pt x="26" y="108"/>
                  </a:cubicBezTo>
                  <a:cubicBezTo>
                    <a:pt x="21" y="109"/>
                    <a:pt x="21" y="109"/>
                    <a:pt x="21" y="109"/>
                  </a:cubicBezTo>
                  <a:cubicBezTo>
                    <a:pt x="19" y="112"/>
                    <a:pt x="19" y="112"/>
                    <a:pt x="19" y="112"/>
                  </a:cubicBezTo>
                  <a:cubicBezTo>
                    <a:pt x="19" y="115"/>
                    <a:pt x="19" y="115"/>
                    <a:pt x="19" y="115"/>
                  </a:cubicBezTo>
                  <a:cubicBezTo>
                    <a:pt x="17" y="117"/>
                    <a:pt x="17" y="117"/>
                    <a:pt x="17" y="117"/>
                  </a:cubicBezTo>
                  <a:cubicBezTo>
                    <a:pt x="16" y="116"/>
                    <a:pt x="16" y="116"/>
                    <a:pt x="16" y="116"/>
                  </a:cubicBezTo>
                  <a:cubicBezTo>
                    <a:pt x="16" y="115"/>
                    <a:pt x="16" y="115"/>
                    <a:pt x="16" y="115"/>
                  </a:cubicBezTo>
                  <a:cubicBezTo>
                    <a:pt x="16" y="114"/>
                    <a:pt x="16" y="114"/>
                    <a:pt x="16" y="114"/>
                  </a:cubicBezTo>
                  <a:cubicBezTo>
                    <a:pt x="17" y="111"/>
                    <a:pt x="17" y="111"/>
                    <a:pt x="17" y="111"/>
                  </a:cubicBezTo>
                  <a:cubicBezTo>
                    <a:pt x="17" y="110"/>
                    <a:pt x="17" y="110"/>
                    <a:pt x="17" y="110"/>
                  </a:cubicBezTo>
                  <a:cubicBezTo>
                    <a:pt x="14" y="112"/>
                    <a:pt x="14" y="112"/>
                    <a:pt x="14" y="112"/>
                  </a:cubicBezTo>
                  <a:cubicBezTo>
                    <a:pt x="14" y="115"/>
                    <a:pt x="14" y="115"/>
                    <a:pt x="14" y="115"/>
                  </a:cubicBezTo>
                  <a:cubicBezTo>
                    <a:pt x="12" y="118"/>
                    <a:pt x="12" y="118"/>
                    <a:pt x="12" y="118"/>
                  </a:cubicBezTo>
                  <a:cubicBezTo>
                    <a:pt x="13" y="121"/>
                    <a:pt x="13" y="121"/>
                    <a:pt x="13" y="121"/>
                  </a:cubicBezTo>
                  <a:cubicBezTo>
                    <a:pt x="12" y="123"/>
                    <a:pt x="12" y="123"/>
                    <a:pt x="12" y="123"/>
                  </a:cubicBezTo>
                  <a:cubicBezTo>
                    <a:pt x="12" y="127"/>
                    <a:pt x="12" y="127"/>
                    <a:pt x="12" y="127"/>
                  </a:cubicBezTo>
                  <a:cubicBezTo>
                    <a:pt x="9" y="131"/>
                    <a:pt x="9" y="131"/>
                    <a:pt x="9" y="131"/>
                  </a:cubicBezTo>
                  <a:cubicBezTo>
                    <a:pt x="7" y="137"/>
                    <a:pt x="7" y="137"/>
                    <a:pt x="7" y="137"/>
                  </a:cubicBezTo>
                  <a:cubicBezTo>
                    <a:pt x="8" y="140"/>
                    <a:pt x="8" y="140"/>
                    <a:pt x="8" y="140"/>
                  </a:cubicBezTo>
                  <a:cubicBezTo>
                    <a:pt x="8" y="144"/>
                    <a:pt x="8" y="144"/>
                    <a:pt x="8" y="144"/>
                  </a:cubicBezTo>
                  <a:cubicBezTo>
                    <a:pt x="11" y="150"/>
                    <a:pt x="11" y="150"/>
                    <a:pt x="11" y="150"/>
                  </a:cubicBezTo>
                  <a:cubicBezTo>
                    <a:pt x="11" y="152"/>
                    <a:pt x="11" y="152"/>
                    <a:pt x="11" y="152"/>
                  </a:cubicBezTo>
                  <a:cubicBezTo>
                    <a:pt x="12" y="153"/>
                    <a:pt x="12" y="153"/>
                    <a:pt x="12" y="153"/>
                  </a:cubicBezTo>
                  <a:cubicBezTo>
                    <a:pt x="11" y="156"/>
                    <a:pt x="11" y="156"/>
                    <a:pt x="11" y="156"/>
                  </a:cubicBezTo>
                  <a:cubicBezTo>
                    <a:pt x="12" y="158"/>
                    <a:pt x="12" y="158"/>
                    <a:pt x="12" y="158"/>
                  </a:cubicBezTo>
                  <a:cubicBezTo>
                    <a:pt x="10" y="159"/>
                    <a:pt x="10" y="159"/>
                    <a:pt x="10" y="159"/>
                  </a:cubicBezTo>
                  <a:cubicBezTo>
                    <a:pt x="9" y="157"/>
                    <a:pt x="9" y="157"/>
                    <a:pt x="9" y="157"/>
                  </a:cubicBezTo>
                  <a:cubicBezTo>
                    <a:pt x="9" y="154"/>
                    <a:pt x="9" y="154"/>
                    <a:pt x="9" y="154"/>
                  </a:cubicBezTo>
                  <a:cubicBezTo>
                    <a:pt x="8" y="156"/>
                    <a:pt x="8" y="156"/>
                    <a:pt x="8" y="156"/>
                  </a:cubicBezTo>
                  <a:cubicBezTo>
                    <a:pt x="7" y="155"/>
                    <a:pt x="7" y="155"/>
                    <a:pt x="7" y="155"/>
                  </a:cubicBezTo>
                  <a:cubicBezTo>
                    <a:pt x="8" y="153"/>
                    <a:pt x="8" y="153"/>
                    <a:pt x="8" y="153"/>
                  </a:cubicBezTo>
                  <a:cubicBezTo>
                    <a:pt x="6" y="149"/>
                    <a:pt x="6" y="149"/>
                    <a:pt x="6" y="149"/>
                  </a:cubicBezTo>
                  <a:cubicBezTo>
                    <a:pt x="5" y="151"/>
                    <a:pt x="5" y="151"/>
                    <a:pt x="5" y="151"/>
                  </a:cubicBezTo>
                  <a:cubicBezTo>
                    <a:pt x="5" y="154"/>
                    <a:pt x="5" y="154"/>
                    <a:pt x="5" y="154"/>
                  </a:cubicBezTo>
                  <a:cubicBezTo>
                    <a:pt x="7" y="157"/>
                    <a:pt x="7" y="157"/>
                    <a:pt x="7" y="157"/>
                  </a:cubicBezTo>
                  <a:cubicBezTo>
                    <a:pt x="9" y="160"/>
                    <a:pt x="9" y="160"/>
                    <a:pt x="9" y="160"/>
                  </a:cubicBezTo>
                  <a:cubicBezTo>
                    <a:pt x="7" y="161"/>
                    <a:pt x="7" y="161"/>
                    <a:pt x="7" y="161"/>
                  </a:cubicBezTo>
                  <a:cubicBezTo>
                    <a:pt x="5" y="158"/>
                    <a:pt x="5" y="158"/>
                    <a:pt x="5" y="158"/>
                  </a:cubicBezTo>
                  <a:cubicBezTo>
                    <a:pt x="4" y="155"/>
                    <a:pt x="4" y="155"/>
                    <a:pt x="4" y="155"/>
                  </a:cubicBezTo>
                  <a:cubicBezTo>
                    <a:pt x="3" y="156"/>
                    <a:pt x="3" y="156"/>
                    <a:pt x="3" y="156"/>
                  </a:cubicBezTo>
                  <a:cubicBezTo>
                    <a:pt x="2" y="157"/>
                    <a:pt x="2" y="157"/>
                    <a:pt x="2" y="157"/>
                  </a:cubicBezTo>
                  <a:cubicBezTo>
                    <a:pt x="4" y="160"/>
                    <a:pt x="4" y="160"/>
                    <a:pt x="4" y="160"/>
                  </a:cubicBezTo>
                  <a:cubicBezTo>
                    <a:pt x="7" y="163"/>
                    <a:pt x="7" y="163"/>
                    <a:pt x="7" y="163"/>
                  </a:cubicBezTo>
                  <a:cubicBezTo>
                    <a:pt x="9" y="168"/>
                    <a:pt x="9" y="168"/>
                    <a:pt x="9" y="168"/>
                  </a:cubicBezTo>
                  <a:cubicBezTo>
                    <a:pt x="8" y="177"/>
                    <a:pt x="8" y="177"/>
                    <a:pt x="8" y="177"/>
                  </a:cubicBezTo>
                  <a:cubicBezTo>
                    <a:pt x="10" y="179"/>
                    <a:pt x="10" y="179"/>
                    <a:pt x="10" y="179"/>
                  </a:cubicBezTo>
                  <a:cubicBezTo>
                    <a:pt x="11" y="184"/>
                    <a:pt x="11" y="184"/>
                    <a:pt x="11" y="184"/>
                  </a:cubicBezTo>
                  <a:cubicBezTo>
                    <a:pt x="13" y="190"/>
                    <a:pt x="13" y="190"/>
                    <a:pt x="13" y="190"/>
                  </a:cubicBezTo>
                  <a:cubicBezTo>
                    <a:pt x="12" y="193"/>
                    <a:pt x="12" y="193"/>
                    <a:pt x="12" y="193"/>
                  </a:cubicBezTo>
                  <a:cubicBezTo>
                    <a:pt x="13" y="203"/>
                    <a:pt x="13" y="203"/>
                    <a:pt x="13" y="203"/>
                  </a:cubicBezTo>
                  <a:cubicBezTo>
                    <a:pt x="12" y="204"/>
                    <a:pt x="12" y="204"/>
                    <a:pt x="12" y="204"/>
                  </a:cubicBezTo>
                  <a:cubicBezTo>
                    <a:pt x="13" y="207"/>
                    <a:pt x="13" y="207"/>
                    <a:pt x="13" y="207"/>
                  </a:cubicBezTo>
                  <a:cubicBezTo>
                    <a:pt x="13" y="210"/>
                    <a:pt x="13" y="210"/>
                    <a:pt x="13" y="210"/>
                  </a:cubicBezTo>
                  <a:cubicBezTo>
                    <a:pt x="15" y="214"/>
                    <a:pt x="15" y="214"/>
                    <a:pt x="15" y="214"/>
                  </a:cubicBezTo>
                  <a:cubicBezTo>
                    <a:pt x="15" y="216"/>
                    <a:pt x="15" y="216"/>
                    <a:pt x="15" y="216"/>
                  </a:cubicBezTo>
                  <a:cubicBezTo>
                    <a:pt x="13" y="217"/>
                    <a:pt x="13" y="217"/>
                    <a:pt x="13" y="217"/>
                  </a:cubicBezTo>
                  <a:cubicBezTo>
                    <a:pt x="14" y="218"/>
                    <a:pt x="14" y="218"/>
                    <a:pt x="14" y="218"/>
                  </a:cubicBezTo>
                  <a:cubicBezTo>
                    <a:pt x="14" y="221"/>
                    <a:pt x="14" y="221"/>
                    <a:pt x="14" y="221"/>
                  </a:cubicBezTo>
                  <a:cubicBezTo>
                    <a:pt x="13" y="224"/>
                    <a:pt x="13" y="224"/>
                    <a:pt x="13" y="224"/>
                  </a:cubicBezTo>
                  <a:cubicBezTo>
                    <a:pt x="12" y="226"/>
                    <a:pt x="12" y="226"/>
                    <a:pt x="12" y="226"/>
                  </a:cubicBezTo>
                  <a:cubicBezTo>
                    <a:pt x="12" y="227"/>
                    <a:pt x="12" y="227"/>
                    <a:pt x="12" y="227"/>
                  </a:cubicBezTo>
                  <a:cubicBezTo>
                    <a:pt x="12" y="229"/>
                    <a:pt x="12" y="229"/>
                    <a:pt x="12" y="229"/>
                  </a:cubicBezTo>
                  <a:cubicBezTo>
                    <a:pt x="10" y="230"/>
                    <a:pt x="10" y="230"/>
                    <a:pt x="10" y="230"/>
                  </a:cubicBezTo>
                  <a:cubicBezTo>
                    <a:pt x="11" y="233"/>
                    <a:pt x="11" y="233"/>
                    <a:pt x="11" y="233"/>
                  </a:cubicBezTo>
                  <a:cubicBezTo>
                    <a:pt x="8" y="235"/>
                    <a:pt x="8" y="235"/>
                    <a:pt x="8" y="235"/>
                  </a:cubicBezTo>
                  <a:cubicBezTo>
                    <a:pt x="6" y="234"/>
                    <a:pt x="6" y="234"/>
                    <a:pt x="6" y="234"/>
                  </a:cubicBezTo>
                  <a:cubicBezTo>
                    <a:pt x="4" y="237"/>
                    <a:pt x="4" y="237"/>
                    <a:pt x="4" y="237"/>
                  </a:cubicBezTo>
                  <a:lnTo>
                    <a:pt x="4" y="243"/>
                  </a:lnTo>
                  <a:close/>
                </a:path>
              </a:pathLst>
            </a:custGeom>
            <a:grpFill/>
            <a:ln w="0">
              <a:noFill/>
            </a:ln>
          </p:spPr>
          <p:style>
            <a:lnRef idx="0">
              <a:scrgbClr r="0" g="0" b="0"/>
            </a:lnRef>
            <a:fillRef idx="0">
              <a:scrgbClr r="0" g="0" b="0"/>
            </a:fillRef>
            <a:effectRef idx="0">
              <a:scrgbClr r="0" g="0" b="0"/>
            </a:effectRef>
            <a:fontRef idx="minor"/>
          </p:style>
        </p:sp>
        <p:sp>
          <p:nvSpPr>
            <p:cNvPr id="418" name="CustomShape 159">
              <a:extLst>
                <a:ext uri="{FF2B5EF4-FFF2-40B4-BE49-F238E27FC236}">
                  <a16:creationId xmlns:a16="http://schemas.microsoft.com/office/drawing/2014/main" id="{4E6AB757-E1EC-488D-B08D-EACC3E773434}"/>
                </a:ext>
              </a:extLst>
            </p:cNvPr>
            <p:cNvSpPr/>
            <p:nvPr/>
          </p:nvSpPr>
          <p:spPr>
            <a:xfrm>
              <a:off x="6356880" y="6241320"/>
              <a:ext cx="417240" cy="616320"/>
            </a:xfrm>
            <a:custGeom>
              <a:avLst/>
              <a:gdLst/>
              <a:ahLst/>
              <a:cxnLst/>
              <a:rect l="l" t="t" r="r" b="b"/>
              <a:pathLst>
                <a:path w="392" h="597">
                  <a:moveTo>
                    <a:pt x="84" y="346"/>
                  </a:moveTo>
                  <a:lnTo>
                    <a:pt x="86" y="348"/>
                  </a:lnTo>
                  <a:lnTo>
                    <a:pt x="86" y="348"/>
                  </a:lnTo>
                  <a:lnTo>
                    <a:pt x="86" y="346"/>
                  </a:lnTo>
                  <a:lnTo>
                    <a:pt x="84" y="346"/>
                  </a:lnTo>
                  <a:lnTo>
                    <a:pt x="84" y="346"/>
                  </a:lnTo>
                  <a:lnTo>
                    <a:pt x="84" y="346"/>
                  </a:lnTo>
                  <a:lnTo>
                    <a:pt x="84" y="346"/>
                  </a:lnTo>
                  <a:close/>
                  <a:moveTo>
                    <a:pt x="26" y="595"/>
                  </a:moveTo>
                  <a:lnTo>
                    <a:pt x="31" y="597"/>
                  </a:lnTo>
                  <a:lnTo>
                    <a:pt x="33" y="597"/>
                  </a:lnTo>
                  <a:lnTo>
                    <a:pt x="37" y="593"/>
                  </a:lnTo>
                  <a:lnTo>
                    <a:pt x="35" y="591"/>
                  </a:lnTo>
                  <a:lnTo>
                    <a:pt x="31" y="595"/>
                  </a:lnTo>
                  <a:lnTo>
                    <a:pt x="29" y="593"/>
                  </a:lnTo>
                  <a:lnTo>
                    <a:pt x="26" y="595"/>
                  </a:lnTo>
                  <a:lnTo>
                    <a:pt x="26" y="595"/>
                  </a:lnTo>
                  <a:close/>
                  <a:moveTo>
                    <a:pt x="0" y="520"/>
                  </a:moveTo>
                  <a:lnTo>
                    <a:pt x="9" y="511"/>
                  </a:lnTo>
                  <a:lnTo>
                    <a:pt x="11" y="511"/>
                  </a:lnTo>
                  <a:lnTo>
                    <a:pt x="11" y="516"/>
                  </a:lnTo>
                  <a:lnTo>
                    <a:pt x="9" y="518"/>
                  </a:lnTo>
                  <a:lnTo>
                    <a:pt x="11" y="522"/>
                  </a:lnTo>
                  <a:lnTo>
                    <a:pt x="9" y="525"/>
                  </a:lnTo>
                  <a:lnTo>
                    <a:pt x="6" y="522"/>
                  </a:lnTo>
                  <a:lnTo>
                    <a:pt x="2" y="525"/>
                  </a:lnTo>
                  <a:lnTo>
                    <a:pt x="0" y="520"/>
                  </a:lnTo>
                  <a:lnTo>
                    <a:pt x="0" y="520"/>
                  </a:lnTo>
                  <a:close/>
                  <a:moveTo>
                    <a:pt x="332" y="84"/>
                  </a:moveTo>
                  <a:lnTo>
                    <a:pt x="334" y="84"/>
                  </a:lnTo>
                  <a:lnTo>
                    <a:pt x="334" y="86"/>
                  </a:lnTo>
                  <a:lnTo>
                    <a:pt x="332" y="86"/>
                  </a:lnTo>
                  <a:lnTo>
                    <a:pt x="332" y="84"/>
                  </a:lnTo>
                  <a:lnTo>
                    <a:pt x="332" y="84"/>
                  </a:lnTo>
                  <a:close/>
                  <a:moveTo>
                    <a:pt x="337" y="69"/>
                  </a:moveTo>
                  <a:lnTo>
                    <a:pt x="337" y="66"/>
                  </a:lnTo>
                  <a:lnTo>
                    <a:pt x="339" y="66"/>
                  </a:lnTo>
                  <a:lnTo>
                    <a:pt x="337" y="69"/>
                  </a:lnTo>
                  <a:lnTo>
                    <a:pt x="337" y="69"/>
                  </a:lnTo>
                  <a:close/>
                  <a:moveTo>
                    <a:pt x="343" y="71"/>
                  </a:moveTo>
                  <a:lnTo>
                    <a:pt x="341" y="66"/>
                  </a:lnTo>
                  <a:lnTo>
                    <a:pt x="343" y="62"/>
                  </a:lnTo>
                  <a:lnTo>
                    <a:pt x="343" y="64"/>
                  </a:lnTo>
                  <a:lnTo>
                    <a:pt x="345" y="66"/>
                  </a:lnTo>
                  <a:lnTo>
                    <a:pt x="343" y="69"/>
                  </a:lnTo>
                  <a:lnTo>
                    <a:pt x="345" y="69"/>
                  </a:lnTo>
                  <a:lnTo>
                    <a:pt x="343" y="71"/>
                  </a:lnTo>
                  <a:lnTo>
                    <a:pt x="343" y="71"/>
                  </a:lnTo>
                  <a:close/>
                  <a:moveTo>
                    <a:pt x="282" y="221"/>
                  </a:moveTo>
                  <a:lnTo>
                    <a:pt x="286" y="223"/>
                  </a:lnTo>
                  <a:lnTo>
                    <a:pt x="286" y="221"/>
                  </a:lnTo>
                  <a:lnTo>
                    <a:pt x="288" y="221"/>
                  </a:lnTo>
                  <a:lnTo>
                    <a:pt x="288" y="223"/>
                  </a:lnTo>
                  <a:lnTo>
                    <a:pt x="288" y="225"/>
                  </a:lnTo>
                  <a:lnTo>
                    <a:pt x="288" y="225"/>
                  </a:lnTo>
                  <a:lnTo>
                    <a:pt x="290" y="225"/>
                  </a:lnTo>
                  <a:lnTo>
                    <a:pt x="290" y="227"/>
                  </a:lnTo>
                  <a:lnTo>
                    <a:pt x="290" y="229"/>
                  </a:lnTo>
                  <a:lnTo>
                    <a:pt x="293" y="232"/>
                  </a:lnTo>
                  <a:lnTo>
                    <a:pt x="295" y="229"/>
                  </a:lnTo>
                  <a:lnTo>
                    <a:pt x="301" y="225"/>
                  </a:lnTo>
                  <a:lnTo>
                    <a:pt x="308" y="221"/>
                  </a:lnTo>
                  <a:lnTo>
                    <a:pt x="315" y="214"/>
                  </a:lnTo>
                  <a:lnTo>
                    <a:pt x="319" y="207"/>
                  </a:lnTo>
                  <a:lnTo>
                    <a:pt x="326" y="201"/>
                  </a:lnTo>
                  <a:lnTo>
                    <a:pt x="330" y="198"/>
                  </a:lnTo>
                  <a:lnTo>
                    <a:pt x="332" y="196"/>
                  </a:lnTo>
                  <a:lnTo>
                    <a:pt x="332" y="196"/>
                  </a:lnTo>
                  <a:lnTo>
                    <a:pt x="334" y="192"/>
                  </a:lnTo>
                  <a:lnTo>
                    <a:pt x="334" y="190"/>
                  </a:lnTo>
                  <a:lnTo>
                    <a:pt x="339" y="190"/>
                  </a:lnTo>
                  <a:lnTo>
                    <a:pt x="341" y="181"/>
                  </a:lnTo>
                  <a:lnTo>
                    <a:pt x="345" y="174"/>
                  </a:lnTo>
                  <a:lnTo>
                    <a:pt x="345" y="174"/>
                  </a:lnTo>
                  <a:lnTo>
                    <a:pt x="348" y="172"/>
                  </a:lnTo>
                  <a:lnTo>
                    <a:pt x="343" y="170"/>
                  </a:lnTo>
                  <a:lnTo>
                    <a:pt x="341" y="168"/>
                  </a:lnTo>
                  <a:lnTo>
                    <a:pt x="339" y="170"/>
                  </a:lnTo>
                  <a:lnTo>
                    <a:pt x="341" y="168"/>
                  </a:lnTo>
                  <a:lnTo>
                    <a:pt x="343" y="165"/>
                  </a:lnTo>
                  <a:lnTo>
                    <a:pt x="352" y="157"/>
                  </a:lnTo>
                  <a:lnTo>
                    <a:pt x="357" y="154"/>
                  </a:lnTo>
                  <a:lnTo>
                    <a:pt x="363" y="157"/>
                  </a:lnTo>
                  <a:lnTo>
                    <a:pt x="365" y="157"/>
                  </a:lnTo>
                  <a:lnTo>
                    <a:pt x="365" y="159"/>
                  </a:lnTo>
                  <a:lnTo>
                    <a:pt x="365" y="161"/>
                  </a:lnTo>
                  <a:lnTo>
                    <a:pt x="368" y="159"/>
                  </a:lnTo>
                  <a:lnTo>
                    <a:pt x="370" y="157"/>
                  </a:lnTo>
                  <a:lnTo>
                    <a:pt x="365" y="154"/>
                  </a:lnTo>
                  <a:lnTo>
                    <a:pt x="368" y="152"/>
                  </a:lnTo>
                  <a:lnTo>
                    <a:pt x="370" y="146"/>
                  </a:lnTo>
                  <a:lnTo>
                    <a:pt x="372" y="143"/>
                  </a:lnTo>
                  <a:lnTo>
                    <a:pt x="374" y="143"/>
                  </a:lnTo>
                  <a:lnTo>
                    <a:pt x="376" y="146"/>
                  </a:lnTo>
                  <a:lnTo>
                    <a:pt x="376" y="143"/>
                  </a:lnTo>
                  <a:lnTo>
                    <a:pt x="379" y="139"/>
                  </a:lnTo>
                  <a:lnTo>
                    <a:pt x="385" y="132"/>
                  </a:lnTo>
                  <a:lnTo>
                    <a:pt x="385" y="130"/>
                  </a:lnTo>
                  <a:lnTo>
                    <a:pt x="383" y="126"/>
                  </a:lnTo>
                  <a:lnTo>
                    <a:pt x="385" y="121"/>
                  </a:lnTo>
                  <a:lnTo>
                    <a:pt x="387" y="119"/>
                  </a:lnTo>
                  <a:lnTo>
                    <a:pt x="392" y="117"/>
                  </a:lnTo>
                  <a:lnTo>
                    <a:pt x="392" y="115"/>
                  </a:lnTo>
                  <a:lnTo>
                    <a:pt x="387" y="115"/>
                  </a:lnTo>
                  <a:lnTo>
                    <a:pt x="385" y="113"/>
                  </a:lnTo>
                  <a:lnTo>
                    <a:pt x="387" y="110"/>
                  </a:lnTo>
                  <a:lnTo>
                    <a:pt x="387" y="110"/>
                  </a:lnTo>
                  <a:lnTo>
                    <a:pt x="383" y="110"/>
                  </a:lnTo>
                  <a:lnTo>
                    <a:pt x="379" y="113"/>
                  </a:lnTo>
                  <a:lnTo>
                    <a:pt x="372" y="119"/>
                  </a:lnTo>
                  <a:lnTo>
                    <a:pt x="368" y="119"/>
                  </a:lnTo>
                  <a:lnTo>
                    <a:pt x="363" y="121"/>
                  </a:lnTo>
                  <a:lnTo>
                    <a:pt x="361" y="119"/>
                  </a:lnTo>
                  <a:lnTo>
                    <a:pt x="352" y="110"/>
                  </a:lnTo>
                  <a:lnTo>
                    <a:pt x="350" y="113"/>
                  </a:lnTo>
                  <a:lnTo>
                    <a:pt x="348" y="108"/>
                  </a:lnTo>
                  <a:lnTo>
                    <a:pt x="345" y="106"/>
                  </a:lnTo>
                  <a:lnTo>
                    <a:pt x="348" y="104"/>
                  </a:lnTo>
                  <a:lnTo>
                    <a:pt x="350" y="99"/>
                  </a:lnTo>
                  <a:lnTo>
                    <a:pt x="345" y="93"/>
                  </a:lnTo>
                  <a:lnTo>
                    <a:pt x="345" y="91"/>
                  </a:lnTo>
                  <a:lnTo>
                    <a:pt x="345" y="88"/>
                  </a:lnTo>
                  <a:lnTo>
                    <a:pt x="345" y="84"/>
                  </a:lnTo>
                  <a:lnTo>
                    <a:pt x="345" y="82"/>
                  </a:lnTo>
                  <a:lnTo>
                    <a:pt x="343" y="80"/>
                  </a:lnTo>
                  <a:lnTo>
                    <a:pt x="343" y="77"/>
                  </a:lnTo>
                  <a:lnTo>
                    <a:pt x="343" y="73"/>
                  </a:lnTo>
                  <a:lnTo>
                    <a:pt x="341" y="75"/>
                  </a:lnTo>
                  <a:lnTo>
                    <a:pt x="339" y="73"/>
                  </a:lnTo>
                  <a:lnTo>
                    <a:pt x="337" y="75"/>
                  </a:lnTo>
                  <a:lnTo>
                    <a:pt x="341" y="77"/>
                  </a:lnTo>
                  <a:lnTo>
                    <a:pt x="339" y="82"/>
                  </a:lnTo>
                  <a:lnTo>
                    <a:pt x="341" y="82"/>
                  </a:lnTo>
                  <a:lnTo>
                    <a:pt x="337" y="86"/>
                  </a:lnTo>
                  <a:lnTo>
                    <a:pt x="337" y="88"/>
                  </a:lnTo>
                  <a:lnTo>
                    <a:pt x="341" y="91"/>
                  </a:lnTo>
                  <a:lnTo>
                    <a:pt x="341" y="93"/>
                  </a:lnTo>
                  <a:lnTo>
                    <a:pt x="337" y="95"/>
                  </a:lnTo>
                  <a:lnTo>
                    <a:pt x="334" y="93"/>
                  </a:lnTo>
                  <a:lnTo>
                    <a:pt x="334" y="88"/>
                  </a:lnTo>
                  <a:lnTo>
                    <a:pt x="330" y="88"/>
                  </a:lnTo>
                  <a:lnTo>
                    <a:pt x="330" y="86"/>
                  </a:lnTo>
                  <a:lnTo>
                    <a:pt x="328" y="84"/>
                  </a:lnTo>
                  <a:lnTo>
                    <a:pt x="326" y="86"/>
                  </a:lnTo>
                  <a:lnTo>
                    <a:pt x="326" y="84"/>
                  </a:lnTo>
                  <a:lnTo>
                    <a:pt x="328" y="82"/>
                  </a:lnTo>
                  <a:lnTo>
                    <a:pt x="328" y="80"/>
                  </a:lnTo>
                  <a:lnTo>
                    <a:pt x="326" y="77"/>
                  </a:lnTo>
                  <a:lnTo>
                    <a:pt x="328" y="73"/>
                  </a:lnTo>
                  <a:lnTo>
                    <a:pt x="330" y="71"/>
                  </a:lnTo>
                  <a:lnTo>
                    <a:pt x="332" y="69"/>
                  </a:lnTo>
                  <a:lnTo>
                    <a:pt x="330" y="64"/>
                  </a:lnTo>
                  <a:lnTo>
                    <a:pt x="332" y="62"/>
                  </a:lnTo>
                  <a:lnTo>
                    <a:pt x="330" y="60"/>
                  </a:lnTo>
                  <a:lnTo>
                    <a:pt x="330" y="55"/>
                  </a:lnTo>
                  <a:lnTo>
                    <a:pt x="326" y="53"/>
                  </a:lnTo>
                  <a:lnTo>
                    <a:pt x="326" y="51"/>
                  </a:lnTo>
                  <a:lnTo>
                    <a:pt x="330" y="51"/>
                  </a:lnTo>
                  <a:lnTo>
                    <a:pt x="332" y="51"/>
                  </a:lnTo>
                  <a:lnTo>
                    <a:pt x="332" y="46"/>
                  </a:lnTo>
                  <a:lnTo>
                    <a:pt x="334" y="44"/>
                  </a:lnTo>
                  <a:lnTo>
                    <a:pt x="334" y="40"/>
                  </a:lnTo>
                  <a:lnTo>
                    <a:pt x="332" y="35"/>
                  </a:lnTo>
                  <a:lnTo>
                    <a:pt x="334" y="31"/>
                  </a:lnTo>
                  <a:lnTo>
                    <a:pt x="332" y="33"/>
                  </a:lnTo>
                  <a:lnTo>
                    <a:pt x="328" y="33"/>
                  </a:lnTo>
                  <a:lnTo>
                    <a:pt x="323" y="31"/>
                  </a:lnTo>
                  <a:lnTo>
                    <a:pt x="326" y="29"/>
                  </a:lnTo>
                  <a:lnTo>
                    <a:pt x="323" y="27"/>
                  </a:lnTo>
                  <a:lnTo>
                    <a:pt x="321" y="27"/>
                  </a:lnTo>
                  <a:lnTo>
                    <a:pt x="323" y="24"/>
                  </a:lnTo>
                  <a:lnTo>
                    <a:pt x="326" y="22"/>
                  </a:lnTo>
                  <a:lnTo>
                    <a:pt x="326" y="20"/>
                  </a:lnTo>
                  <a:lnTo>
                    <a:pt x="323" y="20"/>
                  </a:lnTo>
                  <a:lnTo>
                    <a:pt x="321" y="18"/>
                  </a:lnTo>
                  <a:lnTo>
                    <a:pt x="317" y="18"/>
                  </a:lnTo>
                  <a:lnTo>
                    <a:pt x="317" y="16"/>
                  </a:lnTo>
                  <a:lnTo>
                    <a:pt x="319" y="16"/>
                  </a:lnTo>
                  <a:lnTo>
                    <a:pt x="319" y="13"/>
                  </a:lnTo>
                  <a:lnTo>
                    <a:pt x="319" y="13"/>
                  </a:lnTo>
                  <a:lnTo>
                    <a:pt x="317" y="13"/>
                  </a:lnTo>
                  <a:lnTo>
                    <a:pt x="317" y="16"/>
                  </a:lnTo>
                  <a:lnTo>
                    <a:pt x="315" y="20"/>
                  </a:lnTo>
                  <a:lnTo>
                    <a:pt x="312" y="18"/>
                  </a:lnTo>
                  <a:lnTo>
                    <a:pt x="312" y="16"/>
                  </a:lnTo>
                  <a:lnTo>
                    <a:pt x="312" y="13"/>
                  </a:lnTo>
                  <a:lnTo>
                    <a:pt x="310" y="7"/>
                  </a:lnTo>
                  <a:lnTo>
                    <a:pt x="310" y="5"/>
                  </a:lnTo>
                  <a:lnTo>
                    <a:pt x="310" y="2"/>
                  </a:lnTo>
                  <a:lnTo>
                    <a:pt x="312" y="2"/>
                  </a:lnTo>
                  <a:lnTo>
                    <a:pt x="310" y="0"/>
                  </a:lnTo>
                  <a:lnTo>
                    <a:pt x="308" y="2"/>
                  </a:lnTo>
                  <a:lnTo>
                    <a:pt x="304" y="2"/>
                  </a:lnTo>
                  <a:lnTo>
                    <a:pt x="304" y="2"/>
                  </a:lnTo>
                  <a:lnTo>
                    <a:pt x="306" y="5"/>
                  </a:lnTo>
                  <a:lnTo>
                    <a:pt x="310" y="16"/>
                  </a:lnTo>
                  <a:lnTo>
                    <a:pt x="310" y="20"/>
                  </a:lnTo>
                  <a:lnTo>
                    <a:pt x="310" y="24"/>
                  </a:lnTo>
                  <a:lnTo>
                    <a:pt x="308" y="27"/>
                  </a:lnTo>
                  <a:lnTo>
                    <a:pt x="306" y="27"/>
                  </a:lnTo>
                  <a:lnTo>
                    <a:pt x="306" y="29"/>
                  </a:lnTo>
                  <a:lnTo>
                    <a:pt x="308" y="35"/>
                  </a:lnTo>
                  <a:lnTo>
                    <a:pt x="308" y="38"/>
                  </a:lnTo>
                  <a:lnTo>
                    <a:pt x="312" y="35"/>
                  </a:lnTo>
                  <a:lnTo>
                    <a:pt x="317" y="35"/>
                  </a:lnTo>
                  <a:lnTo>
                    <a:pt x="312" y="35"/>
                  </a:lnTo>
                  <a:lnTo>
                    <a:pt x="310" y="40"/>
                  </a:lnTo>
                  <a:lnTo>
                    <a:pt x="312" y="44"/>
                  </a:lnTo>
                  <a:lnTo>
                    <a:pt x="315" y="49"/>
                  </a:lnTo>
                  <a:lnTo>
                    <a:pt x="315" y="60"/>
                  </a:lnTo>
                  <a:lnTo>
                    <a:pt x="315" y="64"/>
                  </a:lnTo>
                  <a:lnTo>
                    <a:pt x="315" y="69"/>
                  </a:lnTo>
                  <a:lnTo>
                    <a:pt x="317" y="69"/>
                  </a:lnTo>
                  <a:lnTo>
                    <a:pt x="317" y="64"/>
                  </a:lnTo>
                  <a:lnTo>
                    <a:pt x="317" y="62"/>
                  </a:lnTo>
                  <a:lnTo>
                    <a:pt x="317" y="62"/>
                  </a:lnTo>
                  <a:lnTo>
                    <a:pt x="319" y="64"/>
                  </a:lnTo>
                  <a:lnTo>
                    <a:pt x="319" y="66"/>
                  </a:lnTo>
                  <a:lnTo>
                    <a:pt x="321" y="66"/>
                  </a:lnTo>
                  <a:lnTo>
                    <a:pt x="321" y="64"/>
                  </a:lnTo>
                  <a:lnTo>
                    <a:pt x="321" y="64"/>
                  </a:lnTo>
                  <a:lnTo>
                    <a:pt x="321" y="64"/>
                  </a:lnTo>
                  <a:lnTo>
                    <a:pt x="323" y="66"/>
                  </a:lnTo>
                  <a:lnTo>
                    <a:pt x="321" y="71"/>
                  </a:lnTo>
                  <a:lnTo>
                    <a:pt x="319" y="73"/>
                  </a:lnTo>
                  <a:lnTo>
                    <a:pt x="319" y="75"/>
                  </a:lnTo>
                  <a:lnTo>
                    <a:pt x="319" y="75"/>
                  </a:lnTo>
                  <a:lnTo>
                    <a:pt x="317" y="73"/>
                  </a:lnTo>
                  <a:lnTo>
                    <a:pt x="315" y="73"/>
                  </a:lnTo>
                  <a:lnTo>
                    <a:pt x="317" y="80"/>
                  </a:lnTo>
                  <a:lnTo>
                    <a:pt x="319" y="86"/>
                  </a:lnTo>
                  <a:lnTo>
                    <a:pt x="319" y="86"/>
                  </a:lnTo>
                  <a:lnTo>
                    <a:pt x="321" y="86"/>
                  </a:lnTo>
                  <a:lnTo>
                    <a:pt x="323" y="88"/>
                  </a:lnTo>
                  <a:lnTo>
                    <a:pt x="323" y="91"/>
                  </a:lnTo>
                  <a:lnTo>
                    <a:pt x="326" y="93"/>
                  </a:lnTo>
                  <a:lnTo>
                    <a:pt x="321" y="95"/>
                  </a:lnTo>
                  <a:lnTo>
                    <a:pt x="321" y="95"/>
                  </a:lnTo>
                  <a:lnTo>
                    <a:pt x="321" y="97"/>
                  </a:lnTo>
                  <a:lnTo>
                    <a:pt x="321" y="99"/>
                  </a:lnTo>
                  <a:lnTo>
                    <a:pt x="319" y="106"/>
                  </a:lnTo>
                  <a:lnTo>
                    <a:pt x="319" y="110"/>
                  </a:lnTo>
                  <a:lnTo>
                    <a:pt x="317" y="110"/>
                  </a:lnTo>
                  <a:lnTo>
                    <a:pt x="319" y="113"/>
                  </a:lnTo>
                  <a:lnTo>
                    <a:pt x="319" y="115"/>
                  </a:lnTo>
                  <a:lnTo>
                    <a:pt x="317" y="115"/>
                  </a:lnTo>
                  <a:lnTo>
                    <a:pt x="315" y="117"/>
                  </a:lnTo>
                  <a:lnTo>
                    <a:pt x="315" y="119"/>
                  </a:lnTo>
                  <a:lnTo>
                    <a:pt x="317" y="121"/>
                  </a:lnTo>
                  <a:lnTo>
                    <a:pt x="315" y="124"/>
                  </a:lnTo>
                  <a:lnTo>
                    <a:pt x="312" y="124"/>
                  </a:lnTo>
                  <a:lnTo>
                    <a:pt x="310" y="128"/>
                  </a:lnTo>
                  <a:lnTo>
                    <a:pt x="308" y="141"/>
                  </a:lnTo>
                  <a:lnTo>
                    <a:pt x="308" y="143"/>
                  </a:lnTo>
                  <a:lnTo>
                    <a:pt x="306" y="146"/>
                  </a:lnTo>
                  <a:lnTo>
                    <a:pt x="301" y="146"/>
                  </a:lnTo>
                  <a:lnTo>
                    <a:pt x="299" y="146"/>
                  </a:lnTo>
                  <a:lnTo>
                    <a:pt x="295" y="146"/>
                  </a:lnTo>
                  <a:lnTo>
                    <a:pt x="288" y="150"/>
                  </a:lnTo>
                  <a:lnTo>
                    <a:pt x="284" y="152"/>
                  </a:lnTo>
                  <a:lnTo>
                    <a:pt x="284" y="157"/>
                  </a:lnTo>
                  <a:lnTo>
                    <a:pt x="284" y="163"/>
                  </a:lnTo>
                  <a:lnTo>
                    <a:pt x="288" y="165"/>
                  </a:lnTo>
                  <a:lnTo>
                    <a:pt x="293" y="170"/>
                  </a:lnTo>
                  <a:lnTo>
                    <a:pt x="295" y="174"/>
                  </a:lnTo>
                  <a:lnTo>
                    <a:pt x="301" y="176"/>
                  </a:lnTo>
                  <a:lnTo>
                    <a:pt x="304" y="179"/>
                  </a:lnTo>
                  <a:lnTo>
                    <a:pt x="304" y="187"/>
                  </a:lnTo>
                  <a:lnTo>
                    <a:pt x="304" y="187"/>
                  </a:lnTo>
                  <a:lnTo>
                    <a:pt x="304" y="187"/>
                  </a:lnTo>
                  <a:lnTo>
                    <a:pt x="304" y="192"/>
                  </a:lnTo>
                  <a:lnTo>
                    <a:pt x="301" y="196"/>
                  </a:lnTo>
                  <a:lnTo>
                    <a:pt x="295" y="207"/>
                  </a:lnTo>
                  <a:lnTo>
                    <a:pt x="288" y="212"/>
                  </a:lnTo>
                  <a:lnTo>
                    <a:pt x="284" y="216"/>
                  </a:lnTo>
                  <a:lnTo>
                    <a:pt x="282" y="221"/>
                  </a:lnTo>
                  <a:lnTo>
                    <a:pt x="282" y="221"/>
                  </a:lnTo>
                  <a:lnTo>
                    <a:pt x="282" y="221"/>
                  </a:lnTo>
                  <a:close/>
                  <a:moveTo>
                    <a:pt x="268" y="207"/>
                  </a:moveTo>
                  <a:lnTo>
                    <a:pt x="268" y="203"/>
                  </a:lnTo>
                  <a:lnTo>
                    <a:pt x="271" y="201"/>
                  </a:lnTo>
                  <a:lnTo>
                    <a:pt x="275" y="201"/>
                  </a:lnTo>
                  <a:lnTo>
                    <a:pt x="273" y="203"/>
                  </a:lnTo>
                  <a:lnTo>
                    <a:pt x="271" y="205"/>
                  </a:lnTo>
                  <a:lnTo>
                    <a:pt x="268" y="207"/>
                  </a:lnTo>
                  <a:lnTo>
                    <a:pt x="268" y="207"/>
                  </a:lnTo>
                  <a:lnTo>
                    <a:pt x="268" y="207"/>
                  </a:lnTo>
                  <a:lnTo>
                    <a:pt x="268" y="207"/>
                  </a:lnTo>
                  <a:close/>
                  <a:moveTo>
                    <a:pt x="268" y="212"/>
                  </a:moveTo>
                  <a:lnTo>
                    <a:pt x="268" y="210"/>
                  </a:lnTo>
                  <a:lnTo>
                    <a:pt x="271" y="210"/>
                  </a:lnTo>
                  <a:lnTo>
                    <a:pt x="268" y="212"/>
                  </a:lnTo>
                  <a:lnTo>
                    <a:pt x="268" y="212"/>
                  </a:lnTo>
                  <a:lnTo>
                    <a:pt x="268" y="212"/>
                  </a:lnTo>
                  <a:close/>
                  <a:moveTo>
                    <a:pt x="264" y="212"/>
                  </a:moveTo>
                  <a:lnTo>
                    <a:pt x="266" y="212"/>
                  </a:lnTo>
                  <a:lnTo>
                    <a:pt x="268" y="210"/>
                  </a:lnTo>
                  <a:lnTo>
                    <a:pt x="268" y="210"/>
                  </a:lnTo>
                  <a:lnTo>
                    <a:pt x="264" y="212"/>
                  </a:lnTo>
                  <a:lnTo>
                    <a:pt x="264" y="212"/>
                  </a:lnTo>
                  <a:close/>
                  <a:moveTo>
                    <a:pt x="106" y="390"/>
                  </a:moveTo>
                  <a:lnTo>
                    <a:pt x="108" y="390"/>
                  </a:lnTo>
                  <a:lnTo>
                    <a:pt x="108" y="390"/>
                  </a:lnTo>
                  <a:lnTo>
                    <a:pt x="106" y="390"/>
                  </a:lnTo>
                  <a:lnTo>
                    <a:pt x="106" y="390"/>
                  </a:lnTo>
                  <a:close/>
                  <a:moveTo>
                    <a:pt x="88" y="399"/>
                  </a:moveTo>
                  <a:lnTo>
                    <a:pt x="86" y="401"/>
                  </a:lnTo>
                  <a:lnTo>
                    <a:pt x="84" y="401"/>
                  </a:lnTo>
                  <a:lnTo>
                    <a:pt x="81" y="399"/>
                  </a:lnTo>
                  <a:lnTo>
                    <a:pt x="86" y="397"/>
                  </a:lnTo>
                  <a:lnTo>
                    <a:pt x="88" y="395"/>
                  </a:lnTo>
                  <a:lnTo>
                    <a:pt x="88" y="392"/>
                  </a:lnTo>
                  <a:lnTo>
                    <a:pt x="90" y="392"/>
                  </a:lnTo>
                  <a:lnTo>
                    <a:pt x="92" y="388"/>
                  </a:lnTo>
                  <a:lnTo>
                    <a:pt x="90" y="384"/>
                  </a:lnTo>
                  <a:lnTo>
                    <a:pt x="92" y="381"/>
                  </a:lnTo>
                  <a:lnTo>
                    <a:pt x="95" y="381"/>
                  </a:lnTo>
                  <a:lnTo>
                    <a:pt x="99" y="384"/>
                  </a:lnTo>
                  <a:lnTo>
                    <a:pt x="101" y="388"/>
                  </a:lnTo>
                  <a:lnTo>
                    <a:pt x="101" y="390"/>
                  </a:lnTo>
                  <a:lnTo>
                    <a:pt x="101" y="390"/>
                  </a:lnTo>
                  <a:lnTo>
                    <a:pt x="99" y="390"/>
                  </a:lnTo>
                  <a:lnTo>
                    <a:pt x="97" y="390"/>
                  </a:lnTo>
                  <a:lnTo>
                    <a:pt x="97" y="390"/>
                  </a:lnTo>
                  <a:lnTo>
                    <a:pt x="97" y="390"/>
                  </a:lnTo>
                  <a:lnTo>
                    <a:pt x="99" y="392"/>
                  </a:lnTo>
                  <a:lnTo>
                    <a:pt x="101" y="392"/>
                  </a:lnTo>
                  <a:lnTo>
                    <a:pt x="101" y="395"/>
                  </a:lnTo>
                  <a:lnTo>
                    <a:pt x="99" y="397"/>
                  </a:lnTo>
                  <a:lnTo>
                    <a:pt x="99" y="397"/>
                  </a:lnTo>
                  <a:lnTo>
                    <a:pt x="95" y="397"/>
                  </a:lnTo>
                  <a:lnTo>
                    <a:pt x="92" y="399"/>
                  </a:lnTo>
                  <a:lnTo>
                    <a:pt x="90" y="399"/>
                  </a:lnTo>
                  <a:lnTo>
                    <a:pt x="88" y="397"/>
                  </a:lnTo>
                  <a:lnTo>
                    <a:pt x="88" y="399"/>
                  </a:lnTo>
                  <a:lnTo>
                    <a:pt x="88" y="399"/>
                  </a:lnTo>
                  <a:close/>
                  <a:moveTo>
                    <a:pt x="84" y="366"/>
                  </a:moveTo>
                  <a:lnTo>
                    <a:pt x="81" y="362"/>
                  </a:lnTo>
                  <a:lnTo>
                    <a:pt x="84" y="359"/>
                  </a:lnTo>
                  <a:lnTo>
                    <a:pt x="84" y="357"/>
                  </a:lnTo>
                  <a:lnTo>
                    <a:pt x="84" y="357"/>
                  </a:lnTo>
                  <a:lnTo>
                    <a:pt x="81" y="357"/>
                  </a:lnTo>
                  <a:lnTo>
                    <a:pt x="86" y="353"/>
                  </a:lnTo>
                  <a:lnTo>
                    <a:pt x="88" y="351"/>
                  </a:lnTo>
                  <a:lnTo>
                    <a:pt x="92" y="351"/>
                  </a:lnTo>
                  <a:lnTo>
                    <a:pt x="95" y="351"/>
                  </a:lnTo>
                  <a:lnTo>
                    <a:pt x="92" y="348"/>
                  </a:lnTo>
                  <a:lnTo>
                    <a:pt x="90" y="346"/>
                  </a:lnTo>
                  <a:lnTo>
                    <a:pt x="88" y="344"/>
                  </a:lnTo>
                  <a:lnTo>
                    <a:pt x="92" y="337"/>
                  </a:lnTo>
                  <a:lnTo>
                    <a:pt x="95" y="337"/>
                  </a:lnTo>
                  <a:lnTo>
                    <a:pt x="95" y="335"/>
                  </a:lnTo>
                  <a:lnTo>
                    <a:pt x="97" y="335"/>
                  </a:lnTo>
                  <a:lnTo>
                    <a:pt x="99" y="337"/>
                  </a:lnTo>
                  <a:lnTo>
                    <a:pt x="99" y="337"/>
                  </a:lnTo>
                  <a:lnTo>
                    <a:pt x="99" y="331"/>
                  </a:lnTo>
                  <a:lnTo>
                    <a:pt x="101" y="328"/>
                  </a:lnTo>
                  <a:lnTo>
                    <a:pt x="103" y="328"/>
                  </a:lnTo>
                  <a:lnTo>
                    <a:pt x="110" y="322"/>
                  </a:lnTo>
                  <a:lnTo>
                    <a:pt x="110" y="322"/>
                  </a:lnTo>
                  <a:lnTo>
                    <a:pt x="112" y="320"/>
                  </a:lnTo>
                  <a:lnTo>
                    <a:pt x="112" y="315"/>
                  </a:lnTo>
                  <a:lnTo>
                    <a:pt x="114" y="315"/>
                  </a:lnTo>
                  <a:lnTo>
                    <a:pt x="117" y="313"/>
                  </a:lnTo>
                  <a:lnTo>
                    <a:pt x="119" y="313"/>
                  </a:lnTo>
                  <a:lnTo>
                    <a:pt x="119" y="315"/>
                  </a:lnTo>
                  <a:lnTo>
                    <a:pt x="121" y="311"/>
                  </a:lnTo>
                  <a:lnTo>
                    <a:pt x="123" y="306"/>
                  </a:lnTo>
                  <a:lnTo>
                    <a:pt x="125" y="306"/>
                  </a:lnTo>
                  <a:lnTo>
                    <a:pt x="132" y="302"/>
                  </a:lnTo>
                  <a:lnTo>
                    <a:pt x="134" y="300"/>
                  </a:lnTo>
                  <a:lnTo>
                    <a:pt x="139" y="293"/>
                  </a:lnTo>
                  <a:lnTo>
                    <a:pt x="143" y="293"/>
                  </a:lnTo>
                  <a:lnTo>
                    <a:pt x="143" y="295"/>
                  </a:lnTo>
                  <a:lnTo>
                    <a:pt x="147" y="295"/>
                  </a:lnTo>
                  <a:lnTo>
                    <a:pt x="150" y="293"/>
                  </a:lnTo>
                  <a:lnTo>
                    <a:pt x="152" y="293"/>
                  </a:lnTo>
                  <a:lnTo>
                    <a:pt x="156" y="298"/>
                  </a:lnTo>
                  <a:lnTo>
                    <a:pt x="154" y="293"/>
                  </a:lnTo>
                  <a:lnTo>
                    <a:pt x="154" y="291"/>
                  </a:lnTo>
                  <a:lnTo>
                    <a:pt x="154" y="289"/>
                  </a:lnTo>
                  <a:lnTo>
                    <a:pt x="161" y="284"/>
                  </a:lnTo>
                  <a:lnTo>
                    <a:pt x="165" y="282"/>
                  </a:lnTo>
                  <a:lnTo>
                    <a:pt x="172" y="278"/>
                  </a:lnTo>
                  <a:lnTo>
                    <a:pt x="178" y="273"/>
                  </a:lnTo>
                  <a:lnTo>
                    <a:pt x="180" y="273"/>
                  </a:lnTo>
                  <a:lnTo>
                    <a:pt x="183" y="271"/>
                  </a:lnTo>
                  <a:lnTo>
                    <a:pt x="187" y="269"/>
                  </a:lnTo>
                  <a:lnTo>
                    <a:pt x="191" y="267"/>
                  </a:lnTo>
                  <a:lnTo>
                    <a:pt x="198" y="262"/>
                  </a:lnTo>
                  <a:lnTo>
                    <a:pt x="205" y="254"/>
                  </a:lnTo>
                  <a:lnTo>
                    <a:pt x="207" y="251"/>
                  </a:lnTo>
                  <a:lnTo>
                    <a:pt x="207" y="249"/>
                  </a:lnTo>
                  <a:lnTo>
                    <a:pt x="207" y="245"/>
                  </a:lnTo>
                  <a:lnTo>
                    <a:pt x="211" y="240"/>
                  </a:lnTo>
                  <a:lnTo>
                    <a:pt x="213" y="240"/>
                  </a:lnTo>
                  <a:lnTo>
                    <a:pt x="213" y="236"/>
                  </a:lnTo>
                  <a:lnTo>
                    <a:pt x="213" y="232"/>
                  </a:lnTo>
                  <a:lnTo>
                    <a:pt x="218" y="229"/>
                  </a:lnTo>
                  <a:lnTo>
                    <a:pt x="222" y="232"/>
                  </a:lnTo>
                  <a:lnTo>
                    <a:pt x="224" y="229"/>
                  </a:lnTo>
                  <a:lnTo>
                    <a:pt x="227" y="227"/>
                  </a:lnTo>
                  <a:lnTo>
                    <a:pt x="231" y="221"/>
                  </a:lnTo>
                  <a:lnTo>
                    <a:pt x="231" y="221"/>
                  </a:lnTo>
                  <a:lnTo>
                    <a:pt x="235" y="216"/>
                  </a:lnTo>
                  <a:lnTo>
                    <a:pt x="240" y="207"/>
                  </a:lnTo>
                  <a:lnTo>
                    <a:pt x="240" y="203"/>
                  </a:lnTo>
                  <a:lnTo>
                    <a:pt x="242" y="198"/>
                  </a:lnTo>
                  <a:lnTo>
                    <a:pt x="246" y="198"/>
                  </a:lnTo>
                  <a:lnTo>
                    <a:pt x="251" y="194"/>
                  </a:lnTo>
                  <a:lnTo>
                    <a:pt x="253" y="196"/>
                  </a:lnTo>
                  <a:lnTo>
                    <a:pt x="251" y="198"/>
                  </a:lnTo>
                  <a:lnTo>
                    <a:pt x="251" y="201"/>
                  </a:lnTo>
                  <a:lnTo>
                    <a:pt x="253" y="203"/>
                  </a:lnTo>
                  <a:lnTo>
                    <a:pt x="255" y="203"/>
                  </a:lnTo>
                  <a:lnTo>
                    <a:pt x="255" y="203"/>
                  </a:lnTo>
                  <a:lnTo>
                    <a:pt x="257" y="203"/>
                  </a:lnTo>
                  <a:lnTo>
                    <a:pt x="257" y="205"/>
                  </a:lnTo>
                  <a:lnTo>
                    <a:pt x="257" y="205"/>
                  </a:lnTo>
                  <a:lnTo>
                    <a:pt x="257" y="207"/>
                  </a:lnTo>
                  <a:lnTo>
                    <a:pt x="255" y="210"/>
                  </a:lnTo>
                  <a:lnTo>
                    <a:pt x="255" y="212"/>
                  </a:lnTo>
                  <a:lnTo>
                    <a:pt x="255" y="216"/>
                  </a:lnTo>
                  <a:lnTo>
                    <a:pt x="257" y="218"/>
                  </a:lnTo>
                  <a:lnTo>
                    <a:pt x="262" y="214"/>
                  </a:lnTo>
                  <a:lnTo>
                    <a:pt x="264" y="212"/>
                  </a:lnTo>
                  <a:lnTo>
                    <a:pt x="266" y="214"/>
                  </a:lnTo>
                  <a:lnTo>
                    <a:pt x="268" y="214"/>
                  </a:lnTo>
                  <a:lnTo>
                    <a:pt x="266" y="216"/>
                  </a:lnTo>
                  <a:lnTo>
                    <a:pt x="268" y="216"/>
                  </a:lnTo>
                  <a:lnTo>
                    <a:pt x="273" y="214"/>
                  </a:lnTo>
                  <a:lnTo>
                    <a:pt x="271" y="214"/>
                  </a:lnTo>
                  <a:lnTo>
                    <a:pt x="271" y="214"/>
                  </a:lnTo>
                  <a:lnTo>
                    <a:pt x="273" y="210"/>
                  </a:lnTo>
                  <a:lnTo>
                    <a:pt x="275" y="210"/>
                  </a:lnTo>
                  <a:lnTo>
                    <a:pt x="275" y="212"/>
                  </a:lnTo>
                  <a:lnTo>
                    <a:pt x="277" y="212"/>
                  </a:lnTo>
                  <a:lnTo>
                    <a:pt x="275" y="216"/>
                  </a:lnTo>
                  <a:lnTo>
                    <a:pt x="271" y="218"/>
                  </a:lnTo>
                  <a:lnTo>
                    <a:pt x="273" y="218"/>
                  </a:lnTo>
                  <a:lnTo>
                    <a:pt x="275" y="216"/>
                  </a:lnTo>
                  <a:lnTo>
                    <a:pt x="273" y="223"/>
                  </a:lnTo>
                  <a:lnTo>
                    <a:pt x="271" y="221"/>
                  </a:lnTo>
                  <a:lnTo>
                    <a:pt x="271" y="225"/>
                  </a:lnTo>
                  <a:lnTo>
                    <a:pt x="271" y="227"/>
                  </a:lnTo>
                  <a:lnTo>
                    <a:pt x="271" y="232"/>
                  </a:lnTo>
                  <a:lnTo>
                    <a:pt x="271" y="236"/>
                  </a:lnTo>
                  <a:lnTo>
                    <a:pt x="273" y="236"/>
                  </a:lnTo>
                  <a:lnTo>
                    <a:pt x="271" y="238"/>
                  </a:lnTo>
                  <a:lnTo>
                    <a:pt x="260" y="247"/>
                  </a:lnTo>
                  <a:lnTo>
                    <a:pt x="260" y="249"/>
                  </a:lnTo>
                  <a:lnTo>
                    <a:pt x="253" y="256"/>
                  </a:lnTo>
                  <a:lnTo>
                    <a:pt x="253" y="258"/>
                  </a:lnTo>
                  <a:lnTo>
                    <a:pt x="251" y="258"/>
                  </a:lnTo>
                  <a:lnTo>
                    <a:pt x="246" y="262"/>
                  </a:lnTo>
                  <a:lnTo>
                    <a:pt x="246" y="265"/>
                  </a:lnTo>
                  <a:lnTo>
                    <a:pt x="242" y="271"/>
                  </a:lnTo>
                  <a:lnTo>
                    <a:pt x="240" y="273"/>
                  </a:lnTo>
                  <a:lnTo>
                    <a:pt x="235" y="276"/>
                  </a:lnTo>
                  <a:lnTo>
                    <a:pt x="229" y="278"/>
                  </a:lnTo>
                  <a:lnTo>
                    <a:pt x="227" y="280"/>
                  </a:lnTo>
                  <a:lnTo>
                    <a:pt x="224" y="284"/>
                  </a:lnTo>
                  <a:lnTo>
                    <a:pt x="224" y="289"/>
                  </a:lnTo>
                  <a:lnTo>
                    <a:pt x="224" y="291"/>
                  </a:lnTo>
                  <a:lnTo>
                    <a:pt x="227" y="291"/>
                  </a:lnTo>
                  <a:lnTo>
                    <a:pt x="229" y="295"/>
                  </a:lnTo>
                  <a:lnTo>
                    <a:pt x="229" y="300"/>
                  </a:lnTo>
                  <a:lnTo>
                    <a:pt x="227" y="302"/>
                  </a:lnTo>
                  <a:lnTo>
                    <a:pt x="224" y="300"/>
                  </a:lnTo>
                  <a:lnTo>
                    <a:pt x="224" y="295"/>
                  </a:lnTo>
                  <a:lnTo>
                    <a:pt x="224" y="295"/>
                  </a:lnTo>
                  <a:lnTo>
                    <a:pt x="224" y="298"/>
                  </a:lnTo>
                  <a:lnTo>
                    <a:pt x="224" y="300"/>
                  </a:lnTo>
                  <a:lnTo>
                    <a:pt x="222" y="302"/>
                  </a:lnTo>
                  <a:lnTo>
                    <a:pt x="220" y="300"/>
                  </a:lnTo>
                  <a:lnTo>
                    <a:pt x="216" y="300"/>
                  </a:lnTo>
                  <a:lnTo>
                    <a:pt x="218" y="298"/>
                  </a:lnTo>
                  <a:lnTo>
                    <a:pt x="218" y="298"/>
                  </a:lnTo>
                  <a:lnTo>
                    <a:pt x="216" y="295"/>
                  </a:lnTo>
                  <a:lnTo>
                    <a:pt x="213" y="298"/>
                  </a:lnTo>
                  <a:lnTo>
                    <a:pt x="213" y="300"/>
                  </a:lnTo>
                  <a:lnTo>
                    <a:pt x="211" y="300"/>
                  </a:lnTo>
                  <a:lnTo>
                    <a:pt x="209" y="300"/>
                  </a:lnTo>
                  <a:lnTo>
                    <a:pt x="209" y="295"/>
                  </a:lnTo>
                  <a:lnTo>
                    <a:pt x="205" y="295"/>
                  </a:lnTo>
                  <a:lnTo>
                    <a:pt x="207" y="298"/>
                  </a:lnTo>
                  <a:lnTo>
                    <a:pt x="209" y="300"/>
                  </a:lnTo>
                  <a:lnTo>
                    <a:pt x="205" y="304"/>
                  </a:lnTo>
                  <a:lnTo>
                    <a:pt x="205" y="304"/>
                  </a:lnTo>
                  <a:lnTo>
                    <a:pt x="200" y="304"/>
                  </a:lnTo>
                  <a:lnTo>
                    <a:pt x="200" y="306"/>
                  </a:lnTo>
                  <a:lnTo>
                    <a:pt x="198" y="306"/>
                  </a:lnTo>
                  <a:lnTo>
                    <a:pt x="194" y="304"/>
                  </a:lnTo>
                  <a:lnTo>
                    <a:pt x="194" y="309"/>
                  </a:lnTo>
                  <a:lnTo>
                    <a:pt x="191" y="311"/>
                  </a:lnTo>
                  <a:lnTo>
                    <a:pt x="187" y="313"/>
                  </a:lnTo>
                  <a:lnTo>
                    <a:pt x="187" y="317"/>
                  </a:lnTo>
                  <a:lnTo>
                    <a:pt x="185" y="320"/>
                  </a:lnTo>
                  <a:lnTo>
                    <a:pt x="180" y="326"/>
                  </a:lnTo>
                  <a:lnTo>
                    <a:pt x="180" y="331"/>
                  </a:lnTo>
                  <a:lnTo>
                    <a:pt x="178" y="333"/>
                  </a:lnTo>
                  <a:lnTo>
                    <a:pt x="169" y="339"/>
                  </a:lnTo>
                  <a:lnTo>
                    <a:pt x="167" y="344"/>
                  </a:lnTo>
                  <a:lnTo>
                    <a:pt x="167" y="348"/>
                  </a:lnTo>
                  <a:lnTo>
                    <a:pt x="163" y="355"/>
                  </a:lnTo>
                  <a:lnTo>
                    <a:pt x="158" y="359"/>
                  </a:lnTo>
                  <a:lnTo>
                    <a:pt x="161" y="359"/>
                  </a:lnTo>
                  <a:lnTo>
                    <a:pt x="158" y="362"/>
                  </a:lnTo>
                  <a:lnTo>
                    <a:pt x="156" y="362"/>
                  </a:lnTo>
                  <a:lnTo>
                    <a:pt x="161" y="362"/>
                  </a:lnTo>
                  <a:lnTo>
                    <a:pt x="161" y="364"/>
                  </a:lnTo>
                  <a:lnTo>
                    <a:pt x="158" y="364"/>
                  </a:lnTo>
                  <a:lnTo>
                    <a:pt x="154" y="364"/>
                  </a:lnTo>
                  <a:lnTo>
                    <a:pt x="147" y="366"/>
                  </a:lnTo>
                  <a:lnTo>
                    <a:pt x="145" y="370"/>
                  </a:lnTo>
                  <a:lnTo>
                    <a:pt x="145" y="375"/>
                  </a:lnTo>
                  <a:lnTo>
                    <a:pt x="141" y="377"/>
                  </a:lnTo>
                  <a:lnTo>
                    <a:pt x="141" y="373"/>
                  </a:lnTo>
                  <a:lnTo>
                    <a:pt x="139" y="373"/>
                  </a:lnTo>
                  <a:lnTo>
                    <a:pt x="139" y="375"/>
                  </a:lnTo>
                  <a:lnTo>
                    <a:pt x="139" y="377"/>
                  </a:lnTo>
                  <a:lnTo>
                    <a:pt x="136" y="379"/>
                  </a:lnTo>
                  <a:lnTo>
                    <a:pt x="130" y="384"/>
                  </a:lnTo>
                  <a:lnTo>
                    <a:pt x="123" y="386"/>
                  </a:lnTo>
                  <a:lnTo>
                    <a:pt x="119" y="386"/>
                  </a:lnTo>
                  <a:lnTo>
                    <a:pt x="114" y="386"/>
                  </a:lnTo>
                  <a:lnTo>
                    <a:pt x="114" y="384"/>
                  </a:lnTo>
                  <a:lnTo>
                    <a:pt x="110" y="386"/>
                  </a:lnTo>
                  <a:lnTo>
                    <a:pt x="108" y="386"/>
                  </a:lnTo>
                  <a:lnTo>
                    <a:pt x="112" y="384"/>
                  </a:lnTo>
                  <a:lnTo>
                    <a:pt x="110" y="381"/>
                  </a:lnTo>
                  <a:lnTo>
                    <a:pt x="106" y="379"/>
                  </a:lnTo>
                  <a:lnTo>
                    <a:pt x="106" y="375"/>
                  </a:lnTo>
                  <a:lnTo>
                    <a:pt x="103" y="373"/>
                  </a:lnTo>
                  <a:lnTo>
                    <a:pt x="101" y="373"/>
                  </a:lnTo>
                  <a:lnTo>
                    <a:pt x="99" y="370"/>
                  </a:lnTo>
                  <a:lnTo>
                    <a:pt x="99" y="370"/>
                  </a:lnTo>
                  <a:lnTo>
                    <a:pt x="99" y="366"/>
                  </a:lnTo>
                  <a:lnTo>
                    <a:pt x="95" y="366"/>
                  </a:lnTo>
                  <a:lnTo>
                    <a:pt x="95" y="366"/>
                  </a:lnTo>
                  <a:lnTo>
                    <a:pt x="92" y="368"/>
                  </a:lnTo>
                  <a:lnTo>
                    <a:pt x="92" y="368"/>
                  </a:lnTo>
                  <a:lnTo>
                    <a:pt x="90" y="366"/>
                  </a:lnTo>
                  <a:lnTo>
                    <a:pt x="86" y="366"/>
                  </a:lnTo>
                  <a:lnTo>
                    <a:pt x="84" y="366"/>
                  </a:lnTo>
                  <a:close/>
                </a:path>
              </a:pathLst>
            </a:custGeom>
            <a:grpFill/>
            <a:ln w="0">
              <a:noFill/>
            </a:ln>
          </p:spPr>
          <p:style>
            <a:lnRef idx="0">
              <a:scrgbClr r="0" g="0" b="0"/>
            </a:lnRef>
            <a:fillRef idx="0">
              <a:scrgbClr r="0" g="0" b="0"/>
            </a:fillRef>
            <a:effectRef idx="0">
              <a:scrgbClr r="0" g="0" b="0"/>
            </a:effectRef>
            <a:fontRef idx="minor"/>
          </p:style>
        </p:sp>
        <p:sp>
          <p:nvSpPr>
            <p:cNvPr id="419" name="CustomShape 160">
              <a:extLst>
                <a:ext uri="{FF2B5EF4-FFF2-40B4-BE49-F238E27FC236}">
                  <a16:creationId xmlns:a16="http://schemas.microsoft.com/office/drawing/2014/main" id="{5348F70C-6836-4229-AB26-1D05C572566C}"/>
                </a:ext>
              </a:extLst>
            </p:cNvPr>
            <p:cNvSpPr/>
            <p:nvPr/>
          </p:nvSpPr>
          <p:spPr>
            <a:xfrm>
              <a:off x="2791800" y="3794760"/>
              <a:ext cx="182880" cy="111240"/>
            </a:xfrm>
            <a:custGeom>
              <a:avLst/>
              <a:gdLst/>
              <a:ahLst/>
              <a:cxnLst/>
              <a:rect l="l" t="t" r="r" b="b"/>
              <a:pathLst>
                <a:path w="172" h="108">
                  <a:moveTo>
                    <a:pt x="59" y="108"/>
                  </a:moveTo>
                  <a:lnTo>
                    <a:pt x="59" y="106"/>
                  </a:lnTo>
                  <a:lnTo>
                    <a:pt x="59" y="103"/>
                  </a:lnTo>
                  <a:lnTo>
                    <a:pt x="62" y="101"/>
                  </a:lnTo>
                  <a:lnTo>
                    <a:pt x="64" y="106"/>
                  </a:lnTo>
                  <a:lnTo>
                    <a:pt x="59" y="108"/>
                  </a:lnTo>
                  <a:lnTo>
                    <a:pt x="59" y="108"/>
                  </a:lnTo>
                  <a:close/>
                  <a:moveTo>
                    <a:pt x="51" y="90"/>
                  </a:moveTo>
                  <a:lnTo>
                    <a:pt x="55" y="90"/>
                  </a:lnTo>
                  <a:lnTo>
                    <a:pt x="55" y="95"/>
                  </a:lnTo>
                  <a:lnTo>
                    <a:pt x="59" y="99"/>
                  </a:lnTo>
                  <a:lnTo>
                    <a:pt x="62" y="99"/>
                  </a:lnTo>
                  <a:lnTo>
                    <a:pt x="66" y="97"/>
                  </a:lnTo>
                  <a:lnTo>
                    <a:pt x="68" y="97"/>
                  </a:lnTo>
                  <a:lnTo>
                    <a:pt x="75" y="103"/>
                  </a:lnTo>
                  <a:lnTo>
                    <a:pt x="84" y="103"/>
                  </a:lnTo>
                  <a:lnTo>
                    <a:pt x="86" y="103"/>
                  </a:lnTo>
                  <a:lnTo>
                    <a:pt x="92" y="103"/>
                  </a:lnTo>
                  <a:lnTo>
                    <a:pt x="90" y="99"/>
                  </a:lnTo>
                  <a:lnTo>
                    <a:pt x="92" y="97"/>
                  </a:lnTo>
                  <a:lnTo>
                    <a:pt x="92" y="99"/>
                  </a:lnTo>
                  <a:lnTo>
                    <a:pt x="97" y="99"/>
                  </a:lnTo>
                  <a:lnTo>
                    <a:pt x="101" y="97"/>
                  </a:lnTo>
                  <a:lnTo>
                    <a:pt x="101" y="92"/>
                  </a:lnTo>
                  <a:lnTo>
                    <a:pt x="108" y="90"/>
                  </a:lnTo>
                  <a:lnTo>
                    <a:pt x="106" y="92"/>
                  </a:lnTo>
                  <a:lnTo>
                    <a:pt x="106" y="95"/>
                  </a:lnTo>
                  <a:lnTo>
                    <a:pt x="108" y="92"/>
                  </a:lnTo>
                  <a:lnTo>
                    <a:pt x="110" y="92"/>
                  </a:lnTo>
                  <a:lnTo>
                    <a:pt x="114" y="88"/>
                  </a:lnTo>
                  <a:lnTo>
                    <a:pt x="117" y="88"/>
                  </a:lnTo>
                  <a:lnTo>
                    <a:pt x="117" y="88"/>
                  </a:lnTo>
                  <a:lnTo>
                    <a:pt x="121" y="88"/>
                  </a:lnTo>
                  <a:lnTo>
                    <a:pt x="121" y="90"/>
                  </a:lnTo>
                  <a:lnTo>
                    <a:pt x="123" y="88"/>
                  </a:lnTo>
                  <a:lnTo>
                    <a:pt x="130" y="81"/>
                  </a:lnTo>
                  <a:lnTo>
                    <a:pt x="134" y="77"/>
                  </a:lnTo>
                  <a:lnTo>
                    <a:pt x="143" y="75"/>
                  </a:lnTo>
                  <a:lnTo>
                    <a:pt x="145" y="73"/>
                  </a:lnTo>
                  <a:lnTo>
                    <a:pt x="145" y="73"/>
                  </a:lnTo>
                  <a:lnTo>
                    <a:pt x="145" y="68"/>
                  </a:lnTo>
                  <a:lnTo>
                    <a:pt x="147" y="68"/>
                  </a:lnTo>
                  <a:lnTo>
                    <a:pt x="147" y="73"/>
                  </a:lnTo>
                  <a:lnTo>
                    <a:pt x="152" y="75"/>
                  </a:lnTo>
                  <a:lnTo>
                    <a:pt x="154" y="70"/>
                  </a:lnTo>
                  <a:lnTo>
                    <a:pt x="156" y="68"/>
                  </a:lnTo>
                  <a:lnTo>
                    <a:pt x="154" y="66"/>
                  </a:lnTo>
                  <a:lnTo>
                    <a:pt x="154" y="64"/>
                  </a:lnTo>
                  <a:lnTo>
                    <a:pt x="156" y="64"/>
                  </a:lnTo>
                  <a:lnTo>
                    <a:pt x="156" y="59"/>
                  </a:lnTo>
                  <a:lnTo>
                    <a:pt x="156" y="57"/>
                  </a:lnTo>
                  <a:lnTo>
                    <a:pt x="161" y="59"/>
                  </a:lnTo>
                  <a:lnTo>
                    <a:pt x="161" y="62"/>
                  </a:lnTo>
                  <a:lnTo>
                    <a:pt x="165" y="62"/>
                  </a:lnTo>
                  <a:lnTo>
                    <a:pt x="165" y="57"/>
                  </a:lnTo>
                  <a:lnTo>
                    <a:pt x="165" y="55"/>
                  </a:lnTo>
                  <a:lnTo>
                    <a:pt x="161" y="51"/>
                  </a:lnTo>
                  <a:lnTo>
                    <a:pt x="161" y="46"/>
                  </a:lnTo>
                  <a:lnTo>
                    <a:pt x="163" y="46"/>
                  </a:lnTo>
                  <a:lnTo>
                    <a:pt x="163" y="42"/>
                  </a:lnTo>
                  <a:lnTo>
                    <a:pt x="167" y="39"/>
                  </a:lnTo>
                  <a:lnTo>
                    <a:pt x="169" y="39"/>
                  </a:lnTo>
                  <a:lnTo>
                    <a:pt x="172" y="37"/>
                  </a:lnTo>
                  <a:lnTo>
                    <a:pt x="167" y="33"/>
                  </a:lnTo>
                  <a:lnTo>
                    <a:pt x="161" y="33"/>
                  </a:lnTo>
                  <a:lnTo>
                    <a:pt x="158" y="35"/>
                  </a:lnTo>
                  <a:lnTo>
                    <a:pt x="161" y="31"/>
                  </a:lnTo>
                  <a:lnTo>
                    <a:pt x="161" y="28"/>
                  </a:lnTo>
                  <a:lnTo>
                    <a:pt x="156" y="28"/>
                  </a:lnTo>
                  <a:lnTo>
                    <a:pt x="154" y="28"/>
                  </a:lnTo>
                  <a:lnTo>
                    <a:pt x="152" y="26"/>
                  </a:lnTo>
                  <a:lnTo>
                    <a:pt x="156" y="22"/>
                  </a:lnTo>
                  <a:lnTo>
                    <a:pt x="158" y="22"/>
                  </a:lnTo>
                  <a:lnTo>
                    <a:pt x="158" y="17"/>
                  </a:lnTo>
                  <a:lnTo>
                    <a:pt x="156" y="15"/>
                  </a:lnTo>
                  <a:lnTo>
                    <a:pt x="154" y="17"/>
                  </a:lnTo>
                  <a:lnTo>
                    <a:pt x="150" y="15"/>
                  </a:lnTo>
                  <a:lnTo>
                    <a:pt x="150" y="13"/>
                  </a:lnTo>
                  <a:lnTo>
                    <a:pt x="152" y="11"/>
                  </a:lnTo>
                  <a:lnTo>
                    <a:pt x="152" y="9"/>
                  </a:lnTo>
                  <a:lnTo>
                    <a:pt x="154" y="6"/>
                  </a:lnTo>
                  <a:lnTo>
                    <a:pt x="158" y="6"/>
                  </a:lnTo>
                  <a:lnTo>
                    <a:pt x="154" y="4"/>
                  </a:lnTo>
                  <a:lnTo>
                    <a:pt x="152" y="4"/>
                  </a:lnTo>
                  <a:lnTo>
                    <a:pt x="145" y="11"/>
                  </a:lnTo>
                  <a:lnTo>
                    <a:pt x="143" y="13"/>
                  </a:lnTo>
                  <a:lnTo>
                    <a:pt x="141" y="15"/>
                  </a:lnTo>
                  <a:lnTo>
                    <a:pt x="139" y="11"/>
                  </a:lnTo>
                  <a:lnTo>
                    <a:pt x="141" y="9"/>
                  </a:lnTo>
                  <a:lnTo>
                    <a:pt x="139" y="6"/>
                  </a:lnTo>
                  <a:lnTo>
                    <a:pt x="139" y="2"/>
                  </a:lnTo>
                  <a:lnTo>
                    <a:pt x="134" y="2"/>
                  </a:lnTo>
                  <a:lnTo>
                    <a:pt x="132" y="4"/>
                  </a:lnTo>
                  <a:lnTo>
                    <a:pt x="130" y="2"/>
                  </a:lnTo>
                  <a:lnTo>
                    <a:pt x="128" y="6"/>
                  </a:lnTo>
                  <a:lnTo>
                    <a:pt x="130" y="9"/>
                  </a:lnTo>
                  <a:lnTo>
                    <a:pt x="128" y="13"/>
                  </a:lnTo>
                  <a:lnTo>
                    <a:pt x="123" y="13"/>
                  </a:lnTo>
                  <a:lnTo>
                    <a:pt x="119" y="15"/>
                  </a:lnTo>
                  <a:lnTo>
                    <a:pt x="119" y="11"/>
                  </a:lnTo>
                  <a:lnTo>
                    <a:pt x="117" y="11"/>
                  </a:lnTo>
                  <a:lnTo>
                    <a:pt x="114" y="13"/>
                  </a:lnTo>
                  <a:lnTo>
                    <a:pt x="112" y="17"/>
                  </a:lnTo>
                  <a:lnTo>
                    <a:pt x="110" y="17"/>
                  </a:lnTo>
                  <a:lnTo>
                    <a:pt x="106" y="11"/>
                  </a:lnTo>
                  <a:lnTo>
                    <a:pt x="103" y="13"/>
                  </a:lnTo>
                  <a:lnTo>
                    <a:pt x="101" y="11"/>
                  </a:lnTo>
                  <a:lnTo>
                    <a:pt x="99" y="11"/>
                  </a:lnTo>
                  <a:lnTo>
                    <a:pt x="97" y="17"/>
                  </a:lnTo>
                  <a:lnTo>
                    <a:pt x="101" y="24"/>
                  </a:lnTo>
                  <a:lnTo>
                    <a:pt x="97" y="35"/>
                  </a:lnTo>
                  <a:lnTo>
                    <a:pt x="99" y="26"/>
                  </a:lnTo>
                  <a:lnTo>
                    <a:pt x="95" y="20"/>
                  </a:lnTo>
                  <a:lnTo>
                    <a:pt x="95" y="17"/>
                  </a:lnTo>
                  <a:lnTo>
                    <a:pt x="92" y="15"/>
                  </a:lnTo>
                  <a:lnTo>
                    <a:pt x="95" y="11"/>
                  </a:lnTo>
                  <a:lnTo>
                    <a:pt x="90" y="9"/>
                  </a:lnTo>
                  <a:lnTo>
                    <a:pt x="81" y="15"/>
                  </a:lnTo>
                  <a:lnTo>
                    <a:pt x="81" y="20"/>
                  </a:lnTo>
                  <a:lnTo>
                    <a:pt x="84" y="22"/>
                  </a:lnTo>
                  <a:lnTo>
                    <a:pt x="79" y="26"/>
                  </a:lnTo>
                  <a:lnTo>
                    <a:pt x="77" y="26"/>
                  </a:lnTo>
                  <a:lnTo>
                    <a:pt x="75" y="22"/>
                  </a:lnTo>
                  <a:lnTo>
                    <a:pt x="73" y="20"/>
                  </a:lnTo>
                  <a:lnTo>
                    <a:pt x="73" y="13"/>
                  </a:lnTo>
                  <a:lnTo>
                    <a:pt x="70" y="11"/>
                  </a:lnTo>
                  <a:lnTo>
                    <a:pt x="66" y="15"/>
                  </a:lnTo>
                  <a:lnTo>
                    <a:pt x="66" y="22"/>
                  </a:lnTo>
                  <a:lnTo>
                    <a:pt x="68" y="26"/>
                  </a:lnTo>
                  <a:lnTo>
                    <a:pt x="68" y="31"/>
                  </a:lnTo>
                  <a:lnTo>
                    <a:pt x="66" y="35"/>
                  </a:lnTo>
                  <a:lnTo>
                    <a:pt x="62" y="35"/>
                  </a:lnTo>
                  <a:lnTo>
                    <a:pt x="62" y="31"/>
                  </a:lnTo>
                  <a:lnTo>
                    <a:pt x="57" y="33"/>
                  </a:lnTo>
                  <a:lnTo>
                    <a:pt x="57" y="37"/>
                  </a:lnTo>
                  <a:lnTo>
                    <a:pt x="55" y="39"/>
                  </a:lnTo>
                  <a:lnTo>
                    <a:pt x="53" y="44"/>
                  </a:lnTo>
                  <a:lnTo>
                    <a:pt x="51" y="39"/>
                  </a:lnTo>
                  <a:lnTo>
                    <a:pt x="48" y="37"/>
                  </a:lnTo>
                  <a:lnTo>
                    <a:pt x="48" y="35"/>
                  </a:lnTo>
                  <a:lnTo>
                    <a:pt x="53" y="31"/>
                  </a:lnTo>
                  <a:lnTo>
                    <a:pt x="53" y="28"/>
                  </a:lnTo>
                  <a:lnTo>
                    <a:pt x="48" y="28"/>
                  </a:lnTo>
                  <a:lnTo>
                    <a:pt x="48" y="26"/>
                  </a:lnTo>
                  <a:lnTo>
                    <a:pt x="46" y="22"/>
                  </a:lnTo>
                  <a:lnTo>
                    <a:pt x="51" y="24"/>
                  </a:lnTo>
                  <a:lnTo>
                    <a:pt x="53" y="20"/>
                  </a:lnTo>
                  <a:lnTo>
                    <a:pt x="53" y="17"/>
                  </a:lnTo>
                  <a:lnTo>
                    <a:pt x="48" y="17"/>
                  </a:lnTo>
                  <a:lnTo>
                    <a:pt x="51" y="15"/>
                  </a:lnTo>
                  <a:lnTo>
                    <a:pt x="48" y="11"/>
                  </a:lnTo>
                  <a:lnTo>
                    <a:pt x="46" y="13"/>
                  </a:lnTo>
                  <a:lnTo>
                    <a:pt x="44" y="9"/>
                  </a:lnTo>
                  <a:lnTo>
                    <a:pt x="40" y="6"/>
                  </a:lnTo>
                  <a:lnTo>
                    <a:pt x="40" y="4"/>
                  </a:lnTo>
                  <a:lnTo>
                    <a:pt x="37" y="0"/>
                  </a:lnTo>
                  <a:lnTo>
                    <a:pt x="35" y="2"/>
                  </a:lnTo>
                  <a:lnTo>
                    <a:pt x="31" y="0"/>
                  </a:lnTo>
                  <a:lnTo>
                    <a:pt x="24" y="0"/>
                  </a:lnTo>
                  <a:lnTo>
                    <a:pt x="24" y="2"/>
                  </a:lnTo>
                  <a:lnTo>
                    <a:pt x="26" y="4"/>
                  </a:lnTo>
                  <a:lnTo>
                    <a:pt x="29" y="4"/>
                  </a:lnTo>
                  <a:lnTo>
                    <a:pt x="29" y="2"/>
                  </a:lnTo>
                  <a:lnTo>
                    <a:pt x="31" y="2"/>
                  </a:lnTo>
                  <a:lnTo>
                    <a:pt x="33" y="4"/>
                  </a:lnTo>
                  <a:lnTo>
                    <a:pt x="37" y="4"/>
                  </a:lnTo>
                  <a:lnTo>
                    <a:pt x="35" y="6"/>
                  </a:lnTo>
                  <a:lnTo>
                    <a:pt x="31" y="6"/>
                  </a:lnTo>
                  <a:lnTo>
                    <a:pt x="29" y="6"/>
                  </a:lnTo>
                  <a:lnTo>
                    <a:pt x="29" y="6"/>
                  </a:lnTo>
                  <a:lnTo>
                    <a:pt x="33" y="11"/>
                  </a:lnTo>
                  <a:lnTo>
                    <a:pt x="37" y="15"/>
                  </a:lnTo>
                  <a:lnTo>
                    <a:pt x="37" y="17"/>
                  </a:lnTo>
                  <a:lnTo>
                    <a:pt x="35" y="17"/>
                  </a:lnTo>
                  <a:lnTo>
                    <a:pt x="35" y="15"/>
                  </a:lnTo>
                  <a:lnTo>
                    <a:pt x="31" y="13"/>
                  </a:lnTo>
                  <a:lnTo>
                    <a:pt x="29" y="15"/>
                  </a:lnTo>
                  <a:lnTo>
                    <a:pt x="26" y="15"/>
                  </a:lnTo>
                  <a:lnTo>
                    <a:pt x="26" y="13"/>
                  </a:lnTo>
                  <a:lnTo>
                    <a:pt x="24" y="9"/>
                  </a:lnTo>
                  <a:lnTo>
                    <a:pt x="20" y="6"/>
                  </a:lnTo>
                  <a:lnTo>
                    <a:pt x="18" y="9"/>
                  </a:lnTo>
                  <a:lnTo>
                    <a:pt x="20" y="11"/>
                  </a:lnTo>
                  <a:lnTo>
                    <a:pt x="20" y="13"/>
                  </a:lnTo>
                  <a:lnTo>
                    <a:pt x="18" y="11"/>
                  </a:lnTo>
                  <a:lnTo>
                    <a:pt x="13" y="9"/>
                  </a:lnTo>
                  <a:lnTo>
                    <a:pt x="13" y="11"/>
                  </a:lnTo>
                  <a:lnTo>
                    <a:pt x="15" y="15"/>
                  </a:lnTo>
                  <a:lnTo>
                    <a:pt x="18" y="15"/>
                  </a:lnTo>
                  <a:lnTo>
                    <a:pt x="20" y="17"/>
                  </a:lnTo>
                  <a:lnTo>
                    <a:pt x="15" y="17"/>
                  </a:lnTo>
                  <a:lnTo>
                    <a:pt x="11" y="17"/>
                  </a:lnTo>
                  <a:lnTo>
                    <a:pt x="13" y="22"/>
                  </a:lnTo>
                  <a:lnTo>
                    <a:pt x="20" y="22"/>
                  </a:lnTo>
                  <a:lnTo>
                    <a:pt x="18" y="22"/>
                  </a:lnTo>
                  <a:lnTo>
                    <a:pt x="15" y="24"/>
                  </a:lnTo>
                  <a:lnTo>
                    <a:pt x="18" y="26"/>
                  </a:lnTo>
                  <a:lnTo>
                    <a:pt x="15" y="26"/>
                  </a:lnTo>
                  <a:lnTo>
                    <a:pt x="11" y="22"/>
                  </a:lnTo>
                  <a:lnTo>
                    <a:pt x="9" y="22"/>
                  </a:lnTo>
                  <a:lnTo>
                    <a:pt x="7" y="22"/>
                  </a:lnTo>
                  <a:lnTo>
                    <a:pt x="9" y="26"/>
                  </a:lnTo>
                  <a:lnTo>
                    <a:pt x="11" y="31"/>
                  </a:lnTo>
                  <a:lnTo>
                    <a:pt x="9" y="31"/>
                  </a:lnTo>
                  <a:lnTo>
                    <a:pt x="7" y="26"/>
                  </a:lnTo>
                  <a:lnTo>
                    <a:pt x="2" y="24"/>
                  </a:lnTo>
                  <a:lnTo>
                    <a:pt x="0" y="28"/>
                  </a:lnTo>
                  <a:lnTo>
                    <a:pt x="4" y="31"/>
                  </a:lnTo>
                  <a:lnTo>
                    <a:pt x="7" y="35"/>
                  </a:lnTo>
                  <a:lnTo>
                    <a:pt x="13" y="35"/>
                  </a:lnTo>
                  <a:lnTo>
                    <a:pt x="15" y="31"/>
                  </a:lnTo>
                  <a:lnTo>
                    <a:pt x="20" y="31"/>
                  </a:lnTo>
                  <a:lnTo>
                    <a:pt x="20" y="26"/>
                  </a:lnTo>
                  <a:lnTo>
                    <a:pt x="22" y="28"/>
                  </a:lnTo>
                  <a:lnTo>
                    <a:pt x="22" y="31"/>
                  </a:lnTo>
                  <a:lnTo>
                    <a:pt x="24" y="31"/>
                  </a:lnTo>
                  <a:lnTo>
                    <a:pt x="26" y="28"/>
                  </a:lnTo>
                  <a:lnTo>
                    <a:pt x="26" y="33"/>
                  </a:lnTo>
                  <a:lnTo>
                    <a:pt x="29" y="33"/>
                  </a:lnTo>
                  <a:lnTo>
                    <a:pt x="33" y="31"/>
                  </a:lnTo>
                  <a:lnTo>
                    <a:pt x="33" y="28"/>
                  </a:lnTo>
                  <a:lnTo>
                    <a:pt x="33" y="33"/>
                  </a:lnTo>
                  <a:lnTo>
                    <a:pt x="35" y="33"/>
                  </a:lnTo>
                  <a:lnTo>
                    <a:pt x="37" y="28"/>
                  </a:lnTo>
                  <a:lnTo>
                    <a:pt x="37" y="31"/>
                  </a:lnTo>
                  <a:lnTo>
                    <a:pt x="37" y="33"/>
                  </a:lnTo>
                  <a:lnTo>
                    <a:pt x="37" y="35"/>
                  </a:lnTo>
                  <a:lnTo>
                    <a:pt x="42" y="33"/>
                  </a:lnTo>
                  <a:lnTo>
                    <a:pt x="46" y="35"/>
                  </a:lnTo>
                  <a:lnTo>
                    <a:pt x="44" y="35"/>
                  </a:lnTo>
                  <a:lnTo>
                    <a:pt x="42" y="35"/>
                  </a:lnTo>
                  <a:lnTo>
                    <a:pt x="37" y="37"/>
                  </a:lnTo>
                  <a:lnTo>
                    <a:pt x="35" y="37"/>
                  </a:lnTo>
                  <a:lnTo>
                    <a:pt x="31" y="42"/>
                  </a:lnTo>
                  <a:lnTo>
                    <a:pt x="29" y="42"/>
                  </a:lnTo>
                  <a:lnTo>
                    <a:pt x="35" y="44"/>
                  </a:lnTo>
                  <a:lnTo>
                    <a:pt x="40" y="44"/>
                  </a:lnTo>
                  <a:lnTo>
                    <a:pt x="42" y="42"/>
                  </a:lnTo>
                  <a:lnTo>
                    <a:pt x="44" y="39"/>
                  </a:lnTo>
                  <a:lnTo>
                    <a:pt x="42" y="44"/>
                  </a:lnTo>
                  <a:lnTo>
                    <a:pt x="40" y="46"/>
                  </a:lnTo>
                  <a:lnTo>
                    <a:pt x="33" y="46"/>
                  </a:lnTo>
                  <a:lnTo>
                    <a:pt x="31" y="46"/>
                  </a:lnTo>
                  <a:lnTo>
                    <a:pt x="29" y="48"/>
                  </a:lnTo>
                  <a:lnTo>
                    <a:pt x="26" y="48"/>
                  </a:lnTo>
                  <a:lnTo>
                    <a:pt x="26" y="46"/>
                  </a:lnTo>
                  <a:lnTo>
                    <a:pt x="26" y="44"/>
                  </a:lnTo>
                  <a:lnTo>
                    <a:pt x="24" y="44"/>
                  </a:lnTo>
                  <a:lnTo>
                    <a:pt x="24" y="44"/>
                  </a:lnTo>
                  <a:lnTo>
                    <a:pt x="24" y="46"/>
                  </a:lnTo>
                  <a:lnTo>
                    <a:pt x="22" y="48"/>
                  </a:lnTo>
                  <a:lnTo>
                    <a:pt x="20" y="48"/>
                  </a:lnTo>
                  <a:lnTo>
                    <a:pt x="15" y="48"/>
                  </a:lnTo>
                  <a:lnTo>
                    <a:pt x="13" y="48"/>
                  </a:lnTo>
                  <a:lnTo>
                    <a:pt x="9" y="48"/>
                  </a:lnTo>
                  <a:lnTo>
                    <a:pt x="7" y="48"/>
                  </a:lnTo>
                  <a:lnTo>
                    <a:pt x="4" y="48"/>
                  </a:lnTo>
                  <a:lnTo>
                    <a:pt x="7" y="53"/>
                  </a:lnTo>
                  <a:lnTo>
                    <a:pt x="9" y="57"/>
                  </a:lnTo>
                  <a:lnTo>
                    <a:pt x="13" y="57"/>
                  </a:lnTo>
                  <a:lnTo>
                    <a:pt x="13" y="55"/>
                  </a:lnTo>
                  <a:lnTo>
                    <a:pt x="20" y="57"/>
                  </a:lnTo>
                  <a:lnTo>
                    <a:pt x="26" y="57"/>
                  </a:lnTo>
                  <a:lnTo>
                    <a:pt x="31" y="57"/>
                  </a:lnTo>
                  <a:lnTo>
                    <a:pt x="31" y="59"/>
                  </a:lnTo>
                  <a:lnTo>
                    <a:pt x="29" y="59"/>
                  </a:lnTo>
                  <a:lnTo>
                    <a:pt x="29" y="62"/>
                  </a:lnTo>
                  <a:lnTo>
                    <a:pt x="31" y="64"/>
                  </a:lnTo>
                  <a:lnTo>
                    <a:pt x="33" y="68"/>
                  </a:lnTo>
                  <a:lnTo>
                    <a:pt x="35" y="66"/>
                  </a:lnTo>
                  <a:lnTo>
                    <a:pt x="40" y="64"/>
                  </a:lnTo>
                  <a:lnTo>
                    <a:pt x="37" y="66"/>
                  </a:lnTo>
                  <a:lnTo>
                    <a:pt x="35" y="68"/>
                  </a:lnTo>
                  <a:lnTo>
                    <a:pt x="33" y="70"/>
                  </a:lnTo>
                  <a:lnTo>
                    <a:pt x="35" y="73"/>
                  </a:lnTo>
                  <a:lnTo>
                    <a:pt x="42" y="68"/>
                  </a:lnTo>
                  <a:lnTo>
                    <a:pt x="46" y="70"/>
                  </a:lnTo>
                  <a:lnTo>
                    <a:pt x="46" y="73"/>
                  </a:lnTo>
                  <a:lnTo>
                    <a:pt x="44" y="70"/>
                  </a:lnTo>
                  <a:lnTo>
                    <a:pt x="40" y="73"/>
                  </a:lnTo>
                  <a:lnTo>
                    <a:pt x="37" y="75"/>
                  </a:lnTo>
                  <a:lnTo>
                    <a:pt x="33" y="75"/>
                  </a:lnTo>
                  <a:lnTo>
                    <a:pt x="33" y="77"/>
                  </a:lnTo>
                  <a:lnTo>
                    <a:pt x="31" y="79"/>
                  </a:lnTo>
                  <a:lnTo>
                    <a:pt x="29" y="79"/>
                  </a:lnTo>
                  <a:lnTo>
                    <a:pt x="26" y="81"/>
                  </a:lnTo>
                  <a:lnTo>
                    <a:pt x="26" y="79"/>
                  </a:lnTo>
                  <a:lnTo>
                    <a:pt x="22" y="77"/>
                  </a:lnTo>
                  <a:lnTo>
                    <a:pt x="22" y="77"/>
                  </a:lnTo>
                  <a:lnTo>
                    <a:pt x="22" y="77"/>
                  </a:lnTo>
                  <a:lnTo>
                    <a:pt x="22" y="81"/>
                  </a:lnTo>
                  <a:lnTo>
                    <a:pt x="24" y="84"/>
                  </a:lnTo>
                  <a:lnTo>
                    <a:pt x="22" y="84"/>
                  </a:lnTo>
                  <a:lnTo>
                    <a:pt x="22" y="90"/>
                  </a:lnTo>
                  <a:lnTo>
                    <a:pt x="26" y="90"/>
                  </a:lnTo>
                  <a:lnTo>
                    <a:pt x="29" y="88"/>
                  </a:lnTo>
                  <a:lnTo>
                    <a:pt x="31" y="90"/>
                  </a:lnTo>
                  <a:lnTo>
                    <a:pt x="37" y="92"/>
                  </a:lnTo>
                  <a:lnTo>
                    <a:pt x="42" y="88"/>
                  </a:lnTo>
                  <a:lnTo>
                    <a:pt x="46" y="90"/>
                  </a:lnTo>
                  <a:lnTo>
                    <a:pt x="48" y="88"/>
                  </a:lnTo>
                  <a:lnTo>
                    <a:pt x="48" y="90"/>
                  </a:lnTo>
                  <a:lnTo>
                    <a:pt x="51" y="90"/>
                  </a:lnTo>
                  <a:close/>
                </a:path>
              </a:pathLst>
            </a:custGeom>
            <a:grpFill/>
            <a:ln w="0">
              <a:noFill/>
            </a:ln>
          </p:spPr>
          <p:style>
            <a:lnRef idx="0">
              <a:scrgbClr r="0" g="0" b="0"/>
            </a:lnRef>
            <a:fillRef idx="0">
              <a:scrgbClr r="0" g="0" b="0"/>
            </a:fillRef>
            <a:effectRef idx="0">
              <a:scrgbClr r="0" g="0" b="0"/>
            </a:effectRef>
            <a:fontRef idx="minor"/>
          </p:style>
        </p:sp>
        <p:sp>
          <p:nvSpPr>
            <p:cNvPr id="420" name="CustomShape 161">
              <a:extLst>
                <a:ext uri="{FF2B5EF4-FFF2-40B4-BE49-F238E27FC236}">
                  <a16:creationId xmlns:a16="http://schemas.microsoft.com/office/drawing/2014/main" id="{FC14C0E1-F6F5-4389-8CEE-D84D426E335F}"/>
                </a:ext>
              </a:extLst>
            </p:cNvPr>
            <p:cNvSpPr/>
            <p:nvPr/>
          </p:nvSpPr>
          <p:spPr>
            <a:xfrm>
              <a:off x="1893600" y="5024160"/>
              <a:ext cx="62640" cy="24480"/>
            </a:xfrm>
            <a:custGeom>
              <a:avLst/>
              <a:gdLst/>
              <a:ahLst/>
              <a:cxnLst/>
              <a:rect l="l" t="t" r="r" b="b"/>
              <a:pathLst>
                <a:path w="59" h="24">
                  <a:moveTo>
                    <a:pt x="55" y="19"/>
                  </a:moveTo>
                  <a:lnTo>
                    <a:pt x="59" y="22"/>
                  </a:lnTo>
                  <a:lnTo>
                    <a:pt x="55" y="24"/>
                  </a:lnTo>
                  <a:lnTo>
                    <a:pt x="55" y="22"/>
                  </a:lnTo>
                  <a:lnTo>
                    <a:pt x="55" y="19"/>
                  </a:lnTo>
                  <a:lnTo>
                    <a:pt x="55" y="19"/>
                  </a:lnTo>
                  <a:close/>
                  <a:moveTo>
                    <a:pt x="57" y="8"/>
                  </a:moveTo>
                  <a:lnTo>
                    <a:pt x="55" y="11"/>
                  </a:lnTo>
                  <a:lnTo>
                    <a:pt x="57" y="15"/>
                  </a:lnTo>
                  <a:lnTo>
                    <a:pt x="59" y="11"/>
                  </a:lnTo>
                  <a:lnTo>
                    <a:pt x="57" y="8"/>
                  </a:lnTo>
                  <a:lnTo>
                    <a:pt x="57" y="8"/>
                  </a:lnTo>
                  <a:close/>
                  <a:moveTo>
                    <a:pt x="37" y="13"/>
                  </a:moveTo>
                  <a:lnTo>
                    <a:pt x="35" y="15"/>
                  </a:lnTo>
                  <a:lnTo>
                    <a:pt x="37" y="19"/>
                  </a:lnTo>
                  <a:lnTo>
                    <a:pt x="42" y="19"/>
                  </a:lnTo>
                  <a:lnTo>
                    <a:pt x="37" y="13"/>
                  </a:lnTo>
                  <a:lnTo>
                    <a:pt x="37" y="13"/>
                  </a:lnTo>
                  <a:close/>
                  <a:moveTo>
                    <a:pt x="28" y="2"/>
                  </a:moveTo>
                  <a:lnTo>
                    <a:pt x="33" y="0"/>
                  </a:lnTo>
                  <a:lnTo>
                    <a:pt x="37" y="0"/>
                  </a:lnTo>
                  <a:lnTo>
                    <a:pt x="35" y="2"/>
                  </a:lnTo>
                  <a:lnTo>
                    <a:pt x="35" y="6"/>
                  </a:lnTo>
                  <a:lnTo>
                    <a:pt x="28" y="4"/>
                  </a:lnTo>
                  <a:lnTo>
                    <a:pt x="28" y="2"/>
                  </a:lnTo>
                  <a:lnTo>
                    <a:pt x="28" y="2"/>
                  </a:lnTo>
                  <a:close/>
                  <a:moveTo>
                    <a:pt x="4" y="6"/>
                  </a:moveTo>
                  <a:lnTo>
                    <a:pt x="6" y="8"/>
                  </a:lnTo>
                  <a:lnTo>
                    <a:pt x="0" y="11"/>
                  </a:lnTo>
                  <a:lnTo>
                    <a:pt x="4" y="6"/>
                  </a:lnTo>
                  <a:close/>
                </a:path>
              </a:pathLst>
            </a:custGeom>
            <a:grpFill/>
            <a:ln w="0">
              <a:noFill/>
            </a:ln>
          </p:spPr>
          <p:style>
            <a:lnRef idx="0">
              <a:scrgbClr r="0" g="0" b="0"/>
            </a:lnRef>
            <a:fillRef idx="0">
              <a:scrgbClr r="0" g="0" b="0"/>
            </a:fillRef>
            <a:effectRef idx="0">
              <a:scrgbClr r="0" g="0" b="0"/>
            </a:effectRef>
            <a:fontRef idx="minor"/>
          </p:style>
        </p:sp>
        <p:sp>
          <p:nvSpPr>
            <p:cNvPr id="421" name="CustomShape 162">
              <a:extLst>
                <a:ext uri="{FF2B5EF4-FFF2-40B4-BE49-F238E27FC236}">
                  <a16:creationId xmlns:a16="http://schemas.microsoft.com/office/drawing/2014/main" id="{73C8ADB9-BC89-47ED-AF6D-58FCCA3E1FA8}"/>
                </a:ext>
              </a:extLst>
            </p:cNvPr>
            <p:cNvSpPr/>
            <p:nvPr/>
          </p:nvSpPr>
          <p:spPr>
            <a:xfrm>
              <a:off x="1844640" y="5019120"/>
              <a:ext cx="43200" cy="12960"/>
            </a:xfrm>
            <a:custGeom>
              <a:avLst/>
              <a:gdLst/>
              <a:ahLst/>
              <a:cxnLst/>
              <a:rect l="l" t="t" r="r" b="b"/>
              <a:pathLst>
                <a:path w="41" h="13">
                  <a:moveTo>
                    <a:pt x="33" y="11"/>
                  </a:moveTo>
                  <a:lnTo>
                    <a:pt x="35" y="7"/>
                  </a:lnTo>
                  <a:lnTo>
                    <a:pt x="41" y="9"/>
                  </a:lnTo>
                  <a:lnTo>
                    <a:pt x="39" y="9"/>
                  </a:lnTo>
                  <a:lnTo>
                    <a:pt x="33" y="11"/>
                  </a:lnTo>
                  <a:lnTo>
                    <a:pt x="33" y="11"/>
                  </a:lnTo>
                  <a:close/>
                  <a:moveTo>
                    <a:pt x="28" y="0"/>
                  </a:moveTo>
                  <a:lnTo>
                    <a:pt x="26" y="0"/>
                  </a:lnTo>
                  <a:lnTo>
                    <a:pt x="17" y="0"/>
                  </a:lnTo>
                  <a:lnTo>
                    <a:pt x="4" y="0"/>
                  </a:lnTo>
                  <a:lnTo>
                    <a:pt x="2" y="2"/>
                  </a:lnTo>
                  <a:lnTo>
                    <a:pt x="0" y="5"/>
                  </a:lnTo>
                  <a:lnTo>
                    <a:pt x="0" y="7"/>
                  </a:lnTo>
                  <a:lnTo>
                    <a:pt x="0" y="9"/>
                  </a:lnTo>
                  <a:lnTo>
                    <a:pt x="2" y="11"/>
                  </a:lnTo>
                  <a:lnTo>
                    <a:pt x="11" y="11"/>
                  </a:lnTo>
                  <a:lnTo>
                    <a:pt x="13" y="13"/>
                  </a:lnTo>
                  <a:lnTo>
                    <a:pt x="19" y="11"/>
                  </a:lnTo>
                  <a:lnTo>
                    <a:pt x="22" y="13"/>
                  </a:lnTo>
                  <a:lnTo>
                    <a:pt x="28" y="9"/>
                  </a:lnTo>
                  <a:lnTo>
                    <a:pt x="33" y="5"/>
                  </a:lnTo>
                  <a:lnTo>
                    <a:pt x="30" y="2"/>
                  </a:lnTo>
                  <a:lnTo>
                    <a:pt x="28" y="0"/>
                  </a:lnTo>
                  <a:close/>
                </a:path>
              </a:pathLst>
            </a:custGeom>
            <a:grpFill/>
            <a:ln w="0">
              <a:noFill/>
            </a:ln>
          </p:spPr>
          <p:style>
            <a:lnRef idx="0">
              <a:scrgbClr r="0" g="0" b="0"/>
            </a:lnRef>
            <a:fillRef idx="0">
              <a:scrgbClr r="0" g="0" b="0"/>
            </a:fillRef>
            <a:effectRef idx="0">
              <a:scrgbClr r="0" g="0" b="0"/>
            </a:effectRef>
            <a:fontRef idx="minor"/>
          </p:style>
        </p:sp>
        <p:sp>
          <p:nvSpPr>
            <p:cNvPr id="422" name="CustomShape 163">
              <a:extLst>
                <a:ext uri="{FF2B5EF4-FFF2-40B4-BE49-F238E27FC236}">
                  <a16:creationId xmlns:a16="http://schemas.microsoft.com/office/drawing/2014/main" id="{6E8ECDB4-7A40-4EC0-8F9E-37300FD5E14A}"/>
                </a:ext>
              </a:extLst>
            </p:cNvPr>
            <p:cNvSpPr/>
            <p:nvPr/>
          </p:nvSpPr>
          <p:spPr>
            <a:xfrm>
              <a:off x="1745640" y="4987080"/>
              <a:ext cx="79560" cy="52200"/>
            </a:xfrm>
            <a:custGeom>
              <a:avLst/>
              <a:gdLst/>
              <a:ahLst/>
              <a:cxnLst/>
              <a:rect l="l" t="t" r="r" b="b"/>
              <a:pathLst>
                <a:path w="75" h="51">
                  <a:moveTo>
                    <a:pt x="66" y="36"/>
                  </a:moveTo>
                  <a:lnTo>
                    <a:pt x="68" y="38"/>
                  </a:lnTo>
                  <a:lnTo>
                    <a:pt x="73" y="38"/>
                  </a:lnTo>
                  <a:lnTo>
                    <a:pt x="71" y="40"/>
                  </a:lnTo>
                  <a:lnTo>
                    <a:pt x="66" y="38"/>
                  </a:lnTo>
                  <a:lnTo>
                    <a:pt x="66" y="36"/>
                  </a:lnTo>
                  <a:lnTo>
                    <a:pt x="66" y="36"/>
                  </a:lnTo>
                  <a:lnTo>
                    <a:pt x="66" y="36"/>
                  </a:lnTo>
                  <a:close/>
                  <a:moveTo>
                    <a:pt x="9" y="5"/>
                  </a:moveTo>
                  <a:lnTo>
                    <a:pt x="9" y="7"/>
                  </a:lnTo>
                  <a:lnTo>
                    <a:pt x="7" y="11"/>
                  </a:lnTo>
                  <a:lnTo>
                    <a:pt x="9" y="13"/>
                  </a:lnTo>
                  <a:lnTo>
                    <a:pt x="7" y="18"/>
                  </a:lnTo>
                  <a:lnTo>
                    <a:pt x="5" y="20"/>
                  </a:lnTo>
                  <a:lnTo>
                    <a:pt x="5" y="22"/>
                  </a:lnTo>
                  <a:lnTo>
                    <a:pt x="5" y="25"/>
                  </a:lnTo>
                  <a:lnTo>
                    <a:pt x="5" y="29"/>
                  </a:lnTo>
                  <a:lnTo>
                    <a:pt x="5" y="31"/>
                  </a:lnTo>
                  <a:lnTo>
                    <a:pt x="0" y="36"/>
                  </a:lnTo>
                  <a:lnTo>
                    <a:pt x="0" y="38"/>
                  </a:lnTo>
                  <a:lnTo>
                    <a:pt x="2" y="38"/>
                  </a:lnTo>
                  <a:lnTo>
                    <a:pt x="5" y="42"/>
                  </a:lnTo>
                  <a:lnTo>
                    <a:pt x="5" y="47"/>
                  </a:lnTo>
                  <a:lnTo>
                    <a:pt x="7" y="47"/>
                  </a:lnTo>
                  <a:lnTo>
                    <a:pt x="9" y="49"/>
                  </a:lnTo>
                  <a:lnTo>
                    <a:pt x="11" y="51"/>
                  </a:lnTo>
                  <a:lnTo>
                    <a:pt x="13" y="44"/>
                  </a:lnTo>
                  <a:lnTo>
                    <a:pt x="18" y="38"/>
                  </a:lnTo>
                  <a:lnTo>
                    <a:pt x="18" y="36"/>
                  </a:lnTo>
                  <a:lnTo>
                    <a:pt x="18" y="33"/>
                  </a:lnTo>
                  <a:lnTo>
                    <a:pt x="20" y="36"/>
                  </a:lnTo>
                  <a:lnTo>
                    <a:pt x="24" y="36"/>
                  </a:lnTo>
                  <a:lnTo>
                    <a:pt x="27" y="31"/>
                  </a:lnTo>
                  <a:lnTo>
                    <a:pt x="29" y="33"/>
                  </a:lnTo>
                  <a:lnTo>
                    <a:pt x="29" y="38"/>
                  </a:lnTo>
                  <a:lnTo>
                    <a:pt x="31" y="38"/>
                  </a:lnTo>
                  <a:lnTo>
                    <a:pt x="38" y="38"/>
                  </a:lnTo>
                  <a:lnTo>
                    <a:pt x="42" y="31"/>
                  </a:lnTo>
                  <a:lnTo>
                    <a:pt x="46" y="31"/>
                  </a:lnTo>
                  <a:lnTo>
                    <a:pt x="53" y="31"/>
                  </a:lnTo>
                  <a:lnTo>
                    <a:pt x="57" y="31"/>
                  </a:lnTo>
                  <a:lnTo>
                    <a:pt x="60" y="33"/>
                  </a:lnTo>
                  <a:lnTo>
                    <a:pt x="64" y="33"/>
                  </a:lnTo>
                  <a:lnTo>
                    <a:pt x="71" y="33"/>
                  </a:lnTo>
                  <a:lnTo>
                    <a:pt x="71" y="31"/>
                  </a:lnTo>
                  <a:lnTo>
                    <a:pt x="73" y="31"/>
                  </a:lnTo>
                  <a:lnTo>
                    <a:pt x="75" y="29"/>
                  </a:lnTo>
                  <a:lnTo>
                    <a:pt x="73" y="25"/>
                  </a:lnTo>
                  <a:lnTo>
                    <a:pt x="66" y="20"/>
                  </a:lnTo>
                  <a:lnTo>
                    <a:pt x="62" y="20"/>
                  </a:lnTo>
                  <a:lnTo>
                    <a:pt x="57" y="20"/>
                  </a:lnTo>
                  <a:lnTo>
                    <a:pt x="55" y="20"/>
                  </a:lnTo>
                  <a:lnTo>
                    <a:pt x="49" y="18"/>
                  </a:lnTo>
                  <a:lnTo>
                    <a:pt x="44" y="13"/>
                  </a:lnTo>
                  <a:lnTo>
                    <a:pt x="40" y="13"/>
                  </a:lnTo>
                  <a:lnTo>
                    <a:pt x="42" y="13"/>
                  </a:lnTo>
                  <a:lnTo>
                    <a:pt x="49" y="13"/>
                  </a:lnTo>
                  <a:lnTo>
                    <a:pt x="57" y="16"/>
                  </a:lnTo>
                  <a:lnTo>
                    <a:pt x="60" y="13"/>
                  </a:lnTo>
                  <a:lnTo>
                    <a:pt x="57" y="11"/>
                  </a:lnTo>
                  <a:lnTo>
                    <a:pt x="55" y="13"/>
                  </a:lnTo>
                  <a:lnTo>
                    <a:pt x="49" y="11"/>
                  </a:lnTo>
                  <a:lnTo>
                    <a:pt x="46" y="5"/>
                  </a:lnTo>
                  <a:lnTo>
                    <a:pt x="42" y="5"/>
                  </a:lnTo>
                  <a:lnTo>
                    <a:pt x="40" y="7"/>
                  </a:lnTo>
                  <a:lnTo>
                    <a:pt x="38" y="5"/>
                  </a:lnTo>
                  <a:lnTo>
                    <a:pt x="22" y="0"/>
                  </a:lnTo>
                  <a:lnTo>
                    <a:pt x="20" y="2"/>
                  </a:lnTo>
                  <a:lnTo>
                    <a:pt x="18" y="0"/>
                  </a:lnTo>
                  <a:lnTo>
                    <a:pt x="11" y="2"/>
                  </a:lnTo>
                  <a:lnTo>
                    <a:pt x="9" y="5"/>
                  </a:lnTo>
                  <a:close/>
                </a:path>
              </a:pathLst>
            </a:custGeom>
            <a:grpFill/>
            <a:ln w="0">
              <a:noFill/>
            </a:ln>
          </p:spPr>
          <p:style>
            <a:lnRef idx="0">
              <a:scrgbClr r="0" g="0" b="0"/>
            </a:lnRef>
            <a:fillRef idx="0">
              <a:scrgbClr r="0" g="0" b="0"/>
            </a:fillRef>
            <a:effectRef idx="0">
              <a:scrgbClr r="0" g="0" b="0"/>
            </a:effectRef>
            <a:fontRef idx="minor"/>
          </p:style>
        </p:sp>
        <p:sp>
          <p:nvSpPr>
            <p:cNvPr id="423" name="CustomShape 164">
              <a:extLst>
                <a:ext uri="{FF2B5EF4-FFF2-40B4-BE49-F238E27FC236}">
                  <a16:creationId xmlns:a16="http://schemas.microsoft.com/office/drawing/2014/main" id="{91D4CDC9-FB0B-4AEA-9CDF-2CB1B6EF9759}"/>
                </a:ext>
              </a:extLst>
            </p:cNvPr>
            <p:cNvSpPr/>
            <p:nvPr/>
          </p:nvSpPr>
          <p:spPr>
            <a:xfrm>
              <a:off x="2182320" y="2911680"/>
              <a:ext cx="871200" cy="1087560"/>
            </a:xfrm>
            <a:custGeom>
              <a:avLst/>
              <a:gdLst/>
              <a:ahLst/>
              <a:cxnLst/>
              <a:rect l="l" t="t" r="r" b="b"/>
              <a:pathLst>
                <a:path w="372" h="478">
                  <a:moveTo>
                    <a:pt x="110" y="473"/>
                  </a:moveTo>
                  <a:cubicBezTo>
                    <a:pt x="106" y="471"/>
                    <a:pt x="106" y="471"/>
                    <a:pt x="106" y="471"/>
                  </a:cubicBezTo>
                  <a:cubicBezTo>
                    <a:pt x="104" y="471"/>
                    <a:pt x="104" y="471"/>
                    <a:pt x="104" y="471"/>
                  </a:cubicBezTo>
                  <a:cubicBezTo>
                    <a:pt x="104" y="470"/>
                    <a:pt x="104" y="470"/>
                    <a:pt x="104" y="470"/>
                  </a:cubicBezTo>
                  <a:cubicBezTo>
                    <a:pt x="104" y="469"/>
                    <a:pt x="104" y="469"/>
                    <a:pt x="104" y="469"/>
                  </a:cubicBezTo>
                  <a:cubicBezTo>
                    <a:pt x="105" y="469"/>
                    <a:pt x="105" y="469"/>
                    <a:pt x="105" y="469"/>
                  </a:cubicBezTo>
                  <a:cubicBezTo>
                    <a:pt x="105" y="468"/>
                    <a:pt x="105" y="468"/>
                    <a:pt x="105" y="468"/>
                  </a:cubicBezTo>
                  <a:cubicBezTo>
                    <a:pt x="104" y="468"/>
                    <a:pt x="104" y="468"/>
                    <a:pt x="104" y="468"/>
                  </a:cubicBezTo>
                  <a:cubicBezTo>
                    <a:pt x="103" y="469"/>
                    <a:pt x="103" y="469"/>
                    <a:pt x="103" y="469"/>
                  </a:cubicBezTo>
                  <a:cubicBezTo>
                    <a:pt x="102" y="469"/>
                    <a:pt x="102" y="469"/>
                    <a:pt x="102" y="469"/>
                  </a:cubicBezTo>
                  <a:cubicBezTo>
                    <a:pt x="102" y="471"/>
                    <a:pt x="102" y="471"/>
                    <a:pt x="102" y="471"/>
                  </a:cubicBezTo>
                  <a:cubicBezTo>
                    <a:pt x="101" y="471"/>
                    <a:pt x="101" y="471"/>
                    <a:pt x="101" y="471"/>
                  </a:cubicBezTo>
                  <a:cubicBezTo>
                    <a:pt x="100" y="471"/>
                    <a:pt x="100" y="471"/>
                    <a:pt x="100" y="471"/>
                  </a:cubicBezTo>
                  <a:cubicBezTo>
                    <a:pt x="100" y="472"/>
                    <a:pt x="100" y="472"/>
                    <a:pt x="100" y="472"/>
                  </a:cubicBezTo>
                  <a:cubicBezTo>
                    <a:pt x="100" y="473"/>
                    <a:pt x="100" y="473"/>
                    <a:pt x="100" y="473"/>
                  </a:cubicBezTo>
                  <a:cubicBezTo>
                    <a:pt x="100" y="474"/>
                    <a:pt x="100" y="474"/>
                    <a:pt x="100" y="474"/>
                  </a:cubicBezTo>
                  <a:cubicBezTo>
                    <a:pt x="99" y="473"/>
                    <a:pt x="99" y="473"/>
                    <a:pt x="99" y="473"/>
                  </a:cubicBezTo>
                  <a:cubicBezTo>
                    <a:pt x="99" y="472"/>
                    <a:pt x="99" y="472"/>
                    <a:pt x="99" y="472"/>
                  </a:cubicBezTo>
                  <a:cubicBezTo>
                    <a:pt x="100" y="471"/>
                    <a:pt x="100" y="471"/>
                    <a:pt x="100" y="471"/>
                  </a:cubicBezTo>
                  <a:cubicBezTo>
                    <a:pt x="100" y="469"/>
                    <a:pt x="100" y="469"/>
                    <a:pt x="100" y="469"/>
                  </a:cubicBezTo>
                  <a:cubicBezTo>
                    <a:pt x="101" y="467"/>
                    <a:pt x="101" y="467"/>
                    <a:pt x="101" y="467"/>
                  </a:cubicBezTo>
                  <a:cubicBezTo>
                    <a:pt x="101" y="467"/>
                    <a:pt x="101" y="467"/>
                    <a:pt x="101" y="467"/>
                  </a:cubicBezTo>
                  <a:cubicBezTo>
                    <a:pt x="100" y="467"/>
                    <a:pt x="100" y="467"/>
                    <a:pt x="100" y="467"/>
                  </a:cubicBezTo>
                  <a:cubicBezTo>
                    <a:pt x="99" y="470"/>
                    <a:pt x="99" y="470"/>
                    <a:pt x="99" y="470"/>
                  </a:cubicBezTo>
                  <a:cubicBezTo>
                    <a:pt x="97" y="472"/>
                    <a:pt x="97" y="472"/>
                    <a:pt x="97" y="472"/>
                  </a:cubicBezTo>
                  <a:cubicBezTo>
                    <a:pt x="97" y="471"/>
                    <a:pt x="97" y="471"/>
                    <a:pt x="97" y="471"/>
                  </a:cubicBezTo>
                  <a:cubicBezTo>
                    <a:pt x="97" y="470"/>
                    <a:pt x="97" y="470"/>
                    <a:pt x="97" y="470"/>
                  </a:cubicBezTo>
                  <a:cubicBezTo>
                    <a:pt x="98" y="469"/>
                    <a:pt x="98" y="469"/>
                    <a:pt x="98" y="469"/>
                  </a:cubicBezTo>
                  <a:cubicBezTo>
                    <a:pt x="99" y="467"/>
                    <a:pt x="99" y="467"/>
                    <a:pt x="99" y="467"/>
                  </a:cubicBezTo>
                  <a:cubicBezTo>
                    <a:pt x="100" y="465"/>
                    <a:pt x="100" y="465"/>
                    <a:pt x="100" y="465"/>
                  </a:cubicBezTo>
                  <a:cubicBezTo>
                    <a:pt x="99" y="466"/>
                    <a:pt x="99" y="466"/>
                    <a:pt x="99" y="466"/>
                  </a:cubicBezTo>
                  <a:cubicBezTo>
                    <a:pt x="98" y="466"/>
                    <a:pt x="98" y="466"/>
                    <a:pt x="98" y="466"/>
                  </a:cubicBezTo>
                  <a:cubicBezTo>
                    <a:pt x="97" y="467"/>
                    <a:pt x="97" y="467"/>
                    <a:pt x="97" y="467"/>
                  </a:cubicBezTo>
                  <a:cubicBezTo>
                    <a:pt x="96" y="468"/>
                    <a:pt x="96" y="468"/>
                    <a:pt x="96" y="468"/>
                  </a:cubicBezTo>
                  <a:cubicBezTo>
                    <a:pt x="96" y="467"/>
                    <a:pt x="96" y="467"/>
                    <a:pt x="96" y="467"/>
                  </a:cubicBezTo>
                  <a:cubicBezTo>
                    <a:pt x="96" y="466"/>
                    <a:pt x="96" y="466"/>
                    <a:pt x="96" y="466"/>
                  </a:cubicBezTo>
                  <a:cubicBezTo>
                    <a:pt x="97" y="465"/>
                    <a:pt x="97" y="465"/>
                    <a:pt x="97" y="465"/>
                  </a:cubicBezTo>
                  <a:cubicBezTo>
                    <a:pt x="97" y="464"/>
                    <a:pt x="97" y="464"/>
                    <a:pt x="97" y="464"/>
                  </a:cubicBezTo>
                  <a:cubicBezTo>
                    <a:pt x="96" y="464"/>
                    <a:pt x="96" y="464"/>
                    <a:pt x="96" y="464"/>
                  </a:cubicBezTo>
                  <a:cubicBezTo>
                    <a:pt x="96" y="465"/>
                    <a:pt x="96" y="465"/>
                    <a:pt x="96" y="465"/>
                  </a:cubicBezTo>
                  <a:cubicBezTo>
                    <a:pt x="95" y="466"/>
                    <a:pt x="95" y="466"/>
                    <a:pt x="95" y="466"/>
                  </a:cubicBezTo>
                  <a:cubicBezTo>
                    <a:pt x="94" y="467"/>
                    <a:pt x="94" y="467"/>
                    <a:pt x="94" y="467"/>
                  </a:cubicBezTo>
                  <a:cubicBezTo>
                    <a:pt x="94" y="466"/>
                    <a:pt x="94" y="466"/>
                    <a:pt x="94" y="466"/>
                  </a:cubicBezTo>
                  <a:cubicBezTo>
                    <a:pt x="93" y="465"/>
                    <a:pt x="93" y="465"/>
                    <a:pt x="93" y="465"/>
                  </a:cubicBezTo>
                  <a:cubicBezTo>
                    <a:pt x="93" y="465"/>
                    <a:pt x="93" y="465"/>
                    <a:pt x="93" y="465"/>
                  </a:cubicBezTo>
                  <a:cubicBezTo>
                    <a:pt x="92" y="466"/>
                    <a:pt x="92" y="466"/>
                    <a:pt x="92" y="466"/>
                  </a:cubicBezTo>
                  <a:cubicBezTo>
                    <a:pt x="91" y="466"/>
                    <a:pt x="91" y="466"/>
                    <a:pt x="91" y="466"/>
                  </a:cubicBezTo>
                  <a:cubicBezTo>
                    <a:pt x="92" y="465"/>
                    <a:pt x="92" y="465"/>
                    <a:pt x="92" y="465"/>
                  </a:cubicBezTo>
                  <a:cubicBezTo>
                    <a:pt x="94" y="463"/>
                    <a:pt x="94" y="463"/>
                    <a:pt x="94" y="463"/>
                  </a:cubicBezTo>
                  <a:cubicBezTo>
                    <a:pt x="94" y="462"/>
                    <a:pt x="94" y="462"/>
                    <a:pt x="94" y="462"/>
                  </a:cubicBezTo>
                  <a:cubicBezTo>
                    <a:pt x="95" y="462"/>
                    <a:pt x="95" y="462"/>
                    <a:pt x="95" y="462"/>
                  </a:cubicBezTo>
                  <a:cubicBezTo>
                    <a:pt x="97" y="460"/>
                    <a:pt x="97" y="460"/>
                    <a:pt x="97" y="460"/>
                  </a:cubicBezTo>
                  <a:cubicBezTo>
                    <a:pt x="97" y="460"/>
                    <a:pt x="97" y="460"/>
                    <a:pt x="97" y="460"/>
                  </a:cubicBezTo>
                  <a:cubicBezTo>
                    <a:pt x="95" y="461"/>
                    <a:pt x="95" y="461"/>
                    <a:pt x="95" y="461"/>
                  </a:cubicBezTo>
                  <a:cubicBezTo>
                    <a:pt x="93" y="462"/>
                    <a:pt x="93" y="462"/>
                    <a:pt x="93" y="462"/>
                  </a:cubicBezTo>
                  <a:cubicBezTo>
                    <a:pt x="93" y="461"/>
                    <a:pt x="93" y="461"/>
                    <a:pt x="93" y="461"/>
                  </a:cubicBezTo>
                  <a:cubicBezTo>
                    <a:pt x="94" y="461"/>
                    <a:pt x="94" y="461"/>
                    <a:pt x="94" y="461"/>
                  </a:cubicBezTo>
                  <a:cubicBezTo>
                    <a:pt x="95" y="460"/>
                    <a:pt x="95" y="460"/>
                    <a:pt x="95" y="460"/>
                  </a:cubicBezTo>
                  <a:cubicBezTo>
                    <a:pt x="96" y="459"/>
                    <a:pt x="96" y="459"/>
                    <a:pt x="96" y="459"/>
                  </a:cubicBezTo>
                  <a:cubicBezTo>
                    <a:pt x="98" y="458"/>
                    <a:pt x="98" y="458"/>
                    <a:pt x="98" y="458"/>
                  </a:cubicBezTo>
                  <a:cubicBezTo>
                    <a:pt x="99" y="458"/>
                    <a:pt x="99" y="458"/>
                    <a:pt x="99" y="458"/>
                  </a:cubicBezTo>
                  <a:cubicBezTo>
                    <a:pt x="99" y="457"/>
                    <a:pt x="99" y="457"/>
                    <a:pt x="99" y="457"/>
                  </a:cubicBezTo>
                  <a:cubicBezTo>
                    <a:pt x="98" y="455"/>
                    <a:pt x="98" y="455"/>
                    <a:pt x="98" y="455"/>
                  </a:cubicBezTo>
                  <a:cubicBezTo>
                    <a:pt x="98" y="455"/>
                    <a:pt x="98" y="455"/>
                    <a:pt x="98" y="455"/>
                  </a:cubicBezTo>
                  <a:cubicBezTo>
                    <a:pt x="96" y="458"/>
                    <a:pt x="96" y="458"/>
                    <a:pt x="96" y="458"/>
                  </a:cubicBezTo>
                  <a:cubicBezTo>
                    <a:pt x="93" y="459"/>
                    <a:pt x="93" y="459"/>
                    <a:pt x="93" y="459"/>
                  </a:cubicBezTo>
                  <a:cubicBezTo>
                    <a:pt x="91" y="460"/>
                    <a:pt x="91" y="460"/>
                    <a:pt x="91" y="460"/>
                  </a:cubicBezTo>
                  <a:cubicBezTo>
                    <a:pt x="91" y="459"/>
                    <a:pt x="91" y="459"/>
                    <a:pt x="91" y="459"/>
                  </a:cubicBezTo>
                  <a:cubicBezTo>
                    <a:pt x="92" y="459"/>
                    <a:pt x="92" y="459"/>
                    <a:pt x="92" y="459"/>
                  </a:cubicBezTo>
                  <a:cubicBezTo>
                    <a:pt x="93" y="458"/>
                    <a:pt x="93" y="458"/>
                    <a:pt x="93" y="458"/>
                  </a:cubicBezTo>
                  <a:cubicBezTo>
                    <a:pt x="94" y="457"/>
                    <a:pt x="94" y="457"/>
                    <a:pt x="94" y="457"/>
                  </a:cubicBezTo>
                  <a:cubicBezTo>
                    <a:pt x="94" y="455"/>
                    <a:pt x="94" y="455"/>
                    <a:pt x="94" y="455"/>
                  </a:cubicBezTo>
                  <a:cubicBezTo>
                    <a:pt x="94" y="454"/>
                    <a:pt x="94" y="454"/>
                    <a:pt x="94" y="454"/>
                  </a:cubicBezTo>
                  <a:cubicBezTo>
                    <a:pt x="93" y="454"/>
                    <a:pt x="93" y="454"/>
                    <a:pt x="93" y="454"/>
                  </a:cubicBezTo>
                  <a:cubicBezTo>
                    <a:pt x="92" y="454"/>
                    <a:pt x="92" y="454"/>
                    <a:pt x="92" y="454"/>
                  </a:cubicBezTo>
                  <a:cubicBezTo>
                    <a:pt x="92" y="455"/>
                    <a:pt x="92" y="455"/>
                    <a:pt x="92" y="455"/>
                  </a:cubicBezTo>
                  <a:cubicBezTo>
                    <a:pt x="93" y="456"/>
                    <a:pt x="93" y="456"/>
                    <a:pt x="93" y="456"/>
                  </a:cubicBezTo>
                  <a:cubicBezTo>
                    <a:pt x="93" y="457"/>
                    <a:pt x="93" y="457"/>
                    <a:pt x="93" y="457"/>
                  </a:cubicBezTo>
                  <a:cubicBezTo>
                    <a:pt x="92" y="457"/>
                    <a:pt x="92" y="457"/>
                    <a:pt x="92" y="457"/>
                  </a:cubicBezTo>
                  <a:cubicBezTo>
                    <a:pt x="91" y="457"/>
                    <a:pt x="91" y="457"/>
                    <a:pt x="91" y="457"/>
                  </a:cubicBezTo>
                  <a:cubicBezTo>
                    <a:pt x="89" y="457"/>
                    <a:pt x="89" y="457"/>
                    <a:pt x="89" y="457"/>
                  </a:cubicBezTo>
                  <a:cubicBezTo>
                    <a:pt x="88" y="457"/>
                    <a:pt x="88" y="457"/>
                    <a:pt x="88" y="457"/>
                  </a:cubicBezTo>
                  <a:cubicBezTo>
                    <a:pt x="87" y="458"/>
                    <a:pt x="87" y="458"/>
                    <a:pt x="87" y="458"/>
                  </a:cubicBezTo>
                  <a:cubicBezTo>
                    <a:pt x="87" y="459"/>
                    <a:pt x="87" y="459"/>
                    <a:pt x="87" y="459"/>
                  </a:cubicBezTo>
                  <a:cubicBezTo>
                    <a:pt x="86" y="459"/>
                    <a:pt x="86" y="459"/>
                    <a:pt x="86" y="459"/>
                  </a:cubicBezTo>
                  <a:cubicBezTo>
                    <a:pt x="85" y="459"/>
                    <a:pt x="85" y="459"/>
                    <a:pt x="85" y="459"/>
                  </a:cubicBezTo>
                  <a:cubicBezTo>
                    <a:pt x="84" y="458"/>
                    <a:pt x="84" y="458"/>
                    <a:pt x="84" y="458"/>
                  </a:cubicBezTo>
                  <a:cubicBezTo>
                    <a:pt x="83" y="459"/>
                    <a:pt x="83" y="459"/>
                    <a:pt x="83" y="459"/>
                  </a:cubicBezTo>
                  <a:cubicBezTo>
                    <a:pt x="82" y="460"/>
                    <a:pt x="82" y="460"/>
                    <a:pt x="82" y="460"/>
                  </a:cubicBezTo>
                  <a:cubicBezTo>
                    <a:pt x="81" y="459"/>
                    <a:pt x="81" y="459"/>
                    <a:pt x="81" y="459"/>
                  </a:cubicBezTo>
                  <a:cubicBezTo>
                    <a:pt x="80" y="459"/>
                    <a:pt x="80" y="459"/>
                    <a:pt x="80" y="459"/>
                  </a:cubicBezTo>
                  <a:cubicBezTo>
                    <a:pt x="80" y="460"/>
                    <a:pt x="80" y="460"/>
                    <a:pt x="80" y="460"/>
                  </a:cubicBezTo>
                  <a:cubicBezTo>
                    <a:pt x="80" y="461"/>
                    <a:pt x="80" y="461"/>
                    <a:pt x="80" y="461"/>
                  </a:cubicBezTo>
                  <a:cubicBezTo>
                    <a:pt x="80" y="461"/>
                    <a:pt x="80" y="461"/>
                    <a:pt x="80" y="461"/>
                  </a:cubicBezTo>
                  <a:cubicBezTo>
                    <a:pt x="77" y="461"/>
                    <a:pt x="77" y="461"/>
                    <a:pt x="77" y="461"/>
                  </a:cubicBezTo>
                  <a:cubicBezTo>
                    <a:pt x="77" y="460"/>
                    <a:pt x="77" y="460"/>
                    <a:pt x="77" y="460"/>
                  </a:cubicBezTo>
                  <a:cubicBezTo>
                    <a:pt x="78" y="459"/>
                    <a:pt x="78" y="459"/>
                    <a:pt x="78" y="459"/>
                  </a:cubicBezTo>
                  <a:cubicBezTo>
                    <a:pt x="79" y="459"/>
                    <a:pt x="79" y="459"/>
                    <a:pt x="79" y="459"/>
                  </a:cubicBezTo>
                  <a:cubicBezTo>
                    <a:pt x="80" y="458"/>
                    <a:pt x="80" y="458"/>
                    <a:pt x="80" y="458"/>
                  </a:cubicBezTo>
                  <a:cubicBezTo>
                    <a:pt x="80" y="457"/>
                    <a:pt x="80" y="457"/>
                    <a:pt x="80" y="457"/>
                  </a:cubicBezTo>
                  <a:cubicBezTo>
                    <a:pt x="78" y="457"/>
                    <a:pt x="78" y="457"/>
                    <a:pt x="78" y="457"/>
                  </a:cubicBezTo>
                  <a:cubicBezTo>
                    <a:pt x="78" y="455"/>
                    <a:pt x="78" y="455"/>
                    <a:pt x="78" y="455"/>
                  </a:cubicBezTo>
                  <a:cubicBezTo>
                    <a:pt x="77" y="454"/>
                    <a:pt x="77" y="454"/>
                    <a:pt x="77" y="454"/>
                  </a:cubicBezTo>
                  <a:cubicBezTo>
                    <a:pt x="77" y="453"/>
                    <a:pt x="77" y="453"/>
                    <a:pt x="77" y="453"/>
                  </a:cubicBezTo>
                  <a:cubicBezTo>
                    <a:pt x="76" y="454"/>
                    <a:pt x="76" y="454"/>
                    <a:pt x="76" y="454"/>
                  </a:cubicBezTo>
                  <a:cubicBezTo>
                    <a:pt x="74" y="455"/>
                    <a:pt x="74" y="455"/>
                    <a:pt x="74" y="455"/>
                  </a:cubicBezTo>
                  <a:cubicBezTo>
                    <a:pt x="72" y="455"/>
                    <a:pt x="72" y="455"/>
                    <a:pt x="72" y="455"/>
                  </a:cubicBezTo>
                  <a:cubicBezTo>
                    <a:pt x="72" y="453"/>
                    <a:pt x="72" y="453"/>
                    <a:pt x="72" y="453"/>
                  </a:cubicBezTo>
                  <a:cubicBezTo>
                    <a:pt x="73" y="452"/>
                    <a:pt x="73" y="452"/>
                    <a:pt x="73" y="452"/>
                  </a:cubicBezTo>
                  <a:cubicBezTo>
                    <a:pt x="73" y="452"/>
                    <a:pt x="73" y="452"/>
                    <a:pt x="73" y="452"/>
                  </a:cubicBezTo>
                  <a:cubicBezTo>
                    <a:pt x="72" y="452"/>
                    <a:pt x="72" y="452"/>
                    <a:pt x="72" y="452"/>
                  </a:cubicBezTo>
                  <a:cubicBezTo>
                    <a:pt x="72" y="451"/>
                    <a:pt x="72" y="451"/>
                    <a:pt x="72" y="451"/>
                  </a:cubicBezTo>
                  <a:cubicBezTo>
                    <a:pt x="74" y="450"/>
                    <a:pt x="74" y="450"/>
                    <a:pt x="74" y="450"/>
                  </a:cubicBezTo>
                  <a:cubicBezTo>
                    <a:pt x="75" y="450"/>
                    <a:pt x="75" y="450"/>
                    <a:pt x="75" y="450"/>
                  </a:cubicBezTo>
                  <a:cubicBezTo>
                    <a:pt x="75" y="449"/>
                    <a:pt x="75" y="449"/>
                    <a:pt x="75" y="449"/>
                  </a:cubicBezTo>
                  <a:cubicBezTo>
                    <a:pt x="75" y="449"/>
                    <a:pt x="75" y="449"/>
                    <a:pt x="75" y="449"/>
                  </a:cubicBezTo>
                  <a:cubicBezTo>
                    <a:pt x="74" y="448"/>
                    <a:pt x="74" y="448"/>
                    <a:pt x="74" y="448"/>
                  </a:cubicBezTo>
                  <a:cubicBezTo>
                    <a:pt x="72" y="449"/>
                    <a:pt x="72" y="449"/>
                    <a:pt x="72" y="449"/>
                  </a:cubicBezTo>
                  <a:cubicBezTo>
                    <a:pt x="71" y="450"/>
                    <a:pt x="71" y="450"/>
                    <a:pt x="71" y="450"/>
                  </a:cubicBezTo>
                  <a:cubicBezTo>
                    <a:pt x="69" y="450"/>
                    <a:pt x="69" y="450"/>
                    <a:pt x="69" y="450"/>
                  </a:cubicBezTo>
                  <a:cubicBezTo>
                    <a:pt x="68" y="450"/>
                    <a:pt x="68" y="450"/>
                    <a:pt x="68" y="450"/>
                  </a:cubicBezTo>
                  <a:cubicBezTo>
                    <a:pt x="68" y="449"/>
                    <a:pt x="68" y="449"/>
                    <a:pt x="68" y="449"/>
                  </a:cubicBezTo>
                  <a:cubicBezTo>
                    <a:pt x="69" y="448"/>
                    <a:pt x="69" y="448"/>
                    <a:pt x="69" y="448"/>
                  </a:cubicBezTo>
                  <a:cubicBezTo>
                    <a:pt x="70" y="448"/>
                    <a:pt x="70" y="448"/>
                    <a:pt x="70" y="448"/>
                  </a:cubicBezTo>
                  <a:cubicBezTo>
                    <a:pt x="70" y="446"/>
                    <a:pt x="70" y="446"/>
                    <a:pt x="70" y="446"/>
                  </a:cubicBezTo>
                  <a:cubicBezTo>
                    <a:pt x="72" y="445"/>
                    <a:pt x="72" y="445"/>
                    <a:pt x="72" y="445"/>
                  </a:cubicBezTo>
                  <a:cubicBezTo>
                    <a:pt x="73" y="445"/>
                    <a:pt x="73" y="445"/>
                    <a:pt x="73" y="445"/>
                  </a:cubicBezTo>
                  <a:cubicBezTo>
                    <a:pt x="72" y="444"/>
                    <a:pt x="72" y="444"/>
                    <a:pt x="72" y="444"/>
                  </a:cubicBezTo>
                  <a:cubicBezTo>
                    <a:pt x="71" y="444"/>
                    <a:pt x="71" y="444"/>
                    <a:pt x="71" y="444"/>
                  </a:cubicBezTo>
                  <a:cubicBezTo>
                    <a:pt x="70" y="445"/>
                    <a:pt x="70" y="445"/>
                    <a:pt x="70" y="445"/>
                  </a:cubicBezTo>
                  <a:cubicBezTo>
                    <a:pt x="69" y="445"/>
                    <a:pt x="69" y="445"/>
                    <a:pt x="69" y="445"/>
                  </a:cubicBezTo>
                  <a:cubicBezTo>
                    <a:pt x="68" y="444"/>
                    <a:pt x="68" y="444"/>
                    <a:pt x="68" y="444"/>
                  </a:cubicBezTo>
                  <a:cubicBezTo>
                    <a:pt x="68" y="443"/>
                    <a:pt x="68" y="443"/>
                    <a:pt x="68" y="443"/>
                  </a:cubicBezTo>
                  <a:cubicBezTo>
                    <a:pt x="70" y="443"/>
                    <a:pt x="70" y="443"/>
                    <a:pt x="70" y="443"/>
                  </a:cubicBezTo>
                  <a:cubicBezTo>
                    <a:pt x="71" y="443"/>
                    <a:pt x="71" y="443"/>
                    <a:pt x="71" y="443"/>
                  </a:cubicBezTo>
                  <a:cubicBezTo>
                    <a:pt x="71" y="443"/>
                    <a:pt x="71" y="443"/>
                    <a:pt x="71" y="443"/>
                  </a:cubicBezTo>
                  <a:cubicBezTo>
                    <a:pt x="72" y="442"/>
                    <a:pt x="72" y="442"/>
                    <a:pt x="72" y="442"/>
                  </a:cubicBezTo>
                  <a:cubicBezTo>
                    <a:pt x="72" y="441"/>
                    <a:pt x="72" y="441"/>
                    <a:pt x="72" y="441"/>
                  </a:cubicBezTo>
                  <a:cubicBezTo>
                    <a:pt x="73" y="440"/>
                    <a:pt x="73" y="440"/>
                    <a:pt x="73" y="440"/>
                  </a:cubicBezTo>
                  <a:cubicBezTo>
                    <a:pt x="72" y="440"/>
                    <a:pt x="72" y="440"/>
                    <a:pt x="72" y="440"/>
                  </a:cubicBezTo>
                  <a:cubicBezTo>
                    <a:pt x="70" y="440"/>
                    <a:pt x="70" y="440"/>
                    <a:pt x="70" y="440"/>
                  </a:cubicBezTo>
                  <a:cubicBezTo>
                    <a:pt x="70" y="441"/>
                    <a:pt x="70" y="441"/>
                    <a:pt x="70" y="441"/>
                  </a:cubicBezTo>
                  <a:cubicBezTo>
                    <a:pt x="69" y="442"/>
                    <a:pt x="69" y="442"/>
                    <a:pt x="69" y="442"/>
                  </a:cubicBezTo>
                  <a:cubicBezTo>
                    <a:pt x="67" y="442"/>
                    <a:pt x="67" y="442"/>
                    <a:pt x="67" y="442"/>
                  </a:cubicBezTo>
                  <a:cubicBezTo>
                    <a:pt x="68" y="441"/>
                    <a:pt x="68" y="441"/>
                    <a:pt x="68" y="441"/>
                  </a:cubicBezTo>
                  <a:cubicBezTo>
                    <a:pt x="69" y="441"/>
                    <a:pt x="69" y="441"/>
                    <a:pt x="69" y="441"/>
                  </a:cubicBezTo>
                  <a:cubicBezTo>
                    <a:pt x="69" y="439"/>
                    <a:pt x="69" y="439"/>
                    <a:pt x="69" y="439"/>
                  </a:cubicBezTo>
                  <a:cubicBezTo>
                    <a:pt x="69" y="439"/>
                    <a:pt x="69" y="439"/>
                    <a:pt x="69" y="439"/>
                  </a:cubicBezTo>
                  <a:cubicBezTo>
                    <a:pt x="70" y="438"/>
                    <a:pt x="70" y="438"/>
                    <a:pt x="70" y="438"/>
                  </a:cubicBezTo>
                  <a:cubicBezTo>
                    <a:pt x="69" y="437"/>
                    <a:pt x="69" y="437"/>
                    <a:pt x="69" y="437"/>
                  </a:cubicBezTo>
                  <a:cubicBezTo>
                    <a:pt x="69" y="437"/>
                    <a:pt x="69" y="437"/>
                    <a:pt x="69" y="437"/>
                  </a:cubicBezTo>
                  <a:cubicBezTo>
                    <a:pt x="67" y="437"/>
                    <a:pt x="67" y="437"/>
                    <a:pt x="67" y="437"/>
                  </a:cubicBezTo>
                  <a:cubicBezTo>
                    <a:pt x="67" y="437"/>
                    <a:pt x="67" y="437"/>
                    <a:pt x="67" y="437"/>
                  </a:cubicBezTo>
                  <a:cubicBezTo>
                    <a:pt x="68" y="436"/>
                    <a:pt x="68" y="436"/>
                    <a:pt x="68" y="436"/>
                  </a:cubicBezTo>
                  <a:cubicBezTo>
                    <a:pt x="68" y="435"/>
                    <a:pt x="68" y="435"/>
                    <a:pt x="68" y="435"/>
                  </a:cubicBezTo>
                  <a:cubicBezTo>
                    <a:pt x="67" y="434"/>
                    <a:pt x="67" y="434"/>
                    <a:pt x="67" y="434"/>
                  </a:cubicBezTo>
                  <a:cubicBezTo>
                    <a:pt x="66" y="435"/>
                    <a:pt x="66" y="435"/>
                    <a:pt x="66" y="435"/>
                  </a:cubicBezTo>
                  <a:cubicBezTo>
                    <a:pt x="65" y="435"/>
                    <a:pt x="65" y="435"/>
                    <a:pt x="65" y="435"/>
                  </a:cubicBezTo>
                  <a:cubicBezTo>
                    <a:pt x="65" y="435"/>
                    <a:pt x="65" y="435"/>
                    <a:pt x="65" y="435"/>
                  </a:cubicBezTo>
                  <a:cubicBezTo>
                    <a:pt x="66" y="433"/>
                    <a:pt x="66" y="433"/>
                    <a:pt x="66" y="433"/>
                  </a:cubicBezTo>
                  <a:cubicBezTo>
                    <a:pt x="66" y="432"/>
                    <a:pt x="66" y="432"/>
                    <a:pt x="66" y="432"/>
                  </a:cubicBezTo>
                  <a:cubicBezTo>
                    <a:pt x="67" y="432"/>
                    <a:pt x="67" y="432"/>
                    <a:pt x="67" y="432"/>
                  </a:cubicBezTo>
                  <a:cubicBezTo>
                    <a:pt x="69" y="430"/>
                    <a:pt x="69" y="430"/>
                    <a:pt x="69" y="430"/>
                  </a:cubicBezTo>
                  <a:cubicBezTo>
                    <a:pt x="68" y="429"/>
                    <a:pt x="68" y="429"/>
                    <a:pt x="68" y="429"/>
                  </a:cubicBezTo>
                  <a:cubicBezTo>
                    <a:pt x="68" y="428"/>
                    <a:pt x="68" y="428"/>
                    <a:pt x="68" y="428"/>
                  </a:cubicBezTo>
                  <a:cubicBezTo>
                    <a:pt x="69" y="428"/>
                    <a:pt x="69" y="428"/>
                    <a:pt x="69" y="428"/>
                  </a:cubicBezTo>
                  <a:cubicBezTo>
                    <a:pt x="68" y="427"/>
                    <a:pt x="68" y="427"/>
                    <a:pt x="68" y="427"/>
                  </a:cubicBezTo>
                  <a:cubicBezTo>
                    <a:pt x="67" y="427"/>
                    <a:pt x="67" y="427"/>
                    <a:pt x="67" y="427"/>
                  </a:cubicBezTo>
                  <a:cubicBezTo>
                    <a:pt x="67" y="428"/>
                    <a:pt x="67" y="428"/>
                    <a:pt x="67" y="428"/>
                  </a:cubicBezTo>
                  <a:cubicBezTo>
                    <a:pt x="66" y="427"/>
                    <a:pt x="66" y="427"/>
                    <a:pt x="66" y="427"/>
                  </a:cubicBezTo>
                  <a:cubicBezTo>
                    <a:pt x="65" y="427"/>
                    <a:pt x="65" y="427"/>
                    <a:pt x="65" y="427"/>
                  </a:cubicBezTo>
                  <a:cubicBezTo>
                    <a:pt x="65" y="428"/>
                    <a:pt x="65" y="428"/>
                    <a:pt x="65" y="428"/>
                  </a:cubicBezTo>
                  <a:cubicBezTo>
                    <a:pt x="64" y="428"/>
                    <a:pt x="64" y="428"/>
                    <a:pt x="64" y="428"/>
                  </a:cubicBezTo>
                  <a:cubicBezTo>
                    <a:pt x="63" y="426"/>
                    <a:pt x="63" y="426"/>
                    <a:pt x="63" y="426"/>
                  </a:cubicBezTo>
                  <a:cubicBezTo>
                    <a:pt x="64" y="425"/>
                    <a:pt x="64" y="425"/>
                    <a:pt x="64" y="425"/>
                  </a:cubicBezTo>
                  <a:cubicBezTo>
                    <a:pt x="66" y="424"/>
                    <a:pt x="66" y="424"/>
                    <a:pt x="66" y="424"/>
                  </a:cubicBezTo>
                  <a:cubicBezTo>
                    <a:pt x="66" y="424"/>
                    <a:pt x="66" y="424"/>
                    <a:pt x="66" y="424"/>
                  </a:cubicBezTo>
                  <a:cubicBezTo>
                    <a:pt x="65" y="423"/>
                    <a:pt x="65" y="423"/>
                    <a:pt x="65" y="423"/>
                  </a:cubicBezTo>
                  <a:cubicBezTo>
                    <a:pt x="64" y="423"/>
                    <a:pt x="64" y="423"/>
                    <a:pt x="64" y="423"/>
                  </a:cubicBezTo>
                  <a:cubicBezTo>
                    <a:pt x="62" y="424"/>
                    <a:pt x="62" y="424"/>
                    <a:pt x="62" y="424"/>
                  </a:cubicBezTo>
                  <a:cubicBezTo>
                    <a:pt x="61" y="424"/>
                    <a:pt x="61" y="424"/>
                    <a:pt x="61" y="424"/>
                  </a:cubicBezTo>
                  <a:cubicBezTo>
                    <a:pt x="61" y="423"/>
                    <a:pt x="61" y="423"/>
                    <a:pt x="61" y="423"/>
                  </a:cubicBezTo>
                  <a:cubicBezTo>
                    <a:pt x="61" y="422"/>
                    <a:pt x="61" y="422"/>
                    <a:pt x="61" y="422"/>
                  </a:cubicBezTo>
                  <a:cubicBezTo>
                    <a:pt x="63" y="421"/>
                    <a:pt x="63" y="421"/>
                    <a:pt x="63" y="421"/>
                  </a:cubicBezTo>
                  <a:cubicBezTo>
                    <a:pt x="64" y="422"/>
                    <a:pt x="64" y="422"/>
                    <a:pt x="64" y="422"/>
                  </a:cubicBezTo>
                  <a:cubicBezTo>
                    <a:pt x="66" y="421"/>
                    <a:pt x="66" y="421"/>
                    <a:pt x="66" y="421"/>
                  </a:cubicBezTo>
                  <a:cubicBezTo>
                    <a:pt x="67" y="421"/>
                    <a:pt x="67" y="421"/>
                    <a:pt x="67" y="421"/>
                  </a:cubicBezTo>
                  <a:cubicBezTo>
                    <a:pt x="66" y="421"/>
                    <a:pt x="66" y="421"/>
                    <a:pt x="66" y="421"/>
                  </a:cubicBezTo>
                  <a:cubicBezTo>
                    <a:pt x="65" y="420"/>
                    <a:pt x="65" y="420"/>
                    <a:pt x="65" y="420"/>
                  </a:cubicBezTo>
                  <a:cubicBezTo>
                    <a:pt x="63" y="420"/>
                    <a:pt x="63" y="420"/>
                    <a:pt x="63" y="420"/>
                  </a:cubicBezTo>
                  <a:cubicBezTo>
                    <a:pt x="62" y="421"/>
                    <a:pt x="62" y="421"/>
                    <a:pt x="62" y="421"/>
                  </a:cubicBezTo>
                  <a:cubicBezTo>
                    <a:pt x="62" y="421"/>
                    <a:pt x="62" y="421"/>
                    <a:pt x="62" y="421"/>
                  </a:cubicBezTo>
                  <a:cubicBezTo>
                    <a:pt x="61" y="420"/>
                    <a:pt x="61" y="420"/>
                    <a:pt x="61" y="420"/>
                  </a:cubicBezTo>
                  <a:cubicBezTo>
                    <a:pt x="62" y="419"/>
                    <a:pt x="62" y="419"/>
                    <a:pt x="62" y="419"/>
                  </a:cubicBezTo>
                  <a:cubicBezTo>
                    <a:pt x="64" y="419"/>
                    <a:pt x="64" y="419"/>
                    <a:pt x="64" y="419"/>
                  </a:cubicBezTo>
                  <a:cubicBezTo>
                    <a:pt x="65" y="418"/>
                    <a:pt x="65" y="418"/>
                    <a:pt x="65" y="418"/>
                  </a:cubicBezTo>
                  <a:cubicBezTo>
                    <a:pt x="64" y="418"/>
                    <a:pt x="64" y="418"/>
                    <a:pt x="64" y="418"/>
                  </a:cubicBezTo>
                  <a:cubicBezTo>
                    <a:pt x="63" y="418"/>
                    <a:pt x="63" y="418"/>
                    <a:pt x="63" y="418"/>
                  </a:cubicBezTo>
                  <a:cubicBezTo>
                    <a:pt x="62" y="417"/>
                    <a:pt x="62" y="417"/>
                    <a:pt x="62" y="417"/>
                  </a:cubicBezTo>
                  <a:cubicBezTo>
                    <a:pt x="63" y="417"/>
                    <a:pt x="63" y="417"/>
                    <a:pt x="63" y="417"/>
                  </a:cubicBezTo>
                  <a:cubicBezTo>
                    <a:pt x="64" y="417"/>
                    <a:pt x="64" y="417"/>
                    <a:pt x="64" y="417"/>
                  </a:cubicBezTo>
                  <a:cubicBezTo>
                    <a:pt x="65" y="417"/>
                    <a:pt x="65" y="417"/>
                    <a:pt x="65" y="417"/>
                  </a:cubicBezTo>
                  <a:cubicBezTo>
                    <a:pt x="67" y="417"/>
                    <a:pt x="67" y="417"/>
                    <a:pt x="67" y="417"/>
                  </a:cubicBezTo>
                  <a:cubicBezTo>
                    <a:pt x="68" y="416"/>
                    <a:pt x="68" y="416"/>
                    <a:pt x="68" y="416"/>
                  </a:cubicBezTo>
                  <a:cubicBezTo>
                    <a:pt x="67" y="416"/>
                    <a:pt x="67" y="416"/>
                    <a:pt x="67" y="416"/>
                  </a:cubicBezTo>
                  <a:cubicBezTo>
                    <a:pt x="66" y="416"/>
                    <a:pt x="66" y="416"/>
                    <a:pt x="66" y="416"/>
                  </a:cubicBezTo>
                  <a:cubicBezTo>
                    <a:pt x="65" y="416"/>
                    <a:pt x="65" y="416"/>
                    <a:pt x="65" y="416"/>
                  </a:cubicBezTo>
                  <a:cubicBezTo>
                    <a:pt x="64" y="416"/>
                    <a:pt x="64" y="416"/>
                    <a:pt x="64" y="416"/>
                  </a:cubicBezTo>
                  <a:cubicBezTo>
                    <a:pt x="64" y="416"/>
                    <a:pt x="64" y="416"/>
                    <a:pt x="64" y="416"/>
                  </a:cubicBezTo>
                  <a:cubicBezTo>
                    <a:pt x="62" y="416"/>
                    <a:pt x="62" y="416"/>
                    <a:pt x="62" y="416"/>
                  </a:cubicBezTo>
                  <a:cubicBezTo>
                    <a:pt x="62" y="417"/>
                    <a:pt x="62" y="417"/>
                    <a:pt x="62" y="417"/>
                  </a:cubicBezTo>
                  <a:cubicBezTo>
                    <a:pt x="61" y="417"/>
                    <a:pt x="61" y="417"/>
                    <a:pt x="61" y="417"/>
                  </a:cubicBezTo>
                  <a:cubicBezTo>
                    <a:pt x="60" y="417"/>
                    <a:pt x="60" y="417"/>
                    <a:pt x="60" y="417"/>
                  </a:cubicBezTo>
                  <a:cubicBezTo>
                    <a:pt x="59" y="416"/>
                    <a:pt x="59" y="416"/>
                    <a:pt x="59" y="416"/>
                  </a:cubicBezTo>
                  <a:cubicBezTo>
                    <a:pt x="60" y="414"/>
                    <a:pt x="60" y="414"/>
                    <a:pt x="60" y="414"/>
                  </a:cubicBezTo>
                  <a:cubicBezTo>
                    <a:pt x="62" y="414"/>
                    <a:pt x="62" y="414"/>
                    <a:pt x="62" y="414"/>
                  </a:cubicBezTo>
                  <a:cubicBezTo>
                    <a:pt x="63" y="413"/>
                    <a:pt x="63" y="413"/>
                    <a:pt x="63" y="413"/>
                  </a:cubicBezTo>
                  <a:cubicBezTo>
                    <a:pt x="63" y="413"/>
                    <a:pt x="63" y="413"/>
                    <a:pt x="63" y="413"/>
                  </a:cubicBezTo>
                  <a:cubicBezTo>
                    <a:pt x="61" y="413"/>
                    <a:pt x="61" y="413"/>
                    <a:pt x="61" y="413"/>
                  </a:cubicBezTo>
                  <a:cubicBezTo>
                    <a:pt x="60" y="413"/>
                    <a:pt x="60" y="413"/>
                    <a:pt x="60" y="413"/>
                  </a:cubicBezTo>
                  <a:cubicBezTo>
                    <a:pt x="59" y="412"/>
                    <a:pt x="59" y="412"/>
                    <a:pt x="59" y="412"/>
                  </a:cubicBezTo>
                  <a:cubicBezTo>
                    <a:pt x="60" y="411"/>
                    <a:pt x="60" y="411"/>
                    <a:pt x="60" y="411"/>
                  </a:cubicBezTo>
                  <a:cubicBezTo>
                    <a:pt x="61" y="410"/>
                    <a:pt x="61" y="410"/>
                    <a:pt x="61" y="410"/>
                  </a:cubicBezTo>
                  <a:cubicBezTo>
                    <a:pt x="65" y="410"/>
                    <a:pt x="65" y="410"/>
                    <a:pt x="65" y="410"/>
                  </a:cubicBezTo>
                  <a:cubicBezTo>
                    <a:pt x="67" y="410"/>
                    <a:pt x="67" y="410"/>
                    <a:pt x="67" y="410"/>
                  </a:cubicBezTo>
                  <a:cubicBezTo>
                    <a:pt x="69" y="410"/>
                    <a:pt x="69" y="410"/>
                    <a:pt x="69" y="410"/>
                  </a:cubicBezTo>
                  <a:cubicBezTo>
                    <a:pt x="70" y="409"/>
                    <a:pt x="70" y="409"/>
                    <a:pt x="70" y="409"/>
                  </a:cubicBezTo>
                  <a:cubicBezTo>
                    <a:pt x="70" y="408"/>
                    <a:pt x="70" y="408"/>
                    <a:pt x="70" y="408"/>
                  </a:cubicBezTo>
                  <a:cubicBezTo>
                    <a:pt x="69" y="408"/>
                    <a:pt x="69" y="408"/>
                    <a:pt x="69" y="408"/>
                  </a:cubicBezTo>
                  <a:cubicBezTo>
                    <a:pt x="68" y="408"/>
                    <a:pt x="68" y="408"/>
                    <a:pt x="68" y="408"/>
                  </a:cubicBezTo>
                  <a:cubicBezTo>
                    <a:pt x="66" y="409"/>
                    <a:pt x="66" y="409"/>
                    <a:pt x="66" y="409"/>
                  </a:cubicBezTo>
                  <a:cubicBezTo>
                    <a:pt x="64" y="409"/>
                    <a:pt x="64" y="409"/>
                    <a:pt x="64" y="409"/>
                  </a:cubicBezTo>
                  <a:cubicBezTo>
                    <a:pt x="62" y="410"/>
                    <a:pt x="62" y="410"/>
                    <a:pt x="62" y="410"/>
                  </a:cubicBezTo>
                  <a:cubicBezTo>
                    <a:pt x="61" y="410"/>
                    <a:pt x="61" y="410"/>
                    <a:pt x="61" y="410"/>
                  </a:cubicBezTo>
                  <a:cubicBezTo>
                    <a:pt x="60" y="409"/>
                    <a:pt x="60" y="409"/>
                    <a:pt x="60" y="409"/>
                  </a:cubicBezTo>
                  <a:cubicBezTo>
                    <a:pt x="60" y="409"/>
                    <a:pt x="60" y="409"/>
                    <a:pt x="60" y="409"/>
                  </a:cubicBezTo>
                  <a:cubicBezTo>
                    <a:pt x="63" y="409"/>
                    <a:pt x="63" y="409"/>
                    <a:pt x="63" y="409"/>
                  </a:cubicBezTo>
                  <a:cubicBezTo>
                    <a:pt x="64" y="408"/>
                    <a:pt x="64" y="408"/>
                    <a:pt x="64" y="408"/>
                  </a:cubicBezTo>
                  <a:cubicBezTo>
                    <a:pt x="66" y="406"/>
                    <a:pt x="66" y="406"/>
                    <a:pt x="66" y="406"/>
                  </a:cubicBezTo>
                  <a:cubicBezTo>
                    <a:pt x="67" y="406"/>
                    <a:pt x="67" y="406"/>
                    <a:pt x="67" y="406"/>
                  </a:cubicBezTo>
                  <a:cubicBezTo>
                    <a:pt x="68" y="406"/>
                    <a:pt x="68" y="406"/>
                    <a:pt x="68" y="406"/>
                  </a:cubicBezTo>
                  <a:cubicBezTo>
                    <a:pt x="69" y="407"/>
                    <a:pt x="69" y="407"/>
                    <a:pt x="69" y="407"/>
                  </a:cubicBezTo>
                  <a:cubicBezTo>
                    <a:pt x="70" y="407"/>
                    <a:pt x="70" y="407"/>
                    <a:pt x="70" y="407"/>
                  </a:cubicBezTo>
                  <a:cubicBezTo>
                    <a:pt x="71" y="407"/>
                    <a:pt x="71" y="407"/>
                    <a:pt x="71" y="407"/>
                  </a:cubicBezTo>
                  <a:cubicBezTo>
                    <a:pt x="70" y="406"/>
                    <a:pt x="70" y="406"/>
                    <a:pt x="70" y="406"/>
                  </a:cubicBezTo>
                  <a:cubicBezTo>
                    <a:pt x="68" y="405"/>
                    <a:pt x="68" y="405"/>
                    <a:pt x="68" y="405"/>
                  </a:cubicBezTo>
                  <a:cubicBezTo>
                    <a:pt x="68" y="405"/>
                    <a:pt x="68" y="405"/>
                    <a:pt x="68" y="405"/>
                  </a:cubicBezTo>
                  <a:cubicBezTo>
                    <a:pt x="67" y="404"/>
                    <a:pt x="67" y="404"/>
                    <a:pt x="67" y="404"/>
                  </a:cubicBezTo>
                  <a:cubicBezTo>
                    <a:pt x="67" y="403"/>
                    <a:pt x="67" y="403"/>
                    <a:pt x="67" y="403"/>
                  </a:cubicBezTo>
                  <a:cubicBezTo>
                    <a:pt x="68" y="403"/>
                    <a:pt x="68" y="403"/>
                    <a:pt x="68" y="403"/>
                  </a:cubicBezTo>
                  <a:cubicBezTo>
                    <a:pt x="69" y="403"/>
                    <a:pt x="69" y="403"/>
                    <a:pt x="69" y="403"/>
                  </a:cubicBezTo>
                  <a:cubicBezTo>
                    <a:pt x="70" y="403"/>
                    <a:pt x="70" y="403"/>
                    <a:pt x="70" y="403"/>
                  </a:cubicBezTo>
                  <a:cubicBezTo>
                    <a:pt x="70" y="404"/>
                    <a:pt x="70" y="404"/>
                    <a:pt x="70" y="404"/>
                  </a:cubicBezTo>
                  <a:cubicBezTo>
                    <a:pt x="72" y="406"/>
                    <a:pt x="72" y="406"/>
                    <a:pt x="72" y="406"/>
                  </a:cubicBezTo>
                  <a:cubicBezTo>
                    <a:pt x="73" y="406"/>
                    <a:pt x="73" y="406"/>
                    <a:pt x="73" y="406"/>
                  </a:cubicBezTo>
                  <a:cubicBezTo>
                    <a:pt x="73" y="406"/>
                    <a:pt x="73" y="406"/>
                    <a:pt x="73" y="406"/>
                  </a:cubicBezTo>
                  <a:cubicBezTo>
                    <a:pt x="72" y="405"/>
                    <a:pt x="72" y="405"/>
                    <a:pt x="72" y="405"/>
                  </a:cubicBezTo>
                  <a:cubicBezTo>
                    <a:pt x="72" y="404"/>
                    <a:pt x="72" y="404"/>
                    <a:pt x="72" y="404"/>
                  </a:cubicBezTo>
                  <a:cubicBezTo>
                    <a:pt x="72" y="401"/>
                    <a:pt x="72" y="401"/>
                    <a:pt x="72" y="401"/>
                  </a:cubicBezTo>
                  <a:cubicBezTo>
                    <a:pt x="73" y="400"/>
                    <a:pt x="73" y="400"/>
                    <a:pt x="73" y="400"/>
                  </a:cubicBezTo>
                  <a:cubicBezTo>
                    <a:pt x="73" y="400"/>
                    <a:pt x="73" y="400"/>
                    <a:pt x="73" y="400"/>
                  </a:cubicBezTo>
                  <a:cubicBezTo>
                    <a:pt x="72" y="400"/>
                    <a:pt x="72" y="400"/>
                    <a:pt x="72" y="400"/>
                  </a:cubicBezTo>
                  <a:cubicBezTo>
                    <a:pt x="71" y="401"/>
                    <a:pt x="71" y="401"/>
                    <a:pt x="71" y="401"/>
                  </a:cubicBezTo>
                  <a:cubicBezTo>
                    <a:pt x="70" y="401"/>
                    <a:pt x="70" y="401"/>
                    <a:pt x="70" y="401"/>
                  </a:cubicBezTo>
                  <a:cubicBezTo>
                    <a:pt x="69" y="400"/>
                    <a:pt x="69" y="400"/>
                    <a:pt x="69" y="400"/>
                  </a:cubicBezTo>
                  <a:cubicBezTo>
                    <a:pt x="69" y="400"/>
                    <a:pt x="69" y="400"/>
                    <a:pt x="69" y="400"/>
                  </a:cubicBezTo>
                  <a:cubicBezTo>
                    <a:pt x="67" y="402"/>
                    <a:pt x="67" y="402"/>
                    <a:pt x="67" y="402"/>
                  </a:cubicBezTo>
                  <a:cubicBezTo>
                    <a:pt x="65" y="403"/>
                    <a:pt x="65" y="403"/>
                    <a:pt x="65" y="403"/>
                  </a:cubicBezTo>
                  <a:cubicBezTo>
                    <a:pt x="65" y="402"/>
                    <a:pt x="65" y="402"/>
                    <a:pt x="65" y="402"/>
                  </a:cubicBezTo>
                  <a:cubicBezTo>
                    <a:pt x="65" y="402"/>
                    <a:pt x="65" y="402"/>
                    <a:pt x="65" y="402"/>
                  </a:cubicBezTo>
                  <a:cubicBezTo>
                    <a:pt x="66" y="401"/>
                    <a:pt x="66" y="401"/>
                    <a:pt x="66" y="401"/>
                  </a:cubicBezTo>
                  <a:cubicBezTo>
                    <a:pt x="66" y="401"/>
                    <a:pt x="66" y="401"/>
                    <a:pt x="66" y="401"/>
                  </a:cubicBezTo>
                  <a:cubicBezTo>
                    <a:pt x="65" y="401"/>
                    <a:pt x="65" y="401"/>
                    <a:pt x="65" y="401"/>
                  </a:cubicBezTo>
                  <a:cubicBezTo>
                    <a:pt x="64" y="402"/>
                    <a:pt x="64" y="402"/>
                    <a:pt x="64" y="402"/>
                  </a:cubicBezTo>
                  <a:cubicBezTo>
                    <a:pt x="63" y="403"/>
                    <a:pt x="63" y="403"/>
                    <a:pt x="63" y="403"/>
                  </a:cubicBezTo>
                  <a:cubicBezTo>
                    <a:pt x="61" y="404"/>
                    <a:pt x="61" y="404"/>
                    <a:pt x="61" y="404"/>
                  </a:cubicBezTo>
                  <a:cubicBezTo>
                    <a:pt x="60" y="405"/>
                    <a:pt x="60" y="405"/>
                    <a:pt x="60" y="405"/>
                  </a:cubicBezTo>
                  <a:cubicBezTo>
                    <a:pt x="59" y="407"/>
                    <a:pt x="59" y="407"/>
                    <a:pt x="59" y="407"/>
                  </a:cubicBezTo>
                  <a:cubicBezTo>
                    <a:pt x="58" y="407"/>
                    <a:pt x="58" y="407"/>
                    <a:pt x="58" y="407"/>
                  </a:cubicBezTo>
                  <a:cubicBezTo>
                    <a:pt x="58" y="405"/>
                    <a:pt x="58" y="405"/>
                    <a:pt x="58" y="405"/>
                  </a:cubicBezTo>
                  <a:cubicBezTo>
                    <a:pt x="58" y="403"/>
                    <a:pt x="58" y="403"/>
                    <a:pt x="58" y="403"/>
                  </a:cubicBezTo>
                  <a:cubicBezTo>
                    <a:pt x="59" y="403"/>
                    <a:pt x="59" y="403"/>
                    <a:pt x="59" y="403"/>
                  </a:cubicBezTo>
                  <a:cubicBezTo>
                    <a:pt x="58" y="402"/>
                    <a:pt x="58" y="402"/>
                    <a:pt x="58" y="402"/>
                  </a:cubicBezTo>
                  <a:cubicBezTo>
                    <a:pt x="58" y="400"/>
                    <a:pt x="58" y="400"/>
                    <a:pt x="58" y="400"/>
                  </a:cubicBezTo>
                  <a:cubicBezTo>
                    <a:pt x="58" y="399"/>
                    <a:pt x="58" y="399"/>
                    <a:pt x="58" y="399"/>
                  </a:cubicBezTo>
                  <a:cubicBezTo>
                    <a:pt x="59" y="399"/>
                    <a:pt x="59" y="399"/>
                    <a:pt x="59" y="399"/>
                  </a:cubicBezTo>
                  <a:cubicBezTo>
                    <a:pt x="62" y="398"/>
                    <a:pt x="62" y="398"/>
                    <a:pt x="62" y="398"/>
                  </a:cubicBezTo>
                  <a:cubicBezTo>
                    <a:pt x="63" y="398"/>
                    <a:pt x="63" y="398"/>
                    <a:pt x="63" y="398"/>
                  </a:cubicBezTo>
                  <a:cubicBezTo>
                    <a:pt x="64" y="397"/>
                    <a:pt x="64" y="397"/>
                    <a:pt x="64" y="397"/>
                  </a:cubicBezTo>
                  <a:cubicBezTo>
                    <a:pt x="65" y="396"/>
                    <a:pt x="65" y="396"/>
                    <a:pt x="65" y="396"/>
                  </a:cubicBezTo>
                  <a:cubicBezTo>
                    <a:pt x="64" y="396"/>
                    <a:pt x="64" y="396"/>
                    <a:pt x="64" y="396"/>
                  </a:cubicBezTo>
                  <a:cubicBezTo>
                    <a:pt x="63" y="396"/>
                    <a:pt x="63" y="396"/>
                    <a:pt x="63" y="396"/>
                  </a:cubicBezTo>
                  <a:cubicBezTo>
                    <a:pt x="62" y="397"/>
                    <a:pt x="62" y="397"/>
                    <a:pt x="62" y="397"/>
                  </a:cubicBezTo>
                  <a:cubicBezTo>
                    <a:pt x="61" y="396"/>
                    <a:pt x="61" y="396"/>
                    <a:pt x="61" y="396"/>
                  </a:cubicBezTo>
                  <a:cubicBezTo>
                    <a:pt x="61" y="397"/>
                    <a:pt x="61" y="397"/>
                    <a:pt x="61" y="397"/>
                  </a:cubicBezTo>
                  <a:cubicBezTo>
                    <a:pt x="60" y="398"/>
                    <a:pt x="60" y="398"/>
                    <a:pt x="60" y="398"/>
                  </a:cubicBezTo>
                  <a:cubicBezTo>
                    <a:pt x="59" y="398"/>
                    <a:pt x="59" y="398"/>
                    <a:pt x="59" y="398"/>
                  </a:cubicBezTo>
                  <a:cubicBezTo>
                    <a:pt x="58" y="397"/>
                    <a:pt x="58" y="397"/>
                    <a:pt x="58" y="397"/>
                  </a:cubicBezTo>
                  <a:cubicBezTo>
                    <a:pt x="58" y="395"/>
                    <a:pt x="58" y="395"/>
                    <a:pt x="58" y="395"/>
                  </a:cubicBezTo>
                  <a:cubicBezTo>
                    <a:pt x="59" y="394"/>
                    <a:pt x="59" y="394"/>
                    <a:pt x="59" y="394"/>
                  </a:cubicBezTo>
                  <a:cubicBezTo>
                    <a:pt x="59" y="393"/>
                    <a:pt x="59" y="393"/>
                    <a:pt x="59" y="393"/>
                  </a:cubicBezTo>
                  <a:cubicBezTo>
                    <a:pt x="59" y="391"/>
                    <a:pt x="59" y="391"/>
                    <a:pt x="59" y="391"/>
                  </a:cubicBezTo>
                  <a:cubicBezTo>
                    <a:pt x="58" y="391"/>
                    <a:pt x="58" y="391"/>
                    <a:pt x="58" y="391"/>
                  </a:cubicBezTo>
                  <a:cubicBezTo>
                    <a:pt x="57" y="392"/>
                    <a:pt x="57" y="392"/>
                    <a:pt x="57" y="392"/>
                  </a:cubicBezTo>
                  <a:cubicBezTo>
                    <a:pt x="56" y="392"/>
                    <a:pt x="56" y="392"/>
                    <a:pt x="56" y="392"/>
                  </a:cubicBezTo>
                  <a:cubicBezTo>
                    <a:pt x="56" y="391"/>
                    <a:pt x="56" y="391"/>
                    <a:pt x="56" y="391"/>
                  </a:cubicBezTo>
                  <a:cubicBezTo>
                    <a:pt x="57" y="390"/>
                    <a:pt x="57" y="390"/>
                    <a:pt x="57" y="390"/>
                  </a:cubicBezTo>
                  <a:cubicBezTo>
                    <a:pt x="59" y="390"/>
                    <a:pt x="59" y="390"/>
                    <a:pt x="59" y="390"/>
                  </a:cubicBezTo>
                  <a:cubicBezTo>
                    <a:pt x="60" y="389"/>
                    <a:pt x="60" y="389"/>
                    <a:pt x="60" y="389"/>
                  </a:cubicBezTo>
                  <a:cubicBezTo>
                    <a:pt x="62" y="388"/>
                    <a:pt x="62" y="388"/>
                    <a:pt x="62" y="388"/>
                  </a:cubicBezTo>
                  <a:cubicBezTo>
                    <a:pt x="63" y="387"/>
                    <a:pt x="63" y="387"/>
                    <a:pt x="63" y="387"/>
                  </a:cubicBezTo>
                  <a:cubicBezTo>
                    <a:pt x="64" y="387"/>
                    <a:pt x="64" y="387"/>
                    <a:pt x="64" y="387"/>
                  </a:cubicBezTo>
                  <a:cubicBezTo>
                    <a:pt x="64" y="386"/>
                    <a:pt x="64" y="386"/>
                    <a:pt x="64" y="386"/>
                  </a:cubicBezTo>
                  <a:cubicBezTo>
                    <a:pt x="65" y="385"/>
                    <a:pt x="65" y="385"/>
                    <a:pt x="65" y="385"/>
                  </a:cubicBezTo>
                  <a:cubicBezTo>
                    <a:pt x="65" y="386"/>
                    <a:pt x="65" y="386"/>
                    <a:pt x="65" y="386"/>
                  </a:cubicBezTo>
                  <a:cubicBezTo>
                    <a:pt x="66" y="385"/>
                    <a:pt x="66" y="385"/>
                    <a:pt x="66" y="385"/>
                  </a:cubicBezTo>
                  <a:cubicBezTo>
                    <a:pt x="69" y="385"/>
                    <a:pt x="69" y="385"/>
                    <a:pt x="69" y="385"/>
                  </a:cubicBezTo>
                  <a:cubicBezTo>
                    <a:pt x="70" y="386"/>
                    <a:pt x="70" y="386"/>
                    <a:pt x="70" y="386"/>
                  </a:cubicBezTo>
                  <a:cubicBezTo>
                    <a:pt x="71" y="386"/>
                    <a:pt x="71" y="386"/>
                    <a:pt x="71" y="386"/>
                  </a:cubicBezTo>
                  <a:cubicBezTo>
                    <a:pt x="71" y="385"/>
                    <a:pt x="71" y="385"/>
                    <a:pt x="71" y="385"/>
                  </a:cubicBezTo>
                  <a:cubicBezTo>
                    <a:pt x="69" y="384"/>
                    <a:pt x="69" y="384"/>
                    <a:pt x="69" y="384"/>
                  </a:cubicBezTo>
                  <a:cubicBezTo>
                    <a:pt x="69" y="383"/>
                    <a:pt x="69" y="383"/>
                    <a:pt x="69" y="383"/>
                  </a:cubicBezTo>
                  <a:cubicBezTo>
                    <a:pt x="68" y="383"/>
                    <a:pt x="68" y="383"/>
                    <a:pt x="68" y="383"/>
                  </a:cubicBezTo>
                  <a:cubicBezTo>
                    <a:pt x="64" y="385"/>
                    <a:pt x="64" y="385"/>
                    <a:pt x="64" y="385"/>
                  </a:cubicBezTo>
                  <a:cubicBezTo>
                    <a:pt x="63" y="385"/>
                    <a:pt x="63" y="385"/>
                    <a:pt x="63" y="385"/>
                  </a:cubicBezTo>
                  <a:cubicBezTo>
                    <a:pt x="63" y="385"/>
                    <a:pt x="63" y="385"/>
                    <a:pt x="63" y="385"/>
                  </a:cubicBezTo>
                  <a:cubicBezTo>
                    <a:pt x="62" y="387"/>
                    <a:pt x="62" y="387"/>
                    <a:pt x="62" y="387"/>
                  </a:cubicBezTo>
                  <a:cubicBezTo>
                    <a:pt x="61" y="387"/>
                    <a:pt x="61" y="387"/>
                    <a:pt x="61" y="387"/>
                  </a:cubicBezTo>
                  <a:cubicBezTo>
                    <a:pt x="60" y="388"/>
                    <a:pt x="60" y="388"/>
                    <a:pt x="60" y="388"/>
                  </a:cubicBezTo>
                  <a:cubicBezTo>
                    <a:pt x="59" y="389"/>
                    <a:pt x="59" y="389"/>
                    <a:pt x="59" y="389"/>
                  </a:cubicBezTo>
                  <a:cubicBezTo>
                    <a:pt x="58" y="389"/>
                    <a:pt x="58" y="389"/>
                    <a:pt x="58" y="389"/>
                  </a:cubicBezTo>
                  <a:cubicBezTo>
                    <a:pt x="58" y="388"/>
                    <a:pt x="58" y="388"/>
                    <a:pt x="58" y="388"/>
                  </a:cubicBezTo>
                  <a:cubicBezTo>
                    <a:pt x="58" y="387"/>
                    <a:pt x="58" y="387"/>
                    <a:pt x="58" y="387"/>
                  </a:cubicBezTo>
                  <a:cubicBezTo>
                    <a:pt x="57" y="387"/>
                    <a:pt x="57" y="387"/>
                    <a:pt x="57" y="387"/>
                  </a:cubicBezTo>
                  <a:cubicBezTo>
                    <a:pt x="57" y="386"/>
                    <a:pt x="57" y="386"/>
                    <a:pt x="57" y="386"/>
                  </a:cubicBezTo>
                  <a:cubicBezTo>
                    <a:pt x="58" y="385"/>
                    <a:pt x="58" y="385"/>
                    <a:pt x="58" y="385"/>
                  </a:cubicBezTo>
                  <a:cubicBezTo>
                    <a:pt x="57" y="384"/>
                    <a:pt x="57" y="384"/>
                    <a:pt x="57" y="384"/>
                  </a:cubicBezTo>
                  <a:cubicBezTo>
                    <a:pt x="56" y="384"/>
                    <a:pt x="56" y="384"/>
                    <a:pt x="56" y="384"/>
                  </a:cubicBezTo>
                  <a:cubicBezTo>
                    <a:pt x="55" y="383"/>
                    <a:pt x="55" y="383"/>
                    <a:pt x="55" y="383"/>
                  </a:cubicBezTo>
                  <a:cubicBezTo>
                    <a:pt x="55" y="383"/>
                    <a:pt x="55" y="383"/>
                    <a:pt x="55" y="383"/>
                  </a:cubicBezTo>
                  <a:cubicBezTo>
                    <a:pt x="57" y="382"/>
                    <a:pt x="57" y="382"/>
                    <a:pt x="57" y="382"/>
                  </a:cubicBezTo>
                  <a:cubicBezTo>
                    <a:pt x="58" y="381"/>
                    <a:pt x="58" y="381"/>
                    <a:pt x="58" y="381"/>
                  </a:cubicBezTo>
                  <a:cubicBezTo>
                    <a:pt x="59" y="381"/>
                    <a:pt x="59" y="381"/>
                    <a:pt x="59" y="381"/>
                  </a:cubicBezTo>
                  <a:cubicBezTo>
                    <a:pt x="59" y="381"/>
                    <a:pt x="59" y="381"/>
                    <a:pt x="59" y="381"/>
                  </a:cubicBezTo>
                  <a:cubicBezTo>
                    <a:pt x="61" y="382"/>
                    <a:pt x="61" y="382"/>
                    <a:pt x="61" y="382"/>
                  </a:cubicBezTo>
                  <a:cubicBezTo>
                    <a:pt x="62" y="381"/>
                    <a:pt x="62" y="381"/>
                    <a:pt x="62" y="381"/>
                  </a:cubicBezTo>
                  <a:cubicBezTo>
                    <a:pt x="63" y="380"/>
                    <a:pt x="63" y="380"/>
                    <a:pt x="63" y="380"/>
                  </a:cubicBezTo>
                  <a:cubicBezTo>
                    <a:pt x="65" y="380"/>
                    <a:pt x="65" y="380"/>
                    <a:pt x="65" y="380"/>
                  </a:cubicBezTo>
                  <a:cubicBezTo>
                    <a:pt x="65" y="379"/>
                    <a:pt x="65" y="379"/>
                    <a:pt x="65" y="379"/>
                  </a:cubicBezTo>
                  <a:cubicBezTo>
                    <a:pt x="65" y="379"/>
                    <a:pt x="65" y="379"/>
                    <a:pt x="65" y="379"/>
                  </a:cubicBezTo>
                  <a:cubicBezTo>
                    <a:pt x="63" y="378"/>
                    <a:pt x="63" y="378"/>
                    <a:pt x="63" y="378"/>
                  </a:cubicBezTo>
                  <a:cubicBezTo>
                    <a:pt x="62" y="380"/>
                    <a:pt x="62" y="380"/>
                    <a:pt x="62" y="380"/>
                  </a:cubicBezTo>
                  <a:cubicBezTo>
                    <a:pt x="61" y="380"/>
                    <a:pt x="61" y="380"/>
                    <a:pt x="61" y="380"/>
                  </a:cubicBezTo>
                  <a:cubicBezTo>
                    <a:pt x="60" y="380"/>
                    <a:pt x="60" y="380"/>
                    <a:pt x="60" y="380"/>
                  </a:cubicBezTo>
                  <a:cubicBezTo>
                    <a:pt x="59" y="379"/>
                    <a:pt x="59" y="379"/>
                    <a:pt x="59" y="379"/>
                  </a:cubicBezTo>
                  <a:cubicBezTo>
                    <a:pt x="58" y="379"/>
                    <a:pt x="58" y="379"/>
                    <a:pt x="58" y="379"/>
                  </a:cubicBezTo>
                  <a:cubicBezTo>
                    <a:pt x="57" y="380"/>
                    <a:pt x="57" y="380"/>
                    <a:pt x="57" y="380"/>
                  </a:cubicBezTo>
                  <a:cubicBezTo>
                    <a:pt x="56" y="381"/>
                    <a:pt x="56" y="381"/>
                    <a:pt x="56" y="381"/>
                  </a:cubicBezTo>
                  <a:cubicBezTo>
                    <a:pt x="56" y="380"/>
                    <a:pt x="56" y="380"/>
                    <a:pt x="56" y="380"/>
                  </a:cubicBezTo>
                  <a:cubicBezTo>
                    <a:pt x="55" y="380"/>
                    <a:pt x="55" y="380"/>
                    <a:pt x="55" y="380"/>
                  </a:cubicBezTo>
                  <a:cubicBezTo>
                    <a:pt x="54" y="380"/>
                    <a:pt x="54" y="380"/>
                    <a:pt x="54" y="380"/>
                  </a:cubicBezTo>
                  <a:cubicBezTo>
                    <a:pt x="53" y="380"/>
                    <a:pt x="53" y="380"/>
                    <a:pt x="53" y="380"/>
                  </a:cubicBezTo>
                  <a:cubicBezTo>
                    <a:pt x="53" y="379"/>
                    <a:pt x="53" y="379"/>
                    <a:pt x="53" y="379"/>
                  </a:cubicBezTo>
                  <a:cubicBezTo>
                    <a:pt x="54" y="379"/>
                    <a:pt x="54" y="379"/>
                    <a:pt x="54" y="379"/>
                  </a:cubicBezTo>
                  <a:cubicBezTo>
                    <a:pt x="57" y="378"/>
                    <a:pt x="57" y="378"/>
                    <a:pt x="57" y="378"/>
                  </a:cubicBezTo>
                  <a:cubicBezTo>
                    <a:pt x="59" y="377"/>
                    <a:pt x="59" y="377"/>
                    <a:pt x="59" y="377"/>
                  </a:cubicBezTo>
                  <a:cubicBezTo>
                    <a:pt x="60" y="376"/>
                    <a:pt x="60" y="376"/>
                    <a:pt x="60" y="376"/>
                  </a:cubicBezTo>
                  <a:cubicBezTo>
                    <a:pt x="63" y="376"/>
                    <a:pt x="63" y="376"/>
                    <a:pt x="63" y="376"/>
                  </a:cubicBezTo>
                  <a:cubicBezTo>
                    <a:pt x="64" y="374"/>
                    <a:pt x="64" y="374"/>
                    <a:pt x="64" y="374"/>
                  </a:cubicBezTo>
                  <a:cubicBezTo>
                    <a:pt x="67" y="371"/>
                    <a:pt x="67" y="371"/>
                    <a:pt x="67" y="371"/>
                  </a:cubicBezTo>
                  <a:cubicBezTo>
                    <a:pt x="70" y="370"/>
                    <a:pt x="70" y="370"/>
                    <a:pt x="70" y="370"/>
                  </a:cubicBezTo>
                  <a:cubicBezTo>
                    <a:pt x="72" y="369"/>
                    <a:pt x="72" y="369"/>
                    <a:pt x="72" y="369"/>
                  </a:cubicBezTo>
                  <a:cubicBezTo>
                    <a:pt x="73" y="369"/>
                    <a:pt x="73" y="369"/>
                    <a:pt x="73" y="369"/>
                  </a:cubicBezTo>
                  <a:cubicBezTo>
                    <a:pt x="74" y="368"/>
                    <a:pt x="74" y="368"/>
                    <a:pt x="74" y="368"/>
                  </a:cubicBezTo>
                  <a:cubicBezTo>
                    <a:pt x="74" y="368"/>
                    <a:pt x="74" y="368"/>
                    <a:pt x="74" y="368"/>
                  </a:cubicBezTo>
                  <a:cubicBezTo>
                    <a:pt x="73" y="367"/>
                    <a:pt x="73" y="367"/>
                    <a:pt x="73" y="367"/>
                  </a:cubicBezTo>
                  <a:cubicBezTo>
                    <a:pt x="71" y="368"/>
                    <a:pt x="71" y="368"/>
                    <a:pt x="71" y="368"/>
                  </a:cubicBezTo>
                  <a:cubicBezTo>
                    <a:pt x="66" y="370"/>
                    <a:pt x="66" y="370"/>
                    <a:pt x="66" y="370"/>
                  </a:cubicBezTo>
                  <a:cubicBezTo>
                    <a:pt x="64" y="372"/>
                    <a:pt x="64" y="372"/>
                    <a:pt x="64" y="372"/>
                  </a:cubicBezTo>
                  <a:cubicBezTo>
                    <a:pt x="63" y="374"/>
                    <a:pt x="63" y="374"/>
                    <a:pt x="63" y="374"/>
                  </a:cubicBezTo>
                  <a:cubicBezTo>
                    <a:pt x="61" y="375"/>
                    <a:pt x="61" y="375"/>
                    <a:pt x="61" y="375"/>
                  </a:cubicBezTo>
                  <a:cubicBezTo>
                    <a:pt x="58" y="376"/>
                    <a:pt x="58" y="376"/>
                    <a:pt x="58" y="376"/>
                  </a:cubicBezTo>
                  <a:cubicBezTo>
                    <a:pt x="57" y="376"/>
                    <a:pt x="57" y="376"/>
                    <a:pt x="57" y="376"/>
                  </a:cubicBezTo>
                  <a:cubicBezTo>
                    <a:pt x="54" y="378"/>
                    <a:pt x="54" y="378"/>
                    <a:pt x="54" y="378"/>
                  </a:cubicBezTo>
                  <a:cubicBezTo>
                    <a:pt x="53" y="378"/>
                    <a:pt x="53" y="378"/>
                    <a:pt x="53" y="378"/>
                  </a:cubicBezTo>
                  <a:cubicBezTo>
                    <a:pt x="52" y="377"/>
                    <a:pt x="52" y="377"/>
                    <a:pt x="52" y="377"/>
                  </a:cubicBezTo>
                  <a:cubicBezTo>
                    <a:pt x="53" y="376"/>
                    <a:pt x="53" y="376"/>
                    <a:pt x="53" y="376"/>
                  </a:cubicBezTo>
                  <a:cubicBezTo>
                    <a:pt x="53" y="373"/>
                    <a:pt x="53" y="373"/>
                    <a:pt x="53" y="373"/>
                  </a:cubicBezTo>
                  <a:cubicBezTo>
                    <a:pt x="54" y="372"/>
                    <a:pt x="54" y="372"/>
                    <a:pt x="54" y="372"/>
                  </a:cubicBezTo>
                  <a:cubicBezTo>
                    <a:pt x="55" y="372"/>
                    <a:pt x="55" y="372"/>
                    <a:pt x="55" y="372"/>
                  </a:cubicBezTo>
                  <a:cubicBezTo>
                    <a:pt x="56" y="373"/>
                    <a:pt x="56" y="373"/>
                    <a:pt x="56" y="373"/>
                  </a:cubicBezTo>
                  <a:cubicBezTo>
                    <a:pt x="57" y="373"/>
                    <a:pt x="57" y="373"/>
                    <a:pt x="57" y="373"/>
                  </a:cubicBezTo>
                  <a:cubicBezTo>
                    <a:pt x="59" y="373"/>
                    <a:pt x="59" y="373"/>
                    <a:pt x="59" y="373"/>
                  </a:cubicBezTo>
                  <a:cubicBezTo>
                    <a:pt x="61" y="372"/>
                    <a:pt x="61" y="372"/>
                    <a:pt x="61" y="372"/>
                  </a:cubicBezTo>
                  <a:cubicBezTo>
                    <a:pt x="60" y="372"/>
                    <a:pt x="60" y="372"/>
                    <a:pt x="60" y="372"/>
                  </a:cubicBezTo>
                  <a:cubicBezTo>
                    <a:pt x="59" y="371"/>
                    <a:pt x="59" y="371"/>
                    <a:pt x="59" y="371"/>
                  </a:cubicBezTo>
                  <a:cubicBezTo>
                    <a:pt x="58" y="371"/>
                    <a:pt x="58" y="371"/>
                    <a:pt x="58" y="371"/>
                  </a:cubicBezTo>
                  <a:cubicBezTo>
                    <a:pt x="57" y="372"/>
                    <a:pt x="57" y="372"/>
                    <a:pt x="57" y="372"/>
                  </a:cubicBezTo>
                  <a:cubicBezTo>
                    <a:pt x="56" y="371"/>
                    <a:pt x="56" y="371"/>
                    <a:pt x="56" y="371"/>
                  </a:cubicBezTo>
                  <a:cubicBezTo>
                    <a:pt x="55" y="370"/>
                    <a:pt x="55" y="370"/>
                    <a:pt x="55" y="370"/>
                  </a:cubicBezTo>
                  <a:cubicBezTo>
                    <a:pt x="55" y="369"/>
                    <a:pt x="55" y="369"/>
                    <a:pt x="55" y="369"/>
                  </a:cubicBezTo>
                  <a:cubicBezTo>
                    <a:pt x="57" y="369"/>
                    <a:pt x="57" y="369"/>
                    <a:pt x="57" y="369"/>
                  </a:cubicBezTo>
                  <a:cubicBezTo>
                    <a:pt x="58" y="370"/>
                    <a:pt x="58" y="370"/>
                    <a:pt x="58" y="370"/>
                  </a:cubicBezTo>
                  <a:cubicBezTo>
                    <a:pt x="60" y="370"/>
                    <a:pt x="60" y="370"/>
                    <a:pt x="60" y="370"/>
                  </a:cubicBezTo>
                  <a:cubicBezTo>
                    <a:pt x="61" y="370"/>
                    <a:pt x="61" y="370"/>
                    <a:pt x="61" y="370"/>
                  </a:cubicBezTo>
                  <a:cubicBezTo>
                    <a:pt x="61" y="369"/>
                    <a:pt x="61" y="369"/>
                    <a:pt x="61" y="369"/>
                  </a:cubicBezTo>
                  <a:cubicBezTo>
                    <a:pt x="60" y="369"/>
                    <a:pt x="60" y="369"/>
                    <a:pt x="60" y="369"/>
                  </a:cubicBezTo>
                  <a:cubicBezTo>
                    <a:pt x="59" y="369"/>
                    <a:pt x="59" y="369"/>
                    <a:pt x="59" y="369"/>
                  </a:cubicBezTo>
                  <a:cubicBezTo>
                    <a:pt x="59" y="368"/>
                    <a:pt x="59" y="368"/>
                    <a:pt x="59" y="368"/>
                  </a:cubicBezTo>
                  <a:cubicBezTo>
                    <a:pt x="59" y="368"/>
                    <a:pt x="59" y="368"/>
                    <a:pt x="59" y="368"/>
                  </a:cubicBezTo>
                  <a:cubicBezTo>
                    <a:pt x="60" y="367"/>
                    <a:pt x="60" y="367"/>
                    <a:pt x="60" y="367"/>
                  </a:cubicBezTo>
                  <a:cubicBezTo>
                    <a:pt x="61" y="367"/>
                    <a:pt x="61" y="367"/>
                    <a:pt x="61" y="367"/>
                  </a:cubicBezTo>
                  <a:cubicBezTo>
                    <a:pt x="61" y="367"/>
                    <a:pt x="61" y="367"/>
                    <a:pt x="61" y="367"/>
                  </a:cubicBezTo>
                  <a:cubicBezTo>
                    <a:pt x="63" y="368"/>
                    <a:pt x="63" y="368"/>
                    <a:pt x="63" y="368"/>
                  </a:cubicBezTo>
                  <a:cubicBezTo>
                    <a:pt x="63" y="367"/>
                    <a:pt x="63" y="367"/>
                    <a:pt x="63" y="367"/>
                  </a:cubicBezTo>
                  <a:cubicBezTo>
                    <a:pt x="63" y="366"/>
                    <a:pt x="63" y="366"/>
                    <a:pt x="63" y="366"/>
                  </a:cubicBezTo>
                  <a:cubicBezTo>
                    <a:pt x="63" y="365"/>
                    <a:pt x="63" y="365"/>
                    <a:pt x="63" y="365"/>
                  </a:cubicBezTo>
                  <a:cubicBezTo>
                    <a:pt x="63" y="365"/>
                    <a:pt x="63" y="365"/>
                    <a:pt x="63" y="365"/>
                  </a:cubicBezTo>
                  <a:cubicBezTo>
                    <a:pt x="62" y="365"/>
                    <a:pt x="62" y="365"/>
                    <a:pt x="62" y="365"/>
                  </a:cubicBezTo>
                  <a:cubicBezTo>
                    <a:pt x="61" y="365"/>
                    <a:pt x="61" y="365"/>
                    <a:pt x="61" y="365"/>
                  </a:cubicBezTo>
                  <a:cubicBezTo>
                    <a:pt x="60" y="365"/>
                    <a:pt x="60" y="365"/>
                    <a:pt x="60" y="365"/>
                  </a:cubicBezTo>
                  <a:cubicBezTo>
                    <a:pt x="56" y="364"/>
                    <a:pt x="56" y="364"/>
                    <a:pt x="56" y="364"/>
                  </a:cubicBezTo>
                  <a:cubicBezTo>
                    <a:pt x="54" y="364"/>
                    <a:pt x="54" y="364"/>
                    <a:pt x="54" y="364"/>
                  </a:cubicBezTo>
                  <a:cubicBezTo>
                    <a:pt x="54" y="363"/>
                    <a:pt x="54" y="363"/>
                    <a:pt x="54" y="363"/>
                  </a:cubicBezTo>
                  <a:cubicBezTo>
                    <a:pt x="54" y="363"/>
                    <a:pt x="54" y="363"/>
                    <a:pt x="54" y="363"/>
                  </a:cubicBezTo>
                  <a:cubicBezTo>
                    <a:pt x="55" y="363"/>
                    <a:pt x="55" y="363"/>
                    <a:pt x="55" y="363"/>
                  </a:cubicBezTo>
                  <a:cubicBezTo>
                    <a:pt x="57" y="363"/>
                    <a:pt x="57" y="363"/>
                    <a:pt x="57" y="363"/>
                  </a:cubicBezTo>
                  <a:cubicBezTo>
                    <a:pt x="57" y="363"/>
                    <a:pt x="57" y="363"/>
                    <a:pt x="57" y="363"/>
                  </a:cubicBezTo>
                  <a:cubicBezTo>
                    <a:pt x="57" y="362"/>
                    <a:pt x="57" y="362"/>
                    <a:pt x="57" y="362"/>
                  </a:cubicBezTo>
                  <a:cubicBezTo>
                    <a:pt x="55" y="362"/>
                    <a:pt x="55" y="362"/>
                    <a:pt x="55" y="362"/>
                  </a:cubicBezTo>
                  <a:cubicBezTo>
                    <a:pt x="55" y="362"/>
                    <a:pt x="55" y="362"/>
                    <a:pt x="55" y="362"/>
                  </a:cubicBezTo>
                  <a:cubicBezTo>
                    <a:pt x="55" y="361"/>
                    <a:pt x="55" y="361"/>
                    <a:pt x="55" y="361"/>
                  </a:cubicBezTo>
                  <a:cubicBezTo>
                    <a:pt x="57" y="361"/>
                    <a:pt x="57" y="361"/>
                    <a:pt x="57" y="361"/>
                  </a:cubicBezTo>
                  <a:cubicBezTo>
                    <a:pt x="58" y="360"/>
                    <a:pt x="58" y="360"/>
                    <a:pt x="58" y="360"/>
                  </a:cubicBezTo>
                  <a:cubicBezTo>
                    <a:pt x="59" y="360"/>
                    <a:pt x="59" y="360"/>
                    <a:pt x="59" y="360"/>
                  </a:cubicBezTo>
                  <a:cubicBezTo>
                    <a:pt x="65" y="361"/>
                    <a:pt x="65" y="361"/>
                    <a:pt x="65" y="361"/>
                  </a:cubicBezTo>
                  <a:cubicBezTo>
                    <a:pt x="66" y="360"/>
                    <a:pt x="66" y="360"/>
                    <a:pt x="66" y="360"/>
                  </a:cubicBezTo>
                  <a:cubicBezTo>
                    <a:pt x="68" y="360"/>
                    <a:pt x="68" y="360"/>
                    <a:pt x="68" y="360"/>
                  </a:cubicBezTo>
                  <a:cubicBezTo>
                    <a:pt x="69" y="360"/>
                    <a:pt x="69" y="360"/>
                    <a:pt x="69" y="360"/>
                  </a:cubicBezTo>
                  <a:cubicBezTo>
                    <a:pt x="69" y="359"/>
                    <a:pt x="69" y="359"/>
                    <a:pt x="69" y="359"/>
                  </a:cubicBezTo>
                  <a:cubicBezTo>
                    <a:pt x="67" y="359"/>
                    <a:pt x="67" y="359"/>
                    <a:pt x="67" y="359"/>
                  </a:cubicBezTo>
                  <a:cubicBezTo>
                    <a:pt x="64" y="359"/>
                    <a:pt x="64" y="359"/>
                    <a:pt x="64" y="359"/>
                  </a:cubicBezTo>
                  <a:cubicBezTo>
                    <a:pt x="61" y="359"/>
                    <a:pt x="61" y="359"/>
                    <a:pt x="61" y="359"/>
                  </a:cubicBezTo>
                  <a:cubicBezTo>
                    <a:pt x="60" y="359"/>
                    <a:pt x="60" y="359"/>
                    <a:pt x="60" y="359"/>
                  </a:cubicBezTo>
                  <a:cubicBezTo>
                    <a:pt x="59" y="359"/>
                    <a:pt x="59" y="359"/>
                    <a:pt x="59" y="359"/>
                  </a:cubicBezTo>
                  <a:cubicBezTo>
                    <a:pt x="58" y="359"/>
                    <a:pt x="58" y="359"/>
                    <a:pt x="58" y="359"/>
                  </a:cubicBezTo>
                  <a:cubicBezTo>
                    <a:pt x="57" y="359"/>
                    <a:pt x="57" y="359"/>
                    <a:pt x="57" y="359"/>
                  </a:cubicBezTo>
                  <a:cubicBezTo>
                    <a:pt x="56" y="360"/>
                    <a:pt x="56" y="360"/>
                    <a:pt x="56" y="360"/>
                  </a:cubicBezTo>
                  <a:cubicBezTo>
                    <a:pt x="55" y="360"/>
                    <a:pt x="55" y="360"/>
                    <a:pt x="55" y="360"/>
                  </a:cubicBezTo>
                  <a:cubicBezTo>
                    <a:pt x="55" y="358"/>
                    <a:pt x="55" y="358"/>
                    <a:pt x="55" y="358"/>
                  </a:cubicBezTo>
                  <a:cubicBezTo>
                    <a:pt x="56" y="357"/>
                    <a:pt x="56" y="357"/>
                    <a:pt x="56" y="357"/>
                  </a:cubicBezTo>
                  <a:cubicBezTo>
                    <a:pt x="58" y="356"/>
                    <a:pt x="58" y="356"/>
                    <a:pt x="58" y="356"/>
                  </a:cubicBezTo>
                  <a:cubicBezTo>
                    <a:pt x="59" y="355"/>
                    <a:pt x="59" y="355"/>
                    <a:pt x="59" y="355"/>
                  </a:cubicBezTo>
                  <a:cubicBezTo>
                    <a:pt x="61" y="355"/>
                    <a:pt x="61" y="355"/>
                    <a:pt x="61" y="355"/>
                  </a:cubicBezTo>
                  <a:cubicBezTo>
                    <a:pt x="61" y="353"/>
                    <a:pt x="61" y="353"/>
                    <a:pt x="61" y="353"/>
                  </a:cubicBezTo>
                  <a:cubicBezTo>
                    <a:pt x="63" y="352"/>
                    <a:pt x="63" y="352"/>
                    <a:pt x="63" y="352"/>
                  </a:cubicBezTo>
                  <a:cubicBezTo>
                    <a:pt x="63" y="352"/>
                    <a:pt x="63" y="352"/>
                    <a:pt x="63" y="352"/>
                  </a:cubicBezTo>
                  <a:cubicBezTo>
                    <a:pt x="64" y="353"/>
                    <a:pt x="64" y="353"/>
                    <a:pt x="64" y="353"/>
                  </a:cubicBezTo>
                  <a:cubicBezTo>
                    <a:pt x="65" y="353"/>
                    <a:pt x="65" y="353"/>
                    <a:pt x="65" y="353"/>
                  </a:cubicBezTo>
                  <a:cubicBezTo>
                    <a:pt x="66" y="352"/>
                    <a:pt x="66" y="352"/>
                    <a:pt x="66" y="352"/>
                  </a:cubicBezTo>
                  <a:cubicBezTo>
                    <a:pt x="67" y="352"/>
                    <a:pt x="67" y="352"/>
                    <a:pt x="67" y="352"/>
                  </a:cubicBezTo>
                  <a:cubicBezTo>
                    <a:pt x="68" y="353"/>
                    <a:pt x="68" y="353"/>
                    <a:pt x="68" y="353"/>
                  </a:cubicBezTo>
                  <a:cubicBezTo>
                    <a:pt x="70" y="353"/>
                    <a:pt x="70" y="353"/>
                    <a:pt x="70" y="353"/>
                  </a:cubicBezTo>
                  <a:cubicBezTo>
                    <a:pt x="71" y="355"/>
                    <a:pt x="71" y="355"/>
                    <a:pt x="71" y="355"/>
                  </a:cubicBezTo>
                  <a:cubicBezTo>
                    <a:pt x="73" y="355"/>
                    <a:pt x="73" y="355"/>
                    <a:pt x="73" y="355"/>
                  </a:cubicBezTo>
                  <a:cubicBezTo>
                    <a:pt x="75" y="355"/>
                    <a:pt x="75" y="355"/>
                    <a:pt x="75" y="355"/>
                  </a:cubicBezTo>
                  <a:cubicBezTo>
                    <a:pt x="77" y="357"/>
                    <a:pt x="77" y="357"/>
                    <a:pt x="77" y="357"/>
                  </a:cubicBezTo>
                  <a:cubicBezTo>
                    <a:pt x="78" y="358"/>
                    <a:pt x="78" y="358"/>
                    <a:pt x="78" y="358"/>
                  </a:cubicBezTo>
                  <a:cubicBezTo>
                    <a:pt x="81" y="359"/>
                    <a:pt x="81" y="359"/>
                    <a:pt x="81" y="359"/>
                  </a:cubicBezTo>
                  <a:cubicBezTo>
                    <a:pt x="82" y="358"/>
                    <a:pt x="82" y="358"/>
                    <a:pt x="82" y="358"/>
                  </a:cubicBezTo>
                  <a:cubicBezTo>
                    <a:pt x="83" y="358"/>
                    <a:pt x="83" y="358"/>
                    <a:pt x="83" y="358"/>
                  </a:cubicBezTo>
                  <a:cubicBezTo>
                    <a:pt x="83" y="358"/>
                    <a:pt x="83" y="358"/>
                    <a:pt x="83" y="358"/>
                  </a:cubicBezTo>
                  <a:cubicBezTo>
                    <a:pt x="83" y="357"/>
                    <a:pt x="83" y="357"/>
                    <a:pt x="83" y="357"/>
                  </a:cubicBezTo>
                  <a:cubicBezTo>
                    <a:pt x="81" y="357"/>
                    <a:pt x="81" y="357"/>
                    <a:pt x="81" y="357"/>
                  </a:cubicBezTo>
                  <a:cubicBezTo>
                    <a:pt x="81" y="358"/>
                    <a:pt x="81" y="358"/>
                    <a:pt x="81" y="358"/>
                  </a:cubicBezTo>
                  <a:cubicBezTo>
                    <a:pt x="79" y="358"/>
                    <a:pt x="79" y="358"/>
                    <a:pt x="79" y="358"/>
                  </a:cubicBezTo>
                  <a:cubicBezTo>
                    <a:pt x="77" y="357"/>
                    <a:pt x="77" y="357"/>
                    <a:pt x="77" y="357"/>
                  </a:cubicBezTo>
                  <a:cubicBezTo>
                    <a:pt x="76" y="354"/>
                    <a:pt x="76" y="354"/>
                    <a:pt x="76" y="354"/>
                  </a:cubicBezTo>
                  <a:cubicBezTo>
                    <a:pt x="76" y="353"/>
                    <a:pt x="76" y="353"/>
                    <a:pt x="76" y="353"/>
                  </a:cubicBezTo>
                  <a:cubicBezTo>
                    <a:pt x="77" y="353"/>
                    <a:pt x="77" y="353"/>
                    <a:pt x="77" y="353"/>
                  </a:cubicBezTo>
                  <a:cubicBezTo>
                    <a:pt x="79" y="354"/>
                    <a:pt x="79" y="354"/>
                    <a:pt x="79" y="354"/>
                  </a:cubicBezTo>
                  <a:cubicBezTo>
                    <a:pt x="82" y="353"/>
                    <a:pt x="82" y="353"/>
                    <a:pt x="82" y="353"/>
                  </a:cubicBezTo>
                  <a:cubicBezTo>
                    <a:pt x="82" y="352"/>
                    <a:pt x="82" y="352"/>
                    <a:pt x="82" y="352"/>
                  </a:cubicBezTo>
                  <a:cubicBezTo>
                    <a:pt x="82" y="351"/>
                    <a:pt x="82" y="351"/>
                    <a:pt x="82" y="351"/>
                  </a:cubicBezTo>
                  <a:cubicBezTo>
                    <a:pt x="80" y="350"/>
                    <a:pt x="80" y="350"/>
                    <a:pt x="80" y="350"/>
                  </a:cubicBezTo>
                  <a:cubicBezTo>
                    <a:pt x="79" y="351"/>
                    <a:pt x="79" y="351"/>
                    <a:pt x="79" y="351"/>
                  </a:cubicBezTo>
                  <a:cubicBezTo>
                    <a:pt x="79" y="351"/>
                    <a:pt x="79" y="351"/>
                    <a:pt x="79" y="351"/>
                  </a:cubicBezTo>
                  <a:cubicBezTo>
                    <a:pt x="79" y="352"/>
                    <a:pt x="79" y="352"/>
                    <a:pt x="79" y="352"/>
                  </a:cubicBezTo>
                  <a:cubicBezTo>
                    <a:pt x="79" y="352"/>
                    <a:pt x="79" y="352"/>
                    <a:pt x="79" y="352"/>
                  </a:cubicBezTo>
                  <a:cubicBezTo>
                    <a:pt x="77" y="352"/>
                    <a:pt x="77" y="352"/>
                    <a:pt x="77" y="352"/>
                  </a:cubicBezTo>
                  <a:cubicBezTo>
                    <a:pt x="76" y="352"/>
                    <a:pt x="76" y="352"/>
                    <a:pt x="76" y="352"/>
                  </a:cubicBezTo>
                  <a:cubicBezTo>
                    <a:pt x="76" y="351"/>
                    <a:pt x="76" y="351"/>
                    <a:pt x="76" y="351"/>
                  </a:cubicBezTo>
                  <a:cubicBezTo>
                    <a:pt x="76" y="350"/>
                    <a:pt x="76" y="350"/>
                    <a:pt x="76" y="350"/>
                  </a:cubicBezTo>
                  <a:cubicBezTo>
                    <a:pt x="77" y="350"/>
                    <a:pt x="77" y="350"/>
                    <a:pt x="77" y="350"/>
                  </a:cubicBezTo>
                  <a:cubicBezTo>
                    <a:pt x="78" y="350"/>
                    <a:pt x="78" y="350"/>
                    <a:pt x="78" y="350"/>
                  </a:cubicBezTo>
                  <a:cubicBezTo>
                    <a:pt x="77" y="349"/>
                    <a:pt x="77" y="349"/>
                    <a:pt x="77" y="349"/>
                  </a:cubicBezTo>
                  <a:cubicBezTo>
                    <a:pt x="76" y="349"/>
                    <a:pt x="76" y="349"/>
                    <a:pt x="76" y="349"/>
                  </a:cubicBezTo>
                  <a:cubicBezTo>
                    <a:pt x="76" y="349"/>
                    <a:pt x="76" y="349"/>
                    <a:pt x="76" y="349"/>
                  </a:cubicBezTo>
                  <a:cubicBezTo>
                    <a:pt x="75" y="349"/>
                    <a:pt x="75" y="349"/>
                    <a:pt x="75" y="349"/>
                  </a:cubicBezTo>
                  <a:cubicBezTo>
                    <a:pt x="74" y="349"/>
                    <a:pt x="74" y="349"/>
                    <a:pt x="74" y="349"/>
                  </a:cubicBezTo>
                  <a:cubicBezTo>
                    <a:pt x="74" y="350"/>
                    <a:pt x="74" y="350"/>
                    <a:pt x="74" y="350"/>
                  </a:cubicBezTo>
                  <a:cubicBezTo>
                    <a:pt x="74" y="351"/>
                    <a:pt x="74" y="351"/>
                    <a:pt x="74" y="351"/>
                  </a:cubicBezTo>
                  <a:cubicBezTo>
                    <a:pt x="74" y="352"/>
                    <a:pt x="74" y="352"/>
                    <a:pt x="74" y="352"/>
                  </a:cubicBezTo>
                  <a:cubicBezTo>
                    <a:pt x="73" y="353"/>
                    <a:pt x="73" y="353"/>
                    <a:pt x="73" y="353"/>
                  </a:cubicBezTo>
                  <a:cubicBezTo>
                    <a:pt x="72" y="354"/>
                    <a:pt x="72" y="354"/>
                    <a:pt x="72" y="354"/>
                  </a:cubicBezTo>
                  <a:cubicBezTo>
                    <a:pt x="71" y="353"/>
                    <a:pt x="71" y="353"/>
                    <a:pt x="71" y="353"/>
                  </a:cubicBezTo>
                  <a:cubicBezTo>
                    <a:pt x="70" y="351"/>
                    <a:pt x="70" y="351"/>
                    <a:pt x="70" y="351"/>
                  </a:cubicBezTo>
                  <a:cubicBezTo>
                    <a:pt x="68" y="351"/>
                    <a:pt x="68" y="351"/>
                    <a:pt x="68" y="351"/>
                  </a:cubicBezTo>
                  <a:cubicBezTo>
                    <a:pt x="67" y="351"/>
                    <a:pt x="67" y="351"/>
                    <a:pt x="67" y="351"/>
                  </a:cubicBezTo>
                  <a:cubicBezTo>
                    <a:pt x="67" y="350"/>
                    <a:pt x="67" y="350"/>
                    <a:pt x="67" y="350"/>
                  </a:cubicBezTo>
                  <a:cubicBezTo>
                    <a:pt x="67" y="350"/>
                    <a:pt x="67" y="350"/>
                    <a:pt x="67" y="350"/>
                  </a:cubicBezTo>
                  <a:cubicBezTo>
                    <a:pt x="66" y="351"/>
                    <a:pt x="66" y="351"/>
                    <a:pt x="66" y="351"/>
                  </a:cubicBezTo>
                  <a:cubicBezTo>
                    <a:pt x="64" y="351"/>
                    <a:pt x="64" y="351"/>
                    <a:pt x="64" y="351"/>
                  </a:cubicBezTo>
                  <a:cubicBezTo>
                    <a:pt x="62" y="351"/>
                    <a:pt x="62" y="351"/>
                    <a:pt x="62" y="351"/>
                  </a:cubicBezTo>
                  <a:cubicBezTo>
                    <a:pt x="61" y="352"/>
                    <a:pt x="61" y="352"/>
                    <a:pt x="61" y="352"/>
                  </a:cubicBezTo>
                  <a:cubicBezTo>
                    <a:pt x="60" y="354"/>
                    <a:pt x="60" y="354"/>
                    <a:pt x="60" y="354"/>
                  </a:cubicBezTo>
                  <a:cubicBezTo>
                    <a:pt x="58" y="354"/>
                    <a:pt x="58" y="354"/>
                    <a:pt x="58" y="354"/>
                  </a:cubicBezTo>
                  <a:cubicBezTo>
                    <a:pt x="58" y="354"/>
                    <a:pt x="58" y="354"/>
                    <a:pt x="58" y="354"/>
                  </a:cubicBezTo>
                  <a:cubicBezTo>
                    <a:pt x="58" y="353"/>
                    <a:pt x="58" y="353"/>
                    <a:pt x="58" y="353"/>
                  </a:cubicBezTo>
                  <a:cubicBezTo>
                    <a:pt x="60" y="351"/>
                    <a:pt x="60" y="351"/>
                    <a:pt x="60" y="351"/>
                  </a:cubicBezTo>
                  <a:cubicBezTo>
                    <a:pt x="60" y="351"/>
                    <a:pt x="60" y="351"/>
                    <a:pt x="60" y="351"/>
                  </a:cubicBezTo>
                  <a:cubicBezTo>
                    <a:pt x="61" y="350"/>
                    <a:pt x="61" y="350"/>
                    <a:pt x="61" y="350"/>
                  </a:cubicBezTo>
                  <a:cubicBezTo>
                    <a:pt x="61" y="349"/>
                    <a:pt x="61" y="349"/>
                    <a:pt x="61" y="349"/>
                  </a:cubicBezTo>
                  <a:cubicBezTo>
                    <a:pt x="62" y="349"/>
                    <a:pt x="62" y="349"/>
                    <a:pt x="62" y="349"/>
                  </a:cubicBezTo>
                  <a:cubicBezTo>
                    <a:pt x="63" y="348"/>
                    <a:pt x="63" y="348"/>
                    <a:pt x="63" y="348"/>
                  </a:cubicBezTo>
                  <a:cubicBezTo>
                    <a:pt x="63" y="347"/>
                    <a:pt x="63" y="347"/>
                    <a:pt x="63" y="347"/>
                  </a:cubicBezTo>
                  <a:cubicBezTo>
                    <a:pt x="63" y="346"/>
                    <a:pt x="63" y="346"/>
                    <a:pt x="63" y="346"/>
                  </a:cubicBezTo>
                  <a:cubicBezTo>
                    <a:pt x="64" y="346"/>
                    <a:pt x="64" y="346"/>
                    <a:pt x="64" y="346"/>
                  </a:cubicBezTo>
                  <a:cubicBezTo>
                    <a:pt x="65" y="347"/>
                    <a:pt x="65" y="347"/>
                    <a:pt x="65" y="347"/>
                  </a:cubicBezTo>
                  <a:cubicBezTo>
                    <a:pt x="67" y="348"/>
                    <a:pt x="67" y="348"/>
                    <a:pt x="67" y="348"/>
                  </a:cubicBezTo>
                  <a:cubicBezTo>
                    <a:pt x="69" y="348"/>
                    <a:pt x="69" y="348"/>
                    <a:pt x="69" y="348"/>
                  </a:cubicBezTo>
                  <a:cubicBezTo>
                    <a:pt x="69" y="348"/>
                    <a:pt x="69" y="348"/>
                    <a:pt x="69" y="348"/>
                  </a:cubicBezTo>
                  <a:cubicBezTo>
                    <a:pt x="68" y="347"/>
                    <a:pt x="68" y="347"/>
                    <a:pt x="68" y="347"/>
                  </a:cubicBezTo>
                  <a:cubicBezTo>
                    <a:pt x="67" y="347"/>
                    <a:pt x="67" y="347"/>
                    <a:pt x="67" y="347"/>
                  </a:cubicBezTo>
                  <a:cubicBezTo>
                    <a:pt x="66" y="347"/>
                    <a:pt x="66" y="347"/>
                    <a:pt x="66" y="347"/>
                  </a:cubicBezTo>
                  <a:cubicBezTo>
                    <a:pt x="64" y="345"/>
                    <a:pt x="64" y="345"/>
                    <a:pt x="64" y="345"/>
                  </a:cubicBezTo>
                  <a:cubicBezTo>
                    <a:pt x="64" y="343"/>
                    <a:pt x="64" y="343"/>
                    <a:pt x="64" y="343"/>
                  </a:cubicBezTo>
                  <a:cubicBezTo>
                    <a:pt x="63" y="343"/>
                    <a:pt x="63" y="343"/>
                    <a:pt x="63" y="343"/>
                  </a:cubicBezTo>
                  <a:cubicBezTo>
                    <a:pt x="62" y="342"/>
                    <a:pt x="62" y="342"/>
                    <a:pt x="62" y="342"/>
                  </a:cubicBezTo>
                  <a:cubicBezTo>
                    <a:pt x="63" y="342"/>
                    <a:pt x="63" y="342"/>
                    <a:pt x="63" y="342"/>
                  </a:cubicBezTo>
                  <a:cubicBezTo>
                    <a:pt x="65" y="343"/>
                    <a:pt x="65" y="343"/>
                    <a:pt x="65" y="343"/>
                  </a:cubicBezTo>
                  <a:cubicBezTo>
                    <a:pt x="67" y="345"/>
                    <a:pt x="67" y="345"/>
                    <a:pt x="67" y="345"/>
                  </a:cubicBezTo>
                  <a:cubicBezTo>
                    <a:pt x="68" y="346"/>
                    <a:pt x="68" y="346"/>
                    <a:pt x="68" y="346"/>
                  </a:cubicBezTo>
                  <a:cubicBezTo>
                    <a:pt x="69" y="346"/>
                    <a:pt x="69" y="346"/>
                    <a:pt x="69" y="346"/>
                  </a:cubicBezTo>
                  <a:cubicBezTo>
                    <a:pt x="68" y="345"/>
                    <a:pt x="68" y="345"/>
                    <a:pt x="68" y="345"/>
                  </a:cubicBezTo>
                  <a:cubicBezTo>
                    <a:pt x="68" y="343"/>
                    <a:pt x="68" y="343"/>
                    <a:pt x="68" y="343"/>
                  </a:cubicBezTo>
                  <a:cubicBezTo>
                    <a:pt x="68" y="343"/>
                    <a:pt x="68" y="343"/>
                    <a:pt x="68" y="343"/>
                  </a:cubicBezTo>
                  <a:cubicBezTo>
                    <a:pt x="69" y="344"/>
                    <a:pt x="69" y="344"/>
                    <a:pt x="69" y="344"/>
                  </a:cubicBezTo>
                  <a:cubicBezTo>
                    <a:pt x="69" y="345"/>
                    <a:pt x="69" y="345"/>
                    <a:pt x="69" y="345"/>
                  </a:cubicBezTo>
                  <a:cubicBezTo>
                    <a:pt x="72" y="347"/>
                    <a:pt x="72" y="347"/>
                    <a:pt x="72" y="347"/>
                  </a:cubicBezTo>
                  <a:cubicBezTo>
                    <a:pt x="74" y="347"/>
                    <a:pt x="74" y="347"/>
                    <a:pt x="74" y="347"/>
                  </a:cubicBezTo>
                  <a:cubicBezTo>
                    <a:pt x="74" y="347"/>
                    <a:pt x="74" y="347"/>
                    <a:pt x="74" y="347"/>
                  </a:cubicBezTo>
                  <a:cubicBezTo>
                    <a:pt x="76" y="347"/>
                    <a:pt x="76" y="347"/>
                    <a:pt x="76" y="347"/>
                  </a:cubicBezTo>
                  <a:cubicBezTo>
                    <a:pt x="77" y="347"/>
                    <a:pt x="77" y="347"/>
                    <a:pt x="77" y="347"/>
                  </a:cubicBezTo>
                  <a:cubicBezTo>
                    <a:pt x="79" y="348"/>
                    <a:pt x="79" y="348"/>
                    <a:pt x="79" y="348"/>
                  </a:cubicBezTo>
                  <a:cubicBezTo>
                    <a:pt x="80" y="349"/>
                    <a:pt x="80" y="349"/>
                    <a:pt x="80" y="349"/>
                  </a:cubicBezTo>
                  <a:cubicBezTo>
                    <a:pt x="80" y="349"/>
                    <a:pt x="80" y="349"/>
                    <a:pt x="80" y="349"/>
                  </a:cubicBezTo>
                  <a:cubicBezTo>
                    <a:pt x="82" y="349"/>
                    <a:pt x="82" y="349"/>
                    <a:pt x="82" y="349"/>
                  </a:cubicBezTo>
                  <a:cubicBezTo>
                    <a:pt x="81" y="349"/>
                    <a:pt x="81" y="349"/>
                    <a:pt x="81" y="349"/>
                  </a:cubicBezTo>
                  <a:cubicBezTo>
                    <a:pt x="80" y="348"/>
                    <a:pt x="80" y="348"/>
                    <a:pt x="80" y="348"/>
                  </a:cubicBezTo>
                  <a:cubicBezTo>
                    <a:pt x="77" y="345"/>
                    <a:pt x="77" y="345"/>
                    <a:pt x="77" y="345"/>
                  </a:cubicBezTo>
                  <a:cubicBezTo>
                    <a:pt x="76" y="344"/>
                    <a:pt x="76" y="344"/>
                    <a:pt x="76" y="344"/>
                  </a:cubicBezTo>
                  <a:cubicBezTo>
                    <a:pt x="76" y="343"/>
                    <a:pt x="76" y="343"/>
                    <a:pt x="76" y="343"/>
                  </a:cubicBezTo>
                  <a:cubicBezTo>
                    <a:pt x="78" y="343"/>
                    <a:pt x="78" y="343"/>
                    <a:pt x="78" y="343"/>
                  </a:cubicBezTo>
                  <a:cubicBezTo>
                    <a:pt x="79" y="342"/>
                    <a:pt x="79" y="342"/>
                    <a:pt x="79" y="342"/>
                  </a:cubicBezTo>
                  <a:cubicBezTo>
                    <a:pt x="79" y="340"/>
                    <a:pt x="79" y="340"/>
                    <a:pt x="79" y="340"/>
                  </a:cubicBezTo>
                  <a:cubicBezTo>
                    <a:pt x="80" y="340"/>
                    <a:pt x="80" y="340"/>
                    <a:pt x="80" y="340"/>
                  </a:cubicBezTo>
                  <a:cubicBezTo>
                    <a:pt x="80" y="340"/>
                    <a:pt x="80" y="340"/>
                    <a:pt x="80" y="340"/>
                  </a:cubicBezTo>
                  <a:cubicBezTo>
                    <a:pt x="79" y="340"/>
                    <a:pt x="79" y="340"/>
                    <a:pt x="79" y="340"/>
                  </a:cubicBezTo>
                  <a:cubicBezTo>
                    <a:pt x="78" y="340"/>
                    <a:pt x="78" y="340"/>
                    <a:pt x="78" y="340"/>
                  </a:cubicBezTo>
                  <a:cubicBezTo>
                    <a:pt x="75" y="340"/>
                    <a:pt x="75" y="340"/>
                    <a:pt x="75" y="340"/>
                  </a:cubicBezTo>
                  <a:cubicBezTo>
                    <a:pt x="75" y="341"/>
                    <a:pt x="75" y="341"/>
                    <a:pt x="75" y="341"/>
                  </a:cubicBezTo>
                  <a:cubicBezTo>
                    <a:pt x="75" y="341"/>
                    <a:pt x="75" y="341"/>
                    <a:pt x="75" y="341"/>
                  </a:cubicBezTo>
                  <a:cubicBezTo>
                    <a:pt x="76" y="342"/>
                    <a:pt x="76" y="342"/>
                    <a:pt x="76" y="342"/>
                  </a:cubicBezTo>
                  <a:cubicBezTo>
                    <a:pt x="76" y="343"/>
                    <a:pt x="76" y="343"/>
                    <a:pt x="76" y="343"/>
                  </a:cubicBezTo>
                  <a:cubicBezTo>
                    <a:pt x="74" y="343"/>
                    <a:pt x="74" y="343"/>
                    <a:pt x="74" y="343"/>
                  </a:cubicBezTo>
                  <a:cubicBezTo>
                    <a:pt x="73" y="343"/>
                    <a:pt x="73" y="343"/>
                    <a:pt x="73" y="343"/>
                  </a:cubicBezTo>
                  <a:cubicBezTo>
                    <a:pt x="72" y="343"/>
                    <a:pt x="72" y="343"/>
                    <a:pt x="72" y="343"/>
                  </a:cubicBezTo>
                  <a:cubicBezTo>
                    <a:pt x="70" y="343"/>
                    <a:pt x="70" y="343"/>
                    <a:pt x="70" y="343"/>
                  </a:cubicBezTo>
                  <a:cubicBezTo>
                    <a:pt x="69" y="342"/>
                    <a:pt x="69" y="342"/>
                    <a:pt x="69" y="342"/>
                  </a:cubicBezTo>
                  <a:cubicBezTo>
                    <a:pt x="68" y="341"/>
                    <a:pt x="68" y="341"/>
                    <a:pt x="68" y="341"/>
                  </a:cubicBezTo>
                  <a:cubicBezTo>
                    <a:pt x="68" y="341"/>
                    <a:pt x="68" y="341"/>
                    <a:pt x="68" y="341"/>
                  </a:cubicBezTo>
                  <a:cubicBezTo>
                    <a:pt x="69" y="340"/>
                    <a:pt x="69" y="340"/>
                    <a:pt x="69" y="340"/>
                  </a:cubicBezTo>
                  <a:cubicBezTo>
                    <a:pt x="69" y="339"/>
                    <a:pt x="69" y="339"/>
                    <a:pt x="69" y="339"/>
                  </a:cubicBezTo>
                  <a:cubicBezTo>
                    <a:pt x="68" y="339"/>
                    <a:pt x="68" y="339"/>
                    <a:pt x="68" y="339"/>
                  </a:cubicBezTo>
                  <a:cubicBezTo>
                    <a:pt x="67" y="340"/>
                    <a:pt x="67" y="340"/>
                    <a:pt x="67" y="340"/>
                  </a:cubicBezTo>
                  <a:cubicBezTo>
                    <a:pt x="66" y="339"/>
                    <a:pt x="66" y="339"/>
                    <a:pt x="66" y="339"/>
                  </a:cubicBezTo>
                  <a:cubicBezTo>
                    <a:pt x="68" y="339"/>
                    <a:pt x="68" y="339"/>
                    <a:pt x="68" y="339"/>
                  </a:cubicBezTo>
                  <a:cubicBezTo>
                    <a:pt x="71" y="338"/>
                    <a:pt x="71" y="338"/>
                    <a:pt x="71" y="338"/>
                  </a:cubicBezTo>
                  <a:cubicBezTo>
                    <a:pt x="72" y="337"/>
                    <a:pt x="72" y="337"/>
                    <a:pt x="72" y="337"/>
                  </a:cubicBezTo>
                  <a:cubicBezTo>
                    <a:pt x="74" y="337"/>
                    <a:pt x="74" y="337"/>
                    <a:pt x="74" y="337"/>
                  </a:cubicBezTo>
                  <a:cubicBezTo>
                    <a:pt x="74" y="338"/>
                    <a:pt x="74" y="338"/>
                    <a:pt x="74" y="338"/>
                  </a:cubicBezTo>
                  <a:cubicBezTo>
                    <a:pt x="76" y="338"/>
                    <a:pt x="76" y="338"/>
                    <a:pt x="76" y="338"/>
                  </a:cubicBezTo>
                  <a:cubicBezTo>
                    <a:pt x="77" y="338"/>
                    <a:pt x="77" y="338"/>
                    <a:pt x="77" y="338"/>
                  </a:cubicBezTo>
                  <a:cubicBezTo>
                    <a:pt x="79" y="338"/>
                    <a:pt x="79" y="338"/>
                    <a:pt x="79" y="338"/>
                  </a:cubicBezTo>
                  <a:cubicBezTo>
                    <a:pt x="79" y="337"/>
                    <a:pt x="79" y="337"/>
                    <a:pt x="79" y="337"/>
                  </a:cubicBezTo>
                  <a:cubicBezTo>
                    <a:pt x="80" y="337"/>
                    <a:pt x="80" y="337"/>
                    <a:pt x="80" y="337"/>
                  </a:cubicBezTo>
                  <a:cubicBezTo>
                    <a:pt x="81" y="336"/>
                    <a:pt x="81" y="336"/>
                    <a:pt x="81" y="336"/>
                  </a:cubicBezTo>
                  <a:cubicBezTo>
                    <a:pt x="82" y="335"/>
                    <a:pt x="82" y="335"/>
                    <a:pt x="82" y="335"/>
                  </a:cubicBezTo>
                  <a:cubicBezTo>
                    <a:pt x="82" y="334"/>
                    <a:pt x="82" y="334"/>
                    <a:pt x="82" y="334"/>
                  </a:cubicBezTo>
                  <a:cubicBezTo>
                    <a:pt x="82" y="334"/>
                    <a:pt x="82" y="334"/>
                    <a:pt x="82" y="334"/>
                  </a:cubicBezTo>
                  <a:cubicBezTo>
                    <a:pt x="81" y="335"/>
                    <a:pt x="81" y="335"/>
                    <a:pt x="81" y="335"/>
                  </a:cubicBezTo>
                  <a:cubicBezTo>
                    <a:pt x="80" y="335"/>
                    <a:pt x="80" y="335"/>
                    <a:pt x="80" y="335"/>
                  </a:cubicBezTo>
                  <a:cubicBezTo>
                    <a:pt x="79" y="334"/>
                    <a:pt x="79" y="334"/>
                    <a:pt x="79" y="334"/>
                  </a:cubicBezTo>
                  <a:cubicBezTo>
                    <a:pt x="80" y="333"/>
                    <a:pt x="80" y="333"/>
                    <a:pt x="80" y="333"/>
                  </a:cubicBezTo>
                  <a:cubicBezTo>
                    <a:pt x="81" y="330"/>
                    <a:pt x="81" y="330"/>
                    <a:pt x="81" y="330"/>
                  </a:cubicBezTo>
                  <a:cubicBezTo>
                    <a:pt x="81" y="328"/>
                    <a:pt x="81" y="328"/>
                    <a:pt x="81" y="328"/>
                  </a:cubicBezTo>
                  <a:cubicBezTo>
                    <a:pt x="82" y="328"/>
                    <a:pt x="82" y="328"/>
                    <a:pt x="82" y="328"/>
                  </a:cubicBezTo>
                  <a:cubicBezTo>
                    <a:pt x="82" y="328"/>
                    <a:pt x="82" y="328"/>
                    <a:pt x="82" y="328"/>
                  </a:cubicBezTo>
                  <a:cubicBezTo>
                    <a:pt x="83" y="330"/>
                    <a:pt x="83" y="330"/>
                    <a:pt x="83" y="330"/>
                  </a:cubicBezTo>
                  <a:cubicBezTo>
                    <a:pt x="83" y="330"/>
                    <a:pt x="83" y="330"/>
                    <a:pt x="83" y="330"/>
                  </a:cubicBezTo>
                  <a:cubicBezTo>
                    <a:pt x="83" y="331"/>
                    <a:pt x="83" y="331"/>
                    <a:pt x="83" y="331"/>
                  </a:cubicBezTo>
                  <a:cubicBezTo>
                    <a:pt x="84" y="331"/>
                    <a:pt x="84" y="331"/>
                    <a:pt x="84" y="331"/>
                  </a:cubicBezTo>
                  <a:cubicBezTo>
                    <a:pt x="85" y="331"/>
                    <a:pt x="85" y="331"/>
                    <a:pt x="85" y="331"/>
                  </a:cubicBezTo>
                  <a:cubicBezTo>
                    <a:pt x="86" y="332"/>
                    <a:pt x="86" y="332"/>
                    <a:pt x="86" y="332"/>
                  </a:cubicBezTo>
                  <a:cubicBezTo>
                    <a:pt x="87" y="332"/>
                    <a:pt x="87" y="332"/>
                    <a:pt x="87" y="332"/>
                  </a:cubicBezTo>
                  <a:cubicBezTo>
                    <a:pt x="87" y="332"/>
                    <a:pt x="87" y="332"/>
                    <a:pt x="87" y="332"/>
                  </a:cubicBezTo>
                  <a:cubicBezTo>
                    <a:pt x="88" y="332"/>
                    <a:pt x="88" y="332"/>
                    <a:pt x="88" y="332"/>
                  </a:cubicBezTo>
                  <a:cubicBezTo>
                    <a:pt x="89" y="332"/>
                    <a:pt x="89" y="332"/>
                    <a:pt x="89" y="332"/>
                  </a:cubicBezTo>
                  <a:cubicBezTo>
                    <a:pt x="89" y="331"/>
                    <a:pt x="89" y="331"/>
                    <a:pt x="89" y="331"/>
                  </a:cubicBezTo>
                  <a:cubicBezTo>
                    <a:pt x="88" y="330"/>
                    <a:pt x="88" y="330"/>
                    <a:pt x="88" y="330"/>
                  </a:cubicBezTo>
                  <a:cubicBezTo>
                    <a:pt x="86" y="330"/>
                    <a:pt x="86" y="330"/>
                    <a:pt x="86" y="330"/>
                  </a:cubicBezTo>
                  <a:cubicBezTo>
                    <a:pt x="86" y="330"/>
                    <a:pt x="86" y="330"/>
                    <a:pt x="86" y="330"/>
                  </a:cubicBezTo>
                  <a:cubicBezTo>
                    <a:pt x="87" y="329"/>
                    <a:pt x="87" y="329"/>
                    <a:pt x="87" y="329"/>
                  </a:cubicBezTo>
                  <a:cubicBezTo>
                    <a:pt x="89" y="329"/>
                    <a:pt x="89" y="329"/>
                    <a:pt x="89" y="329"/>
                  </a:cubicBezTo>
                  <a:cubicBezTo>
                    <a:pt x="89" y="328"/>
                    <a:pt x="89" y="328"/>
                    <a:pt x="89" y="328"/>
                  </a:cubicBezTo>
                  <a:cubicBezTo>
                    <a:pt x="88" y="328"/>
                    <a:pt x="88" y="328"/>
                    <a:pt x="88" y="328"/>
                  </a:cubicBezTo>
                  <a:cubicBezTo>
                    <a:pt x="87" y="328"/>
                    <a:pt x="87" y="328"/>
                    <a:pt x="87" y="328"/>
                  </a:cubicBezTo>
                  <a:cubicBezTo>
                    <a:pt x="86" y="327"/>
                    <a:pt x="86" y="327"/>
                    <a:pt x="86" y="327"/>
                  </a:cubicBezTo>
                  <a:cubicBezTo>
                    <a:pt x="86" y="327"/>
                    <a:pt x="86" y="327"/>
                    <a:pt x="86" y="327"/>
                  </a:cubicBezTo>
                  <a:cubicBezTo>
                    <a:pt x="85" y="327"/>
                    <a:pt x="85" y="327"/>
                    <a:pt x="85" y="327"/>
                  </a:cubicBezTo>
                  <a:cubicBezTo>
                    <a:pt x="84" y="327"/>
                    <a:pt x="84" y="327"/>
                    <a:pt x="84" y="327"/>
                  </a:cubicBezTo>
                  <a:cubicBezTo>
                    <a:pt x="83" y="327"/>
                    <a:pt x="83" y="327"/>
                    <a:pt x="83" y="327"/>
                  </a:cubicBezTo>
                  <a:cubicBezTo>
                    <a:pt x="83" y="326"/>
                    <a:pt x="83" y="326"/>
                    <a:pt x="83" y="326"/>
                  </a:cubicBezTo>
                  <a:cubicBezTo>
                    <a:pt x="84" y="325"/>
                    <a:pt x="84" y="325"/>
                    <a:pt x="84" y="325"/>
                  </a:cubicBezTo>
                  <a:cubicBezTo>
                    <a:pt x="85" y="325"/>
                    <a:pt x="85" y="325"/>
                    <a:pt x="85" y="325"/>
                  </a:cubicBezTo>
                  <a:cubicBezTo>
                    <a:pt x="86" y="323"/>
                    <a:pt x="86" y="323"/>
                    <a:pt x="86" y="323"/>
                  </a:cubicBezTo>
                  <a:cubicBezTo>
                    <a:pt x="87" y="323"/>
                    <a:pt x="87" y="323"/>
                    <a:pt x="87" y="323"/>
                  </a:cubicBezTo>
                  <a:cubicBezTo>
                    <a:pt x="87" y="323"/>
                    <a:pt x="87" y="323"/>
                    <a:pt x="87" y="323"/>
                  </a:cubicBezTo>
                  <a:cubicBezTo>
                    <a:pt x="88" y="323"/>
                    <a:pt x="88" y="323"/>
                    <a:pt x="88" y="323"/>
                  </a:cubicBezTo>
                  <a:cubicBezTo>
                    <a:pt x="89" y="323"/>
                    <a:pt x="89" y="323"/>
                    <a:pt x="89" y="323"/>
                  </a:cubicBezTo>
                  <a:cubicBezTo>
                    <a:pt x="89" y="322"/>
                    <a:pt x="89" y="322"/>
                    <a:pt x="89" y="322"/>
                  </a:cubicBezTo>
                  <a:cubicBezTo>
                    <a:pt x="88" y="321"/>
                    <a:pt x="88" y="321"/>
                    <a:pt x="88" y="321"/>
                  </a:cubicBezTo>
                  <a:cubicBezTo>
                    <a:pt x="87" y="321"/>
                    <a:pt x="87" y="321"/>
                    <a:pt x="87" y="321"/>
                  </a:cubicBezTo>
                  <a:cubicBezTo>
                    <a:pt x="86" y="321"/>
                    <a:pt x="86" y="321"/>
                    <a:pt x="86" y="321"/>
                  </a:cubicBezTo>
                  <a:cubicBezTo>
                    <a:pt x="87" y="320"/>
                    <a:pt x="87" y="320"/>
                    <a:pt x="87" y="320"/>
                  </a:cubicBezTo>
                  <a:cubicBezTo>
                    <a:pt x="88" y="320"/>
                    <a:pt x="88" y="320"/>
                    <a:pt x="88" y="320"/>
                  </a:cubicBezTo>
                  <a:cubicBezTo>
                    <a:pt x="89" y="319"/>
                    <a:pt x="89" y="319"/>
                    <a:pt x="89" y="319"/>
                  </a:cubicBezTo>
                  <a:cubicBezTo>
                    <a:pt x="90" y="318"/>
                    <a:pt x="90" y="318"/>
                    <a:pt x="90" y="318"/>
                  </a:cubicBezTo>
                  <a:cubicBezTo>
                    <a:pt x="90" y="318"/>
                    <a:pt x="90" y="318"/>
                    <a:pt x="90" y="318"/>
                  </a:cubicBezTo>
                  <a:cubicBezTo>
                    <a:pt x="91" y="317"/>
                    <a:pt x="91" y="317"/>
                    <a:pt x="91" y="317"/>
                  </a:cubicBezTo>
                  <a:cubicBezTo>
                    <a:pt x="91" y="316"/>
                    <a:pt x="91" y="316"/>
                    <a:pt x="91" y="316"/>
                  </a:cubicBezTo>
                  <a:cubicBezTo>
                    <a:pt x="90" y="316"/>
                    <a:pt x="90" y="316"/>
                    <a:pt x="90" y="316"/>
                  </a:cubicBezTo>
                  <a:cubicBezTo>
                    <a:pt x="90" y="315"/>
                    <a:pt x="90" y="315"/>
                    <a:pt x="90" y="315"/>
                  </a:cubicBezTo>
                  <a:cubicBezTo>
                    <a:pt x="91" y="315"/>
                    <a:pt x="91" y="315"/>
                    <a:pt x="91" y="315"/>
                  </a:cubicBezTo>
                  <a:cubicBezTo>
                    <a:pt x="92" y="315"/>
                    <a:pt x="92" y="315"/>
                    <a:pt x="92" y="315"/>
                  </a:cubicBezTo>
                  <a:cubicBezTo>
                    <a:pt x="92" y="314"/>
                    <a:pt x="92" y="314"/>
                    <a:pt x="92" y="314"/>
                  </a:cubicBezTo>
                  <a:cubicBezTo>
                    <a:pt x="91" y="313"/>
                    <a:pt x="91" y="313"/>
                    <a:pt x="91" y="313"/>
                  </a:cubicBezTo>
                  <a:cubicBezTo>
                    <a:pt x="89" y="313"/>
                    <a:pt x="89" y="313"/>
                    <a:pt x="89" y="313"/>
                  </a:cubicBezTo>
                  <a:cubicBezTo>
                    <a:pt x="88" y="315"/>
                    <a:pt x="88" y="315"/>
                    <a:pt x="88" y="315"/>
                  </a:cubicBezTo>
                  <a:cubicBezTo>
                    <a:pt x="86" y="314"/>
                    <a:pt x="86" y="314"/>
                    <a:pt x="86" y="314"/>
                  </a:cubicBezTo>
                  <a:cubicBezTo>
                    <a:pt x="85" y="313"/>
                    <a:pt x="85" y="313"/>
                    <a:pt x="85" y="313"/>
                  </a:cubicBezTo>
                  <a:cubicBezTo>
                    <a:pt x="85" y="314"/>
                    <a:pt x="85" y="314"/>
                    <a:pt x="85" y="314"/>
                  </a:cubicBezTo>
                  <a:cubicBezTo>
                    <a:pt x="83" y="314"/>
                    <a:pt x="83" y="314"/>
                    <a:pt x="83" y="314"/>
                  </a:cubicBezTo>
                  <a:cubicBezTo>
                    <a:pt x="82" y="313"/>
                    <a:pt x="82" y="313"/>
                    <a:pt x="82" y="313"/>
                  </a:cubicBezTo>
                  <a:cubicBezTo>
                    <a:pt x="81" y="313"/>
                    <a:pt x="81" y="313"/>
                    <a:pt x="81" y="313"/>
                  </a:cubicBezTo>
                  <a:cubicBezTo>
                    <a:pt x="80" y="313"/>
                    <a:pt x="80" y="313"/>
                    <a:pt x="80" y="313"/>
                  </a:cubicBezTo>
                  <a:cubicBezTo>
                    <a:pt x="79" y="312"/>
                    <a:pt x="79" y="312"/>
                    <a:pt x="79" y="312"/>
                  </a:cubicBezTo>
                  <a:cubicBezTo>
                    <a:pt x="78" y="312"/>
                    <a:pt x="78" y="312"/>
                    <a:pt x="78" y="312"/>
                  </a:cubicBezTo>
                  <a:cubicBezTo>
                    <a:pt x="77" y="311"/>
                    <a:pt x="77" y="311"/>
                    <a:pt x="77" y="311"/>
                  </a:cubicBezTo>
                  <a:cubicBezTo>
                    <a:pt x="77" y="310"/>
                    <a:pt x="77" y="310"/>
                    <a:pt x="77" y="310"/>
                  </a:cubicBezTo>
                  <a:cubicBezTo>
                    <a:pt x="76" y="309"/>
                    <a:pt x="76" y="309"/>
                    <a:pt x="76" y="309"/>
                  </a:cubicBezTo>
                  <a:cubicBezTo>
                    <a:pt x="74" y="308"/>
                    <a:pt x="74" y="308"/>
                    <a:pt x="74" y="308"/>
                  </a:cubicBezTo>
                  <a:cubicBezTo>
                    <a:pt x="71" y="306"/>
                    <a:pt x="71" y="306"/>
                    <a:pt x="71" y="306"/>
                  </a:cubicBezTo>
                  <a:cubicBezTo>
                    <a:pt x="68" y="305"/>
                    <a:pt x="68" y="305"/>
                    <a:pt x="68" y="305"/>
                  </a:cubicBezTo>
                  <a:cubicBezTo>
                    <a:pt x="67" y="304"/>
                    <a:pt x="67" y="304"/>
                    <a:pt x="67" y="304"/>
                  </a:cubicBezTo>
                  <a:cubicBezTo>
                    <a:pt x="67" y="303"/>
                    <a:pt x="67" y="303"/>
                    <a:pt x="67" y="303"/>
                  </a:cubicBezTo>
                  <a:cubicBezTo>
                    <a:pt x="66" y="301"/>
                    <a:pt x="66" y="301"/>
                    <a:pt x="66" y="301"/>
                  </a:cubicBezTo>
                  <a:cubicBezTo>
                    <a:pt x="65" y="299"/>
                    <a:pt x="65" y="299"/>
                    <a:pt x="65" y="299"/>
                  </a:cubicBezTo>
                  <a:cubicBezTo>
                    <a:pt x="65" y="299"/>
                    <a:pt x="65" y="299"/>
                    <a:pt x="65" y="299"/>
                  </a:cubicBezTo>
                  <a:cubicBezTo>
                    <a:pt x="65" y="298"/>
                    <a:pt x="65" y="298"/>
                    <a:pt x="65" y="298"/>
                  </a:cubicBezTo>
                  <a:cubicBezTo>
                    <a:pt x="66" y="296"/>
                    <a:pt x="66" y="296"/>
                    <a:pt x="66" y="296"/>
                  </a:cubicBezTo>
                  <a:cubicBezTo>
                    <a:pt x="68" y="296"/>
                    <a:pt x="68" y="296"/>
                    <a:pt x="68" y="296"/>
                  </a:cubicBezTo>
                  <a:cubicBezTo>
                    <a:pt x="69" y="296"/>
                    <a:pt x="69" y="296"/>
                    <a:pt x="69" y="296"/>
                  </a:cubicBezTo>
                  <a:cubicBezTo>
                    <a:pt x="70" y="296"/>
                    <a:pt x="70" y="296"/>
                    <a:pt x="70" y="296"/>
                  </a:cubicBezTo>
                  <a:cubicBezTo>
                    <a:pt x="71" y="296"/>
                    <a:pt x="71" y="296"/>
                    <a:pt x="71" y="296"/>
                  </a:cubicBezTo>
                  <a:cubicBezTo>
                    <a:pt x="73" y="298"/>
                    <a:pt x="73" y="298"/>
                    <a:pt x="73" y="298"/>
                  </a:cubicBezTo>
                  <a:cubicBezTo>
                    <a:pt x="75" y="298"/>
                    <a:pt x="75" y="298"/>
                    <a:pt x="75" y="298"/>
                  </a:cubicBezTo>
                  <a:cubicBezTo>
                    <a:pt x="76" y="298"/>
                    <a:pt x="76" y="298"/>
                    <a:pt x="76" y="298"/>
                  </a:cubicBezTo>
                  <a:cubicBezTo>
                    <a:pt x="77" y="299"/>
                    <a:pt x="77" y="299"/>
                    <a:pt x="77" y="299"/>
                  </a:cubicBezTo>
                  <a:cubicBezTo>
                    <a:pt x="78" y="299"/>
                    <a:pt x="78" y="299"/>
                    <a:pt x="78" y="299"/>
                  </a:cubicBezTo>
                  <a:cubicBezTo>
                    <a:pt x="80" y="299"/>
                    <a:pt x="80" y="299"/>
                    <a:pt x="80" y="299"/>
                  </a:cubicBezTo>
                  <a:cubicBezTo>
                    <a:pt x="81" y="300"/>
                    <a:pt x="81" y="300"/>
                    <a:pt x="81" y="300"/>
                  </a:cubicBezTo>
                  <a:cubicBezTo>
                    <a:pt x="82" y="300"/>
                    <a:pt x="82" y="300"/>
                    <a:pt x="82" y="300"/>
                  </a:cubicBezTo>
                  <a:cubicBezTo>
                    <a:pt x="83" y="301"/>
                    <a:pt x="83" y="301"/>
                    <a:pt x="83" y="301"/>
                  </a:cubicBezTo>
                  <a:cubicBezTo>
                    <a:pt x="84" y="304"/>
                    <a:pt x="84" y="304"/>
                    <a:pt x="84" y="304"/>
                  </a:cubicBezTo>
                  <a:cubicBezTo>
                    <a:pt x="85" y="306"/>
                    <a:pt x="85" y="306"/>
                    <a:pt x="85" y="306"/>
                  </a:cubicBezTo>
                  <a:cubicBezTo>
                    <a:pt x="86" y="307"/>
                    <a:pt x="86" y="307"/>
                    <a:pt x="86" y="307"/>
                  </a:cubicBezTo>
                  <a:cubicBezTo>
                    <a:pt x="88" y="308"/>
                    <a:pt x="88" y="308"/>
                    <a:pt x="88" y="308"/>
                  </a:cubicBezTo>
                  <a:cubicBezTo>
                    <a:pt x="89" y="309"/>
                    <a:pt x="89" y="309"/>
                    <a:pt x="89" y="309"/>
                  </a:cubicBezTo>
                  <a:cubicBezTo>
                    <a:pt x="90" y="308"/>
                    <a:pt x="90" y="308"/>
                    <a:pt x="90" y="308"/>
                  </a:cubicBezTo>
                  <a:cubicBezTo>
                    <a:pt x="91" y="307"/>
                    <a:pt x="91" y="307"/>
                    <a:pt x="91" y="307"/>
                  </a:cubicBezTo>
                  <a:cubicBezTo>
                    <a:pt x="91" y="307"/>
                    <a:pt x="91" y="307"/>
                    <a:pt x="91" y="307"/>
                  </a:cubicBezTo>
                  <a:cubicBezTo>
                    <a:pt x="90" y="307"/>
                    <a:pt x="90" y="307"/>
                    <a:pt x="90" y="307"/>
                  </a:cubicBezTo>
                  <a:cubicBezTo>
                    <a:pt x="89" y="307"/>
                    <a:pt x="89" y="307"/>
                    <a:pt x="89" y="307"/>
                  </a:cubicBezTo>
                  <a:cubicBezTo>
                    <a:pt x="88" y="307"/>
                    <a:pt x="88" y="307"/>
                    <a:pt x="88" y="307"/>
                  </a:cubicBezTo>
                  <a:cubicBezTo>
                    <a:pt x="86" y="304"/>
                    <a:pt x="86" y="304"/>
                    <a:pt x="86" y="304"/>
                  </a:cubicBezTo>
                  <a:cubicBezTo>
                    <a:pt x="86" y="304"/>
                    <a:pt x="86" y="304"/>
                    <a:pt x="86" y="304"/>
                  </a:cubicBezTo>
                  <a:cubicBezTo>
                    <a:pt x="87" y="304"/>
                    <a:pt x="87" y="304"/>
                    <a:pt x="87" y="304"/>
                  </a:cubicBezTo>
                  <a:cubicBezTo>
                    <a:pt x="88" y="305"/>
                    <a:pt x="88" y="305"/>
                    <a:pt x="88" y="305"/>
                  </a:cubicBezTo>
                  <a:cubicBezTo>
                    <a:pt x="89" y="305"/>
                    <a:pt x="89" y="305"/>
                    <a:pt x="89" y="305"/>
                  </a:cubicBezTo>
                  <a:cubicBezTo>
                    <a:pt x="89" y="305"/>
                    <a:pt x="89" y="305"/>
                    <a:pt x="89" y="305"/>
                  </a:cubicBezTo>
                  <a:cubicBezTo>
                    <a:pt x="90" y="304"/>
                    <a:pt x="90" y="304"/>
                    <a:pt x="90" y="304"/>
                  </a:cubicBezTo>
                  <a:cubicBezTo>
                    <a:pt x="90" y="304"/>
                    <a:pt x="90" y="304"/>
                    <a:pt x="90" y="304"/>
                  </a:cubicBezTo>
                  <a:cubicBezTo>
                    <a:pt x="88" y="302"/>
                    <a:pt x="88" y="302"/>
                    <a:pt x="88" y="302"/>
                  </a:cubicBezTo>
                  <a:cubicBezTo>
                    <a:pt x="86" y="301"/>
                    <a:pt x="86" y="301"/>
                    <a:pt x="86" y="301"/>
                  </a:cubicBezTo>
                  <a:cubicBezTo>
                    <a:pt x="86" y="300"/>
                    <a:pt x="86" y="300"/>
                    <a:pt x="86" y="300"/>
                  </a:cubicBezTo>
                  <a:cubicBezTo>
                    <a:pt x="86" y="299"/>
                    <a:pt x="86" y="299"/>
                    <a:pt x="86" y="299"/>
                  </a:cubicBezTo>
                  <a:cubicBezTo>
                    <a:pt x="87" y="299"/>
                    <a:pt x="87" y="299"/>
                    <a:pt x="87" y="299"/>
                  </a:cubicBezTo>
                  <a:cubicBezTo>
                    <a:pt x="88" y="301"/>
                    <a:pt x="88" y="301"/>
                    <a:pt x="88" y="301"/>
                  </a:cubicBezTo>
                  <a:cubicBezTo>
                    <a:pt x="89" y="301"/>
                    <a:pt x="89" y="301"/>
                    <a:pt x="89" y="301"/>
                  </a:cubicBezTo>
                  <a:cubicBezTo>
                    <a:pt x="88" y="299"/>
                    <a:pt x="88" y="299"/>
                    <a:pt x="88" y="299"/>
                  </a:cubicBezTo>
                  <a:cubicBezTo>
                    <a:pt x="86" y="297"/>
                    <a:pt x="86" y="297"/>
                    <a:pt x="86" y="297"/>
                  </a:cubicBezTo>
                  <a:cubicBezTo>
                    <a:pt x="85" y="296"/>
                    <a:pt x="85" y="296"/>
                    <a:pt x="85" y="296"/>
                  </a:cubicBezTo>
                  <a:cubicBezTo>
                    <a:pt x="84" y="295"/>
                    <a:pt x="84" y="295"/>
                    <a:pt x="84" y="295"/>
                  </a:cubicBezTo>
                  <a:cubicBezTo>
                    <a:pt x="85" y="295"/>
                    <a:pt x="85" y="295"/>
                    <a:pt x="85" y="295"/>
                  </a:cubicBezTo>
                  <a:cubicBezTo>
                    <a:pt x="86" y="295"/>
                    <a:pt x="86" y="295"/>
                    <a:pt x="86" y="295"/>
                  </a:cubicBezTo>
                  <a:cubicBezTo>
                    <a:pt x="90" y="296"/>
                    <a:pt x="90" y="296"/>
                    <a:pt x="90" y="296"/>
                  </a:cubicBezTo>
                  <a:cubicBezTo>
                    <a:pt x="91" y="296"/>
                    <a:pt x="91" y="296"/>
                    <a:pt x="91" y="296"/>
                  </a:cubicBezTo>
                  <a:cubicBezTo>
                    <a:pt x="91" y="295"/>
                    <a:pt x="91" y="295"/>
                    <a:pt x="91" y="295"/>
                  </a:cubicBezTo>
                  <a:cubicBezTo>
                    <a:pt x="89" y="293"/>
                    <a:pt x="89" y="293"/>
                    <a:pt x="89" y="293"/>
                  </a:cubicBezTo>
                  <a:cubicBezTo>
                    <a:pt x="89" y="293"/>
                    <a:pt x="89" y="293"/>
                    <a:pt x="89" y="293"/>
                  </a:cubicBezTo>
                  <a:cubicBezTo>
                    <a:pt x="88" y="294"/>
                    <a:pt x="88" y="294"/>
                    <a:pt x="88" y="294"/>
                  </a:cubicBezTo>
                  <a:cubicBezTo>
                    <a:pt x="86" y="294"/>
                    <a:pt x="86" y="294"/>
                    <a:pt x="86" y="294"/>
                  </a:cubicBezTo>
                  <a:cubicBezTo>
                    <a:pt x="85" y="294"/>
                    <a:pt x="85" y="294"/>
                    <a:pt x="85" y="294"/>
                  </a:cubicBezTo>
                  <a:cubicBezTo>
                    <a:pt x="84" y="293"/>
                    <a:pt x="84" y="293"/>
                    <a:pt x="84" y="293"/>
                  </a:cubicBezTo>
                  <a:cubicBezTo>
                    <a:pt x="85" y="292"/>
                    <a:pt x="85" y="292"/>
                    <a:pt x="85" y="292"/>
                  </a:cubicBezTo>
                  <a:cubicBezTo>
                    <a:pt x="87" y="291"/>
                    <a:pt x="87" y="291"/>
                    <a:pt x="87" y="291"/>
                  </a:cubicBezTo>
                  <a:cubicBezTo>
                    <a:pt x="88" y="291"/>
                    <a:pt x="88" y="291"/>
                    <a:pt x="88" y="291"/>
                  </a:cubicBezTo>
                  <a:cubicBezTo>
                    <a:pt x="89" y="292"/>
                    <a:pt x="89" y="292"/>
                    <a:pt x="89" y="292"/>
                  </a:cubicBezTo>
                  <a:cubicBezTo>
                    <a:pt x="89" y="291"/>
                    <a:pt x="89" y="291"/>
                    <a:pt x="89" y="291"/>
                  </a:cubicBezTo>
                  <a:cubicBezTo>
                    <a:pt x="89" y="291"/>
                    <a:pt x="89" y="291"/>
                    <a:pt x="89" y="291"/>
                  </a:cubicBezTo>
                  <a:cubicBezTo>
                    <a:pt x="88" y="289"/>
                    <a:pt x="88" y="289"/>
                    <a:pt x="88" y="289"/>
                  </a:cubicBezTo>
                  <a:cubicBezTo>
                    <a:pt x="87" y="290"/>
                    <a:pt x="87" y="290"/>
                    <a:pt x="87" y="290"/>
                  </a:cubicBezTo>
                  <a:cubicBezTo>
                    <a:pt x="87" y="290"/>
                    <a:pt x="87" y="290"/>
                    <a:pt x="87" y="290"/>
                  </a:cubicBezTo>
                  <a:cubicBezTo>
                    <a:pt x="86" y="290"/>
                    <a:pt x="86" y="290"/>
                    <a:pt x="86" y="290"/>
                  </a:cubicBezTo>
                  <a:cubicBezTo>
                    <a:pt x="85" y="291"/>
                    <a:pt x="85" y="291"/>
                    <a:pt x="85" y="291"/>
                  </a:cubicBezTo>
                  <a:cubicBezTo>
                    <a:pt x="83" y="293"/>
                    <a:pt x="83" y="293"/>
                    <a:pt x="83" y="293"/>
                  </a:cubicBezTo>
                  <a:cubicBezTo>
                    <a:pt x="82" y="293"/>
                    <a:pt x="82" y="293"/>
                    <a:pt x="82" y="293"/>
                  </a:cubicBezTo>
                  <a:cubicBezTo>
                    <a:pt x="82" y="292"/>
                    <a:pt x="82" y="292"/>
                    <a:pt x="82" y="292"/>
                  </a:cubicBezTo>
                  <a:cubicBezTo>
                    <a:pt x="83" y="291"/>
                    <a:pt x="83" y="291"/>
                    <a:pt x="83" y="291"/>
                  </a:cubicBezTo>
                  <a:cubicBezTo>
                    <a:pt x="83" y="290"/>
                    <a:pt x="83" y="290"/>
                    <a:pt x="83" y="290"/>
                  </a:cubicBezTo>
                  <a:cubicBezTo>
                    <a:pt x="84" y="288"/>
                    <a:pt x="84" y="288"/>
                    <a:pt x="84" y="288"/>
                  </a:cubicBezTo>
                  <a:cubicBezTo>
                    <a:pt x="85" y="288"/>
                    <a:pt x="85" y="288"/>
                    <a:pt x="85" y="288"/>
                  </a:cubicBezTo>
                  <a:cubicBezTo>
                    <a:pt x="86" y="288"/>
                    <a:pt x="86" y="288"/>
                    <a:pt x="86" y="288"/>
                  </a:cubicBezTo>
                  <a:cubicBezTo>
                    <a:pt x="87" y="288"/>
                    <a:pt x="87" y="288"/>
                    <a:pt x="87" y="288"/>
                  </a:cubicBezTo>
                  <a:cubicBezTo>
                    <a:pt x="88" y="287"/>
                    <a:pt x="88" y="287"/>
                    <a:pt x="88" y="287"/>
                  </a:cubicBezTo>
                  <a:cubicBezTo>
                    <a:pt x="89" y="287"/>
                    <a:pt x="89" y="287"/>
                    <a:pt x="89" y="287"/>
                  </a:cubicBezTo>
                  <a:cubicBezTo>
                    <a:pt x="89" y="286"/>
                    <a:pt x="89" y="286"/>
                    <a:pt x="89" y="286"/>
                  </a:cubicBezTo>
                  <a:cubicBezTo>
                    <a:pt x="87" y="286"/>
                    <a:pt x="87" y="286"/>
                    <a:pt x="87" y="286"/>
                  </a:cubicBezTo>
                  <a:cubicBezTo>
                    <a:pt x="85" y="287"/>
                    <a:pt x="85" y="287"/>
                    <a:pt x="85" y="287"/>
                  </a:cubicBezTo>
                  <a:cubicBezTo>
                    <a:pt x="84" y="287"/>
                    <a:pt x="84" y="287"/>
                    <a:pt x="84" y="287"/>
                  </a:cubicBezTo>
                  <a:cubicBezTo>
                    <a:pt x="83" y="287"/>
                    <a:pt x="83" y="287"/>
                    <a:pt x="83" y="287"/>
                  </a:cubicBezTo>
                  <a:cubicBezTo>
                    <a:pt x="82" y="287"/>
                    <a:pt x="82" y="287"/>
                    <a:pt x="82" y="287"/>
                  </a:cubicBezTo>
                  <a:cubicBezTo>
                    <a:pt x="81" y="287"/>
                    <a:pt x="81" y="287"/>
                    <a:pt x="81" y="287"/>
                  </a:cubicBezTo>
                  <a:cubicBezTo>
                    <a:pt x="81" y="286"/>
                    <a:pt x="81" y="286"/>
                    <a:pt x="81" y="286"/>
                  </a:cubicBezTo>
                  <a:cubicBezTo>
                    <a:pt x="82" y="285"/>
                    <a:pt x="82" y="285"/>
                    <a:pt x="82" y="285"/>
                  </a:cubicBezTo>
                  <a:cubicBezTo>
                    <a:pt x="83" y="284"/>
                    <a:pt x="83" y="284"/>
                    <a:pt x="83" y="284"/>
                  </a:cubicBezTo>
                  <a:cubicBezTo>
                    <a:pt x="85" y="284"/>
                    <a:pt x="85" y="284"/>
                    <a:pt x="85" y="284"/>
                  </a:cubicBezTo>
                  <a:cubicBezTo>
                    <a:pt x="88" y="284"/>
                    <a:pt x="88" y="284"/>
                    <a:pt x="88" y="284"/>
                  </a:cubicBezTo>
                  <a:cubicBezTo>
                    <a:pt x="90" y="282"/>
                    <a:pt x="90" y="282"/>
                    <a:pt x="90" y="282"/>
                  </a:cubicBezTo>
                  <a:cubicBezTo>
                    <a:pt x="90" y="282"/>
                    <a:pt x="90" y="282"/>
                    <a:pt x="90" y="282"/>
                  </a:cubicBezTo>
                  <a:cubicBezTo>
                    <a:pt x="90" y="281"/>
                    <a:pt x="90" y="281"/>
                    <a:pt x="90" y="281"/>
                  </a:cubicBezTo>
                  <a:cubicBezTo>
                    <a:pt x="89" y="281"/>
                    <a:pt x="89" y="281"/>
                    <a:pt x="89" y="281"/>
                  </a:cubicBezTo>
                  <a:cubicBezTo>
                    <a:pt x="87" y="282"/>
                    <a:pt x="87" y="282"/>
                    <a:pt x="87" y="282"/>
                  </a:cubicBezTo>
                  <a:cubicBezTo>
                    <a:pt x="86" y="283"/>
                    <a:pt x="86" y="283"/>
                    <a:pt x="86" y="283"/>
                  </a:cubicBezTo>
                  <a:cubicBezTo>
                    <a:pt x="85" y="282"/>
                    <a:pt x="85" y="282"/>
                    <a:pt x="85" y="282"/>
                  </a:cubicBezTo>
                  <a:cubicBezTo>
                    <a:pt x="84" y="281"/>
                    <a:pt x="84" y="281"/>
                    <a:pt x="84" y="281"/>
                  </a:cubicBezTo>
                  <a:cubicBezTo>
                    <a:pt x="83" y="281"/>
                    <a:pt x="83" y="281"/>
                    <a:pt x="83" y="281"/>
                  </a:cubicBezTo>
                  <a:cubicBezTo>
                    <a:pt x="82" y="281"/>
                    <a:pt x="82" y="281"/>
                    <a:pt x="82" y="281"/>
                  </a:cubicBezTo>
                  <a:cubicBezTo>
                    <a:pt x="81" y="281"/>
                    <a:pt x="81" y="281"/>
                    <a:pt x="81" y="281"/>
                  </a:cubicBezTo>
                  <a:cubicBezTo>
                    <a:pt x="81" y="280"/>
                    <a:pt x="81" y="280"/>
                    <a:pt x="81" y="280"/>
                  </a:cubicBezTo>
                  <a:cubicBezTo>
                    <a:pt x="83" y="279"/>
                    <a:pt x="83" y="279"/>
                    <a:pt x="83" y="279"/>
                  </a:cubicBezTo>
                  <a:cubicBezTo>
                    <a:pt x="83" y="277"/>
                    <a:pt x="83" y="277"/>
                    <a:pt x="83" y="277"/>
                  </a:cubicBezTo>
                  <a:cubicBezTo>
                    <a:pt x="84" y="276"/>
                    <a:pt x="84" y="276"/>
                    <a:pt x="84" y="276"/>
                  </a:cubicBezTo>
                  <a:cubicBezTo>
                    <a:pt x="85" y="276"/>
                    <a:pt x="85" y="276"/>
                    <a:pt x="85" y="276"/>
                  </a:cubicBezTo>
                  <a:cubicBezTo>
                    <a:pt x="85" y="275"/>
                    <a:pt x="85" y="275"/>
                    <a:pt x="85" y="275"/>
                  </a:cubicBezTo>
                  <a:cubicBezTo>
                    <a:pt x="85" y="275"/>
                    <a:pt x="85" y="275"/>
                    <a:pt x="85" y="275"/>
                  </a:cubicBezTo>
                  <a:cubicBezTo>
                    <a:pt x="83" y="276"/>
                    <a:pt x="83" y="276"/>
                    <a:pt x="83" y="276"/>
                  </a:cubicBezTo>
                  <a:cubicBezTo>
                    <a:pt x="82" y="278"/>
                    <a:pt x="82" y="278"/>
                    <a:pt x="82" y="278"/>
                  </a:cubicBezTo>
                  <a:cubicBezTo>
                    <a:pt x="82" y="279"/>
                    <a:pt x="82" y="279"/>
                    <a:pt x="82" y="279"/>
                  </a:cubicBezTo>
                  <a:cubicBezTo>
                    <a:pt x="80" y="279"/>
                    <a:pt x="80" y="279"/>
                    <a:pt x="80" y="279"/>
                  </a:cubicBezTo>
                  <a:cubicBezTo>
                    <a:pt x="80" y="280"/>
                    <a:pt x="80" y="280"/>
                    <a:pt x="80" y="280"/>
                  </a:cubicBezTo>
                  <a:cubicBezTo>
                    <a:pt x="79" y="280"/>
                    <a:pt x="79" y="280"/>
                    <a:pt x="79" y="280"/>
                  </a:cubicBezTo>
                  <a:cubicBezTo>
                    <a:pt x="79" y="278"/>
                    <a:pt x="79" y="278"/>
                    <a:pt x="79" y="278"/>
                  </a:cubicBezTo>
                  <a:cubicBezTo>
                    <a:pt x="80" y="276"/>
                    <a:pt x="80" y="276"/>
                    <a:pt x="80" y="276"/>
                  </a:cubicBezTo>
                  <a:cubicBezTo>
                    <a:pt x="80" y="274"/>
                    <a:pt x="80" y="274"/>
                    <a:pt x="80" y="274"/>
                  </a:cubicBezTo>
                  <a:cubicBezTo>
                    <a:pt x="79" y="273"/>
                    <a:pt x="79" y="273"/>
                    <a:pt x="79" y="273"/>
                  </a:cubicBezTo>
                  <a:cubicBezTo>
                    <a:pt x="79" y="271"/>
                    <a:pt x="79" y="271"/>
                    <a:pt x="79" y="271"/>
                  </a:cubicBezTo>
                  <a:cubicBezTo>
                    <a:pt x="79" y="270"/>
                    <a:pt x="79" y="270"/>
                    <a:pt x="79" y="270"/>
                  </a:cubicBezTo>
                  <a:cubicBezTo>
                    <a:pt x="79" y="268"/>
                    <a:pt x="79" y="268"/>
                    <a:pt x="79" y="268"/>
                  </a:cubicBezTo>
                  <a:cubicBezTo>
                    <a:pt x="79" y="268"/>
                    <a:pt x="79" y="268"/>
                    <a:pt x="79" y="268"/>
                  </a:cubicBezTo>
                  <a:cubicBezTo>
                    <a:pt x="79" y="269"/>
                    <a:pt x="79" y="269"/>
                    <a:pt x="79" y="269"/>
                  </a:cubicBezTo>
                  <a:cubicBezTo>
                    <a:pt x="78" y="272"/>
                    <a:pt x="78" y="272"/>
                    <a:pt x="78" y="272"/>
                  </a:cubicBezTo>
                  <a:cubicBezTo>
                    <a:pt x="79" y="273"/>
                    <a:pt x="79" y="273"/>
                    <a:pt x="79" y="273"/>
                  </a:cubicBezTo>
                  <a:cubicBezTo>
                    <a:pt x="79" y="275"/>
                    <a:pt x="79" y="275"/>
                    <a:pt x="79" y="275"/>
                  </a:cubicBezTo>
                  <a:cubicBezTo>
                    <a:pt x="79" y="277"/>
                    <a:pt x="79" y="277"/>
                    <a:pt x="79" y="277"/>
                  </a:cubicBezTo>
                  <a:cubicBezTo>
                    <a:pt x="79" y="279"/>
                    <a:pt x="79" y="279"/>
                    <a:pt x="79" y="279"/>
                  </a:cubicBezTo>
                  <a:cubicBezTo>
                    <a:pt x="78" y="280"/>
                    <a:pt x="78" y="280"/>
                    <a:pt x="78" y="280"/>
                  </a:cubicBezTo>
                  <a:cubicBezTo>
                    <a:pt x="78" y="280"/>
                    <a:pt x="78" y="280"/>
                    <a:pt x="78" y="280"/>
                  </a:cubicBezTo>
                  <a:cubicBezTo>
                    <a:pt x="77" y="279"/>
                    <a:pt x="77" y="279"/>
                    <a:pt x="77" y="279"/>
                  </a:cubicBezTo>
                  <a:cubicBezTo>
                    <a:pt x="76" y="278"/>
                    <a:pt x="76" y="278"/>
                    <a:pt x="76" y="278"/>
                  </a:cubicBezTo>
                  <a:cubicBezTo>
                    <a:pt x="76" y="281"/>
                    <a:pt x="76" y="281"/>
                    <a:pt x="76" y="281"/>
                  </a:cubicBezTo>
                  <a:cubicBezTo>
                    <a:pt x="75" y="281"/>
                    <a:pt x="75" y="281"/>
                    <a:pt x="75" y="281"/>
                  </a:cubicBezTo>
                  <a:cubicBezTo>
                    <a:pt x="75" y="281"/>
                    <a:pt x="75" y="281"/>
                    <a:pt x="75" y="281"/>
                  </a:cubicBezTo>
                  <a:cubicBezTo>
                    <a:pt x="74" y="281"/>
                    <a:pt x="74" y="281"/>
                    <a:pt x="74" y="281"/>
                  </a:cubicBezTo>
                  <a:cubicBezTo>
                    <a:pt x="74" y="282"/>
                    <a:pt x="74" y="282"/>
                    <a:pt x="74" y="282"/>
                  </a:cubicBezTo>
                  <a:cubicBezTo>
                    <a:pt x="75" y="283"/>
                    <a:pt x="75" y="283"/>
                    <a:pt x="75" y="283"/>
                  </a:cubicBezTo>
                  <a:cubicBezTo>
                    <a:pt x="74" y="284"/>
                    <a:pt x="74" y="284"/>
                    <a:pt x="74" y="284"/>
                  </a:cubicBezTo>
                  <a:cubicBezTo>
                    <a:pt x="74" y="285"/>
                    <a:pt x="74" y="285"/>
                    <a:pt x="74" y="285"/>
                  </a:cubicBezTo>
                  <a:cubicBezTo>
                    <a:pt x="72" y="285"/>
                    <a:pt x="72" y="285"/>
                    <a:pt x="72" y="285"/>
                  </a:cubicBezTo>
                  <a:cubicBezTo>
                    <a:pt x="72" y="285"/>
                    <a:pt x="72" y="285"/>
                    <a:pt x="72" y="285"/>
                  </a:cubicBezTo>
                  <a:cubicBezTo>
                    <a:pt x="71" y="286"/>
                    <a:pt x="71" y="286"/>
                    <a:pt x="71" y="286"/>
                  </a:cubicBezTo>
                  <a:cubicBezTo>
                    <a:pt x="70" y="287"/>
                    <a:pt x="70" y="287"/>
                    <a:pt x="70" y="287"/>
                  </a:cubicBezTo>
                  <a:cubicBezTo>
                    <a:pt x="68" y="287"/>
                    <a:pt x="68" y="287"/>
                    <a:pt x="68" y="287"/>
                  </a:cubicBezTo>
                  <a:cubicBezTo>
                    <a:pt x="67" y="286"/>
                    <a:pt x="67" y="286"/>
                    <a:pt x="67" y="286"/>
                  </a:cubicBezTo>
                  <a:cubicBezTo>
                    <a:pt x="67" y="285"/>
                    <a:pt x="67" y="285"/>
                    <a:pt x="67" y="285"/>
                  </a:cubicBezTo>
                  <a:cubicBezTo>
                    <a:pt x="67" y="284"/>
                    <a:pt x="67" y="284"/>
                    <a:pt x="67" y="284"/>
                  </a:cubicBezTo>
                  <a:cubicBezTo>
                    <a:pt x="66" y="283"/>
                    <a:pt x="66" y="283"/>
                    <a:pt x="66" y="283"/>
                  </a:cubicBezTo>
                  <a:cubicBezTo>
                    <a:pt x="65" y="283"/>
                    <a:pt x="65" y="283"/>
                    <a:pt x="65" y="283"/>
                  </a:cubicBezTo>
                  <a:cubicBezTo>
                    <a:pt x="65" y="284"/>
                    <a:pt x="65" y="284"/>
                    <a:pt x="65" y="284"/>
                  </a:cubicBezTo>
                  <a:cubicBezTo>
                    <a:pt x="64" y="284"/>
                    <a:pt x="64" y="284"/>
                    <a:pt x="64" y="284"/>
                  </a:cubicBezTo>
                  <a:cubicBezTo>
                    <a:pt x="64" y="282"/>
                    <a:pt x="64" y="282"/>
                    <a:pt x="64" y="282"/>
                  </a:cubicBezTo>
                  <a:cubicBezTo>
                    <a:pt x="64" y="281"/>
                    <a:pt x="64" y="281"/>
                    <a:pt x="64" y="281"/>
                  </a:cubicBezTo>
                  <a:cubicBezTo>
                    <a:pt x="64" y="280"/>
                    <a:pt x="64" y="280"/>
                    <a:pt x="64" y="280"/>
                  </a:cubicBezTo>
                  <a:cubicBezTo>
                    <a:pt x="63" y="279"/>
                    <a:pt x="63" y="279"/>
                    <a:pt x="63" y="279"/>
                  </a:cubicBezTo>
                  <a:cubicBezTo>
                    <a:pt x="63" y="278"/>
                    <a:pt x="63" y="278"/>
                    <a:pt x="63" y="278"/>
                  </a:cubicBezTo>
                  <a:cubicBezTo>
                    <a:pt x="65" y="277"/>
                    <a:pt x="65" y="277"/>
                    <a:pt x="65" y="277"/>
                  </a:cubicBezTo>
                  <a:cubicBezTo>
                    <a:pt x="66" y="277"/>
                    <a:pt x="66" y="277"/>
                    <a:pt x="66" y="277"/>
                  </a:cubicBezTo>
                  <a:cubicBezTo>
                    <a:pt x="67" y="278"/>
                    <a:pt x="67" y="278"/>
                    <a:pt x="67" y="278"/>
                  </a:cubicBezTo>
                  <a:cubicBezTo>
                    <a:pt x="68" y="276"/>
                    <a:pt x="68" y="276"/>
                    <a:pt x="68" y="276"/>
                  </a:cubicBezTo>
                  <a:cubicBezTo>
                    <a:pt x="68" y="276"/>
                    <a:pt x="68" y="276"/>
                    <a:pt x="68" y="276"/>
                  </a:cubicBezTo>
                  <a:cubicBezTo>
                    <a:pt x="71" y="276"/>
                    <a:pt x="71" y="276"/>
                    <a:pt x="71" y="276"/>
                  </a:cubicBezTo>
                  <a:cubicBezTo>
                    <a:pt x="72" y="276"/>
                    <a:pt x="72" y="276"/>
                    <a:pt x="72" y="276"/>
                  </a:cubicBezTo>
                  <a:cubicBezTo>
                    <a:pt x="74" y="274"/>
                    <a:pt x="74" y="274"/>
                    <a:pt x="74" y="274"/>
                  </a:cubicBezTo>
                  <a:cubicBezTo>
                    <a:pt x="75" y="272"/>
                    <a:pt x="75" y="272"/>
                    <a:pt x="75" y="272"/>
                  </a:cubicBezTo>
                  <a:cubicBezTo>
                    <a:pt x="75" y="271"/>
                    <a:pt x="75" y="271"/>
                    <a:pt x="75" y="271"/>
                  </a:cubicBezTo>
                  <a:cubicBezTo>
                    <a:pt x="75" y="271"/>
                    <a:pt x="75" y="271"/>
                    <a:pt x="75" y="271"/>
                  </a:cubicBezTo>
                  <a:cubicBezTo>
                    <a:pt x="74" y="271"/>
                    <a:pt x="74" y="271"/>
                    <a:pt x="74" y="271"/>
                  </a:cubicBezTo>
                  <a:cubicBezTo>
                    <a:pt x="73" y="273"/>
                    <a:pt x="73" y="273"/>
                    <a:pt x="73" y="273"/>
                  </a:cubicBezTo>
                  <a:cubicBezTo>
                    <a:pt x="72" y="274"/>
                    <a:pt x="72" y="274"/>
                    <a:pt x="72" y="274"/>
                  </a:cubicBezTo>
                  <a:cubicBezTo>
                    <a:pt x="70" y="275"/>
                    <a:pt x="70" y="275"/>
                    <a:pt x="70" y="275"/>
                  </a:cubicBezTo>
                  <a:cubicBezTo>
                    <a:pt x="68" y="274"/>
                    <a:pt x="68" y="274"/>
                    <a:pt x="68" y="274"/>
                  </a:cubicBezTo>
                  <a:cubicBezTo>
                    <a:pt x="67" y="273"/>
                    <a:pt x="67" y="273"/>
                    <a:pt x="67" y="273"/>
                  </a:cubicBezTo>
                  <a:cubicBezTo>
                    <a:pt x="67" y="272"/>
                    <a:pt x="67" y="272"/>
                    <a:pt x="67" y="272"/>
                  </a:cubicBezTo>
                  <a:cubicBezTo>
                    <a:pt x="68" y="272"/>
                    <a:pt x="68" y="272"/>
                    <a:pt x="68" y="272"/>
                  </a:cubicBezTo>
                  <a:cubicBezTo>
                    <a:pt x="70" y="270"/>
                    <a:pt x="70" y="270"/>
                    <a:pt x="70" y="270"/>
                  </a:cubicBezTo>
                  <a:cubicBezTo>
                    <a:pt x="71" y="270"/>
                    <a:pt x="71" y="270"/>
                    <a:pt x="71" y="270"/>
                  </a:cubicBezTo>
                  <a:cubicBezTo>
                    <a:pt x="71" y="269"/>
                    <a:pt x="71" y="269"/>
                    <a:pt x="71" y="269"/>
                  </a:cubicBezTo>
                  <a:cubicBezTo>
                    <a:pt x="71" y="268"/>
                    <a:pt x="71" y="268"/>
                    <a:pt x="71" y="268"/>
                  </a:cubicBezTo>
                  <a:cubicBezTo>
                    <a:pt x="72" y="268"/>
                    <a:pt x="72" y="268"/>
                    <a:pt x="72" y="268"/>
                  </a:cubicBezTo>
                  <a:cubicBezTo>
                    <a:pt x="73" y="267"/>
                    <a:pt x="73" y="267"/>
                    <a:pt x="73" y="267"/>
                  </a:cubicBezTo>
                  <a:cubicBezTo>
                    <a:pt x="73" y="267"/>
                    <a:pt x="73" y="267"/>
                    <a:pt x="73" y="267"/>
                  </a:cubicBezTo>
                  <a:cubicBezTo>
                    <a:pt x="73" y="266"/>
                    <a:pt x="73" y="266"/>
                    <a:pt x="73" y="266"/>
                  </a:cubicBezTo>
                  <a:cubicBezTo>
                    <a:pt x="73" y="266"/>
                    <a:pt x="73" y="266"/>
                    <a:pt x="73" y="266"/>
                  </a:cubicBezTo>
                  <a:cubicBezTo>
                    <a:pt x="72" y="265"/>
                    <a:pt x="72" y="265"/>
                    <a:pt x="72" y="265"/>
                  </a:cubicBezTo>
                  <a:cubicBezTo>
                    <a:pt x="72" y="265"/>
                    <a:pt x="72" y="265"/>
                    <a:pt x="72" y="265"/>
                  </a:cubicBezTo>
                  <a:cubicBezTo>
                    <a:pt x="71" y="266"/>
                    <a:pt x="71" y="266"/>
                    <a:pt x="71" y="266"/>
                  </a:cubicBezTo>
                  <a:cubicBezTo>
                    <a:pt x="69" y="266"/>
                    <a:pt x="69" y="266"/>
                    <a:pt x="69" y="266"/>
                  </a:cubicBezTo>
                  <a:cubicBezTo>
                    <a:pt x="68" y="266"/>
                    <a:pt x="68" y="266"/>
                    <a:pt x="68" y="266"/>
                  </a:cubicBezTo>
                  <a:cubicBezTo>
                    <a:pt x="68" y="265"/>
                    <a:pt x="68" y="265"/>
                    <a:pt x="68" y="265"/>
                  </a:cubicBezTo>
                  <a:cubicBezTo>
                    <a:pt x="68" y="264"/>
                    <a:pt x="68" y="264"/>
                    <a:pt x="68" y="264"/>
                  </a:cubicBezTo>
                  <a:cubicBezTo>
                    <a:pt x="70" y="263"/>
                    <a:pt x="70" y="263"/>
                    <a:pt x="70" y="263"/>
                  </a:cubicBezTo>
                  <a:cubicBezTo>
                    <a:pt x="71" y="263"/>
                    <a:pt x="71" y="263"/>
                    <a:pt x="71" y="263"/>
                  </a:cubicBezTo>
                  <a:cubicBezTo>
                    <a:pt x="72" y="264"/>
                    <a:pt x="72" y="264"/>
                    <a:pt x="72" y="264"/>
                  </a:cubicBezTo>
                  <a:cubicBezTo>
                    <a:pt x="73" y="264"/>
                    <a:pt x="73" y="264"/>
                    <a:pt x="73" y="264"/>
                  </a:cubicBezTo>
                  <a:cubicBezTo>
                    <a:pt x="74" y="263"/>
                    <a:pt x="74" y="263"/>
                    <a:pt x="74" y="263"/>
                  </a:cubicBezTo>
                  <a:cubicBezTo>
                    <a:pt x="76" y="261"/>
                    <a:pt x="76" y="261"/>
                    <a:pt x="76" y="261"/>
                  </a:cubicBezTo>
                  <a:cubicBezTo>
                    <a:pt x="75" y="260"/>
                    <a:pt x="75" y="260"/>
                    <a:pt x="75" y="260"/>
                  </a:cubicBezTo>
                  <a:cubicBezTo>
                    <a:pt x="75" y="259"/>
                    <a:pt x="75" y="259"/>
                    <a:pt x="75" y="259"/>
                  </a:cubicBezTo>
                  <a:cubicBezTo>
                    <a:pt x="77" y="257"/>
                    <a:pt x="77" y="257"/>
                    <a:pt x="77" y="257"/>
                  </a:cubicBezTo>
                  <a:cubicBezTo>
                    <a:pt x="76" y="255"/>
                    <a:pt x="76" y="255"/>
                    <a:pt x="76" y="255"/>
                  </a:cubicBezTo>
                  <a:cubicBezTo>
                    <a:pt x="77" y="254"/>
                    <a:pt x="77" y="254"/>
                    <a:pt x="77" y="254"/>
                  </a:cubicBezTo>
                  <a:cubicBezTo>
                    <a:pt x="76" y="253"/>
                    <a:pt x="76" y="253"/>
                    <a:pt x="76" y="253"/>
                  </a:cubicBezTo>
                  <a:cubicBezTo>
                    <a:pt x="75" y="252"/>
                    <a:pt x="75" y="252"/>
                    <a:pt x="75" y="252"/>
                  </a:cubicBezTo>
                  <a:cubicBezTo>
                    <a:pt x="74" y="252"/>
                    <a:pt x="74" y="252"/>
                    <a:pt x="74" y="252"/>
                  </a:cubicBezTo>
                  <a:cubicBezTo>
                    <a:pt x="73" y="251"/>
                    <a:pt x="73" y="251"/>
                    <a:pt x="73" y="251"/>
                  </a:cubicBezTo>
                  <a:cubicBezTo>
                    <a:pt x="72" y="251"/>
                    <a:pt x="72" y="251"/>
                    <a:pt x="72" y="251"/>
                  </a:cubicBezTo>
                  <a:cubicBezTo>
                    <a:pt x="71" y="251"/>
                    <a:pt x="71" y="251"/>
                    <a:pt x="71" y="251"/>
                  </a:cubicBezTo>
                  <a:cubicBezTo>
                    <a:pt x="71" y="250"/>
                    <a:pt x="71" y="250"/>
                    <a:pt x="71" y="250"/>
                  </a:cubicBezTo>
                  <a:cubicBezTo>
                    <a:pt x="72" y="250"/>
                    <a:pt x="72" y="250"/>
                    <a:pt x="72" y="250"/>
                  </a:cubicBezTo>
                  <a:cubicBezTo>
                    <a:pt x="73" y="250"/>
                    <a:pt x="73" y="250"/>
                    <a:pt x="73" y="250"/>
                  </a:cubicBezTo>
                  <a:cubicBezTo>
                    <a:pt x="74" y="250"/>
                    <a:pt x="74" y="250"/>
                    <a:pt x="74" y="250"/>
                  </a:cubicBezTo>
                  <a:cubicBezTo>
                    <a:pt x="75" y="249"/>
                    <a:pt x="75" y="249"/>
                    <a:pt x="75" y="249"/>
                  </a:cubicBezTo>
                  <a:cubicBezTo>
                    <a:pt x="75" y="247"/>
                    <a:pt x="75" y="247"/>
                    <a:pt x="75" y="247"/>
                  </a:cubicBezTo>
                  <a:cubicBezTo>
                    <a:pt x="76" y="246"/>
                    <a:pt x="76" y="246"/>
                    <a:pt x="76" y="246"/>
                  </a:cubicBezTo>
                  <a:cubicBezTo>
                    <a:pt x="76" y="245"/>
                    <a:pt x="76" y="245"/>
                    <a:pt x="76" y="245"/>
                  </a:cubicBezTo>
                  <a:cubicBezTo>
                    <a:pt x="75" y="245"/>
                    <a:pt x="75" y="245"/>
                    <a:pt x="75" y="245"/>
                  </a:cubicBezTo>
                  <a:cubicBezTo>
                    <a:pt x="74" y="244"/>
                    <a:pt x="74" y="244"/>
                    <a:pt x="74" y="244"/>
                  </a:cubicBezTo>
                  <a:cubicBezTo>
                    <a:pt x="74" y="244"/>
                    <a:pt x="74" y="244"/>
                    <a:pt x="74" y="244"/>
                  </a:cubicBezTo>
                  <a:cubicBezTo>
                    <a:pt x="73" y="243"/>
                    <a:pt x="73" y="243"/>
                    <a:pt x="73" y="243"/>
                  </a:cubicBezTo>
                  <a:cubicBezTo>
                    <a:pt x="74" y="242"/>
                    <a:pt x="74" y="242"/>
                    <a:pt x="74" y="242"/>
                  </a:cubicBezTo>
                  <a:cubicBezTo>
                    <a:pt x="75" y="242"/>
                    <a:pt x="75" y="242"/>
                    <a:pt x="75" y="242"/>
                  </a:cubicBezTo>
                  <a:cubicBezTo>
                    <a:pt x="75" y="241"/>
                    <a:pt x="75" y="241"/>
                    <a:pt x="75" y="241"/>
                  </a:cubicBezTo>
                  <a:cubicBezTo>
                    <a:pt x="74" y="240"/>
                    <a:pt x="74" y="240"/>
                    <a:pt x="74" y="240"/>
                  </a:cubicBezTo>
                  <a:cubicBezTo>
                    <a:pt x="73" y="238"/>
                    <a:pt x="73" y="238"/>
                    <a:pt x="73" y="238"/>
                  </a:cubicBezTo>
                  <a:cubicBezTo>
                    <a:pt x="74" y="238"/>
                    <a:pt x="74" y="238"/>
                    <a:pt x="74" y="238"/>
                  </a:cubicBezTo>
                  <a:cubicBezTo>
                    <a:pt x="75" y="239"/>
                    <a:pt x="75" y="239"/>
                    <a:pt x="75" y="239"/>
                  </a:cubicBezTo>
                  <a:cubicBezTo>
                    <a:pt x="75" y="238"/>
                    <a:pt x="75" y="238"/>
                    <a:pt x="75" y="238"/>
                  </a:cubicBezTo>
                  <a:cubicBezTo>
                    <a:pt x="74" y="237"/>
                    <a:pt x="74" y="237"/>
                    <a:pt x="74" y="237"/>
                  </a:cubicBezTo>
                  <a:cubicBezTo>
                    <a:pt x="74" y="236"/>
                    <a:pt x="74" y="236"/>
                    <a:pt x="74" y="236"/>
                  </a:cubicBezTo>
                  <a:cubicBezTo>
                    <a:pt x="75" y="235"/>
                    <a:pt x="75" y="235"/>
                    <a:pt x="75" y="235"/>
                  </a:cubicBezTo>
                  <a:cubicBezTo>
                    <a:pt x="75" y="233"/>
                    <a:pt x="75" y="233"/>
                    <a:pt x="75" y="233"/>
                  </a:cubicBezTo>
                  <a:cubicBezTo>
                    <a:pt x="74" y="232"/>
                    <a:pt x="74" y="232"/>
                    <a:pt x="74" y="232"/>
                  </a:cubicBezTo>
                  <a:cubicBezTo>
                    <a:pt x="74" y="231"/>
                    <a:pt x="74" y="231"/>
                    <a:pt x="74" y="231"/>
                  </a:cubicBezTo>
                  <a:cubicBezTo>
                    <a:pt x="74" y="230"/>
                    <a:pt x="74" y="230"/>
                    <a:pt x="74" y="230"/>
                  </a:cubicBezTo>
                  <a:cubicBezTo>
                    <a:pt x="74" y="229"/>
                    <a:pt x="74" y="229"/>
                    <a:pt x="74" y="229"/>
                  </a:cubicBezTo>
                  <a:cubicBezTo>
                    <a:pt x="75" y="227"/>
                    <a:pt x="75" y="227"/>
                    <a:pt x="75" y="227"/>
                  </a:cubicBezTo>
                  <a:cubicBezTo>
                    <a:pt x="74" y="227"/>
                    <a:pt x="74" y="227"/>
                    <a:pt x="74" y="227"/>
                  </a:cubicBezTo>
                  <a:cubicBezTo>
                    <a:pt x="73" y="227"/>
                    <a:pt x="73" y="227"/>
                    <a:pt x="73" y="227"/>
                  </a:cubicBezTo>
                  <a:cubicBezTo>
                    <a:pt x="72" y="228"/>
                    <a:pt x="72" y="228"/>
                    <a:pt x="72" y="228"/>
                  </a:cubicBezTo>
                  <a:cubicBezTo>
                    <a:pt x="71" y="228"/>
                    <a:pt x="71" y="228"/>
                    <a:pt x="71" y="228"/>
                  </a:cubicBezTo>
                  <a:cubicBezTo>
                    <a:pt x="70" y="229"/>
                    <a:pt x="70" y="229"/>
                    <a:pt x="70" y="229"/>
                  </a:cubicBezTo>
                  <a:cubicBezTo>
                    <a:pt x="69" y="230"/>
                    <a:pt x="69" y="230"/>
                    <a:pt x="69" y="230"/>
                  </a:cubicBezTo>
                  <a:cubicBezTo>
                    <a:pt x="69" y="229"/>
                    <a:pt x="69" y="229"/>
                    <a:pt x="69" y="229"/>
                  </a:cubicBezTo>
                  <a:cubicBezTo>
                    <a:pt x="69" y="228"/>
                    <a:pt x="69" y="228"/>
                    <a:pt x="69" y="228"/>
                  </a:cubicBezTo>
                  <a:cubicBezTo>
                    <a:pt x="71" y="227"/>
                    <a:pt x="71" y="227"/>
                    <a:pt x="71" y="227"/>
                  </a:cubicBezTo>
                  <a:cubicBezTo>
                    <a:pt x="72" y="227"/>
                    <a:pt x="72" y="227"/>
                    <a:pt x="72" y="227"/>
                  </a:cubicBezTo>
                  <a:cubicBezTo>
                    <a:pt x="72" y="226"/>
                    <a:pt x="72" y="226"/>
                    <a:pt x="72" y="226"/>
                  </a:cubicBezTo>
                  <a:cubicBezTo>
                    <a:pt x="73" y="225"/>
                    <a:pt x="73" y="225"/>
                    <a:pt x="73" y="225"/>
                  </a:cubicBezTo>
                  <a:cubicBezTo>
                    <a:pt x="74" y="224"/>
                    <a:pt x="74" y="224"/>
                    <a:pt x="74" y="224"/>
                  </a:cubicBezTo>
                  <a:cubicBezTo>
                    <a:pt x="76" y="223"/>
                    <a:pt x="76" y="223"/>
                    <a:pt x="76" y="223"/>
                  </a:cubicBezTo>
                  <a:cubicBezTo>
                    <a:pt x="76" y="222"/>
                    <a:pt x="76" y="222"/>
                    <a:pt x="76" y="222"/>
                  </a:cubicBezTo>
                  <a:cubicBezTo>
                    <a:pt x="76" y="221"/>
                    <a:pt x="76" y="221"/>
                    <a:pt x="76" y="221"/>
                  </a:cubicBezTo>
                  <a:cubicBezTo>
                    <a:pt x="75" y="220"/>
                    <a:pt x="75" y="220"/>
                    <a:pt x="75" y="220"/>
                  </a:cubicBezTo>
                  <a:cubicBezTo>
                    <a:pt x="74" y="218"/>
                    <a:pt x="74" y="218"/>
                    <a:pt x="74" y="218"/>
                  </a:cubicBezTo>
                  <a:cubicBezTo>
                    <a:pt x="74" y="217"/>
                    <a:pt x="74" y="217"/>
                    <a:pt x="74" y="217"/>
                  </a:cubicBezTo>
                  <a:cubicBezTo>
                    <a:pt x="73" y="217"/>
                    <a:pt x="73" y="217"/>
                    <a:pt x="73" y="217"/>
                  </a:cubicBezTo>
                  <a:cubicBezTo>
                    <a:pt x="73" y="217"/>
                    <a:pt x="73" y="217"/>
                    <a:pt x="73" y="217"/>
                  </a:cubicBezTo>
                  <a:cubicBezTo>
                    <a:pt x="72" y="215"/>
                    <a:pt x="72" y="215"/>
                    <a:pt x="72" y="215"/>
                  </a:cubicBezTo>
                  <a:cubicBezTo>
                    <a:pt x="72" y="214"/>
                    <a:pt x="72" y="214"/>
                    <a:pt x="72" y="214"/>
                  </a:cubicBezTo>
                  <a:cubicBezTo>
                    <a:pt x="72" y="214"/>
                    <a:pt x="72" y="214"/>
                    <a:pt x="72" y="214"/>
                  </a:cubicBezTo>
                  <a:cubicBezTo>
                    <a:pt x="72" y="213"/>
                    <a:pt x="72" y="213"/>
                    <a:pt x="72" y="213"/>
                  </a:cubicBezTo>
                  <a:cubicBezTo>
                    <a:pt x="72" y="211"/>
                    <a:pt x="72" y="211"/>
                    <a:pt x="72" y="211"/>
                  </a:cubicBezTo>
                  <a:cubicBezTo>
                    <a:pt x="71" y="210"/>
                    <a:pt x="71" y="210"/>
                    <a:pt x="71" y="210"/>
                  </a:cubicBezTo>
                  <a:cubicBezTo>
                    <a:pt x="68" y="207"/>
                    <a:pt x="68" y="207"/>
                    <a:pt x="68" y="207"/>
                  </a:cubicBezTo>
                  <a:cubicBezTo>
                    <a:pt x="68" y="207"/>
                    <a:pt x="68" y="207"/>
                    <a:pt x="68" y="207"/>
                  </a:cubicBezTo>
                  <a:cubicBezTo>
                    <a:pt x="67" y="206"/>
                    <a:pt x="67" y="206"/>
                    <a:pt x="67" y="206"/>
                  </a:cubicBezTo>
                  <a:cubicBezTo>
                    <a:pt x="67" y="205"/>
                    <a:pt x="67" y="205"/>
                    <a:pt x="67" y="205"/>
                  </a:cubicBezTo>
                  <a:cubicBezTo>
                    <a:pt x="67" y="204"/>
                    <a:pt x="67" y="204"/>
                    <a:pt x="67" y="204"/>
                  </a:cubicBezTo>
                  <a:cubicBezTo>
                    <a:pt x="67" y="204"/>
                    <a:pt x="67" y="204"/>
                    <a:pt x="67" y="204"/>
                  </a:cubicBezTo>
                  <a:cubicBezTo>
                    <a:pt x="69" y="202"/>
                    <a:pt x="69" y="202"/>
                    <a:pt x="69" y="202"/>
                  </a:cubicBezTo>
                  <a:cubicBezTo>
                    <a:pt x="70" y="202"/>
                    <a:pt x="70" y="202"/>
                    <a:pt x="70" y="202"/>
                  </a:cubicBezTo>
                  <a:cubicBezTo>
                    <a:pt x="71" y="201"/>
                    <a:pt x="71" y="201"/>
                    <a:pt x="71" y="201"/>
                  </a:cubicBezTo>
                  <a:cubicBezTo>
                    <a:pt x="70" y="200"/>
                    <a:pt x="70" y="200"/>
                    <a:pt x="70" y="200"/>
                  </a:cubicBezTo>
                  <a:cubicBezTo>
                    <a:pt x="69" y="200"/>
                    <a:pt x="69" y="200"/>
                    <a:pt x="69" y="200"/>
                  </a:cubicBezTo>
                  <a:cubicBezTo>
                    <a:pt x="69" y="200"/>
                    <a:pt x="69" y="200"/>
                    <a:pt x="69" y="200"/>
                  </a:cubicBezTo>
                  <a:cubicBezTo>
                    <a:pt x="70" y="199"/>
                    <a:pt x="70" y="199"/>
                    <a:pt x="70" y="199"/>
                  </a:cubicBezTo>
                  <a:cubicBezTo>
                    <a:pt x="71" y="197"/>
                    <a:pt x="71" y="197"/>
                    <a:pt x="71" y="197"/>
                  </a:cubicBezTo>
                  <a:cubicBezTo>
                    <a:pt x="71" y="196"/>
                    <a:pt x="71" y="196"/>
                    <a:pt x="71" y="196"/>
                  </a:cubicBezTo>
                  <a:cubicBezTo>
                    <a:pt x="71" y="196"/>
                    <a:pt x="71" y="196"/>
                    <a:pt x="71" y="196"/>
                  </a:cubicBezTo>
                  <a:cubicBezTo>
                    <a:pt x="71" y="195"/>
                    <a:pt x="71" y="195"/>
                    <a:pt x="71" y="195"/>
                  </a:cubicBezTo>
                  <a:cubicBezTo>
                    <a:pt x="72" y="194"/>
                    <a:pt x="72" y="194"/>
                    <a:pt x="72" y="194"/>
                  </a:cubicBezTo>
                  <a:cubicBezTo>
                    <a:pt x="71" y="193"/>
                    <a:pt x="71" y="193"/>
                    <a:pt x="71" y="193"/>
                  </a:cubicBezTo>
                  <a:cubicBezTo>
                    <a:pt x="70" y="193"/>
                    <a:pt x="70" y="193"/>
                    <a:pt x="70" y="193"/>
                  </a:cubicBezTo>
                  <a:cubicBezTo>
                    <a:pt x="69" y="191"/>
                    <a:pt x="69" y="191"/>
                    <a:pt x="69" y="191"/>
                  </a:cubicBezTo>
                  <a:cubicBezTo>
                    <a:pt x="67" y="190"/>
                    <a:pt x="67" y="190"/>
                    <a:pt x="67" y="190"/>
                  </a:cubicBezTo>
                  <a:cubicBezTo>
                    <a:pt x="66" y="189"/>
                    <a:pt x="66" y="189"/>
                    <a:pt x="66" y="189"/>
                  </a:cubicBezTo>
                  <a:cubicBezTo>
                    <a:pt x="66" y="188"/>
                    <a:pt x="66" y="188"/>
                    <a:pt x="66" y="188"/>
                  </a:cubicBezTo>
                  <a:cubicBezTo>
                    <a:pt x="65" y="188"/>
                    <a:pt x="65" y="188"/>
                    <a:pt x="65" y="188"/>
                  </a:cubicBezTo>
                  <a:cubicBezTo>
                    <a:pt x="65" y="189"/>
                    <a:pt x="65" y="189"/>
                    <a:pt x="65" y="189"/>
                  </a:cubicBezTo>
                  <a:cubicBezTo>
                    <a:pt x="64" y="189"/>
                    <a:pt x="64" y="189"/>
                    <a:pt x="64" y="189"/>
                  </a:cubicBezTo>
                  <a:cubicBezTo>
                    <a:pt x="64" y="189"/>
                    <a:pt x="64" y="189"/>
                    <a:pt x="64" y="189"/>
                  </a:cubicBezTo>
                  <a:cubicBezTo>
                    <a:pt x="63" y="187"/>
                    <a:pt x="63" y="187"/>
                    <a:pt x="63" y="187"/>
                  </a:cubicBezTo>
                  <a:cubicBezTo>
                    <a:pt x="62" y="187"/>
                    <a:pt x="62" y="187"/>
                    <a:pt x="62" y="187"/>
                  </a:cubicBezTo>
                  <a:cubicBezTo>
                    <a:pt x="61" y="186"/>
                    <a:pt x="61" y="186"/>
                    <a:pt x="61" y="186"/>
                  </a:cubicBezTo>
                  <a:cubicBezTo>
                    <a:pt x="60" y="185"/>
                    <a:pt x="60" y="185"/>
                    <a:pt x="60" y="185"/>
                  </a:cubicBezTo>
                  <a:cubicBezTo>
                    <a:pt x="60" y="184"/>
                    <a:pt x="60" y="184"/>
                    <a:pt x="60" y="184"/>
                  </a:cubicBezTo>
                  <a:cubicBezTo>
                    <a:pt x="59" y="185"/>
                    <a:pt x="59" y="185"/>
                    <a:pt x="59" y="185"/>
                  </a:cubicBezTo>
                  <a:cubicBezTo>
                    <a:pt x="58" y="185"/>
                    <a:pt x="58" y="185"/>
                    <a:pt x="58" y="185"/>
                  </a:cubicBezTo>
                  <a:cubicBezTo>
                    <a:pt x="58" y="184"/>
                    <a:pt x="58" y="184"/>
                    <a:pt x="58" y="184"/>
                  </a:cubicBezTo>
                  <a:cubicBezTo>
                    <a:pt x="59" y="183"/>
                    <a:pt x="59" y="183"/>
                    <a:pt x="59" y="183"/>
                  </a:cubicBezTo>
                  <a:cubicBezTo>
                    <a:pt x="57" y="181"/>
                    <a:pt x="57" y="181"/>
                    <a:pt x="57" y="181"/>
                  </a:cubicBezTo>
                  <a:cubicBezTo>
                    <a:pt x="55" y="180"/>
                    <a:pt x="55" y="180"/>
                    <a:pt x="55" y="180"/>
                  </a:cubicBezTo>
                  <a:cubicBezTo>
                    <a:pt x="54" y="180"/>
                    <a:pt x="54" y="180"/>
                    <a:pt x="54" y="180"/>
                  </a:cubicBezTo>
                  <a:cubicBezTo>
                    <a:pt x="53" y="181"/>
                    <a:pt x="53" y="181"/>
                    <a:pt x="53" y="181"/>
                  </a:cubicBezTo>
                  <a:cubicBezTo>
                    <a:pt x="52" y="180"/>
                    <a:pt x="52" y="180"/>
                    <a:pt x="52" y="180"/>
                  </a:cubicBezTo>
                  <a:cubicBezTo>
                    <a:pt x="50" y="178"/>
                    <a:pt x="50" y="178"/>
                    <a:pt x="50" y="178"/>
                  </a:cubicBezTo>
                  <a:cubicBezTo>
                    <a:pt x="48" y="177"/>
                    <a:pt x="48" y="177"/>
                    <a:pt x="48" y="177"/>
                  </a:cubicBezTo>
                  <a:cubicBezTo>
                    <a:pt x="46" y="176"/>
                    <a:pt x="46" y="176"/>
                    <a:pt x="46" y="176"/>
                  </a:cubicBezTo>
                  <a:cubicBezTo>
                    <a:pt x="45" y="176"/>
                    <a:pt x="45" y="176"/>
                    <a:pt x="45" y="176"/>
                  </a:cubicBezTo>
                  <a:cubicBezTo>
                    <a:pt x="43" y="176"/>
                    <a:pt x="43" y="176"/>
                    <a:pt x="43" y="176"/>
                  </a:cubicBezTo>
                  <a:cubicBezTo>
                    <a:pt x="42" y="177"/>
                    <a:pt x="42" y="177"/>
                    <a:pt x="42" y="177"/>
                  </a:cubicBezTo>
                  <a:cubicBezTo>
                    <a:pt x="41" y="179"/>
                    <a:pt x="41" y="179"/>
                    <a:pt x="41" y="179"/>
                  </a:cubicBezTo>
                  <a:cubicBezTo>
                    <a:pt x="39" y="180"/>
                    <a:pt x="39" y="180"/>
                    <a:pt x="39" y="180"/>
                  </a:cubicBezTo>
                  <a:cubicBezTo>
                    <a:pt x="39" y="181"/>
                    <a:pt x="39" y="181"/>
                    <a:pt x="39" y="181"/>
                  </a:cubicBezTo>
                  <a:cubicBezTo>
                    <a:pt x="39" y="179"/>
                    <a:pt x="39" y="179"/>
                    <a:pt x="39" y="179"/>
                  </a:cubicBezTo>
                  <a:cubicBezTo>
                    <a:pt x="39" y="178"/>
                    <a:pt x="39" y="178"/>
                    <a:pt x="39" y="178"/>
                  </a:cubicBezTo>
                  <a:cubicBezTo>
                    <a:pt x="39" y="176"/>
                    <a:pt x="39" y="176"/>
                    <a:pt x="39" y="176"/>
                  </a:cubicBezTo>
                  <a:cubicBezTo>
                    <a:pt x="39" y="175"/>
                    <a:pt x="39" y="175"/>
                    <a:pt x="39" y="175"/>
                  </a:cubicBezTo>
                  <a:cubicBezTo>
                    <a:pt x="37" y="175"/>
                    <a:pt x="37" y="175"/>
                    <a:pt x="37" y="175"/>
                  </a:cubicBezTo>
                  <a:cubicBezTo>
                    <a:pt x="36" y="177"/>
                    <a:pt x="36" y="177"/>
                    <a:pt x="36" y="177"/>
                  </a:cubicBezTo>
                  <a:cubicBezTo>
                    <a:pt x="36" y="178"/>
                    <a:pt x="36" y="178"/>
                    <a:pt x="36" y="178"/>
                  </a:cubicBezTo>
                  <a:cubicBezTo>
                    <a:pt x="35" y="178"/>
                    <a:pt x="35" y="178"/>
                    <a:pt x="35" y="178"/>
                  </a:cubicBezTo>
                  <a:cubicBezTo>
                    <a:pt x="34" y="178"/>
                    <a:pt x="34" y="178"/>
                    <a:pt x="34" y="178"/>
                  </a:cubicBezTo>
                  <a:cubicBezTo>
                    <a:pt x="33" y="176"/>
                    <a:pt x="33" y="176"/>
                    <a:pt x="33" y="176"/>
                  </a:cubicBezTo>
                  <a:cubicBezTo>
                    <a:pt x="32" y="175"/>
                    <a:pt x="32" y="175"/>
                    <a:pt x="32" y="175"/>
                  </a:cubicBezTo>
                  <a:cubicBezTo>
                    <a:pt x="32" y="176"/>
                    <a:pt x="32" y="176"/>
                    <a:pt x="32" y="176"/>
                  </a:cubicBezTo>
                  <a:cubicBezTo>
                    <a:pt x="31" y="179"/>
                    <a:pt x="31" y="179"/>
                    <a:pt x="31" y="179"/>
                  </a:cubicBezTo>
                  <a:cubicBezTo>
                    <a:pt x="30" y="180"/>
                    <a:pt x="30" y="180"/>
                    <a:pt x="30" y="180"/>
                  </a:cubicBezTo>
                  <a:cubicBezTo>
                    <a:pt x="29" y="179"/>
                    <a:pt x="29" y="179"/>
                    <a:pt x="29" y="179"/>
                  </a:cubicBezTo>
                  <a:cubicBezTo>
                    <a:pt x="29" y="178"/>
                    <a:pt x="29" y="178"/>
                    <a:pt x="29" y="178"/>
                  </a:cubicBezTo>
                  <a:cubicBezTo>
                    <a:pt x="30" y="176"/>
                    <a:pt x="30" y="176"/>
                    <a:pt x="30" y="176"/>
                  </a:cubicBezTo>
                  <a:cubicBezTo>
                    <a:pt x="31" y="175"/>
                    <a:pt x="31" y="175"/>
                    <a:pt x="31" y="175"/>
                  </a:cubicBezTo>
                  <a:cubicBezTo>
                    <a:pt x="31" y="174"/>
                    <a:pt x="31" y="174"/>
                    <a:pt x="31" y="174"/>
                  </a:cubicBezTo>
                  <a:cubicBezTo>
                    <a:pt x="30" y="175"/>
                    <a:pt x="30" y="175"/>
                    <a:pt x="30" y="175"/>
                  </a:cubicBezTo>
                  <a:cubicBezTo>
                    <a:pt x="29" y="174"/>
                    <a:pt x="29" y="174"/>
                    <a:pt x="29" y="174"/>
                  </a:cubicBezTo>
                  <a:cubicBezTo>
                    <a:pt x="27" y="175"/>
                    <a:pt x="27" y="175"/>
                    <a:pt x="27" y="175"/>
                  </a:cubicBezTo>
                  <a:cubicBezTo>
                    <a:pt x="26" y="175"/>
                    <a:pt x="26" y="175"/>
                    <a:pt x="26" y="175"/>
                  </a:cubicBezTo>
                  <a:cubicBezTo>
                    <a:pt x="26" y="176"/>
                    <a:pt x="26" y="176"/>
                    <a:pt x="26" y="176"/>
                  </a:cubicBezTo>
                  <a:cubicBezTo>
                    <a:pt x="25" y="176"/>
                    <a:pt x="25" y="176"/>
                    <a:pt x="25" y="176"/>
                  </a:cubicBezTo>
                  <a:cubicBezTo>
                    <a:pt x="25" y="176"/>
                    <a:pt x="25" y="176"/>
                    <a:pt x="25" y="176"/>
                  </a:cubicBezTo>
                  <a:cubicBezTo>
                    <a:pt x="25" y="175"/>
                    <a:pt x="25" y="175"/>
                    <a:pt x="25" y="175"/>
                  </a:cubicBezTo>
                  <a:cubicBezTo>
                    <a:pt x="24" y="173"/>
                    <a:pt x="24" y="173"/>
                    <a:pt x="24" y="173"/>
                  </a:cubicBezTo>
                  <a:cubicBezTo>
                    <a:pt x="24" y="171"/>
                    <a:pt x="24" y="171"/>
                    <a:pt x="24" y="171"/>
                  </a:cubicBezTo>
                  <a:cubicBezTo>
                    <a:pt x="23" y="171"/>
                    <a:pt x="23" y="171"/>
                    <a:pt x="23" y="171"/>
                  </a:cubicBezTo>
                  <a:cubicBezTo>
                    <a:pt x="23" y="172"/>
                    <a:pt x="23" y="172"/>
                    <a:pt x="23" y="172"/>
                  </a:cubicBezTo>
                  <a:cubicBezTo>
                    <a:pt x="22" y="173"/>
                    <a:pt x="22" y="173"/>
                    <a:pt x="22" y="173"/>
                  </a:cubicBezTo>
                  <a:cubicBezTo>
                    <a:pt x="22" y="175"/>
                    <a:pt x="22" y="175"/>
                    <a:pt x="22" y="175"/>
                  </a:cubicBezTo>
                  <a:cubicBezTo>
                    <a:pt x="21" y="175"/>
                    <a:pt x="21" y="175"/>
                    <a:pt x="21" y="175"/>
                  </a:cubicBezTo>
                  <a:cubicBezTo>
                    <a:pt x="21" y="177"/>
                    <a:pt x="21" y="177"/>
                    <a:pt x="21" y="177"/>
                  </a:cubicBezTo>
                  <a:cubicBezTo>
                    <a:pt x="22" y="179"/>
                    <a:pt x="22" y="179"/>
                    <a:pt x="22" y="179"/>
                  </a:cubicBezTo>
                  <a:cubicBezTo>
                    <a:pt x="21" y="180"/>
                    <a:pt x="21" y="180"/>
                    <a:pt x="21" y="180"/>
                  </a:cubicBezTo>
                  <a:cubicBezTo>
                    <a:pt x="21" y="181"/>
                    <a:pt x="21" y="181"/>
                    <a:pt x="21" y="181"/>
                  </a:cubicBezTo>
                  <a:cubicBezTo>
                    <a:pt x="20" y="180"/>
                    <a:pt x="20" y="180"/>
                    <a:pt x="20" y="180"/>
                  </a:cubicBezTo>
                  <a:cubicBezTo>
                    <a:pt x="18" y="178"/>
                    <a:pt x="18" y="178"/>
                    <a:pt x="18" y="178"/>
                  </a:cubicBezTo>
                  <a:cubicBezTo>
                    <a:pt x="17" y="178"/>
                    <a:pt x="17" y="178"/>
                    <a:pt x="17" y="178"/>
                  </a:cubicBezTo>
                  <a:cubicBezTo>
                    <a:pt x="15" y="176"/>
                    <a:pt x="15" y="176"/>
                    <a:pt x="15" y="176"/>
                  </a:cubicBezTo>
                  <a:cubicBezTo>
                    <a:pt x="13" y="175"/>
                    <a:pt x="13" y="175"/>
                    <a:pt x="13" y="175"/>
                  </a:cubicBezTo>
                  <a:cubicBezTo>
                    <a:pt x="12" y="174"/>
                    <a:pt x="12" y="174"/>
                    <a:pt x="12" y="174"/>
                  </a:cubicBezTo>
                  <a:cubicBezTo>
                    <a:pt x="12" y="174"/>
                    <a:pt x="12" y="174"/>
                    <a:pt x="12" y="174"/>
                  </a:cubicBezTo>
                  <a:cubicBezTo>
                    <a:pt x="13" y="173"/>
                    <a:pt x="13" y="173"/>
                    <a:pt x="13" y="173"/>
                  </a:cubicBezTo>
                  <a:cubicBezTo>
                    <a:pt x="11" y="173"/>
                    <a:pt x="11" y="173"/>
                    <a:pt x="11" y="173"/>
                  </a:cubicBezTo>
                  <a:cubicBezTo>
                    <a:pt x="10" y="170"/>
                    <a:pt x="10" y="170"/>
                    <a:pt x="10" y="170"/>
                  </a:cubicBezTo>
                  <a:cubicBezTo>
                    <a:pt x="9" y="169"/>
                    <a:pt x="9" y="169"/>
                    <a:pt x="9" y="169"/>
                  </a:cubicBezTo>
                  <a:cubicBezTo>
                    <a:pt x="8" y="167"/>
                    <a:pt x="8" y="167"/>
                    <a:pt x="8" y="167"/>
                  </a:cubicBezTo>
                  <a:cubicBezTo>
                    <a:pt x="8" y="165"/>
                    <a:pt x="8" y="165"/>
                    <a:pt x="8" y="165"/>
                  </a:cubicBezTo>
                  <a:cubicBezTo>
                    <a:pt x="9" y="164"/>
                    <a:pt x="9" y="164"/>
                    <a:pt x="9" y="164"/>
                  </a:cubicBezTo>
                  <a:cubicBezTo>
                    <a:pt x="11" y="164"/>
                    <a:pt x="11" y="164"/>
                    <a:pt x="11" y="164"/>
                  </a:cubicBezTo>
                  <a:cubicBezTo>
                    <a:pt x="12" y="163"/>
                    <a:pt x="12" y="163"/>
                    <a:pt x="12" y="163"/>
                  </a:cubicBezTo>
                  <a:cubicBezTo>
                    <a:pt x="13" y="163"/>
                    <a:pt x="13" y="163"/>
                    <a:pt x="13" y="163"/>
                  </a:cubicBezTo>
                  <a:cubicBezTo>
                    <a:pt x="16" y="163"/>
                    <a:pt x="16" y="163"/>
                    <a:pt x="16" y="163"/>
                  </a:cubicBezTo>
                  <a:cubicBezTo>
                    <a:pt x="16" y="163"/>
                    <a:pt x="16" y="163"/>
                    <a:pt x="16" y="163"/>
                  </a:cubicBezTo>
                  <a:cubicBezTo>
                    <a:pt x="17" y="163"/>
                    <a:pt x="17" y="163"/>
                    <a:pt x="17" y="163"/>
                  </a:cubicBezTo>
                  <a:cubicBezTo>
                    <a:pt x="18" y="161"/>
                    <a:pt x="18" y="161"/>
                    <a:pt x="18" y="161"/>
                  </a:cubicBezTo>
                  <a:cubicBezTo>
                    <a:pt x="18" y="161"/>
                    <a:pt x="18" y="161"/>
                    <a:pt x="18" y="161"/>
                  </a:cubicBezTo>
                  <a:cubicBezTo>
                    <a:pt x="16" y="161"/>
                    <a:pt x="16" y="161"/>
                    <a:pt x="16" y="161"/>
                  </a:cubicBezTo>
                  <a:cubicBezTo>
                    <a:pt x="14" y="160"/>
                    <a:pt x="14" y="160"/>
                    <a:pt x="14" y="160"/>
                  </a:cubicBezTo>
                  <a:cubicBezTo>
                    <a:pt x="13" y="160"/>
                    <a:pt x="13" y="160"/>
                    <a:pt x="13" y="160"/>
                  </a:cubicBezTo>
                  <a:cubicBezTo>
                    <a:pt x="12" y="161"/>
                    <a:pt x="12" y="161"/>
                    <a:pt x="12" y="161"/>
                  </a:cubicBezTo>
                  <a:cubicBezTo>
                    <a:pt x="10" y="158"/>
                    <a:pt x="10" y="158"/>
                    <a:pt x="10" y="158"/>
                  </a:cubicBezTo>
                  <a:cubicBezTo>
                    <a:pt x="10" y="156"/>
                    <a:pt x="10" y="156"/>
                    <a:pt x="10" y="156"/>
                  </a:cubicBezTo>
                  <a:cubicBezTo>
                    <a:pt x="11" y="155"/>
                    <a:pt x="11" y="155"/>
                    <a:pt x="11" y="155"/>
                  </a:cubicBezTo>
                  <a:cubicBezTo>
                    <a:pt x="12" y="154"/>
                    <a:pt x="12" y="154"/>
                    <a:pt x="12" y="154"/>
                  </a:cubicBezTo>
                  <a:cubicBezTo>
                    <a:pt x="13" y="152"/>
                    <a:pt x="13" y="152"/>
                    <a:pt x="13" y="152"/>
                  </a:cubicBezTo>
                  <a:cubicBezTo>
                    <a:pt x="13" y="151"/>
                    <a:pt x="13" y="151"/>
                    <a:pt x="13" y="151"/>
                  </a:cubicBezTo>
                  <a:cubicBezTo>
                    <a:pt x="12" y="151"/>
                    <a:pt x="12" y="151"/>
                    <a:pt x="12" y="151"/>
                  </a:cubicBezTo>
                  <a:cubicBezTo>
                    <a:pt x="11" y="152"/>
                    <a:pt x="11" y="152"/>
                    <a:pt x="11" y="152"/>
                  </a:cubicBezTo>
                  <a:cubicBezTo>
                    <a:pt x="10" y="154"/>
                    <a:pt x="10" y="154"/>
                    <a:pt x="10" y="154"/>
                  </a:cubicBezTo>
                  <a:cubicBezTo>
                    <a:pt x="9" y="154"/>
                    <a:pt x="9" y="154"/>
                    <a:pt x="9" y="154"/>
                  </a:cubicBezTo>
                  <a:cubicBezTo>
                    <a:pt x="9" y="154"/>
                    <a:pt x="9" y="154"/>
                    <a:pt x="9" y="154"/>
                  </a:cubicBezTo>
                  <a:cubicBezTo>
                    <a:pt x="8" y="156"/>
                    <a:pt x="8" y="156"/>
                    <a:pt x="8" y="156"/>
                  </a:cubicBezTo>
                  <a:cubicBezTo>
                    <a:pt x="6" y="155"/>
                    <a:pt x="6" y="155"/>
                    <a:pt x="6" y="155"/>
                  </a:cubicBezTo>
                  <a:cubicBezTo>
                    <a:pt x="5" y="153"/>
                    <a:pt x="5" y="153"/>
                    <a:pt x="5" y="153"/>
                  </a:cubicBezTo>
                  <a:cubicBezTo>
                    <a:pt x="6" y="152"/>
                    <a:pt x="6" y="152"/>
                    <a:pt x="6" y="152"/>
                  </a:cubicBezTo>
                  <a:cubicBezTo>
                    <a:pt x="7" y="151"/>
                    <a:pt x="7" y="151"/>
                    <a:pt x="7" y="151"/>
                  </a:cubicBezTo>
                  <a:cubicBezTo>
                    <a:pt x="6" y="151"/>
                    <a:pt x="6" y="151"/>
                    <a:pt x="6" y="151"/>
                  </a:cubicBezTo>
                  <a:cubicBezTo>
                    <a:pt x="5" y="151"/>
                    <a:pt x="5" y="151"/>
                    <a:pt x="5" y="151"/>
                  </a:cubicBezTo>
                  <a:cubicBezTo>
                    <a:pt x="5" y="151"/>
                    <a:pt x="5" y="151"/>
                    <a:pt x="5" y="151"/>
                  </a:cubicBezTo>
                  <a:cubicBezTo>
                    <a:pt x="5" y="150"/>
                    <a:pt x="5" y="150"/>
                    <a:pt x="5" y="150"/>
                  </a:cubicBezTo>
                  <a:cubicBezTo>
                    <a:pt x="5" y="149"/>
                    <a:pt x="5" y="149"/>
                    <a:pt x="5" y="149"/>
                  </a:cubicBezTo>
                  <a:cubicBezTo>
                    <a:pt x="5" y="147"/>
                    <a:pt x="5" y="147"/>
                    <a:pt x="5" y="147"/>
                  </a:cubicBezTo>
                  <a:cubicBezTo>
                    <a:pt x="6" y="147"/>
                    <a:pt x="6" y="147"/>
                    <a:pt x="6" y="147"/>
                  </a:cubicBezTo>
                  <a:cubicBezTo>
                    <a:pt x="7" y="147"/>
                    <a:pt x="7" y="147"/>
                    <a:pt x="7" y="147"/>
                  </a:cubicBezTo>
                  <a:cubicBezTo>
                    <a:pt x="8" y="147"/>
                    <a:pt x="8" y="147"/>
                    <a:pt x="8" y="147"/>
                  </a:cubicBezTo>
                  <a:cubicBezTo>
                    <a:pt x="9" y="147"/>
                    <a:pt x="9" y="147"/>
                    <a:pt x="9" y="147"/>
                  </a:cubicBezTo>
                  <a:cubicBezTo>
                    <a:pt x="9" y="146"/>
                    <a:pt x="9" y="146"/>
                    <a:pt x="9" y="146"/>
                  </a:cubicBezTo>
                  <a:cubicBezTo>
                    <a:pt x="11" y="144"/>
                    <a:pt x="11" y="144"/>
                    <a:pt x="11" y="144"/>
                  </a:cubicBezTo>
                  <a:cubicBezTo>
                    <a:pt x="14" y="145"/>
                    <a:pt x="14" y="145"/>
                    <a:pt x="14" y="145"/>
                  </a:cubicBezTo>
                  <a:cubicBezTo>
                    <a:pt x="16" y="147"/>
                    <a:pt x="16" y="147"/>
                    <a:pt x="16" y="147"/>
                  </a:cubicBezTo>
                  <a:cubicBezTo>
                    <a:pt x="19" y="147"/>
                    <a:pt x="19" y="147"/>
                    <a:pt x="19" y="147"/>
                  </a:cubicBezTo>
                  <a:cubicBezTo>
                    <a:pt x="22" y="148"/>
                    <a:pt x="22" y="148"/>
                    <a:pt x="22" y="148"/>
                  </a:cubicBezTo>
                  <a:cubicBezTo>
                    <a:pt x="25" y="148"/>
                    <a:pt x="25" y="148"/>
                    <a:pt x="25" y="148"/>
                  </a:cubicBezTo>
                  <a:cubicBezTo>
                    <a:pt x="26" y="149"/>
                    <a:pt x="26" y="149"/>
                    <a:pt x="26" y="149"/>
                  </a:cubicBezTo>
                  <a:cubicBezTo>
                    <a:pt x="29" y="151"/>
                    <a:pt x="29" y="151"/>
                    <a:pt x="29" y="151"/>
                  </a:cubicBezTo>
                  <a:cubicBezTo>
                    <a:pt x="31" y="151"/>
                    <a:pt x="31" y="151"/>
                    <a:pt x="31" y="151"/>
                  </a:cubicBezTo>
                  <a:cubicBezTo>
                    <a:pt x="32" y="151"/>
                    <a:pt x="32" y="151"/>
                    <a:pt x="32" y="151"/>
                  </a:cubicBezTo>
                  <a:cubicBezTo>
                    <a:pt x="34" y="150"/>
                    <a:pt x="34" y="150"/>
                    <a:pt x="34" y="150"/>
                  </a:cubicBezTo>
                  <a:cubicBezTo>
                    <a:pt x="32" y="150"/>
                    <a:pt x="32" y="150"/>
                    <a:pt x="32" y="150"/>
                  </a:cubicBezTo>
                  <a:cubicBezTo>
                    <a:pt x="31" y="150"/>
                    <a:pt x="31" y="150"/>
                    <a:pt x="31" y="150"/>
                  </a:cubicBezTo>
                  <a:cubicBezTo>
                    <a:pt x="28" y="149"/>
                    <a:pt x="28" y="149"/>
                    <a:pt x="28" y="149"/>
                  </a:cubicBezTo>
                  <a:cubicBezTo>
                    <a:pt x="26" y="147"/>
                    <a:pt x="26" y="147"/>
                    <a:pt x="26" y="147"/>
                  </a:cubicBezTo>
                  <a:cubicBezTo>
                    <a:pt x="24" y="147"/>
                    <a:pt x="24" y="147"/>
                    <a:pt x="24" y="147"/>
                  </a:cubicBezTo>
                  <a:cubicBezTo>
                    <a:pt x="21" y="146"/>
                    <a:pt x="21" y="146"/>
                    <a:pt x="21" y="146"/>
                  </a:cubicBezTo>
                  <a:cubicBezTo>
                    <a:pt x="20" y="145"/>
                    <a:pt x="20" y="145"/>
                    <a:pt x="20" y="145"/>
                  </a:cubicBezTo>
                  <a:cubicBezTo>
                    <a:pt x="20" y="144"/>
                    <a:pt x="20" y="144"/>
                    <a:pt x="20" y="144"/>
                  </a:cubicBezTo>
                  <a:cubicBezTo>
                    <a:pt x="23" y="143"/>
                    <a:pt x="23" y="143"/>
                    <a:pt x="23" y="143"/>
                  </a:cubicBezTo>
                  <a:cubicBezTo>
                    <a:pt x="25" y="144"/>
                    <a:pt x="25" y="144"/>
                    <a:pt x="25" y="144"/>
                  </a:cubicBezTo>
                  <a:cubicBezTo>
                    <a:pt x="29" y="144"/>
                    <a:pt x="29" y="144"/>
                    <a:pt x="29" y="144"/>
                  </a:cubicBezTo>
                  <a:cubicBezTo>
                    <a:pt x="32" y="145"/>
                    <a:pt x="32" y="145"/>
                    <a:pt x="32" y="145"/>
                  </a:cubicBezTo>
                  <a:cubicBezTo>
                    <a:pt x="33" y="146"/>
                    <a:pt x="33" y="146"/>
                    <a:pt x="33" y="146"/>
                  </a:cubicBezTo>
                  <a:cubicBezTo>
                    <a:pt x="34" y="147"/>
                    <a:pt x="34" y="147"/>
                    <a:pt x="34" y="147"/>
                  </a:cubicBezTo>
                  <a:cubicBezTo>
                    <a:pt x="34" y="147"/>
                    <a:pt x="34" y="147"/>
                    <a:pt x="34" y="147"/>
                  </a:cubicBezTo>
                  <a:cubicBezTo>
                    <a:pt x="36" y="148"/>
                    <a:pt x="36" y="148"/>
                    <a:pt x="36" y="148"/>
                  </a:cubicBezTo>
                  <a:cubicBezTo>
                    <a:pt x="36" y="147"/>
                    <a:pt x="36" y="147"/>
                    <a:pt x="36" y="147"/>
                  </a:cubicBezTo>
                  <a:cubicBezTo>
                    <a:pt x="35" y="146"/>
                    <a:pt x="35" y="146"/>
                    <a:pt x="35" y="146"/>
                  </a:cubicBezTo>
                  <a:cubicBezTo>
                    <a:pt x="35" y="145"/>
                    <a:pt x="35" y="145"/>
                    <a:pt x="35" y="145"/>
                  </a:cubicBezTo>
                  <a:cubicBezTo>
                    <a:pt x="37" y="144"/>
                    <a:pt x="37" y="144"/>
                    <a:pt x="37" y="144"/>
                  </a:cubicBezTo>
                  <a:cubicBezTo>
                    <a:pt x="38" y="144"/>
                    <a:pt x="38" y="144"/>
                    <a:pt x="38" y="144"/>
                  </a:cubicBezTo>
                  <a:cubicBezTo>
                    <a:pt x="38" y="141"/>
                    <a:pt x="38" y="141"/>
                    <a:pt x="38" y="141"/>
                  </a:cubicBezTo>
                  <a:cubicBezTo>
                    <a:pt x="37" y="141"/>
                    <a:pt x="37" y="141"/>
                    <a:pt x="37" y="141"/>
                  </a:cubicBezTo>
                  <a:cubicBezTo>
                    <a:pt x="36" y="141"/>
                    <a:pt x="36" y="141"/>
                    <a:pt x="36" y="141"/>
                  </a:cubicBezTo>
                  <a:cubicBezTo>
                    <a:pt x="35" y="140"/>
                    <a:pt x="35" y="140"/>
                    <a:pt x="35" y="140"/>
                  </a:cubicBezTo>
                  <a:cubicBezTo>
                    <a:pt x="35" y="139"/>
                    <a:pt x="35" y="139"/>
                    <a:pt x="35" y="139"/>
                  </a:cubicBezTo>
                  <a:cubicBezTo>
                    <a:pt x="34" y="139"/>
                    <a:pt x="34" y="139"/>
                    <a:pt x="34" y="139"/>
                  </a:cubicBezTo>
                  <a:cubicBezTo>
                    <a:pt x="33" y="139"/>
                    <a:pt x="33" y="139"/>
                    <a:pt x="33" y="139"/>
                  </a:cubicBezTo>
                  <a:cubicBezTo>
                    <a:pt x="31" y="140"/>
                    <a:pt x="31" y="140"/>
                    <a:pt x="31" y="140"/>
                  </a:cubicBezTo>
                  <a:cubicBezTo>
                    <a:pt x="30" y="140"/>
                    <a:pt x="30" y="140"/>
                    <a:pt x="30" y="140"/>
                  </a:cubicBezTo>
                  <a:cubicBezTo>
                    <a:pt x="27" y="140"/>
                    <a:pt x="27" y="140"/>
                    <a:pt x="27" y="140"/>
                  </a:cubicBezTo>
                  <a:cubicBezTo>
                    <a:pt x="26" y="139"/>
                    <a:pt x="26" y="139"/>
                    <a:pt x="26" y="139"/>
                  </a:cubicBezTo>
                  <a:cubicBezTo>
                    <a:pt x="26" y="138"/>
                    <a:pt x="26" y="138"/>
                    <a:pt x="26" y="138"/>
                  </a:cubicBezTo>
                  <a:cubicBezTo>
                    <a:pt x="25" y="138"/>
                    <a:pt x="25" y="138"/>
                    <a:pt x="25" y="138"/>
                  </a:cubicBezTo>
                  <a:cubicBezTo>
                    <a:pt x="24" y="136"/>
                    <a:pt x="24" y="136"/>
                    <a:pt x="24" y="136"/>
                  </a:cubicBezTo>
                  <a:cubicBezTo>
                    <a:pt x="23" y="136"/>
                    <a:pt x="23" y="136"/>
                    <a:pt x="23" y="136"/>
                  </a:cubicBezTo>
                  <a:cubicBezTo>
                    <a:pt x="23" y="136"/>
                    <a:pt x="23" y="136"/>
                    <a:pt x="23" y="136"/>
                  </a:cubicBezTo>
                  <a:cubicBezTo>
                    <a:pt x="23" y="137"/>
                    <a:pt x="23" y="137"/>
                    <a:pt x="23" y="137"/>
                  </a:cubicBezTo>
                  <a:cubicBezTo>
                    <a:pt x="24" y="138"/>
                    <a:pt x="24" y="138"/>
                    <a:pt x="24" y="138"/>
                  </a:cubicBezTo>
                  <a:cubicBezTo>
                    <a:pt x="23" y="140"/>
                    <a:pt x="23" y="140"/>
                    <a:pt x="23" y="140"/>
                  </a:cubicBezTo>
                  <a:cubicBezTo>
                    <a:pt x="23" y="141"/>
                    <a:pt x="23" y="141"/>
                    <a:pt x="23" y="141"/>
                  </a:cubicBezTo>
                  <a:cubicBezTo>
                    <a:pt x="20" y="141"/>
                    <a:pt x="20" y="141"/>
                    <a:pt x="20" y="141"/>
                  </a:cubicBezTo>
                  <a:cubicBezTo>
                    <a:pt x="18" y="140"/>
                    <a:pt x="18" y="140"/>
                    <a:pt x="18" y="140"/>
                  </a:cubicBezTo>
                  <a:cubicBezTo>
                    <a:pt x="16" y="137"/>
                    <a:pt x="16" y="137"/>
                    <a:pt x="16" y="137"/>
                  </a:cubicBezTo>
                  <a:cubicBezTo>
                    <a:pt x="16" y="137"/>
                    <a:pt x="16" y="137"/>
                    <a:pt x="16" y="137"/>
                  </a:cubicBezTo>
                  <a:cubicBezTo>
                    <a:pt x="18" y="136"/>
                    <a:pt x="18" y="136"/>
                    <a:pt x="18" y="136"/>
                  </a:cubicBezTo>
                  <a:cubicBezTo>
                    <a:pt x="20" y="135"/>
                    <a:pt x="20" y="135"/>
                    <a:pt x="20" y="135"/>
                  </a:cubicBezTo>
                  <a:cubicBezTo>
                    <a:pt x="20" y="134"/>
                    <a:pt x="20" y="134"/>
                    <a:pt x="20" y="134"/>
                  </a:cubicBezTo>
                  <a:cubicBezTo>
                    <a:pt x="20" y="134"/>
                    <a:pt x="20" y="134"/>
                    <a:pt x="20" y="134"/>
                  </a:cubicBezTo>
                  <a:cubicBezTo>
                    <a:pt x="18" y="135"/>
                    <a:pt x="18" y="135"/>
                    <a:pt x="18" y="135"/>
                  </a:cubicBezTo>
                  <a:cubicBezTo>
                    <a:pt x="16" y="135"/>
                    <a:pt x="16" y="135"/>
                    <a:pt x="16" y="135"/>
                  </a:cubicBezTo>
                  <a:cubicBezTo>
                    <a:pt x="15" y="135"/>
                    <a:pt x="15" y="135"/>
                    <a:pt x="15" y="135"/>
                  </a:cubicBezTo>
                  <a:cubicBezTo>
                    <a:pt x="14" y="134"/>
                    <a:pt x="14" y="134"/>
                    <a:pt x="14" y="134"/>
                  </a:cubicBezTo>
                  <a:cubicBezTo>
                    <a:pt x="15" y="133"/>
                    <a:pt x="15" y="133"/>
                    <a:pt x="15" y="133"/>
                  </a:cubicBezTo>
                  <a:cubicBezTo>
                    <a:pt x="17" y="133"/>
                    <a:pt x="17" y="133"/>
                    <a:pt x="17" y="133"/>
                  </a:cubicBezTo>
                  <a:cubicBezTo>
                    <a:pt x="18" y="132"/>
                    <a:pt x="18" y="132"/>
                    <a:pt x="18" y="132"/>
                  </a:cubicBezTo>
                  <a:cubicBezTo>
                    <a:pt x="19" y="130"/>
                    <a:pt x="19" y="130"/>
                    <a:pt x="19" y="130"/>
                  </a:cubicBezTo>
                  <a:cubicBezTo>
                    <a:pt x="19" y="129"/>
                    <a:pt x="19" y="129"/>
                    <a:pt x="19" y="129"/>
                  </a:cubicBezTo>
                  <a:cubicBezTo>
                    <a:pt x="18" y="128"/>
                    <a:pt x="18" y="128"/>
                    <a:pt x="18" y="128"/>
                  </a:cubicBezTo>
                  <a:cubicBezTo>
                    <a:pt x="18" y="129"/>
                    <a:pt x="18" y="129"/>
                    <a:pt x="18" y="129"/>
                  </a:cubicBezTo>
                  <a:cubicBezTo>
                    <a:pt x="17" y="130"/>
                    <a:pt x="17" y="130"/>
                    <a:pt x="17" y="130"/>
                  </a:cubicBezTo>
                  <a:cubicBezTo>
                    <a:pt x="15" y="131"/>
                    <a:pt x="15" y="131"/>
                    <a:pt x="15" y="131"/>
                  </a:cubicBezTo>
                  <a:cubicBezTo>
                    <a:pt x="13" y="131"/>
                    <a:pt x="13" y="131"/>
                    <a:pt x="13" y="131"/>
                  </a:cubicBezTo>
                  <a:cubicBezTo>
                    <a:pt x="12" y="131"/>
                    <a:pt x="12" y="131"/>
                    <a:pt x="12" y="131"/>
                  </a:cubicBezTo>
                  <a:cubicBezTo>
                    <a:pt x="11" y="130"/>
                    <a:pt x="11" y="130"/>
                    <a:pt x="11" y="130"/>
                  </a:cubicBezTo>
                  <a:cubicBezTo>
                    <a:pt x="11" y="129"/>
                    <a:pt x="11" y="129"/>
                    <a:pt x="11" y="129"/>
                  </a:cubicBezTo>
                  <a:cubicBezTo>
                    <a:pt x="12" y="128"/>
                    <a:pt x="12" y="128"/>
                    <a:pt x="12" y="128"/>
                  </a:cubicBezTo>
                  <a:cubicBezTo>
                    <a:pt x="13" y="127"/>
                    <a:pt x="13" y="127"/>
                    <a:pt x="13" y="127"/>
                  </a:cubicBezTo>
                  <a:cubicBezTo>
                    <a:pt x="13" y="127"/>
                    <a:pt x="13" y="127"/>
                    <a:pt x="13" y="127"/>
                  </a:cubicBezTo>
                  <a:cubicBezTo>
                    <a:pt x="12" y="126"/>
                    <a:pt x="12" y="126"/>
                    <a:pt x="12" y="126"/>
                  </a:cubicBezTo>
                  <a:cubicBezTo>
                    <a:pt x="11" y="126"/>
                    <a:pt x="11" y="126"/>
                    <a:pt x="11" y="126"/>
                  </a:cubicBezTo>
                  <a:cubicBezTo>
                    <a:pt x="10" y="125"/>
                    <a:pt x="10" y="125"/>
                    <a:pt x="10" y="125"/>
                  </a:cubicBezTo>
                  <a:cubicBezTo>
                    <a:pt x="8" y="122"/>
                    <a:pt x="8" y="122"/>
                    <a:pt x="8" y="122"/>
                  </a:cubicBezTo>
                  <a:cubicBezTo>
                    <a:pt x="7" y="121"/>
                    <a:pt x="7" y="121"/>
                    <a:pt x="7" y="121"/>
                  </a:cubicBezTo>
                  <a:cubicBezTo>
                    <a:pt x="6" y="120"/>
                    <a:pt x="6" y="120"/>
                    <a:pt x="6" y="120"/>
                  </a:cubicBezTo>
                  <a:cubicBezTo>
                    <a:pt x="5" y="119"/>
                    <a:pt x="5" y="119"/>
                    <a:pt x="5" y="119"/>
                  </a:cubicBezTo>
                  <a:cubicBezTo>
                    <a:pt x="6" y="119"/>
                    <a:pt x="6" y="119"/>
                    <a:pt x="6" y="119"/>
                  </a:cubicBezTo>
                  <a:cubicBezTo>
                    <a:pt x="8" y="118"/>
                    <a:pt x="8" y="118"/>
                    <a:pt x="8" y="118"/>
                  </a:cubicBezTo>
                  <a:cubicBezTo>
                    <a:pt x="8" y="117"/>
                    <a:pt x="8" y="117"/>
                    <a:pt x="8" y="117"/>
                  </a:cubicBezTo>
                  <a:cubicBezTo>
                    <a:pt x="9" y="116"/>
                    <a:pt x="9" y="116"/>
                    <a:pt x="9" y="116"/>
                  </a:cubicBezTo>
                  <a:cubicBezTo>
                    <a:pt x="9" y="117"/>
                    <a:pt x="9" y="117"/>
                    <a:pt x="9" y="117"/>
                  </a:cubicBezTo>
                  <a:cubicBezTo>
                    <a:pt x="10" y="117"/>
                    <a:pt x="10" y="117"/>
                    <a:pt x="10" y="117"/>
                  </a:cubicBezTo>
                  <a:cubicBezTo>
                    <a:pt x="10" y="116"/>
                    <a:pt x="10" y="116"/>
                    <a:pt x="10" y="116"/>
                  </a:cubicBezTo>
                  <a:cubicBezTo>
                    <a:pt x="9" y="115"/>
                    <a:pt x="9" y="115"/>
                    <a:pt x="9" y="115"/>
                  </a:cubicBezTo>
                  <a:cubicBezTo>
                    <a:pt x="8" y="115"/>
                    <a:pt x="8" y="115"/>
                    <a:pt x="8" y="115"/>
                  </a:cubicBezTo>
                  <a:cubicBezTo>
                    <a:pt x="7" y="114"/>
                    <a:pt x="7" y="114"/>
                    <a:pt x="7" y="114"/>
                  </a:cubicBezTo>
                  <a:cubicBezTo>
                    <a:pt x="8" y="114"/>
                    <a:pt x="8" y="114"/>
                    <a:pt x="8" y="114"/>
                  </a:cubicBezTo>
                  <a:cubicBezTo>
                    <a:pt x="9" y="114"/>
                    <a:pt x="9" y="114"/>
                    <a:pt x="9" y="114"/>
                  </a:cubicBezTo>
                  <a:cubicBezTo>
                    <a:pt x="12" y="113"/>
                    <a:pt x="12" y="113"/>
                    <a:pt x="12" y="113"/>
                  </a:cubicBezTo>
                  <a:cubicBezTo>
                    <a:pt x="12" y="112"/>
                    <a:pt x="12" y="112"/>
                    <a:pt x="12" y="112"/>
                  </a:cubicBezTo>
                  <a:cubicBezTo>
                    <a:pt x="12" y="111"/>
                    <a:pt x="12" y="111"/>
                    <a:pt x="12" y="111"/>
                  </a:cubicBezTo>
                  <a:cubicBezTo>
                    <a:pt x="13" y="110"/>
                    <a:pt x="13" y="110"/>
                    <a:pt x="13" y="110"/>
                  </a:cubicBezTo>
                  <a:cubicBezTo>
                    <a:pt x="14" y="110"/>
                    <a:pt x="14" y="110"/>
                    <a:pt x="14" y="110"/>
                  </a:cubicBezTo>
                  <a:cubicBezTo>
                    <a:pt x="16" y="110"/>
                    <a:pt x="16" y="110"/>
                    <a:pt x="16" y="110"/>
                  </a:cubicBezTo>
                  <a:cubicBezTo>
                    <a:pt x="16" y="110"/>
                    <a:pt x="16" y="110"/>
                    <a:pt x="16" y="110"/>
                  </a:cubicBezTo>
                  <a:cubicBezTo>
                    <a:pt x="18" y="110"/>
                    <a:pt x="18" y="110"/>
                    <a:pt x="18" y="110"/>
                  </a:cubicBezTo>
                  <a:cubicBezTo>
                    <a:pt x="19" y="109"/>
                    <a:pt x="19" y="109"/>
                    <a:pt x="19" y="109"/>
                  </a:cubicBezTo>
                  <a:cubicBezTo>
                    <a:pt x="20" y="109"/>
                    <a:pt x="20" y="109"/>
                    <a:pt x="20" y="109"/>
                  </a:cubicBezTo>
                  <a:cubicBezTo>
                    <a:pt x="21" y="109"/>
                    <a:pt x="21" y="109"/>
                    <a:pt x="21" y="109"/>
                  </a:cubicBezTo>
                  <a:cubicBezTo>
                    <a:pt x="21" y="110"/>
                    <a:pt x="21" y="110"/>
                    <a:pt x="21" y="110"/>
                  </a:cubicBezTo>
                  <a:cubicBezTo>
                    <a:pt x="21" y="110"/>
                    <a:pt x="21" y="110"/>
                    <a:pt x="21" y="110"/>
                  </a:cubicBezTo>
                  <a:cubicBezTo>
                    <a:pt x="23" y="110"/>
                    <a:pt x="23" y="110"/>
                    <a:pt x="23" y="110"/>
                  </a:cubicBezTo>
                  <a:cubicBezTo>
                    <a:pt x="23" y="109"/>
                    <a:pt x="23" y="109"/>
                    <a:pt x="23" y="109"/>
                  </a:cubicBezTo>
                  <a:cubicBezTo>
                    <a:pt x="24" y="108"/>
                    <a:pt x="24" y="108"/>
                    <a:pt x="24" y="108"/>
                  </a:cubicBezTo>
                  <a:cubicBezTo>
                    <a:pt x="25" y="108"/>
                    <a:pt x="25" y="108"/>
                    <a:pt x="25" y="108"/>
                  </a:cubicBezTo>
                  <a:cubicBezTo>
                    <a:pt x="26" y="108"/>
                    <a:pt x="26" y="108"/>
                    <a:pt x="26" y="108"/>
                  </a:cubicBezTo>
                  <a:cubicBezTo>
                    <a:pt x="27" y="108"/>
                    <a:pt x="27" y="108"/>
                    <a:pt x="27" y="108"/>
                  </a:cubicBezTo>
                  <a:cubicBezTo>
                    <a:pt x="27" y="108"/>
                    <a:pt x="27" y="108"/>
                    <a:pt x="27" y="108"/>
                  </a:cubicBezTo>
                  <a:cubicBezTo>
                    <a:pt x="29" y="108"/>
                    <a:pt x="29" y="108"/>
                    <a:pt x="29" y="108"/>
                  </a:cubicBezTo>
                  <a:cubicBezTo>
                    <a:pt x="35" y="106"/>
                    <a:pt x="35" y="106"/>
                    <a:pt x="35" y="106"/>
                  </a:cubicBezTo>
                  <a:cubicBezTo>
                    <a:pt x="37" y="106"/>
                    <a:pt x="37" y="106"/>
                    <a:pt x="37" y="106"/>
                  </a:cubicBezTo>
                  <a:cubicBezTo>
                    <a:pt x="37" y="107"/>
                    <a:pt x="37" y="107"/>
                    <a:pt x="37" y="107"/>
                  </a:cubicBezTo>
                  <a:cubicBezTo>
                    <a:pt x="38" y="106"/>
                    <a:pt x="38" y="106"/>
                    <a:pt x="38" y="106"/>
                  </a:cubicBezTo>
                  <a:cubicBezTo>
                    <a:pt x="37" y="105"/>
                    <a:pt x="37" y="105"/>
                    <a:pt x="37" y="105"/>
                  </a:cubicBezTo>
                  <a:cubicBezTo>
                    <a:pt x="37" y="104"/>
                    <a:pt x="37" y="104"/>
                    <a:pt x="37" y="104"/>
                  </a:cubicBezTo>
                  <a:cubicBezTo>
                    <a:pt x="40" y="103"/>
                    <a:pt x="40" y="103"/>
                    <a:pt x="40" y="103"/>
                  </a:cubicBezTo>
                  <a:cubicBezTo>
                    <a:pt x="42" y="103"/>
                    <a:pt x="42" y="103"/>
                    <a:pt x="42" y="103"/>
                  </a:cubicBezTo>
                  <a:cubicBezTo>
                    <a:pt x="44" y="103"/>
                    <a:pt x="44" y="103"/>
                    <a:pt x="44" y="103"/>
                  </a:cubicBezTo>
                  <a:cubicBezTo>
                    <a:pt x="45" y="103"/>
                    <a:pt x="45" y="103"/>
                    <a:pt x="45" y="103"/>
                  </a:cubicBezTo>
                  <a:cubicBezTo>
                    <a:pt x="47" y="104"/>
                    <a:pt x="47" y="104"/>
                    <a:pt x="47" y="104"/>
                  </a:cubicBezTo>
                  <a:cubicBezTo>
                    <a:pt x="48" y="103"/>
                    <a:pt x="48" y="103"/>
                    <a:pt x="48" y="103"/>
                  </a:cubicBezTo>
                  <a:cubicBezTo>
                    <a:pt x="50" y="102"/>
                    <a:pt x="50" y="102"/>
                    <a:pt x="50" y="102"/>
                  </a:cubicBezTo>
                  <a:cubicBezTo>
                    <a:pt x="52" y="103"/>
                    <a:pt x="52" y="103"/>
                    <a:pt x="52" y="103"/>
                  </a:cubicBezTo>
                  <a:cubicBezTo>
                    <a:pt x="53" y="104"/>
                    <a:pt x="53" y="104"/>
                    <a:pt x="53" y="104"/>
                  </a:cubicBezTo>
                  <a:cubicBezTo>
                    <a:pt x="55" y="104"/>
                    <a:pt x="55" y="104"/>
                    <a:pt x="55" y="104"/>
                  </a:cubicBezTo>
                  <a:cubicBezTo>
                    <a:pt x="55" y="105"/>
                    <a:pt x="55" y="105"/>
                    <a:pt x="55" y="105"/>
                  </a:cubicBezTo>
                  <a:cubicBezTo>
                    <a:pt x="57" y="106"/>
                    <a:pt x="57" y="106"/>
                    <a:pt x="57" y="106"/>
                  </a:cubicBezTo>
                  <a:cubicBezTo>
                    <a:pt x="58" y="106"/>
                    <a:pt x="58" y="106"/>
                    <a:pt x="58" y="106"/>
                  </a:cubicBezTo>
                  <a:cubicBezTo>
                    <a:pt x="59" y="105"/>
                    <a:pt x="59" y="105"/>
                    <a:pt x="59" y="105"/>
                  </a:cubicBezTo>
                  <a:cubicBezTo>
                    <a:pt x="60" y="105"/>
                    <a:pt x="60" y="105"/>
                    <a:pt x="60" y="105"/>
                  </a:cubicBezTo>
                  <a:cubicBezTo>
                    <a:pt x="61" y="103"/>
                    <a:pt x="61" y="103"/>
                    <a:pt x="61" y="103"/>
                  </a:cubicBezTo>
                  <a:cubicBezTo>
                    <a:pt x="62" y="101"/>
                    <a:pt x="62" y="101"/>
                    <a:pt x="62" y="101"/>
                  </a:cubicBezTo>
                  <a:cubicBezTo>
                    <a:pt x="64" y="99"/>
                    <a:pt x="64" y="99"/>
                    <a:pt x="64" y="99"/>
                  </a:cubicBezTo>
                  <a:cubicBezTo>
                    <a:pt x="66" y="99"/>
                    <a:pt x="66" y="99"/>
                    <a:pt x="66" y="99"/>
                  </a:cubicBezTo>
                  <a:cubicBezTo>
                    <a:pt x="66" y="97"/>
                    <a:pt x="66" y="97"/>
                    <a:pt x="66" y="97"/>
                  </a:cubicBezTo>
                  <a:cubicBezTo>
                    <a:pt x="68" y="95"/>
                    <a:pt x="68" y="95"/>
                    <a:pt x="68" y="95"/>
                  </a:cubicBezTo>
                  <a:cubicBezTo>
                    <a:pt x="69" y="95"/>
                    <a:pt x="69" y="95"/>
                    <a:pt x="69" y="95"/>
                  </a:cubicBezTo>
                  <a:cubicBezTo>
                    <a:pt x="70" y="93"/>
                    <a:pt x="70" y="93"/>
                    <a:pt x="70" y="93"/>
                  </a:cubicBezTo>
                  <a:cubicBezTo>
                    <a:pt x="68" y="92"/>
                    <a:pt x="68" y="92"/>
                    <a:pt x="68" y="92"/>
                  </a:cubicBezTo>
                  <a:cubicBezTo>
                    <a:pt x="68" y="91"/>
                    <a:pt x="68" y="91"/>
                    <a:pt x="68" y="91"/>
                  </a:cubicBezTo>
                  <a:cubicBezTo>
                    <a:pt x="70" y="89"/>
                    <a:pt x="70" y="89"/>
                    <a:pt x="70" y="89"/>
                  </a:cubicBezTo>
                  <a:cubicBezTo>
                    <a:pt x="71" y="89"/>
                    <a:pt x="71" y="89"/>
                    <a:pt x="71" y="89"/>
                  </a:cubicBezTo>
                  <a:cubicBezTo>
                    <a:pt x="73" y="89"/>
                    <a:pt x="73" y="89"/>
                    <a:pt x="73" y="89"/>
                  </a:cubicBezTo>
                  <a:cubicBezTo>
                    <a:pt x="75" y="88"/>
                    <a:pt x="75" y="88"/>
                    <a:pt x="75" y="88"/>
                  </a:cubicBezTo>
                  <a:cubicBezTo>
                    <a:pt x="76" y="87"/>
                    <a:pt x="76" y="87"/>
                    <a:pt x="76" y="87"/>
                  </a:cubicBezTo>
                  <a:cubicBezTo>
                    <a:pt x="75" y="86"/>
                    <a:pt x="75" y="86"/>
                    <a:pt x="75" y="86"/>
                  </a:cubicBezTo>
                  <a:cubicBezTo>
                    <a:pt x="73" y="86"/>
                    <a:pt x="73" y="86"/>
                    <a:pt x="73" y="86"/>
                  </a:cubicBezTo>
                  <a:cubicBezTo>
                    <a:pt x="72" y="85"/>
                    <a:pt x="72" y="85"/>
                    <a:pt x="72" y="85"/>
                  </a:cubicBezTo>
                  <a:cubicBezTo>
                    <a:pt x="72" y="84"/>
                    <a:pt x="72" y="84"/>
                    <a:pt x="72" y="84"/>
                  </a:cubicBezTo>
                  <a:cubicBezTo>
                    <a:pt x="72" y="83"/>
                    <a:pt x="72" y="83"/>
                    <a:pt x="72" y="83"/>
                  </a:cubicBezTo>
                  <a:cubicBezTo>
                    <a:pt x="73" y="83"/>
                    <a:pt x="73" y="83"/>
                    <a:pt x="73" y="83"/>
                  </a:cubicBezTo>
                  <a:cubicBezTo>
                    <a:pt x="76" y="83"/>
                    <a:pt x="76" y="83"/>
                    <a:pt x="76" y="83"/>
                  </a:cubicBezTo>
                  <a:cubicBezTo>
                    <a:pt x="77" y="82"/>
                    <a:pt x="77" y="82"/>
                    <a:pt x="77" y="82"/>
                  </a:cubicBezTo>
                  <a:cubicBezTo>
                    <a:pt x="80" y="82"/>
                    <a:pt x="80" y="82"/>
                    <a:pt x="80" y="82"/>
                  </a:cubicBezTo>
                  <a:cubicBezTo>
                    <a:pt x="80" y="81"/>
                    <a:pt x="80" y="81"/>
                    <a:pt x="80" y="81"/>
                  </a:cubicBezTo>
                  <a:cubicBezTo>
                    <a:pt x="80" y="80"/>
                    <a:pt x="80" y="80"/>
                    <a:pt x="80" y="80"/>
                  </a:cubicBezTo>
                  <a:cubicBezTo>
                    <a:pt x="80" y="79"/>
                    <a:pt x="80" y="79"/>
                    <a:pt x="80" y="79"/>
                  </a:cubicBezTo>
                  <a:cubicBezTo>
                    <a:pt x="79" y="79"/>
                    <a:pt x="79" y="79"/>
                    <a:pt x="79" y="79"/>
                  </a:cubicBezTo>
                  <a:cubicBezTo>
                    <a:pt x="78" y="80"/>
                    <a:pt x="78" y="80"/>
                    <a:pt x="78" y="80"/>
                  </a:cubicBezTo>
                  <a:cubicBezTo>
                    <a:pt x="78" y="81"/>
                    <a:pt x="78" y="81"/>
                    <a:pt x="78" y="81"/>
                  </a:cubicBezTo>
                  <a:cubicBezTo>
                    <a:pt x="77" y="82"/>
                    <a:pt x="77" y="82"/>
                    <a:pt x="77" y="82"/>
                  </a:cubicBezTo>
                  <a:cubicBezTo>
                    <a:pt x="74" y="82"/>
                    <a:pt x="74" y="82"/>
                    <a:pt x="74" y="82"/>
                  </a:cubicBezTo>
                  <a:cubicBezTo>
                    <a:pt x="73" y="81"/>
                    <a:pt x="73" y="81"/>
                    <a:pt x="73" y="81"/>
                  </a:cubicBezTo>
                  <a:cubicBezTo>
                    <a:pt x="72" y="81"/>
                    <a:pt x="72" y="81"/>
                    <a:pt x="72" y="81"/>
                  </a:cubicBezTo>
                  <a:cubicBezTo>
                    <a:pt x="70" y="83"/>
                    <a:pt x="70" y="83"/>
                    <a:pt x="70" y="83"/>
                  </a:cubicBezTo>
                  <a:cubicBezTo>
                    <a:pt x="69" y="83"/>
                    <a:pt x="69" y="83"/>
                    <a:pt x="69" y="83"/>
                  </a:cubicBezTo>
                  <a:cubicBezTo>
                    <a:pt x="68" y="82"/>
                    <a:pt x="68" y="82"/>
                    <a:pt x="68" y="82"/>
                  </a:cubicBezTo>
                  <a:cubicBezTo>
                    <a:pt x="67" y="81"/>
                    <a:pt x="67" y="81"/>
                    <a:pt x="67" y="81"/>
                  </a:cubicBezTo>
                  <a:cubicBezTo>
                    <a:pt x="66" y="81"/>
                    <a:pt x="66" y="81"/>
                    <a:pt x="66" y="81"/>
                  </a:cubicBezTo>
                  <a:cubicBezTo>
                    <a:pt x="65" y="82"/>
                    <a:pt x="65" y="82"/>
                    <a:pt x="65" y="82"/>
                  </a:cubicBezTo>
                  <a:cubicBezTo>
                    <a:pt x="64" y="81"/>
                    <a:pt x="64" y="81"/>
                    <a:pt x="64" y="81"/>
                  </a:cubicBezTo>
                  <a:cubicBezTo>
                    <a:pt x="63" y="81"/>
                    <a:pt x="63" y="81"/>
                    <a:pt x="63" y="81"/>
                  </a:cubicBezTo>
                  <a:cubicBezTo>
                    <a:pt x="62" y="81"/>
                    <a:pt x="62" y="81"/>
                    <a:pt x="62" y="81"/>
                  </a:cubicBezTo>
                  <a:cubicBezTo>
                    <a:pt x="61" y="81"/>
                    <a:pt x="61" y="81"/>
                    <a:pt x="61" y="81"/>
                  </a:cubicBezTo>
                  <a:cubicBezTo>
                    <a:pt x="61" y="80"/>
                    <a:pt x="61" y="80"/>
                    <a:pt x="61" y="80"/>
                  </a:cubicBezTo>
                  <a:cubicBezTo>
                    <a:pt x="61" y="79"/>
                    <a:pt x="61" y="79"/>
                    <a:pt x="61" y="79"/>
                  </a:cubicBezTo>
                  <a:cubicBezTo>
                    <a:pt x="61" y="78"/>
                    <a:pt x="61" y="78"/>
                    <a:pt x="61" y="78"/>
                  </a:cubicBezTo>
                  <a:cubicBezTo>
                    <a:pt x="61" y="77"/>
                    <a:pt x="61" y="77"/>
                    <a:pt x="61" y="77"/>
                  </a:cubicBezTo>
                  <a:cubicBezTo>
                    <a:pt x="61" y="76"/>
                    <a:pt x="61" y="76"/>
                    <a:pt x="61" y="76"/>
                  </a:cubicBezTo>
                  <a:cubicBezTo>
                    <a:pt x="62" y="76"/>
                    <a:pt x="62" y="76"/>
                    <a:pt x="62" y="76"/>
                  </a:cubicBezTo>
                  <a:cubicBezTo>
                    <a:pt x="63" y="75"/>
                    <a:pt x="63" y="75"/>
                    <a:pt x="63" y="75"/>
                  </a:cubicBezTo>
                  <a:cubicBezTo>
                    <a:pt x="64" y="74"/>
                    <a:pt x="64" y="74"/>
                    <a:pt x="64" y="74"/>
                  </a:cubicBezTo>
                  <a:cubicBezTo>
                    <a:pt x="65" y="73"/>
                    <a:pt x="65" y="73"/>
                    <a:pt x="65" y="73"/>
                  </a:cubicBezTo>
                  <a:cubicBezTo>
                    <a:pt x="65" y="72"/>
                    <a:pt x="65" y="72"/>
                    <a:pt x="65" y="72"/>
                  </a:cubicBezTo>
                  <a:cubicBezTo>
                    <a:pt x="64" y="72"/>
                    <a:pt x="64" y="72"/>
                    <a:pt x="64" y="72"/>
                  </a:cubicBezTo>
                  <a:cubicBezTo>
                    <a:pt x="64" y="71"/>
                    <a:pt x="64" y="71"/>
                    <a:pt x="64" y="71"/>
                  </a:cubicBezTo>
                  <a:cubicBezTo>
                    <a:pt x="65" y="70"/>
                    <a:pt x="65" y="70"/>
                    <a:pt x="65" y="70"/>
                  </a:cubicBezTo>
                  <a:cubicBezTo>
                    <a:pt x="66" y="70"/>
                    <a:pt x="66" y="70"/>
                    <a:pt x="66" y="70"/>
                  </a:cubicBezTo>
                  <a:cubicBezTo>
                    <a:pt x="68" y="69"/>
                    <a:pt x="68" y="69"/>
                    <a:pt x="68" y="69"/>
                  </a:cubicBezTo>
                  <a:cubicBezTo>
                    <a:pt x="69" y="68"/>
                    <a:pt x="69" y="68"/>
                    <a:pt x="69" y="68"/>
                  </a:cubicBezTo>
                  <a:cubicBezTo>
                    <a:pt x="69" y="67"/>
                    <a:pt x="69" y="67"/>
                    <a:pt x="69" y="67"/>
                  </a:cubicBezTo>
                  <a:cubicBezTo>
                    <a:pt x="71" y="66"/>
                    <a:pt x="71" y="66"/>
                    <a:pt x="71" y="66"/>
                  </a:cubicBezTo>
                  <a:cubicBezTo>
                    <a:pt x="72" y="65"/>
                    <a:pt x="72" y="65"/>
                    <a:pt x="72" y="65"/>
                  </a:cubicBezTo>
                  <a:cubicBezTo>
                    <a:pt x="74" y="65"/>
                    <a:pt x="74" y="65"/>
                    <a:pt x="74" y="65"/>
                  </a:cubicBezTo>
                  <a:cubicBezTo>
                    <a:pt x="76" y="65"/>
                    <a:pt x="76" y="65"/>
                    <a:pt x="76" y="65"/>
                  </a:cubicBezTo>
                  <a:cubicBezTo>
                    <a:pt x="77" y="64"/>
                    <a:pt x="77" y="64"/>
                    <a:pt x="77" y="64"/>
                  </a:cubicBezTo>
                  <a:cubicBezTo>
                    <a:pt x="77" y="64"/>
                    <a:pt x="77" y="64"/>
                    <a:pt x="77" y="64"/>
                  </a:cubicBezTo>
                  <a:cubicBezTo>
                    <a:pt x="76" y="64"/>
                    <a:pt x="76" y="64"/>
                    <a:pt x="76" y="64"/>
                  </a:cubicBezTo>
                  <a:cubicBezTo>
                    <a:pt x="76" y="63"/>
                    <a:pt x="76" y="63"/>
                    <a:pt x="76" y="63"/>
                  </a:cubicBezTo>
                  <a:cubicBezTo>
                    <a:pt x="77" y="62"/>
                    <a:pt x="77" y="62"/>
                    <a:pt x="77" y="62"/>
                  </a:cubicBezTo>
                  <a:cubicBezTo>
                    <a:pt x="78" y="62"/>
                    <a:pt x="78" y="62"/>
                    <a:pt x="78" y="62"/>
                  </a:cubicBezTo>
                  <a:cubicBezTo>
                    <a:pt x="79" y="63"/>
                    <a:pt x="79" y="63"/>
                    <a:pt x="79" y="63"/>
                  </a:cubicBezTo>
                  <a:cubicBezTo>
                    <a:pt x="79" y="63"/>
                    <a:pt x="79" y="63"/>
                    <a:pt x="79" y="63"/>
                  </a:cubicBezTo>
                  <a:cubicBezTo>
                    <a:pt x="81" y="61"/>
                    <a:pt x="81" y="61"/>
                    <a:pt x="81" y="61"/>
                  </a:cubicBezTo>
                  <a:cubicBezTo>
                    <a:pt x="81" y="59"/>
                    <a:pt x="81" y="59"/>
                    <a:pt x="81" y="59"/>
                  </a:cubicBezTo>
                  <a:cubicBezTo>
                    <a:pt x="82" y="58"/>
                    <a:pt x="82" y="58"/>
                    <a:pt x="82" y="58"/>
                  </a:cubicBezTo>
                  <a:cubicBezTo>
                    <a:pt x="84" y="57"/>
                    <a:pt x="84" y="57"/>
                    <a:pt x="84" y="57"/>
                  </a:cubicBezTo>
                  <a:cubicBezTo>
                    <a:pt x="85" y="57"/>
                    <a:pt x="85" y="57"/>
                    <a:pt x="85" y="57"/>
                  </a:cubicBezTo>
                  <a:cubicBezTo>
                    <a:pt x="86" y="55"/>
                    <a:pt x="86" y="55"/>
                    <a:pt x="86" y="55"/>
                  </a:cubicBezTo>
                  <a:cubicBezTo>
                    <a:pt x="87" y="55"/>
                    <a:pt x="87" y="55"/>
                    <a:pt x="87" y="55"/>
                  </a:cubicBezTo>
                  <a:cubicBezTo>
                    <a:pt x="88" y="55"/>
                    <a:pt x="88" y="55"/>
                    <a:pt x="88" y="55"/>
                  </a:cubicBezTo>
                  <a:cubicBezTo>
                    <a:pt x="89" y="55"/>
                    <a:pt x="89" y="55"/>
                    <a:pt x="89" y="55"/>
                  </a:cubicBezTo>
                  <a:cubicBezTo>
                    <a:pt x="89" y="57"/>
                    <a:pt x="89" y="57"/>
                    <a:pt x="89" y="57"/>
                  </a:cubicBezTo>
                  <a:cubicBezTo>
                    <a:pt x="89" y="60"/>
                    <a:pt x="89" y="60"/>
                    <a:pt x="89" y="60"/>
                  </a:cubicBezTo>
                  <a:cubicBezTo>
                    <a:pt x="89" y="61"/>
                    <a:pt x="89" y="61"/>
                    <a:pt x="89" y="61"/>
                  </a:cubicBezTo>
                  <a:cubicBezTo>
                    <a:pt x="89" y="64"/>
                    <a:pt x="89" y="64"/>
                    <a:pt x="89" y="64"/>
                  </a:cubicBezTo>
                  <a:cubicBezTo>
                    <a:pt x="89" y="67"/>
                    <a:pt x="89" y="67"/>
                    <a:pt x="89" y="67"/>
                  </a:cubicBezTo>
                  <a:cubicBezTo>
                    <a:pt x="90" y="67"/>
                    <a:pt x="90" y="67"/>
                    <a:pt x="90" y="67"/>
                  </a:cubicBezTo>
                  <a:cubicBezTo>
                    <a:pt x="90" y="66"/>
                    <a:pt x="90" y="66"/>
                    <a:pt x="90" y="66"/>
                  </a:cubicBezTo>
                  <a:cubicBezTo>
                    <a:pt x="91" y="63"/>
                    <a:pt x="91" y="63"/>
                    <a:pt x="91" y="63"/>
                  </a:cubicBezTo>
                  <a:cubicBezTo>
                    <a:pt x="90" y="61"/>
                    <a:pt x="90" y="61"/>
                    <a:pt x="90" y="61"/>
                  </a:cubicBezTo>
                  <a:cubicBezTo>
                    <a:pt x="90" y="59"/>
                    <a:pt x="90" y="59"/>
                    <a:pt x="90" y="59"/>
                  </a:cubicBezTo>
                  <a:cubicBezTo>
                    <a:pt x="90" y="58"/>
                    <a:pt x="90" y="58"/>
                    <a:pt x="90" y="58"/>
                  </a:cubicBezTo>
                  <a:cubicBezTo>
                    <a:pt x="90" y="55"/>
                    <a:pt x="90" y="55"/>
                    <a:pt x="90" y="55"/>
                  </a:cubicBezTo>
                  <a:cubicBezTo>
                    <a:pt x="91" y="55"/>
                    <a:pt x="91" y="55"/>
                    <a:pt x="91" y="55"/>
                  </a:cubicBezTo>
                  <a:cubicBezTo>
                    <a:pt x="92" y="55"/>
                    <a:pt x="92" y="55"/>
                    <a:pt x="92" y="55"/>
                  </a:cubicBezTo>
                  <a:cubicBezTo>
                    <a:pt x="93" y="54"/>
                    <a:pt x="93" y="54"/>
                    <a:pt x="93" y="54"/>
                  </a:cubicBezTo>
                  <a:cubicBezTo>
                    <a:pt x="93" y="53"/>
                    <a:pt x="93" y="53"/>
                    <a:pt x="93" y="53"/>
                  </a:cubicBezTo>
                  <a:cubicBezTo>
                    <a:pt x="94" y="53"/>
                    <a:pt x="94" y="53"/>
                    <a:pt x="94" y="53"/>
                  </a:cubicBezTo>
                  <a:cubicBezTo>
                    <a:pt x="94" y="55"/>
                    <a:pt x="94" y="55"/>
                    <a:pt x="94" y="55"/>
                  </a:cubicBezTo>
                  <a:cubicBezTo>
                    <a:pt x="95" y="55"/>
                    <a:pt x="95" y="55"/>
                    <a:pt x="95" y="55"/>
                  </a:cubicBezTo>
                  <a:cubicBezTo>
                    <a:pt x="96" y="55"/>
                    <a:pt x="96" y="55"/>
                    <a:pt x="96" y="55"/>
                  </a:cubicBezTo>
                  <a:cubicBezTo>
                    <a:pt x="96" y="56"/>
                    <a:pt x="96" y="56"/>
                    <a:pt x="96" y="56"/>
                  </a:cubicBezTo>
                  <a:cubicBezTo>
                    <a:pt x="96" y="57"/>
                    <a:pt x="96" y="57"/>
                    <a:pt x="96" y="57"/>
                  </a:cubicBezTo>
                  <a:cubicBezTo>
                    <a:pt x="96" y="58"/>
                    <a:pt x="96" y="58"/>
                    <a:pt x="96" y="58"/>
                  </a:cubicBezTo>
                  <a:cubicBezTo>
                    <a:pt x="98" y="59"/>
                    <a:pt x="98" y="59"/>
                    <a:pt x="98" y="59"/>
                  </a:cubicBezTo>
                  <a:cubicBezTo>
                    <a:pt x="100" y="58"/>
                    <a:pt x="100" y="58"/>
                    <a:pt x="100" y="58"/>
                  </a:cubicBezTo>
                  <a:cubicBezTo>
                    <a:pt x="101" y="58"/>
                    <a:pt x="101" y="58"/>
                    <a:pt x="101" y="58"/>
                  </a:cubicBezTo>
                  <a:cubicBezTo>
                    <a:pt x="102" y="58"/>
                    <a:pt x="102" y="58"/>
                    <a:pt x="102" y="58"/>
                  </a:cubicBezTo>
                  <a:cubicBezTo>
                    <a:pt x="102" y="57"/>
                    <a:pt x="102" y="57"/>
                    <a:pt x="102" y="57"/>
                  </a:cubicBezTo>
                  <a:cubicBezTo>
                    <a:pt x="102" y="56"/>
                    <a:pt x="102" y="56"/>
                    <a:pt x="102" y="56"/>
                  </a:cubicBezTo>
                  <a:cubicBezTo>
                    <a:pt x="102" y="55"/>
                    <a:pt x="102" y="55"/>
                    <a:pt x="102" y="55"/>
                  </a:cubicBezTo>
                  <a:cubicBezTo>
                    <a:pt x="103" y="54"/>
                    <a:pt x="103" y="54"/>
                    <a:pt x="103" y="54"/>
                  </a:cubicBezTo>
                  <a:cubicBezTo>
                    <a:pt x="104" y="53"/>
                    <a:pt x="104" y="53"/>
                    <a:pt x="104" y="53"/>
                  </a:cubicBezTo>
                  <a:cubicBezTo>
                    <a:pt x="104" y="52"/>
                    <a:pt x="104" y="52"/>
                    <a:pt x="104" y="52"/>
                  </a:cubicBezTo>
                  <a:cubicBezTo>
                    <a:pt x="106" y="52"/>
                    <a:pt x="106" y="52"/>
                    <a:pt x="106" y="52"/>
                  </a:cubicBezTo>
                  <a:cubicBezTo>
                    <a:pt x="108" y="51"/>
                    <a:pt x="108" y="51"/>
                    <a:pt x="108" y="51"/>
                  </a:cubicBezTo>
                  <a:cubicBezTo>
                    <a:pt x="109" y="49"/>
                    <a:pt x="109" y="49"/>
                    <a:pt x="109" y="49"/>
                  </a:cubicBezTo>
                  <a:cubicBezTo>
                    <a:pt x="109" y="47"/>
                    <a:pt x="109" y="47"/>
                    <a:pt x="109" y="47"/>
                  </a:cubicBezTo>
                  <a:cubicBezTo>
                    <a:pt x="108" y="47"/>
                    <a:pt x="108" y="47"/>
                    <a:pt x="108" y="47"/>
                  </a:cubicBezTo>
                  <a:cubicBezTo>
                    <a:pt x="107" y="47"/>
                    <a:pt x="107" y="47"/>
                    <a:pt x="107" y="47"/>
                  </a:cubicBezTo>
                  <a:cubicBezTo>
                    <a:pt x="107" y="46"/>
                    <a:pt x="107" y="46"/>
                    <a:pt x="107" y="46"/>
                  </a:cubicBezTo>
                  <a:cubicBezTo>
                    <a:pt x="107" y="45"/>
                    <a:pt x="107" y="45"/>
                    <a:pt x="107" y="45"/>
                  </a:cubicBezTo>
                  <a:cubicBezTo>
                    <a:pt x="109" y="44"/>
                    <a:pt x="109" y="44"/>
                    <a:pt x="109" y="44"/>
                  </a:cubicBezTo>
                  <a:cubicBezTo>
                    <a:pt x="109" y="42"/>
                    <a:pt x="109" y="42"/>
                    <a:pt x="109" y="42"/>
                  </a:cubicBezTo>
                  <a:cubicBezTo>
                    <a:pt x="109" y="40"/>
                    <a:pt x="109" y="40"/>
                    <a:pt x="109" y="40"/>
                  </a:cubicBezTo>
                  <a:cubicBezTo>
                    <a:pt x="109" y="38"/>
                    <a:pt x="109" y="38"/>
                    <a:pt x="109" y="38"/>
                  </a:cubicBezTo>
                  <a:cubicBezTo>
                    <a:pt x="110" y="37"/>
                    <a:pt x="110" y="37"/>
                    <a:pt x="110" y="37"/>
                  </a:cubicBezTo>
                  <a:cubicBezTo>
                    <a:pt x="113" y="37"/>
                    <a:pt x="113" y="37"/>
                    <a:pt x="113" y="37"/>
                  </a:cubicBezTo>
                  <a:cubicBezTo>
                    <a:pt x="115" y="36"/>
                    <a:pt x="115" y="36"/>
                    <a:pt x="115" y="36"/>
                  </a:cubicBezTo>
                  <a:cubicBezTo>
                    <a:pt x="117" y="35"/>
                    <a:pt x="117" y="35"/>
                    <a:pt x="117" y="35"/>
                  </a:cubicBezTo>
                  <a:cubicBezTo>
                    <a:pt x="117" y="35"/>
                    <a:pt x="117" y="35"/>
                    <a:pt x="117" y="35"/>
                  </a:cubicBezTo>
                  <a:cubicBezTo>
                    <a:pt x="118" y="36"/>
                    <a:pt x="118" y="36"/>
                    <a:pt x="118" y="36"/>
                  </a:cubicBezTo>
                  <a:cubicBezTo>
                    <a:pt x="117" y="38"/>
                    <a:pt x="117" y="38"/>
                    <a:pt x="117" y="38"/>
                  </a:cubicBezTo>
                  <a:cubicBezTo>
                    <a:pt x="119" y="40"/>
                    <a:pt x="119" y="40"/>
                    <a:pt x="119" y="40"/>
                  </a:cubicBezTo>
                  <a:cubicBezTo>
                    <a:pt x="119" y="42"/>
                    <a:pt x="119" y="42"/>
                    <a:pt x="119" y="42"/>
                  </a:cubicBezTo>
                  <a:cubicBezTo>
                    <a:pt x="119" y="45"/>
                    <a:pt x="119" y="45"/>
                    <a:pt x="119" y="45"/>
                  </a:cubicBezTo>
                  <a:cubicBezTo>
                    <a:pt x="119" y="48"/>
                    <a:pt x="119" y="48"/>
                    <a:pt x="119" y="48"/>
                  </a:cubicBezTo>
                  <a:cubicBezTo>
                    <a:pt x="120" y="49"/>
                    <a:pt x="120" y="49"/>
                    <a:pt x="120" y="49"/>
                  </a:cubicBezTo>
                  <a:cubicBezTo>
                    <a:pt x="122" y="51"/>
                    <a:pt x="122" y="51"/>
                    <a:pt x="122" y="51"/>
                  </a:cubicBezTo>
                  <a:cubicBezTo>
                    <a:pt x="123" y="52"/>
                    <a:pt x="123" y="52"/>
                    <a:pt x="123" y="52"/>
                  </a:cubicBezTo>
                  <a:cubicBezTo>
                    <a:pt x="124" y="53"/>
                    <a:pt x="124" y="53"/>
                    <a:pt x="124" y="53"/>
                  </a:cubicBezTo>
                  <a:cubicBezTo>
                    <a:pt x="124" y="53"/>
                    <a:pt x="124" y="53"/>
                    <a:pt x="124" y="53"/>
                  </a:cubicBezTo>
                  <a:cubicBezTo>
                    <a:pt x="124" y="50"/>
                    <a:pt x="124" y="50"/>
                    <a:pt x="124" y="50"/>
                  </a:cubicBezTo>
                  <a:cubicBezTo>
                    <a:pt x="123" y="48"/>
                    <a:pt x="123" y="48"/>
                    <a:pt x="123" y="48"/>
                  </a:cubicBezTo>
                  <a:cubicBezTo>
                    <a:pt x="121" y="45"/>
                    <a:pt x="121" y="45"/>
                    <a:pt x="121" y="45"/>
                  </a:cubicBezTo>
                  <a:cubicBezTo>
                    <a:pt x="121" y="43"/>
                    <a:pt x="121" y="43"/>
                    <a:pt x="121" y="43"/>
                  </a:cubicBezTo>
                  <a:cubicBezTo>
                    <a:pt x="122" y="40"/>
                    <a:pt x="122" y="40"/>
                    <a:pt x="122" y="40"/>
                  </a:cubicBezTo>
                  <a:cubicBezTo>
                    <a:pt x="122" y="39"/>
                    <a:pt x="122" y="39"/>
                    <a:pt x="122" y="39"/>
                  </a:cubicBezTo>
                  <a:cubicBezTo>
                    <a:pt x="122" y="38"/>
                    <a:pt x="122" y="38"/>
                    <a:pt x="122" y="38"/>
                  </a:cubicBezTo>
                  <a:cubicBezTo>
                    <a:pt x="121" y="37"/>
                    <a:pt x="121" y="37"/>
                    <a:pt x="121" y="37"/>
                  </a:cubicBezTo>
                  <a:cubicBezTo>
                    <a:pt x="121" y="35"/>
                    <a:pt x="121" y="35"/>
                    <a:pt x="121" y="35"/>
                  </a:cubicBezTo>
                  <a:cubicBezTo>
                    <a:pt x="121" y="34"/>
                    <a:pt x="121" y="34"/>
                    <a:pt x="121" y="34"/>
                  </a:cubicBezTo>
                  <a:cubicBezTo>
                    <a:pt x="121" y="33"/>
                    <a:pt x="121" y="33"/>
                    <a:pt x="121" y="33"/>
                  </a:cubicBezTo>
                  <a:cubicBezTo>
                    <a:pt x="123" y="32"/>
                    <a:pt x="123" y="32"/>
                    <a:pt x="123" y="32"/>
                  </a:cubicBezTo>
                  <a:cubicBezTo>
                    <a:pt x="124" y="32"/>
                    <a:pt x="124" y="32"/>
                    <a:pt x="124" y="32"/>
                  </a:cubicBezTo>
                  <a:cubicBezTo>
                    <a:pt x="125" y="32"/>
                    <a:pt x="125" y="32"/>
                    <a:pt x="125" y="32"/>
                  </a:cubicBezTo>
                  <a:cubicBezTo>
                    <a:pt x="127" y="32"/>
                    <a:pt x="127" y="32"/>
                    <a:pt x="127" y="32"/>
                  </a:cubicBezTo>
                  <a:cubicBezTo>
                    <a:pt x="128" y="32"/>
                    <a:pt x="128" y="32"/>
                    <a:pt x="128" y="32"/>
                  </a:cubicBezTo>
                  <a:cubicBezTo>
                    <a:pt x="130" y="32"/>
                    <a:pt x="130" y="32"/>
                    <a:pt x="130" y="32"/>
                  </a:cubicBezTo>
                  <a:cubicBezTo>
                    <a:pt x="134" y="32"/>
                    <a:pt x="134" y="32"/>
                    <a:pt x="134" y="32"/>
                  </a:cubicBezTo>
                  <a:cubicBezTo>
                    <a:pt x="137" y="31"/>
                    <a:pt x="137" y="31"/>
                    <a:pt x="137" y="31"/>
                  </a:cubicBezTo>
                  <a:cubicBezTo>
                    <a:pt x="140" y="31"/>
                    <a:pt x="140" y="31"/>
                    <a:pt x="140" y="31"/>
                  </a:cubicBezTo>
                  <a:cubicBezTo>
                    <a:pt x="141" y="32"/>
                    <a:pt x="141" y="32"/>
                    <a:pt x="141" y="32"/>
                  </a:cubicBezTo>
                  <a:cubicBezTo>
                    <a:pt x="142" y="33"/>
                    <a:pt x="142" y="33"/>
                    <a:pt x="142" y="33"/>
                  </a:cubicBezTo>
                  <a:cubicBezTo>
                    <a:pt x="142" y="35"/>
                    <a:pt x="142" y="35"/>
                    <a:pt x="142" y="35"/>
                  </a:cubicBezTo>
                  <a:cubicBezTo>
                    <a:pt x="142" y="35"/>
                    <a:pt x="142" y="35"/>
                    <a:pt x="142" y="35"/>
                  </a:cubicBezTo>
                  <a:cubicBezTo>
                    <a:pt x="143" y="35"/>
                    <a:pt x="143" y="35"/>
                    <a:pt x="143" y="35"/>
                  </a:cubicBezTo>
                  <a:cubicBezTo>
                    <a:pt x="144" y="34"/>
                    <a:pt x="144" y="34"/>
                    <a:pt x="144" y="34"/>
                  </a:cubicBezTo>
                  <a:cubicBezTo>
                    <a:pt x="143" y="33"/>
                    <a:pt x="143" y="33"/>
                    <a:pt x="143" y="33"/>
                  </a:cubicBezTo>
                  <a:cubicBezTo>
                    <a:pt x="143" y="31"/>
                    <a:pt x="143" y="31"/>
                    <a:pt x="143" y="31"/>
                  </a:cubicBezTo>
                  <a:cubicBezTo>
                    <a:pt x="145" y="29"/>
                    <a:pt x="145" y="29"/>
                    <a:pt x="145" y="29"/>
                  </a:cubicBezTo>
                  <a:cubicBezTo>
                    <a:pt x="147" y="30"/>
                    <a:pt x="147" y="30"/>
                    <a:pt x="147" y="30"/>
                  </a:cubicBezTo>
                  <a:cubicBezTo>
                    <a:pt x="148" y="31"/>
                    <a:pt x="148" y="31"/>
                    <a:pt x="148" y="31"/>
                  </a:cubicBezTo>
                  <a:cubicBezTo>
                    <a:pt x="148" y="33"/>
                    <a:pt x="148" y="33"/>
                    <a:pt x="148" y="33"/>
                  </a:cubicBezTo>
                  <a:cubicBezTo>
                    <a:pt x="149" y="34"/>
                    <a:pt x="149" y="34"/>
                    <a:pt x="149" y="34"/>
                  </a:cubicBezTo>
                  <a:cubicBezTo>
                    <a:pt x="149" y="32"/>
                    <a:pt x="149" y="32"/>
                    <a:pt x="149" y="32"/>
                  </a:cubicBezTo>
                  <a:cubicBezTo>
                    <a:pt x="149" y="30"/>
                    <a:pt x="149" y="30"/>
                    <a:pt x="149" y="30"/>
                  </a:cubicBezTo>
                  <a:cubicBezTo>
                    <a:pt x="148" y="29"/>
                    <a:pt x="148" y="29"/>
                    <a:pt x="148" y="29"/>
                  </a:cubicBezTo>
                  <a:cubicBezTo>
                    <a:pt x="148" y="28"/>
                    <a:pt x="148" y="28"/>
                    <a:pt x="148" y="28"/>
                  </a:cubicBezTo>
                  <a:cubicBezTo>
                    <a:pt x="148" y="27"/>
                    <a:pt x="148" y="27"/>
                    <a:pt x="148" y="27"/>
                  </a:cubicBezTo>
                  <a:cubicBezTo>
                    <a:pt x="150" y="27"/>
                    <a:pt x="150" y="27"/>
                    <a:pt x="150" y="27"/>
                  </a:cubicBezTo>
                  <a:cubicBezTo>
                    <a:pt x="151" y="28"/>
                    <a:pt x="151" y="28"/>
                    <a:pt x="151" y="28"/>
                  </a:cubicBezTo>
                  <a:cubicBezTo>
                    <a:pt x="153" y="27"/>
                    <a:pt x="153" y="27"/>
                    <a:pt x="153" y="27"/>
                  </a:cubicBezTo>
                  <a:cubicBezTo>
                    <a:pt x="154" y="27"/>
                    <a:pt x="154" y="27"/>
                    <a:pt x="154" y="27"/>
                  </a:cubicBezTo>
                  <a:cubicBezTo>
                    <a:pt x="157" y="27"/>
                    <a:pt x="157" y="27"/>
                    <a:pt x="157" y="27"/>
                  </a:cubicBezTo>
                  <a:cubicBezTo>
                    <a:pt x="157" y="28"/>
                    <a:pt x="157" y="28"/>
                    <a:pt x="157" y="28"/>
                  </a:cubicBezTo>
                  <a:cubicBezTo>
                    <a:pt x="157" y="32"/>
                    <a:pt x="157" y="32"/>
                    <a:pt x="157" y="32"/>
                  </a:cubicBezTo>
                  <a:cubicBezTo>
                    <a:pt x="156" y="35"/>
                    <a:pt x="156" y="35"/>
                    <a:pt x="156" y="35"/>
                  </a:cubicBezTo>
                  <a:cubicBezTo>
                    <a:pt x="156" y="36"/>
                    <a:pt x="156" y="36"/>
                    <a:pt x="156" y="36"/>
                  </a:cubicBezTo>
                  <a:cubicBezTo>
                    <a:pt x="155" y="39"/>
                    <a:pt x="155" y="39"/>
                    <a:pt x="155" y="39"/>
                  </a:cubicBezTo>
                  <a:cubicBezTo>
                    <a:pt x="154" y="41"/>
                    <a:pt x="154" y="41"/>
                    <a:pt x="154" y="41"/>
                  </a:cubicBezTo>
                  <a:cubicBezTo>
                    <a:pt x="154" y="42"/>
                    <a:pt x="154" y="42"/>
                    <a:pt x="154" y="42"/>
                  </a:cubicBezTo>
                  <a:cubicBezTo>
                    <a:pt x="154" y="43"/>
                    <a:pt x="154" y="43"/>
                    <a:pt x="154" y="43"/>
                  </a:cubicBezTo>
                  <a:cubicBezTo>
                    <a:pt x="153" y="43"/>
                    <a:pt x="153" y="43"/>
                    <a:pt x="153" y="43"/>
                  </a:cubicBezTo>
                  <a:cubicBezTo>
                    <a:pt x="152" y="44"/>
                    <a:pt x="152" y="44"/>
                    <a:pt x="152" y="44"/>
                  </a:cubicBezTo>
                  <a:cubicBezTo>
                    <a:pt x="153" y="45"/>
                    <a:pt x="153" y="45"/>
                    <a:pt x="153" y="45"/>
                  </a:cubicBezTo>
                  <a:cubicBezTo>
                    <a:pt x="153" y="46"/>
                    <a:pt x="153" y="46"/>
                    <a:pt x="153" y="46"/>
                  </a:cubicBezTo>
                  <a:cubicBezTo>
                    <a:pt x="153" y="47"/>
                    <a:pt x="153" y="47"/>
                    <a:pt x="153" y="47"/>
                  </a:cubicBezTo>
                  <a:cubicBezTo>
                    <a:pt x="151" y="49"/>
                    <a:pt x="151" y="49"/>
                    <a:pt x="151" y="49"/>
                  </a:cubicBezTo>
                  <a:cubicBezTo>
                    <a:pt x="151" y="51"/>
                    <a:pt x="151" y="51"/>
                    <a:pt x="151" y="51"/>
                  </a:cubicBezTo>
                  <a:cubicBezTo>
                    <a:pt x="149" y="52"/>
                    <a:pt x="149" y="52"/>
                    <a:pt x="149" y="52"/>
                  </a:cubicBezTo>
                  <a:cubicBezTo>
                    <a:pt x="148" y="52"/>
                    <a:pt x="148" y="52"/>
                    <a:pt x="148" y="52"/>
                  </a:cubicBezTo>
                  <a:cubicBezTo>
                    <a:pt x="148" y="54"/>
                    <a:pt x="148" y="54"/>
                    <a:pt x="148" y="54"/>
                  </a:cubicBezTo>
                  <a:cubicBezTo>
                    <a:pt x="147" y="56"/>
                    <a:pt x="147" y="56"/>
                    <a:pt x="147" y="56"/>
                  </a:cubicBezTo>
                  <a:cubicBezTo>
                    <a:pt x="147" y="57"/>
                    <a:pt x="147" y="57"/>
                    <a:pt x="147" y="57"/>
                  </a:cubicBezTo>
                  <a:cubicBezTo>
                    <a:pt x="147" y="58"/>
                    <a:pt x="147" y="58"/>
                    <a:pt x="147" y="58"/>
                  </a:cubicBezTo>
                  <a:cubicBezTo>
                    <a:pt x="148" y="58"/>
                    <a:pt x="148" y="58"/>
                    <a:pt x="148" y="58"/>
                  </a:cubicBezTo>
                  <a:cubicBezTo>
                    <a:pt x="149" y="56"/>
                    <a:pt x="149" y="56"/>
                    <a:pt x="149" y="56"/>
                  </a:cubicBezTo>
                  <a:cubicBezTo>
                    <a:pt x="150" y="55"/>
                    <a:pt x="150" y="55"/>
                    <a:pt x="150" y="55"/>
                  </a:cubicBezTo>
                  <a:cubicBezTo>
                    <a:pt x="150" y="54"/>
                    <a:pt x="150" y="54"/>
                    <a:pt x="150" y="54"/>
                  </a:cubicBezTo>
                  <a:cubicBezTo>
                    <a:pt x="152" y="53"/>
                    <a:pt x="152" y="53"/>
                    <a:pt x="152" y="53"/>
                  </a:cubicBezTo>
                  <a:cubicBezTo>
                    <a:pt x="153" y="51"/>
                    <a:pt x="153" y="51"/>
                    <a:pt x="153" y="51"/>
                  </a:cubicBezTo>
                  <a:cubicBezTo>
                    <a:pt x="154" y="49"/>
                    <a:pt x="154" y="49"/>
                    <a:pt x="154" y="49"/>
                  </a:cubicBezTo>
                  <a:cubicBezTo>
                    <a:pt x="155" y="49"/>
                    <a:pt x="155" y="49"/>
                    <a:pt x="155" y="49"/>
                  </a:cubicBezTo>
                  <a:cubicBezTo>
                    <a:pt x="156" y="48"/>
                    <a:pt x="156" y="48"/>
                    <a:pt x="156" y="48"/>
                  </a:cubicBezTo>
                  <a:cubicBezTo>
                    <a:pt x="156" y="47"/>
                    <a:pt x="156" y="47"/>
                    <a:pt x="156" y="47"/>
                  </a:cubicBezTo>
                  <a:cubicBezTo>
                    <a:pt x="156" y="46"/>
                    <a:pt x="156" y="46"/>
                    <a:pt x="156" y="46"/>
                  </a:cubicBezTo>
                  <a:cubicBezTo>
                    <a:pt x="157" y="45"/>
                    <a:pt x="157" y="45"/>
                    <a:pt x="157" y="45"/>
                  </a:cubicBezTo>
                  <a:cubicBezTo>
                    <a:pt x="158" y="43"/>
                    <a:pt x="158" y="43"/>
                    <a:pt x="158" y="43"/>
                  </a:cubicBezTo>
                  <a:cubicBezTo>
                    <a:pt x="159" y="42"/>
                    <a:pt x="159" y="42"/>
                    <a:pt x="159" y="42"/>
                  </a:cubicBezTo>
                  <a:cubicBezTo>
                    <a:pt x="159" y="43"/>
                    <a:pt x="159" y="43"/>
                    <a:pt x="159" y="43"/>
                  </a:cubicBezTo>
                  <a:cubicBezTo>
                    <a:pt x="159" y="45"/>
                    <a:pt x="159" y="45"/>
                    <a:pt x="159" y="45"/>
                  </a:cubicBezTo>
                  <a:cubicBezTo>
                    <a:pt x="160" y="46"/>
                    <a:pt x="160" y="46"/>
                    <a:pt x="160" y="46"/>
                  </a:cubicBezTo>
                  <a:cubicBezTo>
                    <a:pt x="161" y="47"/>
                    <a:pt x="161" y="47"/>
                    <a:pt x="161" y="47"/>
                  </a:cubicBezTo>
                  <a:cubicBezTo>
                    <a:pt x="161" y="49"/>
                    <a:pt x="161" y="49"/>
                    <a:pt x="161" y="49"/>
                  </a:cubicBezTo>
                  <a:cubicBezTo>
                    <a:pt x="163" y="51"/>
                    <a:pt x="163" y="51"/>
                    <a:pt x="163" y="51"/>
                  </a:cubicBezTo>
                  <a:cubicBezTo>
                    <a:pt x="163" y="53"/>
                    <a:pt x="163" y="53"/>
                    <a:pt x="163" y="53"/>
                  </a:cubicBezTo>
                  <a:cubicBezTo>
                    <a:pt x="164" y="54"/>
                    <a:pt x="164" y="54"/>
                    <a:pt x="164" y="54"/>
                  </a:cubicBezTo>
                  <a:cubicBezTo>
                    <a:pt x="165" y="54"/>
                    <a:pt x="165" y="54"/>
                    <a:pt x="165" y="54"/>
                  </a:cubicBezTo>
                  <a:cubicBezTo>
                    <a:pt x="165" y="55"/>
                    <a:pt x="165" y="55"/>
                    <a:pt x="165" y="55"/>
                  </a:cubicBezTo>
                  <a:cubicBezTo>
                    <a:pt x="166" y="55"/>
                    <a:pt x="166" y="55"/>
                    <a:pt x="166" y="55"/>
                  </a:cubicBezTo>
                  <a:cubicBezTo>
                    <a:pt x="166" y="54"/>
                    <a:pt x="166" y="54"/>
                    <a:pt x="166" y="54"/>
                  </a:cubicBezTo>
                  <a:cubicBezTo>
                    <a:pt x="167" y="53"/>
                    <a:pt x="167" y="53"/>
                    <a:pt x="167" y="53"/>
                  </a:cubicBezTo>
                  <a:cubicBezTo>
                    <a:pt x="167" y="52"/>
                    <a:pt x="167" y="52"/>
                    <a:pt x="167" y="52"/>
                  </a:cubicBezTo>
                  <a:cubicBezTo>
                    <a:pt x="166" y="51"/>
                    <a:pt x="166" y="51"/>
                    <a:pt x="166" y="51"/>
                  </a:cubicBezTo>
                  <a:cubicBezTo>
                    <a:pt x="165" y="50"/>
                    <a:pt x="165" y="50"/>
                    <a:pt x="165" y="50"/>
                  </a:cubicBezTo>
                  <a:cubicBezTo>
                    <a:pt x="166" y="50"/>
                    <a:pt x="166" y="50"/>
                    <a:pt x="166" y="50"/>
                  </a:cubicBezTo>
                  <a:cubicBezTo>
                    <a:pt x="166" y="50"/>
                    <a:pt x="166" y="50"/>
                    <a:pt x="166" y="50"/>
                  </a:cubicBezTo>
                  <a:cubicBezTo>
                    <a:pt x="168" y="51"/>
                    <a:pt x="168" y="51"/>
                    <a:pt x="168" y="51"/>
                  </a:cubicBezTo>
                  <a:cubicBezTo>
                    <a:pt x="169" y="51"/>
                    <a:pt x="169" y="51"/>
                    <a:pt x="169" y="51"/>
                  </a:cubicBezTo>
                  <a:cubicBezTo>
                    <a:pt x="170" y="52"/>
                    <a:pt x="170" y="52"/>
                    <a:pt x="170" y="52"/>
                  </a:cubicBezTo>
                  <a:cubicBezTo>
                    <a:pt x="171" y="52"/>
                    <a:pt x="171" y="52"/>
                    <a:pt x="171" y="52"/>
                  </a:cubicBezTo>
                  <a:cubicBezTo>
                    <a:pt x="172" y="52"/>
                    <a:pt x="172" y="52"/>
                    <a:pt x="172" y="52"/>
                  </a:cubicBezTo>
                  <a:cubicBezTo>
                    <a:pt x="173" y="52"/>
                    <a:pt x="173" y="52"/>
                    <a:pt x="173" y="52"/>
                  </a:cubicBezTo>
                  <a:cubicBezTo>
                    <a:pt x="173" y="52"/>
                    <a:pt x="173" y="52"/>
                    <a:pt x="173" y="52"/>
                  </a:cubicBezTo>
                  <a:cubicBezTo>
                    <a:pt x="174" y="53"/>
                    <a:pt x="174" y="53"/>
                    <a:pt x="174" y="53"/>
                  </a:cubicBezTo>
                  <a:cubicBezTo>
                    <a:pt x="175" y="52"/>
                    <a:pt x="175" y="52"/>
                    <a:pt x="175" y="52"/>
                  </a:cubicBezTo>
                  <a:cubicBezTo>
                    <a:pt x="174" y="49"/>
                    <a:pt x="174" y="49"/>
                    <a:pt x="174" y="49"/>
                  </a:cubicBezTo>
                  <a:cubicBezTo>
                    <a:pt x="174" y="48"/>
                    <a:pt x="174" y="48"/>
                    <a:pt x="174" y="48"/>
                  </a:cubicBezTo>
                  <a:cubicBezTo>
                    <a:pt x="175" y="45"/>
                    <a:pt x="175" y="45"/>
                    <a:pt x="175" y="45"/>
                  </a:cubicBezTo>
                  <a:cubicBezTo>
                    <a:pt x="175" y="43"/>
                    <a:pt x="175" y="43"/>
                    <a:pt x="175" y="43"/>
                  </a:cubicBezTo>
                  <a:cubicBezTo>
                    <a:pt x="174" y="42"/>
                    <a:pt x="174" y="42"/>
                    <a:pt x="174" y="42"/>
                  </a:cubicBezTo>
                  <a:cubicBezTo>
                    <a:pt x="174" y="40"/>
                    <a:pt x="174" y="40"/>
                    <a:pt x="174" y="40"/>
                  </a:cubicBezTo>
                  <a:cubicBezTo>
                    <a:pt x="174" y="38"/>
                    <a:pt x="174" y="38"/>
                    <a:pt x="174" y="38"/>
                  </a:cubicBezTo>
                  <a:cubicBezTo>
                    <a:pt x="175" y="35"/>
                    <a:pt x="175" y="35"/>
                    <a:pt x="175" y="35"/>
                  </a:cubicBezTo>
                  <a:cubicBezTo>
                    <a:pt x="175" y="33"/>
                    <a:pt x="175" y="33"/>
                    <a:pt x="175" y="33"/>
                  </a:cubicBezTo>
                  <a:cubicBezTo>
                    <a:pt x="175" y="32"/>
                    <a:pt x="175" y="32"/>
                    <a:pt x="175" y="32"/>
                  </a:cubicBezTo>
                  <a:cubicBezTo>
                    <a:pt x="176" y="32"/>
                    <a:pt x="176" y="32"/>
                    <a:pt x="176" y="32"/>
                  </a:cubicBezTo>
                  <a:cubicBezTo>
                    <a:pt x="175" y="29"/>
                    <a:pt x="175" y="29"/>
                    <a:pt x="175" y="29"/>
                  </a:cubicBezTo>
                  <a:cubicBezTo>
                    <a:pt x="176" y="28"/>
                    <a:pt x="176" y="28"/>
                    <a:pt x="176" y="28"/>
                  </a:cubicBezTo>
                  <a:cubicBezTo>
                    <a:pt x="178" y="28"/>
                    <a:pt x="178" y="28"/>
                    <a:pt x="178" y="28"/>
                  </a:cubicBezTo>
                  <a:cubicBezTo>
                    <a:pt x="179" y="29"/>
                    <a:pt x="179" y="29"/>
                    <a:pt x="179" y="29"/>
                  </a:cubicBezTo>
                  <a:cubicBezTo>
                    <a:pt x="180" y="29"/>
                    <a:pt x="180" y="29"/>
                    <a:pt x="180" y="29"/>
                  </a:cubicBezTo>
                  <a:cubicBezTo>
                    <a:pt x="181" y="30"/>
                    <a:pt x="181" y="30"/>
                    <a:pt x="181" y="30"/>
                  </a:cubicBezTo>
                  <a:cubicBezTo>
                    <a:pt x="182" y="31"/>
                    <a:pt x="182" y="31"/>
                    <a:pt x="182" y="31"/>
                  </a:cubicBezTo>
                  <a:cubicBezTo>
                    <a:pt x="183" y="31"/>
                    <a:pt x="183" y="31"/>
                    <a:pt x="183" y="31"/>
                  </a:cubicBezTo>
                  <a:cubicBezTo>
                    <a:pt x="184" y="33"/>
                    <a:pt x="184" y="33"/>
                    <a:pt x="184" y="33"/>
                  </a:cubicBezTo>
                  <a:cubicBezTo>
                    <a:pt x="185" y="36"/>
                    <a:pt x="185" y="36"/>
                    <a:pt x="185" y="36"/>
                  </a:cubicBezTo>
                  <a:cubicBezTo>
                    <a:pt x="185" y="38"/>
                    <a:pt x="185" y="38"/>
                    <a:pt x="185" y="38"/>
                  </a:cubicBezTo>
                  <a:cubicBezTo>
                    <a:pt x="187" y="41"/>
                    <a:pt x="187" y="41"/>
                    <a:pt x="187" y="41"/>
                  </a:cubicBezTo>
                  <a:cubicBezTo>
                    <a:pt x="188" y="43"/>
                    <a:pt x="188" y="43"/>
                    <a:pt x="188" y="43"/>
                  </a:cubicBezTo>
                  <a:cubicBezTo>
                    <a:pt x="188" y="47"/>
                    <a:pt x="188" y="47"/>
                    <a:pt x="188" y="47"/>
                  </a:cubicBezTo>
                  <a:cubicBezTo>
                    <a:pt x="188" y="48"/>
                    <a:pt x="188" y="48"/>
                    <a:pt x="188" y="48"/>
                  </a:cubicBezTo>
                  <a:cubicBezTo>
                    <a:pt x="187" y="49"/>
                    <a:pt x="187" y="49"/>
                    <a:pt x="187" y="49"/>
                  </a:cubicBezTo>
                  <a:cubicBezTo>
                    <a:pt x="187" y="50"/>
                    <a:pt x="187" y="50"/>
                    <a:pt x="187" y="50"/>
                  </a:cubicBezTo>
                  <a:cubicBezTo>
                    <a:pt x="188" y="52"/>
                    <a:pt x="188" y="52"/>
                    <a:pt x="188" y="52"/>
                  </a:cubicBezTo>
                  <a:cubicBezTo>
                    <a:pt x="188" y="52"/>
                    <a:pt x="188" y="52"/>
                    <a:pt x="188" y="52"/>
                  </a:cubicBezTo>
                  <a:cubicBezTo>
                    <a:pt x="190" y="55"/>
                    <a:pt x="190" y="55"/>
                    <a:pt x="190" y="55"/>
                  </a:cubicBezTo>
                  <a:cubicBezTo>
                    <a:pt x="189" y="57"/>
                    <a:pt x="189" y="57"/>
                    <a:pt x="189" y="57"/>
                  </a:cubicBezTo>
                  <a:cubicBezTo>
                    <a:pt x="189" y="59"/>
                    <a:pt x="189" y="59"/>
                    <a:pt x="189" y="59"/>
                  </a:cubicBezTo>
                  <a:cubicBezTo>
                    <a:pt x="190" y="60"/>
                    <a:pt x="190" y="60"/>
                    <a:pt x="190" y="60"/>
                  </a:cubicBezTo>
                  <a:cubicBezTo>
                    <a:pt x="192" y="60"/>
                    <a:pt x="192" y="60"/>
                    <a:pt x="192" y="60"/>
                  </a:cubicBezTo>
                  <a:cubicBezTo>
                    <a:pt x="193" y="62"/>
                    <a:pt x="193" y="62"/>
                    <a:pt x="193" y="62"/>
                  </a:cubicBezTo>
                  <a:cubicBezTo>
                    <a:pt x="195" y="62"/>
                    <a:pt x="195" y="62"/>
                    <a:pt x="195" y="62"/>
                  </a:cubicBezTo>
                  <a:cubicBezTo>
                    <a:pt x="197" y="61"/>
                    <a:pt x="197" y="61"/>
                    <a:pt x="197" y="61"/>
                  </a:cubicBezTo>
                  <a:cubicBezTo>
                    <a:pt x="198" y="59"/>
                    <a:pt x="198" y="59"/>
                    <a:pt x="198" y="59"/>
                  </a:cubicBezTo>
                  <a:cubicBezTo>
                    <a:pt x="199" y="58"/>
                    <a:pt x="199" y="58"/>
                    <a:pt x="199" y="58"/>
                  </a:cubicBezTo>
                  <a:cubicBezTo>
                    <a:pt x="199" y="58"/>
                    <a:pt x="199" y="58"/>
                    <a:pt x="199" y="58"/>
                  </a:cubicBezTo>
                  <a:cubicBezTo>
                    <a:pt x="199" y="60"/>
                    <a:pt x="199" y="60"/>
                    <a:pt x="199" y="60"/>
                  </a:cubicBezTo>
                  <a:cubicBezTo>
                    <a:pt x="199" y="60"/>
                    <a:pt x="199" y="60"/>
                    <a:pt x="199" y="60"/>
                  </a:cubicBezTo>
                  <a:cubicBezTo>
                    <a:pt x="200" y="60"/>
                    <a:pt x="200" y="60"/>
                    <a:pt x="200" y="60"/>
                  </a:cubicBezTo>
                  <a:cubicBezTo>
                    <a:pt x="201" y="60"/>
                    <a:pt x="201" y="60"/>
                    <a:pt x="201" y="60"/>
                  </a:cubicBezTo>
                  <a:cubicBezTo>
                    <a:pt x="202" y="61"/>
                    <a:pt x="202" y="61"/>
                    <a:pt x="202" y="61"/>
                  </a:cubicBezTo>
                  <a:cubicBezTo>
                    <a:pt x="203" y="61"/>
                    <a:pt x="203" y="61"/>
                    <a:pt x="203" y="61"/>
                  </a:cubicBezTo>
                  <a:cubicBezTo>
                    <a:pt x="203" y="63"/>
                    <a:pt x="203" y="63"/>
                    <a:pt x="203" y="63"/>
                  </a:cubicBezTo>
                  <a:cubicBezTo>
                    <a:pt x="203" y="64"/>
                    <a:pt x="203" y="64"/>
                    <a:pt x="203" y="64"/>
                  </a:cubicBezTo>
                  <a:cubicBezTo>
                    <a:pt x="204" y="63"/>
                    <a:pt x="204" y="63"/>
                    <a:pt x="204" y="63"/>
                  </a:cubicBezTo>
                  <a:cubicBezTo>
                    <a:pt x="205" y="64"/>
                    <a:pt x="205" y="64"/>
                    <a:pt x="205" y="64"/>
                  </a:cubicBezTo>
                  <a:cubicBezTo>
                    <a:pt x="207" y="64"/>
                    <a:pt x="207" y="64"/>
                    <a:pt x="207" y="64"/>
                  </a:cubicBezTo>
                  <a:cubicBezTo>
                    <a:pt x="208" y="63"/>
                    <a:pt x="208" y="63"/>
                    <a:pt x="208" y="63"/>
                  </a:cubicBezTo>
                  <a:cubicBezTo>
                    <a:pt x="207" y="63"/>
                    <a:pt x="207" y="63"/>
                    <a:pt x="207" y="63"/>
                  </a:cubicBezTo>
                  <a:cubicBezTo>
                    <a:pt x="205" y="62"/>
                    <a:pt x="205" y="62"/>
                    <a:pt x="205" y="62"/>
                  </a:cubicBezTo>
                  <a:cubicBezTo>
                    <a:pt x="205" y="61"/>
                    <a:pt x="205" y="61"/>
                    <a:pt x="205" y="61"/>
                  </a:cubicBezTo>
                  <a:cubicBezTo>
                    <a:pt x="205" y="60"/>
                    <a:pt x="205" y="60"/>
                    <a:pt x="205" y="60"/>
                  </a:cubicBezTo>
                  <a:cubicBezTo>
                    <a:pt x="204" y="60"/>
                    <a:pt x="204" y="60"/>
                    <a:pt x="204" y="60"/>
                  </a:cubicBezTo>
                  <a:cubicBezTo>
                    <a:pt x="203" y="59"/>
                    <a:pt x="203" y="59"/>
                    <a:pt x="203" y="59"/>
                  </a:cubicBezTo>
                  <a:cubicBezTo>
                    <a:pt x="203" y="57"/>
                    <a:pt x="203" y="57"/>
                    <a:pt x="203" y="57"/>
                  </a:cubicBezTo>
                  <a:cubicBezTo>
                    <a:pt x="202" y="56"/>
                    <a:pt x="202" y="56"/>
                    <a:pt x="202" y="56"/>
                  </a:cubicBezTo>
                  <a:cubicBezTo>
                    <a:pt x="200" y="55"/>
                    <a:pt x="200" y="55"/>
                    <a:pt x="200" y="55"/>
                  </a:cubicBezTo>
                  <a:cubicBezTo>
                    <a:pt x="200" y="54"/>
                    <a:pt x="200" y="54"/>
                    <a:pt x="200" y="54"/>
                  </a:cubicBezTo>
                  <a:cubicBezTo>
                    <a:pt x="200" y="52"/>
                    <a:pt x="200" y="52"/>
                    <a:pt x="200" y="52"/>
                  </a:cubicBezTo>
                  <a:cubicBezTo>
                    <a:pt x="199" y="50"/>
                    <a:pt x="199" y="50"/>
                    <a:pt x="199" y="50"/>
                  </a:cubicBezTo>
                  <a:cubicBezTo>
                    <a:pt x="199" y="49"/>
                    <a:pt x="199" y="49"/>
                    <a:pt x="199" y="49"/>
                  </a:cubicBezTo>
                  <a:cubicBezTo>
                    <a:pt x="199" y="47"/>
                    <a:pt x="199" y="47"/>
                    <a:pt x="199" y="47"/>
                  </a:cubicBezTo>
                  <a:cubicBezTo>
                    <a:pt x="199" y="45"/>
                    <a:pt x="199" y="45"/>
                    <a:pt x="199" y="45"/>
                  </a:cubicBezTo>
                  <a:cubicBezTo>
                    <a:pt x="198" y="43"/>
                    <a:pt x="198" y="43"/>
                    <a:pt x="198" y="43"/>
                  </a:cubicBezTo>
                  <a:cubicBezTo>
                    <a:pt x="198" y="41"/>
                    <a:pt x="198" y="41"/>
                    <a:pt x="198" y="41"/>
                  </a:cubicBezTo>
                  <a:cubicBezTo>
                    <a:pt x="198" y="41"/>
                    <a:pt x="198" y="41"/>
                    <a:pt x="198" y="41"/>
                  </a:cubicBezTo>
                  <a:cubicBezTo>
                    <a:pt x="198" y="38"/>
                    <a:pt x="198" y="38"/>
                    <a:pt x="198" y="38"/>
                  </a:cubicBezTo>
                  <a:cubicBezTo>
                    <a:pt x="197" y="37"/>
                    <a:pt x="197" y="37"/>
                    <a:pt x="197" y="37"/>
                  </a:cubicBezTo>
                  <a:cubicBezTo>
                    <a:pt x="197" y="36"/>
                    <a:pt x="197" y="36"/>
                    <a:pt x="197" y="36"/>
                  </a:cubicBezTo>
                  <a:cubicBezTo>
                    <a:pt x="196" y="33"/>
                    <a:pt x="196" y="33"/>
                    <a:pt x="196" y="33"/>
                  </a:cubicBezTo>
                  <a:cubicBezTo>
                    <a:pt x="196" y="32"/>
                    <a:pt x="196" y="32"/>
                    <a:pt x="196" y="32"/>
                  </a:cubicBezTo>
                  <a:cubicBezTo>
                    <a:pt x="196" y="30"/>
                    <a:pt x="196" y="30"/>
                    <a:pt x="196" y="30"/>
                  </a:cubicBezTo>
                  <a:cubicBezTo>
                    <a:pt x="195" y="29"/>
                    <a:pt x="195" y="29"/>
                    <a:pt x="195" y="29"/>
                  </a:cubicBezTo>
                  <a:cubicBezTo>
                    <a:pt x="195" y="27"/>
                    <a:pt x="195" y="27"/>
                    <a:pt x="195" y="27"/>
                  </a:cubicBezTo>
                  <a:cubicBezTo>
                    <a:pt x="196" y="26"/>
                    <a:pt x="196" y="26"/>
                    <a:pt x="196" y="26"/>
                  </a:cubicBezTo>
                  <a:cubicBezTo>
                    <a:pt x="199" y="27"/>
                    <a:pt x="199" y="27"/>
                    <a:pt x="199" y="27"/>
                  </a:cubicBezTo>
                  <a:cubicBezTo>
                    <a:pt x="199" y="28"/>
                    <a:pt x="199" y="28"/>
                    <a:pt x="199" y="28"/>
                  </a:cubicBezTo>
                  <a:cubicBezTo>
                    <a:pt x="200" y="28"/>
                    <a:pt x="200" y="28"/>
                    <a:pt x="200" y="28"/>
                  </a:cubicBezTo>
                  <a:cubicBezTo>
                    <a:pt x="201" y="27"/>
                    <a:pt x="201" y="27"/>
                    <a:pt x="201" y="27"/>
                  </a:cubicBezTo>
                  <a:cubicBezTo>
                    <a:pt x="202" y="27"/>
                    <a:pt x="202" y="27"/>
                    <a:pt x="202" y="27"/>
                  </a:cubicBezTo>
                  <a:cubicBezTo>
                    <a:pt x="204" y="30"/>
                    <a:pt x="204" y="30"/>
                    <a:pt x="204" y="30"/>
                  </a:cubicBezTo>
                  <a:cubicBezTo>
                    <a:pt x="207" y="31"/>
                    <a:pt x="207" y="31"/>
                    <a:pt x="207" y="31"/>
                  </a:cubicBezTo>
                  <a:cubicBezTo>
                    <a:pt x="208" y="31"/>
                    <a:pt x="208" y="31"/>
                    <a:pt x="208" y="31"/>
                  </a:cubicBezTo>
                  <a:cubicBezTo>
                    <a:pt x="208" y="29"/>
                    <a:pt x="208" y="29"/>
                    <a:pt x="208" y="29"/>
                  </a:cubicBezTo>
                  <a:cubicBezTo>
                    <a:pt x="207" y="28"/>
                    <a:pt x="207" y="28"/>
                    <a:pt x="207" y="28"/>
                  </a:cubicBezTo>
                  <a:cubicBezTo>
                    <a:pt x="208" y="25"/>
                    <a:pt x="208" y="25"/>
                    <a:pt x="208" y="25"/>
                  </a:cubicBezTo>
                  <a:cubicBezTo>
                    <a:pt x="209" y="25"/>
                    <a:pt x="209" y="25"/>
                    <a:pt x="209" y="25"/>
                  </a:cubicBezTo>
                  <a:cubicBezTo>
                    <a:pt x="210" y="26"/>
                    <a:pt x="210" y="26"/>
                    <a:pt x="210" y="26"/>
                  </a:cubicBezTo>
                  <a:cubicBezTo>
                    <a:pt x="212" y="25"/>
                    <a:pt x="212" y="25"/>
                    <a:pt x="212" y="25"/>
                  </a:cubicBezTo>
                  <a:cubicBezTo>
                    <a:pt x="214" y="24"/>
                    <a:pt x="214" y="24"/>
                    <a:pt x="214" y="24"/>
                  </a:cubicBezTo>
                  <a:cubicBezTo>
                    <a:pt x="215" y="25"/>
                    <a:pt x="215" y="25"/>
                    <a:pt x="215" y="25"/>
                  </a:cubicBezTo>
                  <a:cubicBezTo>
                    <a:pt x="217" y="26"/>
                    <a:pt x="217" y="26"/>
                    <a:pt x="217" y="26"/>
                  </a:cubicBezTo>
                  <a:cubicBezTo>
                    <a:pt x="218" y="26"/>
                    <a:pt x="218" y="26"/>
                    <a:pt x="218" y="26"/>
                  </a:cubicBezTo>
                  <a:cubicBezTo>
                    <a:pt x="219" y="27"/>
                    <a:pt x="219" y="27"/>
                    <a:pt x="219" y="27"/>
                  </a:cubicBezTo>
                  <a:cubicBezTo>
                    <a:pt x="220" y="29"/>
                    <a:pt x="220" y="29"/>
                    <a:pt x="220" y="29"/>
                  </a:cubicBezTo>
                  <a:cubicBezTo>
                    <a:pt x="220" y="31"/>
                    <a:pt x="220" y="31"/>
                    <a:pt x="220" y="31"/>
                  </a:cubicBezTo>
                  <a:cubicBezTo>
                    <a:pt x="221" y="32"/>
                    <a:pt x="221" y="32"/>
                    <a:pt x="221" y="32"/>
                  </a:cubicBezTo>
                  <a:cubicBezTo>
                    <a:pt x="221" y="34"/>
                    <a:pt x="221" y="34"/>
                    <a:pt x="221" y="34"/>
                  </a:cubicBezTo>
                  <a:cubicBezTo>
                    <a:pt x="221" y="35"/>
                    <a:pt x="221" y="35"/>
                    <a:pt x="221" y="35"/>
                  </a:cubicBezTo>
                  <a:cubicBezTo>
                    <a:pt x="222" y="39"/>
                    <a:pt x="222" y="39"/>
                    <a:pt x="222" y="39"/>
                  </a:cubicBezTo>
                  <a:cubicBezTo>
                    <a:pt x="222" y="40"/>
                    <a:pt x="222" y="40"/>
                    <a:pt x="222" y="40"/>
                  </a:cubicBezTo>
                  <a:cubicBezTo>
                    <a:pt x="222" y="42"/>
                    <a:pt x="222" y="42"/>
                    <a:pt x="222" y="42"/>
                  </a:cubicBezTo>
                  <a:cubicBezTo>
                    <a:pt x="223" y="42"/>
                    <a:pt x="223" y="42"/>
                    <a:pt x="223" y="42"/>
                  </a:cubicBezTo>
                  <a:cubicBezTo>
                    <a:pt x="226" y="42"/>
                    <a:pt x="226" y="42"/>
                    <a:pt x="226" y="42"/>
                  </a:cubicBezTo>
                  <a:cubicBezTo>
                    <a:pt x="228" y="44"/>
                    <a:pt x="228" y="44"/>
                    <a:pt x="228" y="44"/>
                  </a:cubicBezTo>
                  <a:cubicBezTo>
                    <a:pt x="230" y="45"/>
                    <a:pt x="230" y="45"/>
                    <a:pt x="230" y="45"/>
                  </a:cubicBezTo>
                  <a:cubicBezTo>
                    <a:pt x="229" y="44"/>
                    <a:pt x="229" y="44"/>
                    <a:pt x="229" y="44"/>
                  </a:cubicBezTo>
                  <a:cubicBezTo>
                    <a:pt x="229" y="43"/>
                    <a:pt x="229" y="43"/>
                    <a:pt x="229" y="43"/>
                  </a:cubicBezTo>
                  <a:cubicBezTo>
                    <a:pt x="228" y="42"/>
                    <a:pt x="228" y="42"/>
                    <a:pt x="228" y="42"/>
                  </a:cubicBezTo>
                  <a:cubicBezTo>
                    <a:pt x="227" y="41"/>
                    <a:pt x="227" y="41"/>
                    <a:pt x="227" y="41"/>
                  </a:cubicBezTo>
                  <a:cubicBezTo>
                    <a:pt x="225" y="41"/>
                    <a:pt x="225" y="41"/>
                    <a:pt x="225" y="41"/>
                  </a:cubicBezTo>
                  <a:cubicBezTo>
                    <a:pt x="224" y="40"/>
                    <a:pt x="224" y="40"/>
                    <a:pt x="224" y="40"/>
                  </a:cubicBezTo>
                  <a:cubicBezTo>
                    <a:pt x="223" y="39"/>
                    <a:pt x="223" y="39"/>
                    <a:pt x="223" y="39"/>
                  </a:cubicBezTo>
                  <a:cubicBezTo>
                    <a:pt x="223" y="37"/>
                    <a:pt x="223" y="37"/>
                    <a:pt x="223" y="37"/>
                  </a:cubicBezTo>
                  <a:cubicBezTo>
                    <a:pt x="222" y="35"/>
                    <a:pt x="222" y="35"/>
                    <a:pt x="222" y="35"/>
                  </a:cubicBezTo>
                  <a:cubicBezTo>
                    <a:pt x="222" y="34"/>
                    <a:pt x="222" y="34"/>
                    <a:pt x="222" y="34"/>
                  </a:cubicBezTo>
                  <a:cubicBezTo>
                    <a:pt x="223" y="32"/>
                    <a:pt x="223" y="32"/>
                    <a:pt x="223" y="32"/>
                  </a:cubicBezTo>
                  <a:cubicBezTo>
                    <a:pt x="223" y="30"/>
                    <a:pt x="223" y="30"/>
                    <a:pt x="223" y="30"/>
                  </a:cubicBezTo>
                  <a:cubicBezTo>
                    <a:pt x="223" y="28"/>
                    <a:pt x="223" y="28"/>
                    <a:pt x="223" y="28"/>
                  </a:cubicBezTo>
                  <a:cubicBezTo>
                    <a:pt x="223" y="28"/>
                    <a:pt x="223" y="28"/>
                    <a:pt x="223" y="28"/>
                  </a:cubicBezTo>
                  <a:cubicBezTo>
                    <a:pt x="222" y="27"/>
                    <a:pt x="222" y="27"/>
                    <a:pt x="222" y="27"/>
                  </a:cubicBezTo>
                  <a:cubicBezTo>
                    <a:pt x="221" y="26"/>
                    <a:pt x="221" y="26"/>
                    <a:pt x="221" y="26"/>
                  </a:cubicBezTo>
                  <a:cubicBezTo>
                    <a:pt x="219" y="23"/>
                    <a:pt x="219" y="23"/>
                    <a:pt x="219" y="23"/>
                  </a:cubicBezTo>
                  <a:cubicBezTo>
                    <a:pt x="218" y="23"/>
                    <a:pt x="218" y="23"/>
                    <a:pt x="218" y="23"/>
                  </a:cubicBezTo>
                  <a:cubicBezTo>
                    <a:pt x="216" y="23"/>
                    <a:pt x="216" y="23"/>
                    <a:pt x="216" y="23"/>
                  </a:cubicBezTo>
                  <a:cubicBezTo>
                    <a:pt x="215" y="24"/>
                    <a:pt x="215" y="24"/>
                    <a:pt x="215" y="24"/>
                  </a:cubicBezTo>
                  <a:cubicBezTo>
                    <a:pt x="214" y="24"/>
                    <a:pt x="214" y="24"/>
                    <a:pt x="214" y="24"/>
                  </a:cubicBezTo>
                  <a:cubicBezTo>
                    <a:pt x="212" y="23"/>
                    <a:pt x="212" y="23"/>
                    <a:pt x="212" y="23"/>
                  </a:cubicBezTo>
                  <a:cubicBezTo>
                    <a:pt x="212" y="21"/>
                    <a:pt x="212" y="21"/>
                    <a:pt x="212" y="21"/>
                  </a:cubicBezTo>
                  <a:cubicBezTo>
                    <a:pt x="213" y="19"/>
                    <a:pt x="213" y="19"/>
                    <a:pt x="213" y="19"/>
                  </a:cubicBezTo>
                  <a:cubicBezTo>
                    <a:pt x="214" y="19"/>
                    <a:pt x="214" y="19"/>
                    <a:pt x="214" y="19"/>
                  </a:cubicBezTo>
                  <a:cubicBezTo>
                    <a:pt x="214" y="18"/>
                    <a:pt x="214" y="18"/>
                    <a:pt x="214" y="18"/>
                  </a:cubicBezTo>
                  <a:cubicBezTo>
                    <a:pt x="212" y="16"/>
                    <a:pt x="212" y="16"/>
                    <a:pt x="212" y="16"/>
                  </a:cubicBezTo>
                  <a:cubicBezTo>
                    <a:pt x="212" y="14"/>
                    <a:pt x="212" y="14"/>
                    <a:pt x="212" y="14"/>
                  </a:cubicBezTo>
                  <a:cubicBezTo>
                    <a:pt x="212" y="13"/>
                    <a:pt x="212" y="13"/>
                    <a:pt x="212" y="13"/>
                  </a:cubicBezTo>
                  <a:cubicBezTo>
                    <a:pt x="212" y="12"/>
                    <a:pt x="212" y="12"/>
                    <a:pt x="212" y="12"/>
                  </a:cubicBezTo>
                  <a:cubicBezTo>
                    <a:pt x="213" y="12"/>
                    <a:pt x="213" y="12"/>
                    <a:pt x="213" y="12"/>
                  </a:cubicBezTo>
                  <a:cubicBezTo>
                    <a:pt x="214" y="13"/>
                    <a:pt x="214" y="13"/>
                    <a:pt x="214" y="13"/>
                  </a:cubicBezTo>
                  <a:cubicBezTo>
                    <a:pt x="215" y="15"/>
                    <a:pt x="215" y="15"/>
                    <a:pt x="215" y="15"/>
                  </a:cubicBezTo>
                  <a:cubicBezTo>
                    <a:pt x="216" y="15"/>
                    <a:pt x="216" y="15"/>
                    <a:pt x="216" y="15"/>
                  </a:cubicBezTo>
                  <a:cubicBezTo>
                    <a:pt x="218" y="12"/>
                    <a:pt x="218" y="12"/>
                    <a:pt x="218" y="12"/>
                  </a:cubicBezTo>
                  <a:cubicBezTo>
                    <a:pt x="219" y="12"/>
                    <a:pt x="219" y="12"/>
                    <a:pt x="219" y="12"/>
                  </a:cubicBezTo>
                  <a:cubicBezTo>
                    <a:pt x="221" y="11"/>
                    <a:pt x="221" y="11"/>
                    <a:pt x="221" y="11"/>
                  </a:cubicBezTo>
                  <a:cubicBezTo>
                    <a:pt x="221" y="10"/>
                    <a:pt x="221" y="10"/>
                    <a:pt x="221" y="10"/>
                  </a:cubicBezTo>
                  <a:cubicBezTo>
                    <a:pt x="222" y="8"/>
                    <a:pt x="222" y="8"/>
                    <a:pt x="222" y="8"/>
                  </a:cubicBezTo>
                  <a:cubicBezTo>
                    <a:pt x="224" y="8"/>
                    <a:pt x="224" y="8"/>
                    <a:pt x="224" y="8"/>
                  </a:cubicBezTo>
                  <a:cubicBezTo>
                    <a:pt x="223" y="9"/>
                    <a:pt x="223" y="9"/>
                    <a:pt x="223" y="9"/>
                  </a:cubicBezTo>
                  <a:cubicBezTo>
                    <a:pt x="222" y="10"/>
                    <a:pt x="222" y="10"/>
                    <a:pt x="222" y="10"/>
                  </a:cubicBezTo>
                  <a:cubicBezTo>
                    <a:pt x="223" y="10"/>
                    <a:pt x="223" y="10"/>
                    <a:pt x="223" y="10"/>
                  </a:cubicBezTo>
                  <a:cubicBezTo>
                    <a:pt x="224" y="10"/>
                    <a:pt x="224" y="10"/>
                    <a:pt x="224" y="10"/>
                  </a:cubicBezTo>
                  <a:cubicBezTo>
                    <a:pt x="226" y="10"/>
                    <a:pt x="226" y="10"/>
                    <a:pt x="226" y="10"/>
                  </a:cubicBezTo>
                  <a:cubicBezTo>
                    <a:pt x="226" y="10"/>
                    <a:pt x="226" y="10"/>
                    <a:pt x="226" y="10"/>
                  </a:cubicBezTo>
                  <a:cubicBezTo>
                    <a:pt x="227" y="12"/>
                    <a:pt x="227" y="12"/>
                    <a:pt x="227" y="12"/>
                  </a:cubicBezTo>
                  <a:cubicBezTo>
                    <a:pt x="228" y="13"/>
                    <a:pt x="228" y="13"/>
                    <a:pt x="228" y="13"/>
                  </a:cubicBezTo>
                  <a:cubicBezTo>
                    <a:pt x="228" y="14"/>
                    <a:pt x="228" y="14"/>
                    <a:pt x="228" y="14"/>
                  </a:cubicBezTo>
                  <a:cubicBezTo>
                    <a:pt x="227" y="15"/>
                    <a:pt x="227" y="15"/>
                    <a:pt x="227" y="15"/>
                  </a:cubicBezTo>
                  <a:cubicBezTo>
                    <a:pt x="227" y="16"/>
                    <a:pt x="227" y="16"/>
                    <a:pt x="227" y="16"/>
                  </a:cubicBezTo>
                  <a:cubicBezTo>
                    <a:pt x="228" y="15"/>
                    <a:pt x="228" y="15"/>
                    <a:pt x="228" y="15"/>
                  </a:cubicBezTo>
                  <a:cubicBezTo>
                    <a:pt x="229" y="13"/>
                    <a:pt x="229" y="13"/>
                    <a:pt x="229" y="13"/>
                  </a:cubicBezTo>
                  <a:cubicBezTo>
                    <a:pt x="231" y="14"/>
                    <a:pt x="231" y="14"/>
                    <a:pt x="231" y="14"/>
                  </a:cubicBezTo>
                  <a:cubicBezTo>
                    <a:pt x="232" y="15"/>
                    <a:pt x="232" y="15"/>
                    <a:pt x="232" y="15"/>
                  </a:cubicBezTo>
                  <a:cubicBezTo>
                    <a:pt x="232" y="16"/>
                    <a:pt x="232" y="16"/>
                    <a:pt x="232" y="16"/>
                  </a:cubicBezTo>
                  <a:cubicBezTo>
                    <a:pt x="233" y="18"/>
                    <a:pt x="233" y="18"/>
                    <a:pt x="233" y="18"/>
                  </a:cubicBezTo>
                  <a:cubicBezTo>
                    <a:pt x="234" y="21"/>
                    <a:pt x="234" y="21"/>
                    <a:pt x="234" y="21"/>
                  </a:cubicBezTo>
                  <a:cubicBezTo>
                    <a:pt x="234" y="23"/>
                    <a:pt x="234" y="23"/>
                    <a:pt x="234" y="23"/>
                  </a:cubicBezTo>
                  <a:cubicBezTo>
                    <a:pt x="235" y="22"/>
                    <a:pt x="235" y="22"/>
                    <a:pt x="235" y="22"/>
                  </a:cubicBezTo>
                  <a:cubicBezTo>
                    <a:pt x="235" y="20"/>
                    <a:pt x="235" y="20"/>
                    <a:pt x="235" y="20"/>
                  </a:cubicBezTo>
                  <a:cubicBezTo>
                    <a:pt x="235" y="18"/>
                    <a:pt x="235" y="18"/>
                    <a:pt x="235" y="18"/>
                  </a:cubicBezTo>
                  <a:cubicBezTo>
                    <a:pt x="234" y="17"/>
                    <a:pt x="234" y="17"/>
                    <a:pt x="234" y="17"/>
                  </a:cubicBezTo>
                  <a:cubicBezTo>
                    <a:pt x="234" y="16"/>
                    <a:pt x="234" y="16"/>
                    <a:pt x="234" y="16"/>
                  </a:cubicBezTo>
                  <a:cubicBezTo>
                    <a:pt x="234" y="15"/>
                    <a:pt x="234" y="15"/>
                    <a:pt x="234" y="15"/>
                  </a:cubicBezTo>
                  <a:cubicBezTo>
                    <a:pt x="234" y="14"/>
                    <a:pt x="234" y="14"/>
                    <a:pt x="234" y="14"/>
                  </a:cubicBezTo>
                  <a:cubicBezTo>
                    <a:pt x="235" y="15"/>
                    <a:pt x="235" y="15"/>
                    <a:pt x="235" y="15"/>
                  </a:cubicBezTo>
                  <a:cubicBezTo>
                    <a:pt x="238" y="17"/>
                    <a:pt x="238" y="17"/>
                    <a:pt x="238" y="17"/>
                  </a:cubicBezTo>
                  <a:cubicBezTo>
                    <a:pt x="239" y="20"/>
                    <a:pt x="239" y="20"/>
                    <a:pt x="239" y="20"/>
                  </a:cubicBezTo>
                  <a:cubicBezTo>
                    <a:pt x="241" y="21"/>
                    <a:pt x="241" y="21"/>
                    <a:pt x="241" y="21"/>
                  </a:cubicBezTo>
                  <a:cubicBezTo>
                    <a:pt x="243" y="21"/>
                    <a:pt x="243" y="21"/>
                    <a:pt x="243" y="21"/>
                  </a:cubicBezTo>
                  <a:cubicBezTo>
                    <a:pt x="243" y="21"/>
                    <a:pt x="243" y="21"/>
                    <a:pt x="243" y="21"/>
                  </a:cubicBezTo>
                  <a:cubicBezTo>
                    <a:pt x="242" y="20"/>
                    <a:pt x="242" y="20"/>
                    <a:pt x="242" y="20"/>
                  </a:cubicBezTo>
                  <a:cubicBezTo>
                    <a:pt x="240" y="19"/>
                    <a:pt x="240" y="19"/>
                    <a:pt x="240" y="19"/>
                  </a:cubicBezTo>
                  <a:cubicBezTo>
                    <a:pt x="239" y="17"/>
                    <a:pt x="239" y="17"/>
                    <a:pt x="239" y="17"/>
                  </a:cubicBezTo>
                  <a:cubicBezTo>
                    <a:pt x="239" y="14"/>
                    <a:pt x="239" y="14"/>
                    <a:pt x="239" y="14"/>
                  </a:cubicBezTo>
                  <a:cubicBezTo>
                    <a:pt x="239" y="12"/>
                    <a:pt x="239" y="12"/>
                    <a:pt x="239" y="12"/>
                  </a:cubicBezTo>
                  <a:cubicBezTo>
                    <a:pt x="241" y="12"/>
                    <a:pt x="241" y="12"/>
                    <a:pt x="241" y="12"/>
                  </a:cubicBezTo>
                  <a:cubicBezTo>
                    <a:pt x="242" y="12"/>
                    <a:pt x="242" y="12"/>
                    <a:pt x="242" y="12"/>
                  </a:cubicBezTo>
                  <a:cubicBezTo>
                    <a:pt x="245" y="13"/>
                    <a:pt x="245" y="13"/>
                    <a:pt x="245" y="13"/>
                  </a:cubicBezTo>
                  <a:cubicBezTo>
                    <a:pt x="247" y="13"/>
                    <a:pt x="247" y="13"/>
                    <a:pt x="247" y="13"/>
                  </a:cubicBezTo>
                  <a:cubicBezTo>
                    <a:pt x="247" y="12"/>
                    <a:pt x="247" y="12"/>
                    <a:pt x="247" y="12"/>
                  </a:cubicBezTo>
                  <a:cubicBezTo>
                    <a:pt x="247" y="12"/>
                    <a:pt x="247" y="12"/>
                    <a:pt x="247" y="12"/>
                  </a:cubicBezTo>
                  <a:cubicBezTo>
                    <a:pt x="245" y="11"/>
                    <a:pt x="245" y="11"/>
                    <a:pt x="245" y="11"/>
                  </a:cubicBezTo>
                  <a:cubicBezTo>
                    <a:pt x="245" y="10"/>
                    <a:pt x="245" y="10"/>
                    <a:pt x="245" y="10"/>
                  </a:cubicBezTo>
                  <a:cubicBezTo>
                    <a:pt x="247" y="8"/>
                    <a:pt x="247" y="8"/>
                    <a:pt x="247" y="8"/>
                  </a:cubicBezTo>
                  <a:cubicBezTo>
                    <a:pt x="248" y="7"/>
                    <a:pt x="248" y="7"/>
                    <a:pt x="248" y="7"/>
                  </a:cubicBezTo>
                  <a:cubicBezTo>
                    <a:pt x="248" y="7"/>
                    <a:pt x="248" y="7"/>
                    <a:pt x="248" y="7"/>
                  </a:cubicBezTo>
                  <a:cubicBezTo>
                    <a:pt x="247" y="5"/>
                    <a:pt x="247" y="5"/>
                    <a:pt x="247" y="5"/>
                  </a:cubicBezTo>
                  <a:cubicBezTo>
                    <a:pt x="247" y="4"/>
                    <a:pt x="247" y="4"/>
                    <a:pt x="247" y="4"/>
                  </a:cubicBezTo>
                  <a:cubicBezTo>
                    <a:pt x="249" y="4"/>
                    <a:pt x="249" y="4"/>
                    <a:pt x="249" y="4"/>
                  </a:cubicBezTo>
                  <a:cubicBezTo>
                    <a:pt x="250" y="4"/>
                    <a:pt x="250" y="4"/>
                    <a:pt x="250" y="4"/>
                  </a:cubicBezTo>
                  <a:cubicBezTo>
                    <a:pt x="250" y="3"/>
                    <a:pt x="250" y="3"/>
                    <a:pt x="250" y="3"/>
                  </a:cubicBezTo>
                  <a:cubicBezTo>
                    <a:pt x="251" y="1"/>
                    <a:pt x="251" y="1"/>
                    <a:pt x="251" y="1"/>
                  </a:cubicBezTo>
                  <a:cubicBezTo>
                    <a:pt x="251" y="1"/>
                    <a:pt x="251" y="1"/>
                    <a:pt x="251" y="1"/>
                  </a:cubicBezTo>
                  <a:cubicBezTo>
                    <a:pt x="252" y="1"/>
                    <a:pt x="252" y="1"/>
                    <a:pt x="252" y="1"/>
                  </a:cubicBezTo>
                  <a:cubicBezTo>
                    <a:pt x="253" y="2"/>
                    <a:pt x="253" y="2"/>
                    <a:pt x="253" y="2"/>
                  </a:cubicBezTo>
                  <a:cubicBezTo>
                    <a:pt x="254" y="2"/>
                    <a:pt x="254" y="2"/>
                    <a:pt x="254" y="2"/>
                  </a:cubicBezTo>
                  <a:cubicBezTo>
                    <a:pt x="254" y="3"/>
                    <a:pt x="254" y="3"/>
                    <a:pt x="254" y="3"/>
                  </a:cubicBezTo>
                  <a:cubicBezTo>
                    <a:pt x="255" y="5"/>
                    <a:pt x="255" y="5"/>
                    <a:pt x="255" y="5"/>
                  </a:cubicBezTo>
                  <a:cubicBezTo>
                    <a:pt x="256" y="6"/>
                    <a:pt x="256" y="6"/>
                    <a:pt x="256" y="6"/>
                  </a:cubicBezTo>
                  <a:cubicBezTo>
                    <a:pt x="257" y="5"/>
                    <a:pt x="257" y="5"/>
                    <a:pt x="257" y="5"/>
                  </a:cubicBezTo>
                  <a:cubicBezTo>
                    <a:pt x="257" y="4"/>
                    <a:pt x="257" y="4"/>
                    <a:pt x="257" y="4"/>
                  </a:cubicBezTo>
                  <a:cubicBezTo>
                    <a:pt x="256" y="2"/>
                    <a:pt x="256" y="2"/>
                    <a:pt x="256" y="2"/>
                  </a:cubicBezTo>
                  <a:cubicBezTo>
                    <a:pt x="256" y="1"/>
                    <a:pt x="256" y="1"/>
                    <a:pt x="256" y="1"/>
                  </a:cubicBezTo>
                  <a:cubicBezTo>
                    <a:pt x="257" y="1"/>
                    <a:pt x="257" y="1"/>
                    <a:pt x="257" y="1"/>
                  </a:cubicBezTo>
                  <a:cubicBezTo>
                    <a:pt x="258" y="0"/>
                    <a:pt x="258" y="0"/>
                    <a:pt x="258" y="0"/>
                  </a:cubicBezTo>
                  <a:cubicBezTo>
                    <a:pt x="260" y="1"/>
                    <a:pt x="260" y="1"/>
                    <a:pt x="260" y="1"/>
                  </a:cubicBezTo>
                  <a:cubicBezTo>
                    <a:pt x="263" y="1"/>
                    <a:pt x="263" y="1"/>
                    <a:pt x="263" y="1"/>
                  </a:cubicBezTo>
                  <a:cubicBezTo>
                    <a:pt x="264" y="1"/>
                    <a:pt x="264" y="1"/>
                    <a:pt x="264" y="1"/>
                  </a:cubicBezTo>
                  <a:cubicBezTo>
                    <a:pt x="264" y="2"/>
                    <a:pt x="264" y="2"/>
                    <a:pt x="264" y="2"/>
                  </a:cubicBezTo>
                  <a:cubicBezTo>
                    <a:pt x="265" y="2"/>
                    <a:pt x="265" y="2"/>
                    <a:pt x="265" y="2"/>
                  </a:cubicBezTo>
                  <a:cubicBezTo>
                    <a:pt x="266" y="1"/>
                    <a:pt x="266" y="1"/>
                    <a:pt x="266" y="1"/>
                  </a:cubicBezTo>
                  <a:cubicBezTo>
                    <a:pt x="268" y="1"/>
                    <a:pt x="268" y="1"/>
                    <a:pt x="268" y="1"/>
                  </a:cubicBezTo>
                  <a:cubicBezTo>
                    <a:pt x="271" y="2"/>
                    <a:pt x="271" y="2"/>
                    <a:pt x="271" y="2"/>
                  </a:cubicBezTo>
                  <a:cubicBezTo>
                    <a:pt x="272" y="2"/>
                    <a:pt x="272" y="2"/>
                    <a:pt x="272" y="2"/>
                  </a:cubicBezTo>
                  <a:cubicBezTo>
                    <a:pt x="273" y="2"/>
                    <a:pt x="273" y="2"/>
                    <a:pt x="273" y="2"/>
                  </a:cubicBezTo>
                  <a:cubicBezTo>
                    <a:pt x="274" y="2"/>
                    <a:pt x="274" y="2"/>
                    <a:pt x="274" y="2"/>
                  </a:cubicBezTo>
                  <a:cubicBezTo>
                    <a:pt x="275" y="3"/>
                    <a:pt x="275" y="3"/>
                    <a:pt x="275" y="3"/>
                  </a:cubicBezTo>
                  <a:cubicBezTo>
                    <a:pt x="275" y="4"/>
                    <a:pt x="275" y="4"/>
                    <a:pt x="275" y="4"/>
                  </a:cubicBezTo>
                  <a:cubicBezTo>
                    <a:pt x="278" y="5"/>
                    <a:pt x="278" y="5"/>
                    <a:pt x="278" y="5"/>
                  </a:cubicBezTo>
                  <a:cubicBezTo>
                    <a:pt x="279" y="5"/>
                    <a:pt x="279" y="5"/>
                    <a:pt x="279" y="5"/>
                  </a:cubicBezTo>
                  <a:cubicBezTo>
                    <a:pt x="279" y="4"/>
                    <a:pt x="279" y="4"/>
                    <a:pt x="279" y="4"/>
                  </a:cubicBezTo>
                  <a:cubicBezTo>
                    <a:pt x="280" y="4"/>
                    <a:pt x="280" y="4"/>
                    <a:pt x="280" y="4"/>
                  </a:cubicBezTo>
                  <a:cubicBezTo>
                    <a:pt x="283" y="6"/>
                    <a:pt x="283" y="6"/>
                    <a:pt x="283" y="6"/>
                  </a:cubicBezTo>
                  <a:cubicBezTo>
                    <a:pt x="284" y="6"/>
                    <a:pt x="284" y="6"/>
                    <a:pt x="284" y="6"/>
                  </a:cubicBezTo>
                  <a:cubicBezTo>
                    <a:pt x="285" y="8"/>
                    <a:pt x="285" y="8"/>
                    <a:pt x="285" y="8"/>
                  </a:cubicBezTo>
                  <a:cubicBezTo>
                    <a:pt x="289" y="8"/>
                    <a:pt x="289" y="8"/>
                    <a:pt x="289" y="8"/>
                  </a:cubicBezTo>
                  <a:cubicBezTo>
                    <a:pt x="290" y="8"/>
                    <a:pt x="290" y="8"/>
                    <a:pt x="290" y="8"/>
                  </a:cubicBezTo>
                  <a:cubicBezTo>
                    <a:pt x="292" y="8"/>
                    <a:pt x="292" y="8"/>
                    <a:pt x="292" y="8"/>
                  </a:cubicBezTo>
                  <a:cubicBezTo>
                    <a:pt x="292" y="9"/>
                    <a:pt x="292" y="9"/>
                    <a:pt x="292" y="9"/>
                  </a:cubicBezTo>
                  <a:cubicBezTo>
                    <a:pt x="293" y="10"/>
                    <a:pt x="293" y="10"/>
                    <a:pt x="293" y="10"/>
                  </a:cubicBezTo>
                  <a:cubicBezTo>
                    <a:pt x="295" y="9"/>
                    <a:pt x="295" y="9"/>
                    <a:pt x="295" y="9"/>
                  </a:cubicBezTo>
                  <a:cubicBezTo>
                    <a:pt x="296" y="9"/>
                    <a:pt x="296" y="9"/>
                    <a:pt x="296" y="9"/>
                  </a:cubicBezTo>
                  <a:cubicBezTo>
                    <a:pt x="297" y="11"/>
                    <a:pt x="297" y="11"/>
                    <a:pt x="297" y="11"/>
                  </a:cubicBezTo>
                  <a:cubicBezTo>
                    <a:pt x="300" y="11"/>
                    <a:pt x="300" y="11"/>
                    <a:pt x="300" y="11"/>
                  </a:cubicBezTo>
                  <a:cubicBezTo>
                    <a:pt x="302" y="13"/>
                    <a:pt x="302" y="13"/>
                    <a:pt x="302" y="13"/>
                  </a:cubicBezTo>
                  <a:cubicBezTo>
                    <a:pt x="303" y="14"/>
                    <a:pt x="303" y="14"/>
                    <a:pt x="303" y="14"/>
                  </a:cubicBezTo>
                  <a:cubicBezTo>
                    <a:pt x="304" y="15"/>
                    <a:pt x="304" y="15"/>
                    <a:pt x="304" y="15"/>
                  </a:cubicBezTo>
                  <a:cubicBezTo>
                    <a:pt x="307" y="17"/>
                    <a:pt x="307" y="17"/>
                    <a:pt x="307" y="17"/>
                  </a:cubicBezTo>
                  <a:cubicBezTo>
                    <a:pt x="306" y="18"/>
                    <a:pt x="306" y="18"/>
                    <a:pt x="306" y="18"/>
                  </a:cubicBezTo>
                  <a:cubicBezTo>
                    <a:pt x="305" y="19"/>
                    <a:pt x="305" y="19"/>
                    <a:pt x="305" y="19"/>
                  </a:cubicBezTo>
                  <a:cubicBezTo>
                    <a:pt x="304" y="19"/>
                    <a:pt x="304" y="19"/>
                    <a:pt x="304" y="19"/>
                  </a:cubicBezTo>
                  <a:cubicBezTo>
                    <a:pt x="303" y="19"/>
                    <a:pt x="303" y="19"/>
                    <a:pt x="303" y="19"/>
                  </a:cubicBezTo>
                  <a:cubicBezTo>
                    <a:pt x="301" y="19"/>
                    <a:pt x="301" y="19"/>
                    <a:pt x="301" y="19"/>
                  </a:cubicBezTo>
                  <a:cubicBezTo>
                    <a:pt x="300" y="20"/>
                    <a:pt x="300" y="20"/>
                    <a:pt x="300" y="20"/>
                  </a:cubicBezTo>
                  <a:cubicBezTo>
                    <a:pt x="299" y="20"/>
                    <a:pt x="299" y="20"/>
                    <a:pt x="299" y="20"/>
                  </a:cubicBezTo>
                  <a:cubicBezTo>
                    <a:pt x="298" y="20"/>
                    <a:pt x="298" y="20"/>
                    <a:pt x="298" y="20"/>
                  </a:cubicBezTo>
                  <a:cubicBezTo>
                    <a:pt x="297" y="21"/>
                    <a:pt x="297" y="21"/>
                    <a:pt x="297" y="21"/>
                  </a:cubicBezTo>
                  <a:cubicBezTo>
                    <a:pt x="295" y="20"/>
                    <a:pt x="295" y="20"/>
                    <a:pt x="295" y="20"/>
                  </a:cubicBezTo>
                  <a:cubicBezTo>
                    <a:pt x="292" y="19"/>
                    <a:pt x="292" y="19"/>
                    <a:pt x="292" y="19"/>
                  </a:cubicBezTo>
                  <a:cubicBezTo>
                    <a:pt x="290" y="18"/>
                    <a:pt x="290" y="18"/>
                    <a:pt x="290" y="18"/>
                  </a:cubicBezTo>
                  <a:cubicBezTo>
                    <a:pt x="289" y="18"/>
                    <a:pt x="289" y="18"/>
                    <a:pt x="289" y="18"/>
                  </a:cubicBezTo>
                  <a:cubicBezTo>
                    <a:pt x="287" y="18"/>
                    <a:pt x="287" y="18"/>
                    <a:pt x="287" y="18"/>
                  </a:cubicBezTo>
                  <a:cubicBezTo>
                    <a:pt x="286" y="18"/>
                    <a:pt x="286" y="18"/>
                    <a:pt x="286" y="18"/>
                  </a:cubicBezTo>
                  <a:cubicBezTo>
                    <a:pt x="285" y="18"/>
                    <a:pt x="285" y="18"/>
                    <a:pt x="285" y="18"/>
                  </a:cubicBezTo>
                  <a:cubicBezTo>
                    <a:pt x="284" y="18"/>
                    <a:pt x="284" y="18"/>
                    <a:pt x="284" y="18"/>
                  </a:cubicBezTo>
                  <a:cubicBezTo>
                    <a:pt x="283" y="18"/>
                    <a:pt x="283" y="18"/>
                    <a:pt x="283" y="18"/>
                  </a:cubicBezTo>
                  <a:cubicBezTo>
                    <a:pt x="281" y="18"/>
                    <a:pt x="281" y="18"/>
                    <a:pt x="281" y="18"/>
                  </a:cubicBezTo>
                  <a:cubicBezTo>
                    <a:pt x="279" y="19"/>
                    <a:pt x="279" y="19"/>
                    <a:pt x="279" y="19"/>
                  </a:cubicBezTo>
                  <a:cubicBezTo>
                    <a:pt x="277" y="20"/>
                    <a:pt x="277" y="20"/>
                    <a:pt x="277" y="20"/>
                  </a:cubicBezTo>
                  <a:cubicBezTo>
                    <a:pt x="276" y="19"/>
                    <a:pt x="276" y="19"/>
                    <a:pt x="276" y="19"/>
                  </a:cubicBezTo>
                  <a:cubicBezTo>
                    <a:pt x="275" y="19"/>
                    <a:pt x="275" y="19"/>
                    <a:pt x="275" y="19"/>
                  </a:cubicBezTo>
                  <a:cubicBezTo>
                    <a:pt x="272" y="20"/>
                    <a:pt x="272" y="20"/>
                    <a:pt x="272" y="20"/>
                  </a:cubicBezTo>
                  <a:cubicBezTo>
                    <a:pt x="270" y="20"/>
                    <a:pt x="270" y="20"/>
                    <a:pt x="270" y="20"/>
                  </a:cubicBezTo>
                  <a:cubicBezTo>
                    <a:pt x="269" y="19"/>
                    <a:pt x="269" y="19"/>
                    <a:pt x="269" y="19"/>
                  </a:cubicBezTo>
                  <a:cubicBezTo>
                    <a:pt x="269" y="17"/>
                    <a:pt x="269" y="17"/>
                    <a:pt x="269" y="17"/>
                  </a:cubicBezTo>
                  <a:cubicBezTo>
                    <a:pt x="270" y="16"/>
                    <a:pt x="270" y="16"/>
                    <a:pt x="270" y="16"/>
                  </a:cubicBezTo>
                  <a:cubicBezTo>
                    <a:pt x="271" y="16"/>
                    <a:pt x="271" y="16"/>
                    <a:pt x="271" y="16"/>
                  </a:cubicBezTo>
                  <a:cubicBezTo>
                    <a:pt x="271" y="15"/>
                    <a:pt x="271" y="15"/>
                    <a:pt x="271" y="15"/>
                  </a:cubicBezTo>
                  <a:cubicBezTo>
                    <a:pt x="271" y="15"/>
                    <a:pt x="271" y="15"/>
                    <a:pt x="271" y="15"/>
                  </a:cubicBezTo>
                  <a:cubicBezTo>
                    <a:pt x="269" y="15"/>
                    <a:pt x="269" y="15"/>
                    <a:pt x="269" y="15"/>
                  </a:cubicBezTo>
                  <a:cubicBezTo>
                    <a:pt x="268" y="15"/>
                    <a:pt x="268" y="15"/>
                    <a:pt x="268" y="15"/>
                  </a:cubicBezTo>
                  <a:cubicBezTo>
                    <a:pt x="266" y="16"/>
                    <a:pt x="266" y="16"/>
                    <a:pt x="266" y="16"/>
                  </a:cubicBezTo>
                  <a:cubicBezTo>
                    <a:pt x="267" y="18"/>
                    <a:pt x="267" y="18"/>
                    <a:pt x="267" y="18"/>
                  </a:cubicBezTo>
                  <a:cubicBezTo>
                    <a:pt x="268" y="19"/>
                    <a:pt x="268" y="19"/>
                    <a:pt x="268" y="19"/>
                  </a:cubicBezTo>
                  <a:cubicBezTo>
                    <a:pt x="269" y="19"/>
                    <a:pt x="269" y="19"/>
                    <a:pt x="269" y="19"/>
                  </a:cubicBezTo>
                  <a:cubicBezTo>
                    <a:pt x="268" y="20"/>
                    <a:pt x="268" y="20"/>
                    <a:pt x="268" y="20"/>
                  </a:cubicBezTo>
                  <a:cubicBezTo>
                    <a:pt x="267" y="21"/>
                    <a:pt x="267" y="21"/>
                    <a:pt x="267" y="21"/>
                  </a:cubicBezTo>
                  <a:cubicBezTo>
                    <a:pt x="266" y="21"/>
                    <a:pt x="266" y="21"/>
                    <a:pt x="266" y="21"/>
                  </a:cubicBezTo>
                  <a:cubicBezTo>
                    <a:pt x="265" y="21"/>
                    <a:pt x="265" y="21"/>
                    <a:pt x="265" y="21"/>
                  </a:cubicBezTo>
                  <a:cubicBezTo>
                    <a:pt x="263" y="21"/>
                    <a:pt x="263" y="21"/>
                    <a:pt x="263" y="21"/>
                  </a:cubicBezTo>
                  <a:cubicBezTo>
                    <a:pt x="262" y="22"/>
                    <a:pt x="262" y="22"/>
                    <a:pt x="262" y="22"/>
                  </a:cubicBezTo>
                  <a:cubicBezTo>
                    <a:pt x="261" y="22"/>
                    <a:pt x="261" y="22"/>
                    <a:pt x="261" y="22"/>
                  </a:cubicBezTo>
                  <a:cubicBezTo>
                    <a:pt x="259" y="21"/>
                    <a:pt x="259" y="21"/>
                    <a:pt x="259" y="21"/>
                  </a:cubicBezTo>
                  <a:cubicBezTo>
                    <a:pt x="257" y="21"/>
                    <a:pt x="257" y="21"/>
                    <a:pt x="257" y="21"/>
                  </a:cubicBezTo>
                  <a:cubicBezTo>
                    <a:pt x="254" y="22"/>
                    <a:pt x="254" y="22"/>
                    <a:pt x="254" y="22"/>
                  </a:cubicBezTo>
                  <a:cubicBezTo>
                    <a:pt x="251" y="24"/>
                    <a:pt x="251" y="24"/>
                    <a:pt x="251" y="24"/>
                  </a:cubicBezTo>
                  <a:cubicBezTo>
                    <a:pt x="251" y="26"/>
                    <a:pt x="251" y="26"/>
                    <a:pt x="251" y="26"/>
                  </a:cubicBezTo>
                  <a:cubicBezTo>
                    <a:pt x="251" y="28"/>
                    <a:pt x="251" y="28"/>
                    <a:pt x="251" y="28"/>
                  </a:cubicBezTo>
                  <a:cubicBezTo>
                    <a:pt x="250" y="29"/>
                    <a:pt x="250" y="29"/>
                    <a:pt x="250" y="29"/>
                  </a:cubicBezTo>
                  <a:cubicBezTo>
                    <a:pt x="250" y="30"/>
                    <a:pt x="250" y="30"/>
                    <a:pt x="250" y="30"/>
                  </a:cubicBezTo>
                  <a:cubicBezTo>
                    <a:pt x="251" y="31"/>
                    <a:pt x="251" y="31"/>
                    <a:pt x="251" y="31"/>
                  </a:cubicBezTo>
                  <a:cubicBezTo>
                    <a:pt x="252" y="30"/>
                    <a:pt x="252" y="30"/>
                    <a:pt x="252" y="30"/>
                  </a:cubicBezTo>
                  <a:cubicBezTo>
                    <a:pt x="252" y="29"/>
                    <a:pt x="252" y="29"/>
                    <a:pt x="252" y="29"/>
                  </a:cubicBezTo>
                  <a:cubicBezTo>
                    <a:pt x="252" y="28"/>
                    <a:pt x="252" y="28"/>
                    <a:pt x="252" y="28"/>
                  </a:cubicBezTo>
                  <a:cubicBezTo>
                    <a:pt x="252" y="27"/>
                    <a:pt x="252" y="27"/>
                    <a:pt x="252" y="27"/>
                  </a:cubicBezTo>
                  <a:cubicBezTo>
                    <a:pt x="253" y="26"/>
                    <a:pt x="253" y="26"/>
                    <a:pt x="253" y="26"/>
                  </a:cubicBezTo>
                  <a:cubicBezTo>
                    <a:pt x="255" y="26"/>
                    <a:pt x="255" y="26"/>
                    <a:pt x="255" y="26"/>
                  </a:cubicBezTo>
                  <a:cubicBezTo>
                    <a:pt x="256" y="26"/>
                    <a:pt x="256" y="26"/>
                    <a:pt x="256" y="26"/>
                  </a:cubicBezTo>
                  <a:cubicBezTo>
                    <a:pt x="256" y="27"/>
                    <a:pt x="256" y="27"/>
                    <a:pt x="256" y="27"/>
                  </a:cubicBezTo>
                  <a:cubicBezTo>
                    <a:pt x="256" y="28"/>
                    <a:pt x="256" y="28"/>
                    <a:pt x="256" y="28"/>
                  </a:cubicBezTo>
                  <a:cubicBezTo>
                    <a:pt x="255" y="29"/>
                    <a:pt x="255" y="29"/>
                    <a:pt x="255" y="29"/>
                  </a:cubicBezTo>
                  <a:cubicBezTo>
                    <a:pt x="256" y="30"/>
                    <a:pt x="256" y="30"/>
                    <a:pt x="256" y="30"/>
                  </a:cubicBezTo>
                  <a:cubicBezTo>
                    <a:pt x="256" y="30"/>
                    <a:pt x="256" y="30"/>
                    <a:pt x="256" y="30"/>
                  </a:cubicBezTo>
                  <a:cubicBezTo>
                    <a:pt x="257" y="29"/>
                    <a:pt x="257" y="29"/>
                    <a:pt x="257" y="29"/>
                  </a:cubicBezTo>
                  <a:cubicBezTo>
                    <a:pt x="257" y="26"/>
                    <a:pt x="257" y="26"/>
                    <a:pt x="257" y="26"/>
                  </a:cubicBezTo>
                  <a:cubicBezTo>
                    <a:pt x="257" y="26"/>
                    <a:pt x="259" y="25"/>
                    <a:pt x="259" y="24"/>
                  </a:cubicBezTo>
                  <a:cubicBezTo>
                    <a:pt x="259" y="24"/>
                    <a:pt x="261" y="24"/>
                    <a:pt x="261" y="24"/>
                  </a:cubicBezTo>
                  <a:cubicBezTo>
                    <a:pt x="262" y="24"/>
                    <a:pt x="262" y="24"/>
                    <a:pt x="262" y="24"/>
                  </a:cubicBezTo>
                  <a:cubicBezTo>
                    <a:pt x="264" y="23"/>
                    <a:pt x="264" y="23"/>
                    <a:pt x="264" y="23"/>
                  </a:cubicBezTo>
                  <a:cubicBezTo>
                    <a:pt x="265" y="23"/>
                    <a:pt x="265" y="23"/>
                    <a:pt x="265" y="23"/>
                  </a:cubicBezTo>
                  <a:cubicBezTo>
                    <a:pt x="267" y="23"/>
                    <a:pt x="267" y="23"/>
                    <a:pt x="267" y="23"/>
                  </a:cubicBezTo>
                  <a:cubicBezTo>
                    <a:pt x="267" y="23"/>
                    <a:pt x="267" y="23"/>
                    <a:pt x="267" y="23"/>
                  </a:cubicBezTo>
                  <a:cubicBezTo>
                    <a:pt x="268" y="24"/>
                    <a:pt x="268" y="24"/>
                    <a:pt x="268" y="24"/>
                  </a:cubicBezTo>
                  <a:cubicBezTo>
                    <a:pt x="269" y="26"/>
                    <a:pt x="269" y="26"/>
                    <a:pt x="269" y="26"/>
                  </a:cubicBezTo>
                  <a:cubicBezTo>
                    <a:pt x="269" y="27"/>
                    <a:pt x="269" y="27"/>
                    <a:pt x="269" y="27"/>
                  </a:cubicBezTo>
                  <a:cubicBezTo>
                    <a:pt x="270" y="27"/>
                    <a:pt x="270" y="27"/>
                    <a:pt x="270" y="27"/>
                  </a:cubicBezTo>
                  <a:cubicBezTo>
                    <a:pt x="270" y="26"/>
                    <a:pt x="270" y="26"/>
                    <a:pt x="270" y="26"/>
                  </a:cubicBezTo>
                  <a:cubicBezTo>
                    <a:pt x="270" y="24"/>
                    <a:pt x="270" y="24"/>
                    <a:pt x="270" y="24"/>
                  </a:cubicBezTo>
                  <a:cubicBezTo>
                    <a:pt x="270" y="23"/>
                    <a:pt x="270" y="23"/>
                    <a:pt x="270" y="23"/>
                  </a:cubicBezTo>
                  <a:cubicBezTo>
                    <a:pt x="272" y="23"/>
                    <a:pt x="272" y="23"/>
                    <a:pt x="272" y="23"/>
                  </a:cubicBezTo>
                  <a:cubicBezTo>
                    <a:pt x="273" y="23"/>
                    <a:pt x="273" y="23"/>
                    <a:pt x="273" y="23"/>
                  </a:cubicBezTo>
                  <a:cubicBezTo>
                    <a:pt x="276" y="23"/>
                    <a:pt x="276" y="23"/>
                    <a:pt x="276" y="23"/>
                  </a:cubicBezTo>
                  <a:cubicBezTo>
                    <a:pt x="278" y="23"/>
                    <a:pt x="278" y="23"/>
                    <a:pt x="278" y="23"/>
                  </a:cubicBezTo>
                  <a:cubicBezTo>
                    <a:pt x="280" y="22"/>
                    <a:pt x="280" y="22"/>
                    <a:pt x="280" y="22"/>
                  </a:cubicBezTo>
                  <a:cubicBezTo>
                    <a:pt x="282" y="21"/>
                    <a:pt x="282" y="21"/>
                    <a:pt x="282" y="21"/>
                  </a:cubicBezTo>
                  <a:cubicBezTo>
                    <a:pt x="285" y="21"/>
                    <a:pt x="285" y="21"/>
                    <a:pt x="285" y="21"/>
                  </a:cubicBezTo>
                  <a:cubicBezTo>
                    <a:pt x="287" y="21"/>
                    <a:pt x="287" y="21"/>
                    <a:pt x="287" y="21"/>
                  </a:cubicBezTo>
                  <a:cubicBezTo>
                    <a:pt x="289" y="22"/>
                    <a:pt x="289" y="22"/>
                    <a:pt x="289" y="22"/>
                  </a:cubicBezTo>
                  <a:cubicBezTo>
                    <a:pt x="291" y="23"/>
                    <a:pt x="291" y="23"/>
                    <a:pt x="291" y="23"/>
                  </a:cubicBezTo>
                  <a:cubicBezTo>
                    <a:pt x="292" y="23"/>
                    <a:pt x="292" y="23"/>
                    <a:pt x="292" y="23"/>
                  </a:cubicBezTo>
                  <a:cubicBezTo>
                    <a:pt x="293" y="24"/>
                    <a:pt x="293" y="24"/>
                    <a:pt x="293" y="24"/>
                  </a:cubicBezTo>
                  <a:cubicBezTo>
                    <a:pt x="295" y="25"/>
                    <a:pt x="295" y="25"/>
                    <a:pt x="295" y="25"/>
                  </a:cubicBezTo>
                  <a:cubicBezTo>
                    <a:pt x="296" y="25"/>
                    <a:pt x="296" y="25"/>
                    <a:pt x="296" y="25"/>
                  </a:cubicBezTo>
                  <a:cubicBezTo>
                    <a:pt x="297" y="25"/>
                    <a:pt x="297" y="25"/>
                    <a:pt x="297" y="25"/>
                  </a:cubicBezTo>
                  <a:cubicBezTo>
                    <a:pt x="298" y="24"/>
                    <a:pt x="298" y="24"/>
                    <a:pt x="298" y="24"/>
                  </a:cubicBezTo>
                  <a:cubicBezTo>
                    <a:pt x="299" y="25"/>
                    <a:pt x="299" y="25"/>
                    <a:pt x="299" y="25"/>
                  </a:cubicBezTo>
                  <a:cubicBezTo>
                    <a:pt x="299" y="26"/>
                    <a:pt x="299" y="26"/>
                    <a:pt x="299" y="26"/>
                  </a:cubicBezTo>
                  <a:cubicBezTo>
                    <a:pt x="300" y="26"/>
                    <a:pt x="300" y="26"/>
                    <a:pt x="300" y="26"/>
                  </a:cubicBezTo>
                  <a:cubicBezTo>
                    <a:pt x="302" y="24"/>
                    <a:pt x="302" y="24"/>
                    <a:pt x="302" y="24"/>
                  </a:cubicBezTo>
                  <a:cubicBezTo>
                    <a:pt x="303" y="24"/>
                    <a:pt x="303" y="24"/>
                    <a:pt x="303" y="24"/>
                  </a:cubicBezTo>
                  <a:cubicBezTo>
                    <a:pt x="304" y="25"/>
                    <a:pt x="304" y="25"/>
                    <a:pt x="304" y="25"/>
                  </a:cubicBezTo>
                  <a:cubicBezTo>
                    <a:pt x="307" y="23"/>
                    <a:pt x="307" y="23"/>
                    <a:pt x="307" y="23"/>
                  </a:cubicBezTo>
                  <a:cubicBezTo>
                    <a:pt x="308" y="22"/>
                    <a:pt x="308" y="22"/>
                    <a:pt x="308" y="22"/>
                  </a:cubicBezTo>
                  <a:cubicBezTo>
                    <a:pt x="309" y="22"/>
                    <a:pt x="309" y="22"/>
                    <a:pt x="309" y="22"/>
                  </a:cubicBezTo>
                  <a:cubicBezTo>
                    <a:pt x="310" y="22"/>
                    <a:pt x="310" y="22"/>
                    <a:pt x="310" y="22"/>
                  </a:cubicBezTo>
                  <a:cubicBezTo>
                    <a:pt x="311" y="24"/>
                    <a:pt x="311" y="24"/>
                    <a:pt x="311" y="24"/>
                  </a:cubicBezTo>
                  <a:cubicBezTo>
                    <a:pt x="312" y="25"/>
                    <a:pt x="312" y="25"/>
                    <a:pt x="312" y="25"/>
                  </a:cubicBezTo>
                  <a:cubicBezTo>
                    <a:pt x="312" y="25"/>
                    <a:pt x="312" y="25"/>
                    <a:pt x="312" y="25"/>
                  </a:cubicBezTo>
                  <a:cubicBezTo>
                    <a:pt x="312" y="26"/>
                    <a:pt x="312" y="26"/>
                    <a:pt x="312" y="26"/>
                  </a:cubicBezTo>
                  <a:cubicBezTo>
                    <a:pt x="311" y="27"/>
                    <a:pt x="311" y="27"/>
                    <a:pt x="311" y="27"/>
                  </a:cubicBezTo>
                  <a:cubicBezTo>
                    <a:pt x="312" y="27"/>
                    <a:pt x="312" y="27"/>
                    <a:pt x="312" y="27"/>
                  </a:cubicBezTo>
                  <a:cubicBezTo>
                    <a:pt x="313" y="28"/>
                    <a:pt x="313" y="28"/>
                    <a:pt x="313" y="28"/>
                  </a:cubicBezTo>
                  <a:cubicBezTo>
                    <a:pt x="313" y="29"/>
                    <a:pt x="313" y="29"/>
                    <a:pt x="313" y="29"/>
                  </a:cubicBezTo>
                  <a:cubicBezTo>
                    <a:pt x="310" y="31"/>
                    <a:pt x="310" y="31"/>
                    <a:pt x="310" y="31"/>
                  </a:cubicBezTo>
                  <a:cubicBezTo>
                    <a:pt x="308" y="32"/>
                    <a:pt x="308" y="32"/>
                    <a:pt x="308" y="32"/>
                  </a:cubicBezTo>
                  <a:cubicBezTo>
                    <a:pt x="306" y="32"/>
                    <a:pt x="306" y="32"/>
                    <a:pt x="306" y="32"/>
                  </a:cubicBezTo>
                  <a:cubicBezTo>
                    <a:pt x="305" y="31"/>
                    <a:pt x="305" y="31"/>
                    <a:pt x="305" y="31"/>
                  </a:cubicBezTo>
                  <a:cubicBezTo>
                    <a:pt x="304" y="30"/>
                    <a:pt x="304" y="30"/>
                    <a:pt x="304" y="30"/>
                  </a:cubicBezTo>
                  <a:cubicBezTo>
                    <a:pt x="303" y="30"/>
                    <a:pt x="303" y="30"/>
                    <a:pt x="303" y="30"/>
                  </a:cubicBezTo>
                  <a:cubicBezTo>
                    <a:pt x="304" y="31"/>
                    <a:pt x="304" y="31"/>
                    <a:pt x="304" y="31"/>
                  </a:cubicBezTo>
                  <a:cubicBezTo>
                    <a:pt x="305" y="33"/>
                    <a:pt x="305" y="33"/>
                    <a:pt x="305" y="33"/>
                  </a:cubicBezTo>
                  <a:cubicBezTo>
                    <a:pt x="305" y="33"/>
                    <a:pt x="305" y="33"/>
                    <a:pt x="305" y="33"/>
                  </a:cubicBezTo>
                  <a:cubicBezTo>
                    <a:pt x="305" y="34"/>
                    <a:pt x="305" y="34"/>
                    <a:pt x="305" y="34"/>
                  </a:cubicBezTo>
                  <a:cubicBezTo>
                    <a:pt x="303" y="33"/>
                    <a:pt x="303" y="33"/>
                    <a:pt x="303" y="33"/>
                  </a:cubicBezTo>
                  <a:cubicBezTo>
                    <a:pt x="302" y="32"/>
                    <a:pt x="302" y="32"/>
                    <a:pt x="302" y="32"/>
                  </a:cubicBezTo>
                  <a:cubicBezTo>
                    <a:pt x="301" y="32"/>
                    <a:pt x="301" y="32"/>
                    <a:pt x="301" y="32"/>
                  </a:cubicBezTo>
                  <a:cubicBezTo>
                    <a:pt x="301" y="33"/>
                    <a:pt x="301" y="33"/>
                    <a:pt x="301" y="33"/>
                  </a:cubicBezTo>
                  <a:cubicBezTo>
                    <a:pt x="302" y="34"/>
                    <a:pt x="302" y="34"/>
                    <a:pt x="302" y="34"/>
                  </a:cubicBezTo>
                  <a:cubicBezTo>
                    <a:pt x="303" y="35"/>
                    <a:pt x="303" y="35"/>
                    <a:pt x="303" y="35"/>
                  </a:cubicBezTo>
                  <a:cubicBezTo>
                    <a:pt x="305" y="35"/>
                    <a:pt x="305" y="35"/>
                    <a:pt x="305" y="35"/>
                  </a:cubicBezTo>
                  <a:cubicBezTo>
                    <a:pt x="307" y="36"/>
                    <a:pt x="307" y="36"/>
                    <a:pt x="307" y="36"/>
                  </a:cubicBezTo>
                  <a:cubicBezTo>
                    <a:pt x="308" y="36"/>
                    <a:pt x="308" y="36"/>
                    <a:pt x="308" y="36"/>
                  </a:cubicBezTo>
                  <a:cubicBezTo>
                    <a:pt x="311" y="34"/>
                    <a:pt x="311" y="34"/>
                    <a:pt x="311" y="34"/>
                  </a:cubicBezTo>
                  <a:cubicBezTo>
                    <a:pt x="312" y="34"/>
                    <a:pt x="312" y="34"/>
                    <a:pt x="312" y="34"/>
                  </a:cubicBezTo>
                  <a:cubicBezTo>
                    <a:pt x="312" y="35"/>
                    <a:pt x="312" y="35"/>
                    <a:pt x="312" y="35"/>
                  </a:cubicBezTo>
                  <a:cubicBezTo>
                    <a:pt x="312" y="34"/>
                    <a:pt x="312" y="34"/>
                    <a:pt x="312" y="34"/>
                  </a:cubicBezTo>
                  <a:cubicBezTo>
                    <a:pt x="313" y="33"/>
                    <a:pt x="313" y="33"/>
                    <a:pt x="313" y="33"/>
                  </a:cubicBezTo>
                  <a:cubicBezTo>
                    <a:pt x="314" y="33"/>
                    <a:pt x="314" y="33"/>
                    <a:pt x="314" y="33"/>
                  </a:cubicBezTo>
                  <a:cubicBezTo>
                    <a:pt x="317" y="33"/>
                    <a:pt x="317" y="33"/>
                    <a:pt x="317" y="33"/>
                  </a:cubicBezTo>
                  <a:cubicBezTo>
                    <a:pt x="318" y="34"/>
                    <a:pt x="318" y="34"/>
                    <a:pt x="318" y="34"/>
                  </a:cubicBezTo>
                  <a:cubicBezTo>
                    <a:pt x="319" y="35"/>
                    <a:pt x="319" y="35"/>
                    <a:pt x="319" y="35"/>
                  </a:cubicBezTo>
                  <a:cubicBezTo>
                    <a:pt x="319" y="35"/>
                    <a:pt x="319" y="35"/>
                    <a:pt x="319" y="35"/>
                  </a:cubicBezTo>
                  <a:cubicBezTo>
                    <a:pt x="320" y="35"/>
                    <a:pt x="320" y="35"/>
                    <a:pt x="320" y="35"/>
                  </a:cubicBezTo>
                  <a:cubicBezTo>
                    <a:pt x="321" y="34"/>
                    <a:pt x="321" y="34"/>
                    <a:pt x="321" y="34"/>
                  </a:cubicBezTo>
                  <a:cubicBezTo>
                    <a:pt x="322" y="35"/>
                    <a:pt x="322" y="35"/>
                    <a:pt x="322" y="35"/>
                  </a:cubicBezTo>
                  <a:cubicBezTo>
                    <a:pt x="322" y="36"/>
                    <a:pt x="322" y="36"/>
                    <a:pt x="322" y="36"/>
                  </a:cubicBezTo>
                  <a:cubicBezTo>
                    <a:pt x="323" y="37"/>
                    <a:pt x="323" y="37"/>
                    <a:pt x="323" y="37"/>
                  </a:cubicBezTo>
                  <a:cubicBezTo>
                    <a:pt x="326" y="37"/>
                    <a:pt x="326" y="37"/>
                    <a:pt x="326" y="37"/>
                  </a:cubicBezTo>
                  <a:cubicBezTo>
                    <a:pt x="327" y="38"/>
                    <a:pt x="327" y="38"/>
                    <a:pt x="327" y="38"/>
                  </a:cubicBezTo>
                  <a:cubicBezTo>
                    <a:pt x="327" y="39"/>
                    <a:pt x="327" y="39"/>
                    <a:pt x="327" y="39"/>
                  </a:cubicBezTo>
                  <a:cubicBezTo>
                    <a:pt x="328" y="41"/>
                    <a:pt x="328" y="41"/>
                    <a:pt x="328" y="41"/>
                  </a:cubicBezTo>
                  <a:cubicBezTo>
                    <a:pt x="330" y="41"/>
                    <a:pt x="330" y="41"/>
                    <a:pt x="330" y="41"/>
                  </a:cubicBezTo>
                  <a:cubicBezTo>
                    <a:pt x="332" y="43"/>
                    <a:pt x="332" y="43"/>
                    <a:pt x="332" y="43"/>
                  </a:cubicBezTo>
                  <a:cubicBezTo>
                    <a:pt x="332" y="44"/>
                    <a:pt x="332" y="44"/>
                    <a:pt x="332" y="44"/>
                  </a:cubicBezTo>
                  <a:cubicBezTo>
                    <a:pt x="332" y="45"/>
                    <a:pt x="332" y="45"/>
                    <a:pt x="332" y="45"/>
                  </a:cubicBezTo>
                  <a:cubicBezTo>
                    <a:pt x="332" y="46"/>
                    <a:pt x="332" y="46"/>
                    <a:pt x="332" y="46"/>
                  </a:cubicBezTo>
                  <a:cubicBezTo>
                    <a:pt x="331" y="47"/>
                    <a:pt x="331" y="47"/>
                    <a:pt x="331" y="47"/>
                  </a:cubicBezTo>
                  <a:cubicBezTo>
                    <a:pt x="331" y="48"/>
                    <a:pt x="331" y="48"/>
                    <a:pt x="331" y="48"/>
                  </a:cubicBezTo>
                  <a:cubicBezTo>
                    <a:pt x="330" y="48"/>
                    <a:pt x="330" y="48"/>
                    <a:pt x="330" y="48"/>
                  </a:cubicBezTo>
                  <a:cubicBezTo>
                    <a:pt x="329" y="50"/>
                    <a:pt x="329" y="50"/>
                    <a:pt x="329" y="50"/>
                  </a:cubicBezTo>
                  <a:cubicBezTo>
                    <a:pt x="328" y="50"/>
                    <a:pt x="328" y="50"/>
                    <a:pt x="328" y="50"/>
                  </a:cubicBezTo>
                  <a:cubicBezTo>
                    <a:pt x="327" y="50"/>
                    <a:pt x="327" y="50"/>
                    <a:pt x="327" y="50"/>
                  </a:cubicBezTo>
                  <a:cubicBezTo>
                    <a:pt x="326" y="50"/>
                    <a:pt x="326" y="50"/>
                    <a:pt x="326" y="50"/>
                  </a:cubicBezTo>
                  <a:cubicBezTo>
                    <a:pt x="326" y="51"/>
                    <a:pt x="326" y="51"/>
                    <a:pt x="326" y="51"/>
                  </a:cubicBezTo>
                  <a:cubicBezTo>
                    <a:pt x="326" y="51"/>
                    <a:pt x="326" y="51"/>
                    <a:pt x="326" y="51"/>
                  </a:cubicBezTo>
                  <a:cubicBezTo>
                    <a:pt x="324" y="52"/>
                    <a:pt x="324" y="52"/>
                    <a:pt x="324" y="52"/>
                  </a:cubicBezTo>
                  <a:cubicBezTo>
                    <a:pt x="321" y="54"/>
                    <a:pt x="321" y="54"/>
                    <a:pt x="321" y="54"/>
                  </a:cubicBezTo>
                  <a:cubicBezTo>
                    <a:pt x="319" y="54"/>
                    <a:pt x="319" y="54"/>
                    <a:pt x="319" y="54"/>
                  </a:cubicBezTo>
                  <a:cubicBezTo>
                    <a:pt x="318" y="54"/>
                    <a:pt x="318" y="54"/>
                    <a:pt x="318" y="54"/>
                  </a:cubicBezTo>
                  <a:cubicBezTo>
                    <a:pt x="317" y="54"/>
                    <a:pt x="317" y="54"/>
                    <a:pt x="317" y="54"/>
                  </a:cubicBezTo>
                  <a:cubicBezTo>
                    <a:pt x="316" y="53"/>
                    <a:pt x="316" y="53"/>
                    <a:pt x="316" y="53"/>
                  </a:cubicBezTo>
                  <a:cubicBezTo>
                    <a:pt x="315" y="52"/>
                    <a:pt x="315" y="52"/>
                    <a:pt x="315" y="52"/>
                  </a:cubicBezTo>
                  <a:cubicBezTo>
                    <a:pt x="315" y="53"/>
                    <a:pt x="315" y="53"/>
                    <a:pt x="315" y="53"/>
                  </a:cubicBezTo>
                  <a:cubicBezTo>
                    <a:pt x="315" y="54"/>
                    <a:pt x="315" y="54"/>
                    <a:pt x="315" y="54"/>
                  </a:cubicBezTo>
                  <a:cubicBezTo>
                    <a:pt x="316" y="54"/>
                    <a:pt x="316" y="54"/>
                    <a:pt x="316" y="54"/>
                  </a:cubicBezTo>
                  <a:cubicBezTo>
                    <a:pt x="316" y="55"/>
                    <a:pt x="316" y="55"/>
                    <a:pt x="316" y="55"/>
                  </a:cubicBezTo>
                  <a:cubicBezTo>
                    <a:pt x="314" y="55"/>
                    <a:pt x="314" y="55"/>
                    <a:pt x="314" y="55"/>
                  </a:cubicBezTo>
                  <a:cubicBezTo>
                    <a:pt x="312" y="54"/>
                    <a:pt x="312" y="54"/>
                    <a:pt x="312" y="54"/>
                  </a:cubicBezTo>
                  <a:cubicBezTo>
                    <a:pt x="311" y="55"/>
                    <a:pt x="311" y="55"/>
                    <a:pt x="311" y="55"/>
                  </a:cubicBezTo>
                  <a:cubicBezTo>
                    <a:pt x="310" y="55"/>
                    <a:pt x="310" y="55"/>
                    <a:pt x="310" y="55"/>
                  </a:cubicBezTo>
                  <a:cubicBezTo>
                    <a:pt x="309" y="54"/>
                    <a:pt x="309" y="54"/>
                    <a:pt x="309" y="54"/>
                  </a:cubicBezTo>
                  <a:cubicBezTo>
                    <a:pt x="308" y="54"/>
                    <a:pt x="308" y="54"/>
                    <a:pt x="308" y="54"/>
                  </a:cubicBezTo>
                  <a:cubicBezTo>
                    <a:pt x="306" y="55"/>
                    <a:pt x="306" y="55"/>
                    <a:pt x="306" y="55"/>
                  </a:cubicBezTo>
                  <a:cubicBezTo>
                    <a:pt x="304" y="56"/>
                    <a:pt x="304" y="56"/>
                    <a:pt x="304" y="56"/>
                  </a:cubicBezTo>
                  <a:cubicBezTo>
                    <a:pt x="303" y="56"/>
                    <a:pt x="303" y="56"/>
                    <a:pt x="303" y="56"/>
                  </a:cubicBezTo>
                  <a:cubicBezTo>
                    <a:pt x="302" y="56"/>
                    <a:pt x="302" y="56"/>
                    <a:pt x="302" y="56"/>
                  </a:cubicBezTo>
                  <a:cubicBezTo>
                    <a:pt x="301" y="56"/>
                    <a:pt x="301" y="56"/>
                    <a:pt x="301" y="56"/>
                  </a:cubicBezTo>
                  <a:cubicBezTo>
                    <a:pt x="299" y="55"/>
                    <a:pt x="299" y="55"/>
                    <a:pt x="299" y="55"/>
                  </a:cubicBezTo>
                  <a:cubicBezTo>
                    <a:pt x="298" y="55"/>
                    <a:pt x="298" y="55"/>
                    <a:pt x="298" y="55"/>
                  </a:cubicBezTo>
                  <a:cubicBezTo>
                    <a:pt x="297" y="56"/>
                    <a:pt x="297" y="56"/>
                    <a:pt x="297" y="56"/>
                  </a:cubicBezTo>
                  <a:cubicBezTo>
                    <a:pt x="296" y="56"/>
                    <a:pt x="296" y="56"/>
                    <a:pt x="296" y="56"/>
                  </a:cubicBezTo>
                  <a:cubicBezTo>
                    <a:pt x="295" y="56"/>
                    <a:pt x="295" y="56"/>
                    <a:pt x="295" y="56"/>
                  </a:cubicBezTo>
                  <a:cubicBezTo>
                    <a:pt x="292" y="54"/>
                    <a:pt x="292" y="54"/>
                    <a:pt x="292" y="54"/>
                  </a:cubicBezTo>
                  <a:cubicBezTo>
                    <a:pt x="292" y="54"/>
                    <a:pt x="292" y="54"/>
                    <a:pt x="292" y="54"/>
                  </a:cubicBezTo>
                  <a:cubicBezTo>
                    <a:pt x="291" y="54"/>
                    <a:pt x="291" y="54"/>
                    <a:pt x="291" y="54"/>
                  </a:cubicBezTo>
                  <a:cubicBezTo>
                    <a:pt x="289" y="54"/>
                    <a:pt x="289" y="54"/>
                    <a:pt x="289" y="54"/>
                  </a:cubicBezTo>
                  <a:cubicBezTo>
                    <a:pt x="287" y="53"/>
                    <a:pt x="287" y="53"/>
                    <a:pt x="287" y="53"/>
                  </a:cubicBezTo>
                  <a:cubicBezTo>
                    <a:pt x="286" y="53"/>
                    <a:pt x="286" y="53"/>
                    <a:pt x="286" y="53"/>
                  </a:cubicBezTo>
                  <a:cubicBezTo>
                    <a:pt x="285" y="53"/>
                    <a:pt x="285" y="53"/>
                    <a:pt x="285" y="53"/>
                  </a:cubicBezTo>
                  <a:cubicBezTo>
                    <a:pt x="283" y="53"/>
                    <a:pt x="283" y="53"/>
                    <a:pt x="283" y="53"/>
                  </a:cubicBezTo>
                  <a:cubicBezTo>
                    <a:pt x="282" y="52"/>
                    <a:pt x="282" y="52"/>
                    <a:pt x="282" y="52"/>
                  </a:cubicBezTo>
                  <a:cubicBezTo>
                    <a:pt x="281" y="53"/>
                    <a:pt x="281" y="53"/>
                    <a:pt x="281" y="53"/>
                  </a:cubicBezTo>
                  <a:cubicBezTo>
                    <a:pt x="280" y="54"/>
                    <a:pt x="280" y="54"/>
                    <a:pt x="280" y="54"/>
                  </a:cubicBezTo>
                  <a:cubicBezTo>
                    <a:pt x="278" y="54"/>
                    <a:pt x="278" y="54"/>
                    <a:pt x="278" y="54"/>
                  </a:cubicBezTo>
                  <a:cubicBezTo>
                    <a:pt x="276" y="54"/>
                    <a:pt x="276" y="54"/>
                    <a:pt x="276" y="54"/>
                  </a:cubicBezTo>
                  <a:cubicBezTo>
                    <a:pt x="275" y="55"/>
                    <a:pt x="275" y="55"/>
                    <a:pt x="275" y="55"/>
                  </a:cubicBezTo>
                  <a:cubicBezTo>
                    <a:pt x="275" y="55"/>
                    <a:pt x="275" y="55"/>
                    <a:pt x="275" y="55"/>
                  </a:cubicBezTo>
                  <a:cubicBezTo>
                    <a:pt x="274" y="55"/>
                    <a:pt x="274" y="55"/>
                    <a:pt x="274" y="55"/>
                  </a:cubicBezTo>
                  <a:cubicBezTo>
                    <a:pt x="274" y="54"/>
                    <a:pt x="274" y="54"/>
                    <a:pt x="274" y="54"/>
                  </a:cubicBezTo>
                  <a:cubicBezTo>
                    <a:pt x="273" y="53"/>
                    <a:pt x="273" y="53"/>
                    <a:pt x="273" y="53"/>
                  </a:cubicBezTo>
                  <a:cubicBezTo>
                    <a:pt x="272" y="53"/>
                    <a:pt x="272" y="53"/>
                    <a:pt x="272" y="53"/>
                  </a:cubicBezTo>
                  <a:cubicBezTo>
                    <a:pt x="271" y="53"/>
                    <a:pt x="271" y="53"/>
                    <a:pt x="271" y="53"/>
                  </a:cubicBezTo>
                  <a:cubicBezTo>
                    <a:pt x="270" y="53"/>
                    <a:pt x="270" y="53"/>
                    <a:pt x="270" y="53"/>
                  </a:cubicBezTo>
                  <a:cubicBezTo>
                    <a:pt x="270" y="54"/>
                    <a:pt x="270" y="54"/>
                    <a:pt x="270" y="54"/>
                  </a:cubicBezTo>
                  <a:cubicBezTo>
                    <a:pt x="270" y="54"/>
                    <a:pt x="270" y="54"/>
                    <a:pt x="270" y="54"/>
                  </a:cubicBezTo>
                  <a:cubicBezTo>
                    <a:pt x="272" y="54"/>
                    <a:pt x="272" y="54"/>
                    <a:pt x="272" y="54"/>
                  </a:cubicBezTo>
                  <a:cubicBezTo>
                    <a:pt x="273" y="54"/>
                    <a:pt x="273" y="54"/>
                    <a:pt x="273" y="54"/>
                  </a:cubicBezTo>
                  <a:cubicBezTo>
                    <a:pt x="273" y="55"/>
                    <a:pt x="273" y="55"/>
                    <a:pt x="273" y="55"/>
                  </a:cubicBezTo>
                  <a:cubicBezTo>
                    <a:pt x="273" y="56"/>
                    <a:pt x="273" y="56"/>
                    <a:pt x="273" y="56"/>
                  </a:cubicBezTo>
                  <a:cubicBezTo>
                    <a:pt x="272" y="57"/>
                    <a:pt x="272" y="57"/>
                    <a:pt x="272" y="57"/>
                  </a:cubicBezTo>
                  <a:cubicBezTo>
                    <a:pt x="271" y="57"/>
                    <a:pt x="271" y="57"/>
                    <a:pt x="271" y="57"/>
                  </a:cubicBezTo>
                  <a:cubicBezTo>
                    <a:pt x="269" y="57"/>
                    <a:pt x="269" y="57"/>
                    <a:pt x="269" y="57"/>
                  </a:cubicBezTo>
                  <a:cubicBezTo>
                    <a:pt x="268" y="58"/>
                    <a:pt x="268" y="58"/>
                    <a:pt x="268" y="58"/>
                  </a:cubicBezTo>
                  <a:cubicBezTo>
                    <a:pt x="266" y="59"/>
                    <a:pt x="266" y="59"/>
                    <a:pt x="266" y="59"/>
                  </a:cubicBezTo>
                  <a:cubicBezTo>
                    <a:pt x="264" y="59"/>
                    <a:pt x="264" y="59"/>
                    <a:pt x="264" y="59"/>
                  </a:cubicBezTo>
                  <a:cubicBezTo>
                    <a:pt x="263" y="59"/>
                    <a:pt x="263" y="59"/>
                    <a:pt x="263" y="59"/>
                  </a:cubicBezTo>
                  <a:cubicBezTo>
                    <a:pt x="262" y="60"/>
                    <a:pt x="262" y="60"/>
                    <a:pt x="262" y="60"/>
                  </a:cubicBezTo>
                  <a:cubicBezTo>
                    <a:pt x="261" y="60"/>
                    <a:pt x="261" y="60"/>
                    <a:pt x="261" y="60"/>
                  </a:cubicBezTo>
                  <a:cubicBezTo>
                    <a:pt x="259" y="61"/>
                    <a:pt x="259" y="61"/>
                    <a:pt x="259" y="61"/>
                  </a:cubicBezTo>
                  <a:cubicBezTo>
                    <a:pt x="257" y="61"/>
                    <a:pt x="257" y="61"/>
                    <a:pt x="257" y="61"/>
                  </a:cubicBezTo>
                  <a:cubicBezTo>
                    <a:pt x="256" y="62"/>
                    <a:pt x="256" y="62"/>
                    <a:pt x="256" y="62"/>
                  </a:cubicBezTo>
                  <a:cubicBezTo>
                    <a:pt x="255" y="63"/>
                    <a:pt x="255" y="63"/>
                    <a:pt x="255" y="63"/>
                  </a:cubicBezTo>
                  <a:cubicBezTo>
                    <a:pt x="255" y="64"/>
                    <a:pt x="255" y="64"/>
                    <a:pt x="255" y="64"/>
                  </a:cubicBezTo>
                  <a:cubicBezTo>
                    <a:pt x="256" y="65"/>
                    <a:pt x="256" y="65"/>
                    <a:pt x="256" y="65"/>
                  </a:cubicBezTo>
                  <a:cubicBezTo>
                    <a:pt x="256" y="66"/>
                    <a:pt x="256" y="66"/>
                    <a:pt x="256" y="66"/>
                  </a:cubicBezTo>
                  <a:cubicBezTo>
                    <a:pt x="256" y="67"/>
                    <a:pt x="256" y="67"/>
                    <a:pt x="256" y="67"/>
                  </a:cubicBezTo>
                  <a:cubicBezTo>
                    <a:pt x="257" y="68"/>
                    <a:pt x="257" y="68"/>
                    <a:pt x="257" y="68"/>
                  </a:cubicBezTo>
                  <a:cubicBezTo>
                    <a:pt x="258" y="68"/>
                    <a:pt x="258" y="68"/>
                    <a:pt x="258" y="68"/>
                  </a:cubicBezTo>
                  <a:cubicBezTo>
                    <a:pt x="259" y="67"/>
                    <a:pt x="259" y="67"/>
                    <a:pt x="259" y="67"/>
                  </a:cubicBezTo>
                  <a:cubicBezTo>
                    <a:pt x="259" y="66"/>
                    <a:pt x="259" y="66"/>
                    <a:pt x="259" y="66"/>
                  </a:cubicBezTo>
                  <a:cubicBezTo>
                    <a:pt x="260" y="65"/>
                    <a:pt x="260" y="65"/>
                    <a:pt x="260" y="65"/>
                  </a:cubicBezTo>
                  <a:cubicBezTo>
                    <a:pt x="262" y="65"/>
                    <a:pt x="262" y="65"/>
                    <a:pt x="262" y="65"/>
                  </a:cubicBezTo>
                  <a:cubicBezTo>
                    <a:pt x="263" y="64"/>
                    <a:pt x="263" y="64"/>
                    <a:pt x="263" y="64"/>
                  </a:cubicBezTo>
                  <a:cubicBezTo>
                    <a:pt x="264" y="64"/>
                    <a:pt x="264" y="64"/>
                    <a:pt x="264" y="64"/>
                  </a:cubicBezTo>
                  <a:cubicBezTo>
                    <a:pt x="266" y="64"/>
                    <a:pt x="266" y="64"/>
                    <a:pt x="266" y="64"/>
                  </a:cubicBezTo>
                  <a:cubicBezTo>
                    <a:pt x="266" y="63"/>
                    <a:pt x="266" y="63"/>
                    <a:pt x="266" y="63"/>
                  </a:cubicBezTo>
                  <a:cubicBezTo>
                    <a:pt x="267" y="62"/>
                    <a:pt x="267" y="62"/>
                    <a:pt x="267" y="62"/>
                  </a:cubicBezTo>
                  <a:cubicBezTo>
                    <a:pt x="270" y="61"/>
                    <a:pt x="270" y="61"/>
                    <a:pt x="270" y="61"/>
                  </a:cubicBezTo>
                  <a:cubicBezTo>
                    <a:pt x="273" y="60"/>
                    <a:pt x="273" y="60"/>
                    <a:pt x="273" y="60"/>
                  </a:cubicBezTo>
                  <a:cubicBezTo>
                    <a:pt x="274" y="60"/>
                    <a:pt x="274" y="60"/>
                    <a:pt x="274" y="60"/>
                  </a:cubicBezTo>
                  <a:cubicBezTo>
                    <a:pt x="274" y="61"/>
                    <a:pt x="274" y="61"/>
                    <a:pt x="274" y="61"/>
                  </a:cubicBezTo>
                  <a:cubicBezTo>
                    <a:pt x="274" y="62"/>
                    <a:pt x="274" y="62"/>
                    <a:pt x="274" y="62"/>
                  </a:cubicBezTo>
                  <a:cubicBezTo>
                    <a:pt x="275" y="62"/>
                    <a:pt x="275" y="62"/>
                    <a:pt x="275" y="62"/>
                  </a:cubicBezTo>
                  <a:cubicBezTo>
                    <a:pt x="276" y="61"/>
                    <a:pt x="276" y="61"/>
                    <a:pt x="276" y="61"/>
                  </a:cubicBezTo>
                  <a:cubicBezTo>
                    <a:pt x="276" y="60"/>
                    <a:pt x="276" y="60"/>
                    <a:pt x="276" y="60"/>
                  </a:cubicBezTo>
                  <a:cubicBezTo>
                    <a:pt x="277" y="58"/>
                    <a:pt x="277" y="58"/>
                    <a:pt x="277" y="58"/>
                  </a:cubicBezTo>
                  <a:cubicBezTo>
                    <a:pt x="278" y="58"/>
                    <a:pt x="278" y="58"/>
                    <a:pt x="278" y="58"/>
                  </a:cubicBezTo>
                  <a:cubicBezTo>
                    <a:pt x="280" y="58"/>
                    <a:pt x="280" y="58"/>
                    <a:pt x="280" y="58"/>
                  </a:cubicBezTo>
                  <a:cubicBezTo>
                    <a:pt x="281" y="58"/>
                    <a:pt x="281" y="58"/>
                    <a:pt x="281" y="58"/>
                  </a:cubicBezTo>
                  <a:cubicBezTo>
                    <a:pt x="283" y="58"/>
                    <a:pt x="283" y="58"/>
                    <a:pt x="283" y="58"/>
                  </a:cubicBezTo>
                  <a:cubicBezTo>
                    <a:pt x="285" y="58"/>
                    <a:pt x="285" y="58"/>
                    <a:pt x="285" y="58"/>
                  </a:cubicBezTo>
                  <a:cubicBezTo>
                    <a:pt x="286" y="59"/>
                    <a:pt x="286" y="59"/>
                    <a:pt x="286" y="59"/>
                  </a:cubicBezTo>
                  <a:cubicBezTo>
                    <a:pt x="288" y="59"/>
                    <a:pt x="288" y="59"/>
                    <a:pt x="288" y="59"/>
                  </a:cubicBezTo>
                  <a:cubicBezTo>
                    <a:pt x="292" y="59"/>
                    <a:pt x="292" y="59"/>
                    <a:pt x="292" y="59"/>
                  </a:cubicBezTo>
                  <a:cubicBezTo>
                    <a:pt x="294" y="59"/>
                    <a:pt x="294" y="59"/>
                    <a:pt x="294" y="59"/>
                  </a:cubicBezTo>
                  <a:cubicBezTo>
                    <a:pt x="295" y="60"/>
                    <a:pt x="295" y="60"/>
                    <a:pt x="295" y="60"/>
                  </a:cubicBezTo>
                  <a:cubicBezTo>
                    <a:pt x="298" y="61"/>
                    <a:pt x="298" y="61"/>
                    <a:pt x="298" y="61"/>
                  </a:cubicBezTo>
                  <a:cubicBezTo>
                    <a:pt x="301" y="61"/>
                    <a:pt x="301" y="61"/>
                    <a:pt x="301" y="61"/>
                  </a:cubicBezTo>
                  <a:cubicBezTo>
                    <a:pt x="303" y="61"/>
                    <a:pt x="303" y="61"/>
                    <a:pt x="303" y="61"/>
                  </a:cubicBezTo>
                  <a:cubicBezTo>
                    <a:pt x="303" y="62"/>
                    <a:pt x="303" y="62"/>
                    <a:pt x="303" y="62"/>
                  </a:cubicBezTo>
                  <a:cubicBezTo>
                    <a:pt x="303" y="62"/>
                    <a:pt x="303" y="62"/>
                    <a:pt x="303" y="62"/>
                  </a:cubicBezTo>
                  <a:cubicBezTo>
                    <a:pt x="303" y="63"/>
                    <a:pt x="303" y="63"/>
                    <a:pt x="303" y="63"/>
                  </a:cubicBezTo>
                  <a:cubicBezTo>
                    <a:pt x="302" y="64"/>
                    <a:pt x="302" y="64"/>
                    <a:pt x="302" y="64"/>
                  </a:cubicBezTo>
                  <a:cubicBezTo>
                    <a:pt x="302" y="65"/>
                    <a:pt x="302" y="65"/>
                    <a:pt x="302" y="65"/>
                  </a:cubicBezTo>
                  <a:cubicBezTo>
                    <a:pt x="301" y="67"/>
                    <a:pt x="301" y="67"/>
                    <a:pt x="301" y="67"/>
                  </a:cubicBezTo>
                  <a:cubicBezTo>
                    <a:pt x="300" y="67"/>
                    <a:pt x="300" y="67"/>
                    <a:pt x="300" y="67"/>
                  </a:cubicBezTo>
                  <a:cubicBezTo>
                    <a:pt x="296" y="68"/>
                    <a:pt x="296" y="68"/>
                    <a:pt x="296" y="68"/>
                  </a:cubicBezTo>
                  <a:cubicBezTo>
                    <a:pt x="294" y="69"/>
                    <a:pt x="294" y="69"/>
                    <a:pt x="294" y="69"/>
                  </a:cubicBezTo>
                  <a:cubicBezTo>
                    <a:pt x="293" y="69"/>
                    <a:pt x="293" y="69"/>
                    <a:pt x="293" y="69"/>
                  </a:cubicBezTo>
                  <a:cubicBezTo>
                    <a:pt x="292" y="68"/>
                    <a:pt x="292" y="68"/>
                    <a:pt x="292" y="68"/>
                  </a:cubicBezTo>
                  <a:cubicBezTo>
                    <a:pt x="292" y="69"/>
                    <a:pt x="292" y="69"/>
                    <a:pt x="292" y="69"/>
                  </a:cubicBezTo>
                  <a:cubicBezTo>
                    <a:pt x="291" y="70"/>
                    <a:pt x="291" y="70"/>
                    <a:pt x="291" y="70"/>
                  </a:cubicBezTo>
                  <a:cubicBezTo>
                    <a:pt x="291" y="71"/>
                    <a:pt x="291" y="71"/>
                    <a:pt x="291" y="71"/>
                  </a:cubicBezTo>
                  <a:cubicBezTo>
                    <a:pt x="291" y="72"/>
                    <a:pt x="291" y="72"/>
                    <a:pt x="291" y="72"/>
                  </a:cubicBezTo>
                  <a:cubicBezTo>
                    <a:pt x="291" y="73"/>
                    <a:pt x="291" y="73"/>
                    <a:pt x="291" y="73"/>
                  </a:cubicBezTo>
                  <a:cubicBezTo>
                    <a:pt x="292" y="74"/>
                    <a:pt x="292" y="74"/>
                    <a:pt x="292" y="74"/>
                  </a:cubicBezTo>
                  <a:cubicBezTo>
                    <a:pt x="294" y="73"/>
                    <a:pt x="294" y="73"/>
                    <a:pt x="294" y="73"/>
                  </a:cubicBezTo>
                  <a:cubicBezTo>
                    <a:pt x="296" y="72"/>
                    <a:pt x="296" y="72"/>
                    <a:pt x="296" y="72"/>
                  </a:cubicBezTo>
                  <a:cubicBezTo>
                    <a:pt x="298" y="72"/>
                    <a:pt x="298" y="72"/>
                    <a:pt x="298" y="72"/>
                  </a:cubicBezTo>
                  <a:cubicBezTo>
                    <a:pt x="298" y="72"/>
                    <a:pt x="301" y="71"/>
                    <a:pt x="301" y="71"/>
                  </a:cubicBezTo>
                  <a:cubicBezTo>
                    <a:pt x="301" y="71"/>
                    <a:pt x="304" y="72"/>
                    <a:pt x="304" y="72"/>
                  </a:cubicBezTo>
                  <a:cubicBezTo>
                    <a:pt x="305" y="72"/>
                    <a:pt x="305" y="72"/>
                    <a:pt x="305" y="72"/>
                  </a:cubicBezTo>
                  <a:cubicBezTo>
                    <a:pt x="306" y="73"/>
                    <a:pt x="306" y="73"/>
                    <a:pt x="306" y="73"/>
                  </a:cubicBezTo>
                  <a:cubicBezTo>
                    <a:pt x="307" y="73"/>
                    <a:pt x="307" y="73"/>
                    <a:pt x="307" y="73"/>
                  </a:cubicBezTo>
                  <a:cubicBezTo>
                    <a:pt x="307" y="72"/>
                    <a:pt x="307" y="72"/>
                    <a:pt x="307" y="72"/>
                  </a:cubicBezTo>
                  <a:cubicBezTo>
                    <a:pt x="308" y="72"/>
                    <a:pt x="308" y="72"/>
                    <a:pt x="308" y="72"/>
                  </a:cubicBezTo>
                  <a:cubicBezTo>
                    <a:pt x="309" y="72"/>
                    <a:pt x="309" y="72"/>
                    <a:pt x="309" y="72"/>
                  </a:cubicBezTo>
                  <a:cubicBezTo>
                    <a:pt x="310" y="73"/>
                    <a:pt x="310" y="73"/>
                    <a:pt x="310" y="73"/>
                  </a:cubicBezTo>
                  <a:cubicBezTo>
                    <a:pt x="311" y="71"/>
                    <a:pt x="311" y="71"/>
                    <a:pt x="311" y="71"/>
                  </a:cubicBezTo>
                  <a:cubicBezTo>
                    <a:pt x="312" y="68"/>
                    <a:pt x="312" y="68"/>
                    <a:pt x="312" y="68"/>
                  </a:cubicBezTo>
                  <a:cubicBezTo>
                    <a:pt x="312" y="66"/>
                    <a:pt x="312" y="66"/>
                    <a:pt x="312" y="66"/>
                  </a:cubicBezTo>
                  <a:cubicBezTo>
                    <a:pt x="313" y="65"/>
                    <a:pt x="313" y="65"/>
                    <a:pt x="313" y="65"/>
                  </a:cubicBezTo>
                  <a:cubicBezTo>
                    <a:pt x="312" y="64"/>
                    <a:pt x="312" y="64"/>
                    <a:pt x="312" y="64"/>
                  </a:cubicBezTo>
                  <a:cubicBezTo>
                    <a:pt x="313" y="63"/>
                    <a:pt x="313" y="63"/>
                    <a:pt x="313" y="63"/>
                  </a:cubicBezTo>
                  <a:cubicBezTo>
                    <a:pt x="314" y="62"/>
                    <a:pt x="314" y="62"/>
                    <a:pt x="314" y="62"/>
                  </a:cubicBezTo>
                  <a:cubicBezTo>
                    <a:pt x="316" y="62"/>
                    <a:pt x="316" y="62"/>
                    <a:pt x="316" y="62"/>
                  </a:cubicBezTo>
                  <a:cubicBezTo>
                    <a:pt x="318" y="63"/>
                    <a:pt x="318" y="63"/>
                    <a:pt x="318" y="63"/>
                  </a:cubicBezTo>
                  <a:cubicBezTo>
                    <a:pt x="320" y="63"/>
                    <a:pt x="320" y="63"/>
                    <a:pt x="320" y="63"/>
                  </a:cubicBezTo>
                  <a:cubicBezTo>
                    <a:pt x="322" y="62"/>
                    <a:pt x="322" y="62"/>
                    <a:pt x="322" y="62"/>
                  </a:cubicBezTo>
                  <a:cubicBezTo>
                    <a:pt x="323" y="63"/>
                    <a:pt x="323" y="63"/>
                    <a:pt x="323" y="63"/>
                  </a:cubicBezTo>
                  <a:cubicBezTo>
                    <a:pt x="323" y="64"/>
                    <a:pt x="323" y="64"/>
                    <a:pt x="323" y="64"/>
                  </a:cubicBezTo>
                  <a:cubicBezTo>
                    <a:pt x="323" y="67"/>
                    <a:pt x="323" y="67"/>
                    <a:pt x="323" y="67"/>
                  </a:cubicBezTo>
                  <a:cubicBezTo>
                    <a:pt x="323" y="69"/>
                    <a:pt x="323" y="69"/>
                    <a:pt x="323" y="69"/>
                  </a:cubicBezTo>
                  <a:cubicBezTo>
                    <a:pt x="322" y="71"/>
                    <a:pt x="322" y="71"/>
                    <a:pt x="322" y="71"/>
                  </a:cubicBezTo>
                  <a:cubicBezTo>
                    <a:pt x="320" y="74"/>
                    <a:pt x="320" y="74"/>
                    <a:pt x="320" y="74"/>
                  </a:cubicBezTo>
                  <a:cubicBezTo>
                    <a:pt x="320" y="76"/>
                    <a:pt x="320" y="76"/>
                    <a:pt x="320" y="76"/>
                  </a:cubicBezTo>
                  <a:cubicBezTo>
                    <a:pt x="319" y="78"/>
                    <a:pt x="319" y="78"/>
                    <a:pt x="319" y="78"/>
                  </a:cubicBezTo>
                  <a:cubicBezTo>
                    <a:pt x="314" y="82"/>
                    <a:pt x="314" y="82"/>
                    <a:pt x="314" y="82"/>
                  </a:cubicBezTo>
                  <a:cubicBezTo>
                    <a:pt x="313" y="82"/>
                    <a:pt x="313" y="82"/>
                    <a:pt x="313" y="82"/>
                  </a:cubicBezTo>
                  <a:cubicBezTo>
                    <a:pt x="313" y="82"/>
                    <a:pt x="313" y="82"/>
                    <a:pt x="313" y="82"/>
                  </a:cubicBezTo>
                  <a:cubicBezTo>
                    <a:pt x="312" y="82"/>
                    <a:pt x="312" y="82"/>
                    <a:pt x="312" y="82"/>
                  </a:cubicBezTo>
                  <a:cubicBezTo>
                    <a:pt x="311" y="83"/>
                    <a:pt x="311" y="83"/>
                    <a:pt x="311" y="83"/>
                  </a:cubicBezTo>
                  <a:cubicBezTo>
                    <a:pt x="309" y="83"/>
                    <a:pt x="309" y="83"/>
                    <a:pt x="309" y="83"/>
                  </a:cubicBezTo>
                  <a:cubicBezTo>
                    <a:pt x="309" y="83"/>
                    <a:pt x="309" y="83"/>
                    <a:pt x="309" y="83"/>
                  </a:cubicBezTo>
                  <a:cubicBezTo>
                    <a:pt x="308" y="85"/>
                    <a:pt x="308" y="85"/>
                    <a:pt x="308" y="85"/>
                  </a:cubicBezTo>
                  <a:cubicBezTo>
                    <a:pt x="307" y="86"/>
                    <a:pt x="307" y="86"/>
                    <a:pt x="307" y="86"/>
                  </a:cubicBezTo>
                  <a:cubicBezTo>
                    <a:pt x="306" y="87"/>
                    <a:pt x="306" y="87"/>
                    <a:pt x="306" y="87"/>
                  </a:cubicBezTo>
                  <a:cubicBezTo>
                    <a:pt x="305" y="88"/>
                    <a:pt x="305" y="88"/>
                    <a:pt x="305" y="88"/>
                  </a:cubicBezTo>
                  <a:cubicBezTo>
                    <a:pt x="304" y="88"/>
                    <a:pt x="304" y="88"/>
                    <a:pt x="304" y="88"/>
                  </a:cubicBezTo>
                  <a:cubicBezTo>
                    <a:pt x="304" y="87"/>
                    <a:pt x="304" y="87"/>
                    <a:pt x="304" y="87"/>
                  </a:cubicBezTo>
                  <a:cubicBezTo>
                    <a:pt x="303" y="88"/>
                    <a:pt x="303" y="88"/>
                    <a:pt x="303" y="88"/>
                  </a:cubicBezTo>
                  <a:cubicBezTo>
                    <a:pt x="303" y="89"/>
                    <a:pt x="303" y="89"/>
                    <a:pt x="303" y="89"/>
                  </a:cubicBezTo>
                  <a:cubicBezTo>
                    <a:pt x="303" y="91"/>
                    <a:pt x="303" y="91"/>
                    <a:pt x="303" y="91"/>
                  </a:cubicBezTo>
                  <a:cubicBezTo>
                    <a:pt x="301" y="93"/>
                    <a:pt x="301" y="93"/>
                    <a:pt x="301" y="93"/>
                  </a:cubicBezTo>
                  <a:cubicBezTo>
                    <a:pt x="300" y="94"/>
                    <a:pt x="300" y="94"/>
                    <a:pt x="300" y="94"/>
                  </a:cubicBezTo>
                  <a:cubicBezTo>
                    <a:pt x="299" y="95"/>
                    <a:pt x="299" y="95"/>
                    <a:pt x="299" y="95"/>
                  </a:cubicBezTo>
                  <a:cubicBezTo>
                    <a:pt x="297" y="97"/>
                    <a:pt x="297" y="97"/>
                    <a:pt x="297" y="97"/>
                  </a:cubicBezTo>
                  <a:cubicBezTo>
                    <a:pt x="295" y="98"/>
                    <a:pt x="295" y="98"/>
                    <a:pt x="295" y="98"/>
                  </a:cubicBezTo>
                  <a:cubicBezTo>
                    <a:pt x="294" y="99"/>
                    <a:pt x="294" y="99"/>
                    <a:pt x="294" y="99"/>
                  </a:cubicBezTo>
                  <a:cubicBezTo>
                    <a:pt x="292" y="100"/>
                    <a:pt x="292" y="100"/>
                    <a:pt x="292" y="100"/>
                  </a:cubicBezTo>
                  <a:cubicBezTo>
                    <a:pt x="291" y="101"/>
                    <a:pt x="291" y="101"/>
                    <a:pt x="291" y="101"/>
                  </a:cubicBezTo>
                  <a:cubicBezTo>
                    <a:pt x="290" y="101"/>
                    <a:pt x="290" y="101"/>
                    <a:pt x="290" y="101"/>
                  </a:cubicBezTo>
                  <a:cubicBezTo>
                    <a:pt x="290" y="103"/>
                    <a:pt x="290" y="103"/>
                    <a:pt x="290" y="103"/>
                  </a:cubicBezTo>
                  <a:cubicBezTo>
                    <a:pt x="290" y="104"/>
                    <a:pt x="290" y="104"/>
                    <a:pt x="290" y="104"/>
                  </a:cubicBezTo>
                  <a:cubicBezTo>
                    <a:pt x="289" y="106"/>
                    <a:pt x="289" y="106"/>
                    <a:pt x="289" y="106"/>
                  </a:cubicBezTo>
                  <a:cubicBezTo>
                    <a:pt x="290" y="107"/>
                    <a:pt x="290" y="107"/>
                    <a:pt x="290" y="107"/>
                  </a:cubicBezTo>
                  <a:cubicBezTo>
                    <a:pt x="290" y="106"/>
                    <a:pt x="290" y="106"/>
                    <a:pt x="290" y="106"/>
                  </a:cubicBezTo>
                  <a:cubicBezTo>
                    <a:pt x="290" y="105"/>
                    <a:pt x="290" y="105"/>
                    <a:pt x="290" y="105"/>
                  </a:cubicBezTo>
                  <a:cubicBezTo>
                    <a:pt x="292" y="103"/>
                    <a:pt x="292" y="103"/>
                    <a:pt x="292" y="103"/>
                  </a:cubicBezTo>
                  <a:cubicBezTo>
                    <a:pt x="293" y="101"/>
                    <a:pt x="293" y="101"/>
                    <a:pt x="293" y="101"/>
                  </a:cubicBezTo>
                  <a:cubicBezTo>
                    <a:pt x="295" y="100"/>
                    <a:pt x="295" y="100"/>
                    <a:pt x="295" y="100"/>
                  </a:cubicBezTo>
                  <a:cubicBezTo>
                    <a:pt x="296" y="100"/>
                    <a:pt x="296" y="100"/>
                    <a:pt x="296" y="100"/>
                  </a:cubicBezTo>
                  <a:cubicBezTo>
                    <a:pt x="296" y="101"/>
                    <a:pt x="296" y="101"/>
                    <a:pt x="296" y="101"/>
                  </a:cubicBezTo>
                  <a:cubicBezTo>
                    <a:pt x="297" y="99"/>
                    <a:pt x="297" y="99"/>
                    <a:pt x="297" y="99"/>
                  </a:cubicBezTo>
                  <a:cubicBezTo>
                    <a:pt x="300" y="97"/>
                    <a:pt x="300" y="97"/>
                    <a:pt x="300" y="97"/>
                  </a:cubicBezTo>
                  <a:cubicBezTo>
                    <a:pt x="301" y="96"/>
                    <a:pt x="301" y="96"/>
                    <a:pt x="301" y="96"/>
                  </a:cubicBezTo>
                  <a:cubicBezTo>
                    <a:pt x="302" y="95"/>
                    <a:pt x="302" y="95"/>
                    <a:pt x="302" y="95"/>
                  </a:cubicBezTo>
                  <a:cubicBezTo>
                    <a:pt x="305" y="93"/>
                    <a:pt x="305" y="93"/>
                    <a:pt x="305" y="93"/>
                  </a:cubicBezTo>
                  <a:cubicBezTo>
                    <a:pt x="307" y="91"/>
                    <a:pt x="307" y="91"/>
                    <a:pt x="307" y="91"/>
                  </a:cubicBezTo>
                  <a:cubicBezTo>
                    <a:pt x="308" y="90"/>
                    <a:pt x="308" y="90"/>
                    <a:pt x="308" y="90"/>
                  </a:cubicBezTo>
                  <a:cubicBezTo>
                    <a:pt x="309" y="90"/>
                    <a:pt x="309" y="90"/>
                    <a:pt x="309" y="90"/>
                  </a:cubicBezTo>
                  <a:cubicBezTo>
                    <a:pt x="310" y="90"/>
                    <a:pt x="310" y="90"/>
                    <a:pt x="310" y="90"/>
                  </a:cubicBezTo>
                  <a:cubicBezTo>
                    <a:pt x="312" y="89"/>
                    <a:pt x="312" y="89"/>
                    <a:pt x="312" y="89"/>
                  </a:cubicBezTo>
                  <a:cubicBezTo>
                    <a:pt x="312" y="88"/>
                    <a:pt x="312" y="88"/>
                    <a:pt x="312" y="88"/>
                  </a:cubicBezTo>
                  <a:cubicBezTo>
                    <a:pt x="313" y="88"/>
                    <a:pt x="313" y="88"/>
                    <a:pt x="313" y="88"/>
                  </a:cubicBezTo>
                  <a:cubicBezTo>
                    <a:pt x="316" y="88"/>
                    <a:pt x="316" y="88"/>
                    <a:pt x="316" y="88"/>
                  </a:cubicBezTo>
                  <a:cubicBezTo>
                    <a:pt x="318" y="87"/>
                    <a:pt x="318" y="87"/>
                    <a:pt x="318" y="87"/>
                  </a:cubicBezTo>
                  <a:cubicBezTo>
                    <a:pt x="320" y="85"/>
                    <a:pt x="320" y="85"/>
                    <a:pt x="320" y="85"/>
                  </a:cubicBezTo>
                  <a:cubicBezTo>
                    <a:pt x="321" y="85"/>
                    <a:pt x="321" y="85"/>
                    <a:pt x="321" y="85"/>
                  </a:cubicBezTo>
                  <a:cubicBezTo>
                    <a:pt x="323" y="84"/>
                    <a:pt x="323" y="84"/>
                    <a:pt x="323" y="84"/>
                  </a:cubicBezTo>
                  <a:cubicBezTo>
                    <a:pt x="324" y="83"/>
                    <a:pt x="324" y="83"/>
                    <a:pt x="324" y="83"/>
                  </a:cubicBezTo>
                  <a:cubicBezTo>
                    <a:pt x="325" y="83"/>
                    <a:pt x="325" y="83"/>
                    <a:pt x="325" y="83"/>
                  </a:cubicBezTo>
                  <a:cubicBezTo>
                    <a:pt x="326" y="82"/>
                    <a:pt x="326" y="82"/>
                    <a:pt x="326" y="82"/>
                  </a:cubicBezTo>
                  <a:cubicBezTo>
                    <a:pt x="328" y="80"/>
                    <a:pt x="328" y="80"/>
                    <a:pt x="328" y="80"/>
                  </a:cubicBezTo>
                  <a:cubicBezTo>
                    <a:pt x="329" y="78"/>
                    <a:pt x="329" y="78"/>
                    <a:pt x="329" y="78"/>
                  </a:cubicBezTo>
                  <a:cubicBezTo>
                    <a:pt x="329" y="77"/>
                    <a:pt x="329" y="77"/>
                    <a:pt x="329" y="77"/>
                  </a:cubicBezTo>
                  <a:cubicBezTo>
                    <a:pt x="330" y="76"/>
                    <a:pt x="330" y="76"/>
                    <a:pt x="330" y="76"/>
                  </a:cubicBezTo>
                  <a:cubicBezTo>
                    <a:pt x="331" y="75"/>
                    <a:pt x="331" y="75"/>
                    <a:pt x="331" y="75"/>
                  </a:cubicBezTo>
                  <a:cubicBezTo>
                    <a:pt x="331" y="74"/>
                    <a:pt x="331" y="74"/>
                    <a:pt x="331" y="74"/>
                  </a:cubicBezTo>
                  <a:cubicBezTo>
                    <a:pt x="331" y="75"/>
                    <a:pt x="331" y="75"/>
                    <a:pt x="331" y="75"/>
                  </a:cubicBezTo>
                  <a:cubicBezTo>
                    <a:pt x="332" y="77"/>
                    <a:pt x="332" y="77"/>
                    <a:pt x="332" y="77"/>
                  </a:cubicBezTo>
                  <a:cubicBezTo>
                    <a:pt x="332" y="78"/>
                    <a:pt x="332" y="78"/>
                    <a:pt x="332" y="78"/>
                  </a:cubicBezTo>
                  <a:cubicBezTo>
                    <a:pt x="332" y="79"/>
                    <a:pt x="332" y="79"/>
                    <a:pt x="332" y="79"/>
                  </a:cubicBezTo>
                  <a:cubicBezTo>
                    <a:pt x="332" y="80"/>
                    <a:pt x="332" y="80"/>
                    <a:pt x="332" y="80"/>
                  </a:cubicBezTo>
                  <a:cubicBezTo>
                    <a:pt x="333" y="82"/>
                    <a:pt x="333" y="82"/>
                    <a:pt x="333" y="82"/>
                  </a:cubicBezTo>
                  <a:cubicBezTo>
                    <a:pt x="332" y="83"/>
                    <a:pt x="332" y="83"/>
                    <a:pt x="332" y="83"/>
                  </a:cubicBezTo>
                  <a:cubicBezTo>
                    <a:pt x="332" y="84"/>
                    <a:pt x="332" y="84"/>
                    <a:pt x="332" y="84"/>
                  </a:cubicBezTo>
                  <a:cubicBezTo>
                    <a:pt x="333" y="83"/>
                    <a:pt x="333" y="83"/>
                    <a:pt x="333" y="83"/>
                  </a:cubicBezTo>
                  <a:cubicBezTo>
                    <a:pt x="333" y="81"/>
                    <a:pt x="333" y="81"/>
                    <a:pt x="333" y="81"/>
                  </a:cubicBezTo>
                  <a:cubicBezTo>
                    <a:pt x="334" y="80"/>
                    <a:pt x="334" y="80"/>
                    <a:pt x="334" y="80"/>
                  </a:cubicBezTo>
                  <a:cubicBezTo>
                    <a:pt x="334" y="80"/>
                    <a:pt x="334" y="80"/>
                    <a:pt x="334" y="80"/>
                  </a:cubicBezTo>
                  <a:cubicBezTo>
                    <a:pt x="334" y="78"/>
                    <a:pt x="334" y="78"/>
                    <a:pt x="334" y="78"/>
                  </a:cubicBezTo>
                  <a:cubicBezTo>
                    <a:pt x="334" y="77"/>
                    <a:pt x="334" y="77"/>
                    <a:pt x="334" y="77"/>
                  </a:cubicBezTo>
                  <a:cubicBezTo>
                    <a:pt x="335" y="78"/>
                    <a:pt x="335" y="78"/>
                    <a:pt x="335" y="78"/>
                  </a:cubicBezTo>
                  <a:cubicBezTo>
                    <a:pt x="335" y="79"/>
                    <a:pt x="335" y="79"/>
                    <a:pt x="335" y="79"/>
                  </a:cubicBezTo>
                  <a:cubicBezTo>
                    <a:pt x="336" y="80"/>
                    <a:pt x="336" y="80"/>
                    <a:pt x="336" y="80"/>
                  </a:cubicBezTo>
                  <a:cubicBezTo>
                    <a:pt x="338" y="80"/>
                    <a:pt x="338" y="80"/>
                    <a:pt x="338" y="80"/>
                  </a:cubicBezTo>
                  <a:cubicBezTo>
                    <a:pt x="339" y="79"/>
                    <a:pt x="339" y="79"/>
                    <a:pt x="339" y="79"/>
                  </a:cubicBezTo>
                  <a:cubicBezTo>
                    <a:pt x="340" y="78"/>
                    <a:pt x="340" y="78"/>
                    <a:pt x="340" y="78"/>
                  </a:cubicBezTo>
                  <a:cubicBezTo>
                    <a:pt x="339" y="78"/>
                    <a:pt x="339" y="78"/>
                    <a:pt x="339" y="78"/>
                  </a:cubicBezTo>
                  <a:cubicBezTo>
                    <a:pt x="339" y="77"/>
                    <a:pt x="339" y="77"/>
                    <a:pt x="339" y="77"/>
                  </a:cubicBezTo>
                  <a:cubicBezTo>
                    <a:pt x="340" y="77"/>
                    <a:pt x="340" y="77"/>
                    <a:pt x="340" y="77"/>
                  </a:cubicBezTo>
                  <a:cubicBezTo>
                    <a:pt x="341" y="76"/>
                    <a:pt x="341" y="76"/>
                    <a:pt x="341" y="76"/>
                  </a:cubicBezTo>
                  <a:cubicBezTo>
                    <a:pt x="341" y="74"/>
                    <a:pt x="341" y="74"/>
                    <a:pt x="341" y="74"/>
                  </a:cubicBezTo>
                  <a:cubicBezTo>
                    <a:pt x="341" y="73"/>
                    <a:pt x="341" y="73"/>
                    <a:pt x="341" y="73"/>
                  </a:cubicBezTo>
                  <a:cubicBezTo>
                    <a:pt x="341" y="72"/>
                    <a:pt x="341" y="72"/>
                    <a:pt x="341" y="72"/>
                  </a:cubicBezTo>
                  <a:cubicBezTo>
                    <a:pt x="342" y="71"/>
                    <a:pt x="342" y="71"/>
                    <a:pt x="342" y="71"/>
                  </a:cubicBezTo>
                  <a:cubicBezTo>
                    <a:pt x="343" y="72"/>
                    <a:pt x="343" y="72"/>
                    <a:pt x="343" y="72"/>
                  </a:cubicBezTo>
                  <a:cubicBezTo>
                    <a:pt x="344" y="73"/>
                    <a:pt x="344" y="73"/>
                    <a:pt x="344" y="73"/>
                  </a:cubicBezTo>
                  <a:cubicBezTo>
                    <a:pt x="346" y="72"/>
                    <a:pt x="346" y="72"/>
                    <a:pt x="346" y="72"/>
                  </a:cubicBezTo>
                  <a:cubicBezTo>
                    <a:pt x="347" y="71"/>
                    <a:pt x="347" y="71"/>
                    <a:pt x="347" y="71"/>
                  </a:cubicBezTo>
                  <a:cubicBezTo>
                    <a:pt x="349" y="70"/>
                    <a:pt x="349" y="70"/>
                    <a:pt x="349" y="70"/>
                  </a:cubicBezTo>
                  <a:cubicBezTo>
                    <a:pt x="351" y="70"/>
                    <a:pt x="351" y="70"/>
                    <a:pt x="351" y="70"/>
                  </a:cubicBezTo>
                  <a:cubicBezTo>
                    <a:pt x="352" y="70"/>
                    <a:pt x="352" y="70"/>
                    <a:pt x="352" y="70"/>
                  </a:cubicBezTo>
                  <a:cubicBezTo>
                    <a:pt x="354" y="70"/>
                    <a:pt x="354" y="70"/>
                    <a:pt x="354" y="70"/>
                  </a:cubicBezTo>
                  <a:cubicBezTo>
                    <a:pt x="357" y="71"/>
                    <a:pt x="357" y="71"/>
                    <a:pt x="357" y="71"/>
                  </a:cubicBezTo>
                  <a:cubicBezTo>
                    <a:pt x="359" y="72"/>
                    <a:pt x="359" y="72"/>
                    <a:pt x="359" y="72"/>
                  </a:cubicBezTo>
                  <a:cubicBezTo>
                    <a:pt x="361" y="72"/>
                    <a:pt x="361" y="72"/>
                    <a:pt x="361" y="72"/>
                  </a:cubicBezTo>
                  <a:cubicBezTo>
                    <a:pt x="362" y="73"/>
                    <a:pt x="362" y="73"/>
                    <a:pt x="362" y="73"/>
                  </a:cubicBezTo>
                  <a:cubicBezTo>
                    <a:pt x="363" y="74"/>
                    <a:pt x="363" y="74"/>
                    <a:pt x="363" y="74"/>
                  </a:cubicBezTo>
                  <a:cubicBezTo>
                    <a:pt x="364" y="74"/>
                    <a:pt x="364" y="74"/>
                    <a:pt x="364" y="74"/>
                  </a:cubicBezTo>
                  <a:cubicBezTo>
                    <a:pt x="366" y="75"/>
                    <a:pt x="366" y="75"/>
                    <a:pt x="366" y="75"/>
                  </a:cubicBezTo>
                  <a:cubicBezTo>
                    <a:pt x="367" y="77"/>
                    <a:pt x="367" y="77"/>
                    <a:pt x="367" y="77"/>
                  </a:cubicBezTo>
                  <a:cubicBezTo>
                    <a:pt x="367" y="77"/>
                    <a:pt x="367" y="77"/>
                    <a:pt x="367" y="77"/>
                  </a:cubicBezTo>
                  <a:cubicBezTo>
                    <a:pt x="369" y="80"/>
                    <a:pt x="369" y="80"/>
                    <a:pt x="369" y="80"/>
                  </a:cubicBezTo>
                  <a:cubicBezTo>
                    <a:pt x="370" y="81"/>
                    <a:pt x="370" y="81"/>
                    <a:pt x="370" y="81"/>
                  </a:cubicBezTo>
                  <a:cubicBezTo>
                    <a:pt x="371" y="82"/>
                    <a:pt x="371" y="82"/>
                    <a:pt x="371" y="82"/>
                  </a:cubicBezTo>
                  <a:cubicBezTo>
                    <a:pt x="372" y="84"/>
                    <a:pt x="372" y="84"/>
                    <a:pt x="372" y="84"/>
                  </a:cubicBezTo>
                  <a:cubicBezTo>
                    <a:pt x="372" y="86"/>
                    <a:pt x="372" y="86"/>
                    <a:pt x="372" y="86"/>
                  </a:cubicBezTo>
                  <a:cubicBezTo>
                    <a:pt x="371" y="87"/>
                    <a:pt x="371" y="87"/>
                    <a:pt x="371" y="87"/>
                  </a:cubicBezTo>
                  <a:cubicBezTo>
                    <a:pt x="369" y="88"/>
                    <a:pt x="369" y="88"/>
                    <a:pt x="369" y="88"/>
                  </a:cubicBezTo>
                  <a:cubicBezTo>
                    <a:pt x="368" y="89"/>
                    <a:pt x="368" y="89"/>
                    <a:pt x="368" y="89"/>
                  </a:cubicBezTo>
                  <a:cubicBezTo>
                    <a:pt x="367" y="90"/>
                    <a:pt x="367" y="90"/>
                    <a:pt x="367" y="90"/>
                  </a:cubicBezTo>
                  <a:cubicBezTo>
                    <a:pt x="366" y="90"/>
                    <a:pt x="366" y="90"/>
                    <a:pt x="366" y="90"/>
                  </a:cubicBezTo>
                  <a:cubicBezTo>
                    <a:pt x="365" y="91"/>
                    <a:pt x="365" y="91"/>
                    <a:pt x="365" y="91"/>
                  </a:cubicBezTo>
                  <a:cubicBezTo>
                    <a:pt x="363" y="94"/>
                    <a:pt x="363" y="94"/>
                    <a:pt x="363" y="94"/>
                  </a:cubicBezTo>
                  <a:cubicBezTo>
                    <a:pt x="362" y="95"/>
                    <a:pt x="362" y="95"/>
                    <a:pt x="362" y="95"/>
                  </a:cubicBezTo>
                  <a:cubicBezTo>
                    <a:pt x="362" y="95"/>
                    <a:pt x="362" y="95"/>
                    <a:pt x="362" y="95"/>
                  </a:cubicBezTo>
                  <a:cubicBezTo>
                    <a:pt x="360" y="95"/>
                    <a:pt x="360" y="95"/>
                    <a:pt x="360" y="95"/>
                  </a:cubicBezTo>
                  <a:cubicBezTo>
                    <a:pt x="358" y="93"/>
                    <a:pt x="358" y="93"/>
                    <a:pt x="358" y="93"/>
                  </a:cubicBezTo>
                  <a:cubicBezTo>
                    <a:pt x="357" y="93"/>
                    <a:pt x="357" y="93"/>
                    <a:pt x="357" y="93"/>
                  </a:cubicBezTo>
                  <a:cubicBezTo>
                    <a:pt x="356" y="94"/>
                    <a:pt x="356" y="94"/>
                    <a:pt x="356" y="94"/>
                  </a:cubicBezTo>
                  <a:cubicBezTo>
                    <a:pt x="355" y="96"/>
                    <a:pt x="355" y="96"/>
                    <a:pt x="355" y="96"/>
                  </a:cubicBezTo>
                  <a:cubicBezTo>
                    <a:pt x="355" y="97"/>
                    <a:pt x="355" y="97"/>
                    <a:pt x="355" y="97"/>
                  </a:cubicBezTo>
                  <a:cubicBezTo>
                    <a:pt x="355" y="97"/>
                    <a:pt x="355" y="97"/>
                    <a:pt x="355" y="97"/>
                  </a:cubicBezTo>
                  <a:cubicBezTo>
                    <a:pt x="355" y="98"/>
                    <a:pt x="355" y="98"/>
                    <a:pt x="355" y="98"/>
                  </a:cubicBezTo>
                  <a:cubicBezTo>
                    <a:pt x="356" y="99"/>
                    <a:pt x="356" y="99"/>
                    <a:pt x="356" y="99"/>
                  </a:cubicBezTo>
                  <a:cubicBezTo>
                    <a:pt x="357" y="100"/>
                    <a:pt x="357" y="100"/>
                    <a:pt x="357" y="100"/>
                  </a:cubicBezTo>
                  <a:cubicBezTo>
                    <a:pt x="357" y="101"/>
                    <a:pt x="357" y="101"/>
                    <a:pt x="357" y="101"/>
                  </a:cubicBezTo>
                  <a:cubicBezTo>
                    <a:pt x="356" y="102"/>
                    <a:pt x="356" y="102"/>
                    <a:pt x="356" y="102"/>
                  </a:cubicBezTo>
                  <a:cubicBezTo>
                    <a:pt x="355" y="102"/>
                    <a:pt x="355" y="102"/>
                    <a:pt x="355" y="102"/>
                  </a:cubicBezTo>
                  <a:cubicBezTo>
                    <a:pt x="354" y="102"/>
                    <a:pt x="354" y="102"/>
                    <a:pt x="354" y="102"/>
                  </a:cubicBezTo>
                  <a:cubicBezTo>
                    <a:pt x="351" y="103"/>
                    <a:pt x="351" y="103"/>
                    <a:pt x="351" y="103"/>
                  </a:cubicBezTo>
                  <a:cubicBezTo>
                    <a:pt x="350" y="105"/>
                    <a:pt x="350" y="105"/>
                    <a:pt x="350" y="105"/>
                  </a:cubicBezTo>
                  <a:cubicBezTo>
                    <a:pt x="348" y="104"/>
                    <a:pt x="348" y="104"/>
                    <a:pt x="348" y="104"/>
                  </a:cubicBezTo>
                  <a:cubicBezTo>
                    <a:pt x="347" y="105"/>
                    <a:pt x="347" y="105"/>
                    <a:pt x="347" y="105"/>
                  </a:cubicBezTo>
                  <a:cubicBezTo>
                    <a:pt x="346" y="104"/>
                    <a:pt x="346" y="104"/>
                    <a:pt x="346" y="104"/>
                  </a:cubicBezTo>
                  <a:cubicBezTo>
                    <a:pt x="345" y="103"/>
                    <a:pt x="345" y="103"/>
                    <a:pt x="345" y="103"/>
                  </a:cubicBezTo>
                  <a:cubicBezTo>
                    <a:pt x="343" y="103"/>
                    <a:pt x="343" y="103"/>
                    <a:pt x="343" y="103"/>
                  </a:cubicBezTo>
                  <a:cubicBezTo>
                    <a:pt x="343" y="103"/>
                    <a:pt x="343" y="103"/>
                    <a:pt x="343" y="103"/>
                  </a:cubicBezTo>
                  <a:cubicBezTo>
                    <a:pt x="342" y="103"/>
                    <a:pt x="342" y="103"/>
                    <a:pt x="342" y="103"/>
                  </a:cubicBezTo>
                  <a:cubicBezTo>
                    <a:pt x="342" y="102"/>
                    <a:pt x="342" y="102"/>
                    <a:pt x="342" y="102"/>
                  </a:cubicBezTo>
                  <a:cubicBezTo>
                    <a:pt x="341" y="102"/>
                    <a:pt x="341" y="102"/>
                    <a:pt x="341" y="102"/>
                  </a:cubicBezTo>
                  <a:cubicBezTo>
                    <a:pt x="340" y="102"/>
                    <a:pt x="340" y="102"/>
                    <a:pt x="340" y="102"/>
                  </a:cubicBezTo>
                  <a:cubicBezTo>
                    <a:pt x="340" y="103"/>
                    <a:pt x="340" y="103"/>
                    <a:pt x="340" y="103"/>
                  </a:cubicBezTo>
                  <a:cubicBezTo>
                    <a:pt x="339" y="103"/>
                    <a:pt x="339" y="103"/>
                    <a:pt x="339" y="103"/>
                  </a:cubicBezTo>
                  <a:cubicBezTo>
                    <a:pt x="338" y="103"/>
                    <a:pt x="338" y="103"/>
                    <a:pt x="338" y="103"/>
                  </a:cubicBezTo>
                  <a:cubicBezTo>
                    <a:pt x="337" y="103"/>
                    <a:pt x="337" y="103"/>
                    <a:pt x="337" y="103"/>
                  </a:cubicBezTo>
                  <a:cubicBezTo>
                    <a:pt x="337" y="104"/>
                    <a:pt x="337" y="104"/>
                    <a:pt x="337" y="104"/>
                  </a:cubicBezTo>
                  <a:cubicBezTo>
                    <a:pt x="336" y="104"/>
                    <a:pt x="336" y="104"/>
                    <a:pt x="336" y="104"/>
                  </a:cubicBezTo>
                  <a:cubicBezTo>
                    <a:pt x="335" y="104"/>
                    <a:pt x="335" y="104"/>
                    <a:pt x="335" y="104"/>
                  </a:cubicBezTo>
                  <a:cubicBezTo>
                    <a:pt x="334" y="105"/>
                    <a:pt x="334" y="105"/>
                    <a:pt x="334" y="105"/>
                  </a:cubicBezTo>
                  <a:cubicBezTo>
                    <a:pt x="333" y="105"/>
                    <a:pt x="333" y="105"/>
                    <a:pt x="333" y="105"/>
                  </a:cubicBezTo>
                  <a:cubicBezTo>
                    <a:pt x="332" y="105"/>
                    <a:pt x="332" y="105"/>
                    <a:pt x="332" y="105"/>
                  </a:cubicBezTo>
                  <a:cubicBezTo>
                    <a:pt x="330" y="104"/>
                    <a:pt x="330" y="104"/>
                    <a:pt x="330" y="104"/>
                  </a:cubicBezTo>
                  <a:cubicBezTo>
                    <a:pt x="328" y="105"/>
                    <a:pt x="328" y="105"/>
                    <a:pt x="328" y="105"/>
                  </a:cubicBezTo>
                  <a:cubicBezTo>
                    <a:pt x="327" y="106"/>
                    <a:pt x="327" y="106"/>
                    <a:pt x="327" y="106"/>
                  </a:cubicBezTo>
                  <a:cubicBezTo>
                    <a:pt x="326" y="105"/>
                    <a:pt x="326" y="105"/>
                    <a:pt x="326" y="105"/>
                  </a:cubicBezTo>
                  <a:cubicBezTo>
                    <a:pt x="324" y="105"/>
                    <a:pt x="324" y="105"/>
                    <a:pt x="324" y="105"/>
                  </a:cubicBezTo>
                  <a:cubicBezTo>
                    <a:pt x="326" y="106"/>
                    <a:pt x="326" y="106"/>
                    <a:pt x="326" y="106"/>
                  </a:cubicBezTo>
                  <a:cubicBezTo>
                    <a:pt x="327" y="106"/>
                    <a:pt x="327" y="106"/>
                    <a:pt x="327" y="106"/>
                  </a:cubicBezTo>
                  <a:cubicBezTo>
                    <a:pt x="330" y="106"/>
                    <a:pt x="330" y="106"/>
                    <a:pt x="330" y="106"/>
                  </a:cubicBezTo>
                  <a:cubicBezTo>
                    <a:pt x="331" y="105"/>
                    <a:pt x="331" y="105"/>
                    <a:pt x="331" y="105"/>
                  </a:cubicBezTo>
                  <a:cubicBezTo>
                    <a:pt x="333" y="105"/>
                    <a:pt x="333" y="105"/>
                    <a:pt x="333" y="105"/>
                  </a:cubicBezTo>
                  <a:cubicBezTo>
                    <a:pt x="334" y="106"/>
                    <a:pt x="334" y="106"/>
                    <a:pt x="334" y="106"/>
                  </a:cubicBezTo>
                  <a:cubicBezTo>
                    <a:pt x="336" y="107"/>
                    <a:pt x="336" y="107"/>
                    <a:pt x="336" y="107"/>
                  </a:cubicBezTo>
                  <a:cubicBezTo>
                    <a:pt x="340" y="107"/>
                    <a:pt x="340" y="107"/>
                    <a:pt x="340" y="107"/>
                  </a:cubicBezTo>
                  <a:cubicBezTo>
                    <a:pt x="341" y="108"/>
                    <a:pt x="341" y="108"/>
                    <a:pt x="341" y="108"/>
                  </a:cubicBezTo>
                  <a:cubicBezTo>
                    <a:pt x="341" y="107"/>
                    <a:pt x="341" y="107"/>
                    <a:pt x="341" y="107"/>
                  </a:cubicBezTo>
                  <a:cubicBezTo>
                    <a:pt x="342" y="106"/>
                    <a:pt x="342" y="106"/>
                    <a:pt x="342" y="106"/>
                  </a:cubicBezTo>
                  <a:cubicBezTo>
                    <a:pt x="344" y="106"/>
                    <a:pt x="344" y="106"/>
                    <a:pt x="344" y="106"/>
                  </a:cubicBezTo>
                  <a:cubicBezTo>
                    <a:pt x="345" y="107"/>
                    <a:pt x="345" y="107"/>
                    <a:pt x="345" y="107"/>
                  </a:cubicBezTo>
                  <a:cubicBezTo>
                    <a:pt x="345" y="108"/>
                    <a:pt x="345" y="108"/>
                    <a:pt x="345" y="108"/>
                  </a:cubicBezTo>
                  <a:cubicBezTo>
                    <a:pt x="347" y="108"/>
                    <a:pt x="347" y="108"/>
                    <a:pt x="347" y="108"/>
                  </a:cubicBezTo>
                  <a:cubicBezTo>
                    <a:pt x="348" y="109"/>
                    <a:pt x="348" y="109"/>
                    <a:pt x="348" y="109"/>
                  </a:cubicBezTo>
                  <a:cubicBezTo>
                    <a:pt x="348" y="110"/>
                    <a:pt x="348" y="110"/>
                    <a:pt x="348" y="110"/>
                  </a:cubicBezTo>
                  <a:cubicBezTo>
                    <a:pt x="347" y="112"/>
                    <a:pt x="347" y="112"/>
                    <a:pt x="347" y="112"/>
                  </a:cubicBezTo>
                  <a:cubicBezTo>
                    <a:pt x="345" y="112"/>
                    <a:pt x="345" y="112"/>
                    <a:pt x="345" y="112"/>
                  </a:cubicBezTo>
                  <a:cubicBezTo>
                    <a:pt x="344" y="112"/>
                    <a:pt x="344" y="112"/>
                    <a:pt x="344" y="112"/>
                  </a:cubicBezTo>
                  <a:cubicBezTo>
                    <a:pt x="345" y="113"/>
                    <a:pt x="345" y="113"/>
                    <a:pt x="345" y="113"/>
                  </a:cubicBezTo>
                  <a:cubicBezTo>
                    <a:pt x="345" y="114"/>
                    <a:pt x="345" y="114"/>
                    <a:pt x="345" y="114"/>
                  </a:cubicBezTo>
                  <a:cubicBezTo>
                    <a:pt x="343" y="115"/>
                    <a:pt x="343" y="115"/>
                    <a:pt x="343" y="115"/>
                  </a:cubicBezTo>
                  <a:cubicBezTo>
                    <a:pt x="340" y="116"/>
                    <a:pt x="340" y="116"/>
                    <a:pt x="340" y="116"/>
                  </a:cubicBezTo>
                  <a:cubicBezTo>
                    <a:pt x="339" y="115"/>
                    <a:pt x="339" y="115"/>
                    <a:pt x="339" y="115"/>
                  </a:cubicBezTo>
                  <a:cubicBezTo>
                    <a:pt x="337" y="116"/>
                    <a:pt x="337" y="116"/>
                    <a:pt x="337" y="116"/>
                  </a:cubicBezTo>
                  <a:cubicBezTo>
                    <a:pt x="334" y="116"/>
                    <a:pt x="334" y="116"/>
                    <a:pt x="334" y="116"/>
                  </a:cubicBezTo>
                  <a:cubicBezTo>
                    <a:pt x="333" y="115"/>
                    <a:pt x="333" y="115"/>
                    <a:pt x="333" y="115"/>
                  </a:cubicBezTo>
                  <a:cubicBezTo>
                    <a:pt x="329" y="112"/>
                    <a:pt x="329" y="112"/>
                    <a:pt x="329" y="112"/>
                  </a:cubicBezTo>
                  <a:cubicBezTo>
                    <a:pt x="327" y="112"/>
                    <a:pt x="327" y="112"/>
                    <a:pt x="327" y="112"/>
                  </a:cubicBezTo>
                  <a:cubicBezTo>
                    <a:pt x="326" y="112"/>
                    <a:pt x="326" y="112"/>
                    <a:pt x="326" y="112"/>
                  </a:cubicBezTo>
                  <a:cubicBezTo>
                    <a:pt x="325" y="113"/>
                    <a:pt x="325" y="113"/>
                    <a:pt x="325" y="113"/>
                  </a:cubicBezTo>
                  <a:cubicBezTo>
                    <a:pt x="323" y="115"/>
                    <a:pt x="323" y="115"/>
                    <a:pt x="323" y="115"/>
                  </a:cubicBezTo>
                  <a:cubicBezTo>
                    <a:pt x="322" y="116"/>
                    <a:pt x="322" y="116"/>
                    <a:pt x="322" y="116"/>
                  </a:cubicBezTo>
                  <a:cubicBezTo>
                    <a:pt x="321" y="117"/>
                    <a:pt x="321" y="117"/>
                    <a:pt x="321" y="117"/>
                  </a:cubicBezTo>
                  <a:cubicBezTo>
                    <a:pt x="320" y="117"/>
                    <a:pt x="320" y="117"/>
                    <a:pt x="320" y="117"/>
                  </a:cubicBezTo>
                  <a:cubicBezTo>
                    <a:pt x="321" y="118"/>
                    <a:pt x="321" y="118"/>
                    <a:pt x="321" y="118"/>
                  </a:cubicBezTo>
                  <a:cubicBezTo>
                    <a:pt x="322" y="118"/>
                    <a:pt x="322" y="118"/>
                    <a:pt x="322" y="118"/>
                  </a:cubicBezTo>
                  <a:cubicBezTo>
                    <a:pt x="322" y="119"/>
                    <a:pt x="322" y="119"/>
                    <a:pt x="322" y="119"/>
                  </a:cubicBezTo>
                  <a:cubicBezTo>
                    <a:pt x="322" y="120"/>
                    <a:pt x="322" y="120"/>
                    <a:pt x="322" y="120"/>
                  </a:cubicBezTo>
                  <a:cubicBezTo>
                    <a:pt x="322" y="121"/>
                    <a:pt x="322" y="121"/>
                    <a:pt x="322" y="121"/>
                  </a:cubicBezTo>
                  <a:cubicBezTo>
                    <a:pt x="320" y="121"/>
                    <a:pt x="320" y="121"/>
                    <a:pt x="320" y="121"/>
                  </a:cubicBezTo>
                  <a:cubicBezTo>
                    <a:pt x="321" y="122"/>
                    <a:pt x="321" y="122"/>
                    <a:pt x="321" y="122"/>
                  </a:cubicBezTo>
                  <a:cubicBezTo>
                    <a:pt x="321" y="123"/>
                    <a:pt x="321" y="123"/>
                    <a:pt x="321" y="123"/>
                  </a:cubicBezTo>
                  <a:cubicBezTo>
                    <a:pt x="323" y="123"/>
                    <a:pt x="323" y="123"/>
                    <a:pt x="323" y="123"/>
                  </a:cubicBezTo>
                  <a:cubicBezTo>
                    <a:pt x="324" y="123"/>
                    <a:pt x="324" y="123"/>
                    <a:pt x="324" y="123"/>
                  </a:cubicBezTo>
                  <a:cubicBezTo>
                    <a:pt x="324" y="122"/>
                    <a:pt x="324" y="122"/>
                    <a:pt x="324" y="122"/>
                  </a:cubicBezTo>
                  <a:cubicBezTo>
                    <a:pt x="326" y="121"/>
                    <a:pt x="326" y="121"/>
                    <a:pt x="326" y="121"/>
                  </a:cubicBezTo>
                  <a:cubicBezTo>
                    <a:pt x="327" y="120"/>
                    <a:pt x="327" y="120"/>
                    <a:pt x="327" y="120"/>
                  </a:cubicBezTo>
                  <a:cubicBezTo>
                    <a:pt x="329" y="119"/>
                    <a:pt x="329" y="119"/>
                    <a:pt x="329" y="119"/>
                  </a:cubicBezTo>
                  <a:cubicBezTo>
                    <a:pt x="331" y="118"/>
                    <a:pt x="331" y="118"/>
                    <a:pt x="331" y="118"/>
                  </a:cubicBezTo>
                  <a:cubicBezTo>
                    <a:pt x="334" y="117"/>
                    <a:pt x="334" y="117"/>
                    <a:pt x="334" y="117"/>
                  </a:cubicBezTo>
                  <a:cubicBezTo>
                    <a:pt x="335" y="117"/>
                    <a:pt x="335" y="117"/>
                    <a:pt x="335" y="117"/>
                  </a:cubicBezTo>
                  <a:cubicBezTo>
                    <a:pt x="336" y="118"/>
                    <a:pt x="336" y="118"/>
                    <a:pt x="336" y="118"/>
                  </a:cubicBezTo>
                  <a:cubicBezTo>
                    <a:pt x="337" y="118"/>
                    <a:pt x="337" y="118"/>
                    <a:pt x="337" y="118"/>
                  </a:cubicBezTo>
                  <a:cubicBezTo>
                    <a:pt x="338" y="119"/>
                    <a:pt x="338" y="119"/>
                    <a:pt x="338" y="119"/>
                  </a:cubicBezTo>
                  <a:cubicBezTo>
                    <a:pt x="339" y="120"/>
                    <a:pt x="339" y="120"/>
                    <a:pt x="339" y="120"/>
                  </a:cubicBezTo>
                  <a:cubicBezTo>
                    <a:pt x="339" y="120"/>
                    <a:pt x="339" y="120"/>
                    <a:pt x="339" y="120"/>
                  </a:cubicBezTo>
                  <a:cubicBezTo>
                    <a:pt x="339" y="121"/>
                    <a:pt x="339" y="121"/>
                    <a:pt x="339" y="121"/>
                  </a:cubicBezTo>
                  <a:cubicBezTo>
                    <a:pt x="337" y="123"/>
                    <a:pt x="337" y="123"/>
                    <a:pt x="337" y="123"/>
                  </a:cubicBezTo>
                  <a:cubicBezTo>
                    <a:pt x="336" y="125"/>
                    <a:pt x="336" y="125"/>
                    <a:pt x="336" y="125"/>
                  </a:cubicBezTo>
                  <a:cubicBezTo>
                    <a:pt x="335" y="126"/>
                    <a:pt x="335" y="126"/>
                    <a:pt x="335" y="126"/>
                  </a:cubicBezTo>
                  <a:cubicBezTo>
                    <a:pt x="334" y="128"/>
                    <a:pt x="334" y="128"/>
                    <a:pt x="334" y="128"/>
                  </a:cubicBezTo>
                  <a:cubicBezTo>
                    <a:pt x="332" y="129"/>
                    <a:pt x="332" y="129"/>
                    <a:pt x="332" y="129"/>
                  </a:cubicBezTo>
                  <a:cubicBezTo>
                    <a:pt x="330" y="132"/>
                    <a:pt x="330" y="132"/>
                    <a:pt x="330" y="132"/>
                  </a:cubicBezTo>
                  <a:cubicBezTo>
                    <a:pt x="328" y="136"/>
                    <a:pt x="328" y="136"/>
                    <a:pt x="328" y="136"/>
                  </a:cubicBezTo>
                  <a:cubicBezTo>
                    <a:pt x="326" y="137"/>
                    <a:pt x="326" y="137"/>
                    <a:pt x="326" y="137"/>
                  </a:cubicBezTo>
                  <a:cubicBezTo>
                    <a:pt x="325" y="139"/>
                    <a:pt x="325" y="139"/>
                    <a:pt x="325" y="139"/>
                  </a:cubicBezTo>
                  <a:cubicBezTo>
                    <a:pt x="325" y="141"/>
                    <a:pt x="325" y="141"/>
                    <a:pt x="325" y="141"/>
                  </a:cubicBezTo>
                  <a:cubicBezTo>
                    <a:pt x="325" y="143"/>
                    <a:pt x="325" y="143"/>
                    <a:pt x="325" y="143"/>
                  </a:cubicBezTo>
                  <a:cubicBezTo>
                    <a:pt x="325" y="144"/>
                    <a:pt x="325" y="144"/>
                    <a:pt x="325" y="144"/>
                  </a:cubicBezTo>
                  <a:cubicBezTo>
                    <a:pt x="323" y="145"/>
                    <a:pt x="323" y="145"/>
                    <a:pt x="323" y="145"/>
                  </a:cubicBezTo>
                  <a:cubicBezTo>
                    <a:pt x="323" y="147"/>
                    <a:pt x="323" y="147"/>
                    <a:pt x="323" y="147"/>
                  </a:cubicBezTo>
                  <a:cubicBezTo>
                    <a:pt x="323" y="150"/>
                    <a:pt x="323" y="150"/>
                    <a:pt x="323" y="150"/>
                  </a:cubicBezTo>
                  <a:cubicBezTo>
                    <a:pt x="322" y="153"/>
                    <a:pt x="322" y="153"/>
                    <a:pt x="322" y="153"/>
                  </a:cubicBezTo>
                  <a:cubicBezTo>
                    <a:pt x="323" y="154"/>
                    <a:pt x="323" y="154"/>
                    <a:pt x="323" y="154"/>
                  </a:cubicBezTo>
                  <a:cubicBezTo>
                    <a:pt x="323" y="156"/>
                    <a:pt x="323" y="156"/>
                    <a:pt x="323" y="156"/>
                  </a:cubicBezTo>
                  <a:cubicBezTo>
                    <a:pt x="322" y="158"/>
                    <a:pt x="322" y="158"/>
                    <a:pt x="322" y="158"/>
                  </a:cubicBezTo>
                  <a:cubicBezTo>
                    <a:pt x="321" y="159"/>
                    <a:pt x="321" y="159"/>
                    <a:pt x="321" y="159"/>
                  </a:cubicBezTo>
                  <a:cubicBezTo>
                    <a:pt x="320" y="160"/>
                    <a:pt x="320" y="160"/>
                    <a:pt x="320" y="160"/>
                  </a:cubicBezTo>
                  <a:cubicBezTo>
                    <a:pt x="321" y="162"/>
                    <a:pt x="321" y="162"/>
                    <a:pt x="321" y="162"/>
                  </a:cubicBezTo>
                  <a:cubicBezTo>
                    <a:pt x="320" y="163"/>
                    <a:pt x="320" y="163"/>
                    <a:pt x="320" y="163"/>
                  </a:cubicBezTo>
                  <a:cubicBezTo>
                    <a:pt x="319" y="164"/>
                    <a:pt x="319" y="164"/>
                    <a:pt x="319" y="164"/>
                  </a:cubicBezTo>
                  <a:cubicBezTo>
                    <a:pt x="319" y="166"/>
                    <a:pt x="319" y="166"/>
                    <a:pt x="319" y="166"/>
                  </a:cubicBezTo>
                  <a:cubicBezTo>
                    <a:pt x="318" y="168"/>
                    <a:pt x="318" y="168"/>
                    <a:pt x="318" y="168"/>
                  </a:cubicBezTo>
                  <a:cubicBezTo>
                    <a:pt x="317" y="170"/>
                    <a:pt x="317" y="170"/>
                    <a:pt x="317" y="170"/>
                  </a:cubicBezTo>
                  <a:cubicBezTo>
                    <a:pt x="316" y="169"/>
                    <a:pt x="316" y="169"/>
                    <a:pt x="316" y="169"/>
                  </a:cubicBezTo>
                  <a:cubicBezTo>
                    <a:pt x="315" y="168"/>
                    <a:pt x="315" y="168"/>
                    <a:pt x="315" y="168"/>
                  </a:cubicBezTo>
                  <a:cubicBezTo>
                    <a:pt x="315" y="167"/>
                    <a:pt x="315" y="167"/>
                    <a:pt x="315" y="167"/>
                  </a:cubicBezTo>
                  <a:cubicBezTo>
                    <a:pt x="314" y="167"/>
                    <a:pt x="314" y="167"/>
                    <a:pt x="314" y="167"/>
                  </a:cubicBezTo>
                  <a:cubicBezTo>
                    <a:pt x="314" y="167"/>
                    <a:pt x="314" y="167"/>
                    <a:pt x="314" y="167"/>
                  </a:cubicBezTo>
                  <a:cubicBezTo>
                    <a:pt x="315" y="166"/>
                    <a:pt x="315" y="166"/>
                    <a:pt x="315" y="166"/>
                  </a:cubicBezTo>
                  <a:cubicBezTo>
                    <a:pt x="314" y="165"/>
                    <a:pt x="314" y="165"/>
                    <a:pt x="314" y="165"/>
                  </a:cubicBezTo>
                  <a:cubicBezTo>
                    <a:pt x="313" y="165"/>
                    <a:pt x="313" y="165"/>
                    <a:pt x="313" y="165"/>
                  </a:cubicBezTo>
                  <a:cubicBezTo>
                    <a:pt x="312" y="165"/>
                    <a:pt x="312" y="165"/>
                    <a:pt x="312" y="165"/>
                  </a:cubicBezTo>
                  <a:cubicBezTo>
                    <a:pt x="312" y="165"/>
                    <a:pt x="312" y="165"/>
                    <a:pt x="312" y="165"/>
                  </a:cubicBezTo>
                  <a:cubicBezTo>
                    <a:pt x="311" y="166"/>
                    <a:pt x="311" y="166"/>
                    <a:pt x="311" y="166"/>
                  </a:cubicBezTo>
                  <a:cubicBezTo>
                    <a:pt x="311" y="167"/>
                    <a:pt x="311" y="167"/>
                    <a:pt x="311" y="167"/>
                  </a:cubicBezTo>
                  <a:cubicBezTo>
                    <a:pt x="312" y="167"/>
                    <a:pt x="312" y="167"/>
                    <a:pt x="312" y="167"/>
                  </a:cubicBezTo>
                  <a:cubicBezTo>
                    <a:pt x="311" y="168"/>
                    <a:pt x="311" y="168"/>
                    <a:pt x="311" y="168"/>
                  </a:cubicBezTo>
                  <a:cubicBezTo>
                    <a:pt x="311" y="168"/>
                    <a:pt x="311" y="168"/>
                    <a:pt x="311" y="168"/>
                  </a:cubicBezTo>
                  <a:cubicBezTo>
                    <a:pt x="311" y="169"/>
                    <a:pt x="311" y="169"/>
                    <a:pt x="311" y="169"/>
                  </a:cubicBezTo>
                  <a:cubicBezTo>
                    <a:pt x="312" y="170"/>
                    <a:pt x="312" y="170"/>
                    <a:pt x="312" y="170"/>
                  </a:cubicBezTo>
                  <a:cubicBezTo>
                    <a:pt x="313" y="171"/>
                    <a:pt x="313" y="171"/>
                    <a:pt x="313" y="171"/>
                  </a:cubicBezTo>
                  <a:cubicBezTo>
                    <a:pt x="314" y="172"/>
                    <a:pt x="314" y="172"/>
                    <a:pt x="314" y="172"/>
                  </a:cubicBezTo>
                  <a:cubicBezTo>
                    <a:pt x="315" y="173"/>
                    <a:pt x="315" y="173"/>
                    <a:pt x="315" y="173"/>
                  </a:cubicBezTo>
                  <a:cubicBezTo>
                    <a:pt x="315" y="175"/>
                    <a:pt x="315" y="175"/>
                    <a:pt x="315" y="175"/>
                  </a:cubicBezTo>
                  <a:cubicBezTo>
                    <a:pt x="317" y="176"/>
                    <a:pt x="317" y="176"/>
                    <a:pt x="317" y="176"/>
                  </a:cubicBezTo>
                  <a:cubicBezTo>
                    <a:pt x="318" y="176"/>
                    <a:pt x="318" y="176"/>
                    <a:pt x="318" y="176"/>
                  </a:cubicBezTo>
                  <a:cubicBezTo>
                    <a:pt x="320" y="178"/>
                    <a:pt x="320" y="178"/>
                    <a:pt x="320" y="178"/>
                  </a:cubicBezTo>
                  <a:cubicBezTo>
                    <a:pt x="321" y="180"/>
                    <a:pt x="321" y="180"/>
                    <a:pt x="321" y="180"/>
                  </a:cubicBezTo>
                  <a:cubicBezTo>
                    <a:pt x="320" y="181"/>
                    <a:pt x="320" y="181"/>
                    <a:pt x="320" y="181"/>
                  </a:cubicBezTo>
                  <a:cubicBezTo>
                    <a:pt x="319" y="181"/>
                    <a:pt x="319" y="181"/>
                    <a:pt x="319" y="181"/>
                  </a:cubicBezTo>
                  <a:cubicBezTo>
                    <a:pt x="318" y="181"/>
                    <a:pt x="318" y="181"/>
                    <a:pt x="318" y="181"/>
                  </a:cubicBezTo>
                  <a:cubicBezTo>
                    <a:pt x="316" y="179"/>
                    <a:pt x="316" y="179"/>
                    <a:pt x="316" y="179"/>
                  </a:cubicBezTo>
                  <a:cubicBezTo>
                    <a:pt x="316" y="178"/>
                    <a:pt x="316" y="178"/>
                    <a:pt x="316" y="178"/>
                  </a:cubicBezTo>
                  <a:cubicBezTo>
                    <a:pt x="315" y="177"/>
                    <a:pt x="315" y="177"/>
                    <a:pt x="315" y="177"/>
                  </a:cubicBezTo>
                  <a:cubicBezTo>
                    <a:pt x="314" y="177"/>
                    <a:pt x="314" y="177"/>
                    <a:pt x="314" y="177"/>
                  </a:cubicBezTo>
                  <a:cubicBezTo>
                    <a:pt x="313" y="177"/>
                    <a:pt x="313" y="177"/>
                    <a:pt x="313" y="177"/>
                  </a:cubicBezTo>
                  <a:cubicBezTo>
                    <a:pt x="313" y="178"/>
                    <a:pt x="313" y="178"/>
                    <a:pt x="313" y="178"/>
                  </a:cubicBezTo>
                  <a:cubicBezTo>
                    <a:pt x="314" y="179"/>
                    <a:pt x="314" y="179"/>
                    <a:pt x="314" y="179"/>
                  </a:cubicBezTo>
                  <a:cubicBezTo>
                    <a:pt x="314" y="180"/>
                    <a:pt x="314" y="180"/>
                    <a:pt x="314" y="180"/>
                  </a:cubicBezTo>
                  <a:cubicBezTo>
                    <a:pt x="314" y="181"/>
                    <a:pt x="314" y="181"/>
                    <a:pt x="314" y="181"/>
                  </a:cubicBezTo>
                  <a:cubicBezTo>
                    <a:pt x="313" y="181"/>
                    <a:pt x="313" y="181"/>
                    <a:pt x="313" y="181"/>
                  </a:cubicBezTo>
                  <a:cubicBezTo>
                    <a:pt x="313" y="181"/>
                    <a:pt x="313" y="181"/>
                    <a:pt x="313" y="181"/>
                  </a:cubicBezTo>
                  <a:cubicBezTo>
                    <a:pt x="312" y="181"/>
                    <a:pt x="312" y="181"/>
                    <a:pt x="312" y="181"/>
                  </a:cubicBezTo>
                  <a:cubicBezTo>
                    <a:pt x="313" y="182"/>
                    <a:pt x="313" y="182"/>
                    <a:pt x="313" y="182"/>
                  </a:cubicBezTo>
                  <a:cubicBezTo>
                    <a:pt x="314" y="183"/>
                    <a:pt x="314" y="183"/>
                    <a:pt x="314" y="183"/>
                  </a:cubicBezTo>
                  <a:cubicBezTo>
                    <a:pt x="314" y="183"/>
                    <a:pt x="314" y="183"/>
                    <a:pt x="314" y="183"/>
                  </a:cubicBezTo>
                  <a:cubicBezTo>
                    <a:pt x="313" y="184"/>
                    <a:pt x="313" y="184"/>
                    <a:pt x="313" y="184"/>
                  </a:cubicBezTo>
                  <a:cubicBezTo>
                    <a:pt x="314" y="184"/>
                    <a:pt x="314" y="184"/>
                    <a:pt x="314" y="184"/>
                  </a:cubicBezTo>
                  <a:cubicBezTo>
                    <a:pt x="315" y="184"/>
                    <a:pt x="315" y="184"/>
                    <a:pt x="315" y="184"/>
                  </a:cubicBezTo>
                  <a:cubicBezTo>
                    <a:pt x="316" y="185"/>
                    <a:pt x="316" y="185"/>
                    <a:pt x="316" y="185"/>
                  </a:cubicBezTo>
                  <a:cubicBezTo>
                    <a:pt x="317" y="185"/>
                    <a:pt x="317" y="185"/>
                    <a:pt x="317" y="185"/>
                  </a:cubicBezTo>
                  <a:cubicBezTo>
                    <a:pt x="317" y="187"/>
                    <a:pt x="317" y="187"/>
                    <a:pt x="317" y="187"/>
                  </a:cubicBezTo>
                  <a:cubicBezTo>
                    <a:pt x="317" y="187"/>
                    <a:pt x="317" y="187"/>
                    <a:pt x="317" y="187"/>
                  </a:cubicBezTo>
                  <a:cubicBezTo>
                    <a:pt x="317" y="188"/>
                    <a:pt x="317" y="188"/>
                    <a:pt x="317" y="188"/>
                  </a:cubicBezTo>
                  <a:cubicBezTo>
                    <a:pt x="318" y="187"/>
                    <a:pt x="318" y="187"/>
                    <a:pt x="318" y="187"/>
                  </a:cubicBezTo>
                  <a:cubicBezTo>
                    <a:pt x="320" y="186"/>
                    <a:pt x="320" y="186"/>
                    <a:pt x="320" y="186"/>
                  </a:cubicBezTo>
                  <a:cubicBezTo>
                    <a:pt x="321" y="185"/>
                    <a:pt x="321" y="185"/>
                    <a:pt x="321" y="185"/>
                  </a:cubicBezTo>
                  <a:cubicBezTo>
                    <a:pt x="321" y="184"/>
                    <a:pt x="321" y="184"/>
                    <a:pt x="321" y="184"/>
                  </a:cubicBezTo>
                  <a:cubicBezTo>
                    <a:pt x="321" y="185"/>
                    <a:pt x="321" y="185"/>
                    <a:pt x="321" y="185"/>
                  </a:cubicBezTo>
                  <a:cubicBezTo>
                    <a:pt x="322" y="186"/>
                    <a:pt x="322" y="186"/>
                    <a:pt x="322" y="186"/>
                  </a:cubicBezTo>
                  <a:cubicBezTo>
                    <a:pt x="323" y="186"/>
                    <a:pt x="323" y="186"/>
                    <a:pt x="323" y="186"/>
                  </a:cubicBezTo>
                  <a:cubicBezTo>
                    <a:pt x="324" y="187"/>
                    <a:pt x="324" y="187"/>
                    <a:pt x="324" y="187"/>
                  </a:cubicBezTo>
                  <a:cubicBezTo>
                    <a:pt x="325" y="187"/>
                    <a:pt x="325" y="187"/>
                    <a:pt x="325" y="187"/>
                  </a:cubicBezTo>
                  <a:cubicBezTo>
                    <a:pt x="325" y="189"/>
                    <a:pt x="325" y="189"/>
                    <a:pt x="325" y="189"/>
                  </a:cubicBezTo>
                  <a:cubicBezTo>
                    <a:pt x="325" y="190"/>
                    <a:pt x="325" y="190"/>
                    <a:pt x="325" y="190"/>
                  </a:cubicBezTo>
                  <a:cubicBezTo>
                    <a:pt x="325" y="190"/>
                    <a:pt x="325" y="190"/>
                    <a:pt x="325" y="190"/>
                  </a:cubicBezTo>
                  <a:cubicBezTo>
                    <a:pt x="324" y="193"/>
                    <a:pt x="324" y="193"/>
                    <a:pt x="324" y="193"/>
                  </a:cubicBezTo>
                  <a:cubicBezTo>
                    <a:pt x="324" y="195"/>
                    <a:pt x="324" y="195"/>
                    <a:pt x="324" y="195"/>
                  </a:cubicBezTo>
                  <a:cubicBezTo>
                    <a:pt x="324" y="196"/>
                    <a:pt x="324" y="196"/>
                    <a:pt x="324" y="196"/>
                  </a:cubicBezTo>
                  <a:cubicBezTo>
                    <a:pt x="324" y="198"/>
                    <a:pt x="324" y="198"/>
                    <a:pt x="324" y="198"/>
                  </a:cubicBezTo>
                  <a:cubicBezTo>
                    <a:pt x="323" y="199"/>
                    <a:pt x="323" y="199"/>
                    <a:pt x="323" y="199"/>
                  </a:cubicBezTo>
                  <a:cubicBezTo>
                    <a:pt x="323" y="200"/>
                    <a:pt x="323" y="200"/>
                    <a:pt x="323" y="200"/>
                  </a:cubicBezTo>
                  <a:cubicBezTo>
                    <a:pt x="322" y="201"/>
                    <a:pt x="322" y="201"/>
                    <a:pt x="322" y="201"/>
                  </a:cubicBezTo>
                  <a:cubicBezTo>
                    <a:pt x="322" y="201"/>
                    <a:pt x="322" y="201"/>
                    <a:pt x="322" y="201"/>
                  </a:cubicBezTo>
                  <a:cubicBezTo>
                    <a:pt x="321" y="199"/>
                    <a:pt x="321" y="199"/>
                    <a:pt x="321" y="199"/>
                  </a:cubicBezTo>
                  <a:cubicBezTo>
                    <a:pt x="319" y="199"/>
                    <a:pt x="319" y="199"/>
                    <a:pt x="319" y="199"/>
                  </a:cubicBezTo>
                  <a:cubicBezTo>
                    <a:pt x="318" y="198"/>
                    <a:pt x="318" y="198"/>
                    <a:pt x="318" y="198"/>
                  </a:cubicBezTo>
                  <a:cubicBezTo>
                    <a:pt x="317" y="197"/>
                    <a:pt x="317" y="197"/>
                    <a:pt x="317" y="197"/>
                  </a:cubicBezTo>
                  <a:cubicBezTo>
                    <a:pt x="317" y="198"/>
                    <a:pt x="317" y="198"/>
                    <a:pt x="317" y="198"/>
                  </a:cubicBezTo>
                  <a:cubicBezTo>
                    <a:pt x="315" y="197"/>
                    <a:pt x="315" y="197"/>
                    <a:pt x="315" y="197"/>
                  </a:cubicBezTo>
                  <a:cubicBezTo>
                    <a:pt x="315" y="197"/>
                    <a:pt x="315" y="197"/>
                    <a:pt x="315" y="197"/>
                  </a:cubicBezTo>
                  <a:cubicBezTo>
                    <a:pt x="315" y="196"/>
                    <a:pt x="315" y="196"/>
                    <a:pt x="315" y="196"/>
                  </a:cubicBezTo>
                  <a:cubicBezTo>
                    <a:pt x="314" y="194"/>
                    <a:pt x="314" y="194"/>
                    <a:pt x="314" y="194"/>
                  </a:cubicBezTo>
                  <a:cubicBezTo>
                    <a:pt x="314" y="194"/>
                    <a:pt x="314" y="194"/>
                    <a:pt x="314" y="194"/>
                  </a:cubicBezTo>
                  <a:cubicBezTo>
                    <a:pt x="313" y="195"/>
                    <a:pt x="313" y="195"/>
                    <a:pt x="313" y="195"/>
                  </a:cubicBezTo>
                  <a:cubicBezTo>
                    <a:pt x="312" y="194"/>
                    <a:pt x="312" y="194"/>
                    <a:pt x="312" y="194"/>
                  </a:cubicBezTo>
                  <a:cubicBezTo>
                    <a:pt x="311" y="193"/>
                    <a:pt x="311" y="193"/>
                    <a:pt x="311" y="193"/>
                  </a:cubicBezTo>
                  <a:cubicBezTo>
                    <a:pt x="310" y="193"/>
                    <a:pt x="310" y="193"/>
                    <a:pt x="310" y="193"/>
                  </a:cubicBezTo>
                  <a:cubicBezTo>
                    <a:pt x="308" y="193"/>
                    <a:pt x="308" y="193"/>
                    <a:pt x="308" y="193"/>
                  </a:cubicBezTo>
                  <a:cubicBezTo>
                    <a:pt x="309" y="194"/>
                    <a:pt x="309" y="194"/>
                    <a:pt x="309" y="194"/>
                  </a:cubicBezTo>
                  <a:cubicBezTo>
                    <a:pt x="309" y="195"/>
                    <a:pt x="309" y="195"/>
                    <a:pt x="309" y="195"/>
                  </a:cubicBezTo>
                  <a:cubicBezTo>
                    <a:pt x="308" y="195"/>
                    <a:pt x="308" y="195"/>
                    <a:pt x="308" y="195"/>
                  </a:cubicBezTo>
                  <a:cubicBezTo>
                    <a:pt x="307" y="194"/>
                    <a:pt x="307" y="194"/>
                    <a:pt x="307" y="194"/>
                  </a:cubicBezTo>
                  <a:cubicBezTo>
                    <a:pt x="306" y="194"/>
                    <a:pt x="306" y="194"/>
                    <a:pt x="306" y="194"/>
                  </a:cubicBezTo>
                  <a:cubicBezTo>
                    <a:pt x="305" y="195"/>
                    <a:pt x="305" y="195"/>
                    <a:pt x="305" y="195"/>
                  </a:cubicBezTo>
                  <a:cubicBezTo>
                    <a:pt x="305" y="195"/>
                    <a:pt x="305" y="195"/>
                    <a:pt x="305" y="195"/>
                  </a:cubicBezTo>
                  <a:cubicBezTo>
                    <a:pt x="306" y="195"/>
                    <a:pt x="306" y="195"/>
                    <a:pt x="306" y="195"/>
                  </a:cubicBezTo>
                  <a:cubicBezTo>
                    <a:pt x="308" y="196"/>
                    <a:pt x="308" y="196"/>
                    <a:pt x="308" y="196"/>
                  </a:cubicBezTo>
                  <a:cubicBezTo>
                    <a:pt x="308" y="196"/>
                    <a:pt x="308" y="196"/>
                    <a:pt x="308" y="196"/>
                  </a:cubicBezTo>
                  <a:cubicBezTo>
                    <a:pt x="308" y="197"/>
                    <a:pt x="308" y="197"/>
                    <a:pt x="308" y="197"/>
                  </a:cubicBezTo>
                  <a:cubicBezTo>
                    <a:pt x="307" y="197"/>
                    <a:pt x="307" y="197"/>
                    <a:pt x="307" y="197"/>
                  </a:cubicBezTo>
                  <a:cubicBezTo>
                    <a:pt x="305" y="199"/>
                    <a:pt x="305" y="199"/>
                    <a:pt x="305" y="199"/>
                  </a:cubicBezTo>
                  <a:cubicBezTo>
                    <a:pt x="303" y="200"/>
                    <a:pt x="303" y="200"/>
                    <a:pt x="303" y="200"/>
                  </a:cubicBezTo>
                  <a:cubicBezTo>
                    <a:pt x="302" y="200"/>
                    <a:pt x="302" y="200"/>
                    <a:pt x="302" y="200"/>
                  </a:cubicBezTo>
                  <a:cubicBezTo>
                    <a:pt x="302" y="199"/>
                    <a:pt x="302" y="199"/>
                    <a:pt x="302" y="199"/>
                  </a:cubicBezTo>
                  <a:cubicBezTo>
                    <a:pt x="302" y="198"/>
                    <a:pt x="302" y="198"/>
                    <a:pt x="302" y="198"/>
                  </a:cubicBezTo>
                  <a:cubicBezTo>
                    <a:pt x="302" y="197"/>
                    <a:pt x="302" y="197"/>
                    <a:pt x="302" y="197"/>
                  </a:cubicBezTo>
                  <a:cubicBezTo>
                    <a:pt x="301" y="198"/>
                    <a:pt x="301" y="198"/>
                    <a:pt x="301" y="198"/>
                  </a:cubicBezTo>
                  <a:cubicBezTo>
                    <a:pt x="301" y="199"/>
                    <a:pt x="301" y="199"/>
                    <a:pt x="301" y="199"/>
                  </a:cubicBezTo>
                  <a:cubicBezTo>
                    <a:pt x="301" y="200"/>
                    <a:pt x="301" y="200"/>
                    <a:pt x="301" y="200"/>
                  </a:cubicBezTo>
                  <a:cubicBezTo>
                    <a:pt x="300" y="201"/>
                    <a:pt x="300" y="201"/>
                    <a:pt x="300" y="201"/>
                  </a:cubicBezTo>
                  <a:cubicBezTo>
                    <a:pt x="301" y="201"/>
                    <a:pt x="301" y="201"/>
                    <a:pt x="301" y="201"/>
                  </a:cubicBezTo>
                  <a:cubicBezTo>
                    <a:pt x="301" y="202"/>
                    <a:pt x="301" y="202"/>
                    <a:pt x="301" y="202"/>
                  </a:cubicBezTo>
                  <a:cubicBezTo>
                    <a:pt x="301" y="203"/>
                    <a:pt x="301" y="203"/>
                    <a:pt x="301" y="203"/>
                  </a:cubicBezTo>
                  <a:cubicBezTo>
                    <a:pt x="301" y="204"/>
                    <a:pt x="301" y="204"/>
                    <a:pt x="301" y="204"/>
                  </a:cubicBezTo>
                  <a:cubicBezTo>
                    <a:pt x="301" y="205"/>
                    <a:pt x="301" y="205"/>
                    <a:pt x="301" y="205"/>
                  </a:cubicBezTo>
                  <a:cubicBezTo>
                    <a:pt x="300" y="205"/>
                    <a:pt x="300" y="205"/>
                    <a:pt x="300" y="205"/>
                  </a:cubicBezTo>
                  <a:cubicBezTo>
                    <a:pt x="299" y="204"/>
                    <a:pt x="299" y="204"/>
                    <a:pt x="299" y="204"/>
                  </a:cubicBezTo>
                  <a:cubicBezTo>
                    <a:pt x="298" y="204"/>
                    <a:pt x="298" y="204"/>
                    <a:pt x="298" y="204"/>
                  </a:cubicBezTo>
                  <a:cubicBezTo>
                    <a:pt x="297" y="205"/>
                    <a:pt x="297" y="205"/>
                    <a:pt x="297" y="205"/>
                  </a:cubicBezTo>
                  <a:cubicBezTo>
                    <a:pt x="298" y="206"/>
                    <a:pt x="298" y="206"/>
                    <a:pt x="298" y="206"/>
                  </a:cubicBezTo>
                  <a:cubicBezTo>
                    <a:pt x="299" y="206"/>
                    <a:pt x="299" y="206"/>
                    <a:pt x="299" y="206"/>
                  </a:cubicBezTo>
                  <a:cubicBezTo>
                    <a:pt x="302" y="206"/>
                    <a:pt x="302" y="206"/>
                    <a:pt x="302" y="206"/>
                  </a:cubicBezTo>
                  <a:cubicBezTo>
                    <a:pt x="302" y="207"/>
                    <a:pt x="302" y="207"/>
                    <a:pt x="302" y="207"/>
                  </a:cubicBezTo>
                  <a:cubicBezTo>
                    <a:pt x="302" y="208"/>
                    <a:pt x="302" y="208"/>
                    <a:pt x="302" y="208"/>
                  </a:cubicBezTo>
                  <a:cubicBezTo>
                    <a:pt x="302" y="209"/>
                    <a:pt x="302" y="209"/>
                    <a:pt x="302" y="209"/>
                  </a:cubicBezTo>
                  <a:cubicBezTo>
                    <a:pt x="302" y="209"/>
                    <a:pt x="302" y="209"/>
                    <a:pt x="302" y="209"/>
                  </a:cubicBezTo>
                  <a:cubicBezTo>
                    <a:pt x="303" y="209"/>
                    <a:pt x="303" y="209"/>
                    <a:pt x="303" y="209"/>
                  </a:cubicBezTo>
                  <a:cubicBezTo>
                    <a:pt x="305" y="208"/>
                    <a:pt x="305" y="208"/>
                    <a:pt x="305" y="208"/>
                  </a:cubicBezTo>
                  <a:cubicBezTo>
                    <a:pt x="306" y="209"/>
                    <a:pt x="306" y="209"/>
                    <a:pt x="306" y="209"/>
                  </a:cubicBezTo>
                  <a:cubicBezTo>
                    <a:pt x="307" y="209"/>
                    <a:pt x="307" y="209"/>
                    <a:pt x="307" y="209"/>
                  </a:cubicBezTo>
                  <a:cubicBezTo>
                    <a:pt x="309" y="210"/>
                    <a:pt x="309" y="210"/>
                    <a:pt x="309" y="210"/>
                  </a:cubicBezTo>
                  <a:cubicBezTo>
                    <a:pt x="310" y="210"/>
                    <a:pt x="310" y="210"/>
                    <a:pt x="310" y="210"/>
                  </a:cubicBezTo>
                  <a:cubicBezTo>
                    <a:pt x="311" y="210"/>
                    <a:pt x="311" y="210"/>
                    <a:pt x="311" y="210"/>
                  </a:cubicBezTo>
                  <a:cubicBezTo>
                    <a:pt x="312" y="209"/>
                    <a:pt x="312" y="209"/>
                    <a:pt x="312" y="209"/>
                  </a:cubicBezTo>
                  <a:cubicBezTo>
                    <a:pt x="312" y="209"/>
                    <a:pt x="312" y="209"/>
                    <a:pt x="312" y="209"/>
                  </a:cubicBezTo>
                  <a:cubicBezTo>
                    <a:pt x="312" y="210"/>
                    <a:pt x="312" y="210"/>
                    <a:pt x="312" y="210"/>
                  </a:cubicBezTo>
                  <a:cubicBezTo>
                    <a:pt x="312" y="212"/>
                    <a:pt x="312" y="212"/>
                    <a:pt x="312" y="212"/>
                  </a:cubicBezTo>
                  <a:cubicBezTo>
                    <a:pt x="313" y="213"/>
                    <a:pt x="313" y="213"/>
                    <a:pt x="313" y="213"/>
                  </a:cubicBezTo>
                  <a:cubicBezTo>
                    <a:pt x="312" y="213"/>
                    <a:pt x="312" y="213"/>
                    <a:pt x="312" y="213"/>
                  </a:cubicBezTo>
                  <a:cubicBezTo>
                    <a:pt x="311" y="214"/>
                    <a:pt x="311" y="214"/>
                    <a:pt x="311" y="214"/>
                  </a:cubicBezTo>
                  <a:cubicBezTo>
                    <a:pt x="311" y="213"/>
                    <a:pt x="311" y="213"/>
                    <a:pt x="311" y="213"/>
                  </a:cubicBezTo>
                  <a:cubicBezTo>
                    <a:pt x="310" y="213"/>
                    <a:pt x="310" y="213"/>
                    <a:pt x="310" y="213"/>
                  </a:cubicBezTo>
                  <a:cubicBezTo>
                    <a:pt x="308" y="214"/>
                    <a:pt x="308" y="214"/>
                    <a:pt x="308" y="214"/>
                  </a:cubicBezTo>
                  <a:cubicBezTo>
                    <a:pt x="307" y="214"/>
                    <a:pt x="307" y="214"/>
                    <a:pt x="307" y="214"/>
                  </a:cubicBezTo>
                  <a:cubicBezTo>
                    <a:pt x="307" y="213"/>
                    <a:pt x="307" y="213"/>
                    <a:pt x="307" y="213"/>
                  </a:cubicBezTo>
                  <a:cubicBezTo>
                    <a:pt x="304" y="213"/>
                    <a:pt x="304" y="213"/>
                    <a:pt x="304" y="213"/>
                  </a:cubicBezTo>
                  <a:cubicBezTo>
                    <a:pt x="302" y="214"/>
                    <a:pt x="302" y="214"/>
                    <a:pt x="302" y="214"/>
                  </a:cubicBezTo>
                  <a:cubicBezTo>
                    <a:pt x="302" y="214"/>
                    <a:pt x="302" y="214"/>
                    <a:pt x="302" y="214"/>
                  </a:cubicBezTo>
                  <a:cubicBezTo>
                    <a:pt x="301" y="213"/>
                    <a:pt x="301" y="213"/>
                    <a:pt x="301" y="213"/>
                  </a:cubicBezTo>
                  <a:cubicBezTo>
                    <a:pt x="301" y="214"/>
                    <a:pt x="301" y="214"/>
                    <a:pt x="301" y="214"/>
                  </a:cubicBezTo>
                  <a:cubicBezTo>
                    <a:pt x="301" y="214"/>
                    <a:pt x="301" y="214"/>
                    <a:pt x="301" y="214"/>
                  </a:cubicBezTo>
                  <a:cubicBezTo>
                    <a:pt x="302" y="215"/>
                    <a:pt x="302" y="215"/>
                    <a:pt x="302" y="215"/>
                  </a:cubicBezTo>
                  <a:cubicBezTo>
                    <a:pt x="303" y="215"/>
                    <a:pt x="303" y="215"/>
                    <a:pt x="303" y="215"/>
                  </a:cubicBezTo>
                  <a:cubicBezTo>
                    <a:pt x="304" y="214"/>
                    <a:pt x="304" y="214"/>
                    <a:pt x="304" y="214"/>
                  </a:cubicBezTo>
                  <a:cubicBezTo>
                    <a:pt x="307" y="215"/>
                    <a:pt x="307" y="215"/>
                    <a:pt x="307" y="215"/>
                  </a:cubicBezTo>
                  <a:cubicBezTo>
                    <a:pt x="308" y="215"/>
                    <a:pt x="308" y="215"/>
                    <a:pt x="308" y="215"/>
                  </a:cubicBezTo>
                  <a:cubicBezTo>
                    <a:pt x="309" y="216"/>
                    <a:pt x="309" y="216"/>
                    <a:pt x="309" y="216"/>
                  </a:cubicBezTo>
                  <a:cubicBezTo>
                    <a:pt x="310" y="216"/>
                    <a:pt x="310" y="216"/>
                    <a:pt x="310" y="216"/>
                  </a:cubicBezTo>
                  <a:cubicBezTo>
                    <a:pt x="311" y="217"/>
                    <a:pt x="311" y="217"/>
                    <a:pt x="311" y="217"/>
                  </a:cubicBezTo>
                  <a:cubicBezTo>
                    <a:pt x="312" y="218"/>
                    <a:pt x="312" y="218"/>
                    <a:pt x="312" y="218"/>
                  </a:cubicBezTo>
                  <a:cubicBezTo>
                    <a:pt x="313" y="219"/>
                    <a:pt x="313" y="219"/>
                    <a:pt x="313" y="219"/>
                  </a:cubicBezTo>
                  <a:cubicBezTo>
                    <a:pt x="314" y="220"/>
                    <a:pt x="314" y="220"/>
                    <a:pt x="314" y="220"/>
                  </a:cubicBezTo>
                  <a:cubicBezTo>
                    <a:pt x="314" y="221"/>
                    <a:pt x="314" y="221"/>
                    <a:pt x="314" y="221"/>
                  </a:cubicBezTo>
                  <a:cubicBezTo>
                    <a:pt x="314" y="221"/>
                    <a:pt x="314" y="221"/>
                    <a:pt x="314" y="221"/>
                  </a:cubicBezTo>
                  <a:cubicBezTo>
                    <a:pt x="313" y="221"/>
                    <a:pt x="313" y="221"/>
                    <a:pt x="313" y="221"/>
                  </a:cubicBezTo>
                  <a:cubicBezTo>
                    <a:pt x="312" y="221"/>
                    <a:pt x="312" y="221"/>
                    <a:pt x="312" y="221"/>
                  </a:cubicBezTo>
                  <a:cubicBezTo>
                    <a:pt x="312" y="221"/>
                    <a:pt x="312" y="221"/>
                    <a:pt x="312" y="221"/>
                  </a:cubicBezTo>
                  <a:cubicBezTo>
                    <a:pt x="312" y="222"/>
                    <a:pt x="312" y="222"/>
                    <a:pt x="312" y="222"/>
                  </a:cubicBezTo>
                  <a:cubicBezTo>
                    <a:pt x="313" y="223"/>
                    <a:pt x="313" y="223"/>
                    <a:pt x="313" y="223"/>
                  </a:cubicBezTo>
                  <a:cubicBezTo>
                    <a:pt x="313" y="225"/>
                    <a:pt x="313" y="225"/>
                    <a:pt x="313" y="225"/>
                  </a:cubicBezTo>
                  <a:cubicBezTo>
                    <a:pt x="313" y="226"/>
                    <a:pt x="313" y="226"/>
                    <a:pt x="313" y="226"/>
                  </a:cubicBezTo>
                  <a:cubicBezTo>
                    <a:pt x="313" y="228"/>
                    <a:pt x="313" y="228"/>
                    <a:pt x="313" y="228"/>
                  </a:cubicBezTo>
                  <a:cubicBezTo>
                    <a:pt x="313" y="229"/>
                    <a:pt x="313" y="229"/>
                    <a:pt x="313" y="229"/>
                  </a:cubicBezTo>
                  <a:cubicBezTo>
                    <a:pt x="312" y="230"/>
                    <a:pt x="312" y="230"/>
                    <a:pt x="312" y="230"/>
                  </a:cubicBezTo>
                  <a:cubicBezTo>
                    <a:pt x="311" y="232"/>
                    <a:pt x="311" y="232"/>
                    <a:pt x="311" y="232"/>
                  </a:cubicBezTo>
                  <a:cubicBezTo>
                    <a:pt x="310" y="233"/>
                    <a:pt x="310" y="233"/>
                    <a:pt x="310" y="233"/>
                  </a:cubicBezTo>
                  <a:cubicBezTo>
                    <a:pt x="309" y="234"/>
                    <a:pt x="309" y="234"/>
                    <a:pt x="309" y="234"/>
                  </a:cubicBezTo>
                  <a:cubicBezTo>
                    <a:pt x="309" y="233"/>
                    <a:pt x="309" y="233"/>
                    <a:pt x="309" y="233"/>
                  </a:cubicBezTo>
                  <a:cubicBezTo>
                    <a:pt x="308" y="231"/>
                    <a:pt x="308" y="231"/>
                    <a:pt x="308" y="231"/>
                  </a:cubicBezTo>
                  <a:cubicBezTo>
                    <a:pt x="309" y="230"/>
                    <a:pt x="309" y="230"/>
                    <a:pt x="309" y="230"/>
                  </a:cubicBezTo>
                  <a:cubicBezTo>
                    <a:pt x="309" y="230"/>
                    <a:pt x="309" y="230"/>
                    <a:pt x="309" y="230"/>
                  </a:cubicBezTo>
                  <a:cubicBezTo>
                    <a:pt x="308" y="229"/>
                    <a:pt x="308" y="229"/>
                    <a:pt x="308" y="229"/>
                  </a:cubicBezTo>
                  <a:cubicBezTo>
                    <a:pt x="307" y="230"/>
                    <a:pt x="307" y="230"/>
                    <a:pt x="307" y="230"/>
                  </a:cubicBezTo>
                  <a:cubicBezTo>
                    <a:pt x="306" y="230"/>
                    <a:pt x="306" y="230"/>
                    <a:pt x="306" y="230"/>
                  </a:cubicBezTo>
                  <a:cubicBezTo>
                    <a:pt x="304" y="227"/>
                    <a:pt x="304" y="227"/>
                    <a:pt x="304" y="227"/>
                  </a:cubicBezTo>
                  <a:cubicBezTo>
                    <a:pt x="302" y="226"/>
                    <a:pt x="302" y="226"/>
                    <a:pt x="302" y="226"/>
                  </a:cubicBezTo>
                  <a:cubicBezTo>
                    <a:pt x="301" y="225"/>
                    <a:pt x="301" y="225"/>
                    <a:pt x="301" y="225"/>
                  </a:cubicBezTo>
                  <a:cubicBezTo>
                    <a:pt x="301" y="224"/>
                    <a:pt x="301" y="224"/>
                    <a:pt x="301" y="224"/>
                  </a:cubicBezTo>
                  <a:cubicBezTo>
                    <a:pt x="300" y="222"/>
                    <a:pt x="300" y="222"/>
                    <a:pt x="300" y="222"/>
                  </a:cubicBezTo>
                  <a:cubicBezTo>
                    <a:pt x="298" y="220"/>
                    <a:pt x="298" y="220"/>
                    <a:pt x="298" y="220"/>
                  </a:cubicBezTo>
                  <a:cubicBezTo>
                    <a:pt x="297" y="220"/>
                    <a:pt x="297" y="220"/>
                    <a:pt x="297" y="220"/>
                  </a:cubicBezTo>
                  <a:cubicBezTo>
                    <a:pt x="297" y="220"/>
                    <a:pt x="297" y="220"/>
                    <a:pt x="297" y="220"/>
                  </a:cubicBezTo>
                  <a:cubicBezTo>
                    <a:pt x="297" y="220"/>
                    <a:pt x="297" y="220"/>
                    <a:pt x="297" y="220"/>
                  </a:cubicBezTo>
                  <a:cubicBezTo>
                    <a:pt x="297" y="221"/>
                    <a:pt x="297" y="221"/>
                    <a:pt x="297" y="221"/>
                  </a:cubicBezTo>
                  <a:cubicBezTo>
                    <a:pt x="299" y="222"/>
                    <a:pt x="299" y="222"/>
                    <a:pt x="299" y="222"/>
                  </a:cubicBezTo>
                  <a:cubicBezTo>
                    <a:pt x="299" y="223"/>
                    <a:pt x="299" y="223"/>
                    <a:pt x="299" y="223"/>
                  </a:cubicBezTo>
                  <a:cubicBezTo>
                    <a:pt x="298" y="224"/>
                    <a:pt x="298" y="224"/>
                    <a:pt x="298" y="224"/>
                  </a:cubicBezTo>
                  <a:cubicBezTo>
                    <a:pt x="296" y="224"/>
                    <a:pt x="296" y="224"/>
                    <a:pt x="296" y="224"/>
                  </a:cubicBezTo>
                  <a:cubicBezTo>
                    <a:pt x="295" y="223"/>
                    <a:pt x="295" y="223"/>
                    <a:pt x="295" y="223"/>
                  </a:cubicBezTo>
                  <a:cubicBezTo>
                    <a:pt x="295" y="222"/>
                    <a:pt x="295" y="222"/>
                    <a:pt x="295" y="222"/>
                  </a:cubicBezTo>
                  <a:cubicBezTo>
                    <a:pt x="294" y="221"/>
                    <a:pt x="294" y="221"/>
                    <a:pt x="294" y="221"/>
                  </a:cubicBezTo>
                  <a:cubicBezTo>
                    <a:pt x="294" y="222"/>
                    <a:pt x="294" y="222"/>
                    <a:pt x="294" y="222"/>
                  </a:cubicBezTo>
                  <a:cubicBezTo>
                    <a:pt x="294" y="223"/>
                    <a:pt x="294" y="223"/>
                    <a:pt x="294" y="223"/>
                  </a:cubicBezTo>
                  <a:cubicBezTo>
                    <a:pt x="295" y="224"/>
                    <a:pt x="295" y="224"/>
                    <a:pt x="295" y="224"/>
                  </a:cubicBezTo>
                  <a:cubicBezTo>
                    <a:pt x="298" y="225"/>
                    <a:pt x="298" y="225"/>
                    <a:pt x="298" y="225"/>
                  </a:cubicBezTo>
                  <a:cubicBezTo>
                    <a:pt x="300" y="225"/>
                    <a:pt x="300" y="225"/>
                    <a:pt x="300" y="225"/>
                  </a:cubicBezTo>
                  <a:cubicBezTo>
                    <a:pt x="302" y="227"/>
                    <a:pt x="302" y="227"/>
                    <a:pt x="302" y="227"/>
                  </a:cubicBezTo>
                  <a:cubicBezTo>
                    <a:pt x="306" y="231"/>
                    <a:pt x="306" y="231"/>
                    <a:pt x="306" y="231"/>
                  </a:cubicBezTo>
                  <a:cubicBezTo>
                    <a:pt x="306" y="231"/>
                    <a:pt x="306" y="231"/>
                    <a:pt x="306" y="231"/>
                  </a:cubicBezTo>
                  <a:cubicBezTo>
                    <a:pt x="305" y="232"/>
                    <a:pt x="305" y="232"/>
                    <a:pt x="305" y="232"/>
                  </a:cubicBezTo>
                  <a:cubicBezTo>
                    <a:pt x="305" y="232"/>
                    <a:pt x="305" y="232"/>
                    <a:pt x="305" y="232"/>
                  </a:cubicBezTo>
                  <a:cubicBezTo>
                    <a:pt x="304" y="231"/>
                    <a:pt x="304" y="231"/>
                    <a:pt x="304" y="231"/>
                  </a:cubicBezTo>
                  <a:cubicBezTo>
                    <a:pt x="302" y="232"/>
                    <a:pt x="302" y="232"/>
                    <a:pt x="302" y="232"/>
                  </a:cubicBezTo>
                  <a:cubicBezTo>
                    <a:pt x="301" y="232"/>
                    <a:pt x="301" y="232"/>
                    <a:pt x="301" y="232"/>
                  </a:cubicBezTo>
                  <a:cubicBezTo>
                    <a:pt x="300" y="234"/>
                    <a:pt x="300" y="234"/>
                    <a:pt x="300" y="234"/>
                  </a:cubicBezTo>
                  <a:cubicBezTo>
                    <a:pt x="298" y="234"/>
                    <a:pt x="298" y="234"/>
                    <a:pt x="298" y="234"/>
                  </a:cubicBezTo>
                  <a:cubicBezTo>
                    <a:pt x="297" y="233"/>
                    <a:pt x="297" y="233"/>
                    <a:pt x="297" y="233"/>
                  </a:cubicBezTo>
                  <a:cubicBezTo>
                    <a:pt x="297" y="232"/>
                    <a:pt x="297" y="232"/>
                    <a:pt x="297" y="232"/>
                  </a:cubicBezTo>
                  <a:cubicBezTo>
                    <a:pt x="297" y="231"/>
                    <a:pt x="297" y="231"/>
                    <a:pt x="297" y="231"/>
                  </a:cubicBezTo>
                  <a:cubicBezTo>
                    <a:pt x="297" y="231"/>
                    <a:pt x="297" y="231"/>
                    <a:pt x="297" y="231"/>
                  </a:cubicBezTo>
                  <a:cubicBezTo>
                    <a:pt x="296" y="230"/>
                    <a:pt x="296" y="230"/>
                    <a:pt x="296" y="230"/>
                  </a:cubicBezTo>
                  <a:cubicBezTo>
                    <a:pt x="296" y="231"/>
                    <a:pt x="296" y="231"/>
                    <a:pt x="296" y="231"/>
                  </a:cubicBezTo>
                  <a:cubicBezTo>
                    <a:pt x="296" y="232"/>
                    <a:pt x="296" y="232"/>
                    <a:pt x="296" y="232"/>
                  </a:cubicBezTo>
                  <a:cubicBezTo>
                    <a:pt x="296" y="234"/>
                    <a:pt x="296" y="234"/>
                    <a:pt x="296" y="234"/>
                  </a:cubicBezTo>
                  <a:cubicBezTo>
                    <a:pt x="297" y="235"/>
                    <a:pt x="297" y="235"/>
                    <a:pt x="297" y="235"/>
                  </a:cubicBezTo>
                  <a:cubicBezTo>
                    <a:pt x="298" y="235"/>
                    <a:pt x="298" y="235"/>
                    <a:pt x="298" y="235"/>
                  </a:cubicBezTo>
                  <a:cubicBezTo>
                    <a:pt x="300" y="235"/>
                    <a:pt x="300" y="235"/>
                    <a:pt x="300" y="235"/>
                  </a:cubicBezTo>
                  <a:cubicBezTo>
                    <a:pt x="302" y="233"/>
                    <a:pt x="302" y="233"/>
                    <a:pt x="302" y="233"/>
                  </a:cubicBezTo>
                  <a:cubicBezTo>
                    <a:pt x="302" y="233"/>
                    <a:pt x="302" y="233"/>
                    <a:pt x="302" y="233"/>
                  </a:cubicBezTo>
                  <a:cubicBezTo>
                    <a:pt x="305" y="234"/>
                    <a:pt x="305" y="234"/>
                    <a:pt x="305" y="234"/>
                  </a:cubicBezTo>
                  <a:cubicBezTo>
                    <a:pt x="304" y="235"/>
                    <a:pt x="304" y="235"/>
                    <a:pt x="304" y="235"/>
                  </a:cubicBezTo>
                  <a:cubicBezTo>
                    <a:pt x="304" y="235"/>
                    <a:pt x="304" y="235"/>
                    <a:pt x="304" y="235"/>
                  </a:cubicBezTo>
                  <a:cubicBezTo>
                    <a:pt x="304" y="238"/>
                    <a:pt x="304" y="238"/>
                    <a:pt x="304" y="238"/>
                  </a:cubicBezTo>
                  <a:cubicBezTo>
                    <a:pt x="303" y="239"/>
                    <a:pt x="303" y="239"/>
                    <a:pt x="303" y="239"/>
                  </a:cubicBezTo>
                  <a:cubicBezTo>
                    <a:pt x="302" y="239"/>
                    <a:pt x="302" y="239"/>
                    <a:pt x="302" y="239"/>
                  </a:cubicBezTo>
                  <a:cubicBezTo>
                    <a:pt x="302" y="240"/>
                    <a:pt x="302" y="240"/>
                    <a:pt x="302" y="240"/>
                  </a:cubicBezTo>
                  <a:cubicBezTo>
                    <a:pt x="303" y="241"/>
                    <a:pt x="303" y="241"/>
                    <a:pt x="303" y="241"/>
                  </a:cubicBezTo>
                  <a:cubicBezTo>
                    <a:pt x="304" y="240"/>
                    <a:pt x="304" y="240"/>
                    <a:pt x="304" y="240"/>
                  </a:cubicBezTo>
                  <a:cubicBezTo>
                    <a:pt x="306" y="241"/>
                    <a:pt x="306" y="241"/>
                    <a:pt x="306" y="241"/>
                  </a:cubicBezTo>
                  <a:cubicBezTo>
                    <a:pt x="307" y="242"/>
                    <a:pt x="307" y="242"/>
                    <a:pt x="307" y="242"/>
                  </a:cubicBezTo>
                  <a:cubicBezTo>
                    <a:pt x="309" y="243"/>
                    <a:pt x="309" y="243"/>
                    <a:pt x="309" y="243"/>
                  </a:cubicBezTo>
                  <a:cubicBezTo>
                    <a:pt x="310" y="242"/>
                    <a:pt x="310" y="242"/>
                    <a:pt x="310" y="242"/>
                  </a:cubicBezTo>
                  <a:cubicBezTo>
                    <a:pt x="311" y="242"/>
                    <a:pt x="311" y="242"/>
                    <a:pt x="311" y="242"/>
                  </a:cubicBezTo>
                  <a:cubicBezTo>
                    <a:pt x="312" y="242"/>
                    <a:pt x="312" y="242"/>
                    <a:pt x="312" y="242"/>
                  </a:cubicBezTo>
                  <a:cubicBezTo>
                    <a:pt x="312" y="243"/>
                    <a:pt x="312" y="243"/>
                    <a:pt x="312" y="243"/>
                  </a:cubicBezTo>
                  <a:cubicBezTo>
                    <a:pt x="312" y="244"/>
                    <a:pt x="312" y="244"/>
                    <a:pt x="312" y="244"/>
                  </a:cubicBezTo>
                  <a:cubicBezTo>
                    <a:pt x="312" y="245"/>
                    <a:pt x="312" y="245"/>
                    <a:pt x="312" y="245"/>
                  </a:cubicBezTo>
                  <a:cubicBezTo>
                    <a:pt x="313" y="246"/>
                    <a:pt x="313" y="246"/>
                    <a:pt x="313" y="246"/>
                  </a:cubicBezTo>
                  <a:cubicBezTo>
                    <a:pt x="312" y="247"/>
                    <a:pt x="312" y="247"/>
                    <a:pt x="312" y="247"/>
                  </a:cubicBezTo>
                  <a:cubicBezTo>
                    <a:pt x="311" y="250"/>
                    <a:pt x="311" y="250"/>
                    <a:pt x="311" y="250"/>
                  </a:cubicBezTo>
                  <a:cubicBezTo>
                    <a:pt x="309" y="251"/>
                    <a:pt x="309" y="251"/>
                    <a:pt x="309" y="251"/>
                  </a:cubicBezTo>
                  <a:cubicBezTo>
                    <a:pt x="308" y="251"/>
                    <a:pt x="308" y="251"/>
                    <a:pt x="308" y="251"/>
                  </a:cubicBezTo>
                  <a:cubicBezTo>
                    <a:pt x="308" y="250"/>
                    <a:pt x="308" y="250"/>
                    <a:pt x="308" y="250"/>
                  </a:cubicBezTo>
                  <a:cubicBezTo>
                    <a:pt x="307" y="249"/>
                    <a:pt x="307" y="249"/>
                    <a:pt x="307" y="249"/>
                  </a:cubicBezTo>
                  <a:cubicBezTo>
                    <a:pt x="306" y="248"/>
                    <a:pt x="306" y="248"/>
                    <a:pt x="306" y="248"/>
                  </a:cubicBezTo>
                  <a:cubicBezTo>
                    <a:pt x="306" y="246"/>
                    <a:pt x="306" y="246"/>
                    <a:pt x="306" y="246"/>
                  </a:cubicBezTo>
                  <a:cubicBezTo>
                    <a:pt x="304" y="245"/>
                    <a:pt x="304" y="245"/>
                    <a:pt x="304" y="245"/>
                  </a:cubicBezTo>
                  <a:cubicBezTo>
                    <a:pt x="303" y="245"/>
                    <a:pt x="303" y="245"/>
                    <a:pt x="303" y="245"/>
                  </a:cubicBezTo>
                  <a:cubicBezTo>
                    <a:pt x="301" y="244"/>
                    <a:pt x="301" y="244"/>
                    <a:pt x="301" y="244"/>
                  </a:cubicBezTo>
                  <a:cubicBezTo>
                    <a:pt x="300" y="243"/>
                    <a:pt x="300" y="243"/>
                    <a:pt x="300" y="243"/>
                  </a:cubicBezTo>
                  <a:cubicBezTo>
                    <a:pt x="299" y="244"/>
                    <a:pt x="299" y="244"/>
                    <a:pt x="299" y="244"/>
                  </a:cubicBezTo>
                  <a:cubicBezTo>
                    <a:pt x="298" y="244"/>
                    <a:pt x="298" y="244"/>
                    <a:pt x="298" y="244"/>
                  </a:cubicBezTo>
                  <a:cubicBezTo>
                    <a:pt x="297" y="244"/>
                    <a:pt x="297" y="244"/>
                    <a:pt x="297" y="244"/>
                  </a:cubicBezTo>
                  <a:cubicBezTo>
                    <a:pt x="297" y="243"/>
                    <a:pt x="297" y="243"/>
                    <a:pt x="297" y="243"/>
                  </a:cubicBezTo>
                  <a:cubicBezTo>
                    <a:pt x="296" y="242"/>
                    <a:pt x="296" y="242"/>
                    <a:pt x="296" y="242"/>
                  </a:cubicBezTo>
                  <a:cubicBezTo>
                    <a:pt x="295" y="242"/>
                    <a:pt x="295" y="242"/>
                    <a:pt x="295" y="242"/>
                  </a:cubicBezTo>
                  <a:cubicBezTo>
                    <a:pt x="295" y="242"/>
                    <a:pt x="295" y="242"/>
                    <a:pt x="295" y="242"/>
                  </a:cubicBezTo>
                  <a:cubicBezTo>
                    <a:pt x="296" y="243"/>
                    <a:pt x="296" y="243"/>
                    <a:pt x="296" y="243"/>
                  </a:cubicBezTo>
                  <a:cubicBezTo>
                    <a:pt x="296" y="245"/>
                    <a:pt x="296" y="245"/>
                    <a:pt x="296" y="245"/>
                  </a:cubicBezTo>
                  <a:cubicBezTo>
                    <a:pt x="295" y="246"/>
                    <a:pt x="295" y="246"/>
                    <a:pt x="295" y="246"/>
                  </a:cubicBezTo>
                  <a:cubicBezTo>
                    <a:pt x="294" y="247"/>
                    <a:pt x="294" y="247"/>
                    <a:pt x="294" y="247"/>
                  </a:cubicBezTo>
                  <a:cubicBezTo>
                    <a:pt x="293" y="247"/>
                    <a:pt x="293" y="247"/>
                    <a:pt x="293" y="247"/>
                  </a:cubicBezTo>
                  <a:cubicBezTo>
                    <a:pt x="292" y="247"/>
                    <a:pt x="292" y="247"/>
                    <a:pt x="292" y="247"/>
                  </a:cubicBezTo>
                  <a:cubicBezTo>
                    <a:pt x="293" y="248"/>
                    <a:pt x="293" y="248"/>
                    <a:pt x="293" y="248"/>
                  </a:cubicBezTo>
                  <a:cubicBezTo>
                    <a:pt x="294" y="248"/>
                    <a:pt x="294" y="248"/>
                    <a:pt x="294" y="248"/>
                  </a:cubicBezTo>
                  <a:cubicBezTo>
                    <a:pt x="294" y="249"/>
                    <a:pt x="294" y="249"/>
                    <a:pt x="294" y="249"/>
                  </a:cubicBezTo>
                  <a:cubicBezTo>
                    <a:pt x="292" y="251"/>
                    <a:pt x="292" y="251"/>
                    <a:pt x="292" y="251"/>
                  </a:cubicBezTo>
                  <a:cubicBezTo>
                    <a:pt x="292" y="252"/>
                    <a:pt x="292" y="252"/>
                    <a:pt x="292" y="252"/>
                  </a:cubicBezTo>
                  <a:cubicBezTo>
                    <a:pt x="291" y="252"/>
                    <a:pt x="291" y="252"/>
                    <a:pt x="291" y="252"/>
                  </a:cubicBezTo>
                  <a:cubicBezTo>
                    <a:pt x="292" y="253"/>
                    <a:pt x="292" y="253"/>
                    <a:pt x="292" y="253"/>
                  </a:cubicBezTo>
                  <a:cubicBezTo>
                    <a:pt x="293" y="253"/>
                    <a:pt x="293" y="253"/>
                    <a:pt x="293" y="253"/>
                  </a:cubicBezTo>
                  <a:cubicBezTo>
                    <a:pt x="293" y="255"/>
                    <a:pt x="293" y="255"/>
                    <a:pt x="293" y="255"/>
                  </a:cubicBezTo>
                  <a:cubicBezTo>
                    <a:pt x="294" y="256"/>
                    <a:pt x="294" y="256"/>
                    <a:pt x="294" y="256"/>
                  </a:cubicBezTo>
                  <a:cubicBezTo>
                    <a:pt x="295" y="257"/>
                    <a:pt x="295" y="257"/>
                    <a:pt x="295" y="257"/>
                  </a:cubicBezTo>
                  <a:cubicBezTo>
                    <a:pt x="294" y="259"/>
                    <a:pt x="294" y="259"/>
                    <a:pt x="294" y="259"/>
                  </a:cubicBezTo>
                  <a:cubicBezTo>
                    <a:pt x="294" y="260"/>
                    <a:pt x="294" y="260"/>
                    <a:pt x="294" y="260"/>
                  </a:cubicBezTo>
                  <a:cubicBezTo>
                    <a:pt x="295" y="259"/>
                    <a:pt x="295" y="259"/>
                    <a:pt x="295" y="259"/>
                  </a:cubicBezTo>
                  <a:cubicBezTo>
                    <a:pt x="296" y="258"/>
                    <a:pt x="296" y="258"/>
                    <a:pt x="296" y="258"/>
                  </a:cubicBezTo>
                  <a:cubicBezTo>
                    <a:pt x="295" y="256"/>
                    <a:pt x="295" y="256"/>
                    <a:pt x="295" y="256"/>
                  </a:cubicBezTo>
                  <a:cubicBezTo>
                    <a:pt x="295" y="256"/>
                    <a:pt x="295" y="256"/>
                    <a:pt x="295" y="256"/>
                  </a:cubicBezTo>
                  <a:cubicBezTo>
                    <a:pt x="295" y="254"/>
                    <a:pt x="295" y="254"/>
                    <a:pt x="295" y="254"/>
                  </a:cubicBezTo>
                  <a:cubicBezTo>
                    <a:pt x="295" y="253"/>
                    <a:pt x="295" y="253"/>
                    <a:pt x="295" y="253"/>
                  </a:cubicBezTo>
                  <a:cubicBezTo>
                    <a:pt x="296" y="253"/>
                    <a:pt x="296" y="253"/>
                    <a:pt x="296" y="253"/>
                  </a:cubicBezTo>
                  <a:cubicBezTo>
                    <a:pt x="296" y="254"/>
                    <a:pt x="296" y="254"/>
                    <a:pt x="296" y="254"/>
                  </a:cubicBezTo>
                  <a:cubicBezTo>
                    <a:pt x="297" y="255"/>
                    <a:pt x="297" y="255"/>
                    <a:pt x="297" y="255"/>
                  </a:cubicBezTo>
                  <a:cubicBezTo>
                    <a:pt x="298" y="256"/>
                    <a:pt x="298" y="256"/>
                    <a:pt x="298" y="256"/>
                  </a:cubicBezTo>
                  <a:cubicBezTo>
                    <a:pt x="299" y="257"/>
                    <a:pt x="299" y="257"/>
                    <a:pt x="299" y="257"/>
                  </a:cubicBezTo>
                  <a:cubicBezTo>
                    <a:pt x="300" y="257"/>
                    <a:pt x="300" y="257"/>
                    <a:pt x="300" y="257"/>
                  </a:cubicBezTo>
                  <a:cubicBezTo>
                    <a:pt x="300" y="257"/>
                    <a:pt x="300" y="257"/>
                    <a:pt x="300" y="257"/>
                  </a:cubicBezTo>
                  <a:cubicBezTo>
                    <a:pt x="301" y="257"/>
                    <a:pt x="301" y="257"/>
                    <a:pt x="301" y="257"/>
                  </a:cubicBezTo>
                  <a:cubicBezTo>
                    <a:pt x="301" y="256"/>
                    <a:pt x="301" y="256"/>
                    <a:pt x="301" y="256"/>
                  </a:cubicBezTo>
                  <a:cubicBezTo>
                    <a:pt x="303" y="256"/>
                    <a:pt x="303" y="256"/>
                    <a:pt x="303" y="256"/>
                  </a:cubicBezTo>
                  <a:cubicBezTo>
                    <a:pt x="304" y="256"/>
                    <a:pt x="304" y="256"/>
                    <a:pt x="304" y="256"/>
                  </a:cubicBezTo>
                  <a:cubicBezTo>
                    <a:pt x="304" y="257"/>
                    <a:pt x="304" y="257"/>
                    <a:pt x="304" y="257"/>
                  </a:cubicBezTo>
                  <a:cubicBezTo>
                    <a:pt x="304" y="258"/>
                    <a:pt x="304" y="258"/>
                    <a:pt x="304" y="258"/>
                  </a:cubicBezTo>
                  <a:cubicBezTo>
                    <a:pt x="303" y="260"/>
                    <a:pt x="303" y="260"/>
                    <a:pt x="303" y="260"/>
                  </a:cubicBezTo>
                  <a:cubicBezTo>
                    <a:pt x="303" y="261"/>
                    <a:pt x="303" y="261"/>
                    <a:pt x="303" y="261"/>
                  </a:cubicBezTo>
                  <a:cubicBezTo>
                    <a:pt x="303" y="263"/>
                    <a:pt x="303" y="263"/>
                    <a:pt x="303" y="263"/>
                  </a:cubicBezTo>
                  <a:cubicBezTo>
                    <a:pt x="302" y="265"/>
                    <a:pt x="302" y="265"/>
                    <a:pt x="302" y="265"/>
                  </a:cubicBezTo>
                  <a:cubicBezTo>
                    <a:pt x="302" y="266"/>
                    <a:pt x="302" y="266"/>
                    <a:pt x="302" y="266"/>
                  </a:cubicBezTo>
                  <a:cubicBezTo>
                    <a:pt x="300" y="265"/>
                    <a:pt x="300" y="265"/>
                    <a:pt x="300" y="265"/>
                  </a:cubicBezTo>
                  <a:cubicBezTo>
                    <a:pt x="299" y="266"/>
                    <a:pt x="299" y="266"/>
                    <a:pt x="299" y="266"/>
                  </a:cubicBezTo>
                  <a:cubicBezTo>
                    <a:pt x="297" y="265"/>
                    <a:pt x="297" y="265"/>
                    <a:pt x="297" y="265"/>
                  </a:cubicBezTo>
                  <a:cubicBezTo>
                    <a:pt x="296" y="265"/>
                    <a:pt x="296" y="265"/>
                    <a:pt x="296" y="265"/>
                  </a:cubicBezTo>
                  <a:cubicBezTo>
                    <a:pt x="296" y="265"/>
                    <a:pt x="296" y="265"/>
                    <a:pt x="296" y="265"/>
                  </a:cubicBezTo>
                  <a:cubicBezTo>
                    <a:pt x="295" y="266"/>
                    <a:pt x="295" y="266"/>
                    <a:pt x="295" y="266"/>
                  </a:cubicBezTo>
                  <a:cubicBezTo>
                    <a:pt x="294" y="267"/>
                    <a:pt x="294" y="267"/>
                    <a:pt x="294" y="267"/>
                  </a:cubicBezTo>
                  <a:cubicBezTo>
                    <a:pt x="294" y="268"/>
                    <a:pt x="294" y="268"/>
                    <a:pt x="294" y="268"/>
                  </a:cubicBezTo>
                  <a:cubicBezTo>
                    <a:pt x="293" y="268"/>
                    <a:pt x="293" y="268"/>
                    <a:pt x="293" y="268"/>
                  </a:cubicBezTo>
                  <a:cubicBezTo>
                    <a:pt x="292" y="268"/>
                    <a:pt x="292" y="268"/>
                    <a:pt x="292" y="268"/>
                  </a:cubicBezTo>
                  <a:cubicBezTo>
                    <a:pt x="291" y="269"/>
                    <a:pt x="291" y="269"/>
                    <a:pt x="291" y="269"/>
                  </a:cubicBezTo>
                  <a:cubicBezTo>
                    <a:pt x="291" y="270"/>
                    <a:pt x="291" y="270"/>
                    <a:pt x="291" y="270"/>
                  </a:cubicBezTo>
                  <a:cubicBezTo>
                    <a:pt x="290" y="270"/>
                    <a:pt x="290" y="270"/>
                    <a:pt x="290" y="270"/>
                  </a:cubicBezTo>
                  <a:cubicBezTo>
                    <a:pt x="289" y="270"/>
                    <a:pt x="289" y="270"/>
                    <a:pt x="289" y="270"/>
                  </a:cubicBezTo>
                  <a:cubicBezTo>
                    <a:pt x="287" y="269"/>
                    <a:pt x="287" y="269"/>
                    <a:pt x="287" y="269"/>
                  </a:cubicBezTo>
                  <a:cubicBezTo>
                    <a:pt x="285" y="267"/>
                    <a:pt x="285" y="267"/>
                    <a:pt x="285" y="267"/>
                  </a:cubicBezTo>
                  <a:cubicBezTo>
                    <a:pt x="284" y="266"/>
                    <a:pt x="284" y="266"/>
                    <a:pt x="284" y="266"/>
                  </a:cubicBezTo>
                  <a:cubicBezTo>
                    <a:pt x="280" y="262"/>
                    <a:pt x="280" y="262"/>
                    <a:pt x="280" y="262"/>
                  </a:cubicBezTo>
                  <a:cubicBezTo>
                    <a:pt x="279" y="261"/>
                    <a:pt x="279" y="261"/>
                    <a:pt x="279" y="261"/>
                  </a:cubicBezTo>
                  <a:cubicBezTo>
                    <a:pt x="279" y="260"/>
                    <a:pt x="279" y="260"/>
                    <a:pt x="279" y="260"/>
                  </a:cubicBezTo>
                  <a:cubicBezTo>
                    <a:pt x="280" y="260"/>
                    <a:pt x="280" y="260"/>
                    <a:pt x="280" y="260"/>
                  </a:cubicBezTo>
                  <a:cubicBezTo>
                    <a:pt x="281" y="259"/>
                    <a:pt x="281" y="259"/>
                    <a:pt x="281" y="259"/>
                  </a:cubicBezTo>
                  <a:cubicBezTo>
                    <a:pt x="281" y="260"/>
                    <a:pt x="281" y="260"/>
                    <a:pt x="281" y="260"/>
                  </a:cubicBezTo>
                  <a:cubicBezTo>
                    <a:pt x="282" y="260"/>
                    <a:pt x="282" y="260"/>
                    <a:pt x="282" y="260"/>
                  </a:cubicBezTo>
                  <a:cubicBezTo>
                    <a:pt x="285" y="262"/>
                    <a:pt x="285" y="262"/>
                    <a:pt x="285" y="262"/>
                  </a:cubicBezTo>
                  <a:cubicBezTo>
                    <a:pt x="287" y="263"/>
                    <a:pt x="287" y="263"/>
                    <a:pt x="287" y="263"/>
                  </a:cubicBezTo>
                  <a:cubicBezTo>
                    <a:pt x="287" y="263"/>
                    <a:pt x="287" y="263"/>
                    <a:pt x="287" y="263"/>
                  </a:cubicBezTo>
                  <a:cubicBezTo>
                    <a:pt x="290" y="263"/>
                    <a:pt x="290" y="263"/>
                    <a:pt x="290" y="263"/>
                  </a:cubicBezTo>
                  <a:cubicBezTo>
                    <a:pt x="290" y="262"/>
                    <a:pt x="290" y="262"/>
                    <a:pt x="290" y="262"/>
                  </a:cubicBezTo>
                  <a:cubicBezTo>
                    <a:pt x="289" y="261"/>
                    <a:pt x="289" y="261"/>
                    <a:pt x="289" y="261"/>
                  </a:cubicBezTo>
                  <a:cubicBezTo>
                    <a:pt x="289" y="261"/>
                    <a:pt x="289" y="261"/>
                    <a:pt x="289" y="261"/>
                  </a:cubicBezTo>
                  <a:cubicBezTo>
                    <a:pt x="288" y="262"/>
                    <a:pt x="288" y="262"/>
                    <a:pt x="288" y="262"/>
                  </a:cubicBezTo>
                  <a:cubicBezTo>
                    <a:pt x="286" y="261"/>
                    <a:pt x="286" y="261"/>
                    <a:pt x="286" y="261"/>
                  </a:cubicBezTo>
                  <a:cubicBezTo>
                    <a:pt x="284" y="260"/>
                    <a:pt x="284" y="260"/>
                    <a:pt x="284" y="260"/>
                  </a:cubicBezTo>
                  <a:cubicBezTo>
                    <a:pt x="281" y="258"/>
                    <a:pt x="281" y="258"/>
                    <a:pt x="281" y="258"/>
                  </a:cubicBezTo>
                  <a:cubicBezTo>
                    <a:pt x="280" y="258"/>
                    <a:pt x="280" y="258"/>
                    <a:pt x="280" y="258"/>
                  </a:cubicBezTo>
                  <a:cubicBezTo>
                    <a:pt x="280" y="258"/>
                    <a:pt x="280" y="258"/>
                    <a:pt x="280" y="258"/>
                  </a:cubicBezTo>
                  <a:cubicBezTo>
                    <a:pt x="280" y="257"/>
                    <a:pt x="280" y="257"/>
                    <a:pt x="280" y="257"/>
                  </a:cubicBezTo>
                  <a:cubicBezTo>
                    <a:pt x="279" y="256"/>
                    <a:pt x="279" y="256"/>
                    <a:pt x="279" y="256"/>
                  </a:cubicBezTo>
                  <a:cubicBezTo>
                    <a:pt x="278" y="256"/>
                    <a:pt x="278" y="256"/>
                    <a:pt x="278" y="256"/>
                  </a:cubicBezTo>
                  <a:cubicBezTo>
                    <a:pt x="277" y="257"/>
                    <a:pt x="277" y="257"/>
                    <a:pt x="277" y="257"/>
                  </a:cubicBezTo>
                  <a:cubicBezTo>
                    <a:pt x="277" y="259"/>
                    <a:pt x="277" y="259"/>
                    <a:pt x="277" y="259"/>
                  </a:cubicBezTo>
                  <a:cubicBezTo>
                    <a:pt x="277" y="261"/>
                    <a:pt x="277" y="261"/>
                    <a:pt x="277" y="261"/>
                  </a:cubicBezTo>
                  <a:cubicBezTo>
                    <a:pt x="277" y="262"/>
                    <a:pt x="277" y="262"/>
                    <a:pt x="277" y="262"/>
                  </a:cubicBezTo>
                  <a:cubicBezTo>
                    <a:pt x="277" y="263"/>
                    <a:pt x="277" y="263"/>
                    <a:pt x="277" y="263"/>
                  </a:cubicBezTo>
                  <a:cubicBezTo>
                    <a:pt x="276" y="263"/>
                    <a:pt x="276" y="263"/>
                    <a:pt x="276" y="263"/>
                  </a:cubicBezTo>
                  <a:cubicBezTo>
                    <a:pt x="274" y="260"/>
                    <a:pt x="274" y="260"/>
                    <a:pt x="274" y="260"/>
                  </a:cubicBezTo>
                  <a:cubicBezTo>
                    <a:pt x="272" y="257"/>
                    <a:pt x="272" y="257"/>
                    <a:pt x="272" y="257"/>
                  </a:cubicBezTo>
                  <a:cubicBezTo>
                    <a:pt x="271" y="256"/>
                    <a:pt x="271" y="256"/>
                    <a:pt x="271" y="256"/>
                  </a:cubicBezTo>
                  <a:cubicBezTo>
                    <a:pt x="271" y="255"/>
                    <a:pt x="271" y="255"/>
                    <a:pt x="271" y="255"/>
                  </a:cubicBezTo>
                  <a:cubicBezTo>
                    <a:pt x="270" y="254"/>
                    <a:pt x="270" y="254"/>
                    <a:pt x="270" y="254"/>
                  </a:cubicBezTo>
                  <a:cubicBezTo>
                    <a:pt x="270" y="254"/>
                    <a:pt x="270" y="254"/>
                    <a:pt x="270" y="254"/>
                  </a:cubicBezTo>
                  <a:cubicBezTo>
                    <a:pt x="269" y="255"/>
                    <a:pt x="269" y="255"/>
                    <a:pt x="269" y="255"/>
                  </a:cubicBezTo>
                  <a:cubicBezTo>
                    <a:pt x="269" y="255"/>
                    <a:pt x="269" y="255"/>
                    <a:pt x="269" y="255"/>
                  </a:cubicBezTo>
                  <a:cubicBezTo>
                    <a:pt x="271" y="256"/>
                    <a:pt x="271" y="256"/>
                    <a:pt x="271" y="256"/>
                  </a:cubicBezTo>
                  <a:cubicBezTo>
                    <a:pt x="273" y="259"/>
                    <a:pt x="273" y="259"/>
                    <a:pt x="273" y="259"/>
                  </a:cubicBezTo>
                  <a:cubicBezTo>
                    <a:pt x="273" y="260"/>
                    <a:pt x="273" y="260"/>
                    <a:pt x="273" y="260"/>
                  </a:cubicBezTo>
                  <a:cubicBezTo>
                    <a:pt x="274" y="261"/>
                    <a:pt x="274" y="261"/>
                    <a:pt x="274" y="261"/>
                  </a:cubicBezTo>
                  <a:cubicBezTo>
                    <a:pt x="274" y="262"/>
                    <a:pt x="274" y="262"/>
                    <a:pt x="274" y="262"/>
                  </a:cubicBezTo>
                  <a:cubicBezTo>
                    <a:pt x="274" y="263"/>
                    <a:pt x="274" y="263"/>
                    <a:pt x="274" y="263"/>
                  </a:cubicBezTo>
                  <a:cubicBezTo>
                    <a:pt x="273" y="263"/>
                    <a:pt x="273" y="263"/>
                    <a:pt x="273" y="263"/>
                  </a:cubicBezTo>
                  <a:cubicBezTo>
                    <a:pt x="272" y="264"/>
                    <a:pt x="272" y="264"/>
                    <a:pt x="272" y="264"/>
                  </a:cubicBezTo>
                  <a:cubicBezTo>
                    <a:pt x="271" y="265"/>
                    <a:pt x="271" y="265"/>
                    <a:pt x="271" y="265"/>
                  </a:cubicBezTo>
                  <a:cubicBezTo>
                    <a:pt x="270" y="265"/>
                    <a:pt x="270" y="265"/>
                    <a:pt x="270" y="265"/>
                  </a:cubicBezTo>
                  <a:cubicBezTo>
                    <a:pt x="269" y="266"/>
                    <a:pt x="269" y="266"/>
                    <a:pt x="269" y="266"/>
                  </a:cubicBezTo>
                  <a:cubicBezTo>
                    <a:pt x="268" y="267"/>
                    <a:pt x="268" y="267"/>
                    <a:pt x="268" y="267"/>
                  </a:cubicBezTo>
                  <a:cubicBezTo>
                    <a:pt x="266" y="267"/>
                    <a:pt x="266" y="267"/>
                    <a:pt x="266" y="267"/>
                  </a:cubicBezTo>
                  <a:cubicBezTo>
                    <a:pt x="265" y="267"/>
                    <a:pt x="265" y="267"/>
                    <a:pt x="265" y="267"/>
                  </a:cubicBezTo>
                  <a:cubicBezTo>
                    <a:pt x="264" y="266"/>
                    <a:pt x="264" y="266"/>
                    <a:pt x="264" y="266"/>
                  </a:cubicBezTo>
                  <a:cubicBezTo>
                    <a:pt x="263" y="266"/>
                    <a:pt x="263" y="266"/>
                    <a:pt x="263" y="266"/>
                  </a:cubicBezTo>
                  <a:cubicBezTo>
                    <a:pt x="262" y="265"/>
                    <a:pt x="262" y="265"/>
                    <a:pt x="262" y="265"/>
                  </a:cubicBezTo>
                  <a:cubicBezTo>
                    <a:pt x="262" y="265"/>
                    <a:pt x="262" y="265"/>
                    <a:pt x="262" y="265"/>
                  </a:cubicBezTo>
                  <a:cubicBezTo>
                    <a:pt x="260" y="263"/>
                    <a:pt x="260" y="263"/>
                    <a:pt x="260" y="263"/>
                  </a:cubicBezTo>
                  <a:cubicBezTo>
                    <a:pt x="259" y="262"/>
                    <a:pt x="259" y="262"/>
                    <a:pt x="259" y="262"/>
                  </a:cubicBezTo>
                  <a:cubicBezTo>
                    <a:pt x="259" y="262"/>
                    <a:pt x="259" y="262"/>
                    <a:pt x="259" y="262"/>
                  </a:cubicBezTo>
                  <a:cubicBezTo>
                    <a:pt x="259" y="261"/>
                    <a:pt x="259" y="261"/>
                    <a:pt x="259" y="261"/>
                  </a:cubicBezTo>
                  <a:cubicBezTo>
                    <a:pt x="258" y="260"/>
                    <a:pt x="258" y="260"/>
                    <a:pt x="258" y="260"/>
                  </a:cubicBezTo>
                  <a:cubicBezTo>
                    <a:pt x="258" y="261"/>
                    <a:pt x="258" y="261"/>
                    <a:pt x="258" y="261"/>
                  </a:cubicBezTo>
                  <a:cubicBezTo>
                    <a:pt x="258" y="262"/>
                    <a:pt x="258" y="262"/>
                    <a:pt x="258" y="262"/>
                  </a:cubicBezTo>
                  <a:cubicBezTo>
                    <a:pt x="258" y="263"/>
                    <a:pt x="258" y="263"/>
                    <a:pt x="258" y="263"/>
                  </a:cubicBezTo>
                  <a:cubicBezTo>
                    <a:pt x="260" y="264"/>
                    <a:pt x="260" y="264"/>
                    <a:pt x="260" y="264"/>
                  </a:cubicBezTo>
                  <a:cubicBezTo>
                    <a:pt x="261" y="265"/>
                    <a:pt x="261" y="265"/>
                    <a:pt x="261" y="265"/>
                  </a:cubicBezTo>
                  <a:cubicBezTo>
                    <a:pt x="262" y="267"/>
                    <a:pt x="262" y="267"/>
                    <a:pt x="262" y="267"/>
                  </a:cubicBezTo>
                  <a:cubicBezTo>
                    <a:pt x="262" y="268"/>
                    <a:pt x="262" y="268"/>
                    <a:pt x="262" y="268"/>
                  </a:cubicBezTo>
                  <a:cubicBezTo>
                    <a:pt x="261" y="268"/>
                    <a:pt x="261" y="268"/>
                    <a:pt x="261" y="268"/>
                  </a:cubicBezTo>
                  <a:cubicBezTo>
                    <a:pt x="259" y="268"/>
                    <a:pt x="259" y="268"/>
                    <a:pt x="259" y="268"/>
                  </a:cubicBezTo>
                  <a:cubicBezTo>
                    <a:pt x="257" y="268"/>
                    <a:pt x="257" y="268"/>
                    <a:pt x="257" y="268"/>
                  </a:cubicBezTo>
                  <a:cubicBezTo>
                    <a:pt x="256" y="268"/>
                    <a:pt x="256" y="268"/>
                    <a:pt x="256" y="268"/>
                  </a:cubicBezTo>
                  <a:cubicBezTo>
                    <a:pt x="255" y="269"/>
                    <a:pt x="255" y="269"/>
                    <a:pt x="255" y="269"/>
                  </a:cubicBezTo>
                  <a:cubicBezTo>
                    <a:pt x="255" y="270"/>
                    <a:pt x="255" y="270"/>
                    <a:pt x="255" y="270"/>
                  </a:cubicBezTo>
                  <a:cubicBezTo>
                    <a:pt x="255" y="270"/>
                    <a:pt x="255" y="270"/>
                    <a:pt x="255" y="270"/>
                  </a:cubicBezTo>
                  <a:cubicBezTo>
                    <a:pt x="256" y="271"/>
                    <a:pt x="256" y="271"/>
                    <a:pt x="256" y="271"/>
                  </a:cubicBezTo>
                  <a:cubicBezTo>
                    <a:pt x="257" y="271"/>
                    <a:pt x="257" y="271"/>
                    <a:pt x="257" y="271"/>
                  </a:cubicBezTo>
                  <a:cubicBezTo>
                    <a:pt x="257" y="270"/>
                    <a:pt x="257" y="270"/>
                    <a:pt x="257" y="270"/>
                  </a:cubicBezTo>
                  <a:cubicBezTo>
                    <a:pt x="257" y="269"/>
                    <a:pt x="257" y="269"/>
                    <a:pt x="257" y="269"/>
                  </a:cubicBezTo>
                  <a:cubicBezTo>
                    <a:pt x="259" y="269"/>
                    <a:pt x="259" y="269"/>
                    <a:pt x="259" y="269"/>
                  </a:cubicBezTo>
                  <a:cubicBezTo>
                    <a:pt x="259" y="269"/>
                    <a:pt x="260" y="270"/>
                    <a:pt x="260" y="270"/>
                  </a:cubicBezTo>
                  <a:cubicBezTo>
                    <a:pt x="260" y="270"/>
                    <a:pt x="262" y="270"/>
                    <a:pt x="262" y="270"/>
                  </a:cubicBezTo>
                  <a:cubicBezTo>
                    <a:pt x="263" y="269"/>
                    <a:pt x="263" y="269"/>
                    <a:pt x="263" y="269"/>
                  </a:cubicBezTo>
                  <a:cubicBezTo>
                    <a:pt x="263" y="268"/>
                    <a:pt x="263" y="268"/>
                    <a:pt x="263" y="268"/>
                  </a:cubicBezTo>
                  <a:cubicBezTo>
                    <a:pt x="264" y="268"/>
                    <a:pt x="264" y="268"/>
                    <a:pt x="264" y="268"/>
                  </a:cubicBezTo>
                  <a:cubicBezTo>
                    <a:pt x="266" y="268"/>
                    <a:pt x="266" y="268"/>
                    <a:pt x="266" y="268"/>
                  </a:cubicBezTo>
                  <a:cubicBezTo>
                    <a:pt x="267" y="268"/>
                    <a:pt x="267" y="268"/>
                    <a:pt x="267" y="268"/>
                  </a:cubicBezTo>
                  <a:cubicBezTo>
                    <a:pt x="268" y="269"/>
                    <a:pt x="268" y="269"/>
                    <a:pt x="268" y="269"/>
                  </a:cubicBezTo>
                  <a:cubicBezTo>
                    <a:pt x="269" y="270"/>
                    <a:pt x="269" y="270"/>
                    <a:pt x="269" y="270"/>
                  </a:cubicBezTo>
                  <a:cubicBezTo>
                    <a:pt x="271" y="270"/>
                    <a:pt x="271" y="270"/>
                    <a:pt x="271" y="270"/>
                  </a:cubicBezTo>
                  <a:cubicBezTo>
                    <a:pt x="272" y="271"/>
                    <a:pt x="272" y="271"/>
                    <a:pt x="272" y="271"/>
                  </a:cubicBezTo>
                  <a:cubicBezTo>
                    <a:pt x="272" y="272"/>
                    <a:pt x="272" y="272"/>
                    <a:pt x="272" y="272"/>
                  </a:cubicBezTo>
                  <a:cubicBezTo>
                    <a:pt x="272" y="273"/>
                    <a:pt x="272" y="273"/>
                    <a:pt x="272" y="273"/>
                  </a:cubicBezTo>
                  <a:cubicBezTo>
                    <a:pt x="271" y="273"/>
                    <a:pt x="271" y="273"/>
                    <a:pt x="271" y="273"/>
                  </a:cubicBezTo>
                  <a:cubicBezTo>
                    <a:pt x="270" y="274"/>
                    <a:pt x="270" y="274"/>
                    <a:pt x="270" y="274"/>
                  </a:cubicBezTo>
                  <a:cubicBezTo>
                    <a:pt x="269" y="274"/>
                    <a:pt x="269" y="274"/>
                    <a:pt x="269" y="274"/>
                  </a:cubicBezTo>
                  <a:cubicBezTo>
                    <a:pt x="268" y="274"/>
                    <a:pt x="268" y="274"/>
                    <a:pt x="268" y="274"/>
                  </a:cubicBezTo>
                  <a:cubicBezTo>
                    <a:pt x="266" y="275"/>
                    <a:pt x="266" y="275"/>
                    <a:pt x="266" y="275"/>
                  </a:cubicBezTo>
                  <a:cubicBezTo>
                    <a:pt x="265" y="276"/>
                    <a:pt x="265" y="276"/>
                    <a:pt x="265" y="276"/>
                  </a:cubicBezTo>
                  <a:cubicBezTo>
                    <a:pt x="264" y="276"/>
                    <a:pt x="264" y="276"/>
                    <a:pt x="264" y="276"/>
                  </a:cubicBezTo>
                  <a:cubicBezTo>
                    <a:pt x="262" y="274"/>
                    <a:pt x="262" y="274"/>
                    <a:pt x="262" y="274"/>
                  </a:cubicBezTo>
                  <a:cubicBezTo>
                    <a:pt x="261" y="274"/>
                    <a:pt x="261" y="274"/>
                    <a:pt x="261" y="274"/>
                  </a:cubicBezTo>
                  <a:cubicBezTo>
                    <a:pt x="260" y="274"/>
                    <a:pt x="260" y="274"/>
                    <a:pt x="260" y="274"/>
                  </a:cubicBezTo>
                  <a:cubicBezTo>
                    <a:pt x="260" y="274"/>
                    <a:pt x="260" y="274"/>
                    <a:pt x="260" y="274"/>
                  </a:cubicBezTo>
                  <a:cubicBezTo>
                    <a:pt x="259" y="275"/>
                    <a:pt x="259" y="275"/>
                    <a:pt x="259" y="275"/>
                  </a:cubicBezTo>
                  <a:cubicBezTo>
                    <a:pt x="258" y="274"/>
                    <a:pt x="258" y="274"/>
                    <a:pt x="258" y="274"/>
                  </a:cubicBezTo>
                  <a:cubicBezTo>
                    <a:pt x="257" y="274"/>
                    <a:pt x="257" y="274"/>
                    <a:pt x="257" y="274"/>
                  </a:cubicBezTo>
                  <a:cubicBezTo>
                    <a:pt x="257" y="275"/>
                    <a:pt x="257" y="275"/>
                    <a:pt x="257" y="275"/>
                  </a:cubicBezTo>
                  <a:cubicBezTo>
                    <a:pt x="258" y="275"/>
                    <a:pt x="258" y="275"/>
                    <a:pt x="258" y="275"/>
                  </a:cubicBezTo>
                  <a:cubicBezTo>
                    <a:pt x="260" y="275"/>
                    <a:pt x="260" y="275"/>
                    <a:pt x="260" y="275"/>
                  </a:cubicBezTo>
                  <a:cubicBezTo>
                    <a:pt x="261" y="275"/>
                    <a:pt x="261" y="275"/>
                    <a:pt x="261" y="275"/>
                  </a:cubicBezTo>
                  <a:cubicBezTo>
                    <a:pt x="262" y="275"/>
                    <a:pt x="262" y="275"/>
                    <a:pt x="262" y="275"/>
                  </a:cubicBezTo>
                  <a:cubicBezTo>
                    <a:pt x="262" y="276"/>
                    <a:pt x="262" y="276"/>
                    <a:pt x="262" y="276"/>
                  </a:cubicBezTo>
                  <a:cubicBezTo>
                    <a:pt x="262" y="276"/>
                    <a:pt x="262" y="276"/>
                    <a:pt x="262" y="276"/>
                  </a:cubicBezTo>
                  <a:cubicBezTo>
                    <a:pt x="260" y="277"/>
                    <a:pt x="260" y="277"/>
                    <a:pt x="260" y="277"/>
                  </a:cubicBezTo>
                  <a:cubicBezTo>
                    <a:pt x="258" y="277"/>
                    <a:pt x="258" y="277"/>
                    <a:pt x="258" y="277"/>
                  </a:cubicBezTo>
                  <a:cubicBezTo>
                    <a:pt x="258" y="278"/>
                    <a:pt x="258" y="278"/>
                    <a:pt x="258" y="278"/>
                  </a:cubicBezTo>
                  <a:cubicBezTo>
                    <a:pt x="259" y="278"/>
                    <a:pt x="259" y="278"/>
                    <a:pt x="259" y="278"/>
                  </a:cubicBezTo>
                  <a:cubicBezTo>
                    <a:pt x="260" y="278"/>
                    <a:pt x="260" y="278"/>
                    <a:pt x="260" y="278"/>
                  </a:cubicBezTo>
                  <a:cubicBezTo>
                    <a:pt x="262" y="277"/>
                    <a:pt x="262" y="277"/>
                    <a:pt x="262" y="277"/>
                  </a:cubicBezTo>
                  <a:cubicBezTo>
                    <a:pt x="262" y="277"/>
                    <a:pt x="262" y="277"/>
                    <a:pt x="262" y="277"/>
                  </a:cubicBezTo>
                  <a:cubicBezTo>
                    <a:pt x="263" y="278"/>
                    <a:pt x="263" y="278"/>
                    <a:pt x="263" y="278"/>
                  </a:cubicBezTo>
                  <a:cubicBezTo>
                    <a:pt x="263" y="279"/>
                    <a:pt x="263" y="279"/>
                    <a:pt x="263" y="279"/>
                  </a:cubicBezTo>
                  <a:cubicBezTo>
                    <a:pt x="263" y="279"/>
                    <a:pt x="263" y="279"/>
                    <a:pt x="263" y="279"/>
                  </a:cubicBezTo>
                  <a:cubicBezTo>
                    <a:pt x="264" y="278"/>
                    <a:pt x="264" y="278"/>
                    <a:pt x="264" y="278"/>
                  </a:cubicBezTo>
                  <a:cubicBezTo>
                    <a:pt x="265" y="277"/>
                    <a:pt x="265" y="277"/>
                    <a:pt x="265" y="277"/>
                  </a:cubicBezTo>
                  <a:cubicBezTo>
                    <a:pt x="266" y="277"/>
                    <a:pt x="266" y="277"/>
                    <a:pt x="266" y="277"/>
                  </a:cubicBezTo>
                  <a:cubicBezTo>
                    <a:pt x="268" y="276"/>
                    <a:pt x="268" y="276"/>
                    <a:pt x="268" y="276"/>
                  </a:cubicBezTo>
                  <a:cubicBezTo>
                    <a:pt x="268" y="276"/>
                    <a:pt x="268" y="276"/>
                    <a:pt x="268" y="276"/>
                  </a:cubicBezTo>
                  <a:cubicBezTo>
                    <a:pt x="269" y="277"/>
                    <a:pt x="269" y="277"/>
                    <a:pt x="269" y="277"/>
                  </a:cubicBezTo>
                  <a:cubicBezTo>
                    <a:pt x="271" y="278"/>
                    <a:pt x="271" y="278"/>
                    <a:pt x="271" y="278"/>
                  </a:cubicBezTo>
                  <a:cubicBezTo>
                    <a:pt x="272" y="278"/>
                    <a:pt x="272" y="278"/>
                    <a:pt x="272" y="278"/>
                  </a:cubicBezTo>
                  <a:cubicBezTo>
                    <a:pt x="272" y="278"/>
                    <a:pt x="272" y="278"/>
                    <a:pt x="272" y="278"/>
                  </a:cubicBezTo>
                  <a:cubicBezTo>
                    <a:pt x="273" y="279"/>
                    <a:pt x="273" y="279"/>
                    <a:pt x="273" y="279"/>
                  </a:cubicBezTo>
                  <a:cubicBezTo>
                    <a:pt x="272" y="282"/>
                    <a:pt x="272" y="282"/>
                    <a:pt x="272" y="282"/>
                  </a:cubicBezTo>
                  <a:cubicBezTo>
                    <a:pt x="271" y="283"/>
                    <a:pt x="271" y="283"/>
                    <a:pt x="271" y="283"/>
                  </a:cubicBezTo>
                  <a:cubicBezTo>
                    <a:pt x="270" y="283"/>
                    <a:pt x="270" y="283"/>
                    <a:pt x="270" y="283"/>
                  </a:cubicBezTo>
                  <a:cubicBezTo>
                    <a:pt x="268" y="283"/>
                    <a:pt x="268" y="283"/>
                    <a:pt x="268" y="283"/>
                  </a:cubicBezTo>
                  <a:cubicBezTo>
                    <a:pt x="267" y="283"/>
                    <a:pt x="267" y="283"/>
                    <a:pt x="267" y="283"/>
                  </a:cubicBezTo>
                  <a:cubicBezTo>
                    <a:pt x="264" y="283"/>
                    <a:pt x="264" y="283"/>
                    <a:pt x="264" y="283"/>
                  </a:cubicBezTo>
                  <a:cubicBezTo>
                    <a:pt x="263" y="283"/>
                    <a:pt x="263" y="283"/>
                    <a:pt x="263" y="283"/>
                  </a:cubicBezTo>
                  <a:cubicBezTo>
                    <a:pt x="262" y="284"/>
                    <a:pt x="262" y="284"/>
                    <a:pt x="262" y="284"/>
                  </a:cubicBezTo>
                  <a:cubicBezTo>
                    <a:pt x="263" y="284"/>
                    <a:pt x="263" y="284"/>
                    <a:pt x="263" y="284"/>
                  </a:cubicBezTo>
                  <a:cubicBezTo>
                    <a:pt x="264" y="283"/>
                    <a:pt x="264" y="283"/>
                    <a:pt x="264" y="283"/>
                  </a:cubicBezTo>
                  <a:cubicBezTo>
                    <a:pt x="266" y="284"/>
                    <a:pt x="266" y="284"/>
                    <a:pt x="266" y="284"/>
                  </a:cubicBezTo>
                  <a:cubicBezTo>
                    <a:pt x="268" y="284"/>
                    <a:pt x="268" y="284"/>
                    <a:pt x="268" y="284"/>
                  </a:cubicBezTo>
                  <a:cubicBezTo>
                    <a:pt x="269" y="285"/>
                    <a:pt x="269" y="285"/>
                    <a:pt x="269" y="285"/>
                  </a:cubicBezTo>
                  <a:cubicBezTo>
                    <a:pt x="269" y="286"/>
                    <a:pt x="269" y="286"/>
                    <a:pt x="269" y="286"/>
                  </a:cubicBezTo>
                  <a:cubicBezTo>
                    <a:pt x="270" y="285"/>
                    <a:pt x="270" y="285"/>
                    <a:pt x="270" y="285"/>
                  </a:cubicBezTo>
                  <a:cubicBezTo>
                    <a:pt x="272" y="284"/>
                    <a:pt x="272" y="284"/>
                    <a:pt x="272" y="284"/>
                  </a:cubicBezTo>
                  <a:cubicBezTo>
                    <a:pt x="273" y="284"/>
                    <a:pt x="273" y="284"/>
                    <a:pt x="273" y="284"/>
                  </a:cubicBezTo>
                  <a:cubicBezTo>
                    <a:pt x="275" y="285"/>
                    <a:pt x="275" y="285"/>
                    <a:pt x="275" y="285"/>
                  </a:cubicBezTo>
                  <a:cubicBezTo>
                    <a:pt x="275" y="286"/>
                    <a:pt x="275" y="286"/>
                    <a:pt x="275" y="286"/>
                  </a:cubicBezTo>
                  <a:cubicBezTo>
                    <a:pt x="278" y="288"/>
                    <a:pt x="278" y="288"/>
                    <a:pt x="278" y="288"/>
                  </a:cubicBezTo>
                  <a:cubicBezTo>
                    <a:pt x="278" y="289"/>
                    <a:pt x="278" y="289"/>
                    <a:pt x="278" y="289"/>
                  </a:cubicBezTo>
                  <a:cubicBezTo>
                    <a:pt x="278" y="289"/>
                    <a:pt x="278" y="289"/>
                    <a:pt x="278" y="289"/>
                  </a:cubicBezTo>
                  <a:cubicBezTo>
                    <a:pt x="279" y="289"/>
                    <a:pt x="279" y="289"/>
                    <a:pt x="279" y="289"/>
                  </a:cubicBezTo>
                  <a:cubicBezTo>
                    <a:pt x="280" y="290"/>
                    <a:pt x="280" y="290"/>
                    <a:pt x="280" y="290"/>
                  </a:cubicBezTo>
                  <a:cubicBezTo>
                    <a:pt x="281" y="290"/>
                    <a:pt x="281" y="290"/>
                    <a:pt x="281" y="290"/>
                  </a:cubicBezTo>
                  <a:cubicBezTo>
                    <a:pt x="282" y="291"/>
                    <a:pt x="282" y="291"/>
                    <a:pt x="282" y="291"/>
                  </a:cubicBezTo>
                  <a:cubicBezTo>
                    <a:pt x="283" y="291"/>
                    <a:pt x="283" y="291"/>
                    <a:pt x="283" y="291"/>
                  </a:cubicBezTo>
                  <a:cubicBezTo>
                    <a:pt x="283" y="292"/>
                    <a:pt x="283" y="292"/>
                    <a:pt x="283" y="292"/>
                  </a:cubicBezTo>
                  <a:cubicBezTo>
                    <a:pt x="284" y="293"/>
                    <a:pt x="284" y="293"/>
                    <a:pt x="284" y="293"/>
                  </a:cubicBezTo>
                  <a:cubicBezTo>
                    <a:pt x="284" y="293"/>
                    <a:pt x="284" y="293"/>
                    <a:pt x="284" y="293"/>
                  </a:cubicBezTo>
                  <a:cubicBezTo>
                    <a:pt x="285" y="294"/>
                    <a:pt x="285" y="294"/>
                    <a:pt x="285" y="294"/>
                  </a:cubicBezTo>
                  <a:cubicBezTo>
                    <a:pt x="286" y="295"/>
                    <a:pt x="286" y="295"/>
                    <a:pt x="286" y="295"/>
                  </a:cubicBezTo>
                  <a:cubicBezTo>
                    <a:pt x="286" y="295"/>
                    <a:pt x="286" y="295"/>
                    <a:pt x="286" y="295"/>
                  </a:cubicBezTo>
                  <a:cubicBezTo>
                    <a:pt x="285" y="297"/>
                    <a:pt x="285" y="297"/>
                    <a:pt x="285" y="297"/>
                  </a:cubicBezTo>
                  <a:cubicBezTo>
                    <a:pt x="284" y="298"/>
                    <a:pt x="284" y="298"/>
                    <a:pt x="284" y="298"/>
                  </a:cubicBezTo>
                  <a:cubicBezTo>
                    <a:pt x="283" y="299"/>
                    <a:pt x="283" y="299"/>
                    <a:pt x="283" y="299"/>
                  </a:cubicBezTo>
                  <a:cubicBezTo>
                    <a:pt x="283" y="300"/>
                    <a:pt x="283" y="300"/>
                    <a:pt x="283" y="300"/>
                  </a:cubicBezTo>
                  <a:cubicBezTo>
                    <a:pt x="283" y="300"/>
                    <a:pt x="283" y="300"/>
                    <a:pt x="283" y="300"/>
                  </a:cubicBezTo>
                  <a:cubicBezTo>
                    <a:pt x="284" y="299"/>
                    <a:pt x="284" y="299"/>
                    <a:pt x="284" y="299"/>
                  </a:cubicBezTo>
                  <a:cubicBezTo>
                    <a:pt x="285" y="298"/>
                    <a:pt x="285" y="298"/>
                    <a:pt x="285" y="298"/>
                  </a:cubicBezTo>
                  <a:cubicBezTo>
                    <a:pt x="286" y="297"/>
                    <a:pt x="286" y="297"/>
                    <a:pt x="286" y="297"/>
                  </a:cubicBezTo>
                  <a:cubicBezTo>
                    <a:pt x="287" y="298"/>
                    <a:pt x="287" y="298"/>
                    <a:pt x="287" y="298"/>
                  </a:cubicBezTo>
                  <a:cubicBezTo>
                    <a:pt x="286" y="299"/>
                    <a:pt x="286" y="299"/>
                    <a:pt x="286" y="299"/>
                  </a:cubicBezTo>
                  <a:cubicBezTo>
                    <a:pt x="286" y="300"/>
                    <a:pt x="286" y="300"/>
                    <a:pt x="286" y="300"/>
                  </a:cubicBezTo>
                  <a:cubicBezTo>
                    <a:pt x="286" y="300"/>
                    <a:pt x="286" y="300"/>
                    <a:pt x="286" y="300"/>
                  </a:cubicBezTo>
                  <a:cubicBezTo>
                    <a:pt x="287" y="299"/>
                    <a:pt x="287" y="299"/>
                    <a:pt x="287" y="299"/>
                  </a:cubicBezTo>
                  <a:cubicBezTo>
                    <a:pt x="287" y="298"/>
                    <a:pt x="287" y="298"/>
                    <a:pt x="287" y="298"/>
                  </a:cubicBezTo>
                  <a:cubicBezTo>
                    <a:pt x="288" y="298"/>
                    <a:pt x="288" y="298"/>
                    <a:pt x="288" y="298"/>
                  </a:cubicBezTo>
                  <a:cubicBezTo>
                    <a:pt x="289" y="299"/>
                    <a:pt x="289" y="299"/>
                    <a:pt x="289" y="299"/>
                  </a:cubicBezTo>
                  <a:cubicBezTo>
                    <a:pt x="289" y="300"/>
                    <a:pt x="289" y="300"/>
                    <a:pt x="289" y="300"/>
                  </a:cubicBezTo>
                  <a:cubicBezTo>
                    <a:pt x="287" y="301"/>
                    <a:pt x="287" y="301"/>
                    <a:pt x="287" y="301"/>
                  </a:cubicBezTo>
                  <a:cubicBezTo>
                    <a:pt x="286" y="302"/>
                    <a:pt x="286" y="302"/>
                    <a:pt x="286" y="302"/>
                  </a:cubicBezTo>
                  <a:cubicBezTo>
                    <a:pt x="286" y="303"/>
                    <a:pt x="286" y="303"/>
                    <a:pt x="286" y="303"/>
                  </a:cubicBezTo>
                  <a:cubicBezTo>
                    <a:pt x="286" y="304"/>
                    <a:pt x="286" y="304"/>
                    <a:pt x="286" y="304"/>
                  </a:cubicBezTo>
                  <a:cubicBezTo>
                    <a:pt x="286" y="305"/>
                    <a:pt x="286" y="305"/>
                    <a:pt x="286" y="305"/>
                  </a:cubicBezTo>
                  <a:cubicBezTo>
                    <a:pt x="286" y="306"/>
                    <a:pt x="286" y="306"/>
                    <a:pt x="286" y="306"/>
                  </a:cubicBezTo>
                  <a:cubicBezTo>
                    <a:pt x="286" y="308"/>
                    <a:pt x="286" y="308"/>
                    <a:pt x="286" y="308"/>
                  </a:cubicBezTo>
                  <a:cubicBezTo>
                    <a:pt x="286" y="308"/>
                    <a:pt x="286" y="308"/>
                    <a:pt x="286" y="308"/>
                  </a:cubicBezTo>
                  <a:cubicBezTo>
                    <a:pt x="287" y="308"/>
                    <a:pt x="287" y="308"/>
                    <a:pt x="287" y="308"/>
                  </a:cubicBezTo>
                  <a:cubicBezTo>
                    <a:pt x="287" y="306"/>
                    <a:pt x="287" y="306"/>
                    <a:pt x="287" y="306"/>
                  </a:cubicBezTo>
                  <a:cubicBezTo>
                    <a:pt x="288" y="304"/>
                    <a:pt x="288" y="304"/>
                    <a:pt x="288" y="304"/>
                  </a:cubicBezTo>
                  <a:cubicBezTo>
                    <a:pt x="289" y="303"/>
                    <a:pt x="289" y="303"/>
                    <a:pt x="289" y="303"/>
                  </a:cubicBezTo>
                  <a:cubicBezTo>
                    <a:pt x="290" y="303"/>
                    <a:pt x="290" y="303"/>
                    <a:pt x="290" y="303"/>
                  </a:cubicBezTo>
                  <a:cubicBezTo>
                    <a:pt x="290" y="304"/>
                    <a:pt x="290" y="304"/>
                    <a:pt x="290" y="304"/>
                  </a:cubicBezTo>
                  <a:cubicBezTo>
                    <a:pt x="289" y="305"/>
                    <a:pt x="289" y="305"/>
                    <a:pt x="289" y="305"/>
                  </a:cubicBezTo>
                  <a:cubicBezTo>
                    <a:pt x="289" y="307"/>
                    <a:pt x="289" y="307"/>
                    <a:pt x="289" y="307"/>
                  </a:cubicBezTo>
                  <a:cubicBezTo>
                    <a:pt x="289" y="307"/>
                    <a:pt x="289" y="307"/>
                    <a:pt x="289" y="307"/>
                  </a:cubicBezTo>
                  <a:cubicBezTo>
                    <a:pt x="290" y="307"/>
                    <a:pt x="290" y="307"/>
                    <a:pt x="290" y="307"/>
                  </a:cubicBezTo>
                  <a:cubicBezTo>
                    <a:pt x="290" y="308"/>
                    <a:pt x="290" y="308"/>
                    <a:pt x="290" y="308"/>
                  </a:cubicBezTo>
                  <a:cubicBezTo>
                    <a:pt x="290" y="309"/>
                    <a:pt x="290" y="309"/>
                    <a:pt x="290" y="309"/>
                  </a:cubicBezTo>
                  <a:cubicBezTo>
                    <a:pt x="289" y="310"/>
                    <a:pt x="289" y="310"/>
                    <a:pt x="289" y="310"/>
                  </a:cubicBezTo>
                  <a:cubicBezTo>
                    <a:pt x="288" y="310"/>
                    <a:pt x="288" y="310"/>
                    <a:pt x="288" y="310"/>
                  </a:cubicBezTo>
                  <a:cubicBezTo>
                    <a:pt x="287" y="311"/>
                    <a:pt x="287" y="311"/>
                    <a:pt x="287" y="311"/>
                  </a:cubicBezTo>
                  <a:cubicBezTo>
                    <a:pt x="287" y="312"/>
                    <a:pt x="287" y="312"/>
                    <a:pt x="287" y="312"/>
                  </a:cubicBezTo>
                  <a:cubicBezTo>
                    <a:pt x="289" y="311"/>
                    <a:pt x="289" y="311"/>
                    <a:pt x="289" y="311"/>
                  </a:cubicBezTo>
                  <a:cubicBezTo>
                    <a:pt x="290" y="312"/>
                    <a:pt x="290" y="312"/>
                    <a:pt x="290" y="312"/>
                  </a:cubicBezTo>
                  <a:cubicBezTo>
                    <a:pt x="289" y="312"/>
                    <a:pt x="289" y="312"/>
                    <a:pt x="289" y="312"/>
                  </a:cubicBezTo>
                  <a:cubicBezTo>
                    <a:pt x="289" y="313"/>
                    <a:pt x="289" y="313"/>
                    <a:pt x="289" y="313"/>
                  </a:cubicBezTo>
                  <a:cubicBezTo>
                    <a:pt x="290" y="313"/>
                    <a:pt x="290" y="313"/>
                    <a:pt x="290" y="313"/>
                  </a:cubicBezTo>
                  <a:cubicBezTo>
                    <a:pt x="290" y="314"/>
                    <a:pt x="290" y="314"/>
                    <a:pt x="290" y="314"/>
                  </a:cubicBezTo>
                  <a:cubicBezTo>
                    <a:pt x="290" y="315"/>
                    <a:pt x="290" y="315"/>
                    <a:pt x="290" y="315"/>
                  </a:cubicBezTo>
                  <a:cubicBezTo>
                    <a:pt x="290" y="317"/>
                    <a:pt x="290" y="317"/>
                    <a:pt x="290" y="317"/>
                  </a:cubicBezTo>
                  <a:cubicBezTo>
                    <a:pt x="289" y="318"/>
                    <a:pt x="289" y="318"/>
                    <a:pt x="289" y="318"/>
                  </a:cubicBezTo>
                  <a:cubicBezTo>
                    <a:pt x="289" y="320"/>
                    <a:pt x="289" y="320"/>
                    <a:pt x="289" y="320"/>
                  </a:cubicBezTo>
                  <a:cubicBezTo>
                    <a:pt x="290" y="322"/>
                    <a:pt x="290" y="322"/>
                    <a:pt x="290" y="322"/>
                  </a:cubicBezTo>
                  <a:cubicBezTo>
                    <a:pt x="289" y="323"/>
                    <a:pt x="289" y="323"/>
                    <a:pt x="289" y="323"/>
                  </a:cubicBezTo>
                  <a:cubicBezTo>
                    <a:pt x="289" y="323"/>
                    <a:pt x="289" y="323"/>
                    <a:pt x="289" y="323"/>
                  </a:cubicBezTo>
                  <a:cubicBezTo>
                    <a:pt x="288" y="323"/>
                    <a:pt x="288" y="323"/>
                    <a:pt x="288" y="323"/>
                  </a:cubicBezTo>
                  <a:cubicBezTo>
                    <a:pt x="287" y="323"/>
                    <a:pt x="287" y="323"/>
                    <a:pt x="287" y="323"/>
                  </a:cubicBezTo>
                  <a:cubicBezTo>
                    <a:pt x="287" y="323"/>
                    <a:pt x="287" y="323"/>
                    <a:pt x="287" y="323"/>
                  </a:cubicBezTo>
                  <a:cubicBezTo>
                    <a:pt x="287" y="322"/>
                    <a:pt x="287" y="322"/>
                    <a:pt x="287" y="322"/>
                  </a:cubicBezTo>
                  <a:cubicBezTo>
                    <a:pt x="287" y="321"/>
                    <a:pt x="287" y="321"/>
                    <a:pt x="287" y="321"/>
                  </a:cubicBezTo>
                  <a:cubicBezTo>
                    <a:pt x="286" y="321"/>
                    <a:pt x="286" y="321"/>
                    <a:pt x="286" y="321"/>
                  </a:cubicBezTo>
                  <a:cubicBezTo>
                    <a:pt x="285" y="321"/>
                    <a:pt x="285" y="321"/>
                    <a:pt x="285" y="321"/>
                  </a:cubicBezTo>
                  <a:cubicBezTo>
                    <a:pt x="284" y="322"/>
                    <a:pt x="284" y="322"/>
                    <a:pt x="284" y="322"/>
                  </a:cubicBezTo>
                  <a:cubicBezTo>
                    <a:pt x="283" y="321"/>
                    <a:pt x="283" y="321"/>
                    <a:pt x="283" y="321"/>
                  </a:cubicBezTo>
                  <a:cubicBezTo>
                    <a:pt x="284" y="320"/>
                    <a:pt x="284" y="320"/>
                    <a:pt x="284" y="320"/>
                  </a:cubicBezTo>
                  <a:cubicBezTo>
                    <a:pt x="284" y="319"/>
                    <a:pt x="284" y="319"/>
                    <a:pt x="284" y="319"/>
                  </a:cubicBezTo>
                  <a:cubicBezTo>
                    <a:pt x="284" y="317"/>
                    <a:pt x="284" y="317"/>
                    <a:pt x="284" y="317"/>
                  </a:cubicBezTo>
                  <a:cubicBezTo>
                    <a:pt x="284" y="316"/>
                    <a:pt x="284" y="316"/>
                    <a:pt x="284" y="316"/>
                  </a:cubicBezTo>
                  <a:cubicBezTo>
                    <a:pt x="284" y="315"/>
                    <a:pt x="284" y="315"/>
                    <a:pt x="284" y="315"/>
                  </a:cubicBezTo>
                  <a:cubicBezTo>
                    <a:pt x="284" y="314"/>
                    <a:pt x="284" y="314"/>
                    <a:pt x="284" y="314"/>
                  </a:cubicBezTo>
                  <a:cubicBezTo>
                    <a:pt x="283" y="314"/>
                    <a:pt x="283" y="314"/>
                    <a:pt x="283" y="314"/>
                  </a:cubicBezTo>
                  <a:cubicBezTo>
                    <a:pt x="283" y="315"/>
                    <a:pt x="283" y="315"/>
                    <a:pt x="283" y="315"/>
                  </a:cubicBezTo>
                  <a:cubicBezTo>
                    <a:pt x="282" y="317"/>
                    <a:pt x="282" y="317"/>
                    <a:pt x="282" y="317"/>
                  </a:cubicBezTo>
                  <a:cubicBezTo>
                    <a:pt x="282" y="319"/>
                    <a:pt x="282" y="319"/>
                    <a:pt x="282" y="319"/>
                  </a:cubicBezTo>
                  <a:cubicBezTo>
                    <a:pt x="282" y="321"/>
                    <a:pt x="282" y="321"/>
                    <a:pt x="282" y="321"/>
                  </a:cubicBezTo>
                  <a:cubicBezTo>
                    <a:pt x="282" y="322"/>
                    <a:pt x="282" y="322"/>
                    <a:pt x="282" y="322"/>
                  </a:cubicBezTo>
                  <a:cubicBezTo>
                    <a:pt x="282" y="322"/>
                    <a:pt x="282" y="322"/>
                    <a:pt x="282" y="322"/>
                  </a:cubicBezTo>
                  <a:cubicBezTo>
                    <a:pt x="281" y="322"/>
                    <a:pt x="281" y="322"/>
                    <a:pt x="281" y="322"/>
                  </a:cubicBezTo>
                  <a:cubicBezTo>
                    <a:pt x="280" y="323"/>
                    <a:pt x="280" y="323"/>
                    <a:pt x="280" y="323"/>
                  </a:cubicBezTo>
                  <a:cubicBezTo>
                    <a:pt x="278" y="323"/>
                    <a:pt x="278" y="323"/>
                    <a:pt x="278" y="323"/>
                  </a:cubicBezTo>
                  <a:cubicBezTo>
                    <a:pt x="278" y="322"/>
                    <a:pt x="278" y="322"/>
                    <a:pt x="278" y="322"/>
                  </a:cubicBezTo>
                  <a:cubicBezTo>
                    <a:pt x="275" y="320"/>
                    <a:pt x="275" y="320"/>
                    <a:pt x="275" y="320"/>
                  </a:cubicBezTo>
                  <a:cubicBezTo>
                    <a:pt x="274" y="318"/>
                    <a:pt x="274" y="318"/>
                    <a:pt x="274" y="318"/>
                  </a:cubicBezTo>
                  <a:cubicBezTo>
                    <a:pt x="273" y="316"/>
                    <a:pt x="273" y="316"/>
                    <a:pt x="273" y="316"/>
                  </a:cubicBezTo>
                  <a:cubicBezTo>
                    <a:pt x="272" y="316"/>
                    <a:pt x="272" y="316"/>
                    <a:pt x="272" y="316"/>
                  </a:cubicBezTo>
                  <a:cubicBezTo>
                    <a:pt x="272" y="313"/>
                    <a:pt x="272" y="313"/>
                    <a:pt x="272" y="313"/>
                  </a:cubicBezTo>
                  <a:cubicBezTo>
                    <a:pt x="271" y="311"/>
                    <a:pt x="271" y="311"/>
                    <a:pt x="271" y="311"/>
                  </a:cubicBezTo>
                  <a:cubicBezTo>
                    <a:pt x="270" y="310"/>
                    <a:pt x="270" y="310"/>
                    <a:pt x="270" y="310"/>
                  </a:cubicBezTo>
                  <a:cubicBezTo>
                    <a:pt x="270" y="308"/>
                    <a:pt x="270" y="308"/>
                    <a:pt x="270" y="308"/>
                  </a:cubicBezTo>
                  <a:cubicBezTo>
                    <a:pt x="270" y="306"/>
                    <a:pt x="270" y="306"/>
                    <a:pt x="270" y="306"/>
                  </a:cubicBezTo>
                  <a:cubicBezTo>
                    <a:pt x="270" y="305"/>
                    <a:pt x="270" y="305"/>
                    <a:pt x="270" y="305"/>
                  </a:cubicBezTo>
                  <a:cubicBezTo>
                    <a:pt x="270" y="304"/>
                    <a:pt x="270" y="304"/>
                    <a:pt x="270" y="304"/>
                  </a:cubicBezTo>
                  <a:cubicBezTo>
                    <a:pt x="269" y="304"/>
                    <a:pt x="269" y="304"/>
                    <a:pt x="269" y="304"/>
                  </a:cubicBezTo>
                  <a:cubicBezTo>
                    <a:pt x="268" y="305"/>
                    <a:pt x="268" y="305"/>
                    <a:pt x="268" y="305"/>
                  </a:cubicBezTo>
                  <a:cubicBezTo>
                    <a:pt x="267" y="306"/>
                    <a:pt x="267" y="306"/>
                    <a:pt x="267" y="306"/>
                  </a:cubicBezTo>
                  <a:cubicBezTo>
                    <a:pt x="266" y="305"/>
                    <a:pt x="266" y="305"/>
                    <a:pt x="266" y="305"/>
                  </a:cubicBezTo>
                  <a:cubicBezTo>
                    <a:pt x="263" y="301"/>
                    <a:pt x="263" y="301"/>
                    <a:pt x="263" y="301"/>
                  </a:cubicBezTo>
                  <a:cubicBezTo>
                    <a:pt x="263" y="300"/>
                    <a:pt x="263" y="300"/>
                    <a:pt x="263" y="300"/>
                  </a:cubicBezTo>
                  <a:cubicBezTo>
                    <a:pt x="262" y="299"/>
                    <a:pt x="262" y="299"/>
                    <a:pt x="262" y="299"/>
                  </a:cubicBezTo>
                  <a:cubicBezTo>
                    <a:pt x="261" y="300"/>
                    <a:pt x="261" y="300"/>
                    <a:pt x="261" y="300"/>
                  </a:cubicBezTo>
                  <a:cubicBezTo>
                    <a:pt x="260" y="300"/>
                    <a:pt x="260" y="300"/>
                    <a:pt x="260" y="300"/>
                  </a:cubicBezTo>
                  <a:cubicBezTo>
                    <a:pt x="258" y="299"/>
                    <a:pt x="258" y="299"/>
                    <a:pt x="258" y="299"/>
                  </a:cubicBezTo>
                  <a:cubicBezTo>
                    <a:pt x="258" y="300"/>
                    <a:pt x="258" y="300"/>
                    <a:pt x="258" y="300"/>
                  </a:cubicBezTo>
                  <a:cubicBezTo>
                    <a:pt x="257" y="300"/>
                    <a:pt x="257" y="300"/>
                    <a:pt x="257" y="300"/>
                  </a:cubicBezTo>
                  <a:cubicBezTo>
                    <a:pt x="256" y="300"/>
                    <a:pt x="256" y="300"/>
                    <a:pt x="256" y="300"/>
                  </a:cubicBezTo>
                  <a:cubicBezTo>
                    <a:pt x="255" y="298"/>
                    <a:pt x="255" y="298"/>
                    <a:pt x="255" y="298"/>
                  </a:cubicBezTo>
                  <a:cubicBezTo>
                    <a:pt x="255" y="297"/>
                    <a:pt x="255" y="297"/>
                    <a:pt x="255" y="297"/>
                  </a:cubicBezTo>
                  <a:cubicBezTo>
                    <a:pt x="253" y="296"/>
                    <a:pt x="253" y="296"/>
                    <a:pt x="253" y="296"/>
                  </a:cubicBezTo>
                  <a:cubicBezTo>
                    <a:pt x="253" y="295"/>
                    <a:pt x="253" y="295"/>
                    <a:pt x="253" y="295"/>
                  </a:cubicBezTo>
                  <a:cubicBezTo>
                    <a:pt x="252" y="294"/>
                    <a:pt x="252" y="294"/>
                    <a:pt x="252" y="294"/>
                  </a:cubicBezTo>
                  <a:cubicBezTo>
                    <a:pt x="251" y="292"/>
                    <a:pt x="251" y="292"/>
                    <a:pt x="251" y="292"/>
                  </a:cubicBezTo>
                  <a:cubicBezTo>
                    <a:pt x="251" y="291"/>
                    <a:pt x="251" y="291"/>
                    <a:pt x="251" y="291"/>
                  </a:cubicBezTo>
                  <a:cubicBezTo>
                    <a:pt x="250" y="292"/>
                    <a:pt x="250" y="292"/>
                    <a:pt x="250" y="292"/>
                  </a:cubicBezTo>
                  <a:cubicBezTo>
                    <a:pt x="250" y="293"/>
                    <a:pt x="250" y="293"/>
                    <a:pt x="250" y="293"/>
                  </a:cubicBezTo>
                  <a:cubicBezTo>
                    <a:pt x="250" y="294"/>
                    <a:pt x="250" y="294"/>
                    <a:pt x="250" y="294"/>
                  </a:cubicBezTo>
                  <a:cubicBezTo>
                    <a:pt x="248" y="295"/>
                    <a:pt x="248" y="295"/>
                    <a:pt x="248" y="295"/>
                  </a:cubicBezTo>
                  <a:cubicBezTo>
                    <a:pt x="248" y="295"/>
                    <a:pt x="248" y="295"/>
                    <a:pt x="248" y="295"/>
                  </a:cubicBezTo>
                  <a:cubicBezTo>
                    <a:pt x="249" y="295"/>
                    <a:pt x="249" y="295"/>
                    <a:pt x="249" y="295"/>
                  </a:cubicBezTo>
                  <a:cubicBezTo>
                    <a:pt x="250" y="296"/>
                    <a:pt x="250" y="296"/>
                    <a:pt x="250" y="296"/>
                  </a:cubicBezTo>
                  <a:cubicBezTo>
                    <a:pt x="251" y="298"/>
                    <a:pt x="251" y="298"/>
                    <a:pt x="251" y="298"/>
                  </a:cubicBezTo>
                  <a:cubicBezTo>
                    <a:pt x="252" y="299"/>
                    <a:pt x="252" y="299"/>
                    <a:pt x="252" y="299"/>
                  </a:cubicBezTo>
                  <a:cubicBezTo>
                    <a:pt x="252" y="300"/>
                    <a:pt x="252" y="300"/>
                    <a:pt x="252" y="300"/>
                  </a:cubicBezTo>
                  <a:cubicBezTo>
                    <a:pt x="250" y="299"/>
                    <a:pt x="250" y="299"/>
                    <a:pt x="250" y="299"/>
                  </a:cubicBezTo>
                  <a:cubicBezTo>
                    <a:pt x="249" y="300"/>
                    <a:pt x="249" y="300"/>
                    <a:pt x="249" y="300"/>
                  </a:cubicBezTo>
                  <a:cubicBezTo>
                    <a:pt x="248" y="301"/>
                    <a:pt x="248" y="301"/>
                    <a:pt x="248" y="301"/>
                  </a:cubicBezTo>
                  <a:cubicBezTo>
                    <a:pt x="247" y="300"/>
                    <a:pt x="247" y="300"/>
                    <a:pt x="247" y="300"/>
                  </a:cubicBezTo>
                  <a:cubicBezTo>
                    <a:pt x="247" y="301"/>
                    <a:pt x="247" y="301"/>
                    <a:pt x="247" y="301"/>
                  </a:cubicBezTo>
                  <a:cubicBezTo>
                    <a:pt x="248" y="302"/>
                    <a:pt x="248" y="302"/>
                    <a:pt x="248" y="302"/>
                  </a:cubicBezTo>
                  <a:cubicBezTo>
                    <a:pt x="249" y="302"/>
                    <a:pt x="249" y="302"/>
                    <a:pt x="249" y="302"/>
                  </a:cubicBezTo>
                  <a:cubicBezTo>
                    <a:pt x="251" y="300"/>
                    <a:pt x="251" y="300"/>
                    <a:pt x="251" y="300"/>
                  </a:cubicBezTo>
                  <a:cubicBezTo>
                    <a:pt x="252" y="300"/>
                    <a:pt x="252" y="300"/>
                    <a:pt x="252" y="300"/>
                  </a:cubicBezTo>
                  <a:cubicBezTo>
                    <a:pt x="254" y="300"/>
                    <a:pt x="254" y="300"/>
                    <a:pt x="254" y="300"/>
                  </a:cubicBezTo>
                  <a:cubicBezTo>
                    <a:pt x="254" y="300"/>
                    <a:pt x="254" y="300"/>
                    <a:pt x="254" y="300"/>
                  </a:cubicBezTo>
                  <a:cubicBezTo>
                    <a:pt x="254" y="301"/>
                    <a:pt x="254" y="301"/>
                    <a:pt x="254" y="301"/>
                  </a:cubicBezTo>
                  <a:cubicBezTo>
                    <a:pt x="255" y="302"/>
                    <a:pt x="255" y="302"/>
                    <a:pt x="255" y="302"/>
                  </a:cubicBezTo>
                  <a:cubicBezTo>
                    <a:pt x="257" y="301"/>
                    <a:pt x="257" y="301"/>
                    <a:pt x="257" y="301"/>
                  </a:cubicBezTo>
                  <a:cubicBezTo>
                    <a:pt x="257" y="301"/>
                    <a:pt x="257" y="301"/>
                    <a:pt x="257" y="301"/>
                  </a:cubicBezTo>
                  <a:cubicBezTo>
                    <a:pt x="261" y="302"/>
                    <a:pt x="261" y="302"/>
                    <a:pt x="261" y="302"/>
                  </a:cubicBezTo>
                  <a:cubicBezTo>
                    <a:pt x="263" y="303"/>
                    <a:pt x="263" y="303"/>
                    <a:pt x="263" y="303"/>
                  </a:cubicBezTo>
                  <a:cubicBezTo>
                    <a:pt x="264" y="303"/>
                    <a:pt x="264" y="303"/>
                    <a:pt x="264" y="303"/>
                  </a:cubicBezTo>
                  <a:cubicBezTo>
                    <a:pt x="264" y="304"/>
                    <a:pt x="264" y="304"/>
                    <a:pt x="264" y="304"/>
                  </a:cubicBezTo>
                  <a:cubicBezTo>
                    <a:pt x="265" y="306"/>
                    <a:pt x="265" y="306"/>
                    <a:pt x="265" y="306"/>
                  </a:cubicBezTo>
                  <a:cubicBezTo>
                    <a:pt x="264" y="308"/>
                    <a:pt x="264" y="308"/>
                    <a:pt x="264" y="308"/>
                  </a:cubicBezTo>
                  <a:cubicBezTo>
                    <a:pt x="263" y="308"/>
                    <a:pt x="263" y="308"/>
                    <a:pt x="263" y="308"/>
                  </a:cubicBezTo>
                  <a:cubicBezTo>
                    <a:pt x="262" y="309"/>
                    <a:pt x="262" y="309"/>
                    <a:pt x="262" y="309"/>
                  </a:cubicBezTo>
                  <a:cubicBezTo>
                    <a:pt x="261" y="310"/>
                    <a:pt x="261" y="310"/>
                    <a:pt x="261" y="310"/>
                  </a:cubicBezTo>
                  <a:cubicBezTo>
                    <a:pt x="260" y="310"/>
                    <a:pt x="260" y="310"/>
                    <a:pt x="260" y="310"/>
                  </a:cubicBezTo>
                  <a:cubicBezTo>
                    <a:pt x="256" y="312"/>
                    <a:pt x="256" y="312"/>
                    <a:pt x="256" y="312"/>
                  </a:cubicBezTo>
                  <a:cubicBezTo>
                    <a:pt x="253" y="312"/>
                    <a:pt x="253" y="312"/>
                    <a:pt x="253" y="312"/>
                  </a:cubicBezTo>
                  <a:cubicBezTo>
                    <a:pt x="252" y="312"/>
                    <a:pt x="252" y="312"/>
                    <a:pt x="252" y="312"/>
                  </a:cubicBezTo>
                  <a:cubicBezTo>
                    <a:pt x="251" y="312"/>
                    <a:pt x="251" y="312"/>
                    <a:pt x="251" y="312"/>
                  </a:cubicBezTo>
                  <a:cubicBezTo>
                    <a:pt x="250" y="310"/>
                    <a:pt x="250" y="310"/>
                    <a:pt x="250" y="310"/>
                  </a:cubicBezTo>
                  <a:cubicBezTo>
                    <a:pt x="250" y="309"/>
                    <a:pt x="250" y="309"/>
                    <a:pt x="250" y="309"/>
                  </a:cubicBezTo>
                  <a:cubicBezTo>
                    <a:pt x="249" y="308"/>
                    <a:pt x="249" y="308"/>
                    <a:pt x="249" y="308"/>
                  </a:cubicBezTo>
                  <a:cubicBezTo>
                    <a:pt x="248" y="308"/>
                    <a:pt x="248" y="308"/>
                    <a:pt x="248" y="308"/>
                  </a:cubicBezTo>
                  <a:cubicBezTo>
                    <a:pt x="248" y="310"/>
                    <a:pt x="248" y="310"/>
                    <a:pt x="248" y="310"/>
                  </a:cubicBezTo>
                  <a:cubicBezTo>
                    <a:pt x="249" y="310"/>
                    <a:pt x="249" y="310"/>
                    <a:pt x="249" y="310"/>
                  </a:cubicBezTo>
                  <a:cubicBezTo>
                    <a:pt x="249" y="311"/>
                    <a:pt x="249" y="311"/>
                    <a:pt x="249" y="311"/>
                  </a:cubicBezTo>
                  <a:cubicBezTo>
                    <a:pt x="249" y="312"/>
                    <a:pt x="249" y="312"/>
                    <a:pt x="249" y="312"/>
                  </a:cubicBezTo>
                  <a:cubicBezTo>
                    <a:pt x="247" y="311"/>
                    <a:pt x="247" y="311"/>
                    <a:pt x="247" y="311"/>
                  </a:cubicBezTo>
                  <a:cubicBezTo>
                    <a:pt x="247" y="311"/>
                    <a:pt x="247" y="311"/>
                    <a:pt x="247" y="311"/>
                  </a:cubicBezTo>
                  <a:cubicBezTo>
                    <a:pt x="246" y="311"/>
                    <a:pt x="246" y="311"/>
                    <a:pt x="246" y="311"/>
                  </a:cubicBezTo>
                  <a:cubicBezTo>
                    <a:pt x="245" y="311"/>
                    <a:pt x="245" y="311"/>
                    <a:pt x="245" y="311"/>
                  </a:cubicBezTo>
                  <a:cubicBezTo>
                    <a:pt x="246" y="312"/>
                    <a:pt x="246" y="312"/>
                    <a:pt x="246" y="312"/>
                  </a:cubicBezTo>
                  <a:cubicBezTo>
                    <a:pt x="247" y="312"/>
                    <a:pt x="247" y="312"/>
                    <a:pt x="247" y="312"/>
                  </a:cubicBezTo>
                  <a:cubicBezTo>
                    <a:pt x="248" y="313"/>
                    <a:pt x="248" y="313"/>
                    <a:pt x="248" y="313"/>
                  </a:cubicBezTo>
                  <a:cubicBezTo>
                    <a:pt x="248" y="314"/>
                    <a:pt x="248" y="314"/>
                    <a:pt x="248" y="314"/>
                  </a:cubicBezTo>
                  <a:cubicBezTo>
                    <a:pt x="247" y="315"/>
                    <a:pt x="247" y="315"/>
                    <a:pt x="247" y="315"/>
                  </a:cubicBezTo>
                  <a:cubicBezTo>
                    <a:pt x="246" y="316"/>
                    <a:pt x="246" y="316"/>
                    <a:pt x="246" y="316"/>
                  </a:cubicBezTo>
                  <a:cubicBezTo>
                    <a:pt x="245" y="316"/>
                    <a:pt x="245" y="316"/>
                    <a:pt x="245" y="316"/>
                  </a:cubicBezTo>
                  <a:cubicBezTo>
                    <a:pt x="245" y="316"/>
                    <a:pt x="245" y="316"/>
                    <a:pt x="245" y="316"/>
                  </a:cubicBezTo>
                  <a:cubicBezTo>
                    <a:pt x="245" y="317"/>
                    <a:pt x="245" y="317"/>
                    <a:pt x="245" y="317"/>
                  </a:cubicBezTo>
                  <a:cubicBezTo>
                    <a:pt x="244" y="318"/>
                    <a:pt x="244" y="318"/>
                    <a:pt x="244" y="318"/>
                  </a:cubicBezTo>
                  <a:cubicBezTo>
                    <a:pt x="241" y="320"/>
                    <a:pt x="241" y="320"/>
                    <a:pt x="241" y="320"/>
                  </a:cubicBezTo>
                  <a:cubicBezTo>
                    <a:pt x="239" y="319"/>
                    <a:pt x="239" y="319"/>
                    <a:pt x="239" y="319"/>
                  </a:cubicBezTo>
                  <a:cubicBezTo>
                    <a:pt x="238" y="319"/>
                    <a:pt x="238" y="319"/>
                    <a:pt x="238" y="319"/>
                  </a:cubicBezTo>
                  <a:cubicBezTo>
                    <a:pt x="237" y="321"/>
                    <a:pt x="237" y="321"/>
                    <a:pt x="237" y="321"/>
                  </a:cubicBezTo>
                  <a:cubicBezTo>
                    <a:pt x="236" y="322"/>
                    <a:pt x="236" y="322"/>
                    <a:pt x="236" y="322"/>
                  </a:cubicBezTo>
                  <a:cubicBezTo>
                    <a:pt x="237" y="322"/>
                    <a:pt x="237" y="322"/>
                    <a:pt x="237" y="322"/>
                  </a:cubicBezTo>
                  <a:cubicBezTo>
                    <a:pt x="240" y="321"/>
                    <a:pt x="240" y="321"/>
                    <a:pt x="240" y="321"/>
                  </a:cubicBezTo>
                  <a:cubicBezTo>
                    <a:pt x="242" y="321"/>
                    <a:pt x="242" y="321"/>
                    <a:pt x="242" y="321"/>
                  </a:cubicBezTo>
                  <a:cubicBezTo>
                    <a:pt x="243" y="320"/>
                    <a:pt x="243" y="320"/>
                    <a:pt x="243" y="320"/>
                  </a:cubicBezTo>
                  <a:cubicBezTo>
                    <a:pt x="244" y="321"/>
                    <a:pt x="244" y="321"/>
                    <a:pt x="244" y="321"/>
                  </a:cubicBezTo>
                  <a:cubicBezTo>
                    <a:pt x="244" y="321"/>
                    <a:pt x="244" y="321"/>
                    <a:pt x="244" y="321"/>
                  </a:cubicBezTo>
                  <a:cubicBezTo>
                    <a:pt x="246" y="322"/>
                    <a:pt x="246" y="322"/>
                    <a:pt x="246" y="322"/>
                  </a:cubicBezTo>
                  <a:cubicBezTo>
                    <a:pt x="248" y="322"/>
                    <a:pt x="248" y="322"/>
                    <a:pt x="248" y="322"/>
                  </a:cubicBezTo>
                  <a:cubicBezTo>
                    <a:pt x="249" y="321"/>
                    <a:pt x="249" y="321"/>
                    <a:pt x="249" y="321"/>
                  </a:cubicBezTo>
                  <a:cubicBezTo>
                    <a:pt x="252" y="321"/>
                    <a:pt x="252" y="321"/>
                    <a:pt x="252" y="321"/>
                  </a:cubicBezTo>
                  <a:cubicBezTo>
                    <a:pt x="253" y="322"/>
                    <a:pt x="253" y="322"/>
                    <a:pt x="253" y="322"/>
                  </a:cubicBezTo>
                  <a:cubicBezTo>
                    <a:pt x="255" y="322"/>
                    <a:pt x="255" y="322"/>
                    <a:pt x="255" y="322"/>
                  </a:cubicBezTo>
                  <a:cubicBezTo>
                    <a:pt x="256" y="322"/>
                    <a:pt x="256" y="322"/>
                    <a:pt x="256" y="322"/>
                  </a:cubicBezTo>
                  <a:cubicBezTo>
                    <a:pt x="256" y="322"/>
                    <a:pt x="256" y="322"/>
                    <a:pt x="256" y="322"/>
                  </a:cubicBezTo>
                  <a:cubicBezTo>
                    <a:pt x="257" y="322"/>
                    <a:pt x="257" y="322"/>
                    <a:pt x="257" y="322"/>
                  </a:cubicBezTo>
                  <a:cubicBezTo>
                    <a:pt x="257" y="323"/>
                    <a:pt x="257" y="323"/>
                    <a:pt x="257" y="323"/>
                  </a:cubicBezTo>
                  <a:cubicBezTo>
                    <a:pt x="257" y="324"/>
                    <a:pt x="257" y="324"/>
                    <a:pt x="257" y="324"/>
                  </a:cubicBezTo>
                  <a:cubicBezTo>
                    <a:pt x="255" y="324"/>
                    <a:pt x="255" y="324"/>
                    <a:pt x="255" y="324"/>
                  </a:cubicBezTo>
                  <a:cubicBezTo>
                    <a:pt x="254" y="324"/>
                    <a:pt x="254" y="324"/>
                    <a:pt x="254" y="324"/>
                  </a:cubicBezTo>
                  <a:cubicBezTo>
                    <a:pt x="252" y="324"/>
                    <a:pt x="252" y="324"/>
                    <a:pt x="252" y="324"/>
                  </a:cubicBezTo>
                  <a:cubicBezTo>
                    <a:pt x="251" y="325"/>
                    <a:pt x="251" y="325"/>
                    <a:pt x="251" y="325"/>
                  </a:cubicBezTo>
                  <a:cubicBezTo>
                    <a:pt x="249" y="325"/>
                    <a:pt x="249" y="325"/>
                    <a:pt x="249" y="325"/>
                  </a:cubicBezTo>
                  <a:cubicBezTo>
                    <a:pt x="248" y="326"/>
                    <a:pt x="248" y="326"/>
                    <a:pt x="248" y="326"/>
                  </a:cubicBezTo>
                  <a:cubicBezTo>
                    <a:pt x="246" y="326"/>
                    <a:pt x="246" y="326"/>
                    <a:pt x="246" y="326"/>
                  </a:cubicBezTo>
                  <a:cubicBezTo>
                    <a:pt x="245" y="325"/>
                    <a:pt x="245" y="325"/>
                    <a:pt x="245" y="325"/>
                  </a:cubicBezTo>
                  <a:cubicBezTo>
                    <a:pt x="244" y="325"/>
                    <a:pt x="244" y="325"/>
                    <a:pt x="244" y="325"/>
                  </a:cubicBezTo>
                  <a:cubicBezTo>
                    <a:pt x="243" y="326"/>
                    <a:pt x="243" y="326"/>
                    <a:pt x="243" y="326"/>
                  </a:cubicBezTo>
                  <a:cubicBezTo>
                    <a:pt x="244" y="327"/>
                    <a:pt x="244" y="327"/>
                    <a:pt x="244" y="327"/>
                  </a:cubicBezTo>
                  <a:cubicBezTo>
                    <a:pt x="245" y="326"/>
                    <a:pt x="245" y="326"/>
                    <a:pt x="245" y="326"/>
                  </a:cubicBezTo>
                  <a:cubicBezTo>
                    <a:pt x="246" y="327"/>
                    <a:pt x="246" y="327"/>
                    <a:pt x="246" y="327"/>
                  </a:cubicBezTo>
                  <a:cubicBezTo>
                    <a:pt x="248" y="327"/>
                    <a:pt x="248" y="327"/>
                    <a:pt x="248" y="327"/>
                  </a:cubicBezTo>
                  <a:cubicBezTo>
                    <a:pt x="249" y="328"/>
                    <a:pt x="249" y="328"/>
                    <a:pt x="249" y="328"/>
                  </a:cubicBezTo>
                  <a:cubicBezTo>
                    <a:pt x="250" y="329"/>
                    <a:pt x="250" y="329"/>
                    <a:pt x="250" y="329"/>
                  </a:cubicBezTo>
                  <a:cubicBezTo>
                    <a:pt x="251" y="327"/>
                    <a:pt x="251" y="327"/>
                    <a:pt x="251" y="327"/>
                  </a:cubicBezTo>
                  <a:cubicBezTo>
                    <a:pt x="253" y="325"/>
                    <a:pt x="253" y="325"/>
                    <a:pt x="253" y="325"/>
                  </a:cubicBezTo>
                  <a:cubicBezTo>
                    <a:pt x="253" y="325"/>
                    <a:pt x="254" y="326"/>
                    <a:pt x="254" y="326"/>
                  </a:cubicBezTo>
                  <a:cubicBezTo>
                    <a:pt x="254" y="326"/>
                    <a:pt x="255" y="325"/>
                    <a:pt x="255" y="325"/>
                  </a:cubicBezTo>
                  <a:cubicBezTo>
                    <a:pt x="256" y="325"/>
                    <a:pt x="256" y="325"/>
                    <a:pt x="256" y="325"/>
                  </a:cubicBezTo>
                  <a:cubicBezTo>
                    <a:pt x="257" y="326"/>
                    <a:pt x="257" y="326"/>
                    <a:pt x="257" y="326"/>
                  </a:cubicBezTo>
                  <a:cubicBezTo>
                    <a:pt x="258" y="326"/>
                    <a:pt x="258" y="326"/>
                    <a:pt x="258" y="326"/>
                  </a:cubicBezTo>
                  <a:cubicBezTo>
                    <a:pt x="260" y="326"/>
                    <a:pt x="260" y="326"/>
                    <a:pt x="260" y="326"/>
                  </a:cubicBezTo>
                  <a:cubicBezTo>
                    <a:pt x="261" y="325"/>
                    <a:pt x="261" y="325"/>
                    <a:pt x="261" y="325"/>
                  </a:cubicBezTo>
                  <a:cubicBezTo>
                    <a:pt x="264" y="323"/>
                    <a:pt x="264" y="323"/>
                    <a:pt x="264" y="323"/>
                  </a:cubicBezTo>
                  <a:cubicBezTo>
                    <a:pt x="265" y="322"/>
                    <a:pt x="265" y="322"/>
                    <a:pt x="265" y="322"/>
                  </a:cubicBezTo>
                  <a:cubicBezTo>
                    <a:pt x="265" y="323"/>
                    <a:pt x="265" y="323"/>
                    <a:pt x="265" y="323"/>
                  </a:cubicBezTo>
                  <a:cubicBezTo>
                    <a:pt x="265" y="324"/>
                    <a:pt x="265" y="324"/>
                    <a:pt x="265" y="324"/>
                  </a:cubicBezTo>
                  <a:cubicBezTo>
                    <a:pt x="265" y="324"/>
                    <a:pt x="265" y="324"/>
                    <a:pt x="265" y="324"/>
                  </a:cubicBezTo>
                  <a:cubicBezTo>
                    <a:pt x="266" y="323"/>
                    <a:pt x="266" y="323"/>
                    <a:pt x="266" y="323"/>
                  </a:cubicBezTo>
                  <a:cubicBezTo>
                    <a:pt x="267" y="323"/>
                    <a:pt x="267" y="323"/>
                    <a:pt x="267" y="323"/>
                  </a:cubicBezTo>
                  <a:cubicBezTo>
                    <a:pt x="267" y="324"/>
                    <a:pt x="267" y="324"/>
                    <a:pt x="267" y="324"/>
                  </a:cubicBezTo>
                  <a:cubicBezTo>
                    <a:pt x="269" y="326"/>
                    <a:pt x="269" y="326"/>
                    <a:pt x="269" y="326"/>
                  </a:cubicBezTo>
                  <a:cubicBezTo>
                    <a:pt x="272" y="326"/>
                    <a:pt x="272" y="326"/>
                    <a:pt x="272" y="326"/>
                  </a:cubicBezTo>
                  <a:cubicBezTo>
                    <a:pt x="274" y="327"/>
                    <a:pt x="274" y="327"/>
                    <a:pt x="274" y="327"/>
                  </a:cubicBezTo>
                  <a:cubicBezTo>
                    <a:pt x="276" y="327"/>
                    <a:pt x="276" y="327"/>
                    <a:pt x="276" y="327"/>
                  </a:cubicBezTo>
                  <a:cubicBezTo>
                    <a:pt x="277" y="327"/>
                    <a:pt x="277" y="327"/>
                    <a:pt x="277" y="327"/>
                  </a:cubicBezTo>
                  <a:cubicBezTo>
                    <a:pt x="280" y="328"/>
                    <a:pt x="280" y="328"/>
                    <a:pt x="280" y="328"/>
                  </a:cubicBezTo>
                  <a:cubicBezTo>
                    <a:pt x="280" y="328"/>
                    <a:pt x="280" y="328"/>
                    <a:pt x="280" y="328"/>
                  </a:cubicBezTo>
                  <a:cubicBezTo>
                    <a:pt x="282" y="328"/>
                    <a:pt x="282" y="328"/>
                    <a:pt x="282" y="328"/>
                  </a:cubicBezTo>
                  <a:cubicBezTo>
                    <a:pt x="285" y="327"/>
                    <a:pt x="285" y="327"/>
                    <a:pt x="285" y="327"/>
                  </a:cubicBezTo>
                  <a:cubicBezTo>
                    <a:pt x="285" y="328"/>
                    <a:pt x="285" y="328"/>
                    <a:pt x="285" y="328"/>
                  </a:cubicBezTo>
                  <a:cubicBezTo>
                    <a:pt x="284" y="329"/>
                    <a:pt x="284" y="329"/>
                    <a:pt x="284" y="329"/>
                  </a:cubicBezTo>
                  <a:cubicBezTo>
                    <a:pt x="282" y="330"/>
                    <a:pt x="282" y="330"/>
                    <a:pt x="282" y="330"/>
                  </a:cubicBezTo>
                  <a:cubicBezTo>
                    <a:pt x="280" y="331"/>
                    <a:pt x="280" y="331"/>
                    <a:pt x="280" y="331"/>
                  </a:cubicBezTo>
                  <a:cubicBezTo>
                    <a:pt x="279" y="330"/>
                    <a:pt x="279" y="330"/>
                    <a:pt x="279" y="330"/>
                  </a:cubicBezTo>
                  <a:cubicBezTo>
                    <a:pt x="278" y="331"/>
                    <a:pt x="278" y="331"/>
                    <a:pt x="278" y="331"/>
                  </a:cubicBezTo>
                  <a:cubicBezTo>
                    <a:pt x="278" y="332"/>
                    <a:pt x="278" y="332"/>
                    <a:pt x="278" y="332"/>
                  </a:cubicBezTo>
                  <a:cubicBezTo>
                    <a:pt x="279" y="333"/>
                    <a:pt x="279" y="333"/>
                    <a:pt x="279" y="333"/>
                  </a:cubicBezTo>
                  <a:cubicBezTo>
                    <a:pt x="279" y="333"/>
                    <a:pt x="279" y="333"/>
                    <a:pt x="279" y="333"/>
                  </a:cubicBezTo>
                  <a:cubicBezTo>
                    <a:pt x="279" y="334"/>
                    <a:pt x="279" y="334"/>
                    <a:pt x="279" y="334"/>
                  </a:cubicBezTo>
                  <a:cubicBezTo>
                    <a:pt x="278" y="334"/>
                    <a:pt x="278" y="334"/>
                    <a:pt x="278" y="334"/>
                  </a:cubicBezTo>
                  <a:cubicBezTo>
                    <a:pt x="277" y="333"/>
                    <a:pt x="277" y="333"/>
                    <a:pt x="277" y="333"/>
                  </a:cubicBezTo>
                  <a:cubicBezTo>
                    <a:pt x="276" y="333"/>
                    <a:pt x="276" y="333"/>
                    <a:pt x="276" y="333"/>
                  </a:cubicBezTo>
                  <a:cubicBezTo>
                    <a:pt x="276" y="334"/>
                    <a:pt x="276" y="334"/>
                    <a:pt x="276" y="334"/>
                  </a:cubicBezTo>
                  <a:cubicBezTo>
                    <a:pt x="276" y="334"/>
                    <a:pt x="276" y="334"/>
                    <a:pt x="276" y="334"/>
                  </a:cubicBezTo>
                  <a:cubicBezTo>
                    <a:pt x="275" y="334"/>
                    <a:pt x="275" y="334"/>
                    <a:pt x="275" y="334"/>
                  </a:cubicBezTo>
                  <a:cubicBezTo>
                    <a:pt x="273" y="334"/>
                    <a:pt x="273" y="334"/>
                    <a:pt x="273" y="334"/>
                  </a:cubicBezTo>
                  <a:cubicBezTo>
                    <a:pt x="273" y="334"/>
                    <a:pt x="273" y="334"/>
                    <a:pt x="273" y="334"/>
                  </a:cubicBezTo>
                  <a:cubicBezTo>
                    <a:pt x="273" y="335"/>
                    <a:pt x="273" y="335"/>
                    <a:pt x="273" y="335"/>
                  </a:cubicBezTo>
                  <a:cubicBezTo>
                    <a:pt x="274" y="336"/>
                    <a:pt x="274" y="336"/>
                    <a:pt x="274" y="336"/>
                  </a:cubicBezTo>
                  <a:cubicBezTo>
                    <a:pt x="274" y="337"/>
                    <a:pt x="274" y="337"/>
                    <a:pt x="274" y="337"/>
                  </a:cubicBezTo>
                  <a:cubicBezTo>
                    <a:pt x="273" y="337"/>
                    <a:pt x="273" y="337"/>
                    <a:pt x="273" y="337"/>
                  </a:cubicBezTo>
                  <a:cubicBezTo>
                    <a:pt x="272" y="338"/>
                    <a:pt x="272" y="338"/>
                    <a:pt x="272" y="338"/>
                  </a:cubicBezTo>
                  <a:cubicBezTo>
                    <a:pt x="271" y="337"/>
                    <a:pt x="271" y="337"/>
                    <a:pt x="271" y="337"/>
                  </a:cubicBezTo>
                  <a:cubicBezTo>
                    <a:pt x="271" y="337"/>
                    <a:pt x="271" y="337"/>
                    <a:pt x="271" y="337"/>
                  </a:cubicBezTo>
                  <a:cubicBezTo>
                    <a:pt x="270" y="337"/>
                    <a:pt x="270" y="337"/>
                    <a:pt x="270" y="337"/>
                  </a:cubicBezTo>
                  <a:cubicBezTo>
                    <a:pt x="270" y="338"/>
                    <a:pt x="270" y="338"/>
                    <a:pt x="270" y="338"/>
                  </a:cubicBezTo>
                  <a:cubicBezTo>
                    <a:pt x="270" y="339"/>
                    <a:pt x="270" y="339"/>
                    <a:pt x="270" y="339"/>
                  </a:cubicBezTo>
                  <a:cubicBezTo>
                    <a:pt x="269" y="339"/>
                    <a:pt x="269" y="339"/>
                    <a:pt x="269" y="339"/>
                  </a:cubicBezTo>
                  <a:cubicBezTo>
                    <a:pt x="269" y="339"/>
                    <a:pt x="269" y="339"/>
                    <a:pt x="269" y="339"/>
                  </a:cubicBezTo>
                  <a:cubicBezTo>
                    <a:pt x="268" y="340"/>
                    <a:pt x="268" y="340"/>
                    <a:pt x="268" y="340"/>
                  </a:cubicBezTo>
                  <a:cubicBezTo>
                    <a:pt x="267" y="340"/>
                    <a:pt x="267" y="340"/>
                    <a:pt x="267" y="340"/>
                  </a:cubicBezTo>
                  <a:cubicBezTo>
                    <a:pt x="266" y="339"/>
                    <a:pt x="266" y="339"/>
                    <a:pt x="266" y="339"/>
                  </a:cubicBezTo>
                  <a:cubicBezTo>
                    <a:pt x="266" y="339"/>
                    <a:pt x="266" y="339"/>
                    <a:pt x="266" y="339"/>
                  </a:cubicBezTo>
                  <a:cubicBezTo>
                    <a:pt x="266" y="340"/>
                    <a:pt x="266" y="340"/>
                    <a:pt x="266" y="340"/>
                  </a:cubicBezTo>
                  <a:cubicBezTo>
                    <a:pt x="266" y="341"/>
                    <a:pt x="266" y="341"/>
                    <a:pt x="266" y="341"/>
                  </a:cubicBezTo>
                  <a:cubicBezTo>
                    <a:pt x="265" y="343"/>
                    <a:pt x="265" y="343"/>
                    <a:pt x="265" y="343"/>
                  </a:cubicBezTo>
                  <a:cubicBezTo>
                    <a:pt x="264" y="342"/>
                    <a:pt x="264" y="342"/>
                    <a:pt x="264" y="342"/>
                  </a:cubicBezTo>
                  <a:cubicBezTo>
                    <a:pt x="264" y="341"/>
                    <a:pt x="264" y="341"/>
                    <a:pt x="264" y="341"/>
                  </a:cubicBezTo>
                  <a:cubicBezTo>
                    <a:pt x="263" y="342"/>
                    <a:pt x="263" y="342"/>
                    <a:pt x="263" y="342"/>
                  </a:cubicBezTo>
                  <a:cubicBezTo>
                    <a:pt x="263" y="342"/>
                    <a:pt x="263" y="342"/>
                    <a:pt x="263" y="342"/>
                  </a:cubicBezTo>
                  <a:cubicBezTo>
                    <a:pt x="263" y="343"/>
                    <a:pt x="263" y="343"/>
                    <a:pt x="263" y="343"/>
                  </a:cubicBezTo>
                  <a:cubicBezTo>
                    <a:pt x="263" y="344"/>
                    <a:pt x="263" y="344"/>
                    <a:pt x="263" y="344"/>
                  </a:cubicBezTo>
                  <a:cubicBezTo>
                    <a:pt x="261" y="345"/>
                    <a:pt x="261" y="345"/>
                    <a:pt x="261" y="345"/>
                  </a:cubicBezTo>
                  <a:cubicBezTo>
                    <a:pt x="261" y="345"/>
                    <a:pt x="261" y="345"/>
                    <a:pt x="261" y="345"/>
                  </a:cubicBezTo>
                  <a:cubicBezTo>
                    <a:pt x="260" y="344"/>
                    <a:pt x="260" y="344"/>
                    <a:pt x="260" y="344"/>
                  </a:cubicBezTo>
                  <a:cubicBezTo>
                    <a:pt x="259" y="344"/>
                    <a:pt x="259" y="344"/>
                    <a:pt x="259" y="344"/>
                  </a:cubicBezTo>
                  <a:cubicBezTo>
                    <a:pt x="259" y="344"/>
                    <a:pt x="259" y="344"/>
                    <a:pt x="259" y="344"/>
                  </a:cubicBezTo>
                  <a:cubicBezTo>
                    <a:pt x="259" y="345"/>
                    <a:pt x="259" y="345"/>
                    <a:pt x="259" y="345"/>
                  </a:cubicBezTo>
                  <a:cubicBezTo>
                    <a:pt x="259" y="346"/>
                    <a:pt x="259" y="346"/>
                    <a:pt x="259" y="346"/>
                  </a:cubicBezTo>
                  <a:cubicBezTo>
                    <a:pt x="259" y="347"/>
                    <a:pt x="259" y="347"/>
                    <a:pt x="259" y="347"/>
                  </a:cubicBezTo>
                  <a:cubicBezTo>
                    <a:pt x="258" y="347"/>
                    <a:pt x="258" y="347"/>
                    <a:pt x="258" y="347"/>
                  </a:cubicBezTo>
                  <a:cubicBezTo>
                    <a:pt x="257" y="348"/>
                    <a:pt x="257" y="348"/>
                    <a:pt x="257" y="348"/>
                  </a:cubicBezTo>
                  <a:cubicBezTo>
                    <a:pt x="256" y="348"/>
                    <a:pt x="256" y="348"/>
                    <a:pt x="256" y="348"/>
                  </a:cubicBezTo>
                  <a:cubicBezTo>
                    <a:pt x="255" y="348"/>
                    <a:pt x="255" y="348"/>
                    <a:pt x="255" y="348"/>
                  </a:cubicBezTo>
                  <a:cubicBezTo>
                    <a:pt x="254" y="349"/>
                    <a:pt x="254" y="349"/>
                    <a:pt x="254" y="349"/>
                  </a:cubicBezTo>
                  <a:cubicBezTo>
                    <a:pt x="253" y="351"/>
                    <a:pt x="253" y="351"/>
                    <a:pt x="253" y="351"/>
                  </a:cubicBezTo>
                  <a:cubicBezTo>
                    <a:pt x="252" y="351"/>
                    <a:pt x="252" y="351"/>
                    <a:pt x="252" y="351"/>
                  </a:cubicBezTo>
                  <a:cubicBezTo>
                    <a:pt x="252" y="350"/>
                    <a:pt x="252" y="350"/>
                    <a:pt x="252" y="350"/>
                  </a:cubicBezTo>
                  <a:cubicBezTo>
                    <a:pt x="251" y="350"/>
                    <a:pt x="251" y="350"/>
                    <a:pt x="251" y="350"/>
                  </a:cubicBezTo>
                  <a:cubicBezTo>
                    <a:pt x="249" y="350"/>
                    <a:pt x="249" y="350"/>
                    <a:pt x="249" y="350"/>
                  </a:cubicBezTo>
                  <a:cubicBezTo>
                    <a:pt x="248" y="350"/>
                    <a:pt x="248" y="350"/>
                    <a:pt x="248" y="350"/>
                  </a:cubicBezTo>
                  <a:cubicBezTo>
                    <a:pt x="248" y="351"/>
                    <a:pt x="248" y="351"/>
                    <a:pt x="248" y="351"/>
                  </a:cubicBezTo>
                  <a:cubicBezTo>
                    <a:pt x="247" y="352"/>
                    <a:pt x="247" y="352"/>
                    <a:pt x="247" y="352"/>
                  </a:cubicBezTo>
                  <a:cubicBezTo>
                    <a:pt x="246" y="352"/>
                    <a:pt x="246" y="352"/>
                    <a:pt x="246" y="352"/>
                  </a:cubicBezTo>
                  <a:cubicBezTo>
                    <a:pt x="245" y="352"/>
                    <a:pt x="245" y="352"/>
                    <a:pt x="245" y="352"/>
                  </a:cubicBezTo>
                  <a:cubicBezTo>
                    <a:pt x="245" y="351"/>
                    <a:pt x="245" y="351"/>
                    <a:pt x="245" y="351"/>
                  </a:cubicBezTo>
                  <a:cubicBezTo>
                    <a:pt x="244" y="351"/>
                    <a:pt x="244" y="351"/>
                    <a:pt x="244" y="351"/>
                  </a:cubicBezTo>
                  <a:cubicBezTo>
                    <a:pt x="243" y="353"/>
                    <a:pt x="243" y="353"/>
                    <a:pt x="243" y="353"/>
                  </a:cubicBezTo>
                  <a:cubicBezTo>
                    <a:pt x="243" y="352"/>
                    <a:pt x="243" y="352"/>
                    <a:pt x="243" y="352"/>
                  </a:cubicBezTo>
                  <a:cubicBezTo>
                    <a:pt x="242" y="351"/>
                    <a:pt x="242" y="351"/>
                    <a:pt x="242" y="351"/>
                  </a:cubicBezTo>
                  <a:cubicBezTo>
                    <a:pt x="241" y="351"/>
                    <a:pt x="241" y="351"/>
                    <a:pt x="241" y="351"/>
                  </a:cubicBezTo>
                  <a:cubicBezTo>
                    <a:pt x="241" y="352"/>
                    <a:pt x="241" y="352"/>
                    <a:pt x="241" y="352"/>
                  </a:cubicBezTo>
                  <a:cubicBezTo>
                    <a:pt x="240" y="353"/>
                    <a:pt x="240" y="353"/>
                    <a:pt x="240" y="353"/>
                  </a:cubicBezTo>
                  <a:cubicBezTo>
                    <a:pt x="239" y="353"/>
                    <a:pt x="239" y="353"/>
                    <a:pt x="239" y="353"/>
                  </a:cubicBezTo>
                  <a:cubicBezTo>
                    <a:pt x="239" y="352"/>
                    <a:pt x="239" y="352"/>
                    <a:pt x="239" y="352"/>
                  </a:cubicBezTo>
                  <a:cubicBezTo>
                    <a:pt x="239" y="352"/>
                    <a:pt x="239" y="352"/>
                    <a:pt x="239" y="352"/>
                  </a:cubicBezTo>
                  <a:cubicBezTo>
                    <a:pt x="239" y="353"/>
                    <a:pt x="239" y="353"/>
                    <a:pt x="239" y="353"/>
                  </a:cubicBezTo>
                  <a:cubicBezTo>
                    <a:pt x="238" y="353"/>
                    <a:pt x="238" y="353"/>
                    <a:pt x="238" y="353"/>
                  </a:cubicBezTo>
                  <a:cubicBezTo>
                    <a:pt x="237" y="353"/>
                    <a:pt x="237" y="353"/>
                    <a:pt x="237" y="353"/>
                  </a:cubicBezTo>
                  <a:cubicBezTo>
                    <a:pt x="236" y="353"/>
                    <a:pt x="236" y="353"/>
                    <a:pt x="236" y="353"/>
                  </a:cubicBezTo>
                  <a:cubicBezTo>
                    <a:pt x="236" y="354"/>
                    <a:pt x="236" y="354"/>
                    <a:pt x="236" y="354"/>
                  </a:cubicBezTo>
                  <a:cubicBezTo>
                    <a:pt x="236" y="355"/>
                    <a:pt x="236" y="355"/>
                    <a:pt x="236" y="355"/>
                  </a:cubicBezTo>
                  <a:cubicBezTo>
                    <a:pt x="235" y="355"/>
                    <a:pt x="235" y="355"/>
                    <a:pt x="235" y="355"/>
                  </a:cubicBezTo>
                  <a:cubicBezTo>
                    <a:pt x="234" y="354"/>
                    <a:pt x="234" y="354"/>
                    <a:pt x="234" y="354"/>
                  </a:cubicBezTo>
                  <a:cubicBezTo>
                    <a:pt x="233" y="355"/>
                    <a:pt x="233" y="355"/>
                    <a:pt x="233" y="355"/>
                  </a:cubicBezTo>
                  <a:cubicBezTo>
                    <a:pt x="233" y="355"/>
                    <a:pt x="233" y="355"/>
                    <a:pt x="233" y="355"/>
                  </a:cubicBezTo>
                  <a:cubicBezTo>
                    <a:pt x="233" y="355"/>
                    <a:pt x="233" y="355"/>
                    <a:pt x="233" y="355"/>
                  </a:cubicBezTo>
                  <a:cubicBezTo>
                    <a:pt x="232" y="355"/>
                    <a:pt x="232" y="355"/>
                    <a:pt x="232" y="355"/>
                  </a:cubicBezTo>
                  <a:cubicBezTo>
                    <a:pt x="232" y="355"/>
                    <a:pt x="232" y="355"/>
                    <a:pt x="232" y="355"/>
                  </a:cubicBezTo>
                  <a:cubicBezTo>
                    <a:pt x="232" y="356"/>
                    <a:pt x="232" y="356"/>
                    <a:pt x="232" y="356"/>
                  </a:cubicBezTo>
                  <a:cubicBezTo>
                    <a:pt x="231" y="357"/>
                    <a:pt x="231" y="357"/>
                    <a:pt x="231" y="357"/>
                  </a:cubicBezTo>
                  <a:cubicBezTo>
                    <a:pt x="230" y="358"/>
                    <a:pt x="230" y="358"/>
                    <a:pt x="230" y="358"/>
                  </a:cubicBezTo>
                  <a:cubicBezTo>
                    <a:pt x="229" y="358"/>
                    <a:pt x="229" y="358"/>
                    <a:pt x="229" y="358"/>
                  </a:cubicBezTo>
                  <a:cubicBezTo>
                    <a:pt x="229" y="357"/>
                    <a:pt x="229" y="357"/>
                    <a:pt x="229" y="357"/>
                  </a:cubicBezTo>
                  <a:cubicBezTo>
                    <a:pt x="227" y="355"/>
                    <a:pt x="227" y="355"/>
                    <a:pt x="227" y="355"/>
                  </a:cubicBezTo>
                  <a:cubicBezTo>
                    <a:pt x="226" y="354"/>
                    <a:pt x="226" y="354"/>
                    <a:pt x="226" y="354"/>
                  </a:cubicBezTo>
                  <a:cubicBezTo>
                    <a:pt x="225" y="355"/>
                    <a:pt x="225" y="355"/>
                    <a:pt x="225" y="355"/>
                  </a:cubicBezTo>
                  <a:cubicBezTo>
                    <a:pt x="225" y="356"/>
                    <a:pt x="225" y="356"/>
                    <a:pt x="225" y="356"/>
                  </a:cubicBezTo>
                  <a:cubicBezTo>
                    <a:pt x="225" y="356"/>
                    <a:pt x="225" y="356"/>
                    <a:pt x="225" y="356"/>
                  </a:cubicBezTo>
                  <a:cubicBezTo>
                    <a:pt x="224" y="357"/>
                    <a:pt x="224" y="357"/>
                    <a:pt x="224" y="357"/>
                  </a:cubicBezTo>
                  <a:cubicBezTo>
                    <a:pt x="223" y="358"/>
                    <a:pt x="223" y="358"/>
                    <a:pt x="223" y="358"/>
                  </a:cubicBezTo>
                  <a:cubicBezTo>
                    <a:pt x="222" y="358"/>
                    <a:pt x="222" y="358"/>
                    <a:pt x="222" y="358"/>
                  </a:cubicBezTo>
                  <a:cubicBezTo>
                    <a:pt x="222" y="357"/>
                    <a:pt x="222" y="357"/>
                    <a:pt x="222" y="357"/>
                  </a:cubicBezTo>
                  <a:cubicBezTo>
                    <a:pt x="221" y="358"/>
                    <a:pt x="221" y="358"/>
                    <a:pt x="221" y="358"/>
                  </a:cubicBezTo>
                  <a:cubicBezTo>
                    <a:pt x="220" y="358"/>
                    <a:pt x="220" y="358"/>
                    <a:pt x="220" y="358"/>
                  </a:cubicBezTo>
                  <a:cubicBezTo>
                    <a:pt x="218" y="358"/>
                    <a:pt x="218" y="358"/>
                    <a:pt x="218" y="358"/>
                  </a:cubicBezTo>
                  <a:cubicBezTo>
                    <a:pt x="218" y="357"/>
                    <a:pt x="218" y="357"/>
                    <a:pt x="218" y="357"/>
                  </a:cubicBezTo>
                  <a:cubicBezTo>
                    <a:pt x="217" y="357"/>
                    <a:pt x="217" y="357"/>
                    <a:pt x="217" y="357"/>
                  </a:cubicBezTo>
                  <a:cubicBezTo>
                    <a:pt x="216" y="358"/>
                    <a:pt x="216" y="358"/>
                    <a:pt x="216" y="358"/>
                  </a:cubicBezTo>
                  <a:cubicBezTo>
                    <a:pt x="216" y="358"/>
                    <a:pt x="216" y="358"/>
                    <a:pt x="216" y="358"/>
                  </a:cubicBezTo>
                  <a:cubicBezTo>
                    <a:pt x="215" y="358"/>
                    <a:pt x="215" y="358"/>
                    <a:pt x="215" y="358"/>
                  </a:cubicBezTo>
                  <a:cubicBezTo>
                    <a:pt x="214" y="357"/>
                    <a:pt x="214" y="357"/>
                    <a:pt x="214" y="357"/>
                  </a:cubicBezTo>
                  <a:cubicBezTo>
                    <a:pt x="213" y="356"/>
                    <a:pt x="213" y="356"/>
                    <a:pt x="213" y="356"/>
                  </a:cubicBezTo>
                  <a:cubicBezTo>
                    <a:pt x="214" y="355"/>
                    <a:pt x="214" y="355"/>
                    <a:pt x="214" y="355"/>
                  </a:cubicBezTo>
                  <a:cubicBezTo>
                    <a:pt x="213" y="354"/>
                    <a:pt x="213" y="354"/>
                    <a:pt x="213" y="354"/>
                  </a:cubicBezTo>
                  <a:cubicBezTo>
                    <a:pt x="212" y="354"/>
                    <a:pt x="212" y="354"/>
                    <a:pt x="212" y="354"/>
                  </a:cubicBezTo>
                  <a:cubicBezTo>
                    <a:pt x="211" y="352"/>
                    <a:pt x="211" y="352"/>
                    <a:pt x="211" y="352"/>
                  </a:cubicBezTo>
                  <a:cubicBezTo>
                    <a:pt x="211" y="351"/>
                    <a:pt x="211" y="351"/>
                    <a:pt x="211" y="351"/>
                  </a:cubicBezTo>
                  <a:cubicBezTo>
                    <a:pt x="211" y="350"/>
                    <a:pt x="211" y="350"/>
                    <a:pt x="211" y="350"/>
                  </a:cubicBezTo>
                  <a:cubicBezTo>
                    <a:pt x="210" y="348"/>
                    <a:pt x="210" y="348"/>
                    <a:pt x="210" y="348"/>
                  </a:cubicBezTo>
                  <a:cubicBezTo>
                    <a:pt x="210" y="348"/>
                    <a:pt x="210" y="348"/>
                    <a:pt x="210" y="348"/>
                  </a:cubicBezTo>
                  <a:cubicBezTo>
                    <a:pt x="209" y="348"/>
                    <a:pt x="209" y="348"/>
                    <a:pt x="209" y="348"/>
                  </a:cubicBezTo>
                  <a:cubicBezTo>
                    <a:pt x="209" y="349"/>
                    <a:pt x="209" y="349"/>
                    <a:pt x="209" y="349"/>
                  </a:cubicBezTo>
                  <a:cubicBezTo>
                    <a:pt x="209" y="350"/>
                    <a:pt x="209" y="350"/>
                    <a:pt x="209" y="350"/>
                  </a:cubicBezTo>
                  <a:cubicBezTo>
                    <a:pt x="210" y="351"/>
                    <a:pt x="210" y="351"/>
                    <a:pt x="210" y="351"/>
                  </a:cubicBezTo>
                  <a:cubicBezTo>
                    <a:pt x="210" y="352"/>
                    <a:pt x="210" y="352"/>
                    <a:pt x="210" y="352"/>
                  </a:cubicBezTo>
                  <a:cubicBezTo>
                    <a:pt x="211" y="353"/>
                    <a:pt x="211" y="353"/>
                    <a:pt x="211" y="353"/>
                  </a:cubicBezTo>
                  <a:cubicBezTo>
                    <a:pt x="211" y="355"/>
                    <a:pt x="211" y="355"/>
                    <a:pt x="211" y="355"/>
                  </a:cubicBezTo>
                  <a:cubicBezTo>
                    <a:pt x="210" y="356"/>
                    <a:pt x="210" y="356"/>
                    <a:pt x="210" y="356"/>
                  </a:cubicBezTo>
                  <a:cubicBezTo>
                    <a:pt x="211" y="356"/>
                    <a:pt x="211" y="356"/>
                    <a:pt x="211" y="356"/>
                  </a:cubicBezTo>
                  <a:cubicBezTo>
                    <a:pt x="212" y="356"/>
                    <a:pt x="212" y="356"/>
                    <a:pt x="212" y="356"/>
                  </a:cubicBezTo>
                  <a:cubicBezTo>
                    <a:pt x="212" y="358"/>
                    <a:pt x="212" y="358"/>
                    <a:pt x="212" y="358"/>
                  </a:cubicBezTo>
                  <a:cubicBezTo>
                    <a:pt x="212" y="360"/>
                    <a:pt x="212" y="360"/>
                    <a:pt x="212" y="360"/>
                  </a:cubicBezTo>
                  <a:cubicBezTo>
                    <a:pt x="211" y="362"/>
                    <a:pt x="211" y="362"/>
                    <a:pt x="211" y="362"/>
                  </a:cubicBezTo>
                  <a:cubicBezTo>
                    <a:pt x="210" y="362"/>
                    <a:pt x="210" y="362"/>
                    <a:pt x="210" y="362"/>
                  </a:cubicBezTo>
                  <a:cubicBezTo>
                    <a:pt x="209" y="361"/>
                    <a:pt x="209" y="361"/>
                    <a:pt x="209" y="361"/>
                  </a:cubicBezTo>
                  <a:cubicBezTo>
                    <a:pt x="208" y="361"/>
                    <a:pt x="208" y="361"/>
                    <a:pt x="208" y="361"/>
                  </a:cubicBezTo>
                  <a:cubicBezTo>
                    <a:pt x="207" y="362"/>
                    <a:pt x="207" y="362"/>
                    <a:pt x="207" y="362"/>
                  </a:cubicBezTo>
                  <a:cubicBezTo>
                    <a:pt x="206" y="364"/>
                    <a:pt x="206" y="364"/>
                    <a:pt x="206" y="364"/>
                  </a:cubicBezTo>
                  <a:cubicBezTo>
                    <a:pt x="205" y="364"/>
                    <a:pt x="205" y="364"/>
                    <a:pt x="205" y="364"/>
                  </a:cubicBezTo>
                  <a:cubicBezTo>
                    <a:pt x="204" y="364"/>
                    <a:pt x="204" y="364"/>
                    <a:pt x="204" y="364"/>
                  </a:cubicBezTo>
                  <a:cubicBezTo>
                    <a:pt x="204" y="365"/>
                    <a:pt x="204" y="365"/>
                    <a:pt x="204" y="365"/>
                  </a:cubicBezTo>
                  <a:cubicBezTo>
                    <a:pt x="204" y="365"/>
                    <a:pt x="204" y="365"/>
                    <a:pt x="204" y="365"/>
                  </a:cubicBezTo>
                  <a:cubicBezTo>
                    <a:pt x="204" y="366"/>
                    <a:pt x="204" y="366"/>
                    <a:pt x="204" y="366"/>
                  </a:cubicBezTo>
                  <a:cubicBezTo>
                    <a:pt x="203" y="367"/>
                    <a:pt x="203" y="367"/>
                    <a:pt x="203" y="367"/>
                  </a:cubicBezTo>
                  <a:cubicBezTo>
                    <a:pt x="202" y="367"/>
                    <a:pt x="202" y="367"/>
                    <a:pt x="202" y="367"/>
                  </a:cubicBezTo>
                  <a:cubicBezTo>
                    <a:pt x="201" y="368"/>
                    <a:pt x="201" y="368"/>
                    <a:pt x="201" y="368"/>
                  </a:cubicBezTo>
                  <a:cubicBezTo>
                    <a:pt x="201" y="369"/>
                    <a:pt x="201" y="369"/>
                    <a:pt x="201" y="369"/>
                  </a:cubicBezTo>
                  <a:cubicBezTo>
                    <a:pt x="201" y="370"/>
                    <a:pt x="201" y="370"/>
                    <a:pt x="201" y="370"/>
                  </a:cubicBezTo>
                  <a:cubicBezTo>
                    <a:pt x="200" y="369"/>
                    <a:pt x="200" y="369"/>
                    <a:pt x="200" y="369"/>
                  </a:cubicBezTo>
                  <a:cubicBezTo>
                    <a:pt x="200" y="369"/>
                    <a:pt x="200" y="369"/>
                    <a:pt x="200" y="369"/>
                  </a:cubicBezTo>
                  <a:cubicBezTo>
                    <a:pt x="200" y="369"/>
                    <a:pt x="200" y="369"/>
                    <a:pt x="200" y="369"/>
                  </a:cubicBezTo>
                  <a:cubicBezTo>
                    <a:pt x="201" y="370"/>
                    <a:pt x="201" y="370"/>
                    <a:pt x="201" y="370"/>
                  </a:cubicBezTo>
                  <a:cubicBezTo>
                    <a:pt x="200" y="371"/>
                    <a:pt x="200" y="371"/>
                    <a:pt x="200" y="371"/>
                  </a:cubicBezTo>
                  <a:cubicBezTo>
                    <a:pt x="200" y="371"/>
                    <a:pt x="200" y="371"/>
                    <a:pt x="200" y="371"/>
                  </a:cubicBezTo>
                  <a:cubicBezTo>
                    <a:pt x="199" y="371"/>
                    <a:pt x="199" y="371"/>
                    <a:pt x="199" y="371"/>
                  </a:cubicBezTo>
                  <a:cubicBezTo>
                    <a:pt x="198" y="370"/>
                    <a:pt x="198" y="370"/>
                    <a:pt x="198" y="370"/>
                  </a:cubicBezTo>
                  <a:cubicBezTo>
                    <a:pt x="198" y="371"/>
                    <a:pt x="198" y="371"/>
                    <a:pt x="198" y="371"/>
                  </a:cubicBezTo>
                  <a:cubicBezTo>
                    <a:pt x="198" y="371"/>
                    <a:pt x="198" y="371"/>
                    <a:pt x="198" y="371"/>
                  </a:cubicBezTo>
                  <a:cubicBezTo>
                    <a:pt x="198" y="372"/>
                    <a:pt x="198" y="372"/>
                    <a:pt x="198" y="372"/>
                  </a:cubicBezTo>
                  <a:cubicBezTo>
                    <a:pt x="198" y="373"/>
                    <a:pt x="198" y="373"/>
                    <a:pt x="198" y="373"/>
                  </a:cubicBezTo>
                  <a:cubicBezTo>
                    <a:pt x="196" y="374"/>
                    <a:pt x="196" y="374"/>
                    <a:pt x="196" y="374"/>
                  </a:cubicBezTo>
                  <a:cubicBezTo>
                    <a:pt x="194" y="376"/>
                    <a:pt x="194" y="376"/>
                    <a:pt x="194" y="376"/>
                  </a:cubicBezTo>
                  <a:cubicBezTo>
                    <a:pt x="194" y="377"/>
                    <a:pt x="194" y="377"/>
                    <a:pt x="194" y="377"/>
                  </a:cubicBezTo>
                  <a:cubicBezTo>
                    <a:pt x="194" y="378"/>
                    <a:pt x="194" y="378"/>
                    <a:pt x="194" y="378"/>
                  </a:cubicBezTo>
                  <a:cubicBezTo>
                    <a:pt x="194" y="379"/>
                    <a:pt x="194" y="379"/>
                    <a:pt x="194" y="379"/>
                  </a:cubicBezTo>
                  <a:cubicBezTo>
                    <a:pt x="193" y="381"/>
                    <a:pt x="193" y="381"/>
                    <a:pt x="193" y="381"/>
                  </a:cubicBezTo>
                  <a:cubicBezTo>
                    <a:pt x="192" y="381"/>
                    <a:pt x="192" y="381"/>
                    <a:pt x="192" y="381"/>
                  </a:cubicBezTo>
                  <a:cubicBezTo>
                    <a:pt x="191" y="381"/>
                    <a:pt x="191" y="381"/>
                    <a:pt x="191" y="381"/>
                  </a:cubicBezTo>
                  <a:cubicBezTo>
                    <a:pt x="191" y="380"/>
                    <a:pt x="191" y="380"/>
                    <a:pt x="191" y="380"/>
                  </a:cubicBezTo>
                  <a:cubicBezTo>
                    <a:pt x="191" y="380"/>
                    <a:pt x="191" y="380"/>
                    <a:pt x="191" y="380"/>
                  </a:cubicBezTo>
                  <a:cubicBezTo>
                    <a:pt x="191" y="380"/>
                    <a:pt x="191" y="380"/>
                    <a:pt x="191" y="380"/>
                  </a:cubicBezTo>
                  <a:cubicBezTo>
                    <a:pt x="190" y="381"/>
                    <a:pt x="190" y="381"/>
                    <a:pt x="190" y="381"/>
                  </a:cubicBezTo>
                  <a:cubicBezTo>
                    <a:pt x="190" y="382"/>
                    <a:pt x="190" y="382"/>
                    <a:pt x="190" y="382"/>
                  </a:cubicBezTo>
                  <a:cubicBezTo>
                    <a:pt x="190" y="382"/>
                    <a:pt x="190" y="382"/>
                    <a:pt x="190" y="382"/>
                  </a:cubicBezTo>
                  <a:cubicBezTo>
                    <a:pt x="190" y="383"/>
                    <a:pt x="190" y="383"/>
                    <a:pt x="190" y="383"/>
                  </a:cubicBezTo>
                  <a:cubicBezTo>
                    <a:pt x="187" y="385"/>
                    <a:pt x="187" y="385"/>
                    <a:pt x="187" y="385"/>
                  </a:cubicBezTo>
                  <a:cubicBezTo>
                    <a:pt x="187" y="385"/>
                    <a:pt x="187" y="385"/>
                    <a:pt x="187" y="385"/>
                  </a:cubicBezTo>
                  <a:cubicBezTo>
                    <a:pt x="186" y="385"/>
                    <a:pt x="186" y="385"/>
                    <a:pt x="186" y="385"/>
                  </a:cubicBezTo>
                  <a:cubicBezTo>
                    <a:pt x="186" y="384"/>
                    <a:pt x="186" y="384"/>
                    <a:pt x="186" y="384"/>
                  </a:cubicBezTo>
                  <a:cubicBezTo>
                    <a:pt x="186" y="383"/>
                    <a:pt x="186" y="383"/>
                    <a:pt x="186" y="383"/>
                  </a:cubicBezTo>
                  <a:cubicBezTo>
                    <a:pt x="185" y="384"/>
                    <a:pt x="185" y="384"/>
                    <a:pt x="185" y="384"/>
                  </a:cubicBezTo>
                  <a:cubicBezTo>
                    <a:pt x="185" y="385"/>
                    <a:pt x="185" y="385"/>
                    <a:pt x="185" y="385"/>
                  </a:cubicBezTo>
                  <a:cubicBezTo>
                    <a:pt x="184" y="385"/>
                    <a:pt x="184" y="385"/>
                    <a:pt x="184" y="385"/>
                  </a:cubicBezTo>
                  <a:cubicBezTo>
                    <a:pt x="182" y="384"/>
                    <a:pt x="182" y="384"/>
                    <a:pt x="182" y="384"/>
                  </a:cubicBezTo>
                  <a:cubicBezTo>
                    <a:pt x="182" y="383"/>
                    <a:pt x="182" y="383"/>
                    <a:pt x="182" y="383"/>
                  </a:cubicBezTo>
                  <a:cubicBezTo>
                    <a:pt x="181" y="383"/>
                    <a:pt x="181" y="383"/>
                    <a:pt x="181" y="383"/>
                  </a:cubicBezTo>
                  <a:cubicBezTo>
                    <a:pt x="181" y="383"/>
                    <a:pt x="181" y="383"/>
                    <a:pt x="181" y="383"/>
                  </a:cubicBezTo>
                  <a:cubicBezTo>
                    <a:pt x="181" y="384"/>
                    <a:pt x="181" y="384"/>
                    <a:pt x="181" y="384"/>
                  </a:cubicBezTo>
                  <a:cubicBezTo>
                    <a:pt x="182" y="384"/>
                    <a:pt x="182" y="384"/>
                    <a:pt x="182" y="384"/>
                  </a:cubicBezTo>
                  <a:cubicBezTo>
                    <a:pt x="183" y="386"/>
                    <a:pt x="183" y="386"/>
                    <a:pt x="183" y="386"/>
                  </a:cubicBezTo>
                  <a:cubicBezTo>
                    <a:pt x="183" y="387"/>
                    <a:pt x="183" y="387"/>
                    <a:pt x="183" y="387"/>
                  </a:cubicBezTo>
                  <a:cubicBezTo>
                    <a:pt x="182" y="387"/>
                    <a:pt x="182" y="387"/>
                    <a:pt x="182" y="387"/>
                  </a:cubicBezTo>
                  <a:cubicBezTo>
                    <a:pt x="181" y="387"/>
                    <a:pt x="181" y="387"/>
                    <a:pt x="181" y="387"/>
                  </a:cubicBezTo>
                  <a:cubicBezTo>
                    <a:pt x="179" y="389"/>
                    <a:pt x="179" y="389"/>
                    <a:pt x="179" y="389"/>
                  </a:cubicBezTo>
                  <a:cubicBezTo>
                    <a:pt x="178" y="390"/>
                    <a:pt x="178" y="390"/>
                    <a:pt x="178" y="390"/>
                  </a:cubicBezTo>
                  <a:cubicBezTo>
                    <a:pt x="177" y="390"/>
                    <a:pt x="177" y="390"/>
                    <a:pt x="177" y="390"/>
                  </a:cubicBezTo>
                  <a:cubicBezTo>
                    <a:pt x="176" y="390"/>
                    <a:pt x="176" y="390"/>
                    <a:pt x="176" y="390"/>
                  </a:cubicBezTo>
                  <a:cubicBezTo>
                    <a:pt x="176" y="389"/>
                    <a:pt x="176" y="389"/>
                    <a:pt x="176" y="389"/>
                  </a:cubicBezTo>
                  <a:cubicBezTo>
                    <a:pt x="176" y="388"/>
                    <a:pt x="176" y="388"/>
                    <a:pt x="176" y="388"/>
                  </a:cubicBezTo>
                  <a:cubicBezTo>
                    <a:pt x="176" y="388"/>
                    <a:pt x="176" y="388"/>
                    <a:pt x="176" y="388"/>
                  </a:cubicBezTo>
                  <a:cubicBezTo>
                    <a:pt x="175" y="388"/>
                    <a:pt x="175" y="388"/>
                    <a:pt x="175" y="388"/>
                  </a:cubicBezTo>
                  <a:cubicBezTo>
                    <a:pt x="175" y="389"/>
                    <a:pt x="175" y="389"/>
                    <a:pt x="175" y="389"/>
                  </a:cubicBezTo>
                  <a:cubicBezTo>
                    <a:pt x="175" y="390"/>
                    <a:pt x="175" y="390"/>
                    <a:pt x="175" y="390"/>
                  </a:cubicBezTo>
                  <a:cubicBezTo>
                    <a:pt x="174" y="390"/>
                    <a:pt x="174" y="390"/>
                    <a:pt x="174" y="390"/>
                  </a:cubicBezTo>
                  <a:cubicBezTo>
                    <a:pt x="173" y="390"/>
                    <a:pt x="173" y="390"/>
                    <a:pt x="173" y="390"/>
                  </a:cubicBezTo>
                  <a:cubicBezTo>
                    <a:pt x="172" y="391"/>
                    <a:pt x="172" y="391"/>
                    <a:pt x="172" y="391"/>
                  </a:cubicBezTo>
                  <a:cubicBezTo>
                    <a:pt x="171" y="391"/>
                    <a:pt x="171" y="391"/>
                    <a:pt x="171" y="391"/>
                  </a:cubicBezTo>
                  <a:cubicBezTo>
                    <a:pt x="170" y="389"/>
                    <a:pt x="170" y="389"/>
                    <a:pt x="170" y="389"/>
                  </a:cubicBezTo>
                  <a:cubicBezTo>
                    <a:pt x="170" y="388"/>
                    <a:pt x="170" y="388"/>
                    <a:pt x="170" y="388"/>
                  </a:cubicBezTo>
                  <a:cubicBezTo>
                    <a:pt x="171" y="387"/>
                    <a:pt x="171" y="387"/>
                    <a:pt x="171" y="387"/>
                  </a:cubicBezTo>
                  <a:cubicBezTo>
                    <a:pt x="170" y="386"/>
                    <a:pt x="170" y="386"/>
                    <a:pt x="170" y="386"/>
                  </a:cubicBezTo>
                  <a:cubicBezTo>
                    <a:pt x="170" y="386"/>
                    <a:pt x="170" y="386"/>
                    <a:pt x="170" y="386"/>
                  </a:cubicBezTo>
                  <a:cubicBezTo>
                    <a:pt x="170" y="388"/>
                    <a:pt x="170" y="388"/>
                    <a:pt x="170" y="388"/>
                  </a:cubicBezTo>
                  <a:cubicBezTo>
                    <a:pt x="169" y="389"/>
                    <a:pt x="169" y="389"/>
                    <a:pt x="169" y="389"/>
                  </a:cubicBezTo>
                  <a:cubicBezTo>
                    <a:pt x="169" y="390"/>
                    <a:pt x="169" y="390"/>
                    <a:pt x="169" y="390"/>
                  </a:cubicBezTo>
                  <a:cubicBezTo>
                    <a:pt x="169" y="391"/>
                    <a:pt x="169" y="391"/>
                    <a:pt x="169" y="391"/>
                  </a:cubicBezTo>
                  <a:cubicBezTo>
                    <a:pt x="168" y="391"/>
                    <a:pt x="168" y="391"/>
                    <a:pt x="168" y="391"/>
                  </a:cubicBezTo>
                  <a:cubicBezTo>
                    <a:pt x="166" y="388"/>
                    <a:pt x="166" y="388"/>
                    <a:pt x="166" y="388"/>
                  </a:cubicBezTo>
                  <a:cubicBezTo>
                    <a:pt x="166" y="387"/>
                    <a:pt x="166" y="387"/>
                    <a:pt x="166" y="387"/>
                  </a:cubicBezTo>
                  <a:cubicBezTo>
                    <a:pt x="167" y="385"/>
                    <a:pt x="167" y="385"/>
                    <a:pt x="167" y="385"/>
                  </a:cubicBezTo>
                  <a:cubicBezTo>
                    <a:pt x="168" y="385"/>
                    <a:pt x="168" y="385"/>
                    <a:pt x="168" y="385"/>
                  </a:cubicBezTo>
                  <a:cubicBezTo>
                    <a:pt x="169" y="384"/>
                    <a:pt x="169" y="384"/>
                    <a:pt x="169" y="384"/>
                  </a:cubicBezTo>
                  <a:cubicBezTo>
                    <a:pt x="168" y="383"/>
                    <a:pt x="168" y="383"/>
                    <a:pt x="168" y="383"/>
                  </a:cubicBezTo>
                  <a:cubicBezTo>
                    <a:pt x="167" y="383"/>
                    <a:pt x="167" y="383"/>
                    <a:pt x="167" y="383"/>
                  </a:cubicBezTo>
                  <a:cubicBezTo>
                    <a:pt x="166" y="382"/>
                    <a:pt x="166" y="382"/>
                    <a:pt x="166" y="382"/>
                  </a:cubicBezTo>
                  <a:cubicBezTo>
                    <a:pt x="166" y="381"/>
                    <a:pt x="166" y="381"/>
                    <a:pt x="166" y="381"/>
                  </a:cubicBezTo>
                  <a:cubicBezTo>
                    <a:pt x="166" y="381"/>
                    <a:pt x="166" y="381"/>
                    <a:pt x="166" y="381"/>
                  </a:cubicBezTo>
                  <a:cubicBezTo>
                    <a:pt x="165" y="381"/>
                    <a:pt x="165" y="381"/>
                    <a:pt x="165" y="381"/>
                  </a:cubicBezTo>
                  <a:cubicBezTo>
                    <a:pt x="164" y="382"/>
                    <a:pt x="164" y="382"/>
                    <a:pt x="164" y="382"/>
                  </a:cubicBezTo>
                  <a:cubicBezTo>
                    <a:pt x="164" y="383"/>
                    <a:pt x="164" y="383"/>
                    <a:pt x="164" y="383"/>
                  </a:cubicBezTo>
                  <a:cubicBezTo>
                    <a:pt x="165" y="384"/>
                    <a:pt x="165" y="384"/>
                    <a:pt x="165" y="384"/>
                  </a:cubicBezTo>
                  <a:cubicBezTo>
                    <a:pt x="165" y="385"/>
                    <a:pt x="165" y="385"/>
                    <a:pt x="165" y="385"/>
                  </a:cubicBezTo>
                  <a:cubicBezTo>
                    <a:pt x="164" y="386"/>
                    <a:pt x="164" y="386"/>
                    <a:pt x="164" y="386"/>
                  </a:cubicBezTo>
                  <a:cubicBezTo>
                    <a:pt x="164" y="387"/>
                    <a:pt x="164" y="387"/>
                    <a:pt x="164" y="387"/>
                  </a:cubicBezTo>
                  <a:cubicBezTo>
                    <a:pt x="163" y="389"/>
                    <a:pt x="163" y="389"/>
                    <a:pt x="163" y="389"/>
                  </a:cubicBezTo>
                  <a:cubicBezTo>
                    <a:pt x="162" y="389"/>
                    <a:pt x="162" y="389"/>
                    <a:pt x="162" y="389"/>
                  </a:cubicBezTo>
                  <a:cubicBezTo>
                    <a:pt x="162" y="387"/>
                    <a:pt x="162" y="387"/>
                    <a:pt x="162" y="387"/>
                  </a:cubicBezTo>
                  <a:cubicBezTo>
                    <a:pt x="161" y="387"/>
                    <a:pt x="161" y="387"/>
                    <a:pt x="161" y="387"/>
                  </a:cubicBezTo>
                  <a:cubicBezTo>
                    <a:pt x="160" y="388"/>
                    <a:pt x="160" y="388"/>
                    <a:pt x="160" y="388"/>
                  </a:cubicBezTo>
                  <a:cubicBezTo>
                    <a:pt x="161" y="389"/>
                    <a:pt x="161" y="389"/>
                    <a:pt x="161" y="389"/>
                  </a:cubicBezTo>
                  <a:cubicBezTo>
                    <a:pt x="162" y="391"/>
                    <a:pt x="162" y="391"/>
                    <a:pt x="162" y="391"/>
                  </a:cubicBezTo>
                  <a:cubicBezTo>
                    <a:pt x="162" y="392"/>
                    <a:pt x="162" y="392"/>
                    <a:pt x="162" y="392"/>
                  </a:cubicBezTo>
                  <a:cubicBezTo>
                    <a:pt x="162" y="392"/>
                    <a:pt x="162" y="392"/>
                    <a:pt x="162" y="392"/>
                  </a:cubicBezTo>
                  <a:cubicBezTo>
                    <a:pt x="162" y="393"/>
                    <a:pt x="162" y="393"/>
                    <a:pt x="162" y="393"/>
                  </a:cubicBezTo>
                  <a:cubicBezTo>
                    <a:pt x="161" y="394"/>
                    <a:pt x="161" y="394"/>
                    <a:pt x="161" y="394"/>
                  </a:cubicBezTo>
                  <a:cubicBezTo>
                    <a:pt x="160" y="395"/>
                    <a:pt x="160" y="395"/>
                    <a:pt x="160" y="395"/>
                  </a:cubicBezTo>
                  <a:cubicBezTo>
                    <a:pt x="159" y="394"/>
                    <a:pt x="159" y="394"/>
                    <a:pt x="159" y="394"/>
                  </a:cubicBezTo>
                  <a:cubicBezTo>
                    <a:pt x="158" y="394"/>
                    <a:pt x="158" y="394"/>
                    <a:pt x="158" y="394"/>
                  </a:cubicBezTo>
                  <a:cubicBezTo>
                    <a:pt x="158" y="394"/>
                    <a:pt x="158" y="394"/>
                    <a:pt x="158" y="394"/>
                  </a:cubicBezTo>
                  <a:cubicBezTo>
                    <a:pt x="157" y="395"/>
                    <a:pt x="157" y="395"/>
                    <a:pt x="157" y="395"/>
                  </a:cubicBezTo>
                  <a:cubicBezTo>
                    <a:pt x="156" y="396"/>
                    <a:pt x="156" y="396"/>
                    <a:pt x="156" y="396"/>
                  </a:cubicBezTo>
                  <a:cubicBezTo>
                    <a:pt x="155" y="395"/>
                    <a:pt x="155" y="395"/>
                    <a:pt x="155" y="395"/>
                  </a:cubicBezTo>
                  <a:cubicBezTo>
                    <a:pt x="154" y="393"/>
                    <a:pt x="154" y="393"/>
                    <a:pt x="154" y="393"/>
                  </a:cubicBezTo>
                  <a:cubicBezTo>
                    <a:pt x="154" y="393"/>
                    <a:pt x="154" y="393"/>
                    <a:pt x="154" y="393"/>
                  </a:cubicBezTo>
                  <a:cubicBezTo>
                    <a:pt x="153" y="393"/>
                    <a:pt x="153" y="393"/>
                    <a:pt x="153" y="393"/>
                  </a:cubicBezTo>
                  <a:cubicBezTo>
                    <a:pt x="153" y="393"/>
                    <a:pt x="153" y="393"/>
                    <a:pt x="153" y="393"/>
                  </a:cubicBezTo>
                  <a:cubicBezTo>
                    <a:pt x="153" y="394"/>
                    <a:pt x="153" y="394"/>
                    <a:pt x="153" y="394"/>
                  </a:cubicBezTo>
                  <a:cubicBezTo>
                    <a:pt x="153" y="395"/>
                    <a:pt x="153" y="395"/>
                    <a:pt x="153" y="395"/>
                  </a:cubicBezTo>
                  <a:cubicBezTo>
                    <a:pt x="151" y="395"/>
                    <a:pt x="151" y="395"/>
                    <a:pt x="151" y="395"/>
                  </a:cubicBezTo>
                  <a:cubicBezTo>
                    <a:pt x="151" y="394"/>
                    <a:pt x="151" y="394"/>
                    <a:pt x="151" y="394"/>
                  </a:cubicBezTo>
                  <a:cubicBezTo>
                    <a:pt x="150" y="393"/>
                    <a:pt x="150" y="393"/>
                    <a:pt x="150" y="393"/>
                  </a:cubicBezTo>
                  <a:cubicBezTo>
                    <a:pt x="150" y="393"/>
                    <a:pt x="150" y="393"/>
                    <a:pt x="150" y="393"/>
                  </a:cubicBezTo>
                  <a:cubicBezTo>
                    <a:pt x="149" y="394"/>
                    <a:pt x="149" y="394"/>
                    <a:pt x="149" y="394"/>
                  </a:cubicBezTo>
                  <a:cubicBezTo>
                    <a:pt x="148" y="394"/>
                    <a:pt x="148" y="394"/>
                    <a:pt x="148" y="394"/>
                  </a:cubicBezTo>
                  <a:cubicBezTo>
                    <a:pt x="148" y="394"/>
                    <a:pt x="148" y="394"/>
                    <a:pt x="148" y="394"/>
                  </a:cubicBezTo>
                  <a:cubicBezTo>
                    <a:pt x="148" y="395"/>
                    <a:pt x="148" y="395"/>
                    <a:pt x="148" y="395"/>
                  </a:cubicBezTo>
                  <a:cubicBezTo>
                    <a:pt x="148" y="396"/>
                    <a:pt x="148" y="396"/>
                    <a:pt x="148" y="396"/>
                  </a:cubicBezTo>
                  <a:cubicBezTo>
                    <a:pt x="148" y="398"/>
                    <a:pt x="148" y="398"/>
                    <a:pt x="148" y="398"/>
                  </a:cubicBezTo>
                  <a:cubicBezTo>
                    <a:pt x="147" y="400"/>
                    <a:pt x="147" y="400"/>
                    <a:pt x="147" y="400"/>
                  </a:cubicBezTo>
                  <a:cubicBezTo>
                    <a:pt x="146" y="402"/>
                    <a:pt x="146" y="402"/>
                    <a:pt x="146" y="402"/>
                  </a:cubicBezTo>
                  <a:cubicBezTo>
                    <a:pt x="145" y="402"/>
                    <a:pt x="145" y="402"/>
                    <a:pt x="145" y="402"/>
                  </a:cubicBezTo>
                  <a:cubicBezTo>
                    <a:pt x="144" y="401"/>
                    <a:pt x="144" y="401"/>
                    <a:pt x="144" y="401"/>
                  </a:cubicBezTo>
                  <a:cubicBezTo>
                    <a:pt x="144" y="400"/>
                    <a:pt x="144" y="400"/>
                    <a:pt x="144" y="400"/>
                  </a:cubicBezTo>
                  <a:cubicBezTo>
                    <a:pt x="143" y="399"/>
                    <a:pt x="143" y="399"/>
                    <a:pt x="143" y="399"/>
                  </a:cubicBezTo>
                  <a:cubicBezTo>
                    <a:pt x="142" y="399"/>
                    <a:pt x="142" y="399"/>
                    <a:pt x="142" y="399"/>
                  </a:cubicBezTo>
                  <a:cubicBezTo>
                    <a:pt x="142" y="400"/>
                    <a:pt x="142" y="400"/>
                    <a:pt x="142" y="400"/>
                  </a:cubicBezTo>
                  <a:cubicBezTo>
                    <a:pt x="140" y="400"/>
                    <a:pt x="140" y="400"/>
                    <a:pt x="140" y="400"/>
                  </a:cubicBezTo>
                  <a:cubicBezTo>
                    <a:pt x="140" y="399"/>
                    <a:pt x="140" y="399"/>
                    <a:pt x="140" y="399"/>
                  </a:cubicBezTo>
                  <a:cubicBezTo>
                    <a:pt x="139" y="398"/>
                    <a:pt x="139" y="398"/>
                    <a:pt x="139" y="398"/>
                  </a:cubicBezTo>
                  <a:cubicBezTo>
                    <a:pt x="139" y="399"/>
                    <a:pt x="139" y="399"/>
                    <a:pt x="139" y="399"/>
                  </a:cubicBezTo>
                  <a:cubicBezTo>
                    <a:pt x="139" y="400"/>
                    <a:pt x="139" y="400"/>
                    <a:pt x="139" y="400"/>
                  </a:cubicBezTo>
                  <a:cubicBezTo>
                    <a:pt x="140" y="401"/>
                    <a:pt x="140" y="401"/>
                    <a:pt x="140" y="401"/>
                  </a:cubicBezTo>
                  <a:cubicBezTo>
                    <a:pt x="139" y="402"/>
                    <a:pt x="139" y="402"/>
                    <a:pt x="139" y="402"/>
                  </a:cubicBezTo>
                  <a:cubicBezTo>
                    <a:pt x="139" y="403"/>
                    <a:pt x="139" y="403"/>
                    <a:pt x="139" y="403"/>
                  </a:cubicBezTo>
                  <a:cubicBezTo>
                    <a:pt x="139" y="404"/>
                    <a:pt x="139" y="404"/>
                    <a:pt x="139" y="404"/>
                  </a:cubicBezTo>
                  <a:cubicBezTo>
                    <a:pt x="140" y="405"/>
                    <a:pt x="140" y="405"/>
                    <a:pt x="140" y="405"/>
                  </a:cubicBezTo>
                  <a:cubicBezTo>
                    <a:pt x="141" y="407"/>
                    <a:pt x="141" y="407"/>
                    <a:pt x="141" y="407"/>
                  </a:cubicBezTo>
                  <a:cubicBezTo>
                    <a:pt x="141" y="409"/>
                    <a:pt x="141" y="409"/>
                    <a:pt x="141" y="409"/>
                  </a:cubicBezTo>
                  <a:cubicBezTo>
                    <a:pt x="141" y="411"/>
                    <a:pt x="141" y="411"/>
                    <a:pt x="141" y="411"/>
                  </a:cubicBezTo>
                  <a:cubicBezTo>
                    <a:pt x="140" y="410"/>
                    <a:pt x="140" y="410"/>
                    <a:pt x="140" y="410"/>
                  </a:cubicBezTo>
                  <a:cubicBezTo>
                    <a:pt x="139" y="410"/>
                    <a:pt x="139" y="410"/>
                    <a:pt x="139" y="410"/>
                  </a:cubicBezTo>
                  <a:cubicBezTo>
                    <a:pt x="139" y="411"/>
                    <a:pt x="139" y="411"/>
                    <a:pt x="139" y="411"/>
                  </a:cubicBezTo>
                  <a:cubicBezTo>
                    <a:pt x="137" y="411"/>
                    <a:pt x="137" y="411"/>
                    <a:pt x="137" y="411"/>
                  </a:cubicBezTo>
                  <a:cubicBezTo>
                    <a:pt x="136" y="410"/>
                    <a:pt x="136" y="410"/>
                    <a:pt x="136" y="410"/>
                  </a:cubicBezTo>
                  <a:cubicBezTo>
                    <a:pt x="134" y="410"/>
                    <a:pt x="134" y="410"/>
                    <a:pt x="134" y="410"/>
                  </a:cubicBezTo>
                  <a:cubicBezTo>
                    <a:pt x="133" y="411"/>
                    <a:pt x="133" y="411"/>
                    <a:pt x="133" y="411"/>
                  </a:cubicBezTo>
                  <a:cubicBezTo>
                    <a:pt x="134" y="412"/>
                    <a:pt x="134" y="412"/>
                    <a:pt x="134" y="412"/>
                  </a:cubicBezTo>
                  <a:cubicBezTo>
                    <a:pt x="136" y="413"/>
                    <a:pt x="136" y="413"/>
                    <a:pt x="136" y="413"/>
                  </a:cubicBezTo>
                  <a:cubicBezTo>
                    <a:pt x="137" y="413"/>
                    <a:pt x="137" y="413"/>
                    <a:pt x="137" y="413"/>
                  </a:cubicBezTo>
                  <a:cubicBezTo>
                    <a:pt x="138" y="414"/>
                    <a:pt x="138" y="414"/>
                    <a:pt x="138" y="414"/>
                  </a:cubicBezTo>
                  <a:cubicBezTo>
                    <a:pt x="138" y="414"/>
                    <a:pt x="138" y="414"/>
                    <a:pt x="138" y="414"/>
                  </a:cubicBezTo>
                  <a:cubicBezTo>
                    <a:pt x="139" y="414"/>
                    <a:pt x="139" y="414"/>
                    <a:pt x="139" y="414"/>
                  </a:cubicBezTo>
                  <a:cubicBezTo>
                    <a:pt x="140" y="414"/>
                    <a:pt x="140" y="414"/>
                    <a:pt x="140" y="414"/>
                  </a:cubicBezTo>
                  <a:cubicBezTo>
                    <a:pt x="140" y="415"/>
                    <a:pt x="140" y="415"/>
                    <a:pt x="140" y="415"/>
                  </a:cubicBezTo>
                  <a:cubicBezTo>
                    <a:pt x="140" y="416"/>
                    <a:pt x="140" y="416"/>
                    <a:pt x="140" y="416"/>
                  </a:cubicBezTo>
                  <a:cubicBezTo>
                    <a:pt x="139" y="416"/>
                    <a:pt x="139" y="416"/>
                    <a:pt x="139" y="416"/>
                  </a:cubicBezTo>
                  <a:cubicBezTo>
                    <a:pt x="138" y="417"/>
                    <a:pt x="138" y="417"/>
                    <a:pt x="138" y="417"/>
                  </a:cubicBezTo>
                  <a:cubicBezTo>
                    <a:pt x="138" y="417"/>
                    <a:pt x="138" y="417"/>
                    <a:pt x="138" y="417"/>
                  </a:cubicBezTo>
                  <a:cubicBezTo>
                    <a:pt x="139" y="417"/>
                    <a:pt x="139" y="417"/>
                    <a:pt x="139" y="417"/>
                  </a:cubicBezTo>
                  <a:cubicBezTo>
                    <a:pt x="139" y="418"/>
                    <a:pt x="139" y="418"/>
                    <a:pt x="139" y="418"/>
                  </a:cubicBezTo>
                  <a:cubicBezTo>
                    <a:pt x="139" y="420"/>
                    <a:pt x="139" y="420"/>
                    <a:pt x="139" y="420"/>
                  </a:cubicBezTo>
                  <a:cubicBezTo>
                    <a:pt x="139" y="421"/>
                    <a:pt x="139" y="421"/>
                    <a:pt x="139" y="421"/>
                  </a:cubicBezTo>
                  <a:cubicBezTo>
                    <a:pt x="139" y="421"/>
                    <a:pt x="139" y="421"/>
                    <a:pt x="139" y="421"/>
                  </a:cubicBezTo>
                  <a:cubicBezTo>
                    <a:pt x="138" y="422"/>
                    <a:pt x="138" y="422"/>
                    <a:pt x="138" y="422"/>
                  </a:cubicBezTo>
                  <a:cubicBezTo>
                    <a:pt x="137" y="421"/>
                    <a:pt x="137" y="421"/>
                    <a:pt x="137" y="421"/>
                  </a:cubicBezTo>
                  <a:cubicBezTo>
                    <a:pt x="136" y="420"/>
                    <a:pt x="136" y="420"/>
                    <a:pt x="136" y="420"/>
                  </a:cubicBezTo>
                  <a:cubicBezTo>
                    <a:pt x="135" y="419"/>
                    <a:pt x="135" y="419"/>
                    <a:pt x="135" y="419"/>
                  </a:cubicBezTo>
                  <a:cubicBezTo>
                    <a:pt x="134" y="419"/>
                    <a:pt x="134" y="419"/>
                    <a:pt x="134" y="419"/>
                  </a:cubicBezTo>
                  <a:cubicBezTo>
                    <a:pt x="133" y="418"/>
                    <a:pt x="133" y="418"/>
                    <a:pt x="133" y="418"/>
                  </a:cubicBezTo>
                  <a:cubicBezTo>
                    <a:pt x="132" y="418"/>
                    <a:pt x="132" y="418"/>
                    <a:pt x="132" y="418"/>
                  </a:cubicBezTo>
                  <a:cubicBezTo>
                    <a:pt x="132" y="419"/>
                    <a:pt x="132" y="419"/>
                    <a:pt x="132" y="419"/>
                  </a:cubicBezTo>
                  <a:cubicBezTo>
                    <a:pt x="131" y="419"/>
                    <a:pt x="131" y="419"/>
                    <a:pt x="131" y="419"/>
                  </a:cubicBezTo>
                  <a:cubicBezTo>
                    <a:pt x="133" y="420"/>
                    <a:pt x="133" y="420"/>
                    <a:pt x="133" y="420"/>
                  </a:cubicBezTo>
                  <a:cubicBezTo>
                    <a:pt x="134" y="420"/>
                    <a:pt x="134" y="420"/>
                    <a:pt x="134" y="420"/>
                  </a:cubicBezTo>
                  <a:cubicBezTo>
                    <a:pt x="135" y="421"/>
                    <a:pt x="135" y="421"/>
                    <a:pt x="135" y="421"/>
                  </a:cubicBezTo>
                  <a:cubicBezTo>
                    <a:pt x="136" y="422"/>
                    <a:pt x="136" y="422"/>
                    <a:pt x="136" y="422"/>
                  </a:cubicBezTo>
                  <a:cubicBezTo>
                    <a:pt x="138" y="422"/>
                    <a:pt x="138" y="422"/>
                    <a:pt x="138" y="422"/>
                  </a:cubicBezTo>
                  <a:cubicBezTo>
                    <a:pt x="138" y="422"/>
                    <a:pt x="138" y="422"/>
                    <a:pt x="138" y="422"/>
                  </a:cubicBezTo>
                  <a:cubicBezTo>
                    <a:pt x="137" y="424"/>
                    <a:pt x="137" y="424"/>
                    <a:pt x="137" y="424"/>
                  </a:cubicBezTo>
                  <a:cubicBezTo>
                    <a:pt x="136" y="424"/>
                    <a:pt x="136" y="424"/>
                    <a:pt x="136" y="424"/>
                  </a:cubicBezTo>
                  <a:cubicBezTo>
                    <a:pt x="135" y="424"/>
                    <a:pt x="135" y="424"/>
                    <a:pt x="135" y="424"/>
                  </a:cubicBezTo>
                  <a:cubicBezTo>
                    <a:pt x="134" y="425"/>
                    <a:pt x="134" y="425"/>
                    <a:pt x="134" y="425"/>
                  </a:cubicBezTo>
                  <a:cubicBezTo>
                    <a:pt x="133" y="425"/>
                    <a:pt x="133" y="425"/>
                    <a:pt x="133" y="425"/>
                  </a:cubicBezTo>
                  <a:cubicBezTo>
                    <a:pt x="132" y="423"/>
                    <a:pt x="132" y="423"/>
                    <a:pt x="132" y="423"/>
                  </a:cubicBezTo>
                  <a:cubicBezTo>
                    <a:pt x="131" y="422"/>
                    <a:pt x="131" y="422"/>
                    <a:pt x="131" y="422"/>
                  </a:cubicBezTo>
                  <a:cubicBezTo>
                    <a:pt x="130" y="422"/>
                    <a:pt x="130" y="422"/>
                    <a:pt x="130" y="422"/>
                  </a:cubicBezTo>
                  <a:cubicBezTo>
                    <a:pt x="130" y="423"/>
                    <a:pt x="130" y="423"/>
                    <a:pt x="130" y="423"/>
                  </a:cubicBezTo>
                  <a:cubicBezTo>
                    <a:pt x="129" y="423"/>
                    <a:pt x="129" y="423"/>
                    <a:pt x="129" y="423"/>
                  </a:cubicBezTo>
                  <a:cubicBezTo>
                    <a:pt x="129" y="425"/>
                    <a:pt x="129" y="425"/>
                    <a:pt x="129" y="425"/>
                  </a:cubicBezTo>
                  <a:cubicBezTo>
                    <a:pt x="130" y="426"/>
                    <a:pt x="130" y="426"/>
                    <a:pt x="130" y="426"/>
                  </a:cubicBezTo>
                  <a:cubicBezTo>
                    <a:pt x="132" y="427"/>
                    <a:pt x="132" y="427"/>
                    <a:pt x="132" y="427"/>
                  </a:cubicBezTo>
                  <a:cubicBezTo>
                    <a:pt x="132" y="427"/>
                    <a:pt x="132" y="427"/>
                    <a:pt x="132" y="427"/>
                  </a:cubicBezTo>
                  <a:cubicBezTo>
                    <a:pt x="132" y="428"/>
                    <a:pt x="132" y="428"/>
                    <a:pt x="132" y="428"/>
                  </a:cubicBezTo>
                  <a:cubicBezTo>
                    <a:pt x="132" y="429"/>
                    <a:pt x="132" y="429"/>
                    <a:pt x="132" y="429"/>
                  </a:cubicBezTo>
                  <a:cubicBezTo>
                    <a:pt x="131" y="428"/>
                    <a:pt x="131" y="428"/>
                    <a:pt x="131" y="428"/>
                  </a:cubicBezTo>
                  <a:cubicBezTo>
                    <a:pt x="130" y="427"/>
                    <a:pt x="130" y="427"/>
                    <a:pt x="130" y="427"/>
                  </a:cubicBezTo>
                  <a:cubicBezTo>
                    <a:pt x="128" y="426"/>
                    <a:pt x="128" y="426"/>
                    <a:pt x="128" y="426"/>
                  </a:cubicBezTo>
                  <a:cubicBezTo>
                    <a:pt x="127" y="425"/>
                    <a:pt x="127" y="425"/>
                    <a:pt x="127" y="425"/>
                  </a:cubicBezTo>
                  <a:cubicBezTo>
                    <a:pt x="127" y="425"/>
                    <a:pt x="127" y="425"/>
                    <a:pt x="127" y="425"/>
                  </a:cubicBezTo>
                  <a:cubicBezTo>
                    <a:pt x="127" y="427"/>
                    <a:pt x="127" y="427"/>
                    <a:pt x="127" y="427"/>
                  </a:cubicBezTo>
                  <a:cubicBezTo>
                    <a:pt x="128" y="428"/>
                    <a:pt x="128" y="428"/>
                    <a:pt x="128" y="428"/>
                  </a:cubicBezTo>
                  <a:cubicBezTo>
                    <a:pt x="130" y="429"/>
                    <a:pt x="130" y="429"/>
                    <a:pt x="130" y="429"/>
                  </a:cubicBezTo>
                  <a:cubicBezTo>
                    <a:pt x="130" y="429"/>
                    <a:pt x="130" y="429"/>
                    <a:pt x="130" y="429"/>
                  </a:cubicBezTo>
                  <a:cubicBezTo>
                    <a:pt x="130" y="430"/>
                    <a:pt x="130" y="430"/>
                    <a:pt x="130" y="430"/>
                  </a:cubicBezTo>
                  <a:cubicBezTo>
                    <a:pt x="130" y="430"/>
                    <a:pt x="130" y="430"/>
                    <a:pt x="130" y="430"/>
                  </a:cubicBezTo>
                  <a:cubicBezTo>
                    <a:pt x="128" y="430"/>
                    <a:pt x="128" y="430"/>
                    <a:pt x="128" y="430"/>
                  </a:cubicBezTo>
                  <a:cubicBezTo>
                    <a:pt x="127" y="429"/>
                    <a:pt x="127" y="429"/>
                    <a:pt x="127" y="429"/>
                  </a:cubicBezTo>
                  <a:cubicBezTo>
                    <a:pt x="127" y="428"/>
                    <a:pt x="127" y="428"/>
                    <a:pt x="127" y="428"/>
                  </a:cubicBezTo>
                  <a:cubicBezTo>
                    <a:pt x="126" y="427"/>
                    <a:pt x="126" y="427"/>
                    <a:pt x="126" y="427"/>
                  </a:cubicBezTo>
                  <a:cubicBezTo>
                    <a:pt x="126" y="427"/>
                    <a:pt x="126" y="427"/>
                    <a:pt x="126" y="427"/>
                  </a:cubicBezTo>
                  <a:cubicBezTo>
                    <a:pt x="125" y="428"/>
                    <a:pt x="125" y="428"/>
                    <a:pt x="125" y="428"/>
                  </a:cubicBezTo>
                  <a:cubicBezTo>
                    <a:pt x="125" y="429"/>
                    <a:pt x="125" y="429"/>
                    <a:pt x="125" y="429"/>
                  </a:cubicBezTo>
                  <a:cubicBezTo>
                    <a:pt x="126" y="430"/>
                    <a:pt x="126" y="430"/>
                    <a:pt x="126" y="430"/>
                  </a:cubicBezTo>
                  <a:cubicBezTo>
                    <a:pt x="126" y="431"/>
                    <a:pt x="126" y="431"/>
                    <a:pt x="126" y="431"/>
                  </a:cubicBezTo>
                  <a:cubicBezTo>
                    <a:pt x="126" y="431"/>
                    <a:pt x="126" y="431"/>
                    <a:pt x="126" y="431"/>
                  </a:cubicBezTo>
                  <a:cubicBezTo>
                    <a:pt x="126" y="432"/>
                    <a:pt x="126" y="432"/>
                    <a:pt x="126" y="432"/>
                  </a:cubicBezTo>
                  <a:cubicBezTo>
                    <a:pt x="129" y="432"/>
                    <a:pt x="129" y="432"/>
                    <a:pt x="129" y="432"/>
                  </a:cubicBezTo>
                  <a:cubicBezTo>
                    <a:pt x="130" y="432"/>
                    <a:pt x="130" y="432"/>
                    <a:pt x="130" y="432"/>
                  </a:cubicBezTo>
                  <a:cubicBezTo>
                    <a:pt x="130" y="433"/>
                    <a:pt x="130" y="433"/>
                    <a:pt x="130" y="433"/>
                  </a:cubicBezTo>
                  <a:cubicBezTo>
                    <a:pt x="130" y="434"/>
                    <a:pt x="130" y="434"/>
                    <a:pt x="130" y="434"/>
                  </a:cubicBezTo>
                  <a:cubicBezTo>
                    <a:pt x="129" y="434"/>
                    <a:pt x="129" y="434"/>
                    <a:pt x="129" y="434"/>
                  </a:cubicBezTo>
                  <a:cubicBezTo>
                    <a:pt x="128" y="435"/>
                    <a:pt x="128" y="435"/>
                    <a:pt x="128" y="435"/>
                  </a:cubicBezTo>
                  <a:cubicBezTo>
                    <a:pt x="127" y="435"/>
                    <a:pt x="127" y="435"/>
                    <a:pt x="127" y="435"/>
                  </a:cubicBezTo>
                  <a:cubicBezTo>
                    <a:pt x="127" y="435"/>
                    <a:pt x="127" y="435"/>
                    <a:pt x="127" y="435"/>
                  </a:cubicBezTo>
                  <a:cubicBezTo>
                    <a:pt x="126" y="435"/>
                    <a:pt x="126" y="435"/>
                    <a:pt x="126" y="435"/>
                  </a:cubicBezTo>
                  <a:cubicBezTo>
                    <a:pt x="124" y="434"/>
                    <a:pt x="124" y="434"/>
                    <a:pt x="124" y="434"/>
                  </a:cubicBezTo>
                  <a:cubicBezTo>
                    <a:pt x="124" y="433"/>
                    <a:pt x="124" y="433"/>
                    <a:pt x="124" y="433"/>
                  </a:cubicBezTo>
                  <a:cubicBezTo>
                    <a:pt x="124" y="433"/>
                    <a:pt x="124" y="433"/>
                    <a:pt x="124" y="433"/>
                  </a:cubicBezTo>
                  <a:cubicBezTo>
                    <a:pt x="123" y="432"/>
                    <a:pt x="123" y="432"/>
                    <a:pt x="123" y="432"/>
                  </a:cubicBezTo>
                  <a:cubicBezTo>
                    <a:pt x="123" y="432"/>
                    <a:pt x="123" y="432"/>
                    <a:pt x="123" y="432"/>
                  </a:cubicBezTo>
                  <a:cubicBezTo>
                    <a:pt x="123" y="434"/>
                    <a:pt x="123" y="434"/>
                    <a:pt x="123" y="434"/>
                  </a:cubicBezTo>
                  <a:cubicBezTo>
                    <a:pt x="122" y="434"/>
                    <a:pt x="122" y="434"/>
                    <a:pt x="122" y="434"/>
                  </a:cubicBezTo>
                  <a:cubicBezTo>
                    <a:pt x="122" y="436"/>
                    <a:pt x="122" y="436"/>
                    <a:pt x="122" y="436"/>
                  </a:cubicBezTo>
                  <a:cubicBezTo>
                    <a:pt x="120" y="435"/>
                    <a:pt x="120" y="435"/>
                    <a:pt x="120" y="435"/>
                  </a:cubicBezTo>
                  <a:cubicBezTo>
                    <a:pt x="119" y="435"/>
                    <a:pt x="119" y="435"/>
                    <a:pt x="119" y="435"/>
                  </a:cubicBezTo>
                  <a:cubicBezTo>
                    <a:pt x="119" y="434"/>
                    <a:pt x="119" y="434"/>
                    <a:pt x="119" y="434"/>
                  </a:cubicBezTo>
                  <a:cubicBezTo>
                    <a:pt x="118" y="434"/>
                    <a:pt x="118" y="434"/>
                    <a:pt x="118" y="434"/>
                  </a:cubicBezTo>
                  <a:cubicBezTo>
                    <a:pt x="118" y="435"/>
                    <a:pt x="118" y="435"/>
                    <a:pt x="118" y="435"/>
                  </a:cubicBezTo>
                  <a:cubicBezTo>
                    <a:pt x="118" y="436"/>
                    <a:pt x="118" y="436"/>
                    <a:pt x="118" y="436"/>
                  </a:cubicBezTo>
                  <a:cubicBezTo>
                    <a:pt x="121" y="437"/>
                    <a:pt x="121" y="437"/>
                    <a:pt x="121" y="437"/>
                  </a:cubicBezTo>
                  <a:cubicBezTo>
                    <a:pt x="123" y="437"/>
                    <a:pt x="123" y="437"/>
                    <a:pt x="123" y="437"/>
                  </a:cubicBezTo>
                  <a:cubicBezTo>
                    <a:pt x="124" y="439"/>
                    <a:pt x="124" y="439"/>
                    <a:pt x="124" y="439"/>
                  </a:cubicBezTo>
                  <a:cubicBezTo>
                    <a:pt x="124" y="441"/>
                    <a:pt x="124" y="441"/>
                    <a:pt x="124" y="441"/>
                  </a:cubicBezTo>
                  <a:cubicBezTo>
                    <a:pt x="124" y="441"/>
                    <a:pt x="124" y="441"/>
                    <a:pt x="124" y="441"/>
                  </a:cubicBezTo>
                  <a:cubicBezTo>
                    <a:pt x="123" y="441"/>
                    <a:pt x="123" y="441"/>
                    <a:pt x="123" y="441"/>
                  </a:cubicBezTo>
                  <a:cubicBezTo>
                    <a:pt x="121" y="440"/>
                    <a:pt x="121" y="440"/>
                    <a:pt x="121" y="440"/>
                  </a:cubicBezTo>
                  <a:cubicBezTo>
                    <a:pt x="119" y="438"/>
                    <a:pt x="119" y="438"/>
                    <a:pt x="119" y="438"/>
                  </a:cubicBezTo>
                  <a:cubicBezTo>
                    <a:pt x="119" y="438"/>
                    <a:pt x="119" y="438"/>
                    <a:pt x="119" y="438"/>
                  </a:cubicBezTo>
                  <a:cubicBezTo>
                    <a:pt x="118" y="438"/>
                    <a:pt x="118" y="438"/>
                    <a:pt x="118" y="438"/>
                  </a:cubicBezTo>
                  <a:cubicBezTo>
                    <a:pt x="118" y="439"/>
                    <a:pt x="118" y="439"/>
                    <a:pt x="118" y="439"/>
                  </a:cubicBezTo>
                  <a:cubicBezTo>
                    <a:pt x="118" y="439"/>
                    <a:pt x="118" y="439"/>
                    <a:pt x="118" y="439"/>
                  </a:cubicBezTo>
                  <a:cubicBezTo>
                    <a:pt x="120" y="440"/>
                    <a:pt x="120" y="440"/>
                    <a:pt x="120" y="440"/>
                  </a:cubicBezTo>
                  <a:cubicBezTo>
                    <a:pt x="122" y="441"/>
                    <a:pt x="122" y="441"/>
                    <a:pt x="122" y="441"/>
                  </a:cubicBezTo>
                  <a:cubicBezTo>
                    <a:pt x="123" y="443"/>
                    <a:pt x="123" y="443"/>
                    <a:pt x="123" y="443"/>
                  </a:cubicBezTo>
                  <a:cubicBezTo>
                    <a:pt x="123" y="444"/>
                    <a:pt x="123" y="444"/>
                    <a:pt x="123" y="444"/>
                  </a:cubicBezTo>
                  <a:cubicBezTo>
                    <a:pt x="122" y="445"/>
                    <a:pt x="122" y="445"/>
                    <a:pt x="122" y="445"/>
                  </a:cubicBezTo>
                  <a:cubicBezTo>
                    <a:pt x="123" y="446"/>
                    <a:pt x="123" y="446"/>
                    <a:pt x="123" y="446"/>
                  </a:cubicBezTo>
                  <a:cubicBezTo>
                    <a:pt x="123" y="447"/>
                    <a:pt x="123" y="447"/>
                    <a:pt x="123" y="447"/>
                  </a:cubicBezTo>
                  <a:cubicBezTo>
                    <a:pt x="122" y="447"/>
                    <a:pt x="122" y="447"/>
                    <a:pt x="122" y="447"/>
                  </a:cubicBezTo>
                  <a:cubicBezTo>
                    <a:pt x="122" y="448"/>
                    <a:pt x="122" y="448"/>
                    <a:pt x="122" y="448"/>
                  </a:cubicBezTo>
                  <a:cubicBezTo>
                    <a:pt x="121" y="449"/>
                    <a:pt x="121" y="449"/>
                    <a:pt x="121" y="449"/>
                  </a:cubicBezTo>
                  <a:cubicBezTo>
                    <a:pt x="120" y="449"/>
                    <a:pt x="120" y="449"/>
                    <a:pt x="120" y="449"/>
                  </a:cubicBezTo>
                  <a:cubicBezTo>
                    <a:pt x="119" y="449"/>
                    <a:pt x="119" y="449"/>
                    <a:pt x="119" y="449"/>
                  </a:cubicBezTo>
                  <a:cubicBezTo>
                    <a:pt x="118" y="449"/>
                    <a:pt x="118" y="449"/>
                    <a:pt x="118" y="449"/>
                  </a:cubicBezTo>
                  <a:cubicBezTo>
                    <a:pt x="117" y="448"/>
                    <a:pt x="117" y="448"/>
                    <a:pt x="117" y="448"/>
                  </a:cubicBezTo>
                  <a:cubicBezTo>
                    <a:pt x="116" y="448"/>
                    <a:pt x="116" y="448"/>
                    <a:pt x="116" y="448"/>
                  </a:cubicBezTo>
                  <a:cubicBezTo>
                    <a:pt x="117" y="449"/>
                    <a:pt x="117" y="449"/>
                    <a:pt x="117" y="449"/>
                  </a:cubicBezTo>
                  <a:cubicBezTo>
                    <a:pt x="118" y="449"/>
                    <a:pt x="118" y="449"/>
                    <a:pt x="118" y="449"/>
                  </a:cubicBezTo>
                  <a:cubicBezTo>
                    <a:pt x="120" y="450"/>
                    <a:pt x="120" y="450"/>
                    <a:pt x="120" y="450"/>
                  </a:cubicBezTo>
                  <a:cubicBezTo>
                    <a:pt x="120" y="450"/>
                    <a:pt x="120" y="450"/>
                    <a:pt x="120" y="450"/>
                  </a:cubicBezTo>
                  <a:cubicBezTo>
                    <a:pt x="119" y="452"/>
                    <a:pt x="119" y="452"/>
                    <a:pt x="119" y="452"/>
                  </a:cubicBezTo>
                  <a:cubicBezTo>
                    <a:pt x="118" y="451"/>
                    <a:pt x="118" y="451"/>
                    <a:pt x="118" y="451"/>
                  </a:cubicBezTo>
                  <a:cubicBezTo>
                    <a:pt x="117" y="451"/>
                    <a:pt x="117" y="451"/>
                    <a:pt x="117" y="451"/>
                  </a:cubicBezTo>
                  <a:cubicBezTo>
                    <a:pt x="116" y="451"/>
                    <a:pt x="116" y="451"/>
                    <a:pt x="116" y="451"/>
                  </a:cubicBezTo>
                  <a:cubicBezTo>
                    <a:pt x="116" y="451"/>
                    <a:pt x="116" y="451"/>
                    <a:pt x="116" y="451"/>
                  </a:cubicBezTo>
                  <a:cubicBezTo>
                    <a:pt x="117" y="452"/>
                    <a:pt x="117" y="452"/>
                    <a:pt x="117" y="452"/>
                  </a:cubicBezTo>
                  <a:cubicBezTo>
                    <a:pt x="118" y="452"/>
                    <a:pt x="118" y="452"/>
                    <a:pt x="118" y="452"/>
                  </a:cubicBezTo>
                  <a:cubicBezTo>
                    <a:pt x="118" y="453"/>
                    <a:pt x="118" y="453"/>
                    <a:pt x="118" y="453"/>
                  </a:cubicBezTo>
                  <a:cubicBezTo>
                    <a:pt x="117" y="454"/>
                    <a:pt x="117" y="454"/>
                    <a:pt x="117" y="454"/>
                  </a:cubicBezTo>
                  <a:cubicBezTo>
                    <a:pt x="116" y="455"/>
                    <a:pt x="116" y="455"/>
                    <a:pt x="116" y="455"/>
                  </a:cubicBezTo>
                  <a:cubicBezTo>
                    <a:pt x="116" y="454"/>
                    <a:pt x="116" y="454"/>
                    <a:pt x="116" y="454"/>
                  </a:cubicBezTo>
                  <a:cubicBezTo>
                    <a:pt x="115" y="453"/>
                    <a:pt x="115" y="453"/>
                    <a:pt x="115" y="453"/>
                  </a:cubicBezTo>
                  <a:cubicBezTo>
                    <a:pt x="114" y="453"/>
                    <a:pt x="114" y="453"/>
                    <a:pt x="114" y="453"/>
                  </a:cubicBezTo>
                  <a:cubicBezTo>
                    <a:pt x="114" y="454"/>
                    <a:pt x="114" y="454"/>
                    <a:pt x="114" y="454"/>
                  </a:cubicBezTo>
                  <a:cubicBezTo>
                    <a:pt x="115" y="455"/>
                    <a:pt x="115" y="455"/>
                    <a:pt x="115" y="455"/>
                  </a:cubicBezTo>
                  <a:cubicBezTo>
                    <a:pt x="116" y="455"/>
                    <a:pt x="116" y="455"/>
                    <a:pt x="116" y="455"/>
                  </a:cubicBezTo>
                  <a:cubicBezTo>
                    <a:pt x="116" y="457"/>
                    <a:pt x="116" y="457"/>
                    <a:pt x="116" y="457"/>
                  </a:cubicBezTo>
                  <a:cubicBezTo>
                    <a:pt x="115" y="457"/>
                    <a:pt x="115" y="457"/>
                    <a:pt x="115" y="457"/>
                  </a:cubicBezTo>
                  <a:cubicBezTo>
                    <a:pt x="113" y="457"/>
                    <a:pt x="113" y="457"/>
                    <a:pt x="113" y="457"/>
                  </a:cubicBezTo>
                  <a:cubicBezTo>
                    <a:pt x="112" y="457"/>
                    <a:pt x="112" y="457"/>
                    <a:pt x="112" y="457"/>
                  </a:cubicBezTo>
                  <a:cubicBezTo>
                    <a:pt x="111" y="457"/>
                    <a:pt x="111" y="457"/>
                    <a:pt x="111" y="457"/>
                  </a:cubicBezTo>
                  <a:cubicBezTo>
                    <a:pt x="111" y="457"/>
                    <a:pt x="111" y="457"/>
                    <a:pt x="111" y="457"/>
                  </a:cubicBezTo>
                  <a:cubicBezTo>
                    <a:pt x="113" y="458"/>
                    <a:pt x="113" y="458"/>
                    <a:pt x="113" y="458"/>
                  </a:cubicBezTo>
                  <a:cubicBezTo>
                    <a:pt x="116" y="458"/>
                    <a:pt x="116" y="458"/>
                    <a:pt x="116" y="458"/>
                  </a:cubicBezTo>
                  <a:cubicBezTo>
                    <a:pt x="117" y="459"/>
                    <a:pt x="117" y="459"/>
                    <a:pt x="117" y="459"/>
                  </a:cubicBezTo>
                  <a:cubicBezTo>
                    <a:pt x="117" y="459"/>
                    <a:pt x="117" y="459"/>
                    <a:pt x="117" y="459"/>
                  </a:cubicBezTo>
                  <a:cubicBezTo>
                    <a:pt x="117" y="460"/>
                    <a:pt x="117" y="460"/>
                    <a:pt x="117" y="460"/>
                  </a:cubicBezTo>
                  <a:cubicBezTo>
                    <a:pt x="116" y="461"/>
                    <a:pt x="116" y="461"/>
                    <a:pt x="116" y="461"/>
                  </a:cubicBezTo>
                  <a:cubicBezTo>
                    <a:pt x="113" y="461"/>
                    <a:pt x="113" y="461"/>
                    <a:pt x="113" y="461"/>
                  </a:cubicBezTo>
                  <a:cubicBezTo>
                    <a:pt x="112" y="461"/>
                    <a:pt x="112" y="461"/>
                    <a:pt x="112" y="461"/>
                  </a:cubicBezTo>
                  <a:cubicBezTo>
                    <a:pt x="110" y="460"/>
                    <a:pt x="110" y="460"/>
                    <a:pt x="110" y="460"/>
                  </a:cubicBezTo>
                  <a:cubicBezTo>
                    <a:pt x="110" y="460"/>
                    <a:pt x="110" y="460"/>
                    <a:pt x="110" y="460"/>
                  </a:cubicBezTo>
                  <a:cubicBezTo>
                    <a:pt x="111" y="461"/>
                    <a:pt x="111" y="461"/>
                    <a:pt x="111" y="461"/>
                  </a:cubicBezTo>
                  <a:cubicBezTo>
                    <a:pt x="112" y="462"/>
                    <a:pt x="112" y="462"/>
                    <a:pt x="112" y="462"/>
                  </a:cubicBezTo>
                  <a:cubicBezTo>
                    <a:pt x="113" y="462"/>
                    <a:pt x="113" y="462"/>
                    <a:pt x="113" y="462"/>
                  </a:cubicBezTo>
                  <a:cubicBezTo>
                    <a:pt x="113" y="463"/>
                    <a:pt x="113" y="463"/>
                    <a:pt x="113" y="463"/>
                  </a:cubicBezTo>
                  <a:cubicBezTo>
                    <a:pt x="112" y="463"/>
                    <a:pt x="112" y="463"/>
                    <a:pt x="112" y="463"/>
                  </a:cubicBezTo>
                  <a:cubicBezTo>
                    <a:pt x="112" y="463"/>
                    <a:pt x="112" y="463"/>
                    <a:pt x="112" y="463"/>
                  </a:cubicBezTo>
                  <a:cubicBezTo>
                    <a:pt x="113" y="463"/>
                    <a:pt x="113" y="463"/>
                    <a:pt x="113" y="463"/>
                  </a:cubicBezTo>
                  <a:cubicBezTo>
                    <a:pt x="114" y="464"/>
                    <a:pt x="114" y="464"/>
                    <a:pt x="114" y="464"/>
                  </a:cubicBezTo>
                  <a:cubicBezTo>
                    <a:pt x="115" y="464"/>
                    <a:pt x="115" y="464"/>
                    <a:pt x="115" y="464"/>
                  </a:cubicBezTo>
                  <a:cubicBezTo>
                    <a:pt x="114" y="465"/>
                    <a:pt x="114" y="465"/>
                    <a:pt x="114" y="465"/>
                  </a:cubicBezTo>
                  <a:cubicBezTo>
                    <a:pt x="112" y="465"/>
                    <a:pt x="112" y="465"/>
                    <a:pt x="112" y="465"/>
                  </a:cubicBezTo>
                  <a:cubicBezTo>
                    <a:pt x="112" y="465"/>
                    <a:pt x="112" y="465"/>
                    <a:pt x="112" y="465"/>
                  </a:cubicBezTo>
                  <a:cubicBezTo>
                    <a:pt x="111" y="466"/>
                    <a:pt x="111" y="466"/>
                    <a:pt x="111" y="466"/>
                  </a:cubicBezTo>
                  <a:cubicBezTo>
                    <a:pt x="112" y="466"/>
                    <a:pt x="112" y="466"/>
                    <a:pt x="112" y="466"/>
                  </a:cubicBezTo>
                  <a:cubicBezTo>
                    <a:pt x="114" y="466"/>
                    <a:pt x="114" y="466"/>
                    <a:pt x="114" y="466"/>
                  </a:cubicBezTo>
                  <a:cubicBezTo>
                    <a:pt x="115" y="466"/>
                    <a:pt x="115" y="466"/>
                    <a:pt x="115" y="466"/>
                  </a:cubicBezTo>
                  <a:cubicBezTo>
                    <a:pt x="115" y="467"/>
                    <a:pt x="115" y="467"/>
                    <a:pt x="115" y="467"/>
                  </a:cubicBezTo>
                  <a:cubicBezTo>
                    <a:pt x="114" y="467"/>
                    <a:pt x="114" y="467"/>
                    <a:pt x="114" y="467"/>
                  </a:cubicBezTo>
                  <a:cubicBezTo>
                    <a:pt x="112" y="468"/>
                    <a:pt x="112" y="468"/>
                    <a:pt x="112" y="468"/>
                  </a:cubicBezTo>
                  <a:cubicBezTo>
                    <a:pt x="111" y="468"/>
                    <a:pt x="111" y="468"/>
                    <a:pt x="111" y="468"/>
                  </a:cubicBezTo>
                  <a:cubicBezTo>
                    <a:pt x="110" y="467"/>
                    <a:pt x="110" y="467"/>
                    <a:pt x="110" y="467"/>
                  </a:cubicBezTo>
                  <a:cubicBezTo>
                    <a:pt x="109" y="466"/>
                    <a:pt x="109" y="466"/>
                    <a:pt x="109" y="466"/>
                  </a:cubicBezTo>
                  <a:cubicBezTo>
                    <a:pt x="108" y="465"/>
                    <a:pt x="108" y="465"/>
                    <a:pt x="108" y="465"/>
                  </a:cubicBezTo>
                  <a:cubicBezTo>
                    <a:pt x="108" y="465"/>
                    <a:pt x="108" y="465"/>
                    <a:pt x="108" y="465"/>
                  </a:cubicBezTo>
                  <a:cubicBezTo>
                    <a:pt x="107" y="466"/>
                    <a:pt x="107" y="466"/>
                    <a:pt x="107" y="466"/>
                  </a:cubicBezTo>
                  <a:cubicBezTo>
                    <a:pt x="106" y="465"/>
                    <a:pt x="106" y="465"/>
                    <a:pt x="106" y="465"/>
                  </a:cubicBezTo>
                  <a:cubicBezTo>
                    <a:pt x="105" y="466"/>
                    <a:pt x="105" y="466"/>
                    <a:pt x="105" y="466"/>
                  </a:cubicBezTo>
                  <a:cubicBezTo>
                    <a:pt x="106" y="466"/>
                    <a:pt x="106" y="466"/>
                    <a:pt x="106" y="466"/>
                  </a:cubicBezTo>
                  <a:cubicBezTo>
                    <a:pt x="109" y="468"/>
                    <a:pt x="109" y="468"/>
                    <a:pt x="109" y="468"/>
                  </a:cubicBezTo>
                  <a:cubicBezTo>
                    <a:pt x="110" y="468"/>
                    <a:pt x="110" y="468"/>
                    <a:pt x="110" y="468"/>
                  </a:cubicBezTo>
                  <a:cubicBezTo>
                    <a:pt x="110" y="469"/>
                    <a:pt x="110" y="469"/>
                    <a:pt x="110" y="469"/>
                  </a:cubicBezTo>
                  <a:cubicBezTo>
                    <a:pt x="110" y="470"/>
                    <a:pt x="110" y="470"/>
                    <a:pt x="110" y="470"/>
                  </a:cubicBezTo>
                  <a:cubicBezTo>
                    <a:pt x="110" y="471"/>
                    <a:pt x="110" y="471"/>
                    <a:pt x="110" y="471"/>
                  </a:cubicBezTo>
                  <a:cubicBezTo>
                    <a:pt x="110" y="470"/>
                    <a:pt x="110" y="470"/>
                    <a:pt x="110" y="470"/>
                  </a:cubicBezTo>
                  <a:cubicBezTo>
                    <a:pt x="111" y="470"/>
                    <a:pt x="111" y="470"/>
                    <a:pt x="111" y="470"/>
                  </a:cubicBezTo>
                  <a:cubicBezTo>
                    <a:pt x="112" y="471"/>
                    <a:pt x="112" y="471"/>
                    <a:pt x="112" y="471"/>
                  </a:cubicBezTo>
                  <a:cubicBezTo>
                    <a:pt x="113" y="471"/>
                    <a:pt x="113" y="471"/>
                    <a:pt x="113" y="471"/>
                  </a:cubicBezTo>
                  <a:cubicBezTo>
                    <a:pt x="113" y="472"/>
                    <a:pt x="113" y="472"/>
                    <a:pt x="113" y="472"/>
                  </a:cubicBezTo>
                  <a:cubicBezTo>
                    <a:pt x="112" y="472"/>
                    <a:pt x="112" y="472"/>
                    <a:pt x="112" y="472"/>
                  </a:cubicBezTo>
                  <a:cubicBezTo>
                    <a:pt x="111" y="473"/>
                    <a:pt x="111" y="473"/>
                    <a:pt x="111" y="473"/>
                  </a:cubicBezTo>
                  <a:cubicBezTo>
                    <a:pt x="111" y="473"/>
                    <a:pt x="111" y="473"/>
                    <a:pt x="111" y="473"/>
                  </a:cubicBezTo>
                  <a:cubicBezTo>
                    <a:pt x="110" y="473"/>
                    <a:pt x="110" y="473"/>
                    <a:pt x="110" y="473"/>
                  </a:cubicBezTo>
                  <a:close/>
                  <a:moveTo>
                    <a:pt x="108" y="474"/>
                  </a:moveTo>
                  <a:cubicBezTo>
                    <a:pt x="106" y="472"/>
                    <a:pt x="106" y="472"/>
                    <a:pt x="106" y="472"/>
                  </a:cubicBezTo>
                  <a:cubicBezTo>
                    <a:pt x="104" y="472"/>
                    <a:pt x="104" y="472"/>
                    <a:pt x="104" y="472"/>
                  </a:cubicBezTo>
                  <a:cubicBezTo>
                    <a:pt x="104" y="472"/>
                    <a:pt x="104" y="472"/>
                    <a:pt x="104" y="472"/>
                  </a:cubicBezTo>
                  <a:cubicBezTo>
                    <a:pt x="106" y="474"/>
                    <a:pt x="106" y="474"/>
                    <a:pt x="106" y="474"/>
                  </a:cubicBezTo>
                  <a:cubicBezTo>
                    <a:pt x="107" y="474"/>
                    <a:pt x="107" y="474"/>
                    <a:pt x="107" y="474"/>
                  </a:cubicBezTo>
                  <a:cubicBezTo>
                    <a:pt x="108" y="474"/>
                    <a:pt x="108" y="474"/>
                    <a:pt x="108" y="474"/>
                  </a:cubicBezTo>
                  <a:close/>
                  <a:moveTo>
                    <a:pt x="246" y="320"/>
                  </a:moveTo>
                  <a:cubicBezTo>
                    <a:pt x="246" y="321"/>
                    <a:pt x="246" y="321"/>
                    <a:pt x="246" y="321"/>
                  </a:cubicBezTo>
                  <a:cubicBezTo>
                    <a:pt x="248" y="320"/>
                    <a:pt x="248" y="320"/>
                    <a:pt x="248" y="320"/>
                  </a:cubicBezTo>
                  <a:cubicBezTo>
                    <a:pt x="252" y="320"/>
                    <a:pt x="252" y="320"/>
                    <a:pt x="252" y="320"/>
                  </a:cubicBezTo>
                  <a:cubicBezTo>
                    <a:pt x="256" y="320"/>
                    <a:pt x="256" y="320"/>
                    <a:pt x="256" y="320"/>
                  </a:cubicBezTo>
                  <a:cubicBezTo>
                    <a:pt x="257" y="319"/>
                    <a:pt x="257" y="319"/>
                    <a:pt x="257" y="319"/>
                  </a:cubicBezTo>
                  <a:cubicBezTo>
                    <a:pt x="259" y="319"/>
                    <a:pt x="259" y="319"/>
                    <a:pt x="259" y="319"/>
                  </a:cubicBezTo>
                  <a:cubicBezTo>
                    <a:pt x="260" y="320"/>
                    <a:pt x="260" y="320"/>
                    <a:pt x="260" y="320"/>
                  </a:cubicBezTo>
                  <a:cubicBezTo>
                    <a:pt x="262" y="319"/>
                    <a:pt x="262" y="319"/>
                    <a:pt x="262" y="319"/>
                  </a:cubicBezTo>
                  <a:cubicBezTo>
                    <a:pt x="263" y="319"/>
                    <a:pt x="263" y="319"/>
                    <a:pt x="263" y="319"/>
                  </a:cubicBezTo>
                  <a:cubicBezTo>
                    <a:pt x="266" y="318"/>
                    <a:pt x="266" y="318"/>
                    <a:pt x="266" y="318"/>
                  </a:cubicBezTo>
                  <a:cubicBezTo>
                    <a:pt x="266" y="313"/>
                    <a:pt x="266" y="313"/>
                    <a:pt x="266" y="313"/>
                  </a:cubicBezTo>
                  <a:cubicBezTo>
                    <a:pt x="264" y="312"/>
                    <a:pt x="264" y="312"/>
                    <a:pt x="264" y="312"/>
                  </a:cubicBezTo>
                  <a:cubicBezTo>
                    <a:pt x="264" y="310"/>
                    <a:pt x="264" y="310"/>
                    <a:pt x="264" y="310"/>
                  </a:cubicBezTo>
                  <a:cubicBezTo>
                    <a:pt x="262" y="310"/>
                    <a:pt x="262" y="310"/>
                    <a:pt x="262" y="310"/>
                  </a:cubicBezTo>
                  <a:cubicBezTo>
                    <a:pt x="257" y="313"/>
                    <a:pt x="257" y="313"/>
                    <a:pt x="257" y="313"/>
                  </a:cubicBezTo>
                  <a:cubicBezTo>
                    <a:pt x="252" y="313"/>
                    <a:pt x="252" y="313"/>
                    <a:pt x="252" y="313"/>
                  </a:cubicBezTo>
                  <a:cubicBezTo>
                    <a:pt x="251" y="315"/>
                    <a:pt x="251" y="315"/>
                    <a:pt x="251" y="315"/>
                  </a:cubicBezTo>
                  <a:cubicBezTo>
                    <a:pt x="249" y="315"/>
                    <a:pt x="249" y="315"/>
                    <a:pt x="249" y="315"/>
                  </a:cubicBezTo>
                  <a:cubicBezTo>
                    <a:pt x="248" y="317"/>
                    <a:pt x="248" y="317"/>
                    <a:pt x="248" y="317"/>
                  </a:cubicBezTo>
                  <a:cubicBezTo>
                    <a:pt x="247" y="318"/>
                    <a:pt x="247" y="318"/>
                    <a:pt x="247" y="318"/>
                  </a:cubicBezTo>
                  <a:cubicBezTo>
                    <a:pt x="246" y="319"/>
                    <a:pt x="246" y="319"/>
                    <a:pt x="246" y="319"/>
                  </a:cubicBezTo>
                  <a:cubicBezTo>
                    <a:pt x="246" y="320"/>
                    <a:pt x="246" y="320"/>
                    <a:pt x="246" y="320"/>
                  </a:cubicBezTo>
                  <a:close/>
                  <a:moveTo>
                    <a:pt x="114" y="462"/>
                  </a:moveTo>
                  <a:cubicBezTo>
                    <a:pt x="116" y="463"/>
                    <a:pt x="116" y="463"/>
                    <a:pt x="116" y="463"/>
                  </a:cubicBezTo>
                  <a:cubicBezTo>
                    <a:pt x="116" y="462"/>
                    <a:pt x="116" y="462"/>
                    <a:pt x="116" y="462"/>
                  </a:cubicBezTo>
                  <a:cubicBezTo>
                    <a:pt x="116" y="462"/>
                    <a:pt x="116" y="462"/>
                    <a:pt x="116" y="462"/>
                  </a:cubicBezTo>
                  <a:cubicBezTo>
                    <a:pt x="115" y="462"/>
                    <a:pt x="115" y="462"/>
                    <a:pt x="115" y="462"/>
                  </a:cubicBezTo>
                  <a:cubicBezTo>
                    <a:pt x="114" y="462"/>
                    <a:pt x="114" y="462"/>
                    <a:pt x="114" y="462"/>
                  </a:cubicBezTo>
                  <a:close/>
                  <a:moveTo>
                    <a:pt x="123" y="444"/>
                  </a:moveTo>
                  <a:cubicBezTo>
                    <a:pt x="123" y="445"/>
                    <a:pt x="123" y="445"/>
                    <a:pt x="123" y="445"/>
                  </a:cubicBezTo>
                  <a:cubicBezTo>
                    <a:pt x="124" y="444"/>
                    <a:pt x="124" y="444"/>
                    <a:pt x="124" y="444"/>
                  </a:cubicBezTo>
                  <a:cubicBezTo>
                    <a:pt x="123" y="444"/>
                    <a:pt x="123" y="444"/>
                    <a:pt x="123" y="444"/>
                  </a:cubicBezTo>
                  <a:close/>
                  <a:moveTo>
                    <a:pt x="124" y="442"/>
                  </a:moveTo>
                  <a:cubicBezTo>
                    <a:pt x="124" y="443"/>
                    <a:pt x="124" y="443"/>
                    <a:pt x="124" y="443"/>
                  </a:cubicBezTo>
                  <a:cubicBezTo>
                    <a:pt x="125" y="443"/>
                    <a:pt x="125" y="443"/>
                    <a:pt x="125" y="443"/>
                  </a:cubicBezTo>
                  <a:cubicBezTo>
                    <a:pt x="125" y="442"/>
                    <a:pt x="125" y="442"/>
                    <a:pt x="125" y="442"/>
                  </a:cubicBezTo>
                  <a:cubicBezTo>
                    <a:pt x="124" y="442"/>
                    <a:pt x="124" y="442"/>
                    <a:pt x="124" y="442"/>
                  </a:cubicBezTo>
                  <a:close/>
                  <a:moveTo>
                    <a:pt x="125" y="439"/>
                  </a:moveTo>
                  <a:cubicBezTo>
                    <a:pt x="125" y="440"/>
                    <a:pt x="125" y="440"/>
                    <a:pt x="125" y="440"/>
                  </a:cubicBezTo>
                  <a:cubicBezTo>
                    <a:pt x="125" y="440"/>
                    <a:pt x="125" y="440"/>
                    <a:pt x="125" y="440"/>
                  </a:cubicBezTo>
                  <a:cubicBezTo>
                    <a:pt x="126" y="439"/>
                    <a:pt x="126" y="439"/>
                    <a:pt x="126" y="439"/>
                  </a:cubicBezTo>
                  <a:cubicBezTo>
                    <a:pt x="125" y="439"/>
                    <a:pt x="125" y="439"/>
                    <a:pt x="125" y="439"/>
                  </a:cubicBezTo>
                  <a:cubicBezTo>
                    <a:pt x="125" y="439"/>
                    <a:pt x="125" y="439"/>
                    <a:pt x="125" y="439"/>
                  </a:cubicBezTo>
                  <a:close/>
                  <a:moveTo>
                    <a:pt x="123" y="436"/>
                  </a:moveTo>
                  <a:cubicBezTo>
                    <a:pt x="124" y="437"/>
                    <a:pt x="124" y="437"/>
                    <a:pt x="124" y="437"/>
                  </a:cubicBezTo>
                  <a:cubicBezTo>
                    <a:pt x="125" y="437"/>
                    <a:pt x="125" y="437"/>
                    <a:pt x="125" y="437"/>
                  </a:cubicBezTo>
                  <a:cubicBezTo>
                    <a:pt x="125" y="437"/>
                    <a:pt x="125" y="437"/>
                    <a:pt x="125" y="437"/>
                  </a:cubicBezTo>
                  <a:cubicBezTo>
                    <a:pt x="127" y="437"/>
                    <a:pt x="127" y="437"/>
                    <a:pt x="127" y="437"/>
                  </a:cubicBezTo>
                  <a:cubicBezTo>
                    <a:pt x="127" y="437"/>
                    <a:pt x="127" y="437"/>
                    <a:pt x="127" y="437"/>
                  </a:cubicBezTo>
                  <a:cubicBezTo>
                    <a:pt x="127" y="436"/>
                    <a:pt x="127" y="436"/>
                    <a:pt x="127" y="436"/>
                  </a:cubicBezTo>
                  <a:cubicBezTo>
                    <a:pt x="125" y="436"/>
                    <a:pt x="125" y="436"/>
                    <a:pt x="125" y="436"/>
                  </a:cubicBezTo>
                  <a:cubicBezTo>
                    <a:pt x="124" y="435"/>
                    <a:pt x="124" y="435"/>
                    <a:pt x="124" y="435"/>
                  </a:cubicBezTo>
                  <a:cubicBezTo>
                    <a:pt x="123" y="436"/>
                    <a:pt x="123" y="436"/>
                    <a:pt x="123" y="436"/>
                  </a:cubicBezTo>
                  <a:close/>
                  <a:moveTo>
                    <a:pt x="131" y="435"/>
                  </a:moveTo>
                  <a:cubicBezTo>
                    <a:pt x="131" y="434"/>
                    <a:pt x="131" y="434"/>
                    <a:pt x="131" y="434"/>
                  </a:cubicBezTo>
                  <a:cubicBezTo>
                    <a:pt x="131" y="433"/>
                    <a:pt x="131" y="433"/>
                    <a:pt x="131" y="433"/>
                  </a:cubicBezTo>
                  <a:cubicBezTo>
                    <a:pt x="131" y="433"/>
                    <a:pt x="131" y="433"/>
                    <a:pt x="131" y="433"/>
                  </a:cubicBezTo>
                  <a:cubicBezTo>
                    <a:pt x="131" y="435"/>
                    <a:pt x="131" y="435"/>
                    <a:pt x="131" y="435"/>
                  </a:cubicBezTo>
                  <a:close/>
                  <a:moveTo>
                    <a:pt x="130" y="424"/>
                  </a:moveTo>
                  <a:cubicBezTo>
                    <a:pt x="130" y="424"/>
                    <a:pt x="130" y="424"/>
                    <a:pt x="130" y="424"/>
                  </a:cubicBezTo>
                  <a:cubicBezTo>
                    <a:pt x="131" y="426"/>
                    <a:pt x="131" y="426"/>
                    <a:pt x="131" y="426"/>
                  </a:cubicBezTo>
                  <a:cubicBezTo>
                    <a:pt x="133" y="427"/>
                    <a:pt x="133" y="427"/>
                    <a:pt x="133" y="427"/>
                  </a:cubicBezTo>
                  <a:cubicBezTo>
                    <a:pt x="133" y="427"/>
                    <a:pt x="133" y="427"/>
                    <a:pt x="133" y="427"/>
                  </a:cubicBezTo>
                  <a:cubicBezTo>
                    <a:pt x="134" y="427"/>
                    <a:pt x="134" y="427"/>
                    <a:pt x="134" y="427"/>
                  </a:cubicBezTo>
                  <a:cubicBezTo>
                    <a:pt x="133" y="425"/>
                    <a:pt x="133" y="425"/>
                    <a:pt x="133" y="425"/>
                  </a:cubicBezTo>
                  <a:cubicBezTo>
                    <a:pt x="131" y="425"/>
                    <a:pt x="131" y="425"/>
                    <a:pt x="131" y="425"/>
                  </a:cubicBezTo>
                  <a:cubicBezTo>
                    <a:pt x="131" y="424"/>
                    <a:pt x="131" y="424"/>
                    <a:pt x="131" y="424"/>
                  </a:cubicBezTo>
                  <a:cubicBezTo>
                    <a:pt x="130" y="424"/>
                    <a:pt x="130" y="424"/>
                    <a:pt x="130" y="424"/>
                  </a:cubicBezTo>
                  <a:close/>
                  <a:moveTo>
                    <a:pt x="141" y="404"/>
                  </a:moveTo>
                  <a:cubicBezTo>
                    <a:pt x="141" y="405"/>
                    <a:pt x="141" y="405"/>
                    <a:pt x="141" y="405"/>
                  </a:cubicBezTo>
                  <a:cubicBezTo>
                    <a:pt x="142" y="406"/>
                    <a:pt x="142" y="406"/>
                    <a:pt x="142" y="406"/>
                  </a:cubicBezTo>
                  <a:cubicBezTo>
                    <a:pt x="142" y="408"/>
                    <a:pt x="142" y="408"/>
                    <a:pt x="142" y="408"/>
                  </a:cubicBezTo>
                  <a:cubicBezTo>
                    <a:pt x="143" y="410"/>
                    <a:pt x="143" y="410"/>
                    <a:pt x="143" y="410"/>
                  </a:cubicBezTo>
                  <a:cubicBezTo>
                    <a:pt x="144" y="410"/>
                    <a:pt x="144" y="410"/>
                    <a:pt x="144" y="410"/>
                  </a:cubicBezTo>
                  <a:cubicBezTo>
                    <a:pt x="143" y="408"/>
                    <a:pt x="143" y="408"/>
                    <a:pt x="143" y="408"/>
                  </a:cubicBezTo>
                  <a:cubicBezTo>
                    <a:pt x="143" y="406"/>
                    <a:pt x="143" y="406"/>
                    <a:pt x="143" y="406"/>
                  </a:cubicBezTo>
                  <a:cubicBezTo>
                    <a:pt x="143" y="405"/>
                    <a:pt x="143" y="405"/>
                    <a:pt x="143" y="405"/>
                  </a:cubicBezTo>
                  <a:cubicBezTo>
                    <a:pt x="142" y="404"/>
                    <a:pt x="142" y="404"/>
                    <a:pt x="142" y="404"/>
                  </a:cubicBezTo>
                  <a:cubicBezTo>
                    <a:pt x="142" y="403"/>
                    <a:pt x="142" y="403"/>
                    <a:pt x="142" y="403"/>
                  </a:cubicBezTo>
                  <a:cubicBezTo>
                    <a:pt x="141" y="404"/>
                    <a:pt x="141" y="404"/>
                    <a:pt x="141" y="404"/>
                  </a:cubicBezTo>
                  <a:close/>
                  <a:moveTo>
                    <a:pt x="149" y="398"/>
                  </a:moveTo>
                  <a:cubicBezTo>
                    <a:pt x="150" y="399"/>
                    <a:pt x="150" y="399"/>
                    <a:pt x="150" y="399"/>
                  </a:cubicBezTo>
                  <a:cubicBezTo>
                    <a:pt x="151" y="400"/>
                    <a:pt x="151" y="400"/>
                    <a:pt x="151" y="400"/>
                  </a:cubicBezTo>
                  <a:cubicBezTo>
                    <a:pt x="151" y="399"/>
                    <a:pt x="151" y="399"/>
                    <a:pt x="151" y="399"/>
                  </a:cubicBezTo>
                  <a:cubicBezTo>
                    <a:pt x="150" y="398"/>
                    <a:pt x="150" y="398"/>
                    <a:pt x="150" y="398"/>
                  </a:cubicBezTo>
                  <a:cubicBezTo>
                    <a:pt x="149" y="398"/>
                    <a:pt x="149" y="398"/>
                    <a:pt x="149" y="398"/>
                  </a:cubicBezTo>
                  <a:close/>
                  <a:moveTo>
                    <a:pt x="152" y="396"/>
                  </a:moveTo>
                  <a:cubicBezTo>
                    <a:pt x="152" y="397"/>
                    <a:pt x="152" y="397"/>
                    <a:pt x="152" y="397"/>
                  </a:cubicBezTo>
                  <a:cubicBezTo>
                    <a:pt x="153" y="396"/>
                    <a:pt x="153" y="396"/>
                    <a:pt x="153" y="396"/>
                  </a:cubicBezTo>
                  <a:cubicBezTo>
                    <a:pt x="152" y="396"/>
                    <a:pt x="152" y="396"/>
                    <a:pt x="152" y="396"/>
                  </a:cubicBezTo>
                  <a:cubicBezTo>
                    <a:pt x="152" y="396"/>
                    <a:pt x="152" y="396"/>
                    <a:pt x="152" y="396"/>
                  </a:cubicBezTo>
                  <a:close/>
                  <a:moveTo>
                    <a:pt x="166" y="395"/>
                  </a:moveTo>
                  <a:cubicBezTo>
                    <a:pt x="167" y="394"/>
                    <a:pt x="167" y="394"/>
                    <a:pt x="167" y="394"/>
                  </a:cubicBezTo>
                  <a:cubicBezTo>
                    <a:pt x="168" y="394"/>
                    <a:pt x="168" y="394"/>
                    <a:pt x="168" y="394"/>
                  </a:cubicBezTo>
                  <a:cubicBezTo>
                    <a:pt x="168" y="393"/>
                    <a:pt x="168" y="393"/>
                    <a:pt x="168" y="393"/>
                  </a:cubicBezTo>
                  <a:cubicBezTo>
                    <a:pt x="167" y="391"/>
                    <a:pt x="167" y="391"/>
                    <a:pt x="167" y="391"/>
                  </a:cubicBezTo>
                  <a:cubicBezTo>
                    <a:pt x="167" y="391"/>
                    <a:pt x="167" y="391"/>
                    <a:pt x="167" y="391"/>
                  </a:cubicBezTo>
                  <a:cubicBezTo>
                    <a:pt x="166" y="390"/>
                    <a:pt x="166" y="390"/>
                    <a:pt x="166" y="390"/>
                  </a:cubicBezTo>
                  <a:cubicBezTo>
                    <a:pt x="165" y="390"/>
                    <a:pt x="165" y="390"/>
                    <a:pt x="165" y="390"/>
                  </a:cubicBezTo>
                  <a:cubicBezTo>
                    <a:pt x="164" y="391"/>
                    <a:pt x="164" y="391"/>
                    <a:pt x="164" y="391"/>
                  </a:cubicBezTo>
                  <a:cubicBezTo>
                    <a:pt x="164" y="392"/>
                    <a:pt x="164" y="392"/>
                    <a:pt x="164" y="392"/>
                  </a:cubicBezTo>
                  <a:cubicBezTo>
                    <a:pt x="164" y="393"/>
                    <a:pt x="164" y="393"/>
                    <a:pt x="164" y="393"/>
                  </a:cubicBezTo>
                  <a:cubicBezTo>
                    <a:pt x="165" y="394"/>
                    <a:pt x="165" y="394"/>
                    <a:pt x="165" y="394"/>
                  </a:cubicBezTo>
                  <a:cubicBezTo>
                    <a:pt x="165" y="395"/>
                    <a:pt x="165" y="395"/>
                    <a:pt x="165" y="395"/>
                  </a:cubicBezTo>
                  <a:cubicBezTo>
                    <a:pt x="166" y="395"/>
                    <a:pt x="166" y="395"/>
                    <a:pt x="166" y="395"/>
                  </a:cubicBezTo>
                  <a:close/>
                  <a:moveTo>
                    <a:pt x="171" y="394"/>
                  </a:moveTo>
                  <a:cubicBezTo>
                    <a:pt x="171" y="393"/>
                    <a:pt x="171" y="393"/>
                    <a:pt x="171" y="393"/>
                  </a:cubicBezTo>
                  <a:cubicBezTo>
                    <a:pt x="171" y="392"/>
                    <a:pt x="171" y="392"/>
                    <a:pt x="171" y="392"/>
                  </a:cubicBezTo>
                  <a:cubicBezTo>
                    <a:pt x="170" y="393"/>
                    <a:pt x="170" y="393"/>
                    <a:pt x="170" y="393"/>
                  </a:cubicBezTo>
                  <a:cubicBezTo>
                    <a:pt x="170" y="394"/>
                    <a:pt x="170" y="394"/>
                    <a:pt x="170" y="394"/>
                  </a:cubicBezTo>
                  <a:cubicBezTo>
                    <a:pt x="171" y="395"/>
                    <a:pt x="171" y="395"/>
                    <a:pt x="171" y="395"/>
                  </a:cubicBezTo>
                  <a:cubicBezTo>
                    <a:pt x="171" y="394"/>
                    <a:pt x="171" y="394"/>
                    <a:pt x="171" y="394"/>
                  </a:cubicBezTo>
                  <a:close/>
                  <a:moveTo>
                    <a:pt x="275" y="336"/>
                  </a:moveTo>
                  <a:cubicBezTo>
                    <a:pt x="276" y="336"/>
                    <a:pt x="276" y="336"/>
                    <a:pt x="276" y="336"/>
                  </a:cubicBezTo>
                  <a:cubicBezTo>
                    <a:pt x="277" y="336"/>
                    <a:pt x="277" y="336"/>
                    <a:pt x="277" y="336"/>
                  </a:cubicBezTo>
                  <a:cubicBezTo>
                    <a:pt x="277" y="335"/>
                    <a:pt x="277" y="335"/>
                    <a:pt x="277" y="335"/>
                  </a:cubicBezTo>
                  <a:cubicBezTo>
                    <a:pt x="275" y="335"/>
                    <a:pt x="275" y="335"/>
                    <a:pt x="275" y="335"/>
                  </a:cubicBezTo>
                  <a:cubicBezTo>
                    <a:pt x="275" y="336"/>
                    <a:pt x="275" y="336"/>
                    <a:pt x="275" y="336"/>
                  </a:cubicBezTo>
                  <a:close/>
                  <a:moveTo>
                    <a:pt x="257" y="321"/>
                  </a:moveTo>
                  <a:cubicBezTo>
                    <a:pt x="258" y="321"/>
                    <a:pt x="258" y="321"/>
                    <a:pt x="258" y="321"/>
                  </a:cubicBezTo>
                  <a:cubicBezTo>
                    <a:pt x="259" y="321"/>
                    <a:pt x="259" y="321"/>
                    <a:pt x="259" y="321"/>
                  </a:cubicBezTo>
                  <a:cubicBezTo>
                    <a:pt x="259" y="320"/>
                    <a:pt x="259" y="320"/>
                    <a:pt x="259" y="320"/>
                  </a:cubicBezTo>
                  <a:cubicBezTo>
                    <a:pt x="258" y="320"/>
                    <a:pt x="258" y="320"/>
                    <a:pt x="258" y="320"/>
                  </a:cubicBezTo>
                  <a:cubicBezTo>
                    <a:pt x="258" y="320"/>
                    <a:pt x="257" y="321"/>
                    <a:pt x="257" y="321"/>
                  </a:cubicBezTo>
                  <a:close/>
                  <a:moveTo>
                    <a:pt x="249" y="314"/>
                  </a:moveTo>
                  <a:cubicBezTo>
                    <a:pt x="250" y="314"/>
                    <a:pt x="250" y="314"/>
                    <a:pt x="250" y="314"/>
                  </a:cubicBezTo>
                  <a:cubicBezTo>
                    <a:pt x="251" y="314"/>
                    <a:pt x="251" y="314"/>
                    <a:pt x="251" y="314"/>
                  </a:cubicBezTo>
                  <a:cubicBezTo>
                    <a:pt x="251" y="313"/>
                    <a:pt x="251" y="313"/>
                    <a:pt x="251" y="313"/>
                  </a:cubicBezTo>
                  <a:cubicBezTo>
                    <a:pt x="250" y="313"/>
                    <a:pt x="250" y="313"/>
                    <a:pt x="250" y="313"/>
                  </a:cubicBezTo>
                  <a:cubicBezTo>
                    <a:pt x="249" y="314"/>
                    <a:pt x="249" y="314"/>
                    <a:pt x="249" y="314"/>
                  </a:cubicBezTo>
                  <a:close/>
                  <a:moveTo>
                    <a:pt x="265" y="309"/>
                  </a:moveTo>
                  <a:cubicBezTo>
                    <a:pt x="265" y="311"/>
                    <a:pt x="265" y="311"/>
                    <a:pt x="265" y="311"/>
                  </a:cubicBezTo>
                  <a:cubicBezTo>
                    <a:pt x="266" y="311"/>
                    <a:pt x="266" y="311"/>
                    <a:pt x="266" y="311"/>
                  </a:cubicBezTo>
                  <a:cubicBezTo>
                    <a:pt x="266" y="311"/>
                    <a:pt x="266" y="311"/>
                    <a:pt x="266" y="311"/>
                  </a:cubicBezTo>
                  <a:cubicBezTo>
                    <a:pt x="266" y="309"/>
                    <a:pt x="266" y="309"/>
                    <a:pt x="266" y="309"/>
                  </a:cubicBezTo>
                  <a:cubicBezTo>
                    <a:pt x="265" y="309"/>
                    <a:pt x="265" y="309"/>
                    <a:pt x="265" y="309"/>
                  </a:cubicBezTo>
                  <a:cubicBezTo>
                    <a:pt x="265" y="309"/>
                    <a:pt x="265" y="309"/>
                    <a:pt x="265" y="309"/>
                  </a:cubicBezTo>
                  <a:close/>
                  <a:moveTo>
                    <a:pt x="275" y="276"/>
                  </a:moveTo>
                  <a:cubicBezTo>
                    <a:pt x="276" y="277"/>
                    <a:pt x="276" y="277"/>
                    <a:pt x="276" y="277"/>
                  </a:cubicBezTo>
                  <a:cubicBezTo>
                    <a:pt x="276" y="278"/>
                    <a:pt x="276" y="278"/>
                    <a:pt x="276" y="278"/>
                  </a:cubicBezTo>
                  <a:cubicBezTo>
                    <a:pt x="276" y="279"/>
                    <a:pt x="276" y="279"/>
                    <a:pt x="276" y="279"/>
                  </a:cubicBezTo>
                  <a:cubicBezTo>
                    <a:pt x="277" y="281"/>
                    <a:pt x="277" y="281"/>
                    <a:pt x="277" y="281"/>
                  </a:cubicBezTo>
                  <a:cubicBezTo>
                    <a:pt x="278" y="283"/>
                    <a:pt x="278" y="283"/>
                    <a:pt x="278" y="283"/>
                  </a:cubicBezTo>
                  <a:cubicBezTo>
                    <a:pt x="280" y="284"/>
                    <a:pt x="280" y="284"/>
                    <a:pt x="280" y="284"/>
                  </a:cubicBezTo>
                  <a:cubicBezTo>
                    <a:pt x="282" y="285"/>
                    <a:pt x="282" y="285"/>
                    <a:pt x="282" y="285"/>
                  </a:cubicBezTo>
                  <a:cubicBezTo>
                    <a:pt x="283" y="287"/>
                    <a:pt x="283" y="287"/>
                    <a:pt x="283" y="287"/>
                  </a:cubicBezTo>
                  <a:cubicBezTo>
                    <a:pt x="285" y="288"/>
                    <a:pt x="285" y="288"/>
                    <a:pt x="285" y="288"/>
                  </a:cubicBezTo>
                  <a:cubicBezTo>
                    <a:pt x="286" y="288"/>
                    <a:pt x="286" y="288"/>
                    <a:pt x="286" y="288"/>
                  </a:cubicBezTo>
                  <a:cubicBezTo>
                    <a:pt x="286" y="289"/>
                    <a:pt x="286" y="289"/>
                    <a:pt x="286" y="289"/>
                  </a:cubicBezTo>
                  <a:cubicBezTo>
                    <a:pt x="288" y="290"/>
                    <a:pt x="288" y="290"/>
                    <a:pt x="288" y="290"/>
                  </a:cubicBezTo>
                  <a:cubicBezTo>
                    <a:pt x="289" y="289"/>
                    <a:pt x="289" y="289"/>
                    <a:pt x="289" y="289"/>
                  </a:cubicBezTo>
                  <a:cubicBezTo>
                    <a:pt x="289" y="288"/>
                    <a:pt x="289" y="288"/>
                    <a:pt x="289" y="288"/>
                  </a:cubicBezTo>
                  <a:cubicBezTo>
                    <a:pt x="289" y="287"/>
                    <a:pt x="289" y="287"/>
                    <a:pt x="289" y="287"/>
                  </a:cubicBezTo>
                  <a:cubicBezTo>
                    <a:pt x="288" y="286"/>
                    <a:pt x="288" y="286"/>
                    <a:pt x="288" y="286"/>
                  </a:cubicBezTo>
                  <a:cubicBezTo>
                    <a:pt x="286" y="285"/>
                    <a:pt x="286" y="285"/>
                    <a:pt x="286" y="285"/>
                  </a:cubicBezTo>
                  <a:cubicBezTo>
                    <a:pt x="286" y="285"/>
                    <a:pt x="286" y="285"/>
                    <a:pt x="286" y="285"/>
                  </a:cubicBezTo>
                  <a:cubicBezTo>
                    <a:pt x="285" y="284"/>
                    <a:pt x="285" y="284"/>
                    <a:pt x="285" y="284"/>
                  </a:cubicBezTo>
                  <a:cubicBezTo>
                    <a:pt x="285" y="283"/>
                    <a:pt x="285" y="283"/>
                    <a:pt x="285" y="283"/>
                  </a:cubicBezTo>
                  <a:cubicBezTo>
                    <a:pt x="286" y="283"/>
                    <a:pt x="286" y="283"/>
                    <a:pt x="286" y="283"/>
                  </a:cubicBezTo>
                  <a:cubicBezTo>
                    <a:pt x="287" y="283"/>
                    <a:pt x="287" y="283"/>
                    <a:pt x="287" y="283"/>
                  </a:cubicBezTo>
                  <a:cubicBezTo>
                    <a:pt x="288" y="284"/>
                    <a:pt x="288" y="284"/>
                    <a:pt x="288" y="284"/>
                  </a:cubicBezTo>
                  <a:cubicBezTo>
                    <a:pt x="290" y="284"/>
                    <a:pt x="290" y="284"/>
                    <a:pt x="290" y="284"/>
                  </a:cubicBezTo>
                  <a:cubicBezTo>
                    <a:pt x="291" y="285"/>
                    <a:pt x="291" y="285"/>
                    <a:pt x="291" y="285"/>
                  </a:cubicBezTo>
                  <a:cubicBezTo>
                    <a:pt x="291" y="284"/>
                    <a:pt x="291" y="284"/>
                    <a:pt x="291" y="284"/>
                  </a:cubicBezTo>
                  <a:cubicBezTo>
                    <a:pt x="290" y="282"/>
                    <a:pt x="290" y="282"/>
                    <a:pt x="290" y="282"/>
                  </a:cubicBezTo>
                  <a:cubicBezTo>
                    <a:pt x="286" y="280"/>
                    <a:pt x="286" y="280"/>
                    <a:pt x="286" y="280"/>
                  </a:cubicBezTo>
                  <a:cubicBezTo>
                    <a:pt x="285" y="278"/>
                    <a:pt x="285" y="278"/>
                    <a:pt x="285" y="278"/>
                  </a:cubicBezTo>
                  <a:cubicBezTo>
                    <a:pt x="284" y="278"/>
                    <a:pt x="284" y="278"/>
                    <a:pt x="284" y="278"/>
                  </a:cubicBezTo>
                  <a:cubicBezTo>
                    <a:pt x="282" y="278"/>
                    <a:pt x="282" y="278"/>
                    <a:pt x="282" y="278"/>
                  </a:cubicBezTo>
                  <a:cubicBezTo>
                    <a:pt x="280" y="276"/>
                    <a:pt x="280" y="276"/>
                    <a:pt x="280" y="276"/>
                  </a:cubicBezTo>
                  <a:cubicBezTo>
                    <a:pt x="279" y="276"/>
                    <a:pt x="279" y="276"/>
                    <a:pt x="279" y="276"/>
                  </a:cubicBezTo>
                  <a:cubicBezTo>
                    <a:pt x="278" y="276"/>
                    <a:pt x="278" y="276"/>
                    <a:pt x="278" y="276"/>
                  </a:cubicBezTo>
                  <a:cubicBezTo>
                    <a:pt x="276" y="276"/>
                    <a:pt x="276" y="276"/>
                    <a:pt x="276" y="276"/>
                  </a:cubicBezTo>
                  <a:cubicBezTo>
                    <a:pt x="275" y="276"/>
                    <a:pt x="275" y="276"/>
                    <a:pt x="275" y="276"/>
                  </a:cubicBezTo>
                  <a:close/>
                  <a:moveTo>
                    <a:pt x="272" y="277"/>
                  </a:moveTo>
                  <a:cubicBezTo>
                    <a:pt x="272" y="276"/>
                    <a:pt x="272" y="276"/>
                    <a:pt x="272" y="276"/>
                  </a:cubicBezTo>
                  <a:cubicBezTo>
                    <a:pt x="272" y="275"/>
                    <a:pt x="272" y="275"/>
                    <a:pt x="272" y="275"/>
                  </a:cubicBezTo>
                  <a:cubicBezTo>
                    <a:pt x="273" y="274"/>
                    <a:pt x="273" y="274"/>
                    <a:pt x="273" y="274"/>
                  </a:cubicBezTo>
                  <a:cubicBezTo>
                    <a:pt x="271" y="275"/>
                    <a:pt x="271" y="275"/>
                    <a:pt x="271" y="275"/>
                  </a:cubicBezTo>
                  <a:cubicBezTo>
                    <a:pt x="271" y="276"/>
                    <a:pt x="271" y="276"/>
                    <a:pt x="271" y="276"/>
                  </a:cubicBezTo>
                  <a:cubicBezTo>
                    <a:pt x="272" y="277"/>
                    <a:pt x="272" y="277"/>
                    <a:pt x="272" y="277"/>
                  </a:cubicBezTo>
                  <a:close/>
                  <a:moveTo>
                    <a:pt x="275" y="274"/>
                  </a:moveTo>
                  <a:cubicBezTo>
                    <a:pt x="276" y="275"/>
                    <a:pt x="276" y="275"/>
                    <a:pt x="276" y="275"/>
                  </a:cubicBezTo>
                  <a:cubicBezTo>
                    <a:pt x="279" y="275"/>
                    <a:pt x="279" y="275"/>
                    <a:pt x="279" y="275"/>
                  </a:cubicBezTo>
                  <a:cubicBezTo>
                    <a:pt x="281" y="276"/>
                    <a:pt x="281" y="276"/>
                    <a:pt x="281" y="276"/>
                  </a:cubicBezTo>
                  <a:cubicBezTo>
                    <a:pt x="283" y="276"/>
                    <a:pt x="283" y="276"/>
                    <a:pt x="283" y="276"/>
                  </a:cubicBezTo>
                  <a:cubicBezTo>
                    <a:pt x="285" y="277"/>
                    <a:pt x="285" y="277"/>
                    <a:pt x="285" y="277"/>
                  </a:cubicBezTo>
                  <a:cubicBezTo>
                    <a:pt x="286" y="277"/>
                    <a:pt x="286" y="277"/>
                    <a:pt x="286" y="277"/>
                  </a:cubicBezTo>
                  <a:cubicBezTo>
                    <a:pt x="287" y="277"/>
                    <a:pt x="287" y="277"/>
                    <a:pt x="287" y="277"/>
                  </a:cubicBezTo>
                  <a:cubicBezTo>
                    <a:pt x="287" y="278"/>
                    <a:pt x="287" y="278"/>
                    <a:pt x="287" y="278"/>
                  </a:cubicBezTo>
                  <a:cubicBezTo>
                    <a:pt x="288" y="279"/>
                    <a:pt x="288" y="279"/>
                    <a:pt x="288" y="279"/>
                  </a:cubicBezTo>
                  <a:cubicBezTo>
                    <a:pt x="290" y="279"/>
                    <a:pt x="290" y="279"/>
                    <a:pt x="290" y="279"/>
                  </a:cubicBezTo>
                  <a:cubicBezTo>
                    <a:pt x="291" y="279"/>
                    <a:pt x="291" y="279"/>
                    <a:pt x="291" y="279"/>
                  </a:cubicBezTo>
                  <a:cubicBezTo>
                    <a:pt x="292" y="279"/>
                    <a:pt x="292" y="279"/>
                    <a:pt x="292" y="279"/>
                  </a:cubicBezTo>
                  <a:cubicBezTo>
                    <a:pt x="292" y="278"/>
                    <a:pt x="292" y="278"/>
                    <a:pt x="292" y="278"/>
                  </a:cubicBezTo>
                  <a:cubicBezTo>
                    <a:pt x="292" y="277"/>
                    <a:pt x="292" y="277"/>
                    <a:pt x="292" y="277"/>
                  </a:cubicBezTo>
                  <a:cubicBezTo>
                    <a:pt x="292" y="276"/>
                    <a:pt x="292" y="276"/>
                    <a:pt x="292" y="276"/>
                  </a:cubicBezTo>
                  <a:cubicBezTo>
                    <a:pt x="293" y="276"/>
                    <a:pt x="293" y="276"/>
                    <a:pt x="293" y="276"/>
                  </a:cubicBezTo>
                  <a:cubicBezTo>
                    <a:pt x="291" y="274"/>
                    <a:pt x="291" y="274"/>
                    <a:pt x="291" y="274"/>
                  </a:cubicBezTo>
                  <a:cubicBezTo>
                    <a:pt x="289" y="274"/>
                    <a:pt x="289" y="274"/>
                    <a:pt x="289" y="274"/>
                  </a:cubicBezTo>
                  <a:cubicBezTo>
                    <a:pt x="287" y="273"/>
                    <a:pt x="287" y="273"/>
                    <a:pt x="287" y="273"/>
                  </a:cubicBezTo>
                  <a:cubicBezTo>
                    <a:pt x="285" y="273"/>
                    <a:pt x="285" y="273"/>
                    <a:pt x="285" y="273"/>
                  </a:cubicBezTo>
                  <a:cubicBezTo>
                    <a:pt x="282" y="273"/>
                    <a:pt x="282" y="273"/>
                    <a:pt x="282" y="273"/>
                  </a:cubicBezTo>
                  <a:cubicBezTo>
                    <a:pt x="280" y="273"/>
                    <a:pt x="280" y="273"/>
                    <a:pt x="280" y="273"/>
                  </a:cubicBezTo>
                  <a:cubicBezTo>
                    <a:pt x="278" y="273"/>
                    <a:pt x="278" y="273"/>
                    <a:pt x="278" y="273"/>
                  </a:cubicBezTo>
                  <a:cubicBezTo>
                    <a:pt x="276" y="273"/>
                    <a:pt x="276" y="273"/>
                    <a:pt x="276" y="273"/>
                  </a:cubicBezTo>
                  <a:cubicBezTo>
                    <a:pt x="276" y="273"/>
                    <a:pt x="275" y="274"/>
                    <a:pt x="275" y="274"/>
                  </a:cubicBezTo>
                  <a:close/>
                  <a:moveTo>
                    <a:pt x="268" y="268"/>
                  </a:moveTo>
                  <a:cubicBezTo>
                    <a:pt x="270" y="269"/>
                    <a:pt x="270" y="269"/>
                    <a:pt x="270" y="269"/>
                  </a:cubicBezTo>
                  <a:cubicBezTo>
                    <a:pt x="272" y="269"/>
                    <a:pt x="272" y="269"/>
                    <a:pt x="272" y="269"/>
                  </a:cubicBezTo>
                  <a:cubicBezTo>
                    <a:pt x="274" y="271"/>
                    <a:pt x="274" y="271"/>
                    <a:pt x="274" y="271"/>
                  </a:cubicBezTo>
                  <a:cubicBezTo>
                    <a:pt x="276" y="272"/>
                    <a:pt x="276" y="272"/>
                    <a:pt x="276" y="272"/>
                  </a:cubicBezTo>
                  <a:cubicBezTo>
                    <a:pt x="280" y="272"/>
                    <a:pt x="280" y="272"/>
                    <a:pt x="280" y="272"/>
                  </a:cubicBezTo>
                  <a:cubicBezTo>
                    <a:pt x="285" y="272"/>
                    <a:pt x="285" y="272"/>
                    <a:pt x="285" y="272"/>
                  </a:cubicBezTo>
                  <a:cubicBezTo>
                    <a:pt x="287" y="272"/>
                    <a:pt x="287" y="272"/>
                    <a:pt x="287" y="272"/>
                  </a:cubicBezTo>
                  <a:cubicBezTo>
                    <a:pt x="287" y="271"/>
                    <a:pt x="287" y="271"/>
                    <a:pt x="287" y="271"/>
                  </a:cubicBezTo>
                  <a:cubicBezTo>
                    <a:pt x="285" y="271"/>
                    <a:pt x="285" y="271"/>
                    <a:pt x="285" y="271"/>
                  </a:cubicBezTo>
                  <a:cubicBezTo>
                    <a:pt x="281" y="271"/>
                    <a:pt x="281" y="271"/>
                    <a:pt x="281" y="271"/>
                  </a:cubicBezTo>
                  <a:cubicBezTo>
                    <a:pt x="279" y="270"/>
                    <a:pt x="279" y="270"/>
                    <a:pt x="279" y="270"/>
                  </a:cubicBezTo>
                  <a:cubicBezTo>
                    <a:pt x="277" y="269"/>
                    <a:pt x="277" y="269"/>
                    <a:pt x="277" y="269"/>
                  </a:cubicBezTo>
                  <a:cubicBezTo>
                    <a:pt x="275" y="268"/>
                    <a:pt x="275" y="268"/>
                    <a:pt x="275" y="268"/>
                  </a:cubicBezTo>
                  <a:cubicBezTo>
                    <a:pt x="274" y="268"/>
                    <a:pt x="274" y="268"/>
                    <a:pt x="274" y="268"/>
                  </a:cubicBezTo>
                  <a:cubicBezTo>
                    <a:pt x="275" y="267"/>
                    <a:pt x="275" y="267"/>
                    <a:pt x="275" y="267"/>
                  </a:cubicBezTo>
                  <a:cubicBezTo>
                    <a:pt x="276" y="267"/>
                    <a:pt x="276" y="267"/>
                    <a:pt x="276" y="267"/>
                  </a:cubicBezTo>
                  <a:cubicBezTo>
                    <a:pt x="279" y="269"/>
                    <a:pt x="279" y="269"/>
                    <a:pt x="279" y="269"/>
                  </a:cubicBezTo>
                  <a:cubicBezTo>
                    <a:pt x="282" y="269"/>
                    <a:pt x="282" y="269"/>
                    <a:pt x="282" y="269"/>
                  </a:cubicBezTo>
                  <a:cubicBezTo>
                    <a:pt x="283" y="269"/>
                    <a:pt x="283" y="269"/>
                    <a:pt x="283" y="269"/>
                  </a:cubicBezTo>
                  <a:cubicBezTo>
                    <a:pt x="282" y="268"/>
                    <a:pt x="282" y="268"/>
                    <a:pt x="282" y="268"/>
                  </a:cubicBezTo>
                  <a:cubicBezTo>
                    <a:pt x="278" y="266"/>
                    <a:pt x="278" y="266"/>
                    <a:pt x="278" y="266"/>
                  </a:cubicBezTo>
                  <a:cubicBezTo>
                    <a:pt x="273" y="265"/>
                    <a:pt x="273" y="265"/>
                    <a:pt x="273" y="265"/>
                  </a:cubicBezTo>
                  <a:cubicBezTo>
                    <a:pt x="272" y="265"/>
                    <a:pt x="272" y="265"/>
                    <a:pt x="272" y="265"/>
                  </a:cubicBezTo>
                  <a:cubicBezTo>
                    <a:pt x="272" y="266"/>
                    <a:pt x="272" y="266"/>
                    <a:pt x="272" y="266"/>
                  </a:cubicBezTo>
                  <a:cubicBezTo>
                    <a:pt x="269" y="267"/>
                    <a:pt x="269" y="267"/>
                    <a:pt x="269" y="267"/>
                  </a:cubicBezTo>
                  <a:cubicBezTo>
                    <a:pt x="268" y="268"/>
                    <a:pt x="268" y="268"/>
                    <a:pt x="268" y="268"/>
                  </a:cubicBezTo>
                  <a:close/>
                  <a:moveTo>
                    <a:pt x="295" y="272"/>
                  </a:moveTo>
                  <a:cubicBezTo>
                    <a:pt x="296" y="273"/>
                    <a:pt x="296" y="273"/>
                    <a:pt x="296" y="273"/>
                  </a:cubicBezTo>
                  <a:cubicBezTo>
                    <a:pt x="297" y="272"/>
                    <a:pt x="297" y="272"/>
                    <a:pt x="297" y="272"/>
                  </a:cubicBezTo>
                  <a:cubicBezTo>
                    <a:pt x="297" y="271"/>
                    <a:pt x="297" y="271"/>
                    <a:pt x="297" y="271"/>
                  </a:cubicBezTo>
                  <a:cubicBezTo>
                    <a:pt x="296" y="271"/>
                    <a:pt x="296" y="271"/>
                    <a:pt x="296" y="271"/>
                  </a:cubicBezTo>
                  <a:cubicBezTo>
                    <a:pt x="295" y="272"/>
                    <a:pt x="295" y="272"/>
                    <a:pt x="295" y="272"/>
                  </a:cubicBezTo>
                  <a:close/>
                  <a:moveTo>
                    <a:pt x="297" y="246"/>
                  </a:moveTo>
                  <a:cubicBezTo>
                    <a:pt x="295" y="248"/>
                    <a:pt x="295" y="248"/>
                    <a:pt x="295" y="248"/>
                  </a:cubicBezTo>
                  <a:cubicBezTo>
                    <a:pt x="296" y="250"/>
                    <a:pt x="296" y="250"/>
                    <a:pt x="296" y="250"/>
                  </a:cubicBezTo>
                  <a:cubicBezTo>
                    <a:pt x="297" y="251"/>
                    <a:pt x="297" y="251"/>
                    <a:pt x="297" y="251"/>
                  </a:cubicBezTo>
                  <a:cubicBezTo>
                    <a:pt x="298" y="251"/>
                    <a:pt x="298" y="251"/>
                    <a:pt x="298" y="251"/>
                  </a:cubicBezTo>
                  <a:cubicBezTo>
                    <a:pt x="300" y="253"/>
                    <a:pt x="300" y="253"/>
                    <a:pt x="300" y="253"/>
                  </a:cubicBezTo>
                  <a:cubicBezTo>
                    <a:pt x="301" y="253"/>
                    <a:pt x="301" y="253"/>
                    <a:pt x="301" y="253"/>
                  </a:cubicBezTo>
                  <a:cubicBezTo>
                    <a:pt x="303" y="253"/>
                    <a:pt x="303" y="253"/>
                    <a:pt x="303" y="253"/>
                  </a:cubicBezTo>
                  <a:cubicBezTo>
                    <a:pt x="304" y="252"/>
                    <a:pt x="304" y="252"/>
                    <a:pt x="304" y="252"/>
                  </a:cubicBezTo>
                  <a:cubicBezTo>
                    <a:pt x="305" y="250"/>
                    <a:pt x="305" y="250"/>
                    <a:pt x="305" y="250"/>
                  </a:cubicBezTo>
                  <a:cubicBezTo>
                    <a:pt x="305" y="249"/>
                    <a:pt x="305" y="249"/>
                    <a:pt x="305" y="249"/>
                  </a:cubicBezTo>
                  <a:cubicBezTo>
                    <a:pt x="305" y="247"/>
                    <a:pt x="305" y="247"/>
                    <a:pt x="305" y="247"/>
                  </a:cubicBezTo>
                  <a:cubicBezTo>
                    <a:pt x="302" y="245"/>
                    <a:pt x="302" y="245"/>
                    <a:pt x="302" y="245"/>
                  </a:cubicBezTo>
                  <a:cubicBezTo>
                    <a:pt x="299" y="245"/>
                    <a:pt x="299" y="245"/>
                    <a:pt x="299" y="245"/>
                  </a:cubicBezTo>
                  <a:cubicBezTo>
                    <a:pt x="297" y="246"/>
                    <a:pt x="297" y="246"/>
                    <a:pt x="297" y="246"/>
                  </a:cubicBezTo>
                  <a:close/>
                  <a:moveTo>
                    <a:pt x="313" y="244"/>
                  </a:moveTo>
                  <a:cubicBezTo>
                    <a:pt x="314" y="245"/>
                    <a:pt x="314" y="245"/>
                    <a:pt x="314" y="245"/>
                  </a:cubicBezTo>
                  <a:cubicBezTo>
                    <a:pt x="316" y="243"/>
                    <a:pt x="316" y="243"/>
                    <a:pt x="316" y="243"/>
                  </a:cubicBezTo>
                  <a:cubicBezTo>
                    <a:pt x="315" y="242"/>
                    <a:pt x="315" y="242"/>
                    <a:pt x="315" y="242"/>
                  </a:cubicBezTo>
                  <a:cubicBezTo>
                    <a:pt x="315" y="242"/>
                    <a:pt x="315" y="242"/>
                    <a:pt x="315" y="242"/>
                  </a:cubicBezTo>
                  <a:cubicBezTo>
                    <a:pt x="313" y="243"/>
                    <a:pt x="313" y="243"/>
                    <a:pt x="313" y="243"/>
                  </a:cubicBezTo>
                  <a:cubicBezTo>
                    <a:pt x="313" y="244"/>
                    <a:pt x="313" y="244"/>
                    <a:pt x="313" y="244"/>
                  </a:cubicBezTo>
                  <a:close/>
                  <a:moveTo>
                    <a:pt x="306" y="235"/>
                  </a:moveTo>
                  <a:cubicBezTo>
                    <a:pt x="305" y="236"/>
                    <a:pt x="305" y="236"/>
                    <a:pt x="305" y="236"/>
                  </a:cubicBezTo>
                  <a:cubicBezTo>
                    <a:pt x="305" y="238"/>
                    <a:pt x="305" y="238"/>
                    <a:pt x="305" y="238"/>
                  </a:cubicBezTo>
                  <a:cubicBezTo>
                    <a:pt x="306" y="239"/>
                    <a:pt x="306" y="239"/>
                    <a:pt x="306" y="239"/>
                  </a:cubicBezTo>
                  <a:cubicBezTo>
                    <a:pt x="307" y="240"/>
                    <a:pt x="307" y="240"/>
                    <a:pt x="307" y="240"/>
                  </a:cubicBezTo>
                  <a:cubicBezTo>
                    <a:pt x="308" y="240"/>
                    <a:pt x="308" y="240"/>
                    <a:pt x="308" y="240"/>
                  </a:cubicBezTo>
                  <a:cubicBezTo>
                    <a:pt x="308" y="238"/>
                    <a:pt x="308" y="238"/>
                    <a:pt x="308" y="238"/>
                  </a:cubicBezTo>
                  <a:cubicBezTo>
                    <a:pt x="309" y="237"/>
                    <a:pt x="309" y="237"/>
                    <a:pt x="309" y="237"/>
                  </a:cubicBezTo>
                  <a:cubicBezTo>
                    <a:pt x="309" y="236"/>
                    <a:pt x="309" y="236"/>
                    <a:pt x="309" y="236"/>
                  </a:cubicBezTo>
                  <a:cubicBezTo>
                    <a:pt x="307" y="235"/>
                    <a:pt x="307" y="235"/>
                    <a:pt x="307" y="235"/>
                  </a:cubicBezTo>
                  <a:cubicBezTo>
                    <a:pt x="306" y="235"/>
                    <a:pt x="306" y="235"/>
                    <a:pt x="306" y="235"/>
                  </a:cubicBezTo>
                  <a:close/>
                  <a:moveTo>
                    <a:pt x="317" y="228"/>
                  </a:moveTo>
                  <a:cubicBezTo>
                    <a:pt x="317" y="232"/>
                    <a:pt x="317" y="232"/>
                    <a:pt x="317" y="232"/>
                  </a:cubicBezTo>
                  <a:cubicBezTo>
                    <a:pt x="316" y="233"/>
                    <a:pt x="316" y="233"/>
                    <a:pt x="316" y="233"/>
                  </a:cubicBezTo>
                  <a:cubicBezTo>
                    <a:pt x="317" y="235"/>
                    <a:pt x="317" y="235"/>
                    <a:pt x="317" y="235"/>
                  </a:cubicBezTo>
                  <a:cubicBezTo>
                    <a:pt x="318" y="236"/>
                    <a:pt x="318" y="236"/>
                    <a:pt x="318" y="236"/>
                  </a:cubicBezTo>
                  <a:cubicBezTo>
                    <a:pt x="320" y="236"/>
                    <a:pt x="320" y="236"/>
                    <a:pt x="320" y="236"/>
                  </a:cubicBezTo>
                  <a:cubicBezTo>
                    <a:pt x="322" y="236"/>
                    <a:pt x="322" y="236"/>
                    <a:pt x="322" y="236"/>
                  </a:cubicBezTo>
                  <a:cubicBezTo>
                    <a:pt x="323" y="235"/>
                    <a:pt x="323" y="235"/>
                    <a:pt x="323" y="235"/>
                  </a:cubicBezTo>
                  <a:cubicBezTo>
                    <a:pt x="323" y="236"/>
                    <a:pt x="323" y="236"/>
                    <a:pt x="323" y="236"/>
                  </a:cubicBezTo>
                  <a:cubicBezTo>
                    <a:pt x="324" y="237"/>
                    <a:pt x="324" y="237"/>
                    <a:pt x="324" y="237"/>
                  </a:cubicBezTo>
                  <a:cubicBezTo>
                    <a:pt x="325" y="235"/>
                    <a:pt x="325" y="235"/>
                    <a:pt x="325" y="235"/>
                  </a:cubicBezTo>
                  <a:cubicBezTo>
                    <a:pt x="326" y="235"/>
                    <a:pt x="326" y="235"/>
                    <a:pt x="326" y="235"/>
                  </a:cubicBezTo>
                  <a:cubicBezTo>
                    <a:pt x="326" y="232"/>
                    <a:pt x="326" y="232"/>
                    <a:pt x="326" y="232"/>
                  </a:cubicBezTo>
                  <a:cubicBezTo>
                    <a:pt x="325" y="232"/>
                    <a:pt x="325" y="232"/>
                    <a:pt x="325" y="232"/>
                  </a:cubicBezTo>
                  <a:cubicBezTo>
                    <a:pt x="324" y="233"/>
                    <a:pt x="324" y="233"/>
                    <a:pt x="324" y="233"/>
                  </a:cubicBezTo>
                  <a:cubicBezTo>
                    <a:pt x="324" y="234"/>
                    <a:pt x="324" y="234"/>
                    <a:pt x="324" y="234"/>
                  </a:cubicBezTo>
                  <a:cubicBezTo>
                    <a:pt x="323" y="233"/>
                    <a:pt x="323" y="233"/>
                    <a:pt x="323" y="233"/>
                  </a:cubicBezTo>
                  <a:cubicBezTo>
                    <a:pt x="322" y="231"/>
                    <a:pt x="322" y="231"/>
                    <a:pt x="322" y="231"/>
                  </a:cubicBezTo>
                  <a:cubicBezTo>
                    <a:pt x="322" y="230"/>
                    <a:pt x="322" y="230"/>
                    <a:pt x="322" y="230"/>
                  </a:cubicBezTo>
                  <a:cubicBezTo>
                    <a:pt x="321" y="229"/>
                    <a:pt x="321" y="229"/>
                    <a:pt x="321" y="229"/>
                  </a:cubicBezTo>
                  <a:cubicBezTo>
                    <a:pt x="322" y="228"/>
                    <a:pt x="322" y="228"/>
                    <a:pt x="322" y="228"/>
                  </a:cubicBezTo>
                  <a:cubicBezTo>
                    <a:pt x="323" y="228"/>
                    <a:pt x="323" y="228"/>
                    <a:pt x="323" y="228"/>
                  </a:cubicBezTo>
                  <a:cubicBezTo>
                    <a:pt x="323" y="227"/>
                    <a:pt x="323" y="227"/>
                    <a:pt x="323" y="227"/>
                  </a:cubicBezTo>
                  <a:cubicBezTo>
                    <a:pt x="322" y="226"/>
                    <a:pt x="322" y="226"/>
                    <a:pt x="322" y="226"/>
                  </a:cubicBezTo>
                  <a:cubicBezTo>
                    <a:pt x="320" y="228"/>
                    <a:pt x="320" y="228"/>
                    <a:pt x="320" y="228"/>
                  </a:cubicBezTo>
                  <a:cubicBezTo>
                    <a:pt x="319" y="227"/>
                    <a:pt x="319" y="227"/>
                    <a:pt x="319" y="227"/>
                  </a:cubicBezTo>
                  <a:cubicBezTo>
                    <a:pt x="318" y="228"/>
                    <a:pt x="318" y="228"/>
                    <a:pt x="318" y="228"/>
                  </a:cubicBezTo>
                  <a:cubicBezTo>
                    <a:pt x="317" y="228"/>
                    <a:pt x="317" y="228"/>
                    <a:pt x="317" y="228"/>
                  </a:cubicBezTo>
                  <a:close/>
                  <a:moveTo>
                    <a:pt x="319" y="200"/>
                  </a:moveTo>
                  <a:cubicBezTo>
                    <a:pt x="318" y="201"/>
                    <a:pt x="318" y="201"/>
                    <a:pt x="318" y="201"/>
                  </a:cubicBezTo>
                  <a:cubicBezTo>
                    <a:pt x="318" y="202"/>
                    <a:pt x="318" y="202"/>
                    <a:pt x="318" y="202"/>
                  </a:cubicBezTo>
                  <a:cubicBezTo>
                    <a:pt x="319" y="203"/>
                    <a:pt x="319" y="203"/>
                    <a:pt x="319" y="203"/>
                  </a:cubicBezTo>
                  <a:cubicBezTo>
                    <a:pt x="319" y="204"/>
                    <a:pt x="319" y="204"/>
                    <a:pt x="319" y="204"/>
                  </a:cubicBezTo>
                  <a:cubicBezTo>
                    <a:pt x="318" y="204"/>
                    <a:pt x="318" y="204"/>
                    <a:pt x="318" y="204"/>
                  </a:cubicBezTo>
                  <a:cubicBezTo>
                    <a:pt x="318" y="207"/>
                    <a:pt x="318" y="207"/>
                    <a:pt x="318" y="207"/>
                  </a:cubicBezTo>
                  <a:cubicBezTo>
                    <a:pt x="319" y="209"/>
                    <a:pt x="319" y="209"/>
                    <a:pt x="319" y="209"/>
                  </a:cubicBezTo>
                  <a:cubicBezTo>
                    <a:pt x="319" y="211"/>
                    <a:pt x="319" y="211"/>
                    <a:pt x="319" y="211"/>
                  </a:cubicBezTo>
                  <a:cubicBezTo>
                    <a:pt x="319" y="213"/>
                    <a:pt x="319" y="213"/>
                    <a:pt x="319" y="213"/>
                  </a:cubicBezTo>
                  <a:cubicBezTo>
                    <a:pt x="319" y="215"/>
                    <a:pt x="319" y="215"/>
                    <a:pt x="319" y="215"/>
                  </a:cubicBezTo>
                  <a:cubicBezTo>
                    <a:pt x="319" y="216"/>
                    <a:pt x="319" y="216"/>
                    <a:pt x="319" y="216"/>
                  </a:cubicBezTo>
                  <a:cubicBezTo>
                    <a:pt x="320" y="215"/>
                    <a:pt x="320" y="215"/>
                    <a:pt x="320" y="215"/>
                  </a:cubicBezTo>
                  <a:cubicBezTo>
                    <a:pt x="320" y="213"/>
                    <a:pt x="320" y="213"/>
                    <a:pt x="320" y="213"/>
                  </a:cubicBezTo>
                  <a:cubicBezTo>
                    <a:pt x="321" y="212"/>
                    <a:pt x="321" y="212"/>
                    <a:pt x="321" y="212"/>
                  </a:cubicBezTo>
                  <a:cubicBezTo>
                    <a:pt x="321" y="209"/>
                    <a:pt x="321" y="209"/>
                    <a:pt x="321" y="209"/>
                  </a:cubicBezTo>
                  <a:cubicBezTo>
                    <a:pt x="320" y="207"/>
                    <a:pt x="320" y="207"/>
                    <a:pt x="320" y="207"/>
                  </a:cubicBezTo>
                  <a:cubicBezTo>
                    <a:pt x="320" y="204"/>
                    <a:pt x="320" y="204"/>
                    <a:pt x="320" y="204"/>
                  </a:cubicBezTo>
                  <a:cubicBezTo>
                    <a:pt x="320" y="202"/>
                    <a:pt x="320" y="202"/>
                    <a:pt x="320" y="202"/>
                  </a:cubicBezTo>
                  <a:cubicBezTo>
                    <a:pt x="320" y="201"/>
                    <a:pt x="320" y="201"/>
                    <a:pt x="320" y="201"/>
                  </a:cubicBezTo>
                  <a:cubicBezTo>
                    <a:pt x="319" y="200"/>
                    <a:pt x="319" y="200"/>
                    <a:pt x="319" y="200"/>
                  </a:cubicBezTo>
                  <a:close/>
                  <a:moveTo>
                    <a:pt x="306" y="204"/>
                  </a:moveTo>
                  <a:cubicBezTo>
                    <a:pt x="305" y="205"/>
                    <a:pt x="305" y="205"/>
                    <a:pt x="305" y="205"/>
                  </a:cubicBezTo>
                  <a:cubicBezTo>
                    <a:pt x="306" y="206"/>
                    <a:pt x="306" y="206"/>
                    <a:pt x="306" y="206"/>
                  </a:cubicBezTo>
                  <a:cubicBezTo>
                    <a:pt x="308" y="206"/>
                    <a:pt x="308" y="206"/>
                    <a:pt x="308" y="206"/>
                  </a:cubicBezTo>
                  <a:cubicBezTo>
                    <a:pt x="309" y="205"/>
                    <a:pt x="309" y="205"/>
                    <a:pt x="309" y="205"/>
                  </a:cubicBezTo>
                  <a:cubicBezTo>
                    <a:pt x="308" y="204"/>
                    <a:pt x="308" y="204"/>
                    <a:pt x="308" y="204"/>
                  </a:cubicBezTo>
                  <a:cubicBezTo>
                    <a:pt x="306" y="204"/>
                    <a:pt x="306" y="204"/>
                    <a:pt x="306" y="204"/>
                  </a:cubicBezTo>
                  <a:cubicBezTo>
                    <a:pt x="306" y="204"/>
                    <a:pt x="306" y="204"/>
                    <a:pt x="306" y="204"/>
                  </a:cubicBezTo>
                  <a:close/>
                  <a:moveTo>
                    <a:pt x="304" y="201"/>
                  </a:moveTo>
                  <a:cubicBezTo>
                    <a:pt x="305" y="203"/>
                    <a:pt x="305" y="203"/>
                    <a:pt x="305" y="203"/>
                  </a:cubicBezTo>
                  <a:cubicBezTo>
                    <a:pt x="306" y="202"/>
                    <a:pt x="306" y="202"/>
                    <a:pt x="306" y="202"/>
                  </a:cubicBezTo>
                  <a:cubicBezTo>
                    <a:pt x="305" y="201"/>
                    <a:pt x="305" y="201"/>
                    <a:pt x="305" y="201"/>
                  </a:cubicBezTo>
                  <a:cubicBezTo>
                    <a:pt x="304" y="201"/>
                    <a:pt x="304" y="201"/>
                    <a:pt x="304" y="201"/>
                  </a:cubicBezTo>
                  <a:cubicBezTo>
                    <a:pt x="304" y="201"/>
                    <a:pt x="304" y="201"/>
                    <a:pt x="304" y="201"/>
                  </a:cubicBezTo>
                  <a:close/>
                  <a:moveTo>
                    <a:pt x="315" y="172"/>
                  </a:moveTo>
                  <a:cubicBezTo>
                    <a:pt x="316" y="174"/>
                    <a:pt x="316" y="174"/>
                    <a:pt x="316" y="174"/>
                  </a:cubicBezTo>
                  <a:cubicBezTo>
                    <a:pt x="318" y="175"/>
                    <a:pt x="318" y="175"/>
                    <a:pt x="318" y="175"/>
                  </a:cubicBezTo>
                  <a:cubicBezTo>
                    <a:pt x="319" y="175"/>
                    <a:pt x="319" y="175"/>
                    <a:pt x="319" y="175"/>
                  </a:cubicBezTo>
                  <a:cubicBezTo>
                    <a:pt x="319" y="174"/>
                    <a:pt x="319" y="174"/>
                    <a:pt x="319" y="174"/>
                  </a:cubicBezTo>
                  <a:cubicBezTo>
                    <a:pt x="317" y="174"/>
                    <a:pt x="317" y="174"/>
                    <a:pt x="317" y="174"/>
                  </a:cubicBezTo>
                  <a:cubicBezTo>
                    <a:pt x="316" y="172"/>
                    <a:pt x="316" y="172"/>
                    <a:pt x="316" y="172"/>
                  </a:cubicBezTo>
                  <a:cubicBezTo>
                    <a:pt x="315" y="172"/>
                    <a:pt x="315" y="172"/>
                    <a:pt x="315" y="172"/>
                  </a:cubicBezTo>
                  <a:cubicBezTo>
                    <a:pt x="315" y="172"/>
                    <a:pt x="315" y="172"/>
                    <a:pt x="315" y="172"/>
                  </a:cubicBezTo>
                  <a:close/>
                  <a:moveTo>
                    <a:pt x="326" y="179"/>
                  </a:moveTo>
                  <a:cubicBezTo>
                    <a:pt x="326" y="179"/>
                    <a:pt x="327" y="180"/>
                    <a:pt x="327" y="180"/>
                  </a:cubicBezTo>
                  <a:cubicBezTo>
                    <a:pt x="328" y="180"/>
                    <a:pt x="328" y="180"/>
                    <a:pt x="328" y="180"/>
                  </a:cubicBezTo>
                  <a:cubicBezTo>
                    <a:pt x="328" y="179"/>
                    <a:pt x="328" y="179"/>
                    <a:pt x="328" y="179"/>
                  </a:cubicBezTo>
                  <a:cubicBezTo>
                    <a:pt x="328" y="178"/>
                    <a:pt x="328" y="178"/>
                    <a:pt x="328" y="178"/>
                  </a:cubicBezTo>
                  <a:cubicBezTo>
                    <a:pt x="328" y="177"/>
                    <a:pt x="328" y="177"/>
                    <a:pt x="328" y="177"/>
                  </a:cubicBezTo>
                  <a:cubicBezTo>
                    <a:pt x="329" y="176"/>
                    <a:pt x="329" y="176"/>
                    <a:pt x="329" y="176"/>
                  </a:cubicBezTo>
                  <a:cubicBezTo>
                    <a:pt x="329" y="174"/>
                    <a:pt x="329" y="174"/>
                    <a:pt x="329" y="174"/>
                  </a:cubicBezTo>
                  <a:cubicBezTo>
                    <a:pt x="327" y="176"/>
                    <a:pt x="327" y="176"/>
                    <a:pt x="327" y="176"/>
                  </a:cubicBezTo>
                  <a:cubicBezTo>
                    <a:pt x="327" y="178"/>
                    <a:pt x="327" y="178"/>
                    <a:pt x="327" y="178"/>
                  </a:cubicBezTo>
                  <a:cubicBezTo>
                    <a:pt x="326" y="179"/>
                    <a:pt x="326" y="179"/>
                    <a:pt x="326" y="179"/>
                  </a:cubicBezTo>
                  <a:close/>
                  <a:moveTo>
                    <a:pt x="321" y="169"/>
                  </a:moveTo>
                  <a:cubicBezTo>
                    <a:pt x="322" y="169"/>
                    <a:pt x="322" y="169"/>
                    <a:pt x="322" y="169"/>
                  </a:cubicBezTo>
                  <a:cubicBezTo>
                    <a:pt x="322" y="169"/>
                    <a:pt x="322" y="169"/>
                    <a:pt x="322" y="169"/>
                  </a:cubicBezTo>
                  <a:cubicBezTo>
                    <a:pt x="323" y="167"/>
                    <a:pt x="323" y="167"/>
                    <a:pt x="323" y="167"/>
                  </a:cubicBezTo>
                  <a:cubicBezTo>
                    <a:pt x="323" y="166"/>
                    <a:pt x="323" y="166"/>
                    <a:pt x="323" y="166"/>
                  </a:cubicBezTo>
                  <a:cubicBezTo>
                    <a:pt x="322" y="167"/>
                    <a:pt x="322" y="167"/>
                    <a:pt x="322" y="167"/>
                  </a:cubicBezTo>
                  <a:cubicBezTo>
                    <a:pt x="321" y="169"/>
                    <a:pt x="321" y="169"/>
                    <a:pt x="321" y="169"/>
                  </a:cubicBezTo>
                  <a:close/>
                  <a:moveTo>
                    <a:pt x="322" y="163"/>
                  </a:moveTo>
                  <a:cubicBezTo>
                    <a:pt x="322" y="163"/>
                    <a:pt x="322" y="163"/>
                    <a:pt x="322" y="163"/>
                  </a:cubicBezTo>
                  <a:cubicBezTo>
                    <a:pt x="323" y="164"/>
                    <a:pt x="323" y="164"/>
                    <a:pt x="323" y="164"/>
                  </a:cubicBezTo>
                  <a:cubicBezTo>
                    <a:pt x="323" y="164"/>
                    <a:pt x="323" y="164"/>
                    <a:pt x="323" y="164"/>
                  </a:cubicBezTo>
                  <a:cubicBezTo>
                    <a:pt x="323" y="163"/>
                    <a:pt x="323" y="163"/>
                    <a:pt x="323" y="163"/>
                  </a:cubicBezTo>
                  <a:cubicBezTo>
                    <a:pt x="322" y="163"/>
                    <a:pt x="322" y="163"/>
                    <a:pt x="322" y="163"/>
                  </a:cubicBezTo>
                  <a:close/>
                  <a:moveTo>
                    <a:pt x="330" y="144"/>
                  </a:moveTo>
                  <a:cubicBezTo>
                    <a:pt x="331" y="145"/>
                    <a:pt x="331" y="145"/>
                    <a:pt x="331" y="145"/>
                  </a:cubicBezTo>
                  <a:cubicBezTo>
                    <a:pt x="331" y="146"/>
                    <a:pt x="331" y="146"/>
                    <a:pt x="331" y="146"/>
                  </a:cubicBezTo>
                  <a:cubicBezTo>
                    <a:pt x="332" y="145"/>
                    <a:pt x="332" y="145"/>
                    <a:pt x="332" y="145"/>
                  </a:cubicBezTo>
                  <a:cubicBezTo>
                    <a:pt x="333" y="143"/>
                    <a:pt x="333" y="143"/>
                    <a:pt x="333" y="143"/>
                  </a:cubicBezTo>
                  <a:cubicBezTo>
                    <a:pt x="333" y="141"/>
                    <a:pt x="333" y="141"/>
                    <a:pt x="333" y="141"/>
                  </a:cubicBezTo>
                  <a:cubicBezTo>
                    <a:pt x="333" y="140"/>
                    <a:pt x="333" y="140"/>
                    <a:pt x="333" y="140"/>
                  </a:cubicBezTo>
                  <a:cubicBezTo>
                    <a:pt x="333" y="139"/>
                    <a:pt x="333" y="139"/>
                    <a:pt x="333" y="139"/>
                  </a:cubicBezTo>
                  <a:cubicBezTo>
                    <a:pt x="331" y="140"/>
                    <a:pt x="331" y="140"/>
                    <a:pt x="331" y="140"/>
                  </a:cubicBezTo>
                  <a:cubicBezTo>
                    <a:pt x="331" y="141"/>
                    <a:pt x="331" y="141"/>
                    <a:pt x="331" y="141"/>
                  </a:cubicBezTo>
                  <a:cubicBezTo>
                    <a:pt x="330" y="144"/>
                    <a:pt x="330" y="144"/>
                    <a:pt x="330" y="144"/>
                  </a:cubicBezTo>
                  <a:close/>
                  <a:moveTo>
                    <a:pt x="325" y="118"/>
                  </a:moveTo>
                  <a:cubicBezTo>
                    <a:pt x="325" y="118"/>
                    <a:pt x="325" y="118"/>
                    <a:pt x="325" y="118"/>
                  </a:cubicBezTo>
                  <a:cubicBezTo>
                    <a:pt x="326" y="118"/>
                    <a:pt x="326" y="118"/>
                    <a:pt x="326" y="118"/>
                  </a:cubicBezTo>
                  <a:cubicBezTo>
                    <a:pt x="328" y="118"/>
                    <a:pt x="328" y="118"/>
                    <a:pt x="328" y="118"/>
                  </a:cubicBezTo>
                  <a:cubicBezTo>
                    <a:pt x="329" y="116"/>
                    <a:pt x="329" y="116"/>
                    <a:pt x="329" y="116"/>
                  </a:cubicBezTo>
                  <a:cubicBezTo>
                    <a:pt x="329" y="114"/>
                    <a:pt x="329" y="114"/>
                    <a:pt x="329" y="114"/>
                  </a:cubicBezTo>
                  <a:cubicBezTo>
                    <a:pt x="328" y="113"/>
                    <a:pt x="328" y="113"/>
                    <a:pt x="328" y="113"/>
                  </a:cubicBezTo>
                  <a:cubicBezTo>
                    <a:pt x="325" y="114"/>
                    <a:pt x="325" y="114"/>
                    <a:pt x="325" y="114"/>
                  </a:cubicBezTo>
                  <a:cubicBezTo>
                    <a:pt x="325" y="117"/>
                    <a:pt x="325" y="117"/>
                    <a:pt x="325" y="117"/>
                  </a:cubicBezTo>
                  <a:cubicBezTo>
                    <a:pt x="325" y="118"/>
                    <a:pt x="325" y="118"/>
                    <a:pt x="325" y="118"/>
                  </a:cubicBezTo>
                  <a:close/>
                  <a:moveTo>
                    <a:pt x="343" y="70"/>
                  </a:moveTo>
                  <a:cubicBezTo>
                    <a:pt x="344" y="69"/>
                    <a:pt x="344" y="69"/>
                    <a:pt x="344" y="69"/>
                  </a:cubicBezTo>
                  <a:cubicBezTo>
                    <a:pt x="344" y="67"/>
                    <a:pt x="344" y="67"/>
                    <a:pt x="344" y="67"/>
                  </a:cubicBezTo>
                  <a:cubicBezTo>
                    <a:pt x="344" y="64"/>
                    <a:pt x="344" y="64"/>
                    <a:pt x="344" y="64"/>
                  </a:cubicBezTo>
                  <a:cubicBezTo>
                    <a:pt x="344" y="63"/>
                    <a:pt x="344" y="63"/>
                    <a:pt x="344" y="63"/>
                  </a:cubicBezTo>
                  <a:cubicBezTo>
                    <a:pt x="344" y="62"/>
                    <a:pt x="344" y="62"/>
                    <a:pt x="344" y="62"/>
                  </a:cubicBezTo>
                  <a:cubicBezTo>
                    <a:pt x="342" y="62"/>
                    <a:pt x="342" y="62"/>
                    <a:pt x="342" y="62"/>
                  </a:cubicBezTo>
                  <a:cubicBezTo>
                    <a:pt x="342" y="63"/>
                    <a:pt x="342" y="63"/>
                    <a:pt x="342" y="63"/>
                  </a:cubicBezTo>
                  <a:cubicBezTo>
                    <a:pt x="342" y="64"/>
                    <a:pt x="342" y="64"/>
                    <a:pt x="342" y="64"/>
                  </a:cubicBezTo>
                  <a:cubicBezTo>
                    <a:pt x="342" y="66"/>
                    <a:pt x="342" y="66"/>
                    <a:pt x="342" y="66"/>
                  </a:cubicBezTo>
                  <a:cubicBezTo>
                    <a:pt x="342" y="67"/>
                    <a:pt x="342" y="67"/>
                    <a:pt x="342" y="67"/>
                  </a:cubicBezTo>
                  <a:cubicBezTo>
                    <a:pt x="343" y="70"/>
                    <a:pt x="343" y="70"/>
                    <a:pt x="343" y="70"/>
                  </a:cubicBezTo>
                  <a:close/>
                  <a:moveTo>
                    <a:pt x="338" y="75"/>
                  </a:moveTo>
                  <a:cubicBezTo>
                    <a:pt x="338" y="75"/>
                    <a:pt x="338" y="76"/>
                    <a:pt x="338" y="76"/>
                  </a:cubicBezTo>
                  <a:cubicBezTo>
                    <a:pt x="339" y="74"/>
                    <a:pt x="339" y="74"/>
                    <a:pt x="339" y="74"/>
                  </a:cubicBezTo>
                  <a:cubicBezTo>
                    <a:pt x="339" y="71"/>
                    <a:pt x="339" y="71"/>
                    <a:pt x="339" y="71"/>
                  </a:cubicBezTo>
                  <a:cubicBezTo>
                    <a:pt x="338" y="71"/>
                    <a:pt x="338" y="71"/>
                    <a:pt x="338" y="71"/>
                  </a:cubicBezTo>
                  <a:cubicBezTo>
                    <a:pt x="337" y="72"/>
                    <a:pt x="337" y="72"/>
                    <a:pt x="337" y="72"/>
                  </a:cubicBezTo>
                  <a:cubicBezTo>
                    <a:pt x="337" y="73"/>
                    <a:pt x="337" y="73"/>
                    <a:pt x="337" y="73"/>
                  </a:cubicBezTo>
                  <a:cubicBezTo>
                    <a:pt x="338" y="75"/>
                    <a:pt x="338" y="75"/>
                    <a:pt x="338" y="75"/>
                  </a:cubicBezTo>
                  <a:close/>
                  <a:moveTo>
                    <a:pt x="334" y="70"/>
                  </a:moveTo>
                  <a:cubicBezTo>
                    <a:pt x="335" y="71"/>
                    <a:pt x="335" y="71"/>
                    <a:pt x="335" y="71"/>
                  </a:cubicBezTo>
                  <a:cubicBezTo>
                    <a:pt x="336" y="70"/>
                    <a:pt x="336" y="70"/>
                    <a:pt x="336" y="70"/>
                  </a:cubicBezTo>
                  <a:cubicBezTo>
                    <a:pt x="337" y="68"/>
                    <a:pt x="337" y="68"/>
                    <a:pt x="337" y="68"/>
                  </a:cubicBezTo>
                  <a:cubicBezTo>
                    <a:pt x="337" y="67"/>
                    <a:pt x="337" y="67"/>
                    <a:pt x="337" y="67"/>
                  </a:cubicBezTo>
                  <a:cubicBezTo>
                    <a:pt x="337" y="65"/>
                    <a:pt x="337" y="65"/>
                    <a:pt x="337" y="65"/>
                  </a:cubicBezTo>
                  <a:cubicBezTo>
                    <a:pt x="336" y="65"/>
                    <a:pt x="336" y="65"/>
                    <a:pt x="336" y="65"/>
                  </a:cubicBezTo>
                  <a:cubicBezTo>
                    <a:pt x="335" y="65"/>
                    <a:pt x="335" y="65"/>
                    <a:pt x="335" y="65"/>
                  </a:cubicBezTo>
                  <a:cubicBezTo>
                    <a:pt x="334" y="67"/>
                    <a:pt x="334" y="67"/>
                    <a:pt x="334" y="67"/>
                  </a:cubicBezTo>
                  <a:cubicBezTo>
                    <a:pt x="335" y="68"/>
                    <a:pt x="335" y="68"/>
                    <a:pt x="335" y="68"/>
                  </a:cubicBezTo>
                  <a:cubicBezTo>
                    <a:pt x="334" y="70"/>
                    <a:pt x="334" y="70"/>
                    <a:pt x="334" y="70"/>
                  </a:cubicBezTo>
                  <a:close/>
                  <a:moveTo>
                    <a:pt x="242" y="6"/>
                  </a:moveTo>
                  <a:cubicBezTo>
                    <a:pt x="243" y="6"/>
                    <a:pt x="243" y="6"/>
                    <a:pt x="243" y="6"/>
                  </a:cubicBezTo>
                  <a:cubicBezTo>
                    <a:pt x="243" y="5"/>
                    <a:pt x="243" y="5"/>
                    <a:pt x="243" y="5"/>
                  </a:cubicBezTo>
                  <a:cubicBezTo>
                    <a:pt x="244" y="4"/>
                    <a:pt x="244" y="4"/>
                    <a:pt x="244" y="4"/>
                  </a:cubicBezTo>
                  <a:cubicBezTo>
                    <a:pt x="243" y="3"/>
                    <a:pt x="243" y="3"/>
                    <a:pt x="243" y="3"/>
                  </a:cubicBezTo>
                  <a:cubicBezTo>
                    <a:pt x="242" y="3"/>
                    <a:pt x="242" y="3"/>
                    <a:pt x="242" y="3"/>
                  </a:cubicBezTo>
                  <a:cubicBezTo>
                    <a:pt x="242" y="4"/>
                    <a:pt x="242" y="4"/>
                    <a:pt x="242" y="4"/>
                  </a:cubicBezTo>
                  <a:cubicBezTo>
                    <a:pt x="242" y="6"/>
                    <a:pt x="242" y="6"/>
                    <a:pt x="242" y="6"/>
                  </a:cubicBezTo>
                  <a:close/>
                  <a:moveTo>
                    <a:pt x="242" y="9"/>
                  </a:moveTo>
                  <a:cubicBezTo>
                    <a:pt x="243" y="9"/>
                    <a:pt x="243" y="9"/>
                    <a:pt x="243" y="9"/>
                  </a:cubicBezTo>
                  <a:cubicBezTo>
                    <a:pt x="244" y="9"/>
                    <a:pt x="244" y="9"/>
                    <a:pt x="244" y="9"/>
                  </a:cubicBezTo>
                  <a:cubicBezTo>
                    <a:pt x="245" y="8"/>
                    <a:pt x="245" y="8"/>
                    <a:pt x="245" y="8"/>
                  </a:cubicBezTo>
                  <a:cubicBezTo>
                    <a:pt x="245" y="7"/>
                    <a:pt x="245" y="7"/>
                    <a:pt x="245" y="7"/>
                  </a:cubicBezTo>
                  <a:cubicBezTo>
                    <a:pt x="244" y="7"/>
                    <a:pt x="244" y="7"/>
                    <a:pt x="244" y="7"/>
                  </a:cubicBezTo>
                  <a:cubicBezTo>
                    <a:pt x="242" y="8"/>
                    <a:pt x="242" y="8"/>
                    <a:pt x="242" y="8"/>
                  </a:cubicBezTo>
                  <a:cubicBezTo>
                    <a:pt x="242" y="9"/>
                    <a:pt x="242" y="9"/>
                    <a:pt x="242" y="9"/>
                  </a:cubicBezTo>
                  <a:close/>
                  <a:moveTo>
                    <a:pt x="235" y="9"/>
                  </a:moveTo>
                  <a:cubicBezTo>
                    <a:pt x="236" y="11"/>
                    <a:pt x="236" y="11"/>
                    <a:pt x="236" y="11"/>
                  </a:cubicBezTo>
                  <a:cubicBezTo>
                    <a:pt x="237" y="12"/>
                    <a:pt x="237" y="12"/>
                    <a:pt x="237" y="12"/>
                  </a:cubicBezTo>
                  <a:cubicBezTo>
                    <a:pt x="238" y="12"/>
                    <a:pt x="238" y="12"/>
                    <a:pt x="238" y="12"/>
                  </a:cubicBezTo>
                  <a:cubicBezTo>
                    <a:pt x="239" y="11"/>
                    <a:pt x="239" y="11"/>
                    <a:pt x="239" y="11"/>
                  </a:cubicBezTo>
                  <a:cubicBezTo>
                    <a:pt x="240" y="10"/>
                    <a:pt x="240" y="10"/>
                    <a:pt x="240" y="10"/>
                  </a:cubicBezTo>
                  <a:cubicBezTo>
                    <a:pt x="237" y="8"/>
                    <a:pt x="237" y="8"/>
                    <a:pt x="237" y="8"/>
                  </a:cubicBezTo>
                  <a:cubicBezTo>
                    <a:pt x="237" y="7"/>
                    <a:pt x="237" y="7"/>
                    <a:pt x="237" y="7"/>
                  </a:cubicBezTo>
                  <a:cubicBezTo>
                    <a:pt x="236" y="6"/>
                    <a:pt x="236" y="6"/>
                    <a:pt x="236" y="6"/>
                  </a:cubicBezTo>
                  <a:cubicBezTo>
                    <a:pt x="236" y="6"/>
                    <a:pt x="236" y="6"/>
                    <a:pt x="236" y="6"/>
                  </a:cubicBezTo>
                  <a:cubicBezTo>
                    <a:pt x="235" y="8"/>
                    <a:pt x="235" y="8"/>
                    <a:pt x="235" y="8"/>
                  </a:cubicBezTo>
                  <a:cubicBezTo>
                    <a:pt x="235" y="8"/>
                    <a:pt x="235" y="8"/>
                    <a:pt x="235" y="8"/>
                  </a:cubicBezTo>
                  <a:cubicBezTo>
                    <a:pt x="235" y="9"/>
                    <a:pt x="235" y="9"/>
                    <a:pt x="235" y="9"/>
                  </a:cubicBezTo>
                  <a:close/>
                  <a:moveTo>
                    <a:pt x="231" y="11"/>
                  </a:moveTo>
                  <a:cubicBezTo>
                    <a:pt x="231" y="12"/>
                    <a:pt x="231" y="12"/>
                    <a:pt x="231" y="12"/>
                  </a:cubicBezTo>
                  <a:cubicBezTo>
                    <a:pt x="231" y="12"/>
                    <a:pt x="231" y="12"/>
                    <a:pt x="231" y="12"/>
                  </a:cubicBezTo>
                  <a:cubicBezTo>
                    <a:pt x="232" y="12"/>
                    <a:pt x="232" y="12"/>
                    <a:pt x="232" y="12"/>
                  </a:cubicBezTo>
                  <a:cubicBezTo>
                    <a:pt x="232" y="11"/>
                    <a:pt x="232" y="11"/>
                    <a:pt x="232" y="11"/>
                  </a:cubicBezTo>
                  <a:cubicBezTo>
                    <a:pt x="231" y="10"/>
                    <a:pt x="231" y="10"/>
                    <a:pt x="231" y="10"/>
                  </a:cubicBezTo>
                  <a:cubicBezTo>
                    <a:pt x="231" y="11"/>
                    <a:pt x="231" y="11"/>
                    <a:pt x="231" y="11"/>
                  </a:cubicBezTo>
                  <a:close/>
                  <a:moveTo>
                    <a:pt x="204" y="18"/>
                  </a:moveTo>
                  <a:cubicBezTo>
                    <a:pt x="205" y="19"/>
                    <a:pt x="205" y="19"/>
                    <a:pt x="205" y="19"/>
                  </a:cubicBezTo>
                  <a:cubicBezTo>
                    <a:pt x="206" y="20"/>
                    <a:pt x="206" y="20"/>
                    <a:pt x="206" y="20"/>
                  </a:cubicBezTo>
                  <a:cubicBezTo>
                    <a:pt x="208" y="22"/>
                    <a:pt x="208" y="22"/>
                    <a:pt x="208" y="22"/>
                  </a:cubicBezTo>
                  <a:cubicBezTo>
                    <a:pt x="210" y="22"/>
                    <a:pt x="210" y="22"/>
                    <a:pt x="210" y="22"/>
                  </a:cubicBezTo>
                  <a:cubicBezTo>
                    <a:pt x="210" y="21"/>
                    <a:pt x="210" y="21"/>
                    <a:pt x="210" y="21"/>
                  </a:cubicBezTo>
                  <a:cubicBezTo>
                    <a:pt x="210" y="19"/>
                    <a:pt x="210" y="19"/>
                    <a:pt x="210" y="19"/>
                  </a:cubicBezTo>
                  <a:cubicBezTo>
                    <a:pt x="211" y="18"/>
                    <a:pt x="211" y="18"/>
                    <a:pt x="211" y="18"/>
                  </a:cubicBezTo>
                  <a:cubicBezTo>
                    <a:pt x="211" y="17"/>
                    <a:pt x="211" y="17"/>
                    <a:pt x="211" y="17"/>
                  </a:cubicBezTo>
                  <a:cubicBezTo>
                    <a:pt x="210" y="17"/>
                    <a:pt x="210" y="17"/>
                    <a:pt x="210" y="17"/>
                  </a:cubicBezTo>
                  <a:cubicBezTo>
                    <a:pt x="208" y="15"/>
                    <a:pt x="208" y="15"/>
                    <a:pt x="208" y="15"/>
                  </a:cubicBezTo>
                  <a:cubicBezTo>
                    <a:pt x="207" y="14"/>
                    <a:pt x="207" y="14"/>
                    <a:pt x="207" y="14"/>
                  </a:cubicBezTo>
                  <a:cubicBezTo>
                    <a:pt x="206" y="15"/>
                    <a:pt x="206" y="15"/>
                    <a:pt x="206" y="15"/>
                  </a:cubicBezTo>
                  <a:cubicBezTo>
                    <a:pt x="206" y="17"/>
                    <a:pt x="206" y="17"/>
                    <a:pt x="206" y="17"/>
                  </a:cubicBezTo>
                  <a:cubicBezTo>
                    <a:pt x="207" y="18"/>
                    <a:pt x="207" y="18"/>
                    <a:pt x="207" y="18"/>
                  </a:cubicBezTo>
                  <a:cubicBezTo>
                    <a:pt x="206" y="19"/>
                    <a:pt x="206" y="19"/>
                    <a:pt x="206" y="19"/>
                  </a:cubicBezTo>
                  <a:cubicBezTo>
                    <a:pt x="205" y="18"/>
                    <a:pt x="205" y="18"/>
                    <a:pt x="205" y="18"/>
                  </a:cubicBezTo>
                  <a:cubicBezTo>
                    <a:pt x="204" y="18"/>
                    <a:pt x="204" y="18"/>
                    <a:pt x="204" y="18"/>
                  </a:cubicBezTo>
                  <a:close/>
                  <a:moveTo>
                    <a:pt x="203" y="19"/>
                  </a:moveTo>
                  <a:cubicBezTo>
                    <a:pt x="204" y="22"/>
                    <a:pt x="204" y="22"/>
                    <a:pt x="204" y="22"/>
                  </a:cubicBezTo>
                  <a:cubicBezTo>
                    <a:pt x="204" y="22"/>
                    <a:pt x="204" y="22"/>
                    <a:pt x="204" y="22"/>
                  </a:cubicBezTo>
                  <a:cubicBezTo>
                    <a:pt x="205" y="20"/>
                    <a:pt x="205" y="20"/>
                    <a:pt x="205" y="20"/>
                  </a:cubicBezTo>
                  <a:cubicBezTo>
                    <a:pt x="203" y="19"/>
                    <a:pt x="203" y="19"/>
                    <a:pt x="203" y="19"/>
                  </a:cubicBezTo>
                  <a:cubicBezTo>
                    <a:pt x="203" y="19"/>
                    <a:pt x="203" y="19"/>
                    <a:pt x="203" y="19"/>
                  </a:cubicBezTo>
                  <a:close/>
                  <a:moveTo>
                    <a:pt x="194" y="19"/>
                  </a:moveTo>
                  <a:cubicBezTo>
                    <a:pt x="194" y="20"/>
                    <a:pt x="194" y="20"/>
                    <a:pt x="194" y="20"/>
                  </a:cubicBezTo>
                  <a:cubicBezTo>
                    <a:pt x="196" y="20"/>
                    <a:pt x="196" y="20"/>
                    <a:pt x="196" y="20"/>
                  </a:cubicBezTo>
                  <a:cubicBezTo>
                    <a:pt x="197" y="21"/>
                    <a:pt x="197" y="21"/>
                    <a:pt x="197" y="21"/>
                  </a:cubicBezTo>
                  <a:cubicBezTo>
                    <a:pt x="198" y="21"/>
                    <a:pt x="198" y="21"/>
                    <a:pt x="198" y="21"/>
                  </a:cubicBezTo>
                  <a:cubicBezTo>
                    <a:pt x="198" y="20"/>
                    <a:pt x="198" y="20"/>
                    <a:pt x="198" y="20"/>
                  </a:cubicBezTo>
                  <a:cubicBezTo>
                    <a:pt x="197" y="19"/>
                    <a:pt x="197" y="19"/>
                    <a:pt x="197" y="19"/>
                  </a:cubicBezTo>
                  <a:cubicBezTo>
                    <a:pt x="197" y="19"/>
                    <a:pt x="197" y="19"/>
                    <a:pt x="197" y="19"/>
                  </a:cubicBezTo>
                  <a:cubicBezTo>
                    <a:pt x="196" y="17"/>
                    <a:pt x="196" y="17"/>
                    <a:pt x="196" y="17"/>
                  </a:cubicBezTo>
                  <a:cubicBezTo>
                    <a:pt x="195" y="17"/>
                    <a:pt x="195" y="17"/>
                    <a:pt x="195" y="17"/>
                  </a:cubicBezTo>
                  <a:cubicBezTo>
                    <a:pt x="194" y="18"/>
                    <a:pt x="194" y="18"/>
                    <a:pt x="194" y="18"/>
                  </a:cubicBezTo>
                  <a:cubicBezTo>
                    <a:pt x="194" y="19"/>
                    <a:pt x="194" y="19"/>
                    <a:pt x="194" y="19"/>
                  </a:cubicBezTo>
                  <a:close/>
                  <a:moveTo>
                    <a:pt x="189" y="35"/>
                  </a:moveTo>
                  <a:cubicBezTo>
                    <a:pt x="190" y="35"/>
                    <a:pt x="190" y="35"/>
                    <a:pt x="190" y="35"/>
                  </a:cubicBezTo>
                  <a:cubicBezTo>
                    <a:pt x="191" y="35"/>
                    <a:pt x="191" y="35"/>
                    <a:pt x="191" y="35"/>
                  </a:cubicBezTo>
                  <a:cubicBezTo>
                    <a:pt x="191" y="34"/>
                    <a:pt x="191" y="34"/>
                    <a:pt x="191" y="34"/>
                  </a:cubicBezTo>
                  <a:cubicBezTo>
                    <a:pt x="190" y="32"/>
                    <a:pt x="190" y="32"/>
                    <a:pt x="190" y="32"/>
                  </a:cubicBezTo>
                  <a:cubicBezTo>
                    <a:pt x="189" y="30"/>
                    <a:pt x="189" y="30"/>
                    <a:pt x="189" y="30"/>
                  </a:cubicBezTo>
                  <a:cubicBezTo>
                    <a:pt x="188" y="29"/>
                    <a:pt x="188" y="29"/>
                    <a:pt x="188" y="29"/>
                  </a:cubicBezTo>
                  <a:cubicBezTo>
                    <a:pt x="187" y="29"/>
                    <a:pt x="187" y="29"/>
                    <a:pt x="187" y="29"/>
                  </a:cubicBezTo>
                  <a:cubicBezTo>
                    <a:pt x="187" y="31"/>
                    <a:pt x="187" y="31"/>
                    <a:pt x="187" y="31"/>
                  </a:cubicBezTo>
                  <a:cubicBezTo>
                    <a:pt x="188" y="32"/>
                    <a:pt x="188" y="32"/>
                    <a:pt x="188" y="32"/>
                  </a:cubicBezTo>
                  <a:cubicBezTo>
                    <a:pt x="188" y="34"/>
                    <a:pt x="188" y="34"/>
                    <a:pt x="188" y="34"/>
                  </a:cubicBezTo>
                  <a:cubicBezTo>
                    <a:pt x="189" y="35"/>
                    <a:pt x="189" y="35"/>
                    <a:pt x="189" y="35"/>
                  </a:cubicBezTo>
                  <a:close/>
                  <a:moveTo>
                    <a:pt x="191" y="52"/>
                  </a:moveTo>
                  <a:cubicBezTo>
                    <a:pt x="194" y="52"/>
                    <a:pt x="194" y="52"/>
                    <a:pt x="194" y="52"/>
                  </a:cubicBezTo>
                  <a:cubicBezTo>
                    <a:pt x="194" y="51"/>
                    <a:pt x="194" y="51"/>
                    <a:pt x="194" y="51"/>
                  </a:cubicBezTo>
                  <a:cubicBezTo>
                    <a:pt x="194" y="49"/>
                    <a:pt x="194" y="49"/>
                    <a:pt x="194" y="49"/>
                  </a:cubicBezTo>
                  <a:cubicBezTo>
                    <a:pt x="193" y="49"/>
                    <a:pt x="193" y="49"/>
                    <a:pt x="193" y="49"/>
                  </a:cubicBezTo>
                  <a:cubicBezTo>
                    <a:pt x="193" y="47"/>
                    <a:pt x="193" y="47"/>
                    <a:pt x="193" y="47"/>
                  </a:cubicBezTo>
                  <a:cubicBezTo>
                    <a:pt x="192" y="47"/>
                    <a:pt x="192" y="47"/>
                    <a:pt x="192" y="47"/>
                  </a:cubicBezTo>
                  <a:cubicBezTo>
                    <a:pt x="190" y="47"/>
                    <a:pt x="190" y="47"/>
                    <a:pt x="190" y="47"/>
                  </a:cubicBezTo>
                  <a:cubicBezTo>
                    <a:pt x="189" y="49"/>
                    <a:pt x="189" y="49"/>
                    <a:pt x="189" y="49"/>
                  </a:cubicBezTo>
                  <a:cubicBezTo>
                    <a:pt x="190" y="50"/>
                    <a:pt x="190" y="50"/>
                    <a:pt x="190" y="50"/>
                  </a:cubicBezTo>
                  <a:cubicBezTo>
                    <a:pt x="191" y="52"/>
                    <a:pt x="191" y="52"/>
                    <a:pt x="191" y="52"/>
                  </a:cubicBezTo>
                  <a:cubicBezTo>
                    <a:pt x="191" y="52"/>
                    <a:pt x="191" y="52"/>
                    <a:pt x="191" y="52"/>
                  </a:cubicBezTo>
                  <a:close/>
                  <a:moveTo>
                    <a:pt x="191" y="54"/>
                  </a:moveTo>
                  <a:cubicBezTo>
                    <a:pt x="191" y="55"/>
                    <a:pt x="191" y="55"/>
                    <a:pt x="191" y="55"/>
                  </a:cubicBezTo>
                  <a:cubicBezTo>
                    <a:pt x="191" y="57"/>
                    <a:pt x="191" y="57"/>
                    <a:pt x="191" y="57"/>
                  </a:cubicBezTo>
                  <a:cubicBezTo>
                    <a:pt x="191" y="58"/>
                    <a:pt x="191" y="58"/>
                    <a:pt x="191" y="58"/>
                  </a:cubicBezTo>
                  <a:cubicBezTo>
                    <a:pt x="194" y="60"/>
                    <a:pt x="194" y="60"/>
                    <a:pt x="194" y="60"/>
                  </a:cubicBezTo>
                  <a:cubicBezTo>
                    <a:pt x="195" y="59"/>
                    <a:pt x="195" y="59"/>
                    <a:pt x="195" y="59"/>
                  </a:cubicBezTo>
                  <a:cubicBezTo>
                    <a:pt x="195" y="55"/>
                    <a:pt x="195" y="55"/>
                    <a:pt x="195" y="55"/>
                  </a:cubicBezTo>
                  <a:cubicBezTo>
                    <a:pt x="193" y="54"/>
                    <a:pt x="193" y="54"/>
                    <a:pt x="193" y="54"/>
                  </a:cubicBezTo>
                  <a:cubicBezTo>
                    <a:pt x="192" y="54"/>
                    <a:pt x="192" y="54"/>
                    <a:pt x="192" y="54"/>
                  </a:cubicBezTo>
                  <a:cubicBezTo>
                    <a:pt x="191" y="54"/>
                    <a:pt x="191" y="54"/>
                    <a:pt x="191" y="54"/>
                  </a:cubicBezTo>
                  <a:close/>
                  <a:moveTo>
                    <a:pt x="167" y="37"/>
                  </a:moveTo>
                  <a:cubicBezTo>
                    <a:pt x="167" y="36"/>
                    <a:pt x="167" y="36"/>
                    <a:pt x="167" y="36"/>
                  </a:cubicBezTo>
                  <a:cubicBezTo>
                    <a:pt x="167" y="36"/>
                    <a:pt x="167" y="36"/>
                    <a:pt x="167" y="36"/>
                  </a:cubicBezTo>
                  <a:cubicBezTo>
                    <a:pt x="167" y="35"/>
                    <a:pt x="167" y="35"/>
                    <a:pt x="167" y="35"/>
                  </a:cubicBezTo>
                  <a:cubicBezTo>
                    <a:pt x="166" y="34"/>
                    <a:pt x="166" y="34"/>
                    <a:pt x="166" y="34"/>
                  </a:cubicBezTo>
                  <a:cubicBezTo>
                    <a:pt x="166" y="34"/>
                    <a:pt x="166" y="34"/>
                    <a:pt x="166" y="34"/>
                  </a:cubicBezTo>
                  <a:cubicBezTo>
                    <a:pt x="166" y="36"/>
                    <a:pt x="166" y="36"/>
                    <a:pt x="166" y="36"/>
                  </a:cubicBezTo>
                  <a:cubicBezTo>
                    <a:pt x="167" y="37"/>
                    <a:pt x="167" y="37"/>
                    <a:pt x="167" y="37"/>
                  </a:cubicBezTo>
                  <a:close/>
                  <a:moveTo>
                    <a:pt x="163" y="48"/>
                  </a:moveTo>
                  <a:cubicBezTo>
                    <a:pt x="164" y="49"/>
                    <a:pt x="164" y="49"/>
                    <a:pt x="164" y="49"/>
                  </a:cubicBezTo>
                  <a:cubicBezTo>
                    <a:pt x="165" y="47"/>
                    <a:pt x="165" y="47"/>
                    <a:pt x="165" y="47"/>
                  </a:cubicBezTo>
                  <a:cubicBezTo>
                    <a:pt x="164" y="45"/>
                    <a:pt x="164" y="45"/>
                    <a:pt x="164" y="45"/>
                  </a:cubicBezTo>
                  <a:cubicBezTo>
                    <a:pt x="162" y="43"/>
                    <a:pt x="162" y="43"/>
                    <a:pt x="162" y="43"/>
                  </a:cubicBezTo>
                  <a:cubicBezTo>
                    <a:pt x="162" y="40"/>
                    <a:pt x="162" y="40"/>
                    <a:pt x="162" y="40"/>
                  </a:cubicBezTo>
                  <a:cubicBezTo>
                    <a:pt x="163" y="37"/>
                    <a:pt x="163" y="37"/>
                    <a:pt x="163" y="37"/>
                  </a:cubicBezTo>
                  <a:cubicBezTo>
                    <a:pt x="163" y="35"/>
                    <a:pt x="163" y="35"/>
                    <a:pt x="163" y="35"/>
                  </a:cubicBezTo>
                  <a:cubicBezTo>
                    <a:pt x="162" y="33"/>
                    <a:pt x="162" y="33"/>
                    <a:pt x="162" y="33"/>
                  </a:cubicBezTo>
                  <a:cubicBezTo>
                    <a:pt x="162" y="30"/>
                    <a:pt x="162" y="30"/>
                    <a:pt x="162" y="30"/>
                  </a:cubicBezTo>
                  <a:cubicBezTo>
                    <a:pt x="162" y="29"/>
                    <a:pt x="162" y="29"/>
                    <a:pt x="162" y="29"/>
                  </a:cubicBezTo>
                  <a:cubicBezTo>
                    <a:pt x="160" y="31"/>
                    <a:pt x="160" y="31"/>
                    <a:pt x="160" y="31"/>
                  </a:cubicBezTo>
                  <a:cubicBezTo>
                    <a:pt x="160" y="35"/>
                    <a:pt x="160" y="35"/>
                    <a:pt x="160" y="35"/>
                  </a:cubicBezTo>
                  <a:cubicBezTo>
                    <a:pt x="159" y="37"/>
                    <a:pt x="159" y="37"/>
                    <a:pt x="159" y="37"/>
                  </a:cubicBezTo>
                  <a:cubicBezTo>
                    <a:pt x="159" y="39"/>
                    <a:pt x="159" y="39"/>
                    <a:pt x="159" y="39"/>
                  </a:cubicBezTo>
                  <a:cubicBezTo>
                    <a:pt x="161" y="43"/>
                    <a:pt x="161" y="43"/>
                    <a:pt x="161" y="43"/>
                  </a:cubicBezTo>
                  <a:cubicBezTo>
                    <a:pt x="162" y="45"/>
                    <a:pt x="162" y="45"/>
                    <a:pt x="162" y="45"/>
                  </a:cubicBezTo>
                  <a:cubicBezTo>
                    <a:pt x="163" y="48"/>
                    <a:pt x="163" y="48"/>
                    <a:pt x="163" y="48"/>
                  </a:cubicBezTo>
                  <a:close/>
                  <a:moveTo>
                    <a:pt x="68" y="62"/>
                  </a:moveTo>
                  <a:cubicBezTo>
                    <a:pt x="69" y="63"/>
                    <a:pt x="69" y="63"/>
                    <a:pt x="69" y="63"/>
                  </a:cubicBezTo>
                  <a:cubicBezTo>
                    <a:pt x="69" y="65"/>
                    <a:pt x="69" y="65"/>
                    <a:pt x="69" y="65"/>
                  </a:cubicBezTo>
                  <a:cubicBezTo>
                    <a:pt x="71" y="65"/>
                    <a:pt x="71" y="65"/>
                    <a:pt x="71" y="65"/>
                  </a:cubicBezTo>
                  <a:cubicBezTo>
                    <a:pt x="71" y="63"/>
                    <a:pt x="71" y="63"/>
                    <a:pt x="71" y="63"/>
                  </a:cubicBezTo>
                  <a:cubicBezTo>
                    <a:pt x="70" y="62"/>
                    <a:pt x="70" y="62"/>
                    <a:pt x="70" y="62"/>
                  </a:cubicBezTo>
                  <a:cubicBezTo>
                    <a:pt x="68" y="62"/>
                    <a:pt x="68" y="62"/>
                    <a:pt x="68" y="62"/>
                  </a:cubicBezTo>
                  <a:close/>
                  <a:moveTo>
                    <a:pt x="8" y="139"/>
                  </a:moveTo>
                  <a:cubicBezTo>
                    <a:pt x="9" y="140"/>
                    <a:pt x="9" y="140"/>
                    <a:pt x="9" y="140"/>
                  </a:cubicBezTo>
                  <a:cubicBezTo>
                    <a:pt x="12" y="141"/>
                    <a:pt x="12" y="141"/>
                    <a:pt x="12" y="141"/>
                  </a:cubicBezTo>
                  <a:cubicBezTo>
                    <a:pt x="13" y="141"/>
                    <a:pt x="13" y="141"/>
                    <a:pt x="13" y="141"/>
                  </a:cubicBezTo>
                  <a:cubicBezTo>
                    <a:pt x="15" y="141"/>
                    <a:pt x="15" y="141"/>
                    <a:pt x="15" y="141"/>
                  </a:cubicBezTo>
                  <a:cubicBezTo>
                    <a:pt x="14" y="140"/>
                    <a:pt x="14" y="140"/>
                    <a:pt x="14" y="140"/>
                  </a:cubicBezTo>
                  <a:cubicBezTo>
                    <a:pt x="13" y="140"/>
                    <a:pt x="13" y="140"/>
                    <a:pt x="13" y="140"/>
                  </a:cubicBezTo>
                  <a:cubicBezTo>
                    <a:pt x="11" y="138"/>
                    <a:pt x="11" y="138"/>
                    <a:pt x="11" y="138"/>
                  </a:cubicBezTo>
                  <a:cubicBezTo>
                    <a:pt x="10" y="139"/>
                    <a:pt x="10" y="139"/>
                    <a:pt x="10" y="139"/>
                  </a:cubicBezTo>
                  <a:cubicBezTo>
                    <a:pt x="9" y="138"/>
                    <a:pt x="9" y="138"/>
                    <a:pt x="9" y="138"/>
                  </a:cubicBezTo>
                  <a:cubicBezTo>
                    <a:pt x="8" y="139"/>
                    <a:pt x="8" y="139"/>
                    <a:pt x="8" y="139"/>
                  </a:cubicBezTo>
                  <a:close/>
                  <a:moveTo>
                    <a:pt x="0" y="139"/>
                  </a:moveTo>
                  <a:cubicBezTo>
                    <a:pt x="2" y="141"/>
                    <a:pt x="2" y="141"/>
                    <a:pt x="2" y="141"/>
                  </a:cubicBezTo>
                  <a:cubicBezTo>
                    <a:pt x="4" y="141"/>
                    <a:pt x="4" y="141"/>
                    <a:pt x="4" y="141"/>
                  </a:cubicBezTo>
                  <a:cubicBezTo>
                    <a:pt x="5" y="142"/>
                    <a:pt x="5" y="142"/>
                    <a:pt x="5" y="142"/>
                  </a:cubicBezTo>
                  <a:cubicBezTo>
                    <a:pt x="7" y="141"/>
                    <a:pt x="7" y="141"/>
                    <a:pt x="7" y="141"/>
                  </a:cubicBezTo>
                  <a:cubicBezTo>
                    <a:pt x="5" y="139"/>
                    <a:pt x="5" y="139"/>
                    <a:pt x="5" y="139"/>
                  </a:cubicBezTo>
                  <a:cubicBezTo>
                    <a:pt x="3" y="138"/>
                    <a:pt x="3" y="138"/>
                    <a:pt x="3" y="138"/>
                  </a:cubicBezTo>
                  <a:cubicBezTo>
                    <a:pt x="0" y="138"/>
                    <a:pt x="0" y="138"/>
                    <a:pt x="0" y="138"/>
                  </a:cubicBezTo>
                  <a:cubicBezTo>
                    <a:pt x="0" y="139"/>
                    <a:pt x="0" y="139"/>
                    <a:pt x="0" y="139"/>
                  </a:cubicBezTo>
                  <a:close/>
                  <a:moveTo>
                    <a:pt x="67" y="212"/>
                  </a:moveTo>
                  <a:cubicBezTo>
                    <a:pt x="67" y="213"/>
                    <a:pt x="67" y="213"/>
                    <a:pt x="67" y="213"/>
                  </a:cubicBezTo>
                  <a:cubicBezTo>
                    <a:pt x="67" y="214"/>
                    <a:pt x="67" y="214"/>
                    <a:pt x="67" y="214"/>
                  </a:cubicBezTo>
                  <a:cubicBezTo>
                    <a:pt x="68" y="212"/>
                    <a:pt x="68" y="212"/>
                    <a:pt x="68" y="212"/>
                  </a:cubicBezTo>
                  <a:cubicBezTo>
                    <a:pt x="68" y="212"/>
                    <a:pt x="68" y="212"/>
                    <a:pt x="68" y="212"/>
                  </a:cubicBezTo>
                  <a:cubicBezTo>
                    <a:pt x="67" y="212"/>
                    <a:pt x="67" y="212"/>
                    <a:pt x="67" y="212"/>
                  </a:cubicBezTo>
                  <a:close/>
                  <a:moveTo>
                    <a:pt x="67" y="220"/>
                  </a:moveTo>
                  <a:cubicBezTo>
                    <a:pt x="69" y="220"/>
                    <a:pt x="69" y="220"/>
                    <a:pt x="69" y="220"/>
                  </a:cubicBezTo>
                  <a:cubicBezTo>
                    <a:pt x="69" y="220"/>
                    <a:pt x="69" y="220"/>
                    <a:pt x="69" y="220"/>
                  </a:cubicBezTo>
                  <a:cubicBezTo>
                    <a:pt x="72" y="220"/>
                    <a:pt x="72" y="220"/>
                    <a:pt x="72" y="220"/>
                  </a:cubicBezTo>
                  <a:cubicBezTo>
                    <a:pt x="74" y="221"/>
                    <a:pt x="74" y="221"/>
                    <a:pt x="74" y="221"/>
                  </a:cubicBezTo>
                  <a:cubicBezTo>
                    <a:pt x="74" y="222"/>
                    <a:pt x="74" y="222"/>
                    <a:pt x="74" y="222"/>
                  </a:cubicBezTo>
                  <a:cubicBezTo>
                    <a:pt x="75" y="220"/>
                    <a:pt x="75" y="220"/>
                    <a:pt x="75" y="220"/>
                  </a:cubicBezTo>
                  <a:cubicBezTo>
                    <a:pt x="73" y="219"/>
                    <a:pt x="73" y="219"/>
                    <a:pt x="73" y="219"/>
                  </a:cubicBezTo>
                  <a:cubicBezTo>
                    <a:pt x="71" y="219"/>
                    <a:pt x="71" y="219"/>
                    <a:pt x="71" y="219"/>
                  </a:cubicBezTo>
                  <a:cubicBezTo>
                    <a:pt x="70" y="219"/>
                    <a:pt x="70" y="219"/>
                    <a:pt x="70" y="219"/>
                  </a:cubicBezTo>
                  <a:cubicBezTo>
                    <a:pt x="69" y="218"/>
                    <a:pt x="69" y="218"/>
                    <a:pt x="69" y="218"/>
                  </a:cubicBezTo>
                  <a:cubicBezTo>
                    <a:pt x="68" y="218"/>
                    <a:pt x="68" y="218"/>
                    <a:pt x="68" y="218"/>
                  </a:cubicBezTo>
                  <a:cubicBezTo>
                    <a:pt x="67" y="219"/>
                    <a:pt x="67" y="219"/>
                    <a:pt x="67" y="219"/>
                  </a:cubicBezTo>
                  <a:cubicBezTo>
                    <a:pt x="67" y="220"/>
                    <a:pt x="67" y="220"/>
                    <a:pt x="67" y="220"/>
                  </a:cubicBezTo>
                  <a:close/>
                  <a:moveTo>
                    <a:pt x="70" y="222"/>
                  </a:moveTo>
                  <a:cubicBezTo>
                    <a:pt x="70" y="223"/>
                    <a:pt x="70" y="223"/>
                    <a:pt x="70" y="223"/>
                  </a:cubicBezTo>
                  <a:cubicBezTo>
                    <a:pt x="71" y="223"/>
                    <a:pt x="71" y="223"/>
                    <a:pt x="71" y="223"/>
                  </a:cubicBezTo>
                  <a:cubicBezTo>
                    <a:pt x="70" y="222"/>
                    <a:pt x="70" y="222"/>
                    <a:pt x="70" y="222"/>
                  </a:cubicBezTo>
                  <a:cubicBezTo>
                    <a:pt x="70" y="222"/>
                    <a:pt x="70" y="222"/>
                    <a:pt x="70" y="222"/>
                  </a:cubicBezTo>
                  <a:close/>
                  <a:moveTo>
                    <a:pt x="70" y="234"/>
                  </a:moveTo>
                  <a:cubicBezTo>
                    <a:pt x="70" y="234"/>
                    <a:pt x="70" y="234"/>
                    <a:pt x="70" y="234"/>
                  </a:cubicBezTo>
                  <a:cubicBezTo>
                    <a:pt x="72" y="234"/>
                    <a:pt x="72" y="234"/>
                    <a:pt x="72" y="234"/>
                  </a:cubicBezTo>
                  <a:cubicBezTo>
                    <a:pt x="72" y="235"/>
                    <a:pt x="72" y="235"/>
                    <a:pt x="72" y="235"/>
                  </a:cubicBezTo>
                  <a:cubicBezTo>
                    <a:pt x="73" y="235"/>
                    <a:pt x="73" y="235"/>
                    <a:pt x="73" y="235"/>
                  </a:cubicBezTo>
                  <a:cubicBezTo>
                    <a:pt x="73" y="234"/>
                    <a:pt x="73" y="234"/>
                    <a:pt x="73" y="234"/>
                  </a:cubicBezTo>
                  <a:cubicBezTo>
                    <a:pt x="71" y="233"/>
                    <a:pt x="71" y="233"/>
                    <a:pt x="71" y="233"/>
                  </a:cubicBezTo>
                  <a:cubicBezTo>
                    <a:pt x="70" y="233"/>
                    <a:pt x="70" y="233"/>
                    <a:pt x="70" y="233"/>
                  </a:cubicBezTo>
                  <a:cubicBezTo>
                    <a:pt x="70" y="234"/>
                    <a:pt x="70" y="234"/>
                    <a:pt x="70" y="234"/>
                  </a:cubicBezTo>
                  <a:close/>
                  <a:moveTo>
                    <a:pt x="68" y="238"/>
                  </a:moveTo>
                  <a:cubicBezTo>
                    <a:pt x="69" y="238"/>
                    <a:pt x="69" y="238"/>
                    <a:pt x="69" y="238"/>
                  </a:cubicBezTo>
                  <a:cubicBezTo>
                    <a:pt x="70" y="239"/>
                    <a:pt x="70" y="239"/>
                    <a:pt x="70" y="239"/>
                  </a:cubicBezTo>
                  <a:cubicBezTo>
                    <a:pt x="71" y="238"/>
                    <a:pt x="71" y="238"/>
                    <a:pt x="71" y="238"/>
                  </a:cubicBezTo>
                  <a:cubicBezTo>
                    <a:pt x="69" y="238"/>
                    <a:pt x="69" y="238"/>
                    <a:pt x="69" y="238"/>
                  </a:cubicBezTo>
                  <a:cubicBezTo>
                    <a:pt x="69" y="237"/>
                    <a:pt x="69" y="237"/>
                    <a:pt x="69" y="237"/>
                  </a:cubicBezTo>
                  <a:cubicBezTo>
                    <a:pt x="68" y="238"/>
                    <a:pt x="68" y="238"/>
                    <a:pt x="68" y="238"/>
                  </a:cubicBezTo>
                  <a:close/>
                  <a:moveTo>
                    <a:pt x="71" y="245"/>
                  </a:moveTo>
                  <a:cubicBezTo>
                    <a:pt x="71" y="245"/>
                    <a:pt x="71" y="245"/>
                    <a:pt x="71" y="245"/>
                  </a:cubicBezTo>
                  <a:cubicBezTo>
                    <a:pt x="72" y="244"/>
                    <a:pt x="72" y="244"/>
                    <a:pt x="72" y="244"/>
                  </a:cubicBezTo>
                  <a:cubicBezTo>
                    <a:pt x="71" y="243"/>
                    <a:pt x="71" y="243"/>
                    <a:pt x="71" y="243"/>
                  </a:cubicBezTo>
                  <a:cubicBezTo>
                    <a:pt x="71" y="242"/>
                    <a:pt x="71" y="242"/>
                    <a:pt x="71" y="242"/>
                  </a:cubicBezTo>
                  <a:cubicBezTo>
                    <a:pt x="71" y="243"/>
                    <a:pt x="71" y="243"/>
                    <a:pt x="71" y="243"/>
                  </a:cubicBezTo>
                  <a:cubicBezTo>
                    <a:pt x="71" y="245"/>
                    <a:pt x="71" y="245"/>
                    <a:pt x="71" y="245"/>
                  </a:cubicBezTo>
                  <a:close/>
                  <a:moveTo>
                    <a:pt x="73" y="247"/>
                  </a:moveTo>
                  <a:cubicBezTo>
                    <a:pt x="73" y="247"/>
                    <a:pt x="73" y="247"/>
                    <a:pt x="73" y="247"/>
                  </a:cubicBezTo>
                  <a:cubicBezTo>
                    <a:pt x="74" y="247"/>
                    <a:pt x="74" y="247"/>
                    <a:pt x="74" y="247"/>
                  </a:cubicBezTo>
                  <a:cubicBezTo>
                    <a:pt x="73" y="247"/>
                    <a:pt x="73" y="247"/>
                    <a:pt x="73" y="247"/>
                  </a:cubicBezTo>
                  <a:cubicBezTo>
                    <a:pt x="73" y="247"/>
                    <a:pt x="73" y="247"/>
                    <a:pt x="73" y="247"/>
                  </a:cubicBezTo>
                  <a:close/>
                  <a:moveTo>
                    <a:pt x="68" y="248"/>
                  </a:moveTo>
                  <a:cubicBezTo>
                    <a:pt x="68" y="247"/>
                    <a:pt x="68" y="247"/>
                    <a:pt x="68" y="247"/>
                  </a:cubicBezTo>
                  <a:cubicBezTo>
                    <a:pt x="68" y="246"/>
                    <a:pt x="68" y="246"/>
                    <a:pt x="68" y="246"/>
                  </a:cubicBezTo>
                  <a:cubicBezTo>
                    <a:pt x="68" y="247"/>
                    <a:pt x="68" y="247"/>
                    <a:pt x="68" y="247"/>
                  </a:cubicBezTo>
                  <a:cubicBezTo>
                    <a:pt x="68" y="248"/>
                    <a:pt x="68" y="248"/>
                    <a:pt x="68" y="248"/>
                  </a:cubicBezTo>
                  <a:close/>
                  <a:moveTo>
                    <a:pt x="70" y="247"/>
                  </a:moveTo>
                  <a:cubicBezTo>
                    <a:pt x="71" y="248"/>
                    <a:pt x="71" y="248"/>
                    <a:pt x="71" y="248"/>
                  </a:cubicBezTo>
                  <a:cubicBezTo>
                    <a:pt x="71" y="247"/>
                    <a:pt x="71" y="247"/>
                    <a:pt x="71" y="247"/>
                  </a:cubicBezTo>
                  <a:cubicBezTo>
                    <a:pt x="70" y="247"/>
                    <a:pt x="70" y="247"/>
                    <a:pt x="70" y="247"/>
                  </a:cubicBezTo>
                  <a:cubicBezTo>
                    <a:pt x="70" y="247"/>
                    <a:pt x="70" y="247"/>
                    <a:pt x="70" y="247"/>
                  </a:cubicBezTo>
                  <a:close/>
                  <a:moveTo>
                    <a:pt x="69" y="250"/>
                  </a:moveTo>
                  <a:cubicBezTo>
                    <a:pt x="70" y="249"/>
                    <a:pt x="70" y="249"/>
                    <a:pt x="70" y="249"/>
                  </a:cubicBezTo>
                  <a:cubicBezTo>
                    <a:pt x="70" y="249"/>
                    <a:pt x="70" y="249"/>
                    <a:pt x="70" y="249"/>
                  </a:cubicBezTo>
                  <a:cubicBezTo>
                    <a:pt x="70" y="249"/>
                    <a:pt x="70" y="249"/>
                    <a:pt x="70" y="249"/>
                  </a:cubicBezTo>
                  <a:cubicBezTo>
                    <a:pt x="69" y="250"/>
                    <a:pt x="69" y="250"/>
                    <a:pt x="69" y="250"/>
                  </a:cubicBezTo>
                  <a:close/>
                  <a:moveTo>
                    <a:pt x="71" y="253"/>
                  </a:moveTo>
                  <a:cubicBezTo>
                    <a:pt x="71" y="252"/>
                    <a:pt x="71" y="252"/>
                    <a:pt x="71" y="252"/>
                  </a:cubicBezTo>
                  <a:cubicBezTo>
                    <a:pt x="70" y="252"/>
                    <a:pt x="70" y="252"/>
                    <a:pt x="70" y="252"/>
                  </a:cubicBezTo>
                  <a:cubicBezTo>
                    <a:pt x="69" y="252"/>
                    <a:pt x="69" y="252"/>
                    <a:pt x="69" y="252"/>
                  </a:cubicBezTo>
                  <a:cubicBezTo>
                    <a:pt x="69" y="253"/>
                    <a:pt x="69" y="253"/>
                    <a:pt x="69" y="253"/>
                  </a:cubicBezTo>
                  <a:cubicBezTo>
                    <a:pt x="71" y="253"/>
                    <a:pt x="71" y="253"/>
                    <a:pt x="71" y="253"/>
                  </a:cubicBezTo>
                  <a:close/>
                  <a:moveTo>
                    <a:pt x="72" y="254"/>
                  </a:moveTo>
                  <a:cubicBezTo>
                    <a:pt x="73" y="254"/>
                    <a:pt x="73" y="254"/>
                    <a:pt x="73" y="254"/>
                  </a:cubicBezTo>
                  <a:cubicBezTo>
                    <a:pt x="73" y="253"/>
                    <a:pt x="73" y="253"/>
                    <a:pt x="73" y="253"/>
                  </a:cubicBezTo>
                  <a:cubicBezTo>
                    <a:pt x="72" y="253"/>
                    <a:pt x="72" y="253"/>
                    <a:pt x="72" y="253"/>
                  </a:cubicBezTo>
                  <a:cubicBezTo>
                    <a:pt x="71" y="253"/>
                    <a:pt x="71" y="253"/>
                    <a:pt x="71" y="253"/>
                  </a:cubicBezTo>
                  <a:cubicBezTo>
                    <a:pt x="71" y="253"/>
                    <a:pt x="72" y="254"/>
                    <a:pt x="72" y="254"/>
                  </a:cubicBezTo>
                  <a:close/>
                  <a:moveTo>
                    <a:pt x="67" y="258"/>
                  </a:moveTo>
                  <a:cubicBezTo>
                    <a:pt x="68" y="258"/>
                    <a:pt x="68" y="258"/>
                    <a:pt x="68" y="258"/>
                  </a:cubicBezTo>
                  <a:cubicBezTo>
                    <a:pt x="68" y="258"/>
                    <a:pt x="68" y="258"/>
                    <a:pt x="68" y="258"/>
                  </a:cubicBezTo>
                  <a:cubicBezTo>
                    <a:pt x="68" y="257"/>
                    <a:pt x="68" y="257"/>
                    <a:pt x="68" y="257"/>
                  </a:cubicBezTo>
                  <a:cubicBezTo>
                    <a:pt x="67" y="257"/>
                    <a:pt x="67" y="257"/>
                    <a:pt x="67" y="257"/>
                  </a:cubicBezTo>
                  <a:cubicBezTo>
                    <a:pt x="66" y="258"/>
                    <a:pt x="66" y="258"/>
                    <a:pt x="66" y="258"/>
                  </a:cubicBezTo>
                  <a:cubicBezTo>
                    <a:pt x="67" y="258"/>
                    <a:pt x="67" y="258"/>
                    <a:pt x="67" y="258"/>
                  </a:cubicBezTo>
                  <a:close/>
                  <a:moveTo>
                    <a:pt x="69" y="261"/>
                  </a:moveTo>
                  <a:cubicBezTo>
                    <a:pt x="72" y="259"/>
                    <a:pt x="72" y="259"/>
                    <a:pt x="72" y="259"/>
                  </a:cubicBezTo>
                  <a:cubicBezTo>
                    <a:pt x="74" y="258"/>
                    <a:pt x="74" y="258"/>
                    <a:pt x="74" y="258"/>
                  </a:cubicBezTo>
                  <a:cubicBezTo>
                    <a:pt x="74" y="257"/>
                    <a:pt x="74" y="257"/>
                    <a:pt x="74" y="257"/>
                  </a:cubicBezTo>
                  <a:cubicBezTo>
                    <a:pt x="72" y="257"/>
                    <a:pt x="72" y="257"/>
                    <a:pt x="72" y="257"/>
                  </a:cubicBezTo>
                  <a:cubicBezTo>
                    <a:pt x="71" y="258"/>
                    <a:pt x="71" y="258"/>
                    <a:pt x="71" y="258"/>
                  </a:cubicBezTo>
                  <a:cubicBezTo>
                    <a:pt x="70" y="258"/>
                    <a:pt x="70" y="258"/>
                    <a:pt x="70" y="258"/>
                  </a:cubicBezTo>
                  <a:cubicBezTo>
                    <a:pt x="69" y="259"/>
                    <a:pt x="69" y="259"/>
                    <a:pt x="69" y="259"/>
                  </a:cubicBezTo>
                  <a:cubicBezTo>
                    <a:pt x="68" y="260"/>
                    <a:pt x="68" y="260"/>
                    <a:pt x="68" y="260"/>
                  </a:cubicBezTo>
                  <a:cubicBezTo>
                    <a:pt x="68" y="261"/>
                    <a:pt x="68" y="261"/>
                    <a:pt x="68" y="261"/>
                  </a:cubicBezTo>
                  <a:cubicBezTo>
                    <a:pt x="68" y="261"/>
                    <a:pt x="68" y="261"/>
                    <a:pt x="68" y="261"/>
                  </a:cubicBezTo>
                  <a:cubicBezTo>
                    <a:pt x="69" y="262"/>
                    <a:pt x="69" y="262"/>
                    <a:pt x="69" y="262"/>
                  </a:cubicBezTo>
                  <a:cubicBezTo>
                    <a:pt x="69" y="261"/>
                    <a:pt x="69" y="261"/>
                    <a:pt x="69" y="261"/>
                  </a:cubicBezTo>
                  <a:close/>
                  <a:moveTo>
                    <a:pt x="72" y="261"/>
                  </a:moveTo>
                  <a:cubicBezTo>
                    <a:pt x="73" y="261"/>
                    <a:pt x="73" y="261"/>
                    <a:pt x="73" y="261"/>
                  </a:cubicBezTo>
                  <a:cubicBezTo>
                    <a:pt x="73" y="260"/>
                    <a:pt x="73" y="260"/>
                    <a:pt x="73" y="260"/>
                  </a:cubicBezTo>
                  <a:cubicBezTo>
                    <a:pt x="73" y="260"/>
                    <a:pt x="73" y="260"/>
                    <a:pt x="73" y="260"/>
                  </a:cubicBezTo>
                  <a:cubicBezTo>
                    <a:pt x="72" y="261"/>
                    <a:pt x="72" y="261"/>
                    <a:pt x="72" y="261"/>
                  </a:cubicBezTo>
                  <a:close/>
                  <a:moveTo>
                    <a:pt x="71" y="262"/>
                  </a:moveTo>
                  <a:cubicBezTo>
                    <a:pt x="72" y="262"/>
                    <a:pt x="72" y="262"/>
                    <a:pt x="72" y="262"/>
                  </a:cubicBezTo>
                  <a:cubicBezTo>
                    <a:pt x="72" y="261"/>
                    <a:pt x="72" y="261"/>
                    <a:pt x="72" y="261"/>
                  </a:cubicBezTo>
                  <a:cubicBezTo>
                    <a:pt x="71" y="262"/>
                    <a:pt x="71" y="262"/>
                    <a:pt x="71" y="262"/>
                  </a:cubicBezTo>
                  <a:cubicBezTo>
                    <a:pt x="71" y="262"/>
                    <a:pt x="71" y="262"/>
                    <a:pt x="71" y="262"/>
                  </a:cubicBezTo>
                  <a:close/>
                  <a:moveTo>
                    <a:pt x="69" y="263"/>
                  </a:moveTo>
                  <a:cubicBezTo>
                    <a:pt x="69" y="262"/>
                    <a:pt x="69" y="262"/>
                    <a:pt x="69" y="262"/>
                  </a:cubicBezTo>
                  <a:cubicBezTo>
                    <a:pt x="69" y="262"/>
                    <a:pt x="69" y="262"/>
                    <a:pt x="69" y="262"/>
                  </a:cubicBezTo>
                  <a:cubicBezTo>
                    <a:pt x="68" y="262"/>
                    <a:pt x="68" y="262"/>
                    <a:pt x="68" y="262"/>
                  </a:cubicBezTo>
                  <a:cubicBezTo>
                    <a:pt x="68" y="263"/>
                    <a:pt x="68" y="263"/>
                    <a:pt x="68" y="263"/>
                  </a:cubicBezTo>
                  <a:cubicBezTo>
                    <a:pt x="69" y="263"/>
                    <a:pt x="69" y="263"/>
                    <a:pt x="69" y="263"/>
                  </a:cubicBezTo>
                  <a:close/>
                  <a:moveTo>
                    <a:pt x="66" y="269"/>
                  </a:moveTo>
                  <a:cubicBezTo>
                    <a:pt x="66" y="271"/>
                    <a:pt x="66" y="271"/>
                    <a:pt x="66" y="271"/>
                  </a:cubicBezTo>
                  <a:cubicBezTo>
                    <a:pt x="67" y="270"/>
                    <a:pt x="67" y="270"/>
                    <a:pt x="67" y="270"/>
                  </a:cubicBezTo>
                  <a:cubicBezTo>
                    <a:pt x="68" y="269"/>
                    <a:pt x="68" y="269"/>
                    <a:pt x="68" y="269"/>
                  </a:cubicBezTo>
                  <a:cubicBezTo>
                    <a:pt x="70" y="268"/>
                    <a:pt x="70" y="268"/>
                    <a:pt x="70" y="268"/>
                  </a:cubicBezTo>
                  <a:cubicBezTo>
                    <a:pt x="70" y="267"/>
                    <a:pt x="70" y="267"/>
                    <a:pt x="70" y="267"/>
                  </a:cubicBezTo>
                  <a:cubicBezTo>
                    <a:pt x="69" y="267"/>
                    <a:pt x="69" y="267"/>
                    <a:pt x="69" y="267"/>
                  </a:cubicBezTo>
                  <a:cubicBezTo>
                    <a:pt x="69" y="268"/>
                    <a:pt x="69" y="268"/>
                    <a:pt x="69" y="268"/>
                  </a:cubicBezTo>
                  <a:cubicBezTo>
                    <a:pt x="67" y="268"/>
                    <a:pt x="67" y="268"/>
                    <a:pt x="67" y="268"/>
                  </a:cubicBezTo>
                  <a:cubicBezTo>
                    <a:pt x="66" y="269"/>
                    <a:pt x="66" y="269"/>
                    <a:pt x="66" y="269"/>
                  </a:cubicBezTo>
                  <a:cubicBezTo>
                    <a:pt x="66" y="269"/>
                    <a:pt x="66" y="269"/>
                    <a:pt x="66" y="269"/>
                  </a:cubicBezTo>
                  <a:close/>
                  <a:moveTo>
                    <a:pt x="64" y="274"/>
                  </a:moveTo>
                  <a:cubicBezTo>
                    <a:pt x="65" y="276"/>
                    <a:pt x="65" y="276"/>
                    <a:pt x="65" y="276"/>
                  </a:cubicBezTo>
                  <a:cubicBezTo>
                    <a:pt x="66" y="276"/>
                    <a:pt x="66" y="276"/>
                    <a:pt x="66" y="276"/>
                  </a:cubicBezTo>
                  <a:cubicBezTo>
                    <a:pt x="66" y="275"/>
                    <a:pt x="66" y="275"/>
                    <a:pt x="66" y="275"/>
                  </a:cubicBezTo>
                  <a:cubicBezTo>
                    <a:pt x="65" y="274"/>
                    <a:pt x="65" y="274"/>
                    <a:pt x="65" y="274"/>
                  </a:cubicBezTo>
                  <a:cubicBezTo>
                    <a:pt x="64" y="274"/>
                    <a:pt x="64" y="274"/>
                    <a:pt x="64" y="274"/>
                  </a:cubicBezTo>
                  <a:close/>
                  <a:moveTo>
                    <a:pt x="103" y="478"/>
                  </a:moveTo>
                  <a:cubicBezTo>
                    <a:pt x="104" y="476"/>
                    <a:pt x="104" y="476"/>
                    <a:pt x="104" y="476"/>
                  </a:cubicBezTo>
                  <a:cubicBezTo>
                    <a:pt x="105" y="476"/>
                    <a:pt x="105" y="476"/>
                    <a:pt x="105" y="476"/>
                  </a:cubicBezTo>
                  <a:cubicBezTo>
                    <a:pt x="106" y="476"/>
                    <a:pt x="106" y="476"/>
                    <a:pt x="106" y="476"/>
                  </a:cubicBezTo>
                  <a:cubicBezTo>
                    <a:pt x="105" y="477"/>
                    <a:pt x="105" y="477"/>
                    <a:pt x="105" y="477"/>
                  </a:cubicBezTo>
                  <a:cubicBezTo>
                    <a:pt x="104" y="477"/>
                    <a:pt x="104" y="477"/>
                    <a:pt x="104" y="477"/>
                  </a:cubicBezTo>
                  <a:cubicBezTo>
                    <a:pt x="104" y="478"/>
                    <a:pt x="104" y="478"/>
                    <a:pt x="104" y="478"/>
                  </a:cubicBezTo>
                  <a:cubicBezTo>
                    <a:pt x="103" y="478"/>
                    <a:pt x="103" y="478"/>
                    <a:pt x="103" y="478"/>
                  </a:cubicBezTo>
                  <a:close/>
                  <a:moveTo>
                    <a:pt x="94" y="472"/>
                  </a:moveTo>
                  <a:cubicBezTo>
                    <a:pt x="94" y="472"/>
                    <a:pt x="94" y="472"/>
                    <a:pt x="94" y="472"/>
                  </a:cubicBezTo>
                  <a:cubicBezTo>
                    <a:pt x="94" y="471"/>
                    <a:pt x="94" y="471"/>
                    <a:pt x="94" y="471"/>
                  </a:cubicBezTo>
                  <a:cubicBezTo>
                    <a:pt x="95" y="470"/>
                    <a:pt x="95" y="470"/>
                    <a:pt x="95" y="470"/>
                  </a:cubicBezTo>
                  <a:cubicBezTo>
                    <a:pt x="95" y="469"/>
                    <a:pt x="95" y="469"/>
                    <a:pt x="95" y="469"/>
                  </a:cubicBezTo>
                  <a:cubicBezTo>
                    <a:pt x="94" y="469"/>
                    <a:pt x="94" y="469"/>
                    <a:pt x="94" y="469"/>
                  </a:cubicBezTo>
                  <a:cubicBezTo>
                    <a:pt x="94" y="470"/>
                    <a:pt x="94" y="470"/>
                    <a:pt x="94" y="470"/>
                  </a:cubicBezTo>
                  <a:cubicBezTo>
                    <a:pt x="93" y="470"/>
                    <a:pt x="93" y="470"/>
                    <a:pt x="93" y="470"/>
                  </a:cubicBezTo>
                  <a:cubicBezTo>
                    <a:pt x="94" y="472"/>
                    <a:pt x="94" y="472"/>
                    <a:pt x="94" y="472"/>
                  </a:cubicBezTo>
                  <a:close/>
                  <a:moveTo>
                    <a:pt x="87" y="460"/>
                  </a:moveTo>
                  <a:cubicBezTo>
                    <a:pt x="87" y="461"/>
                    <a:pt x="87" y="461"/>
                    <a:pt x="87" y="461"/>
                  </a:cubicBezTo>
                  <a:cubicBezTo>
                    <a:pt x="89" y="461"/>
                    <a:pt x="89" y="461"/>
                    <a:pt x="89" y="461"/>
                  </a:cubicBezTo>
                  <a:cubicBezTo>
                    <a:pt x="90" y="460"/>
                    <a:pt x="90" y="460"/>
                    <a:pt x="90" y="460"/>
                  </a:cubicBezTo>
                  <a:cubicBezTo>
                    <a:pt x="89" y="460"/>
                    <a:pt x="89" y="460"/>
                    <a:pt x="89" y="460"/>
                  </a:cubicBezTo>
                  <a:cubicBezTo>
                    <a:pt x="88" y="460"/>
                    <a:pt x="88" y="460"/>
                    <a:pt x="88" y="460"/>
                  </a:cubicBezTo>
                  <a:cubicBezTo>
                    <a:pt x="87" y="460"/>
                    <a:pt x="87" y="460"/>
                    <a:pt x="87" y="460"/>
                  </a:cubicBezTo>
                  <a:close/>
                  <a:moveTo>
                    <a:pt x="84" y="460"/>
                  </a:moveTo>
                  <a:cubicBezTo>
                    <a:pt x="84" y="461"/>
                    <a:pt x="84" y="461"/>
                    <a:pt x="84" y="461"/>
                  </a:cubicBezTo>
                  <a:cubicBezTo>
                    <a:pt x="85" y="461"/>
                    <a:pt x="85" y="461"/>
                    <a:pt x="85" y="461"/>
                  </a:cubicBezTo>
                  <a:cubicBezTo>
                    <a:pt x="85" y="460"/>
                    <a:pt x="85" y="460"/>
                    <a:pt x="85" y="460"/>
                  </a:cubicBezTo>
                  <a:cubicBezTo>
                    <a:pt x="84" y="460"/>
                    <a:pt x="84" y="460"/>
                    <a:pt x="84" y="460"/>
                  </a:cubicBezTo>
                  <a:cubicBezTo>
                    <a:pt x="84" y="460"/>
                    <a:pt x="84" y="460"/>
                    <a:pt x="84" y="460"/>
                  </a:cubicBezTo>
                  <a:close/>
                  <a:moveTo>
                    <a:pt x="74" y="461"/>
                  </a:moveTo>
                  <a:cubicBezTo>
                    <a:pt x="74" y="462"/>
                    <a:pt x="74" y="462"/>
                    <a:pt x="74" y="462"/>
                  </a:cubicBezTo>
                  <a:cubicBezTo>
                    <a:pt x="75" y="462"/>
                    <a:pt x="75" y="462"/>
                    <a:pt x="75" y="462"/>
                  </a:cubicBezTo>
                  <a:cubicBezTo>
                    <a:pt x="76" y="463"/>
                    <a:pt x="76" y="463"/>
                    <a:pt x="76" y="463"/>
                  </a:cubicBezTo>
                  <a:cubicBezTo>
                    <a:pt x="77" y="462"/>
                    <a:pt x="77" y="462"/>
                    <a:pt x="77" y="462"/>
                  </a:cubicBezTo>
                  <a:cubicBezTo>
                    <a:pt x="76" y="461"/>
                    <a:pt x="76" y="461"/>
                    <a:pt x="76" y="461"/>
                  </a:cubicBezTo>
                  <a:cubicBezTo>
                    <a:pt x="75" y="461"/>
                    <a:pt x="75" y="461"/>
                    <a:pt x="75" y="461"/>
                  </a:cubicBezTo>
                  <a:cubicBezTo>
                    <a:pt x="74" y="461"/>
                    <a:pt x="74" y="461"/>
                    <a:pt x="74" y="461"/>
                  </a:cubicBezTo>
                  <a:close/>
                  <a:moveTo>
                    <a:pt x="62" y="407"/>
                  </a:moveTo>
                  <a:cubicBezTo>
                    <a:pt x="63" y="407"/>
                    <a:pt x="63" y="407"/>
                    <a:pt x="63" y="407"/>
                  </a:cubicBezTo>
                  <a:cubicBezTo>
                    <a:pt x="64" y="406"/>
                    <a:pt x="64" y="406"/>
                    <a:pt x="64" y="406"/>
                  </a:cubicBezTo>
                  <a:cubicBezTo>
                    <a:pt x="65" y="404"/>
                    <a:pt x="65" y="404"/>
                    <a:pt x="65" y="404"/>
                  </a:cubicBezTo>
                  <a:cubicBezTo>
                    <a:pt x="65" y="405"/>
                    <a:pt x="65" y="405"/>
                    <a:pt x="65" y="405"/>
                  </a:cubicBezTo>
                  <a:cubicBezTo>
                    <a:pt x="64" y="406"/>
                    <a:pt x="64" y="406"/>
                    <a:pt x="64" y="406"/>
                  </a:cubicBezTo>
                  <a:cubicBezTo>
                    <a:pt x="62" y="407"/>
                    <a:pt x="62" y="407"/>
                    <a:pt x="62" y="407"/>
                  </a:cubicBezTo>
                  <a:close/>
                  <a:moveTo>
                    <a:pt x="62" y="405"/>
                  </a:moveTo>
                  <a:cubicBezTo>
                    <a:pt x="62" y="405"/>
                    <a:pt x="62" y="406"/>
                    <a:pt x="62" y="406"/>
                  </a:cubicBezTo>
                  <a:cubicBezTo>
                    <a:pt x="63" y="406"/>
                    <a:pt x="63" y="406"/>
                    <a:pt x="63" y="406"/>
                  </a:cubicBezTo>
                  <a:cubicBezTo>
                    <a:pt x="64" y="405"/>
                    <a:pt x="64" y="405"/>
                    <a:pt x="64" y="405"/>
                  </a:cubicBezTo>
                  <a:cubicBezTo>
                    <a:pt x="64" y="404"/>
                    <a:pt x="64" y="404"/>
                    <a:pt x="64" y="404"/>
                  </a:cubicBezTo>
                  <a:cubicBezTo>
                    <a:pt x="63" y="404"/>
                    <a:pt x="63" y="404"/>
                    <a:pt x="63" y="404"/>
                  </a:cubicBezTo>
                  <a:cubicBezTo>
                    <a:pt x="62" y="405"/>
                    <a:pt x="62" y="405"/>
                    <a:pt x="62" y="405"/>
                  </a:cubicBezTo>
                  <a:close/>
                  <a:moveTo>
                    <a:pt x="55" y="387"/>
                  </a:moveTo>
                  <a:cubicBezTo>
                    <a:pt x="54" y="388"/>
                    <a:pt x="54" y="388"/>
                    <a:pt x="54" y="388"/>
                  </a:cubicBezTo>
                  <a:cubicBezTo>
                    <a:pt x="55" y="389"/>
                    <a:pt x="55" y="389"/>
                    <a:pt x="55" y="389"/>
                  </a:cubicBezTo>
                  <a:cubicBezTo>
                    <a:pt x="56" y="388"/>
                    <a:pt x="56" y="388"/>
                    <a:pt x="56" y="388"/>
                  </a:cubicBezTo>
                  <a:cubicBezTo>
                    <a:pt x="56" y="387"/>
                    <a:pt x="56" y="387"/>
                    <a:pt x="56" y="387"/>
                  </a:cubicBezTo>
                  <a:cubicBezTo>
                    <a:pt x="55" y="387"/>
                    <a:pt x="55" y="387"/>
                    <a:pt x="55" y="387"/>
                  </a:cubicBezTo>
                  <a:cubicBezTo>
                    <a:pt x="55" y="387"/>
                    <a:pt x="55" y="387"/>
                    <a:pt x="55" y="387"/>
                  </a:cubicBezTo>
                  <a:close/>
                  <a:moveTo>
                    <a:pt x="54" y="385"/>
                  </a:moveTo>
                  <a:cubicBezTo>
                    <a:pt x="54" y="386"/>
                    <a:pt x="54" y="386"/>
                    <a:pt x="54" y="386"/>
                  </a:cubicBezTo>
                  <a:cubicBezTo>
                    <a:pt x="56" y="386"/>
                    <a:pt x="56" y="386"/>
                    <a:pt x="56" y="386"/>
                  </a:cubicBezTo>
                  <a:cubicBezTo>
                    <a:pt x="56" y="385"/>
                    <a:pt x="56" y="385"/>
                    <a:pt x="56" y="385"/>
                  </a:cubicBezTo>
                  <a:cubicBezTo>
                    <a:pt x="55" y="385"/>
                    <a:pt x="55" y="385"/>
                    <a:pt x="55" y="385"/>
                  </a:cubicBezTo>
                  <a:cubicBezTo>
                    <a:pt x="54" y="385"/>
                    <a:pt x="54" y="385"/>
                    <a:pt x="54" y="385"/>
                  </a:cubicBezTo>
                  <a:close/>
                  <a:moveTo>
                    <a:pt x="55" y="368"/>
                  </a:moveTo>
                  <a:cubicBezTo>
                    <a:pt x="56" y="369"/>
                    <a:pt x="56" y="369"/>
                    <a:pt x="56" y="369"/>
                  </a:cubicBezTo>
                  <a:cubicBezTo>
                    <a:pt x="57" y="368"/>
                    <a:pt x="57" y="368"/>
                    <a:pt x="57" y="368"/>
                  </a:cubicBezTo>
                  <a:cubicBezTo>
                    <a:pt x="56" y="367"/>
                    <a:pt x="56" y="367"/>
                    <a:pt x="56" y="367"/>
                  </a:cubicBezTo>
                  <a:cubicBezTo>
                    <a:pt x="55" y="368"/>
                    <a:pt x="55" y="368"/>
                    <a:pt x="55" y="368"/>
                  </a:cubicBezTo>
                  <a:close/>
                  <a:moveTo>
                    <a:pt x="56" y="366"/>
                  </a:moveTo>
                  <a:cubicBezTo>
                    <a:pt x="56" y="367"/>
                    <a:pt x="56" y="367"/>
                    <a:pt x="56" y="367"/>
                  </a:cubicBezTo>
                  <a:cubicBezTo>
                    <a:pt x="58" y="367"/>
                    <a:pt x="58" y="367"/>
                    <a:pt x="58" y="367"/>
                  </a:cubicBezTo>
                  <a:cubicBezTo>
                    <a:pt x="59" y="366"/>
                    <a:pt x="59" y="366"/>
                    <a:pt x="59" y="366"/>
                  </a:cubicBezTo>
                  <a:cubicBezTo>
                    <a:pt x="57" y="366"/>
                    <a:pt x="57" y="366"/>
                    <a:pt x="57" y="366"/>
                  </a:cubicBezTo>
                  <a:cubicBezTo>
                    <a:pt x="56" y="366"/>
                    <a:pt x="56" y="366"/>
                    <a:pt x="56" y="366"/>
                  </a:cubicBezTo>
                  <a:cubicBezTo>
                    <a:pt x="56" y="366"/>
                    <a:pt x="56" y="366"/>
                    <a:pt x="56" y="366"/>
                  </a:cubicBezTo>
                  <a:close/>
                  <a:moveTo>
                    <a:pt x="53" y="366"/>
                  </a:moveTo>
                  <a:cubicBezTo>
                    <a:pt x="53" y="367"/>
                    <a:pt x="53" y="367"/>
                    <a:pt x="53" y="367"/>
                  </a:cubicBezTo>
                  <a:cubicBezTo>
                    <a:pt x="54" y="366"/>
                    <a:pt x="54" y="366"/>
                    <a:pt x="54" y="366"/>
                  </a:cubicBezTo>
                  <a:cubicBezTo>
                    <a:pt x="53" y="366"/>
                    <a:pt x="53" y="366"/>
                    <a:pt x="53" y="366"/>
                  </a:cubicBezTo>
                  <a:cubicBezTo>
                    <a:pt x="53" y="366"/>
                    <a:pt x="53" y="366"/>
                    <a:pt x="53" y="366"/>
                  </a:cubicBezTo>
                  <a:cubicBezTo>
                    <a:pt x="53" y="366"/>
                    <a:pt x="53" y="366"/>
                    <a:pt x="53" y="366"/>
                  </a:cubicBezTo>
                  <a:close/>
                  <a:moveTo>
                    <a:pt x="57" y="351"/>
                  </a:moveTo>
                  <a:cubicBezTo>
                    <a:pt x="57" y="351"/>
                    <a:pt x="57" y="351"/>
                    <a:pt x="57" y="351"/>
                  </a:cubicBezTo>
                  <a:cubicBezTo>
                    <a:pt x="57" y="352"/>
                    <a:pt x="57" y="352"/>
                    <a:pt x="57" y="352"/>
                  </a:cubicBezTo>
                  <a:cubicBezTo>
                    <a:pt x="58" y="351"/>
                    <a:pt x="58" y="351"/>
                    <a:pt x="58" y="351"/>
                  </a:cubicBezTo>
                  <a:cubicBezTo>
                    <a:pt x="59" y="350"/>
                    <a:pt x="59" y="350"/>
                    <a:pt x="59" y="350"/>
                  </a:cubicBezTo>
                  <a:cubicBezTo>
                    <a:pt x="59" y="350"/>
                    <a:pt x="59" y="350"/>
                    <a:pt x="59" y="350"/>
                  </a:cubicBezTo>
                  <a:cubicBezTo>
                    <a:pt x="58" y="350"/>
                    <a:pt x="58" y="350"/>
                    <a:pt x="58" y="350"/>
                  </a:cubicBezTo>
                  <a:cubicBezTo>
                    <a:pt x="57" y="351"/>
                    <a:pt x="57" y="351"/>
                    <a:pt x="57" y="351"/>
                  </a:cubicBezTo>
                  <a:close/>
                  <a:moveTo>
                    <a:pt x="71" y="345"/>
                  </a:moveTo>
                  <a:cubicBezTo>
                    <a:pt x="72" y="345"/>
                    <a:pt x="72" y="345"/>
                    <a:pt x="72" y="345"/>
                  </a:cubicBezTo>
                  <a:cubicBezTo>
                    <a:pt x="75" y="345"/>
                    <a:pt x="75" y="345"/>
                    <a:pt x="75" y="345"/>
                  </a:cubicBezTo>
                  <a:cubicBezTo>
                    <a:pt x="75" y="344"/>
                    <a:pt x="75" y="344"/>
                    <a:pt x="75" y="344"/>
                  </a:cubicBezTo>
                  <a:cubicBezTo>
                    <a:pt x="73" y="344"/>
                    <a:pt x="73" y="344"/>
                    <a:pt x="73" y="344"/>
                  </a:cubicBezTo>
                  <a:cubicBezTo>
                    <a:pt x="71" y="344"/>
                    <a:pt x="71" y="344"/>
                    <a:pt x="71" y="344"/>
                  </a:cubicBezTo>
                  <a:cubicBezTo>
                    <a:pt x="71" y="345"/>
                    <a:pt x="71" y="345"/>
                    <a:pt x="71" y="345"/>
                  </a:cubicBezTo>
                  <a:close/>
                  <a:moveTo>
                    <a:pt x="66" y="337"/>
                  </a:moveTo>
                  <a:cubicBezTo>
                    <a:pt x="65" y="337"/>
                    <a:pt x="65" y="337"/>
                    <a:pt x="65" y="337"/>
                  </a:cubicBezTo>
                  <a:cubicBezTo>
                    <a:pt x="66" y="338"/>
                    <a:pt x="66" y="338"/>
                    <a:pt x="66" y="338"/>
                  </a:cubicBezTo>
                  <a:cubicBezTo>
                    <a:pt x="68" y="337"/>
                    <a:pt x="68" y="337"/>
                    <a:pt x="68" y="337"/>
                  </a:cubicBezTo>
                  <a:cubicBezTo>
                    <a:pt x="68" y="337"/>
                    <a:pt x="68" y="337"/>
                    <a:pt x="68" y="337"/>
                  </a:cubicBezTo>
                  <a:cubicBezTo>
                    <a:pt x="67" y="336"/>
                    <a:pt x="67" y="336"/>
                    <a:pt x="67" y="336"/>
                  </a:cubicBezTo>
                  <a:cubicBezTo>
                    <a:pt x="66" y="337"/>
                    <a:pt x="66" y="337"/>
                    <a:pt x="66" y="337"/>
                  </a:cubicBezTo>
                  <a:close/>
                  <a:moveTo>
                    <a:pt x="73" y="336"/>
                  </a:moveTo>
                  <a:cubicBezTo>
                    <a:pt x="73" y="337"/>
                    <a:pt x="73" y="337"/>
                    <a:pt x="73" y="337"/>
                  </a:cubicBezTo>
                  <a:cubicBezTo>
                    <a:pt x="74" y="337"/>
                    <a:pt x="74" y="337"/>
                    <a:pt x="74" y="337"/>
                  </a:cubicBezTo>
                  <a:cubicBezTo>
                    <a:pt x="75" y="336"/>
                    <a:pt x="75" y="336"/>
                    <a:pt x="75" y="336"/>
                  </a:cubicBezTo>
                  <a:cubicBezTo>
                    <a:pt x="74" y="336"/>
                    <a:pt x="74" y="336"/>
                    <a:pt x="74" y="336"/>
                  </a:cubicBezTo>
                  <a:cubicBezTo>
                    <a:pt x="73" y="336"/>
                    <a:pt x="73" y="336"/>
                    <a:pt x="73" y="336"/>
                  </a:cubicBezTo>
                  <a:close/>
                  <a:moveTo>
                    <a:pt x="69" y="335"/>
                  </a:moveTo>
                  <a:cubicBezTo>
                    <a:pt x="71" y="336"/>
                    <a:pt x="71" y="336"/>
                    <a:pt x="71" y="336"/>
                  </a:cubicBezTo>
                  <a:cubicBezTo>
                    <a:pt x="72" y="336"/>
                    <a:pt x="72" y="336"/>
                    <a:pt x="72" y="336"/>
                  </a:cubicBezTo>
                  <a:cubicBezTo>
                    <a:pt x="73" y="335"/>
                    <a:pt x="73" y="335"/>
                    <a:pt x="73" y="335"/>
                  </a:cubicBezTo>
                  <a:cubicBezTo>
                    <a:pt x="72" y="334"/>
                    <a:pt x="72" y="334"/>
                    <a:pt x="72" y="334"/>
                  </a:cubicBezTo>
                  <a:cubicBezTo>
                    <a:pt x="70" y="334"/>
                    <a:pt x="70" y="334"/>
                    <a:pt x="70" y="334"/>
                  </a:cubicBezTo>
                  <a:cubicBezTo>
                    <a:pt x="69" y="334"/>
                    <a:pt x="69" y="334"/>
                    <a:pt x="69" y="334"/>
                  </a:cubicBezTo>
                  <a:cubicBezTo>
                    <a:pt x="69" y="335"/>
                    <a:pt x="69" y="335"/>
                    <a:pt x="69" y="335"/>
                  </a:cubicBezTo>
                  <a:close/>
                  <a:moveTo>
                    <a:pt x="84" y="301"/>
                  </a:moveTo>
                  <a:cubicBezTo>
                    <a:pt x="84" y="302"/>
                    <a:pt x="84" y="302"/>
                    <a:pt x="84" y="302"/>
                  </a:cubicBezTo>
                  <a:cubicBezTo>
                    <a:pt x="85" y="303"/>
                    <a:pt x="85" y="303"/>
                    <a:pt x="85" y="303"/>
                  </a:cubicBezTo>
                  <a:cubicBezTo>
                    <a:pt x="86" y="302"/>
                    <a:pt x="86" y="302"/>
                    <a:pt x="86" y="302"/>
                  </a:cubicBezTo>
                  <a:cubicBezTo>
                    <a:pt x="85" y="301"/>
                    <a:pt x="85" y="301"/>
                    <a:pt x="85" y="301"/>
                  </a:cubicBezTo>
                  <a:cubicBezTo>
                    <a:pt x="84" y="301"/>
                    <a:pt x="84" y="301"/>
                    <a:pt x="84" y="301"/>
                  </a:cubicBezTo>
                  <a:close/>
                  <a:moveTo>
                    <a:pt x="83" y="296"/>
                  </a:moveTo>
                  <a:cubicBezTo>
                    <a:pt x="82" y="297"/>
                    <a:pt x="82" y="297"/>
                    <a:pt x="82" y="297"/>
                  </a:cubicBezTo>
                  <a:cubicBezTo>
                    <a:pt x="84" y="299"/>
                    <a:pt x="84" y="299"/>
                    <a:pt x="84" y="299"/>
                  </a:cubicBezTo>
                  <a:cubicBezTo>
                    <a:pt x="85" y="298"/>
                    <a:pt x="85" y="298"/>
                    <a:pt x="85" y="298"/>
                  </a:cubicBezTo>
                  <a:cubicBezTo>
                    <a:pt x="84" y="297"/>
                    <a:pt x="84" y="297"/>
                    <a:pt x="84" y="297"/>
                  </a:cubicBezTo>
                  <a:cubicBezTo>
                    <a:pt x="84" y="297"/>
                    <a:pt x="83" y="296"/>
                    <a:pt x="83" y="296"/>
                  </a:cubicBezTo>
                  <a:close/>
                  <a:moveTo>
                    <a:pt x="78" y="285"/>
                  </a:moveTo>
                  <a:cubicBezTo>
                    <a:pt x="79" y="285"/>
                    <a:pt x="79" y="285"/>
                    <a:pt x="79" y="285"/>
                  </a:cubicBezTo>
                  <a:cubicBezTo>
                    <a:pt x="81" y="283"/>
                    <a:pt x="81" y="283"/>
                    <a:pt x="81" y="283"/>
                  </a:cubicBezTo>
                  <a:cubicBezTo>
                    <a:pt x="82" y="283"/>
                    <a:pt x="82" y="283"/>
                    <a:pt x="82" y="283"/>
                  </a:cubicBezTo>
                  <a:cubicBezTo>
                    <a:pt x="82" y="282"/>
                    <a:pt x="82" y="282"/>
                    <a:pt x="82" y="282"/>
                  </a:cubicBezTo>
                  <a:cubicBezTo>
                    <a:pt x="80" y="282"/>
                    <a:pt x="80" y="282"/>
                    <a:pt x="80" y="282"/>
                  </a:cubicBezTo>
                  <a:cubicBezTo>
                    <a:pt x="79" y="281"/>
                    <a:pt x="79" y="281"/>
                    <a:pt x="79" y="281"/>
                  </a:cubicBezTo>
                  <a:cubicBezTo>
                    <a:pt x="78" y="282"/>
                    <a:pt x="78" y="282"/>
                    <a:pt x="78" y="282"/>
                  </a:cubicBezTo>
                  <a:cubicBezTo>
                    <a:pt x="78" y="284"/>
                    <a:pt x="78" y="284"/>
                    <a:pt x="78" y="284"/>
                  </a:cubicBezTo>
                  <a:cubicBezTo>
                    <a:pt x="78" y="285"/>
                    <a:pt x="78" y="285"/>
                    <a:pt x="78" y="285"/>
                  </a:cubicBezTo>
                  <a:close/>
                  <a:moveTo>
                    <a:pt x="78" y="291"/>
                  </a:moveTo>
                  <a:cubicBezTo>
                    <a:pt x="79" y="292"/>
                    <a:pt x="79" y="292"/>
                    <a:pt x="79" y="292"/>
                  </a:cubicBezTo>
                  <a:cubicBezTo>
                    <a:pt x="80" y="292"/>
                    <a:pt x="80" y="292"/>
                    <a:pt x="80" y="292"/>
                  </a:cubicBezTo>
                  <a:cubicBezTo>
                    <a:pt x="82" y="290"/>
                    <a:pt x="82" y="290"/>
                    <a:pt x="82" y="290"/>
                  </a:cubicBezTo>
                  <a:cubicBezTo>
                    <a:pt x="82" y="289"/>
                    <a:pt x="82" y="289"/>
                    <a:pt x="82" y="289"/>
                  </a:cubicBezTo>
                  <a:cubicBezTo>
                    <a:pt x="80" y="288"/>
                    <a:pt x="80" y="288"/>
                    <a:pt x="80" y="288"/>
                  </a:cubicBezTo>
                  <a:cubicBezTo>
                    <a:pt x="79" y="288"/>
                    <a:pt x="79" y="288"/>
                    <a:pt x="79" y="288"/>
                  </a:cubicBezTo>
                  <a:cubicBezTo>
                    <a:pt x="78" y="291"/>
                    <a:pt x="78" y="291"/>
                    <a:pt x="78" y="291"/>
                  </a:cubicBezTo>
                  <a:close/>
                  <a:moveTo>
                    <a:pt x="73" y="292"/>
                  </a:moveTo>
                  <a:cubicBezTo>
                    <a:pt x="74" y="293"/>
                    <a:pt x="74" y="293"/>
                    <a:pt x="74" y="293"/>
                  </a:cubicBezTo>
                  <a:cubicBezTo>
                    <a:pt x="75" y="291"/>
                    <a:pt x="75" y="291"/>
                    <a:pt x="75" y="291"/>
                  </a:cubicBezTo>
                  <a:cubicBezTo>
                    <a:pt x="75" y="290"/>
                    <a:pt x="75" y="290"/>
                    <a:pt x="75" y="290"/>
                  </a:cubicBezTo>
                  <a:cubicBezTo>
                    <a:pt x="76" y="288"/>
                    <a:pt x="76" y="288"/>
                    <a:pt x="76" y="288"/>
                  </a:cubicBezTo>
                  <a:cubicBezTo>
                    <a:pt x="73" y="289"/>
                    <a:pt x="73" y="289"/>
                    <a:pt x="73" y="289"/>
                  </a:cubicBezTo>
                  <a:cubicBezTo>
                    <a:pt x="73" y="290"/>
                    <a:pt x="73" y="290"/>
                    <a:pt x="73" y="290"/>
                  </a:cubicBezTo>
                  <a:cubicBezTo>
                    <a:pt x="73" y="292"/>
                    <a:pt x="73" y="292"/>
                    <a:pt x="73" y="292"/>
                  </a:cubicBezTo>
                  <a:close/>
                  <a:moveTo>
                    <a:pt x="62" y="300"/>
                  </a:moveTo>
                  <a:cubicBezTo>
                    <a:pt x="62" y="301"/>
                    <a:pt x="62" y="301"/>
                    <a:pt x="62" y="301"/>
                  </a:cubicBezTo>
                  <a:cubicBezTo>
                    <a:pt x="62" y="302"/>
                    <a:pt x="62" y="302"/>
                    <a:pt x="62" y="302"/>
                  </a:cubicBezTo>
                  <a:cubicBezTo>
                    <a:pt x="64" y="303"/>
                    <a:pt x="64" y="303"/>
                    <a:pt x="64" y="303"/>
                  </a:cubicBezTo>
                  <a:cubicBezTo>
                    <a:pt x="64" y="302"/>
                    <a:pt x="64" y="302"/>
                    <a:pt x="64" y="302"/>
                  </a:cubicBezTo>
                  <a:cubicBezTo>
                    <a:pt x="63" y="300"/>
                    <a:pt x="63" y="300"/>
                    <a:pt x="63" y="300"/>
                  </a:cubicBezTo>
                  <a:cubicBezTo>
                    <a:pt x="62" y="300"/>
                    <a:pt x="62" y="300"/>
                    <a:pt x="62" y="300"/>
                  </a:cubicBezTo>
                  <a:close/>
                  <a:moveTo>
                    <a:pt x="83" y="317"/>
                  </a:moveTo>
                  <a:cubicBezTo>
                    <a:pt x="83" y="317"/>
                    <a:pt x="83" y="317"/>
                    <a:pt x="83" y="317"/>
                  </a:cubicBezTo>
                  <a:cubicBezTo>
                    <a:pt x="84" y="317"/>
                    <a:pt x="84" y="317"/>
                    <a:pt x="84" y="317"/>
                  </a:cubicBezTo>
                  <a:cubicBezTo>
                    <a:pt x="84" y="318"/>
                    <a:pt x="84" y="318"/>
                    <a:pt x="84" y="318"/>
                  </a:cubicBezTo>
                  <a:cubicBezTo>
                    <a:pt x="83" y="320"/>
                    <a:pt x="83" y="320"/>
                    <a:pt x="83" y="320"/>
                  </a:cubicBezTo>
                  <a:cubicBezTo>
                    <a:pt x="84" y="321"/>
                    <a:pt x="84" y="321"/>
                    <a:pt x="84" y="321"/>
                  </a:cubicBezTo>
                  <a:cubicBezTo>
                    <a:pt x="85" y="320"/>
                    <a:pt x="85" y="320"/>
                    <a:pt x="85" y="320"/>
                  </a:cubicBezTo>
                  <a:cubicBezTo>
                    <a:pt x="86" y="317"/>
                    <a:pt x="86" y="317"/>
                    <a:pt x="86" y="317"/>
                  </a:cubicBezTo>
                  <a:cubicBezTo>
                    <a:pt x="87" y="316"/>
                    <a:pt x="87" y="316"/>
                    <a:pt x="87" y="316"/>
                  </a:cubicBezTo>
                  <a:cubicBezTo>
                    <a:pt x="86" y="316"/>
                    <a:pt x="86" y="316"/>
                    <a:pt x="86" y="316"/>
                  </a:cubicBezTo>
                  <a:cubicBezTo>
                    <a:pt x="86" y="316"/>
                    <a:pt x="86" y="316"/>
                    <a:pt x="86" y="316"/>
                  </a:cubicBezTo>
                  <a:cubicBezTo>
                    <a:pt x="84" y="316"/>
                    <a:pt x="84" y="316"/>
                    <a:pt x="84" y="316"/>
                  </a:cubicBezTo>
                  <a:cubicBezTo>
                    <a:pt x="83" y="317"/>
                    <a:pt x="83" y="317"/>
                    <a:pt x="83" y="317"/>
                  </a:cubicBezTo>
                  <a:close/>
                  <a:moveTo>
                    <a:pt x="62" y="323"/>
                  </a:moveTo>
                  <a:cubicBezTo>
                    <a:pt x="63" y="323"/>
                    <a:pt x="63" y="323"/>
                    <a:pt x="63" y="323"/>
                  </a:cubicBezTo>
                  <a:cubicBezTo>
                    <a:pt x="65" y="324"/>
                    <a:pt x="65" y="324"/>
                    <a:pt x="65" y="324"/>
                  </a:cubicBezTo>
                  <a:cubicBezTo>
                    <a:pt x="66" y="325"/>
                    <a:pt x="66" y="325"/>
                    <a:pt x="66" y="325"/>
                  </a:cubicBezTo>
                  <a:cubicBezTo>
                    <a:pt x="67" y="325"/>
                    <a:pt x="67" y="325"/>
                    <a:pt x="67" y="325"/>
                  </a:cubicBezTo>
                  <a:cubicBezTo>
                    <a:pt x="69" y="324"/>
                    <a:pt x="69" y="324"/>
                    <a:pt x="69" y="324"/>
                  </a:cubicBezTo>
                  <a:cubicBezTo>
                    <a:pt x="73" y="323"/>
                    <a:pt x="73" y="323"/>
                    <a:pt x="73" y="323"/>
                  </a:cubicBezTo>
                  <a:cubicBezTo>
                    <a:pt x="76" y="323"/>
                    <a:pt x="76" y="323"/>
                    <a:pt x="76" y="323"/>
                  </a:cubicBezTo>
                  <a:cubicBezTo>
                    <a:pt x="79" y="321"/>
                    <a:pt x="79" y="321"/>
                    <a:pt x="79" y="321"/>
                  </a:cubicBezTo>
                  <a:cubicBezTo>
                    <a:pt x="78" y="318"/>
                    <a:pt x="78" y="318"/>
                    <a:pt x="78" y="318"/>
                  </a:cubicBezTo>
                  <a:cubicBezTo>
                    <a:pt x="77" y="316"/>
                    <a:pt x="77" y="316"/>
                    <a:pt x="77" y="316"/>
                  </a:cubicBezTo>
                  <a:cubicBezTo>
                    <a:pt x="76" y="316"/>
                    <a:pt x="76" y="316"/>
                    <a:pt x="76" y="316"/>
                  </a:cubicBezTo>
                  <a:cubicBezTo>
                    <a:pt x="74" y="315"/>
                    <a:pt x="74" y="315"/>
                    <a:pt x="74" y="315"/>
                  </a:cubicBezTo>
                  <a:cubicBezTo>
                    <a:pt x="73" y="311"/>
                    <a:pt x="73" y="311"/>
                    <a:pt x="73" y="311"/>
                  </a:cubicBezTo>
                  <a:cubicBezTo>
                    <a:pt x="71" y="308"/>
                    <a:pt x="71" y="308"/>
                    <a:pt x="71" y="308"/>
                  </a:cubicBezTo>
                  <a:cubicBezTo>
                    <a:pt x="69" y="307"/>
                    <a:pt x="69" y="307"/>
                    <a:pt x="69" y="307"/>
                  </a:cubicBezTo>
                  <a:cubicBezTo>
                    <a:pt x="67" y="306"/>
                    <a:pt x="67" y="306"/>
                    <a:pt x="67" y="306"/>
                  </a:cubicBezTo>
                  <a:cubicBezTo>
                    <a:pt x="64" y="305"/>
                    <a:pt x="64" y="305"/>
                    <a:pt x="64" y="305"/>
                  </a:cubicBezTo>
                  <a:cubicBezTo>
                    <a:pt x="62" y="305"/>
                    <a:pt x="62" y="305"/>
                    <a:pt x="62" y="305"/>
                  </a:cubicBezTo>
                  <a:cubicBezTo>
                    <a:pt x="62" y="306"/>
                    <a:pt x="62" y="306"/>
                    <a:pt x="62" y="306"/>
                  </a:cubicBezTo>
                  <a:cubicBezTo>
                    <a:pt x="60" y="308"/>
                    <a:pt x="60" y="308"/>
                    <a:pt x="60" y="308"/>
                  </a:cubicBezTo>
                  <a:cubicBezTo>
                    <a:pt x="60" y="310"/>
                    <a:pt x="60" y="310"/>
                    <a:pt x="60" y="310"/>
                  </a:cubicBezTo>
                  <a:cubicBezTo>
                    <a:pt x="62" y="311"/>
                    <a:pt x="62" y="311"/>
                    <a:pt x="62" y="311"/>
                  </a:cubicBezTo>
                  <a:cubicBezTo>
                    <a:pt x="63" y="312"/>
                    <a:pt x="63" y="312"/>
                    <a:pt x="63" y="312"/>
                  </a:cubicBezTo>
                  <a:cubicBezTo>
                    <a:pt x="61" y="311"/>
                    <a:pt x="61" y="311"/>
                    <a:pt x="61" y="311"/>
                  </a:cubicBezTo>
                  <a:cubicBezTo>
                    <a:pt x="60" y="312"/>
                    <a:pt x="60" y="312"/>
                    <a:pt x="60" y="312"/>
                  </a:cubicBezTo>
                  <a:cubicBezTo>
                    <a:pt x="60" y="313"/>
                    <a:pt x="60" y="313"/>
                    <a:pt x="60" y="313"/>
                  </a:cubicBezTo>
                  <a:cubicBezTo>
                    <a:pt x="59" y="315"/>
                    <a:pt x="59" y="315"/>
                    <a:pt x="59" y="315"/>
                  </a:cubicBezTo>
                  <a:cubicBezTo>
                    <a:pt x="62" y="316"/>
                    <a:pt x="62" y="316"/>
                    <a:pt x="62" y="316"/>
                  </a:cubicBezTo>
                  <a:cubicBezTo>
                    <a:pt x="60" y="317"/>
                    <a:pt x="60" y="317"/>
                    <a:pt x="60" y="317"/>
                  </a:cubicBezTo>
                  <a:cubicBezTo>
                    <a:pt x="60" y="317"/>
                    <a:pt x="60" y="317"/>
                    <a:pt x="60" y="317"/>
                  </a:cubicBezTo>
                  <a:cubicBezTo>
                    <a:pt x="60" y="319"/>
                    <a:pt x="60" y="319"/>
                    <a:pt x="60" y="319"/>
                  </a:cubicBezTo>
                  <a:cubicBezTo>
                    <a:pt x="64" y="320"/>
                    <a:pt x="64" y="320"/>
                    <a:pt x="64" y="320"/>
                  </a:cubicBezTo>
                  <a:cubicBezTo>
                    <a:pt x="65" y="320"/>
                    <a:pt x="65" y="320"/>
                    <a:pt x="65" y="320"/>
                  </a:cubicBezTo>
                  <a:cubicBezTo>
                    <a:pt x="66" y="321"/>
                    <a:pt x="66" y="321"/>
                    <a:pt x="66" y="321"/>
                  </a:cubicBezTo>
                  <a:cubicBezTo>
                    <a:pt x="69" y="319"/>
                    <a:pt x="69" y="319"/>
                    <a:pt x="69" y="319"/>
                  </a:cubicBezTo>
                  <a:cubicBezTo>
                    <a:pt x="67" y="322"/>
                    <a:pt x="67" y="322"/>
                    <a:pt x="67" y="322"/>
                  </a:cubicBezTo>
                  <a:cubicBezTo>
                    <a:pt x="66" y="322"/>
                    <a:pt x="66" y="322"/>
                    <a:pt x="66" y="322"/>
                  </a:cubicBezTo>
                  <a:cubicBezTo>
                    <a:pt x="63" y="321"/>
                    <a:pt x="63" y="321"/>
                    <a:pt x="63" y="321"/>
                  </a:cubicBezTo>
                  <a:cubicBezTo>
                    <a:pt x="62" y="321"/>
                    <a:pt x="62" y="321"/>
                    <a:pt x="62" y="321"/>
                  </a:cubicBezTo>
                  <a:lnTo>
                    <a:pt x="62" y="323"/>
                  </a:lnTo>
                  <a:close/>
                </a:path>
              </a:pathLst>
            </a:custGeom>
            <a:grpFill/>
            <a:ln w="0">
              <a:noFill/>
            </a:ln>
          </p:spPr>
          <p:style>
            <a:lnRef idx="0">
              <a:scrgbClr r="0" g="0" b="0"/>
            </a:lnRef>
            <a:fillRef idx="0">
              <a:scrgbClr r="0" g="0" b="0"/>
            </a:fillRef>
            <a:effectRef idx="0">
              <a:scrgbClr r="0" g="0" b="0"/>
            </a:effectRef>
            <a:fontRef idx="minor"/>
          </p:style>
        </p:sp>
        <p:sp>
          <p:nvSpPr>
            <p:cNvPr id="424" name="CustomShape 165">
              <a:extLst>
                <a:ext uri="{FF2B5EF4-FFF2-40B4-BE49-F238E27FC236}">
                  <a16:creationId xmlns:a16="http://schemas.microsoft.com/office/drawing/2014/main" id="{569E6853-BD82-4B18-A574-943FD48AA398}"/>
                </a:ext>
              </a:extLst>
            </p:cNvPr>
            <p:cNvSpPr/>
            <p:nvPr/>
          </p:nvSpPr>
          <p:spPr>
            <a:xfrm>
              <a:off x="681120" y="2852640"/>
              <a:ext cx="1788480" cy="1613160"/>
            </a:xfrm>
            <a:custGeom>
              <a:avLst/>
              <a:gdLst/>
              <a:ahLst/>
              <a:cxnLst/>
              <a:rect l="l" t="t" r="r" b="b"/>
              <a:pathLst>
                <a:path w="763" h="709">
                  <a:moveTo>
                    <a:pt x="552" y="125"/>
                  </a:moveTo>
                  <a:cubicBezTo>
                    <a:pt x="553" y="124"/>
                    <a:pt x="553" y="124"/>
                    <a:pt x="553" y="124"/>
                  </a:cubicBezTo>
                  <a:cubicBezTo>
                    <a:pt x="554" y="122"/>
                    <a:pt x="554" y="122"/>
                    <a:pt x="554" y="122"/>
                  </a:cubicBezTo>
                  <a:cubicBezTo>
                    <a:pt x="557" y="119"/>
                    <a:pt x="557" y="119"/>
                    <a:pt x="557" y="119"/>
                  </a:cubicBezTo>
                  <a:cubicBezTo>
                    <a:pt x="558" y="115"/>
                    <a:pt x="558" y="115"/>
                    <a:pt x="558" y="115"/>
                  </a:cubicBezTo>
                  <a:cubicBezTo>
                    <a:pt x="559" y="114"/>
                    <a:pt x="559" y="114"/>
                    <a:pt x="559" y="114"/>
                  </a:cubicBezTo>
                  <a:cubicBezTo>
                    <a:pt x="560" y="116"/>
                    <a:pt x="560" y="116"/>
                    <a:pt x="560" y="116"/>
                  </a:cubicBezTo>
                  <a:cubicBezTo>
                    <a:pt x="559" y="118"/>
                    <a:pt x="559" y="118"/>
                    <a:pt x="559" y="118"/>
                  </a:cubicBezTo>
                  <a:cubicBezTo>
                    <a:pt x="559" y="119"/>
                    <a:pt x="559" y="119"/>
                    <a:pt x="559" y="119"/>
                  </a:cubicBezTo>
                  <a:cubicBezTo>
                    <a:pt x="560" y="119"/>
                    <a:pt x="560" y="119"/>
                    <a:pt x="560" y="119"/>
                  </a:cubicBezTo>
                  <a:cubicBezTo>
                    <a:pt x="562" y="117"/>
                    <a:pt x="562" y="117"/>
                    <a:pt x="562" y="117"/>
                  </a:cubicBezTo>
                  <a:cubicBezTo>
                    <a:pt x="564" y="116"/>
                    <a:pt x="564" y="116"/>
                    <a:pt x="564" y="116"/>
                  </a:cubicBezTo>
                  <a:cubicBezTo>
                    <a:pt x="563" y="114"/>
                    <a:pt x="563" y="114"/>
                    <a:pt x="563" y="114"/>
                  </a:cubicBezTo>
                  <a:cubicBezTo>
                    <a:pt x="562" y="114"/>
                    <a:pt x="562" y="114"/>
                    <a:pt x="562" y="114"/>
                  </a:cubicBezTo>
                  <a:cubicBezTo>
                    <a:pt x="562" y="114"/>
                    <a:pt x="562" y="114"/>
                    <a:pt x="562" y="114"/>
                  </a:cubicBezTo>
                  <a:cubicBezTo>
                    <a:pt x="564" y="113"/>
                    <a:pt x="564" y="113"/>
                    <a:pt x="564" y="113"/>
                  </a:cubicBezTo>
                  <a:cubicBezTo>
                    <a:pt x="564" y="110"/>
                    <a:pt x="564" y="110"/>
                    <a:pt x="564" y="110"/>
                  </a:cubicBezTo>
                  <a:cubicBezTo>
                    <a:pt x="563" y="109"/>
                    <a:pt x="563" y="109"/>
                    <a:pt x="563" y="109"/>
                  </a:cubicBezTo>
                  <a:cubicBezTo>
                    <a:pt x="563" y="108"/>
                    <a:pt x="563" y="108"/>
                    <a:pt x="563" y="108"/>
                  </a:cubicBezTo>
                  <a:cubicBezTo>
                    <a:pt x="565" y="106"/>
                    <a:pt x="565" y="106"/>
                    <a:pt x="565" y="106"/>
                  </a:cubicBezTo>
                  <a:cubicBezTo>
                    <a:pt x="566" y="103"/>
                    <a:pt x="566" y="103"/>
                    <a:pt x="566" y="103"/>
                  </a:cubicBezTo>
                  <a:cubicBezTo>
                    <a:pt x="568" y="103"/>
                    <a:pt x="568" y="103"/>
                    <a:pt x="568" y="103"/>
                  </a:cubicBezTo>
                  <a:cubicBezTo>
                    <a:pt x="569" y="101"/>
                    <a:pt x="569" y="101"/>
                    <a:pt x="569" y="101"/>
                  </a:cubicBezTo>
                  <a:cubicBezTo>
                    <a:pt x="568" y="103"/>
                    <a:pt x="568" y="103"/>
                    <a:pt x="568" y="103"/>
                  </a:cubicBezTo>
                  <a:cubicBezTo>
                    <a:pt x="569" y="104"/>
                    <a:pt x="569" y="104"/>
                    <a:pt x="569" y="104"/>
                  </a:cubicBezTo>
                  <a:cubicBezTo>
                    <a:pt x="568" y="104"/>
                    <a:pt x="568" y="104"/>
                    <a:pt x="568" y="104"/>
                  </a:cubicBezTo>
                  <a:cubicBezTo>
                    <a:pt x="566" y="107"/>
                    <a:pt x="566" y="107"/>
                    <a:pt x="566" y="107"/>
                  </a:cubicBezTo>
                  <a:cubicBezTo>
                    <a:pt x="565" y="109"/>
                    <a:pt x="565" y="109"/>
                    <a:pt x="565" y="109"/>
                  </a:cubicBezTo>
                  <a:cubicBezTo>
                    <a:pt x="565" y="111"/>
                    <a:pt x="565" y="111"/>
                    <a:pt x="565" y="111"/>
                  </a:cubicBezTo>
                  <a:cubicBezTo>
                    <a:pt x="565" y="113"/>
                    <a:pt x="565" y="113"/>
                    <a:pt x="565" y="113"/>
                  </a:cubicBezTo>
                  <a:cubicBezTo>
                    <a:pt x="566" y="115"/>
                    <a:pt x="566" y="115"/>
                    <a:pt x="566" y="115"/>
                  </a:cubicBezTo>
                  <a:cubicBezTo>
                    <a:pt x="567" y="114"/>
                    <a:pt x="567" y="114"/>
                    <a:pt x="567" y="114"/>
                  </a:cubicBezTo>
                  <a:cubicBezTo>
                    <a:pt x="568" y="111"/>
                    <a:pt x="568" y="111"/>
                    <a:pt x="568" y="111"/>
                  </a:cubicBezTo>
                  <a:cubicBezTo>
                    <a:pt x="571" y="108"/>
                    <a:pt x="571" y="108"/>
                    <a:pt x="571" y="108"/>
                  </a:cubicBezTo>
                  <a:cubicBezTo>
                    <a:pt x="573" y="106"/>
                    <a:pt x="573" y="106"/>
                    <a:pt x="573" y="106"/>
                  </a:cubicBezTo>
                  <a:cubicBezTo>
                    <a:pt x="573" y="104"/>
                    <a:pt x="573" y="104"/>
                    <a:pt x="573" y="104"/>
                  </a:cubicBezTo>
                  <a:cubicBezTo>
                    <a:pt x="574" y="102"/>
                    <a:pt x="574" y="102"/>
                    <a:pt x="574" y="102"/>
                  </a:cubicBezTo>
                  <a:cubicBezTo>
                    <a:pt x="575" y="102"/>
                    <a:pt x="575" y="102"/>
                    <a:pt x="575" y="102"/>
                  </a:cubicBezTo>
                  <a:cubicBezTo>
                    <a:pt x="575" y="103"/>
                    <a:pt x="575" y="103"/>
                    <a:pt x="575" y="103"/>
                  </a:cubicBezTo>
                  <a:cubicBezTo>
                    <a:pt x="575" y="104"/>
                    <a:pt x="575" y="104"/>
                    <a:pt x="575" y="104"/>
                  </a:cubicBezTo>
                  <a:cubicBezTo>
                    <a:pt x="575" y="106"/>
                    <a:pt x="575" y="106"/>
                    <a:pt x="575" y="106"/>
                  </a:cubicBezTo>
                  <a:cubicBezTo>
                    <a:pt x="576" y="105"/>
                    <a:pt x="576" y="105"/>
                    <a:pt x="576" y="105"/>
                  </a:cubicBezTo>
                  <a:cubicBezTo>
                    <a:pt x="578" y="103"/>
                    <a:pt x="578" y="103"/>
                    <a:pt x="578" y="103"/>
                  </a:cubicBezTo>
                  <a:cubicBezTo>
                    <a:pt x="579" y="103"/>
                    <a:pt x="579" y="103"/>
                    <a:pt x="579" y="103"/>
                  </a:cubicBezTo>
                  <a:cubicBezTo>
                    <a:pt x="582" y="103"/>
                    <a:pt x="582" y="103"/>
                    <a:pt x="582" y="103"/>
                  </a:cubicBezTo>
                  <a:cubicBezTo>
                    <a:pt x="585" y="102"/>
                    <a:pt x="585" y="102"/>
                    <a:pt x="585" y="102"/>
                  </a:cubicBezTo>
                  <a:cubicBezTo>
                    <a:pt x="586" y="102"/>
                    <a:pt x="586" y="102"/>
                    <a:pt x="586" y="102"/>
                  </a:cubicBezTo>
                  <a:cubicBezTo>
                    <a:pt x="587" y="101"/>
                    <a:pt x="587" y="101"/>
                    <a:pt x="587" y="101"/>
                  </a:cubicBezTo>
                  <a:cubicBezTo>
                    <a:pt x="589" y="100"/>
                    <a:pt x="589" y="100"/>
                    <a:pt x="589" y="100"/>
                  </a:cubicBezTo>
                  <a:cubicBezTo>
                    <a:pt x="590" y="98"/>
                    <a:pt x="590" y="98"/>
                    <a:pt x="590" y="98"/>
                  </a:cubicBezTo>
                  <a:cubicBezTo>
                    <a:pt x="590" y="97"/>
                    <a:pt x="590" y="97"/>
                    <a:pt x="590" y="97"/>
                  </a:cubicBezTo>
                  <a:cubicBezTo>
                    <a:pt x="590" y="96"/>
                    <a:pt x="590" y="96"/>
                    <a:pt x="590" y="96"/>
                  </a:cubicBezTo>
                  <a:cubicBezTo>
                    <a:pt x="589" y="95"/>
                    <a:pt x="589" y="95"/>
                    <a:pt x="589" y="95"/>
                  </a:cubicBezTo>
                  <a:cubicBezTo>
                    <a:pt x="590" y="93"/>
                    <a:pt x="590" y="93"/>
                    <a:pt x="590" y="93"/>
                  </a:cubicBezTo>
                  <a:cubicBezTo>
                    <a:pt x="590" y="88"/>
                    <a:pt x="590" y="88"/>
                    <a:pt x="590" y="88"/>
                  </a:cubicBezTo>
                  <a:cubicBezTo>
                    <a:pt x="589" y="88"/>
                    <a:pt x="589" y="88"/>
                    <a:pt x="589" y="88"/>
                  </a:cubicBezTo>
                  <a:cubicBezTo>
                    <a:pt x="588" y="91"/>
                    <a:pt x="588" y="91"/>
                    <a:pt x="588" y="91"/>
                  </a:cubicBezTo>
                  <a:cubicBezTo>
                    <a:pt x="586" y="93"/>
                    <a:pt x="586" y="93"/>
                    <a:pt x="586" y="93"/>
                  </a:cubicBezTo>
                  <a:cubicBezTo>
                    <a:pt x="585" y="93"/>
                    <a:pt x="585" y="93"/>
                    <a:pt x="585" y="93"/>
                  </a:cubicBezTo>
                  <a:cubicBezTo>
                    <a:pt x="585" y="92"/>
                    <a:pt x="585" y="92"/>
                    <a:pt x="585" y="92"/>
                  </a:cubicBezTo>
                  <a:cubicBezTo>
                    <a:pt x="586" y="91"/>
                    <a:pt x="586" y="91"/>
                    <a:pt x="586" y="91"/>
                  </a:cubicBezTo>
                  <a:cubicBezTo>
                    <a:pt x="588" y="89"/>
                    <a:pt x="588" y="89"/>
                    <a:pt x="588" y="89"/>
                  </a:cubicBezTo>
                  <a:cubicBezTo>
                    <a:pt x="588" y="88"/>
                    <a:pt x="588" y="88"/>
                    <a:pt x="588" y="88"/>
                  </a:cubicBezTo>
                  <a:cubicBezTo>
                    <a:pt x="586" y="86"/>
                    <a:pt x="586" y="86"/>
                    <a:pt x="586" y="86"/>
                  </a:cubicBezTo>
                  <a:cubicBezTo>
                    <a:pt x="586" y="85"/>
                    <a:pt x="586" y="85"/>
                    <a:pt x="586" y="85"/>
                  </a:cubicBezTo>
                  <a:cubicBezTo>
                    <a:pt x="585" y="85"/>
                    <a:pt x="585" y="85"/>
                    <a:pt x="585" y="85"/>
                  </a:cubicBezTo>
                  <a:cubicBezTo>
                    <a:pt x="584" y="86"/>
                    <a:pt x="584" y="86"/>
                    <a:pt x="584" y="86"/>
                  </a:cubicBezTo>
                  <a:cubicBezTo>
                    <a:pt x="584" y="87"/>
                    <a:pt x="584" y="87"/>
                    <a:pt x="584" y="87"/>
                  </a:cubicBezTo>
                  <a:cubicBezTo>
                    <a:pt x="583" y="86"/>
                    <a:pt x="583" y="86"/>
                    <a:pt x="583" y="86"/>
                  </a:cubicBezTo>
                  <a:cubicBezTo>
                    <a:pt x="581" y="86"/>
                    <a:pt x="581" y="86"/>
                    <a:pt x="581" y="86"/>
                  </a:cubicBezTo>
                  <a:cubicBezTo>
                    <a:pt x="580" y="87"/>
                    <a:pt x="580" y="87"/>
                    <a:pt x="580" y="87"/>
                  </a:cubicBezTo>
                  <a:cubicBezTo>
                    <a:pt x="578" y="87"/>
                    <a:pt x="578" y="87"/>
                    <a:pt x="578" y="87"/>
                  </a:cubicBezTo>
                  <a:cubicBezTo>
                    <a:pt x="579" y="86"/>
                    <a:pt x="579" y="86"/>
                    <a:pt x="579" y="86"/>
                  </a:cubicBezTo>
                  <a:cubicBezTo>
                    <a:pt x="583" y="84"/>
                    <a:pt x="583" y="84"/>
                    <a:pt x="583" y="84"/>
                  </a:cubicBezTo>
                  <a:cubicBezTo>
                    <a:pt x="585" y="84"/>
                    <a:pt x="585" y="84"/>
                    <a:pt x="585" y="84"/>
                  </a:cubicBezTo>
                  <a:cubicBezTo>
                    <a:pt x="588" y="80"/>
                    <a:pt x="588" y="80"/>
                    <a:pt x="588" y="80"/>
                  </a:cubicBezTo>
                  <a:cubicBezTo>
                    <a:pt x="589" y="80"/>
                    <a:pt x="589" y="80"/>
                    <a:pt x="589" y="80"/>
                  </a:cubicBezTo>
                  <a:cubicBezTo>
                    <a:pt x="590" y="76"/>
                    <a:pt x="590" y="76"/>
                    <a:pt x="590" y="76"/>
                  </a:cubicBezTo>
                  <a:cubicBezTo>
                    <a:pt x="591" y="73"/>
                    <a:pt x="591" y="73"/>
                    <a:pt x="591" y="73"/>
                  </a:cubicBezTo>
                  <a:cubicBezTo>
                    <a:pt x="591" y="73"/>
                    <a:pt x="591" y="73"/>
                    <a:pt x="591" y="73"/>
                  </a:cubicBezTo>
                  <a:cubicBezTo>
                    <a:pt x="589" y="73"/>
                    <a:pt x="589" y="73"/>
                    <a:pt x="589" y="73"/>
                  </a:cubicBezTo>
                  <a:cubicBezTo>
                    <a:pt x="588" y="74"/>
                    <a:pt x="588" y="74"/>
                    <a:pt x="588" y="74"/>
                  </a:cubicBezTo>
                  <a:cubicBezTo>
                    <a:pt x="588" y="73"/>
                    <a:pt x="588" y="73"/>
                    <a:pt x="588" y="73"/>
                  </a:cubicBezTo>
                  <a:cubicBezTo>
                    <a:pt x="588" y="72"/>
                    <a:pt x="588" y="72"/>
                    <a:pt x="588" y="72"/>
                  </a:cubicBezTo>
                  <a:cubicBezTo>
                    <a:pt x="589" y="72"/>
                    <a:pt x="589" y="72"/>
                    <a:pt x="589" y="72"/>
                  </a:cubicBezTo>
                  <a:cubicBezTo>
                    <a:pt x="591" y="72"/>
                    <a:pt x="591" y="72"/>
                    <a:pt x="591" y="72"/>
                  </a:cubicBezTo>
                  <a:cubicBezTo>
                    <a:pt x="591" y="71"/>
                    <a:pt x="591" y="71"/>
                    <a:pt x="591" y="71"/>
                  </a:cubicBezTo>
                  <a:cubicBezTo>
                    <a:pt x="591" y="69"/>
                    <a:pt x="591" y="69"/>
                    <a:pt x="591" y="69"/>
                  </a:cubicBezTo>
                  <a:cubicBezTo>
                    <a:pt x="593" y="67"/>
                    <a:pt x="593" y="67"/>
                    <a:pt x="593" y="67"/>
                  </a:cubicBezTo>
                  <a:cubicBezTo>
                    <a:pt x="593" y="65"/>
                    <a:pt x="593" y="65"/>
                    <a:pt x="593" y="65"/>
                  </a:cubicBezTo>
                  <a:cubicBezTo>
                    <a:pt x="593" y="64"/>
                    <a:pt x="593" y="64"/>
                    <a:pt x="593" y="64"/>
                  </a:cubicBezTo>
                  <a:cubicBezTo>
                    <a:pt x="593" y="63"/>
                    <a:pt x="593" y="63"/>
                    <a:pt x="593" y="63"/>
                  </a:cubicBezTo>
                  <a:cubicBezTo>
                    <a:pt x="591" y="62"/>
                    <a:pt x="591" y="62"/>
                    <a:pt x="591" y="62"/>
                  </a:cubicBezTo>
                  <a:cubicBezTo>
                    <a:pt x="589" y="63"/>
                    <a:pt x="589" y="63"/>
                    <a:pt x="589" y="63"/>
                  </a:cubicBezTo>
                  <a:cubicBezTo>
                    <a:pt x="588" y="67"/>
                    <a:pt x="588" y="67"/>
                    <a:pt x="588" y="67"/>
                  </a:cubicBezTo>
                  <a:cubicBezTo>
                    <a:pt x="587" y="69"/>
                    <a:pt x="587" y="69"/>
                    <a:pt x="587" y="69"/>
                  </a:cubicBezTo>
                  <a:cubicBezTo>
                    <a:pt x="588" y="70"/>
                    <a:pt x="588" y="70"/>
                    <a:pt x="588" y="70"/>
                  </a:cubicBezTo>
                  <a:cubicBezTo>
                    <a:pt x="587" y="71"/>
                    <a:pt x="587" y="71"/>
                    <a:pt x="587" y="71"/>
                  </a:cubicBezTo>
                  <a:cubicBezTo>
                    <a:pt x="586" y="72"/>
                    <a:pt x="586" y="72"/>
                    <a:pt x="586" y="72"/>
                  </a:cubicBezTo>
                  <a:cubicBezTo>
                    <a:pt x="586" y="72"/>
                    <a:pt x="586" y="72"/>
                    <a:pt x="586" y="72"/>
                  </a:cubicBezTo>
                  <a:cubicBezTo>
                    <a:pt x="586" y="71"/>
                    <a:pt x="586" y="71"/>
                    <a:pt x="586" y="71"/>
                  </a:cubicBezTo>
                  <a:cubicBezTo>
                    <a:pt x="585" y="70"/>
                    <a:pt x="585" y="70"/>
                    <a:pt x="585" y="70"/>
                  </a:cubicBezTo>
                  <a:cubicBezTo>
                    <a:pt x="585" y="69"/>
                    <a:pt x="585" y="69"/>
                    <a:pt x="585" y="69"/>
                  </a:cubicBezTo>
                  <a:cubicBezTo>
                    <a:pt x="587" y="65"/>
                    <a:pt x="587" y="65"/>
                    <a:pt x="587" y="65"/>
                  </a:cubicBezTo>
                  <a:cubicBezTo>
                    <a:pt x="586" y="64"/>
                    <a:pt x="586" y="64"/>
                    <a:pt x="586" y="64"/>
                  </a:cubicBezTo>
                  <a:cubicBezTo>
                    <a:pt x="586" y="63"/>
                    <a:pt x="586" y="63"/>
                    <a:pt x="586" y="63"/>
                  </a:cubicBezTo>
                  <a:cubicBezTo>
                    <a:pt x="587" y="64"/>
                    <a:pt x="587" y="64"/>
                    <a:pt x="587" y="64"/>
                  </a:cubicBezTo>
                  <a:cubicBezTo>
                    <a:pt x="588" y="63"/>
                    <a:pt x="588" y="63"/>
                    <a:pt x="588" y="63"/>
                  </a:cubicBezTo>
                  <a:cubicBezTo>
                    <a:pt x="588" y="61"/>
                    <a:pt x="588" y="61"/>
                    <a:pt x="588" y="61"/>
                  </a:cubicBezTo>
                  <a:cubicBezTo>
                    <a:pt x="587" y="59"/>
                    <a:pt x="587" y="59"/>
                    <a:pt x="587" y="59"/>
                  </a:cubicBezTo>
                  <a:cubicBezTo>
                    <a:pt x="585" y="59"/>
                    <a:pt x="585" y="59"/>
                    <a:pt x="585" y="59"/>
                  </a:cubicBezTo>
                  <a:cubicBezTo>
                    <a:pt x="583" y="59"/>
                    <a:pt x="583" y="59"/>
                    <a:pt x="583" y="59"/>
                  </a:cubicBezTo>
                  <a:cubicBezTo>
                    <a:pt x="582" y="61"/>
                    <a:pt x="582" y="61"/>
                    <a:pt x="582" y="61"/>
                  </a:cubicBezTo>
                  <a:cubicBezTo>
                    <a:pt x="582" y="60"/>
                    <a:pt x="582" y="60"/>
                    <a:pt x="582" y="60"/>
                  </a:cubicBezTo>
                  <a:cubicBezTo>
                    <a:pt x="581" y="60"/>
                    <a:pt x="581" y="60"/>
                    <a:pt x="581" y="60"/>
                  </a:cubicBezTo>
                  <a:cubicBezTo>
                    <a:pt x="582" y="57"/>
                    <a:pt x="582" y="57"/>
                    <a:pt x="582" y="57"/>
                  </a:cubicBezTo>
                  <a:cubicBezTo>
                    <a:pt x="581" y="55"/>
                    <a:pt x="581" y="55"/>
                    <a:pt x="581" y="55"/>
                  </a:cubicBezTo>
                  <a:cubicBezTo>
                    <a:pt x="581" y="51"/>
                    <a:pt x="581" y="51"/>
                    <a:pt x="581" y="51"/>
                  </a:cubicBezTo>
                  <a:cubicBezTo>
                    <a:pt x="581" y="48"/>
                    <a:pt x="581" y="48"/>
                    <a:pt x="581" y="48"/>
                  </a:cubicBezTo>
                  <a:cubicBezTo>
                    <a:pt x="582" y="46"/>
                    <a:pt x="582" y="46"/>
                    <a:pt x="582" y="46"/>
                  </a:cubicBezTo>
                  <a:cubicBezTo>
                    <a:pt x="582" y="43"/>
                    <a:pt x="582" y="43"/>
                    <a:pt x="582" y="43"/>
                  </a:cubicBezTo>
                  <a:cubicBezTo>
                    <a:pt x="582" y="41"/>
                    <a:pt x="582" y="41"/>
                    <a:pt x="582" y="41"/>
                  </a:cubicBezTo>
                  <a:cubicBezTo>
                    <a:pt x="583" y="38"/>
                    <a:pt x="583" y="38"/>
                    <a:pt x="583" y="38"/>
                  </a:cubicBezTo>
                  <a:cubicBezTo>
                    <a:pt x="583" y="36"/>
                    <a:pt x="583" y="36"/>
                    <a:pt x="583" y="36"/>
                  </a:cubicBezTo>
                  <a:cubicBezTo>
                    <a:pt x="582" y="34"/>
                    <a:pt x="582" y="34"/>
                    <a:pt x="582" y="34"/>
                  </a:cubicBezTo>
                  <a:cubicBezTo>
                    <a:pt x="582" y="32"/>
                    <a:pt x="582" y="32"/>
                    <a:pt x="582" y="32"/>
                  </a:cubicBezTo>
                  <a:cubicBezTo>
                    <a:pt x="579" y="30"/>
                    <a:pt x="579" y="30"/>
                    <a:pt x="579" y="30"/>
                  </a:cubicBezTo>
                  <a:cubicBezTo>
                    <a:pt x="578" y="29"/>
                    <a:pt x="578" y="29"/>
                    <a:pt x="578" y="29"/>
                  </a:cubicBezTo>
                  <a:cubicBezTo>
                    <a:pt x="576" y="28"/>
                    <a:pt x="576" y="28"/>
                    <a:pt x="576" y="28"/>
                  </a:cubicBezTo>
                  <a:cubicBezTo>
                    <a:pt x="575" y="28"/>
                    <a:pt x="575" y="28"/>
                    <a:pt x="575" y="28"/>
                  </a:cubicBezTo>
                  <a:cubicBezTo>
                    <a:pt x="575" y="29"/>
                    <a:pt x="575" y="29"/>
                    <a:pt x="575" y="29"/>
                  </a:cubicBezTo>
                  <a:cubicBezTo>
                    <a:pt x="575" y="30"/>
                    <a:pt x="575" y="30"/>
                    <a:pt x="575" y="30"/>
                  </a:cubicBezTo>
                  <a:cubicBezTo>
                    <a:pt x="572" y="28"/>
                    <a:pt x="572" y="28"/>
                    <a:pt x="572" y="28"/>
                  </a:cubicBezTo>
                  <a:cubicBezTo>
                    <a:pt x="570" y="28"/>
                    <a:pt x="570" y="28"/>
                    <a:pt x="570" y="28"/>
                  </a:cubicBezTo>
                  <a:cubicBezTo>
                    <a:pt x="570" y="30"/>
                    <a:pt x="570" y="30"/>
                    <a:pt x="570" y="30"/>
                  </a:cubicBezTo>
                  <a:cubicBezTo>
                    <a:pt x="569" y="32"/>
                    <a:pt x="569" y="32"/>
                    <a:pt x="569" y="32"/>
                  </a:cubicBezTo>
                  <a:cubicBezTo>
                    <a:pt x="570" y="33"/>
                    <a:pt x="570" y="33"/>
                    <a:pt x="570" y="33"/>
                  </a:cubicBezTo>
                  <a:cubicBezTo>
                    <a:pt x="572" y="33"/>
                    <a:pt x="572" y="33"/>
                    <a:pt x="572" y="33"/>
                  </a:cubicBezTo>
                  <a:cubicBezTo>
                    <a:pt x="574" y="33"/>
                    <a:pt x="574" y="33"/>
                    <a:pt x="574" y="33"/>
                  </a:cubicBezTo>
                  <a:cubicBezTo>
                    <a:pt x="576" y="34"/>
                    <a:pt x="576" y="34"/>
                    <a:pt x="576" y="34"/>
                  </a:cubicBezTo>
                  <a:cubicBezTo>
                    <a:pt x="576" y="35"/>
                    <a:pt x="576" y="35"/>
                    <a:pt x="576" y="35"/>
                  </a:cubicBezTo>
                  <a:cubicBezTo>
                    <a:pt x="578" y="35"/>
                    <a:pt x="578" y="35"/>
                    <a:pt x="578" y="35"/>
                  </a:cubicBezTo>
                  <a:cubicBezTo>
                    <a:pt x="578" y="37"/>
                    <a:pt x="578" y="37"/>
                    <a:pt x="578" y="37"/>
                  </a:cubicBezTo>
                  <a:cubicBezTo>
                    <a:pt x="575" y="39"/>
                    <a:pt x="575" y="39"/>
                    <a:pt x="575" y="39"/>
                  </a:cubicBezTo>
                  <a:cubicBezTo>
                    <a:pt x="574" y="39"/>
                    <a:pt x="574" y="39"/>
                    <a:pt x="574" y="39"/>
                  </a:cubicBezTo>
                  <a:cubicBezTo>
                    <a:pt x="572" y="38"/>
                    <a:pt x="572" y="38"/>
                    <a:pt x="572" y="38"/>
                  </a:cubicBezTo>
                  <a:cubicBezTo>
                    <a:pt x="570" y="38"/>
                    <a:pt x="570" y="38"/>
                    <a:pt x="570" y="38"/>
                  </a:cubicBezTo>
                  <a:cubicBezTo>
                    <a:pt x="569" y="38"/>
                    <a:pt x="569" y="38"/>
                    <a:pt x="569" y="38"/>
                  </a:cubicBezTo>
                  <a:cubicBezTo>
                    <a:pt x="569" y="39"/>
                    <a:pt x="569" y="39"/>
                    <a:pt x="569" y="39"/>
                  </a:cubicBezTo>
                  <a:cubicBezTo>
                    <a:pt x="571" y="39"/>
                    <a:pt x="571" y="39"/>
                    <a:pt x="571" y="39"/>
                  </a:cubicBezTo>
                  <a:cubicBezTo>
                    <a:pt x="569" y="41"/>
                    <a:pt x="569" y="41"/>
                    <a:pt x="569" y="41"/>
                  </a:cubicBezTo>
                  <a:cubicBezTo>
                    <a:pt x="568" y="41"/>
                    <a:pt x="568" y="41"/>
                    <a:pt x="568" y="41"/>
                  </a:cubicBezTo>
                  <a:cubicBezTo>
                    <a:pt x="565" y="39"/>
                    <a:pt x="565" y="39"/>
                    <a:pt x="565" y="39"/>
                  </a:cubicBezTo>
                  <a:cubicBezTo>
                    <a:pt x="563" y="40"/>
                    <a:pt x="563" y="40"/>
                    <a:pt x="563" y="40"/>
                  </a:cubicBezTo>
                  <a:cubicBezTo>
                    <a:pt x="562" y="42"/>
                    <a:pt x="562" y="42"/>
                    <a:pt x="562" y="42"/>
                  </a:cubicBezTo>
                  <a:cubicBezTo>
                    <a:pt x="561" y="43"/>
                    <a:pt x="561" y="43"/>
                    <a:pt x="561" y="43"/>
                  </a:cubicBezTo>
                  <a:cubicBezTo>
                    <a:pt x="561" y="44"/>
                    <a:pt x="561" y="44"/>
                    <a:pt x="561" y="44"/>
                  </a:cubicBezTo>
                  <a:cubicBezTo>
                    <a:pt x="563" y="45"/>
                    <a:pt x="563" y="45"/>
                    <a:pt x="563" y="45"/>
                  </a:cubicBezTo>
                  <a:cubicBezTo>
                    <a:pt x="563" y="47"/>
                    <a:pt x="563" y="47"/>
                    <a:pt x="563" y="47"/>
                  </a:cubicBezTo>
                  <a:cubicBezTo>
                    <a:pt x="565" y="48"/>
                    <a:pt x="565" y="48"/>
                    <a:pt x="565" y="48"/>
                  </a:cubicBezTo>
                  <a:cubicBezTo>
                    <a:pt x="565" y="49"/>
                    <a:pt x="565" y="49"/>
                    <a:pt x="565" y="49"/>
                  </a:cubicBezTo>
                  <a:cubicBezTo>
                    <a:pt x="564" y="49"/>
                    <a:pt x="564" y="49"/>
                    <a:pt x="564" y="49"/>
                  </a:cubicBezTo>
                  <a:cubicBezTo>
                    <a:pt x="563" y="50"/>
                    <a:pt x="563" y="50"/>
                    <a:pt x="563" y="50"/>
                  </a:cubicBezTo>
                  <a:cubicBezTo>
                    <a:pt x="564" y="51"/>
                    <a:pt x="564" y="51"/>
                    <a:pt x="564" y="51"/>
                  </a:cubicBezTo>
                  <a:cubicBezTo>
                    <a:pt x="564" y="52"/>
                    <a:pt x="564" y="52"/>
                    <a:pt x="564" y="52"/>
                  </a:cubicBezTo>
                  <a:cubicBezTo>
                    <a:pt x="563" y="52"/>
                    <a:pt x="563" y="52"/>
                    <a:pt x="563" y="52"/>
                  </a:cubicBezTo>
                  <a:cubicBezTo>
                    <a:pt x="562" y="51"/>
                    <a:pt x="562" y="51"/>
                    <a:pt x="562" y="51"/>
                  </a:cubicBezTo>
                  <a:cubicBezTo>
                    <a:pt x="560" y="51"/>
                    <a:pt x="560" y="51"/>
                    <a:pt x="560" y="51"/>
                  </a:cubicBezTo>
                  <a:cubicBezTo>
                    <a:pt x="558" y="50"/>
                    <a:pt x="558" y="50"/>
                    <a:pt x="558" y="50"/>
                  </a:cubicBezTo>
                  <a:cubicBezTo>
                    <a:pt x="557" y="50"/>
                    <a:pt x="557" y="50"/>
                    <a:pt x="557" y="50"/>
                  </a:cubicBezTo>
                  <a:cubicBezTo>
                    <a:pt x="555" y="50"/>
                    <a:pt x="555" y="50"/>
                    <a:pt x="555" y="50"/>
                  </a:cubicBezTo>
                  <a:cubicBezTo>
                    <a:pt x="555" y="52"/>
                    <a:pt x="555" y="52"/>
                    <a:pt x="555" y="52"/>
                  </a:cubicBezTo>
                  <a:cubicBezTo>
                    <a:pt x="556" y="54"/>
                    <a:pt x="556" y="54"/>
                    <a:pt x="556" y="54"/>
                  </a:cubicBezTo>
                  <a:cubicBezTo>
                    <a:pt x="555" y="55"/>
                    <a:pt x="555" y="55"/>
                    <a:pt x="555" y="55"/>
                  </a:cubicBezTo>
                  <a:cubicBezTo>
                    <a:pt x="555" y="54"/>
                    <a:pt x="555" y="54"/>
                    <a:pt x="555" y="54"/>
                  </a:cubicBezTo>
                  <a:cubicBezTo>
                    <a:pt x="555" y="53"/>
                    <a:pt x="555" y="53"/>
                    <a:pt x="555" y="53"/>
                  </a:cubicBezTo>
                  <a:cubicBezTo>
                    <a:pt x="553" y="52"/>
                    <a:pt x="553" y="52"/>
                    <a:pt x="553" y="52"/>
                  </a:cubicBezTo>
                  <a:cubicBezTo>
                    <a:pt x="551" y="52"/>
                    <a:pt x="551" y="52"/>
                    <a:pt x="551" y="52"/>
                  </a:cubicBezTo>
                  <a:cubicBezTo>
                    <a:pt x="551" y="52"/>
                    <a:pt x="551" y="52"/>
                    <a:pt x="551" y="52"/>
                  </a:cubicBezTo>
                  <a:cubicBezTo>
                    <a:pt x="550" y="51"/>
                    <a:pt x="550" y="51"/>
                    <a:pt x="550" y="51"/>
                  </a:cubicBezTo>
                  <a:cubicBezTo>
                    <a:pt x="548" y="50"/>
                    <a:pt x="548" y="50"/>
                    <a:pt x="548" y="50"/>
                  </a:cubicBezTo>
                  <a:cubicBezTo>
                    <a:pt x="548" y="51"/>
                    <a:pt x="548" y="51"/>
                    <a:pt x="548" y="51"/>
                  </a:cubicBezTo>
                  <a:cubicBezTo>
                    <a:pt x="549" y="53"/>
                    <a:pt x="549" y="53"/>
                    <a:pt x="549" y="53"/>
                  </a:cubicBezTo>
                  <a:cubicBezTo>
                    <a:pt x="549" y="55"/>
                    <a:pt x="549" y="55"/>
                    <a:pt x="549" y="55"/>
                  </a:cubicBezTo>
                  <a:cubicBezTo>
                    <a:pt x="549" y="58"/>
                    <a:pt x="549" y="58"/>
                    <a:pt x="549" y="58"/>
                  </a:cubicBezTo>
                  <a:cubicBezTo>
                    <a:pt x="551" y="59"/>
                    <a:pt x="551" y="59"/>
                    <a:pt x="551" y="59"/>
                  </a:cubicBezTo>
                  <a:cubicBezTo>
                    <a:pt x="553" y="59"/>
                    <a:pt x="553" y="59"/>
                    <a:pt x="553" y="59"/>
                  </a:cubicBezTo>
                  <a:cubicBezTo>
                    <a:pt x="554" y="60"/>
                    <a:pt x="554" y="60"/>
                    <a:pt x="554" y="60"/>
                  </a:cubicBezTo>
                  <a:cubicBezTo>
                    <a:pt x="553" y="60"/>
                    <a:pt x="553" y="60"/>
                    <a:pt x="553" y="60"/>
                  </a:cubicBezTo>
                  <a:cubicBezTo>
                    <a:pt x="551" y="60"/>
                    <a:pt x="551" y="60"/>
                    <a:pt x="551" y="60"/>
                  </a:cubicBezTo>
                  <a:cubicBezTo>
                    <a:pt x="553" y="61"/>
                    <a:pt x="553" y="61"/>
                    <a:pt x="553" y="61"/>
                  </a:cubicBezTo>
                  <a:cubicBezTo>
                    <a:pt x="554" y="63"/>
                    <a:pt x="554" y="63"/>
                    <a:pt x="554" y="63"/>
                  </a:cubicBezTo>
                  <a:cubicBezTo>
                    <a:pt x="555" y="64"/>
                    <a:pt x="555" y="64"/>
                    <a:pt x="555" y="64"/>
                  </a:cubicBezTo>
                  <a:cubicBezTo>
                    <a:pt x="558" y="64"/>
                    <a:pt x="558" y="64"/>
                    <a:pt x="558" y="64"/>
                  </a:cubicBezTo>
                  <a:cubicBezTo>
                    <a:pt x="559" y="63"/>
                    <a:pt x="559" y="63"/>
                    <a:pt x="559" y="63"/>
                  </a:cubicBezTo>
                  <a:cubicBezTo>
                    <a:pt x="559" y="63"/>
                    <a:pt x="559" y="63"/>
                    <a:pt x="559" y="63"/>
                  </a:cubicBezTo>
                  <a:cubicBezTo>
                    <a:pt x="560" y="64"/>
                    <a:pt x="560" y="64"/>
                    <a:pt x="560" y="64"/>
                  </a:cubicBezTo>
                  <a:cubicBezTo>
                    <a:pt x="558" y="65"/>
                    <a:pt x="558" y="65"/>
                    <a:pt x="558" y="65"/>
                  </a:cubicBezTo>
                  <a:cubicBezTo>
                    <a:pt x="558" y="68"/>
                    <a:pt x="558" y="68"/>
                    <a:pt x="558" y="68"/>
                  </a:cubicBezTo>
                  <a:cubicBezTo>
                    <a:pt x="557" y="68"/>
                    <a:pt x="557" y="68"/>
                    <a:pt x="557" y="68"/>
                  </a:cubicBezTo>
                  <a:cubicBezTo>
                    <a:pt x="554" y="66"/>
                    <a:pt x="554" y="66"/>
                    <a:pt x="554" y="66"/>
                  </a:cubicBezTo>
                  <a:cubicBezTo>
                    <a:pt x="549" y="65"/>
                    <a:pt x="549" y="65"/>
                    <a:pt x="549" y="65"/>
                  </a:cubicBezTo>
                  <a:cubicBezTo>
                    <a:pt x="548" y="63"/>
                    <a:pt x="548" y="63"/>
                    <a:pt x="548" y="63"/>
                  </a:cubicBezTo>
                  <a:cubicBezTo>
                    <a:pt x="547" y="62"/>
                    <a:pt x="547" y="62"/>
                    <a:pt x="547" y="62"/>
                  </a:cubicBezTo>
                  <a:cubicBezTo>
                    <a:pt x="546" y="61"/>
                    <a:pt x="546" y="61"/>
                    <a:pt x="546" y="61"/>
                  </a:cubicBezTo>
                  <a:cubicBezTo>
                    <a:pt x="545" y="61"/>
                    <a:pt x="545" y="61"/>
                    <a:pt x="545" y="61"/>
                  </a:cubicBezTo>
                  <a:cubicBezTo>
                    <a:pt x="545" y="63"/>
                    <a:pt x="545" y="63"/>
                    <a:pt x="545" y="63"/>
                  </a:cubicBezTo>
                  <a:cubicBezTo>
                    <a:pt x="545" y="64"/>
                    <a:pt x="545" y="64"/>
                    <a:pt x="545" y="64"/>
                  </a:cubicBezTo>
                  <a:cubicBezTo>
                    <a:pt x="544" y="65"/>
                    <a:pt x="544" y="65"/>
                    <a:pt x="544" y="65"/>
                  </a:cubicBezTo>
                  <a:cubicBezTo>
                    <a:pt x="545" y="67"/>
                    <a:pt x="545" y="67"/>
                    <a:pt x="545" y="67"/>
                  </a:cubicBezTo>
                  <a:cubicBezTo>
                    <a:pt x="544" y="68"/>
                    <a:pt x="544" y="68"/>
                    <a:pt x="544" y="68"/>
                  </a:cubicBezTo>
                  <a:cubicBezTo>
                    <a:pt x="542" y="68"/>
                    <a:pt x="542" y="68"/>
                    <a:pt x="542" y="68"/>
                  </a:cubicBezTo>
                  <a:cubicBezTo>
                    <a:pt x="542" y="70"/>
                    <a:pt x="542" y="70"/>
                    <a:pt x="542" y="70"/>
                  </a:cubicBezTo>
                  <a:cubicBezTo>
                    <a:pt x="541" y="71"/>
                    <a:pt x="541" y="71"/>
                    <a:pt x="541" y="71"/>
                  </a:cubicBezTo>
                  <a:cubicBezTo>
                    <a:pt x="541" y="74"/>
                    <a:pt x="541" y="74"/>
                    <a:pt x="541" y="74"/>
                  </a:cubicBezTo>
                  <a:cubicBezTo>
                    <a:pt x="543" y="75"/>
                    <a:pt x="543" y="75"/>
                    <a:pt x="543" y="75"/>
                  </a:cubicBezTo>
                  <a:cubicBezTo>
                    <a:pt x="545" y="75"/>
                    <a:pt x="545" y="75"/>
                    <a:pt x="545" y="75"/>
                  </a:cubicBezTo>
                  <a:cubicBezTo>
                    <a:pt x="547" y="76"/>
                    <a:pt x="547" y="76"/>
                    <a:pt x="547" y="76"/>
                  </a:cubicBezTo>
                  <a:cubicBezTo>
                    <a:pt x="548" y="76"/>
                    <a:pt x="548" y="76"/>
                    <a:pt x="548" y="76"/>
                  </a:cubicBezTo>
                  <a:cubicBezTo>
                    <a:pt x="548" y="77"/>
                    <a:pt x="548" y="77"/>
                    <a:pt x="548" y="77"/>
                  </a:cubicBezTo>
                  <a:cubicBezTo>
                    <a:pt x="547" y="77"/>
                    <a:pt x="547" y="77"/>
                    <a:pt x="547" y="77"/>
                  </a:cubicBezTo>
                  <a:cubicBezTo>
                    <a:pt x="545" y="77"/>
                    <a:pt x="545" y="77"/>
                    <a:pt x="545" y="77"/>
                  </a:cubicBezTo>
                  <a:cubicBezTo>
                    <a:pt x="543" y="77"/>
                    <a:pt x="543" y="77"/>
                    <a:pt x="543" y="77"/>
                  </a:cubicBezTo>
                  <a:cubicBezTo>
                    <a:pt x="542" y="76"/>
                    <a:pt x="542" y="76"/>
                    <a:pt x="542" y="76"/>
                  </a:cubicBezTo>
                  <a:cubicBezTo>
                    <a:pt x="540" y="76"/>
                    <a:pt x="540" y="76"/>
                    <a:pt x="540" y="76"/>
                  </a:cubicBezTo>
                  <a:cubicBezTo>
                    <a:pt x="538" y="79"/>
                    <a:pt x="538" y="79"/>
                    <a:pt x="538" y="79"/>
                  </a:cubicBezTo>
                  <a:cubicBezTo>
                    <a:pt x="538" y="81"/>
                    <a:pt x="538" y="81"/>
                    <a:pt x="538" y="81"/>
                  </a:cubicBezTo>
                  <a:cubicBezTo>
                    <a:pt x="539" y="82"/>
                    <a:pt x="539" y="82"/>
                    <a:pt x="539" y="82"/>
                  </a:cubicBezTo>
                  <a:cubicBezTo>
                    <a:pt x="538" y="83"/>
                    <a:pt x="538" y="83"/>
                    <a:pt x="538" y="83"/>
                  </a:cubicBezTo>
                  <a:cubicBezTo>
                    <a:pt x="537" y="83"/>
                    <a:pt x="537" y="83"/>
                    <a:pt x="537" y="83"/>
                  </a:cubicBezTo>
                  <a:cubicBezTo>
                    <a:pt x="537" y="85"/>
                    <a:pt x="537" y="85"/>
                    <a:pt x="537" y="85"/>
                  </a:cubicBezTo>
                  <a:cubicBezTo>
                    <a:pt x="538" y="86"/>
                    <a:pt x="538" y="86"/>
                    <a:pt x="538" y="86"/>
                  </a:cubicBezTo>
                  <a:cubicBezTo>
                    <a:pt x="539" y="85"/>
                    <a:pt x="539" y="85"/>
                    <a:pt x="539" y="85"/>
                  </a:cubicBezTo>
                  <a:cubicBezTo>
                    <a:pt x="541" y="85"/>
                    <a:pt x="541" y="85"/>
                    <a:pt x="541" y="85"/>
                  </a:cubicBezTo>
                  <a:cubicBezTo>
                    <a:pt x="543" y="84"/>
                    <a:pt x="543" y="84"/>
                    <a:pt x="543" y="84"/>
                  </a:cubicBezTo>
                  <a:cubicBezTo>
                    <a:pt x="544" y="84"/>
                    <a:pt x="544" y="84"/>
                    <a:pt x="544" y="84"/>
                  </a:cubicBezTo>
                  <a:cubicBezTo>
                    <a:pt x="543" y="86"/>
                    <a:pt x="543" y="86"/>
                    <a:pt x="543" y="86"/>
                  </a:cubicBezTo>
                  <a:cubicBezTo>
                    <a:pt x="542" y="86"/>
                    <a:pt x="542" y="86"/>
                    <a:pt x="542" y="86"/>
                  </a:cubicBezTo>
                  <a:cubicBezTo>
                    <a:pt x="541" y="88"/>
                    <a:pt x="541" y="88"/>
                    <a:pt x="541" y="88"/>
                  </a:cubicBezTo>
                  <a:cubicBezTo>
                    <a:pt x="542" y="89"/>
                    <a:pt x="542" y="89"/>
                    <a:pt x="542" y="89"/>
                  </a:cubicBezTo>
                  <a:cubicBezTo>
                    <a:pt x="543" y="89"/>
                    <a:pt x="543" y="89"/>
                    <a:pt x="543" y="89"/>
                  </a:cubicBezTo>
                  <a:cubicBezTo>
                    <a:pt x="544" y="87"/>
                    <a:pt x="544" y="87"/>
                    <a:pt x="544" y="87"/>
                  </a:cubicBezTo>
                  <a:cubicBezTo>
                    <a:pt x="545" y="87"/>
                    <a:pt x="545" y="87"/>
                    <a:pt x="545" y="87"/>
                  </a:cubicBezTo>
                  <a:cubicBezTo>
                    <a:pt x="547" y="86"/>
                    <a:pt x="547" y="86"/>
                    <a:pt x="547" y="86"/>
                  </a:cubicBezTo>
                  <a:cubicBezTo>
                    <a:pt x="547" y="87"/>
                    <a:pt x="547" y="87"/>
                    <a:pt x="547" y="87"/>
                  </a:cubicBezTo>
                  <a:cubicBezTo>
                    <a:pt x="546" y="88"/>
                    <a:pt x="546" y="88"/>
                    <a:pt x="546" y="88"/>
                  </a:cubicBezTo>
                  <a:cubicBezTo>
                    <a:pt x="547" y="88"/>
                    <a:pt x="547" y="88"/>
                    <a:pt x="547" y="88"/>
                  </a:cubicBezTo>
                  <a:cubicBezTo>
                    <a:pt x="550" y="88"/>
                    <a:pt x="550" y="88"/>
                    <a:pt x="550" y="88"/>
                  </a:cubicBezTo>
                  <a:cubicBezTo>
                    <a:pt x="550" y="89"/>
                    <a:pt x="550" y="89"/>
                    <a:pt x="550" y="89"/>
                  </a:cubicBezTo>
                  <a:cubicBezTo>
                    <a:pt x="549" y="90"/>
                    <a:pt x="549" y="90"/>
                    <a:pt x="549" y="90"/>
                  </a:cubicBezTo>
                  <a:cubicBezTo>
                    <a:pt x="549" y="91"/>
                    <a:pt x="549" y="91"/>
                    <a:pt x="549" y="91"/>
                  </a:cubicBezTo>
                  <a:cubicBezTo>
                    <a:pt x="550" y="91"/>
                    <a:pt x="550" y="91"/>
                    <a:pt x="550" y="91"/>
                  </a:cubicBezTo>
                  <a:cubicBezTo>
                    <a:pt x="552" y="91"/>
                    <a:pt x="552" y="91"/>
                    <a:pt x="552" y="91"/>
                  </a:cubicBezTo>
                  <a:cubicBezTo>
                    <a:pt x="554" y="92"/>
                    <a:pt x="554" y="92"/>
                    <a:pt x="554" y="92"/>
                  </a:cubicBezTo>
                  <a:cubicBezTo>
                    <a:pt x="558" y="93"/>
                    <a:pt x="558" y="93"/>
                    <a:pt x="558" y="93"/>
                  </a:cubicBezTo>
                  <a:cubicBezTo>
                    <a:pt x="559" y="94"/>
                    <a:pt x="559" y="94"/>
                    <a:pt x="559" y="94"/>
                  </a:cubicBezTo>
                  <a:cubicBezTo>
                    <a:pt x="555" y="94"/>
                    <a:pt x="555" y="94"/>
                    <a:pt x="555" y="94"/>
                  </a:cubicBezTo>
                  <a:cubicBezTo>
                    <a:pt x="553" y="94"/>
                    <a:pt x="553" y="94"/>
                    <a:pt x="553" y="94"/>
                  </a:cubicBezTo>
                  <a:cubicBezTo>
                    <a:pt x="551" y="92"/>
                    <a:pt x="551" y="92"/>
                    <a:pt x="551" y="92"/>
                  </a:cubicBezTo>
                  <a:cubicBezTo>
                    <a:pt x="549" y="93"/>
                    <a:pt x="549" y="93"/>
                    <a:pt x="549" y="93"/>
                  </a:cubicBezTo>
                  <a:cubicBezTo>
                    <a:pt x="549" y="94"/>
                    <a:pt x="549" y="94"/>
                    <a:pt x="549" y="94"/>
                  </a:cubicBezTo>
                  <a:cubicBezTo>
                    <a:pt x="551" y="95"/>
                    <a:pt x="551" y="95"/>
                    <a:pt x="551" y="95"/>
                  </a:cubicBezTo>
                  <a:cubicBezTo>
                    <a:pt x="554" y="96"/>
                    <a:pt x="554" y="96"/>
                    <a:pt x="554" y="96"/>
                  </a:cubicBezTo>
                  <a:cubicBezTo>
                    <a:pt x="558" y="96"/>
                    <a:pt x="558" y="96"/>
                    <a:pt x="558" y="96"/>
                  </a:cubicBezTo>
                  <a:cubicBezTo>
                    <a:pt x="559" y="97"/>
                    <a:pt x="559" y="97"/>
                    <a:pt x="559" y="97"/>
                  </a:cubicBezTo>
                  <a:cubicBezTo>
                    <a:pt x="555" y="97"/>
                    <a:pt x="555" y="97"/>
                    <a:pt x="555" y="97"/>
                  </a:cubicBezTo>
                  <a:cubicBezTo>
                    <a:pt x="554" y="97"/>
                    <a:pt x="554" y="97"/>
                    <a:pt x="554" y="97"/>
                  </a:cubicBezTo>
                  <a:cubicBezTo>
                    <a:pt x="551" y="96"/>
                    <a:pt x="551" y="96"/>
                    <a:pt x="551" y="96"/>
                  </a:cubicBezTo>
                  <a:cubicBezTo>
                    <a:pt x="548" y="96"/>
                    <a:pt x="548" y="96"/>
                    <a:pt x="548" y="96"/>
                  </a:cubicBezTo>
                  <a:cubicBezTo>
                    <a:pt x="547" y="95"/>
                    <a:pt x="547" y="95"/>
                    <a:pt x="547" y="95"/>
                  </a:cubicBezTo>
                  <a:cubicBezTo>
                    <a:pt x="546" y="94"/>
                    <a:pt x="546" y="94"/>
                    <a:pt x="546" y="94"/>
                  </a:cubicBezTo>
                  <a:cubicBezTo>
                    <a:pt x="543" y="92"/>
                    <a:pt x="543" y="92"/>
                    <a:pt x="543" y="92"/>
                  </a:cubicBezTo>
                  <a:cubicBezTo>
                    <a:pt x="542" y="93"/>
                    <a:pt x="542" y="93"/>
                    <a:pt x="542" y="93"/>
                  </a:cubicBezTo>
                  <a:cubicBezTo>
                    <a:pt x="541" y="94"/>
                    <a:pt x="541" y="94"/>
                    <a:pt x="541" y="94"/>
                  </a:cubicBezTo>
                  <a:cubicBezTo>
                    <a:pt x="538" y="94"/>
                    <a:pt x="538" y="94"/>
                    <a:pt x="538" y="94"/>
                  </a:cubicBezTo>
                  <a:cubicBezTo>
                    <a:pt x="537" y="95"/>
                    <a:pt x="537" y="95"/>
                    <a:pt x="537" y="95"/>
                  </a:cubicBezTo>
                  <a:cubicBezTo>
                    <a:pt x="537" y="98"/>
                    <a:pt x="537" y="98"/>
                    <a:pt x="537" y="98"/>
                  </a:cubicBezTo>
                  <a:cubicBezTo>
                    <a:pt x="539" y="100"/>
                    <a:pt x="539" y="100"/>
                    <a:pt x="539" y="100"/>
                  </a:cubicBezTo>
                  <a:cubicBezTo>
                    <a:pt x="539" y="102"/>
                    <a:pt x="539" y="102"/>
                    <a:pt x="539" y="102"/>
                  </a:cubicBezTo>
                  <a:cubicBezTo>
                    <a:pt x="538" y="103"/>
                    <a:pt x="538" y="103"/>
                    <a:pt x="538" y="103"/>
                  </a:cubicBezTo>
                  <a:cubicBezTo>
                    <a:pt x="537" y="100"/>
                    <a:pt x="537" y="100"/>
                    <a:pt x="537" y="100"/>
                  </a:cubicBezTo>
                  <a:cubicBezTo>
                    <a:pt x="536" y="100"/>
                    <a:pt x="536" y="100"/>
                    <a:pt x="536" y="100"/>
                  </a:cubicBezTo>
                  <a:cubicBezTo>
                    <a:pt x="535" y="104"/>
                    <a:pt x="535" y="104"/>
                    <a:pt x="535" y="104"/>
                  </a:cubicBezTo>
                  <a:cubicBezTo>
                    <a:pt x="535" y="106"/>
                    <a:pt x="535" y="106"/>
                    <a:pt x="535" y="106"/>
                  </a:cubicBezTo>
                  <a:cubicBezTo>
                    <a:pt x="536" y="107"/>
                    <a:pt x="536" y="107"/>
                    <a:pt x="536" y="107"/>
                  </a:cubicBezTo>
                  <a:cubicBezTo>
                    <a:pt x="537" y="106"/>
                    <a:pt x="537" y="106"/>
                    <a:pt x="537" y="106"/>
                  </a:cubicBezTo>
                  <a:cubicBezTo>
                    <a:pt x="538" y="106"/>
                    <a:pt x="538" y="106"/>
                    <a:pt x="538" y="106"/>
                  </a:cubicBezTo>
                  <a:cubicBezTo>
                    <a:pt x="539" y="108"/>
                    <a:pt x="539" y="108"/>
                    <a:pt x="539" y="108"/>
                  </a:cubicBezTo>
                  <a:cubicBezTo>
                    <a:pt x="540" y="108"/>
                    <a:pt x="540" y="108"/>
                    <a:pt x="540" y="108"/>
                  </a:cubicBezTo>
                  <a:cubicBezTo>
                    <a:pt x="539" y="109"/>
                    <a:pt x="539" y="109"/>
                    <a:pt x="539" y="109"/>
                  </a:cubicBezTo>
                  <a:cubicBezTo>
                    <a:pt x="538" y="109"/>
                    <a:pt x="538" y="109"/>
                    <a:pt x="538" y="109"/>
                  </a:cubicBezTo>
                  <a:cubicBezTo>
                    <a:pt x="537" y="108"/>
                    <a:pt x="537" y="108"/>
                    <a:pt x="537" y="108"/>
                  </a:cubicBezTo>
                  <a:cubicBezTo>
                    <a:pt x="534" y="108"/>
                    <a:pt x="534" y="108"/>
                    <a:pt x="534" y="108"/>
                  </a:cubicBezTo>
                  <a:cubicBezTo>
                    <a:pt x="534" y="111"/>
                    <a:pt x="534" y="111"/>
                    <a:pt x="534" y="111"/>
                  </a:cubicBezTo>
                  <a:cubicBezTo>
                    <a:pt x="535" y="112"/>
                    <a:pt x="535" y="112"/>
                    <a:pt x="535" y="112"/>
                  </a:cubicBezTo>
                  <a:cubicBezTo>
                    <a:pt x="536" y="112"/>
                    <a:pt x="536" y="112"/>
                    <a:pt x="536" y="112"/>
                  </a:cubicBezTo>
                  <a:cubicBezTo>
                    <a:pt x="535" y="113"/>
                    <a:pt x="535" y="113"/>
                    <a:pt x="535" y="113"/>
                  </a:cubicBezTo>
                  <a:cubicBezTo>
                    <a:pt x="535" y="117"/>
                    <a:pt x="535" y="117"/>
                    <a:pt x="535" y="117"/>
                  </a:cubicBezTo>
                  <a:cubicBezTo>
                    <a:pt x="536" y="116"/>
                    <a:pt x="536" y="116"/>
                    <a:pt x="536" y="116"/>
                  </a:cubicBezTo>
                  <a:cubicBezTo>
                    <a:pt x="538" y="116"/>
                    <a:pt x="538" y="116"/>
                    <a:pt x="538" y="116"/>
                  </a:cubicBezTo>
                  <a:cubicBezTo>
                    <a:pt x="538" y="119"/>
                    <a:pt x="538" y="119"/>
                    <a:pt x="538" y="119"/>
                  </a:cubicBezTo>
                  <a:cubicBezTo>
                    <a:pt x="540" y="120"/>
                    <a:pt x="540" y="120"/>
                    <a:pt x="540" y="120"/>
                  </a:cubicBezTo>
                  <a:cubicBezTo>
                    <a:pt x="544" y="122"/>
                    <a:pt x="544" y="122"/>
                    <a:pt x="544" y="122"/>
                  </a:cubicBezTo>
                  <a:cubicBezTo>
                    <a:pt x="545" y="121"/>
                    <a:pt x="545" y="121"/>
                    <a:pt x="545" y="121"/>
                  </a:cubicBezTo>
                  <a:cubicBezTo>
                    <a:pt x="546" y="120"/>
                    <a:pt x="546" y="120"/>
                    <a:pt x="546" y="120"/>
                  </a:cubicBezTo>
                  <a:cubicBezTo>
                    <a:pt x="545" y="118"/>
                    <a:pt x="545" y="118"/>
                    <a:pt x="545" y="118"/>
                  </a:cubicBezTo>
                  <a:cubicBezTo>
                    <a:pt x="548" y="118"/>
                    <a:pt x="548" y="118"/>
                    <a:pt x="548" y="118"/>
                  </a:cubicBezTo>
                  <a:cubicBezTo>
                    <a:pt x="548" y="120"/>
                    <a:pt x="548" y="120"/>
                    <a:pt x="548" y="120"/>
                  </a:cubicBezTo>
                  <a:cubicBezTo>
                    <a:pt x="548" y="121"/>
                    <a:pt x="548" y="121"/>
                    <a:pt x="548" y="121"/>
                  </a:cubicBezTo>
                  <a:cubicBezTo>
                    <a:pt x="548" y="123"/>
                    <a:pt x="548" y="123"/>
                    <a:pt x="548" y="123"/>
                  </a:cubicBezTo>
                  <a:cubicBezTo>
                    <a:pt x="549" y="123"/>
                    <a:pt x="549" y="123"/>
                    <a:pt x="549" y="123"/>
                  </a:cubicBezTo>
                  <a:cubicBezTo>
                    <a:pt x="550" y="119"/>
                    <a:pt x="550" y="119"/>
                    <a:pt x="550" y="119"/>
                  </a:cubicBezTo>
                  <a:cubicBezTo>
                    <a:pt x="550" y="115"/>
                    <a:pt x="550" y="115"/>
                    <a:pt x="550" y="115"/>
                  </a:cubicBezTo>
                  <a:cubicBezTo>
                    <a:pt x="551" y="113"/>
                    <a:pt x="551" y="113"/>
                    <a:pt x="551" y="113"/>
                  </a:cubicBezTo>
                  <a:cubicBezTo>
                    <a:pt x="553" y="111"/>
                    <a:pt x="553" y="111"/>
                    <a:pt x="553" y="111"/>
                  </a:cubicBezTo>
                  <a:cubicBezTo>
                    <a:pt x="554" y="109"/>
                    <a:pt x="554" y="109"/>
                    <a:pt x="554" y="109"/>
                  </a:cubicBezTo>
                  <a:cubicBezTo>
                    <a:pt x="554" y="111"/>
                    <a:pt x="554" y="111"/>
                    <a:pt x="554" y="111"/>
                  </a:cubicBezTo>
                  <a:cubicBezTo>
                    <a:pt x="552" y="114"/>
                    <a:pt x="552" y="114"/>
                    <a:pt x="552" y="114"/>
                  </a:cubicBezTo>
                  <a:cubicBezTo>
                    <a:pt x="551" y="117"/>
                    <a:pt x="551" y="117"/>
                    <a:pt x="551" y="117"/>
                  </a:cubicBezTo>
                  <a:cubicBezTo>
                    <a:pt x="552" y="118"/>
                    <a:pt x="552" y="118"/>
                    <a:pt x="552" y="118"/>
                  </a:cubicBezTo>
                  <a:cubicBezTo>
                    <a:pt x="551" y="122"/>
                    <a:pt x="551" y="122"/>
                    <a:pt x="551" y="122"/>
                  </a:cubicBezTo>
                  <a:cubicBezTo>
                    <a:pt x="552" y="123"/>
                    <a:pt x="552" y="123"/>
                    <a:pt x="552" y="123"/>
                  </a:cubicBezTo>
                  <a:cubicBezTo>
                    <a:pt x="552" y="124"/>
                    <a:pt x="552" y="124"/>
                    <a:pt x="552" y="124"/>
                  </a:cubicBezTo>
                  <a:cubicBezTo>
                    <a:pt x="552" y="125"/>
                    <a:pt x="552" y="125"/>
                    <a:pt x="552" y="125"/>
                  </a:cubicBezTo>
                  <a:close/>
                  <a:moveTo>
                    <a:pt x="556" y="47"/>
                  </a:moveTo>
                  <a:cubicBezTo>
                    <a:pt x="557" y="47"/>
                    <a:pt x="557" y="47"/>
                    <a:pt x="557" y="47"/>
                  </a:cubicBezTo>
                  <a:cubicBezTo>
                    <a:pt x="558" y="47"/>
                    <a:pt x="558" y="47"/>
                    <a:pt x="558" y="47"/>
                  </a:cubicBezTo>
                  <a:cubicBezTo>
                    <a:pt x="559" y="48"/>
                    <a:pt x="559" y="48"/>
                    <a:pt x="559" y="48"/>
                  </a:cubicBezTo>
                  <a:cubicBezTo>
                    <a:pt x="560" y="48"/>
                    <a:pt x="560" y="48"/>
                    <a:pt x="560" y="48"/>
                  </a:cubicBezTo>
                  <a:cubicBezTo>
                    <a:pt x="560" y="49"/>
                    <a:pt x="560" y="49"/>
                    <a:pt x="560" y="49"/>
                  </a:cubicBezTo>
                  <a:cubicBezTo>
                    <a:pt x="559" y="49"/>
                    <a:pt x="559" y="49"/>
                    <a:pt x="559" y="49"/>
                  </a:cubicBezTo>
                  <a:cubicBezTo>
                    <a:pt x="559" y="49"/>
                    <a:pt x="559" y="49"/>
                    <a:pt x="559" y="49"/>
                  </a:cubicBezTo>
                  <a:cubicBezTo>
                    <a:pt x="557" y="48"/>
                    <a:pt x="557" y="48"/>
                    <a:pt x="557" y="48"/>
                  </a:cubicBezTo>
                  <a:cubicBezTo>
                    <a:pt x="556" y="47"/>
                    <a:pt x="556" y="47"/>
                    <a:pt x="556" y="47"/>
                  </a:cubicBezTo>
                  <a:close/>
                  <a:moveTo>
                    <a:pt x="558" y="124"/>
                  </a:moveTo>
                  <a:cubicBezTo>
                    <a:pt x="558" y="123"/>
                    <a:pt x="558" y="123"/>
                    <a:pt x="558" y="123"/>
                  </a:cubicBezTo>
                  <a:cubicBezTo>
                    <a:pt x="559" y="121"/>
                    <a:pt x="559" y="121"/>
                    <a:pt x="559" y="121"/>
                  </a:cubicBezTo>
                  <a:cubicBezTo>
                    <a:pt x="559" y="120"/>
                    <a:pt x="559" y="120"/>
                    <a:pt x="559" y="120"/>
                  </a:cubicBezTo>
                  <a:cubicBezTo>
                    <a:pt x="560" y="120"/>
                    <a:pt x="560" y="120"/>
                    <a:pt x="560" y="120"/>
                  </a:cubicBezTo>
                  <a:cubicBezTo>
                    <a:pt x="561" y="120"/>
                    <a:pt x="561" y="120"/>
                    <a:pt x="561" y="120"/>
                  </a:cubicBezTo>
                  <a:cubicBezTo>
                    <a:pt x="560" y="121"/>
                    <a:pt x="560" y="121"/>
                    <a:pt x="560" y="121"/>
                  </a:cubicBezTo>
                  <a:cubicBezTo>
                    <a:pt x="560" y="122"/>
                    <a:pt x="560" y="122"/>
                    <a:pt x="560" y="122"/>
                  </a:cubicBezTo>
                  <a:cubicBezTo>
                    <a:pt x="558" y="124"/>
                    <a:pt x="558" y="124"/>
                    <a:pt x="558" y="124"/>
                  </a:cubicBezTo>
                  <a:cubicBezTo>
                    <a:pt x="558" y="124"/>
                    <a:pt x="558" y="124"/>
                    <a:pt x="558" y="124"/>
                  </a:cubicBezTo>
                  <a:close/>
                  <a:moveTo>
                    <a:pt x="576" y="107"/>
                  </a:moveTo>
                  <a:cubicBezTo>
                    <a:pt x="578" y="105"/>
                    <a:pt x="578" y="105"/>
                    <a:pt x="578" y="105"/>
                  </a:cubicBezTo>
                  <a:cubicBezTo>
                    <a:pt x="579" y="105"/>
                    <a:pt x="579" y="105"/>
                    <a:pt x="579" y="105"/>
                  </a:cubicBezTo>
                  <a:cubicBezTo>
                    <a:pt x="581" y="104"/>
                    <a:pt x="581" y="104"/>
                    <a:pt x="581" y="104"/>
                  </a:cubicBezTo>
                  <a:cubicBezTo>
                    <a:pt x="582" y="104"/>
                    <a:pt x="582" y="104"/>
                    <a:pt x="582" y="104"/>
                  </a:cubicBezTo>
                  <a:cubicBezTo>
                    <a:pt x="584" y="106"/>
                    <a:pt x="584" y="106"/>
                    <a:pt x="584" y="106"/>
                  </a:cubicBezTo>
                  <a:cubicBezTo>
                    <a:pt x="584" y="107"/>
                    <a:pt x="584" y="107"/>
                    <a:pt x="584" y="107"/>
                  </a:cubicBezTo>
                  <a:cubicBezTo>
                    <a:pt x="581" y="107"/>
                    <a:pt x="581" y="107"/>
                    <a:pt x="581" y="107"/>
                  </a:cubicBezTo>
                  <a:cubicBezTo>
                    <a:pt x="580" y="108"/>
                    <a:pt x="580" y="108"/>
                    <a:pt x="580" y="108"/>
                  </a:cubicBezTo>
                  <a:cubicBezTo>
                    <a:pt x="577" y="109"/>
                    <a:pt x="577" y="109"/>
                    <a:pt x="577" y="109"/>
                  </a:cubicBezTo>
                  <a:cubicBezTo>
                    <a:pt x="576" y="108"/>
                    <a:pt x="576" y="108"/>
                    <a:pt x="576" y="108"/>
                  </a:cubicBezTo>
                  <a:cubicBezTo>
                    <a:pt x="576" y="107"/>
                    <a:pt x="576" y="107"/>
                    <a:pt x="576" y="107"/>
                  </a:cubicBezTo>
                  <a:close/>
                  <a:moveTo>
                    <a:pt x="708" y="4"/>
                  </a:moveTo>
                  <a:cubicBezTo>
                    <a:pt x="709" y="2"/>
                    <a:pt x="709" y="2"/>
                    <a:pt x="709" y="2"/>
                  </a:cubicBezTo>
                  <a:cubicBezTo>
                    <a:pt x="710" y="2"/>
                    <a:pt x="710" y="2"/>
                    <a:pt x="710" y="2"/>
                  </a:cubicBezTo>
                  <a:cubicBezTo>
                    <a:pt x="711" y="4"/>
                    <a:pt x="711" y="4"/>
                    <a:pt x="711" y="4"/>
                  </a:cubicBezTo>
                  <a:cubicBezTo>
                    <a:pt x="709" y="4"/>
                    <a:pt x="709" y="4"/>
                    <a:pt x="709" y="4"/>
                  </a:cubicBezTo>
                  <a:cubicBezTo>
                    <a:pt x="708" y="4"/>
                    <a:pt x="708" y="4"/>
                    <a:pt x="708" y="4"/>
                  </a:cubicBezTo>
                  <a:close/>
                  <a:moveTo>
                    <a:pt x="645" y="128"/>
                  </a:moveTo>
                  <a:cubicBezTo>
                    <a:pt x="644" y="129"/>
                    <a:pt x="644" y="129"/>
                    <a:pt x="644" y="129"/>
                  </a:cubicBezTo>
                  <a:cubicBezTo>
                    <a:pt x="645" y="130"/>
                    <a:pt x="645" y="130"/>
                    <a:pt x="645" y="130"/>
                  </a:cubicBezTo>
                  <a:cubicBezTo>
                    <a:pt x="646" y="130"/>
                    <a:pt x="646" y="130"/>
                    <a:pt x="646" y="130"/>
                  </a:cubicBezTo>
                  <a:cubicBezTo>
                    <a:pt x="646" y="129"/>
                    <a:pt x="646" y="129"/>
                    <a:pt x="646" y="129"/>
                  </a:cubicBezTo>
                  <a:cubicBezTo>
                    <a:pt x="645" y="128"/>
                    <a:pt x="645" y="128"/>
                    <a:pt x="645" y="128"/>
                  </a:cubicBezTo>
                  <a:cubicBezTo>
                    <a:pt x="645" y="128"/>
                    <a:pt x="645" y="128"/>
                    <a:pt x="645" y="128"/>
                  </a:cubicBezTo>
                  <a:close/>
                  <a:moveTo>
                    <a:pt x="613" y="147"/>
                  </a:moveTo>
                  <a:cubicBezTo>
                    <a:pt x="614" y="148"/>
                    <a:pt x="614" y="148"/>
                    <a:pt x="614" y="148"/>
                  </a:cubicBezTo>
                  <a:cubicBezTo>
                    <a:pt x="615" y="148"/>
                    <a:pt x="615" y="148"/>
                    <a:pt x="615" y="148"/>
                  </a:cubicBezTo>
                  <a:cubicBezTo>
                    <a:pt x="614" y="147"/>
                    <a:pt x="614" y="147"/>
                    <a:pt x="614" y="147"/>
                  </a:cubicBezTo>
                  <a:cubicBezTo>
                    <a:pt x="613" y="147"/>
                    <a:pt x="613" y="147"/>
                    <a:pt x="613" y="147"/>
                  </a:cubicBezTo>
                  <a:close/>
                  <a:moveTo>
                    <a:pt x="568" y="147"/>
                  </a:moveTo>
                  <a:cubicBezTo>
                    <a:pt x="568" y="144"/>
                    <a:pt x="568" y="144"/>
                    <a:pt x="568" y="144"/>
                  </a:cubicBezTo>
                  <a:cubicBezTo>
                    <a:pt x="568" y="143"/>
                    <a:pt x="568" y="143"/>
                    <a:pt x="568" y="143"/>
                  </a:cubicBezTo>
                  <a:cubicBezTo>
                    <a:pt x="569" y="143"/>
                    <a:pt x="569" y="143"/>
                    <a:pt x="569" y="143"/>
                  </a:cubicBezTo>
                  <a:cubicBezTo>
                    <a:pt x="569" y="144"/>
                    <a:pt x="569" y="144"/>
                    <a:pt x="569" y="144"/>
                  </a:cubicBezTo>
                  <a:cubicBezTo>
                    <a:pt x="569" y="146"/>
                    <a:pt x="569" y="146"/>
                    <a:pt x="569" y="146"/>
                  </a:cubicBezTo>
                  <a:cubicBezTo>
                    <a:pt x="569" y="147"/>
                    <a:pt x="569" y="147"/>
                    <a:pt x="569" y="147"/>
                  </a:cubicBezTo>
                  <a:cubicBezTo>
                    <a:pt x="568" y="147"/>
                    <a:pt x="568" y="147"/>
                    <a:pt x="568" y="147"/>
                  </a:cubicBezTo>
                  <a:close/>
                  <a:moveTo>
                    <a:pt x="556" y="173"/>
                  </a:moveTo>
                  <a:cubicBezTo>
                    <a:pt x="556" y="172"/>
                    <a:pt x="556" y="172"/>
                    <a:pt x="556" y="172"/>
                  </a:cubicBezTo>
                  <a:cubicBezTo>
                    <a:pt x="556" y="171"/>
                    <a:pt x="556" y="171"/>
                    <a:pt x="556" y="171"/>
                  </a:cubicBezTo>
                  <a:cubicBezTo>
                    <a:pt x="555" y="169"/>
                    <a:pt x="555" y="169"/>
                    <a:pt x="555" y="169"/>
                  </a:cubicBezTo>
                  <a:cubicBezTo>
                    <a:pt x="554" y="168"/>
                    <a:pt x="554" y="168"/>
                    <a:pt x="554" y="168"/>
                  </a:cubicBezTo>
                  <a:cubicBezTo>
                    <a:pt x="554" y="169"/>
                    <a:pt x="554" y="169"/>
                    <a:pt x="554" y="169"/>
                  </a:cubicBezTo>
                  <a:cubicBezTo>
                    <a:pt x="553" y="171"/>
                    <a:pt x="553" y="171"/>
                    <a:pt x="553" y="171"/>
                  </a:cubicBezTo>
                  <a:cubicBezTo>
                    <a:pt x="554" y="173"/>
                    <a:pt x="554" y="173"/>
                    <a:pt x="554" y="173"/>
                  </a:cubicBezTo>
                  <a:cubicBezTo>
                    <a:pt x="555" y="175"/>
                    <a:pt x="555" y="175"/>
                    <a:pt x="555" y="175"/>
                  </a:cubicBezTo>
                  <a:cubicBezTo>
                    <a:pt x="554" y="177"/>
                    <a:pt x="554" y="177"/>
                    <a:pt x="554" y="177"/>
                  </a:cubicBezTo>
                  <a:cubicBezTo>
                    <a:pt x="554" y="177"/>
                    <a:pt x="554" y="177"/>
                    <a:pt x="554" y="177"/>
                  </a:cubicBezTo>
                  <a:cubicBezTo>
                    <a:pt x="552" y="176"/>
                    <a:pt x="552" y="176"/>
                    <a:pt x="552" y="176"/>
                  </a:cubicBezTo>
                  <a:cubicBezTo>
                    <a:pt x="549" y="176"/>
                    <a:pt x="549" y="176"/>
                    <a:pt x="549" y="176"/>
                  </a:cubicBezTo>
                  <a:cubicBezTo>
                    <a:pt x="549" y="175"/>
                    <a:pt x="549" y="175"/>
                    <a:pt x="549" y="175"/>
                  </a:cubicBezTo>
                  <a:cubicBezTo>
                    <a:pt x="548" y="175"/>
                    <a:pt x="548" y="175"/>
                    <a:pt x="548" y="175"/>
                  </a:cubicBezTo>
                  <a:cubicBezTo>
                    <a:pt x="546" y="173"/>
                    <a:pt x="546" y="173"/>
                    <a:pt x="546" y="173"/>
                  </a:cubicBezTo>
                  <a:cubicBezTo>
                    <a:pt x="545" y="173"/>
                    <a:pt x="545" y="173"/>
                    <a:pt x="545" y="173"/>
                  </a:cubicBezTo>
                  <a:cubicBezTo>
                    <a:pt x="544" y="172"/>
                    <a:pt x="544" y="172"/>
                    <a:pt x="544" y="172"/>
                  </a:cubicBezTo>
                  <a:cubicBezTo>
                    <a:pt x="543" y="172"/>
                    <a:pt x="543" y="172"/>
                    <a:pt x="543" y="172"/>
                  </a:cubicBezTo>
                  <a:cubicBezTo>
                    <a:pt x="543" y="172"/>
                    <a:pt x="543" y="172"/>
                    <a:pt x="543" y="172"/>
                  </a:cubicBezTo>
                  <a:cubicBezTo>
                    <a:pt x="542" y="171"/>
                    <a:pt x="542" y="171"/>
                    <a:pt x="542" y="171"/>
                  </a:cubicBezTo>
                  <a:cubicBezTo>
                    <a:pt x="543" y="169"/>
                    <a:pt x="543" y="169"/>
                    <a:pt x="543" y="169"/>
                  </a:cubicBezTo>
                  <a:cubicBezTo>
                    <a:pt x="544" y="169"/>
                    <a:pt x="544" y="169"/>
                    <a:pt x="544" y="169"/>
                  </a:cubicBezTo>
                  <a:cubicBezTo>
                    <a:pt x="545" y="168"/>
                    <a:pt x="545" y="168"/>
                    <a:pt x="545" y="168"/>
                  </a:cubicBezTo>
                  <a:cubicBezTo>
                    <a:pt x="545" y="167"/>
                    <a:pt x="545" y="167"/>
                    <a:pt x="545" y="167"/>
                  </a:cubicBezTo>
                  <a:cubicBezTo>
                    <a:pt x="544" y="164"/>
                    <a:pt x="544" y="164"/>
                    <a:pt x="544" y="164"/>
                  </a:cubicBezTo>
                  <a:cubicBezTo>
                    <a:pt x="543" y="164"/>
                    <a:pt x="543" y="164"/>
                    <a:pt x="543" y="164"/>
                  </a:cubicBezTo>
                  <a:cubicBezTo>
                    <a:pt x="543" y="165"/>
                    <a:pt x="543" y="165"/>
                    <a:pt x="543" y="165"/>
                  </a:cubicBezTo>
                  <a:cubicBezTo>
                    <a:pt x="544" y="166"/>
                    <a:pt x="544" y="166"/>
                    <a:pt x="544" y="166"/>
                  </a:cubicBezTo>
                  <a:cubicBezTo>
                    <a:pt x="544" y="167"/>
                    <a:pt x="544" y="167"/>
                    <a:pt x="544" y="167"/>
                  </a:cubicBezTo>
                  <a:cubicBezTo>
                    <a:pt x="543" y="168"/>
                    <a:pt x="543" y="168"/>
                    <a:pt x="543" y="168"/>
                  </a:cubicBezTo>
                  <a:cubicBezTo>
                    <a:pt x="542" y="168"/>
                    <a:pt x="542" y="168"/>
                    <a:pt x="542" y="168"/>
                  </a:cubicBezTo>
                  <a:cubicBezTo>
                    <a:pt x="541" y="169"/>
                    <a:pt x="541" y="169"/>
                    <a:pt x="541" y="169"/>
                  </a:cubicBezTo>
                  <a:cubicBezTo>
                    <a:pt x="542" y="169"/>
                    <a:pt x="542" y="169"/>
                    <a:pt x="542" y="169"/>
                  </a:cubicBezTo>
                  <a:cubicBezTo>
                    <a:pt x="542" y="170"/>
                    <a:pt x="542" y="170"/>
                    <a:pt x="542" y="170"/>
                  </a:cubicBezTo>
                  <a:cubicBezTo>
                    <a:pt x="541" y="171"/>
                    <a:pt x="541" y="171"/>
                    <a:pt x="541" y="171"/>
                  </a:cubicBezTo>
                  <a:cubicBezTo>
                    <a:pt x="540" y="171"/>
                    <a:pt x="540" y="171"/>
                    <a:pt x="540" y="171"/>
                  </a:cubicBezTo>
                  <a:cubicBezTo>
                    <a:pt x="539" y="169"/>
                    <a:pt x="539" y="169"/>
                    <a:pt x="539" y="169"/>
                  </a:cubicBezTo>
                  <a:cubicBezTo>
                    <a:pt x="539" y="168"/>
                    <a:pt x="539" y="168"/>
                    <a:pt x="539" y="168"/>
                  </a:cubicBezTo>
                  <a:cubicBezTo>
                    <a:pt x="539" y="167"/>
                    <a:pt x="539" y="167"/>
                    <a:pt x="539" y="167"/>
                  </a:cubicBezTo>
                  <a:cubicBezTo>
                    <a:pt x="539" y="165"/>
                    <a:pt x="539" y="165"/>
                    <a:pt x="539" y="165"/>
                  </a:cubicBezTo>
                  <a:cubicBezTo>
                    <a:pt x="539" y="164"/>
                    <a:pt x="539" y="164"/>
                    <a:pt x="539" y="164"/>
                  </a:cubicBezTo>
                  <a:cubicBezTo>
                    <a:pt x="539" y="163"/>
                    <a:pt x="539" y="163"/>
                    <a:pt x="539" y="163"/>
                  </a:cubicBezTo>
                  <a:cubicBezTo>
                    <a:pt x="538" y="164"/>
                    <a:pt x="538" y="164"/>
                    <a:pt x="538" y="164"/>
                  </a:cubicBezTo>
                  <a:cubicBezTo>
                    <a:pt x="538" y="165"/>
                    <a:pt x="538" y="165"/>
                    <a:pt x="538" y="165"/>
                  </a:cubicBezTo>
                  <a:cubicBezTo>
                    <a:pt x="537" y="167"/>
                    <a:pt x="537" y="167"/>
                    <a:pt x="537" y="167"/>
                  </a:cubicBezTo>
                  <a:cubicBezTo>
                    <a:pt x="537" y="168"/>
                    <a:pt x="537" y="168"/>
                    <a:pt x="537" y="168"/>
                  </a:cubicBezTo>
                  <a:cubicBezTo>
                    <a:pt x="537" y="169"/>
                    <a:pt x="537" y="169"/>
                    <a:pt x="537" y="169"/>
                  </a:cubicBezTo>
                  <a:cubicBezTo>
                    <a:pt x="535" y="169"/>
                    <a:pt x="535" y="169"/>
                    <a:pt x="535" y="169"/>
                  </a:cubicBezTo>
                  <a:cubicBezTo>
                    <a:pt x="534" y="168"/>
                    <a:pt x="534" y="168"/>
                    <a:pt x="534" y="168"/>
                  </a:cubicBezTo>
                  <a:cubicBezTo>
                    <a:pt x="533" y="168"/>
                    <a:pt x="533" y="168"/>
                    <a:pt x="533" y="168"/>
                  </a:cubicBezTo>
                  <a:cubicBezTo>
                    <a:pt x="533" y="167"/>
                    <a:pt x="533" y="167"/>
                    <a:pt x="533" y="167"/>
                  </a:cubicBezTo>
                  <a:cubicBezTo>
                    <a:pt x="534" y="166"/>
                    <a:pt x="534" y="166"/>
                    <a:pt x="534" y="166"/>
                  </a:cubicBezTo>
                  <a:cubicBezTo>
                    <a:pt x="534" y="164"/>
                    <a:pt x="534" y="164"/>
                    <a:pt x="534" y="164"/>
                  </a:cubicBezTo>
                  <a:cubicBezTo>
                    <a:pt x="534" y="163"/>
                    <a:pt x="534" y="163"/>
                    <a:pt x="534" y="163"/>
                  </a:cubicBezTo>
                  <a:cubicBezTo>
                    <a:pt x="534" y="161"/>
                    <a:pt x="534" y="161"/>
                    <a:pt x="534" y="161"/>
                  </a:cubicBezTo>
                  <a:cubicBezTo>
                    <a:pt x="536" y="158"/>
                    <a:pt x="536" y="158"/>
                    <a:pt x="536" y="158"/>
                  </a:cubicBezTo>
                  <a:cubicBezTo>
                    <a:pt x="535" y="159"/>
                    <a:pt x="535" y="159"/>
                    <a:pt x="535" y="159"/>
                  </a:cubicBezTo>
                  <a:cubicBezTo>
                    <a:pt x="534" y="159"/>
                    <a:pt x="534" y="159"/>
                    <a:pt x="534" y="159"/>
                  </a:cubicBezTo>
                  <a:cubicBezTo>
                    <a:pt x="533" y="163"/>
                    <a:pt x="533" y="163"/>
                    <a:pt x="533" y="163"/>
                  </a:cubicBezTo>
                  <a:cubicBezTo>
                    <a:pt x="533" y="165"/>
                    <a:pt x="533" y="165"/>
                    <a:pt x="533" y="165"/>
                  </a:cubicBezTo>
                  <a:cubicBezTo>
                    <a:pt x="532" y="166"/>
                    <a:pt x="532" y="166"/>
                    <a:pt x="532" y="166"/>
                  </a:cubicBezTo>
                  <a:cubicBezTo>
                    <a:pt x="531" y="166"/>
                    <a:pt x="531" y="166"/>
                    <a:pt x="531" y="166"/>
                  </a:cubicBezTo>
                  <a:cubicBezTo>
                    <a:pt x="532" y="164"/>
                    <a:pt x="532" y="164"/>
                    <a:pt x="532" y="164"/>
                  </a:cubicBezTo>
                  <a:cubicBezTo>
                    <a:pt x="532" y="164"/>
                    <a:pt x="532" y="164"/>
                    <a:pt x="532" y="164"/>
                  </a:cubicBezTo>
                  <a:cubicBezTo>
                    <a:pt x="532" y="164"/>
                    <a:pt x="532" y="164"/>
                    <a:pt x="532" y="164"/>
                  </a:cubicBezTo>
                  <a:cubicBezTo>
                    <a:pt x="531" y="166"/>
                    <a:pt x="531" y="166"/>
                    <a:pt x="531" y="166"/>
                  </a:cubicBezTo>
                  <a:cubicBezTo>
                    <a:pt x="529" y="166"/>
                    <a:pt x="529" y="166"/>
                    <a:pt x="529" y="166"/>
                  </a:cubicBezTo>
                  <a:cubicBezTo>
                    <a:pt x="528" y="165"/>
                    <a:pt x="528" y="165"/>
                    <a:pt x="528" y="165"/>
                  </a:cubicBezTo>
                  <a:cubicBezTo>
                    <a:pt x="528" y="163"/>
                    <a:pt x="528" y="163"/>
                    <a:pt x="528" y="163"/>
                  </a:cubicBezTo>
                  <a:cubicBezTo>
                    <a:pt x="528" y="162"/>
                    <a:pt x="528" y="162"/>
                    <a:pt x="528" y="162"/>
                  </a:cubicBezTo>
                  <a:cubicBezTo>
                    <a:pt x="528" y="161"/>
                    <a:pt x="528" y="161"/>
                    <a:pt x="528" y="161"/>
                  </a:cubicBezTo>
                  <a:cubicBezTo>
                    <a:pt x="530" y="159"/>
                    <a:pt x="530" y="159"/>
                    <a:pt x="530" y="159"/>
                  </a:cubicBezTo>
                  <a:cubicBezTo>
                    <a:pt x="530" y="158"/>
                    <a:pt x="530" y="158"/>
                    <a:pt x="530" y="158"/>
                  </a:cubicBezTo>
                  <a:cubicBezTo>
                    <a:pt x="530" y="157"/>
                    <a:pt x="530" y="157"/>
                    <a:pt x="530" y="157"/>
                  </a:cubicBezTo>
                  <a:cubicBezTo>
                    <a:pt x="531" y="156"/>
                    <a:pt x="531" y="156"/>
                    <a:pt x="531" y="156"/>
                  </a:cubicBezTo>
                  <a:cubicBezTo>
                    <a:pt x="532" y="155"/>
                    <a:pt x="532" y="155"/>
                    <a:pt x="532" y="155"/>
                  </a:cubicBezTo>
                  <a:cubicBezTo>
                    <a:pt x="533" y="154"/>
                    <a:pt x="533" y="154"/>
                    <a:pt x="533" y="154"/>
                  </a:cubicBezTo>
                  <a:cubicBezTo>
                    <a:pt x="534" y="154"/>
                    <a:pt x="534" y="154"/>
                    <a:pt x="534" y="154"/>
                  </a:cubicBezTo>
                  <a:cubicBezTo>
                    <a:pt x="537" y="154"/>
                    <a:pt x="537" y="154"/>
                    <a:pt x="537" y="154"/>
                  </a:cubicBezTo>
                  <a:cubicBezTo>
                    <a:pt x="538" y="152"/>
                    <a:pt x="538" y="152"/>
                    <a:pt x="538" y="152"/>
                  </a:cubicBezTo>
                  <a:cubicBezTo>
                    <a:pt x="539" y="152"/>
                    <a:pt x="539" y="152"/>
                    <a:pt x="539" y="152"/>
                  </a:cubicBezTo>
                  <a:cubicBezTo>
                    <a:pt x="540" y="151"/>
                    <a:pt x="540" y="151"/>
                    <a:pt x="540" y="151"/>
                  </a:cubicBezTo>
                  <a:cubicBezTo>
                    <a:pt x="540" y="150"/>
                    <a:pt x="540" y="150"/>
                    <a:pt x="540" y="150"/>
                  </a:cubicBezTo>
                  <a:cubicBezTo>
                    <a:pt x="541" y="150"/>
                    <a:pt x="541" y="150"/>
                    <a:pt x="541" y="150"/>
                  </a:cubicBezTo>
                  <a:cubicBezTo>
                    <a:pt x="543" y="150"/>
                    <a:pt x="543" y="150"/>
                    <a:pt x="543" y="150"/>
                  </a:cubicBezTo>
                  <a:cubicBezTo>
                    <a:pt x="545" y="151"/>
                    <a:pt x="545" y="151"/>
                    <a:pt x="545" y="151"/>
                  </a:cubicBezTo>
                  <a:cubicBezTo>
                    <a:pt x="548" y="151"/>
                    <a:pt x="548" y="151"/>
                    <a:pt x="548" y="151"/>
                  </a:cubicBezTo>
                  <a:cubicBezTo>
                    <a:pt x="549" y="150"/>
                    <a:pt x="549" y="150"/>
                    <a:pt x="549" y="150"/>
                  </a:cubicBezTo>
                  <a:cubicBezTo>
                    <a:pt x="550" y="150"/>
                    <a:pt x="550" y="150"/>
                    <a:pt x="550" y="150"/>
                  </a:cubicBezTo>
                  <a:cubicBezTo>
                    <a:pt x="551" y="152"/>
                    <a:pt x="551" y="152"/>
                    <a:pt x="551" y="152"/>
                  </a:cubicBezTo>
                  <a:cubicBezTo>
                    <a:pt x="552" y="152"/>
                    <a:pt x="552" y="152"/>
                    <a:pt x="552" y="152"/>
                  </a:cubicBezTo>
                  <a:cubicBezTo>
                    <a:pt x="552" y="151"/>
                    <a:pt x="552" y="151"/>
                    <a:pt x="552" y="151"/>
                  </a:cubicBezTo>
                  <a:cubicBezTo>
                    <a:pt x="553" y="151"/>
                    <a:pt x="553" y="151"/>
                    <a:pt x="553" y="151"/>
                  </a:cubicBezTo>
                  <a:cubicBezTo>
                    <a:pt x="555" y="152"/>
                    <a:pt x="555" y="152"/>
                    <a:pt x="555" y="152"/>
                  </a:cubicBezTo>
                  <a:cubicBezTo>
                    <a:pt x="556" y="152"/>
                    <a:pt x="556" y="152"/>
                    <a:pt x="556" y="152"/>
                  </a:cubicBezTo>
                  <a:cubicBezTo>
                    <a:pt x="557" y="152"/>
                    <a:pt x="557" y="152"/>
                    <a:pt x="557" y="152"/>
                  </a:cubicBezTo>
                  <a:cubicBezTo>
                    <a:pt x="558" y="151"/>
                    <a:pt x="558" y="151"/>
                    <a:pt x="558" y="151"/>
                  </a:cubicBezTo>
                  <a:cubicBezTo>
                    <a:pt x="557" y="151"/>
                    <a:pt x="557" y="151"/>
                    <a:pt x="557" y="151"/>
                  </a:cubicBezTo>
                  <a:cubicBezTo>
                    <a:pt x="556" y="151"/>
                    <a:pt x="556" y="151"/>
                    <a:pt x="556" y="151"/>
                  </a:cubicBezTo>
                  <a:cubicBezTo>
                    <a:pt x="555" y="150"/>
                    <a:pt x="555" y="150"/>
                    <a:pt x="555" y="150"/>
                  </a:cubicBezTo>
                  <a:cubicBezTo>
                    <a:pt x="554" y="150"/>
                    <a:pt x="554" y="150"/>
                    <a:pt x="554" y="150"/>
                  </a:cubicBezTo>
                  <a:cubicBezTo>
                    <a:pt x="554" y="149"/>
                    <a:pt x="554" y="149"/>
                    <a:pt x="554" y="149"/>
                  </a:cubicBezTo>
                  <a:cubicBezTo>
                    <a:pt x="555" y="148"/>
                    <a:pt x="555" y="148"/>
                    <a:pt x="555" y="148"/>
                  </a:cubicBezTo>
                  <a:cubicBezTo>
                    <a:pt x="555" y="147"/>
                    <a:pt x="555" y="147"/>
                    <a:pt x="555" y="147"/>
                  </a:cubicBezTo>
                  <a:cubicBezTo>
                    <a:pt x="554" y="147"/>
                    <a:pt x="554" y="147"/>
                    <a:pt x="554" y="147"/>
                  </a:cubicBezTo>
                  <a:cubicBezTo>
                    <a:pt x="554" y="146"/>
                    <a:pt x="554" y="146"/>
                    <a:pt x="554" y="146"/>
                  </a:cubicBezTo>
                  <a:cubicBezTo>
                    <a:pt x="556" y="146"/>
                    <a:pt x="556" y="146"/>
                    <a:pt x="556" y="146"/>
                  </a:cubicBezTo>
                  <a:cubicBezTo>
                    <a:pt x="556" y="146"/>
                    <a:pt x="556" y="146"/>
                    <a:pt x="556" y="146"/>
                  </a:cubicBezTo>
                  <a:cubicBezTo>
                    <a:pt x="555" y="145"/>
                    <a:pt x="555" y="145"/>
                    <a:pt x="555" y="145"/>
                  </a:cubicBezTo>
                  <a:cubicBezTo>
                    <a:pt x="554" y="146"/>
                    <a:pt x="554" y="146"/>
                    <a:pt x="554" y="146"/>
                  </a:cubicBezTo>
                  <a:cubicBezTo>
                    <a:pt x="553" y="146"/>
                    <a:pt x="553" y="146"/>
                    <a:pt x="553" y="146"/>
                  </a:cubicBezTo>
                  <a:cubicBezTo>
                    <a:pt x="552" y="144"/>
                    <a:pt x="552" y="144"/>
                    <a:pt x="552" y="144"/>
                  </a:cubicBezTo>
                  <a:cubicBezTo>
                    <a:pt x="552" y="143"/>
                    <a:pt x="552" y="143"/>
                    <a:pt x="552" y="143"/>
                  </a:cubicBezTo>
                  <a:cubicBezTo>
                    <a:pt x="554" y="142"/>
                    <a:pt x="554" y="142"/>
                    <a:pt x="554" y="142"/>
                  </a:cubicBezTo>
                  <a:cubicBezTo>
                    <a:pt x="554" y="141"/>
                    <a:pt x="554" y="141"/>
                    <a:pt x="554" y="141"/>
                  </a:cubicBezTo>
                  <a:cubicBezTo>
                    <a:pt x="553" y="141"/>
                    <a:pt x="553" y="141"/>
                    <a:pt x="553" y="141"/>
                  </a:cubicBezTo>
                  <a:cubicBezTo>
                    <a:pt x="552" y="140"/>
                    <a:pt x="552" y="140"/>
                    <a:pt x="552" y="140"/>
                  </a:cubicBezTo>
                  <a:cubicBezTo>
                    <a:pt x="553" y="137"/>
                    <a:pt x="553" y="137"/>
                    <a:pt x="553" y="137"/>
                  </a:cubicBezTo>
                  <a:cubicBezTo>
                    <a:pt x="553" y="136"/>
                    <a:pt x="553" y="136"/>
                    <a:pt x="553" y="136"/>
                  </a:cubicBezTo>
                  <a:cubicBezTo>
                    <a:pt x="553" y="135"/>
                    <a:pt x="553" y="135"/>
                    <a:pt x="553" y="135"/>
                  </a:cubicBezTo>
                  <a:cubicBezTo>
                    <a:pt x="553" y="133"/>
                    <a:pt x="553" y="133"/>
                    <a:pt x="553" y="133"/>
                  </a:cubicBezTo>
                  <a:cubicBezTo>
                    <a:pt x="554" y="133"/>
                    <a:pt x="554" y="133"/>
                    <a:pt x="554" y="133"/>
                  </a:cubicBezTo>
                  <a:cubicBezTo>
                    <a:pt x="556" y="133"/>
                    <a:pt x="556" y="133"/>
                    <a:pt x="556" y="133"/>
                  </a:cubicBezTo>
                  <a:cubicBezTo>
                    <a:pt x="558" y="133"/>
                    <a:pt x="558" y="133"/>
                    <a:pt x="558" y="133"/>
                  </a:cubicBezTo>
                  <a:cubicBezTo>
                    <a:pt x="559" y="133"/>
                    <a:pt x="559" y="133"/>
                    <a:pt x="559" y="133"/>
                  </a:cubicBezTo>
                  <a:cubicBezTo>
                    <a:pt x="561" y="133"/>
                    <a:pt x="561" y="133"/>
                    <a:pt x="561" y="133"/>
                  </a:cubicBezTo>
                  <a:cubicBezTo>
                    <a:pt x="562" y="133"/>
                    <a:pt x="562" y="133"/>
                    <a:pt x="562" y="133"/>
                  </a:cubicBezTo>
                  <a:cubicBezTo>
                    <a:pt x="564" y="135"/>
                    <a:pt x="564" y="135"/>
                    <a:pt x="564" y="135"/>
                  </a:cubicBezTo>
                  <a:cubicBezTo>
                    <a:pt x="565" y="139"/>
                    <a:pt x="565" y="139"/>
                    <a:pt x="565" y="139"/>
                  </a:cubicBezTo>
                  <a:cubicBezTo>
                    <a:pt x="565" y="144"/>
                    <a:pt x="565" y="144"/>
                    <a:pt x="565" y="144"/>
                  </a:cubicBezTo>
                  <a:cubicBezTo>
                    <a:pt x="564" y="146"/>
                    <a:pt x="564" y="146"/>
                    <a:pt x="564" y="146"/>
                  </a:cubicBezTo>
                  <a:cubicBezTo>
                    <a:pt x="565" y="147"/>
                    <a:pt x="565" y="147"/>
                    <a:pt x="565" y="147"/>
                  </a:cubicBezTo>
                  <a:cubicBezTo>
                    <a:pt x="566" y="146"/>
                    <a:pt x="566" y="146"/>
                    <a:pt x="566" y="146"/>
                  </a:cubicBezTo>
                  <a:cubicBezTo>
                    <a:pt x="569" y="148"/>
                    <a:pt x="569" y="148"/>
                    <a:pt x="569" y="148"/>
                  </a:cubicBezTo>
                  <a:cubicBezTo>
                    <a:pt x="570" y="150"/>
                    <a:pt x="570" y="150"/>
                    <a:pt x="570" y="150"/>
                  </a:cubicBezTo>
                  <a:cubicBezTo>
                    <a:pt x="571" y="150"/>
                    <a:pt x="571" y="150"/>
                    <a:pt x="571" y="150"/>
                  </a:cubicBezTo>
                  <a:cubicBezTo>
                    <a:pt x="571" y="149"/>
                    <a:pt x="571" y="149"/>
                    <a:pt x="571" y="149"/>
                  </a:cubicBezTo>
                  <a:cubicBezTo>
                    <a:pt x="575" y="149"/>
                    <a:pt x="575" y="149"/>
                    <a:pt x="575" y="149"/>
                  </a:cubicBezTo>
                  <a:cubicBezTo>
                    <a:pt x="577" y="151"/>
                    <a:pt x="577" y="151"/>
                    <a:pt x="577" y="151"/>
                  </a:cubicBezTo>
                  <a:cubicBezTo>
                    <a:pt x="578" y="151"/>
                    <a:pt x="578" y="151"/>
                    <a:pt x="578" y="151"/>
                  </a:cubicBezTo>
                  <a:cubicBezTo>
                    <a:pt x="577" y="150"/>
                    <a:pt x="577" y="150"/>
                    <a:pt x="577" y="150"/>
                  </a:cubicBezTo>
                  <a:cubicBezTo>
                    <a:pt x="578" y="148"/>
                    <a:pt x="578" y="148"/>
                    <a:pt x="578" y="148"/>
                  </a:cubicBezTo>
                  <a:cubicBezTo>
                    <a:pt x="581" y="147"/>
                    <a:pt x="581" y="147"/>
                    <a:pt x="581" y="147"/>
                  </a:cubicBezTo>
                  <a:cubicBezTo>
                    <a:pt x="583" y="145"/>
                    <a:pt x="583" y="145"/>
                    <a:pt x="583" y="145"/>
                  </a:cubicBezTo>
                  <a:cubicBezTo>
                    <a:pt x="586" y="143"/>
                    <a:pt x="586" y="143"/>
                    <a:pt x="586" y="143"/>
                  </a:cubicBezTo>
                  <a:cubicBezTo>
                    <a:pt x="589" y="140"/>
                    <a:pt x="589" y="140"/>
                    <a:pt x="589" y="140"/>
                  </a:cubicBezTo>
                  <a:cubicBezTo>
                    <a:pt x="589" y="138"/>
                    <a:pt x="589" y="138"/>
                    <a:pt x="589" y="138"/>
                  </a:cubicBezTo>
                  <a:cubicBezTo>
                    <a:pt x="590" y="137"/>
                    <a:pt x="590" y="137"/>
                    <a:pt x="590" y="137"/>
                  </a:cubicBezTo>
                  <a:cubicBezTo>
                    <a:pt x="589" y="137"/>
                    <a:pt x="589" y="137"/>
                    <a:pt x="589" y="137"/>
                  </a:cubicBezTo>
                  <a:cubicBezTo>
                    <a:pt x="588" y="138"/>
                    <a:pt x="588" y="138"/>
                    <a:pt x="588" y="138"/>
                  </a:cubicBezTo>
                  <a:cubicBezTo>
                    <a:pt x="588" y="139"/>
                    <a:pt x="588" y="139"/>
                    <a:pt x="588" y="139"/>
                  </a:cubicBezTo>
                  <a:cubicBezTo>
                    <a:pt x="585" y="142"/>
                    <a:pt x="585" y="142"/>
                    <a:pt x="585" y="142"/>
                  </a:cubicBezTo>
                  <a:cubicBezTo>
                    <a:pt x="583" y="143"/>
                    <a:pt x="583" y="143"/>
                    <a:pt x="583" y="143"/>
                  </a:cubicBezTo>
                  <a:cubicBezTo>
                    <a:pt x="583" y="144"/>
                    <a:pt x="583" y="144"/>
                    <a:pt x="583" y="144"/>
                  </a:cubicBezTo>
                  <a:cubicBezTo>
                    <a:pt x="580" y="146"/>
                    <a:pt x="580" y="146"/>
                    <a:pt x="580" y="146"/>
                  </a:cubicBezTo>
                  <a:cubicBezTo>
                    <a:pt x="577" y="147"/>
                    <a:pt x="577" y="147"/>
                    <a:pt x="577" y="147"/>
                  </a:cubicBezTo>
                  <a:cubicBezTo>
                    <a:pt x="576" y="147"/>
                    <a:pt x="576" y="147"/>
                    <a:pt x="576" y="147"/>
                  </a:cubicBezTo>
                  <a:cubicBezTo>
                    <a:pt x="575" y="147"/>
                    <a:pt x="575" y="147"/>
                    <a:pt x="575" y="147"/>
                  </a:cubicBezTo>
                  <a:cubicBezTo>
                    <a:pt x="575" y="147"/>
                    <a:pt x="575" y="147"/>
                    <a:pt x="575" y="147"/>
                  </a:cubicBezTo>
                  <a:cubicBezTo>
                    <a:pt x="573" y="147"/>
                    <a:pt x="573" y="147"/>
                    <a:pt x="573" y="147"/>
                  </a:cubicBezTo>
                  <a:cubicBezTo>
                    <a:pt x="571" y="146"/>
                    <a:pt x="571" y="146"/>
                    <a:pt x="571" y="146"/>
                  </a:cubicBezTo>
                  <a:cubicBezTo>
                    <a:pt x="571" y="145"/>
                    <a:pt x="571" y="145"/>
                    <a:pt x="571" y="145"/>
                  </a:cubicBezTo>
                  <a:cubicBezTo>
                    <a:pt x="572" y="144"/>
                    <a:pt x="572" y="144"/>
                    <a:pt x="572" y="144"/>
                  </a:cubicBezTo>
                  <a:cubicBezTo>
                    <a:pt x="574" y="142"/>
                    <a:pt x="574" y="142"/>
                    <a:pt x="574" y="142"/>
                  </a:cubicBezTo>
                  <a:cubicBezTo>
                    <a:pt x="574" y="141"/>
                    <a:pt x="574" y="141"/>
                    <a:pt x="574" y="141"/>
                  </a:cubicBezTo>
                  <a:cubicBezTo>
                    <a:pt x="572" y="142"/>
                    <a:pt x="572" y="142"/>
                    <a:pt x="572" y="142"/>
                  </a:cubicBezTo>
                  <a:cubicBezTo>
                    <a:pt x="571" y="143"/>
                    <a:pt x="571" y="143"/>
                    <a:pt x="571" y="143"/>
                  </a:cubicBezTo>
                  <a:cubicBezTo>
                    <a:pt x="570" y="143"/>
                    <a:pt x="570" y="143"/>
                    <a:pt x="570" y="143"/>
                  </a:cubicBezTo>
                  <a:cubicBezTo>
                    <a:pt x="569" y="141"/>
                    <a:pt x="569" y="141"/>
                    <a:pt x="569" y="141"/>
                  </a:cubicBezTo>
                  <a:cubicBezTo>
                    <a:pt x="569" y="140"/>
                    <a:pt x="569" y="140"/>
                    <a:pt x="569" y="140"/>
                  </a:cubicBezTo>
                  <a:cubicBezTo>
                    <a:pt x="570" y="140"/>
                    <a:pt x="570" y="140"/>
                    <a:pt x="570" y="140"/>
                  </a:cubicBezTo>
                  <a:cubicBezTo>
                    <a:pt x="572" y="140"/>
                    <a:pt x="572" y="140"/>
                    <a:pt x="572" y="140"/>
                  </a:cubicBezTo>
                  <a:cubicBezTo>
                    <a:pt x="572" y="139"/>
                    <a:pt x="572" y="139"/>
                    <a:pt x="572" y="139"/>
                  </a:cubicBezTo>
                  <a:cubicBezTo>
                    <a:pt x="570" y="139"/>
                    <a:pt x="570" y="139"/>
                    <a:pt x="570" y="139"/>
                  </a:cubicBezTo>
                  <a:cubicBezTo>
                    <a:pt x="570" y="138"/>
                    <a:pt x="570" y="138"/>
                    <a:pt x="570" y="138"/>
                  </a:cubicBezTo>
                  <a:cubicBezTo>
                    <a:pt x="571" y="137"/>
                    <a:pt x="571" y="137"/>
                    <a:pt x="571" y="137"/>
                  </a:cubicBezTo>
                  <a:cubicBezTo>
                    <a:pt x="572" y="138"/>
                    <a:pt x="572" y="138"/>
                    <a:pt x="572" y="138"/>
                  </a:cubicBezTo>
                  <a:cubicBezTo>
                    <a:pt x="574" y="138"/>
                    <a:pt x="574" y="138"/>
                    <a:pt x="574" y="138"/>
                  </a:cubicBezTo>
                  <a:cubicBezTo>
                    <a:pt x="574" y="137"/>
                    <a:pt x="574" y="137"/>
                    <a:pt x="574" y="137"/>
                  </a:cubicBezTo>
                  <a:cubicBezTo>
                    <a:pt x="572" y="137"/>
                    <a:pt x="572" y="137"/>
                    <a:pt x="572" y="137"/>
                  </a:cubicBezTo>
                  <a:cubicBezTo>
                    <a:pt x="571" y="136"/>
                    <a:pt x="571" y="136"/>
                    <a:pt x="571" y="136"/>
                  </a:cubicBezTo>
                  <a:cubicBezTo>
                    <a:pt x="571" y="137"/>
                    <a:pt x="571" y="137"/>
                    <a:pt x="571" y="137"/>
                  </a:cubicBezTo>
                  <a:cubicBezTo>
                    <a:pt x="569" y="137"/>
                    <a:pt x="569" y="137"/>
                    <a:pt x="569" y="137"/>
                  </a:cubicBezTo>
                  <a:cubicBezTo>
                    <a:pt x="569" y="136"/>
                    <a:pt x="569" y="136"/>
                    <a:pt x="569" y="136"/>
                  </a:cubicBezTo>
                  <a:cubicBezTo>
                    <a:pt x="569" y="135"/>
                    <a:pt x="569" y="135"/>
                    <a:pt x="569" y="135"/>
                  </a:cubicBezTo>
                  <a:cubicBezTo>
                    <a:pt x="571" y="134"/>
                    <a:pt x="571" y="134"/>
                    <a:pt x="571" y="134"/>
                  </a:cubicBezTo>
                  <a:cubicBezTo>
                    <a:pt x="572" y="134"/>
                    <a:pt x="572" y="134"/>
                    <a:pt x="572" y="134"/>
                  </a:cubicBezTo>
                  <a:cubicBezTo>
                    <a:pt x="574" y="134"/>
                    <a:pt x="574" y="134"/>
                    <a:pt x="574" y="134"/>
                  </a:cubicBezTo>
                  <a:cubicBezTo>
                    <a:pt x="575" y="134"/>
                    <a:pt x="575" y="134"/>
                    <a:pt x="575" y="134"/>
                  </a:cubicBezTo>
                  <a:cubicBezTo>
                    <a:pt x="577" y="134"/>
                    <a:pt x="577" y="134"/>
                    <a:pt x="577" y="134"/>
                  </a:cubicBezTo>
                  <a:cubicBezTo>
                    <a:pt x="575" y="134"/>
                    <a:pt x="575" y="134"/>
                    <a:pt x="575" y="134"/>
                  </a:cubicBezTo>
                  <a:cubicBezTo>
                    <a:pt x="574" y="133"/>
                    <a:pt x="574" y="133"/>
                    <a:pt x="574" y="133"/>
                  </a:cubicBezTo>
                  <a:cubicBezTo>
                    <a:pt x="576" y="131"/>
                    <a:pt x="576" y="131"/>
                    <a:pt x="576" y="131"/>
                  </a:cubicBezTo>
                  <a:cubicBezTo>
                    <a:pt x="577" y="131"/>
                    <a:pt x="577" y="131"/>
                    <a:pt x="577" y="131"/>
                  </a:cubicBezTo>
                  <a:cubicBezTo>
                    <a:pt x="578" y="130"/>
                    <a:pt x="578" y="130"/>
                    <a:pt x="578" y="130"/>
                  </a:cubicBezTo>
                  <a:cubicBezTo>
                    <a:pt x="576" y="130"/>
                    <a:pt x="576" y="130"/>
                    <a:pt x="576" y="130"/>
                  </a:cubicBezTo>
                  <a:cubicBezTo>
                    <a:pt x="576" y="129"/>
                    <a:pt x="576" y="129"/>
                    <a:pt x="576" y="129"/>
                  </a:cubicBezTo>
                  <a:cubicBezTo>
                    <a:pt x="577" y="128"/>
                    <a:pt x="577" y="128"/>
                    <a:pt x="577" y="128"/>
                  </a:cubicBezTo>
                  <a:cubicBezTo>
                    <a:pt x="579" y="127"/>
                    <a:pt x="579" y="127"/>
                    <a:pt x="579" y="127"/>
                  </a:cubicBezTo>
                  <a:cubicBezTo>
                    <a:pt x="578" y="126"/>
                    <a:pt x="578" y="126"/>
                    <a:pt x="578" y="126"/>
                  </a:cubicBezTo>
                  <a:cubicBezTo>
                    <a:pt x="580" y="123"/>
                    <a:pt x="580" y="123"/>
                    <a:pt x="580" y="123"/>
                  </a:cubicBezTo>
                  <a:cubicBezTo>
                    <a:pt x="582" y="122"/>
                    <a:pt x="582" y="122"/>
                    <a:pt x="582" y="122"/>
                  </a:cubicBezTo>
                  <a:cubicBezTo>
                    <a:pt x="582" y="121"/>
                    <a:pt x="582" y="121"/>
                    <a:pt x="582" y="121"/>
                  </a:cubicBezTo>
                  <a:cubicBezTo>
                    <a:pt x="581" y="121"/>
                    <a:pt x="581" y="121"/>
                    <a:pt x="581" y="121"/>
                  </a:cubicBezTo>
                  <a:cubicBezTo>
                    <a:pt x="578" y="124"/>
                    <a:pt x="578" y="124"/>
                    <a:pt x="578" y="124"/>
                  </a:cubicBezTo>
                  <a:cubicBezTo>
                    <a:pt x="576" y="128"/>
                    <a:pt x="576" y="128"/>
                    <a:pt x="576" y="128"/>
                  </a:cubicBezTo>
                  <a:cubicBezTo>
                    <a:pt x="574" y="130"/>
                    <a:pt x="574" y="130"/>
                    <a:pt x="574" y="130"/>
                  </a:cubicBezTo>
                  <a:cubicBezTo>
                    <a:pt x="572" y="132"/>
                    <a:pt x="572" y="132"/>
                    <a:pt x="572" y="132"/>
                  </a:cubicBezTo>
                  <a:cubicBezTo>
                    <a:pt x="570" y="131"/>
                    <a:pt x="570" y="131"/>
                    <a:pt x="570" y="131"/>
                  </a:cubicBezTo>
                  <a:cubicBezTo>
                    <a:pt x="568" y="132"/>
                    <a:pt x="568" y="132"/>
                    <a:pt x="568" y="132"/>
                  </a:cubicBezTo>
                  <a:cubicBezTo>
                    <a:pt x="568" y="130"/>
                    <a:pt x="568" y="130"/>
                    <a:pt x="568" y="130"/>
                  </a:cubicBezTo>
                  <a:cubicBezTo>
                    <a:pt x="569" y="128"/>
                    <a:pt x="569" y="128"/>
                    <a:pt x="569" y="128"/>
                  </a:cubicBezTo>
                  <a:cubicBezTo>
                    <a:pt x="571" y="128"/>
                    <a:pt x="571" y="128"/>
                    <a:pt x="571" y="128"/>
                  </a:cubicBezTo>
                  <a:cubicBezTo>
                    <a:pt x="571" y="126"/>
                    <a:pt x="571" y="126"/>
                    <a:pt x="571" y="126"/>
                  </a:cubicBezTo>
                  <a:cubicBezTo>
                    <a:pt x="568" y="128"/>
                    <a:pt x="568" y="128"/>
                    <a:pt x="568" y="128"/>
                  </a:cubicBezTo>
                  <a:cubicBezTo>
                    <a:pt x="566" y="128"/>
                    <a:pt x="566" y="128"/>
                    <a:pt x="566" y="128"/>
                  </a:cubicBezTo>
                  <a:cubicBezTo>
                    <a:pt x="566" y="129"/>
                    <a:pt x="566" y="129"/>
                    <a:pt x="566" y="129"/>
                  </a:cubicBezTo>
                  <a:cubicBezTo>
                    <a:pt x="565" y="130"/>
                    <a:pt x="565" y="130"/>
                    <a:pt x="565" y="130"/>
                  </a:cubicBezTo>
                  <a:cubicBezTo>
                    <a:pt x="562" y="130"/>
                    <a:pt x="562" y="130"/>
                    <a:pt x="562" y="130"/>
                  </a:cubicBezTo>
                  <a:cubicBezTo>
                    <a:pt x="560" y="128"/>
                    <a:pt x="560" y="128"/>
                    <a:pt x="560" y="128"/>
                  </a:cubicBezTo>
                  <a:cubicBezTo>
                    <a:pt x="561" y="127"/>
                    <a:pt x="561" y="127"/>
                    <a:pt x="561" y="127"/>
                  </a:cubicBezTo>
                  <a:cubicBezTo>
                    <a:pt x="563" y="127"/>
                    <a:pt x="563" y="127"/>
                    <a:pt x="563" y="127"/>
                  </a:cubicBezTo>
                  <a:cubicBezTo>
                    <a:pt x="562" y="126"/>
                    <a:pt x="562" y="126"/>
                    <a:pt x="562" y="126"/>
                  </a:cubicBezTo>
                  <a:cubicBezTo>
                    <a:pt x="561" y="126"/>
                    <a:pt x="561" y="126"/>
                    <a:pt x="561" y="126"/>
                  </a:cubicBezTo>
                  <a:cubicBezTo>
                    <a:pt x="561" y="124"/>
                    <a:pt x="561" y="124"/>
                    <a:pt x="561" y="124"/>
                  </a:cubicBezTo>
                  <a:cubicBezTo>
                    <a:pt x="564" y="122"/>
                    <a:pt x="564" y="122"/>
                    <a:pt x="564" y="122"/>
                  </a:cubicBezTo>
                  <a:cubicBezTo>
                    <a:pt x="564" y="121"/>
                    <a:pt x="564" y="121"/>
                    <a:pt x="564" y="121"/>
                  </a:cubicBezTo>
                  <a:cubicBezTo>
                    <a:pt x="566" y="120"/>
                    <a:pt x="566" y="120"/>
                    <a:pt x="566" y="120"/>
                  </a:cubicBezTo>
                  <a:cubicBezTo>
                    <a:pt x="567" y="119"/>
                    <a:pt x="567" y="119"/>
                    <a:pt x="567" y="119"/>
                  </a:cubicBezTo>
                  <a:cubicBezTo>
                    <a:pt x="569" y="119"/>
                    <a:pt x="569" y="119"/>
                    <a:pt x="569" y="119"/>
                  </a:cubicBezTo>
                  <a:cubicBezTo>
                    <a:pt x="569" y="116"/>
                    <a:pt x="569" y="116"/>
                    <a:pt x="569" y="116"/>
                  </a:cubicBezTo>
                  <a:cubicBezTo>
                    <a:pt x="570" y="114"/>
                    <a:pt x="570" y="114"/>
                    <a:pt x="570" y="114"/>
                  </a:cubicBezTo>
                  <a:cubicBezTo>
                    <a:pt x="573" y="111"/>
                    <a:pt x="573" y="111"/>
                    <a:pt x="573" y="111"/>
                  </a:cubicBezTo>
                  <a:cubicBezTo>
                    <a:pt x="574" y="112"/>
                    <a:pt x="574" y="112"/>
                    <a:pt x="574" y="112"/>
                  </a:cubicBezTo>
                  <a:cubicBezTo>
                    <a:pt x="578" y="111"/>
                    <a:pt x="578" y="111"/>
                    <a:pt x="578" y="111"/>
                  </a:cubicBezTo>
                  <a:cubicBezTo>
                    <a:pt x="580" y="112"/>
                    <a:pt x="580" y="112"/>
                    <a:pt x="580" y="112"/>
                  </a:cubicBezTo>
                  <a:cubicBezTo>
                    <a:pt x="582" y="111"/>
                    <a:pt x="582" y="111"/>
                    <a:pt x="582" y="111"/>
                  </a:cubicBezTo>
                  <a:cubicBezTo>
                    <a:pt x="583" y="111"/>
                    <a:pt x="583" y="111"/>
                    <a:pt x="583" y="111"/>
                  </a:cubicBezTo>
                  <a:cubicBezTo>
                    <a:pt x="585" y="110"/>
                    <a:pt x="585" y="110"/>
                    <a:pt x="585" y="110"/>
                  </a:cubicBezTo>
                  <a:cubicBezTo>
                    <a:pt x="586" y="110"/>
                    <a:pt x="586" y="110"/>
                    <a:pt x="586" y="110"/>
                  </a:cubicBezTo>
                  <a:cubicBezTo>
                    <a:pt x="586" y="110"/>
                    <a:pt x="586" y="110"/>
                    <a:pt x="586" y="110"/>
                  </a:cubicBezTo>
                  <a:cubicBezTo>
                    <a:pt x="588" y="112"/>
                    <a:pt x="588" y="112"/>
                    <a:pt x="588" y="112"/>
                  </a:cubicBezTo>
                  <a:cubicBezTo>
                    <a:pt x="590" y="113"/>
                    <a:pt x="590" y="113"/>
                    <a:pt x="590" y="113"/>
                  </a:cubicBezTo>
                  <a:cubicBezTo>
                    <a:pt x="593" y="115"/>
                    <a:pt x="593" y="115"/>
                    <a:pt x="593" y="115"/>
                  </a:cubicBezTo>
                  <a:cubicBezTo>
                    <a:pt x="594" y="117"/>
                    <a:pt x="594" y="117"/>
                    <a:pt x="594" y="117"/>
                  </a:cubicBezTo>
                  <a:cubicBezTo>
                    <a:pt x="595" y="118"/>
                    <a:pt x="595" y="118"/>
                    <a:pt x="595" y="118"/>
                  </a:cubicBezTo>
                  <a:cubicBezTo>
                    <a:pt x="596" y="118"/>
                    <a:pt x="596" y="118"/>
                    <a:pt x="596" y="118"/>
                  </a:cubicBezTo>
                  <a:cubicBezTo>
                    <a:pt x="598" y="122"/>
                    <a:pt x="598" y="122"/>
                    <a:pt x="598" y="122"/>
                  </a:cubicBezTo>
                  <a:cubicBezTo>
                    <a:pt x="598" y="119"/>
                    <a:pt x="598" y="119"/>
                    <a:pt x="598" y="119"/>
                  </a:cubicBezTo>
                  <a:cubicBezTo>
                    <a:pt x="600" y="119"/>
                    <a:pt x="600" y="119"/>
                    <a:pt x="600" y="119"/>
                  </a:cubicBezTo>
                  <a:cubicBezTo>
                    <a:pt x="600" y="118"/>
                    <a:pt x="600" y="118"/>
                    <a:pt x="600" y="118"/>
                  </a:cubicBezTo>
                  <a:cubicBezTo>
                    <a:pt x="598" y="118"/>
                    <a:pt x="598" y="118"/>
                    <a:pt x="598" y="118"/>
                  </a:cubicBezTo>
                  <a:cubicBezTo>
                    <a:pt x="597" y="117"/>
                    <a:pt x="597" y="117"/>
                    <a:pt x="597" y="117"/>
                  </a:cubicBezTo>
                  <a:cubicBezTo>
                    <a:pt x="597" y="116"/>
                    <a:pt x="597" y="116"/>
                    <a:pt x="597" y="116"/>
                  </a:cubicBezTo>
                  <a:cubicBezTo>
                    <a:pt x="598" y="115"/>
                    <a:pt x="598" y="115"/>
                    <a:pt x="598" y="115"/>
                  </a:cubicBezTo>
                  <a:cubicBezTo>
                    <a:pt x="602" y="115"/>
                    <a:pt x="602" y="115"/>
                    <a:pt x="602" y="115"/>
                  </a:cubicBezTo>
                  <a:cubicBezTo>
                    <a:pt x="604" y="116"/>
                    <a:pt x="604" y="116"/>
                    <a:pt x="604" y="116"/>
                  </a:cubicBezTo>
                  <a:cubicBezTo>
                    <a:pt x="604" y="115"/>
                    <a:pt x="604" y="115"/>
                    <a:pt x="604" y="115"/>
                  </a:cubicBezTo>
                  <a:cubicBezTo>
                    <a:pt x="604" y="113"/>
                    <a:pt x="604" y="113"/>
                    <a:pt x="604" y="113"/>
                  </a:cubicBezTo>
                  <a:cubicBezTo>
                    <a:pt x="605" y="112"/>
                    <a:pt x="605" y="112"/>
                    <a:pt x="605" y="112"/>
                  </a:cubicBezTo>
                  <a:cubicBezTo>
                    <a:pt x="605" y="110"/>
                    <a:pt x="605" y="110"/>
                    <a:pt x="605" y="110"/>
                  </a:cubicBezTo>
                  <a:cubicBezTo>
                    <a:pt x="604" y="111"/>
                    <a:pt x="604" y="111"/>
                    <a:pt x="604" y="111"/>
                  </a:cubicBezTo>
                  <a:cubicBezTo>
                    <a:pt x="604" y="112"/>
                    <a:pt x="604" y="112"/>
                    <a:pt x="604" y="112"/>
                  </a:cubicBezTo>
                  <a:cubicBezTo>
                    <a:pt x="602" y="113"/>
                    <a:pt x="602" y="113"/>
                    <a:pt x="602" y="113"/>
                  </a:cubicBezTo>
                  <a:cubicBezTo>
                    <a:pt x="601" y="115"/>
                    <a:pt x="601" y="115"/>
                    <a:pt x="601" y="115"/>
                  </a:cubicBezTo>
                  <a:cubicBezTo>
                    <a:pt x="598" y="113"/>
                    <a:pt x="598" y="113"/>
                    <a:pt x="598" y="113"/>
                  </a:cubicBezTo>
                  <a:cubicBezTo>
                    <a:pt x="595" y="113"/>
                    <a:pt x="595" y="113"/>
                    <a:pt x="595" y="113"/>
                  </a:cubicBezTo>
                  <a:cubicBezTo>
                    <a:pt x="594" y="112"/>
                    <a:pt x="594" y="112"/>
                    <a:pt x="594" y="112"/>
                  </a:cubicBezTo>
                  <a:cubicBezTo>
                    <a:pt x="593" y="111"/>
                    <a:pt x="593" y="111"/>
                    <a:pt x="593" y="111"/>
                  </a:cubicBezTo>
                  <a:cubicBezTo>
                    <a:pt x="590" y="112"/>
                    <a:pt x="590" y="112"/>
                    <a:pt x="590" y="112"/>
                  </a:cubicBezTo>
                  <a:cubicBezTo>
                    <a:pt x="588" y="108"/>
                    <a:pt x="588" y="108"/>
                    <a:pt x="588" y="108"/>
                  </a:cubicBezTo>
                  <a:cubicBezTo>
                    <a:pt x="588" y="105"/>
                    <a:pt x="588" y="105"/>
                    <a:pt x="588" y="105"/>
                  </a:cubicBezTo>
                  <a:cubicBezTo>
                    <a:pt x="589" y="104"/>
                    <a:pt x="589" y="104"/>
                    <a:pt x="589" y="104"/>
                  </a:cubicBezTo>
                  <a:cubicBezTo>
                    <a:pt x="591" y="105"/>
                    <a:pt x="591" y="105"/>
                    <a:pt x="591" y="105"/>
                  </a:cubicBezTo>
                  <a:cubicBezTo>
                    <a:pt x="591" y="106"/>
                    <a:pt x="591" y="106"/>
                    <a:pt x="591" y="106"/>
                  </a:cubicBezTo>
                  <a:cubicBezTo>
                    <a:pt x="592" y="108"/>
                    <a:pt x="592" y="108"/>
                    <a:pt x="592" y="108"/>
                  </a:cubicBezTo>
                  <a:cubicBezTo>
                    <a:pt x="593" y="106"/>
                    <a:pt x="593" y="106"/>
                    <a:pt x="593" y="106"/>
                  </a:cubicBezTo>
                  <a:cubicBezTo>
                    <a:pt x="594" y="103"/>
                    <a:pt x="594" y="103"/>
                    <a:pt x="594" y="103"/>
                  </a:cubicBezTo>
                  <a:cubicBezTo>
                    <a:pt x="592" y="104"/>
                    <a:pt x="592" y="104"/>
                    <a:pt x="592" y="104"/>
                  </a:cubicBezTo>
                  <a:cubicBezTo>
                    <a:pt x="592" y="103"/>
                    <a:pt x="592" y="103"/>
                    <a:pt x="592" y="103"/>
                  </a:cubicBezTo>
                  <a:cubicBezTo>
                    <a:pt x="592" y="101"/>
                    <a:pt x="592" y="101"/>
                    <a:pt x="592" y="101"/>
                  </a:cubicBezTo>
                  <a:cubicBezTo>
                    <a:pt x="593" y="99"/>
                    <a:pt x="593" y="99"/>
                    <a:pt x="593" y="99"/>
                  </a:cubicBezTo>
                  <a:cubicBezTo>
                    <a:pt x="593" y="96"/>
                    <a:pt x="593" y="96"/>
                    <a:pt x="593" y="96"/>
                  </a:cubicBezTo>
                  <a:cubicBezTo>
                    <a:pt x="594" y="94"/>
                    <a:pt x="594" y="94"/>
                    <a:pt x="594" y="94"/>
                  </a:cubicBezTo>
                  <a:cubicBezTo>
                    <a:pt x="594" y="89"/>
                    <a:pt x="594" y="89"/>
                    <a:pt x="594" y="89"/>
                  </a:cubicBezTo>
                  <a:cubicBezTo>
                    <a:pt x="593" y="86"/>
                    <a:pt x="593" y="86"/>
                    <a:pt x="593" y="86"/>
                  </a:cubicBezTo>
                  <a:cubicBezTo>
                    <a:pt x="592" y="86"/>
                    <a:pt x="592" y="86"/>
                    <a:pt x="592" y="86"/>
                  </a:cubicBezTo>
                  <a:cubicBezTo>
                    <a:pt x="591" y="84"/>
                    <a:pt x="591" y="84"/>
                    <a:pt x="591" y="84"/>
                  </a:cubicBezTo>
                  <a:cubicBezTo>
                    <a:pt x="591" y="82"/>
                    <a:pt x="591" y="82"/>
                    <a:pt x="591" y="82"/>
                  </a:cubicBezTo>
                  <a:cubicBezTo>
                    <a:pt x="593" y="82"/>
                    <a:pt x="593" y="82"/>
                    <a:pt x="593" y="82"/>
                  </a:cubicBezTo>
                  <a:cubicBezTo>
                    <a:pt x="593" y="82"/>
                    <a:pt x="593" y="82"/>
                    <a:pt x="593" y="82"/>
                  </a:cubicBezTo>
                  <a:cubicBezTo>
                    <a:pt x="594" y="83"/>
                    <a:pt x="594" y="83"/>
                    <a:pt x="594" y="83"/>
                  </a:cubicBezTo>
                  <a:cubicBezTo>
                    <a:pt x="596" y="83"/>
                    <a:pt x="596" y="83"/>
                    <a:pt x="596" y="83"/>
                  </a:cubicBezTo>
                  <a:cubicBezTo>
                    <a:pt x="597" y="85"/>
                    <a:pt x="597" y="85"/>
                    <a:pt x="597" y="85"/>
                  </a:cubicBezTo>
                  <a:cubicBezTo>
                    <a:pt x="597" y="85"/>
                    <a:pt x="597" y="85"/>
                    <a:pt x="597" y="85"/>
                  </a:cubicBezTo>
                  <a:cubicBezTo>
                    <a:pt x="597" y="83"/>
                    <a:pt x="597" y="83"/>
                    <a:pt x="597" y="83"/>
                  </a:cubicBezTo>
                  <a:cubicBezTo>
                    <a:pt x="596" y="81"/>
                    <a:pt x="596" y="81"/>
                    <a:pt x="596" y="81"/>
                  </a:cubicBezTo>
                  <a:cubicBezTo>
                    <a:pt x="595" y="81"/>
                    <a:pt x="595" y="81"/>
                    <a:pt x="595" y="81"/>
                  </a:cubicBezTo>
                  <a:cubicBezTo>
                    <a:pt x="594" y="80"/>
                    <a:pt x="594" y="80"/>
                    <a:pt x="594" y="80"/>
                  </a:cubicBezTo>
                  <a:cubicBezTo>
                    <a:pt x="593" y="78"/>
                    <a:pt x="593" y="78"/>
                    <a:pt x="593" y="78"/>
                  </a:cubicBezTo>
                  <a:cubicBezTo>
                    <a:pt x="594" y="76"/>
                    <a:pt x="594" y="76"/>
                    <a:pt x="594" y="76"/>
                  </a:cubicBezTo>
                  <a:cubicBezTo>
                    <a:pt x="600" y="70"/>
                    <a:pt x="600" y="70"/>
                    <a:pt x="600" y="70"/>
                  </a:cubicBezTo>
                  <a:cubicBezTo>
                    <a:pt x="602" y="70"/>
                    <a:pt x="602" y="70"/>
                    <a:pt x="602" y="70"/>
                  </a:cubicBezTo>
                  <a:cubicBezTo>
                    <a:pt x="604" y="70"/>
                    <a:pt x="604" y="70"/>
                    <a:pt x="604" y="70"/>
                  </a:cubicBezTo>
                  <a:cubicBezTo>
                    <a:pt x="604" y="72"/>
                    <a:pt x="604" y="72"/>
                    <a:pt x="604" y="72"/>
                  </a:cubicBezTo>
                  <a:cubicBezTo>
                    <a:pt x="606" y="73"/>
                    <a:pt x="606" y="73"/>
                    <a:pt x="606" y="73"/>
                  </a:cubicBezTo>
                  <a:cubicBezTo>
                    <a:pt x="608" y="73"/>
                    <a:pt x="608" y="73"/>
                    <a:pt x="608" y="73"/>
                  </a:cubicBezTo>
                  <a:cubicBezTo>
                    <a:pt x="612" y="76"/>
                    <a:pt x="612" y="76"/>
                    <a:pt x="612" y="76"/>
                  </a:cubicBezTo>
                  <a:cubicBezTo>
                    <a:pt x="612" y="78"/>
                    <a:pt x="612" y="78"/>
                    <a:pt x="612" y="78"/>
                  </a:cubicBezTo>
                  <a:cubicBezTo>
                    <a:pt x="614" y="80"/>
                    <a:pt x="614" y="80"/>
                    <a:pt x="614" y="80"/>
                  </a:cubicBezTo>
                  <a:cubicBezTo>
                    <a:pt x="615" y="84"/>
                    <a:pt x="615" y="84"/>
                    <a:pt x="615" y="84"/>
                  </a:cubicBezTo>
                  <a:cubicBezTo>
                    <a:pt x="614" y="88"/>
                    <a:pt x="614" y="88"/>
                    <a:pt x="614" y="88"/>
                  </a:cubicBezTo>
                  <a:cubicBezTo>
                    <a:pt x="615" y="91"/>
                    <a:pt x="615" y="91"/>
                    <a:pt x="615" y="91"/>
                  </a:cubicBezTo>
                  <a:cubicBezTo>
                    <a:pt x="616" y="92"/>
                    <a:pt x="616" y="92"/>
                    <a:pt x="616" y="92"/>
                  </a:cubicBezTo>
                  <a:cubicBezTo>
                    <a:pt x="617" y="91"/>
                    <a:pt x="617" y="91"/>
                    <a:pt x="617" y="91"/>
                  </a:cubicBezTo>
                  <a:cubicBezTo>
                    <a:pt x="617" y="91"/>
                    <a:pt x="617" y="91"/>
                    <a:pt x="617" y="91"/>
                  </a:cubicBezTo>
                  <a:cubicBezTo>
                    <a:pt x="619" y="93"/>
                    <a:pt x="619" y="93"/>
                    <a:pt x="619" y="93"/>
                  </a:cubicBezTo>
                  <a:cubicBezTo>
                    <a:pt x="619" y="94"/>
                    <a:pt x="619" y="94"/>
                    <a:pt x="619" y="94"/>
                  </a:cubicBezTo>
                  <a:cubicBezTo>
                    <a:pt x="620" y="93"/>
                    <a:pt x="620" y="93"/>
                    <a:pt x="620" y="93"/>
                  </a:cubicBezTo>
                  <a:cubicBezTo>
                    <a:pt x="621" y="93"/>
                    <a:pt x="621" y="93"/>
                    <a:pt x="621" y="93"/>
                  </a:cubicBezTo>
                  <a:cubicBezTo>
                    <a:pt x="623" y="93"/>
                    <a:pt x="623" y="93"/>
                    <a:pt x="623" y="93"/>
                  </a:cubicBezTo>
                  <a:cubicBezTo>
                    <a:pt x="621" y="92"/>
                    <a:pt x="621" y="92"/>
                    <a:pt x="621" y="92"/>
                  </a:cubicBezTo>
                  <a:cubicBezTo>
                    <a:pt x="619" y="92"/>
                    <a:pt x="619" y="92"/>
                    <a:pt x="619" y="92"/>
                  </a:cubicBezTo>
                  <a:cubicBezTo>
                    <a:pt x="618" y="90"/>
                    <a:pt x="618" y="90"/>
                    <a:pt x="618" y="90"/>
                  </a:cubicBezTo>
                  <a:cubicBezTo>
                    <a:pt x="617" y="89"/>
                    <a:pt x="617" y="89"/>
                    <a:pt x="617" y="89"/>
                  </a:cubicBezTo>
                  <a:cubicBezTo>
                    <a:pt x="617" y="88"/>
                    <a:pt x="617" y="88"/>
                    <a:pt x="617" y="88"/>
                  </a:cubicBezTo>
                  <a:cubicBezTo>
                    <a:pt x="618" y="86"/>
                    <a:pt x="618" y="86"/>
                    <a:pt x="618" y="86"/>
                  </a:cubicBezTo>
                  <a:cubicBezTo>
                    <a:pt x="618" y="85"/>
                    <a:pt x="618" y="85"/>
                    <a:pt x="618" y="85"/>
                  </a:cubicBezTo>
                  <a:cubicBezTo>
                    <a:pt x="618" y="79"/>
                    <a:pt x="618" y="79"/>
                    <a:pt x="618" y="79"/>
                  </a:cubicBezTo>
                  <a:cubicBezTo>
                    <a:pt x="617" y="77"/>
                    <a:pt x="617" y="77"/>
                    <a:pt x="617" y="77"/>
                  </a:cubicBezTo>
                  <a:cubicBezTo>
                    <a:pt x="618" y="75"/>
                    <a:pt x="618" y="75"/>
                    <a:pt x="618" y="75"/>
                  </a:cubicBezTo>
                  <a:cubicBezTo>
                    <a:pt x="621" y="75"/>
                    <a:pt x="621" y="75"/>
                    <a:pt x="621" y="75"/>
                  </a:cubicBezTo>
                  <a:cubicBezTo>
                    <a:pt x="622" y="76"/>
                    <a:pt x="622" y="76"/>
                    <a:pt x="622" y="76"/>
                  </a:cubicBezTo>
                  <a:cubicBezTo>
                    <a:pt x="625" y="76"/>
                    <a:pt x="625" y="76"/>
                    <a:pt x="625" y="76"/>
                  </a:cubicBezTo>
                  <a:cubicBezTo>
                    <a:pt x="627" y="77"/>
                    <a:pt x="627" y="77"/>
                    <a:pt x="627" y="77"/>
                  </a:cubicBezTo>
                  <a:cubicBezTo>
                    <a:pt x="630" y="78"/>
                    <a:pt x="630" y="78"/>
                    <a:pt x="630" y="78"/>
                  </a:cubicBezTo>
                  <a:cubicBezTo>
                    <a:pt x="634" y="78"/>
                    <a:pt x="634" y="78"/>
                    <a:pt x="634" y="78"/>
                  </a:cubicBezTo>
                  <a:cubicBezTo>
                    <a:pt x="636" y="76"/>
                    <a:pt x="636" y="76"/>
                    <a:pt x="636" y="76"/>
                  </a:cubicBezTo>
                  <a:cubicBezTo>
                    <a:pt x="638" y="77"/>
                    <a:pt x="638" y="77"/>
                    <a:pt x="638" y="77"/>
                  </a:cubicBezTo>
                  <a:cubicBezTo>
                    <a:pt x="639" y="78"/>
                    <a:pt x="639" y="78"/>
                    <a:pt x="639" y="78"/>
                  </a:cubicBezTo>
                  <a:cubicBezTo>
                    <a:pt x="643" y="78"/>
                    <a:pt x="643" y="78"/>
                    <a:pt x="643" y="78"/>
                  </a:cubicBezTo>
                  <a:cubicBezTo>
                    <a:pt x="645" y="79"/>
                    <a:pt x="645" y="79"/>
                    <a:pt x="645" y="79"/>
                  </a:cubicBezTo>
                  <a:cubicBezTo>
                    <a:pt x="646" y="79"/>
                    <a:pt x="646" y="79"/>
                    <a:pt x="646" y="79"/>
                  </a:cubicBezTo>
                  <a:cubicBezTo>
                    <a:pt x="646" y="78"/>
                    <a:pt x="646" y="78"/>
                    <a:pt x="646" y="78"/>
                  </a:cubicBezTo>
                  <a:cubicBezTo>
                    <a:pt x="645" y="77"/>
                    <a:pt x="645" y="77"/>
                    <a:pt x="645" y="77"/>
                  </a:cubicBezTo>
                  <a:cubicBezTo>
                    <a:pt x="642" y="77"/>
                    <a:pt x="642" y="77"/>
                    <a:pt x="642" y="77"/>
                  </a:cubicBezTo>
                  <a:cubicBezTo>
                    <a:pt x="640" y="76"/>
                    <a:pt x="640" y="76"/>
                    <a:pt x="640" y="76"/>
                  </a:cubicBezTo>
                  <a:cubicBezTo>
                    <a:pt x="639" y="75"/>
                    <a:pt x="639" y="75"/>
                    <a:pt x="639" y="75"/>
                  </a:cubicBezTo>
                  <a:cubicBezTo>
                    <a:pt x="639" y="75"/>
                    <a:pt x="639" y="75"/>
                    <a:pt x="639" y="75"/>
                  </a:cubicBezTo>
                  <a:cubicBezTo>
                    <a:pt x="641" y="75"/>
                    <a:pt x="641" y="75"/>
                    <a:pt x="641" y="75"/>
                  </a:cubicBezTo>
                  <a:cubicBezTo>
                    <a:pt x="643" y="74"/>
                    <a:pt x="643" y="74"/>
                    <a:pt x="643" y="74"/>
                  </a:cubicBezTo>
                  <a:cubicBezTo>
                    <a:pt x="649" y="73"/>
                    <a:pt x="649" y="73"/>
                    <a:pt x="649" y="73"/>
                  </a:cubicBezTo>
                  <a:cubicBezTo>
                    <a:pt x="653" y="73"/>
                    <a:pt x="653" y="73"/>
                    <a:pt x="653" y="73"/>
                  </a:cubicBezTo>
                  <a:cubicBezTo>
                    <a:pt x="657" y="74"/>
                    <a:pt x="657" y="74"/>
                    <a:pt x="657" y="74"/>
                  </a:cubicBezTo>
                  <a:cubicBezTo>
                    <a:pt x="658" y="75"/>
                    <a:pt x="658" y="75"/>
                    <a:pt x="658" y="75"/>
                  </a:cubicBezTo>
                  <a:cubicBezTo>
                    <a:pt x="660" y="75"/>
                    <a:pt x="660" y="75"/>
                    <a:pt x="660" y="75"/>
                  </a:cubicBezTo>
                  <a:cubicBezTo>
                    <a:pt x="662" y="74"/>
                    <a:pt x="662" y="74"/>
                    <a:pt x="662" y="74"/>
                  </a:cubicBezTo>
                  <a:cubicBezTo>
                    <a:pt x="661" y="73"/>
                    <a:pt x="661" y="73"/>
                    <a:pt x="661" y="73"/>
                  </a:cubicBezTo>
                  <a:cubicBezTo>
                    <a:pt x="660" y="73"/>
                    <a:pt x="660" y="73"/>
                    <a:pt x="660" y="73"/>
                  </a:cubicBezTo>
                  <a:cubicBezTo>
                    <a:pt x="659" y="73"/>
                    <a:pt x="659" y="73"/>
                    <a:pt x="659" y="73"/>
                  </a:cubicBezTo>
                  <a:cubicBezTo>
                    <a:pt x="659" y="72"/>
                    <a:pt x="659" y="72"/>
                    <a:pt x="659" y="72"/>
                  </a:cubicBezTo>
                  <a:cubicBezTo>
                    <a:pt x="657" y="71"/>
                    <a:pt x="657" y="71"/>
                    <a:pt x="657" y="71"/>
                  </a:cubicBezTo>
                  <a:cubicBezTo>
                    <a:pt x="655" y="70"/>
                    <a:pt x="655" y="70"/>
                    <a:pt x="655" y="70"/>
                  </a:cubicBezTo>
                  <a:cubicBezTo>
                    <a:pt x="654" y="70"/>
                    <a:pt x="654" y="70"/>
                    <a:pt x="654" y="70"/>
                  </a:cubicBezTo>
                  <a:cubicBezTo>
                    <a:pt x="649" y="70"/>
                    <a:pt x="649" y="70"/>
                    <a:pt x="649" y="70"/>
                  </a:cubicBezTo>
                  <a:cubicBezTo>
                    <a:pt x="649" y="69"/>
                    <a:pt x="649" y="69"/>
                    <a:pt x="649" y="69"/>
                  </a:cubicBezTo>
                  <a:cubicBezTo>
                    <a:pt x="650" y="69"/>
                    <a:pt x="650" y="69"/>
                    <a:pt x="650" y="69"/>
                  </a:cubicBezTo>
                  <a:cubicBezTo>
                    <a:pt x="651" y="66"/>
                    <a:pt x="651" y="66"/>
                    <a:pt x="651" y="66"/>
                  </a:cubicBezTo>
                  <a:cubicBezTo>
                    <a:pt x="653" y="66"/>
                    <a:pt x="653" y="66"/>
                    <a:pt x="653" y="66"/>
                  </a:cubicBezTo>
                  <a:cubicBezTo>
                    <a:pt x="655" y="64"/>
                    <a:pt x="655" y="64"/>
                    <a:pt x="655" y="64"/>
                  </a:cubicBezTo>
                  <a:cubicBezTo>
                    <a:pt x="656" y="62"/>
                    <a:pt x="656" y="62"/>
                    <a:pt x="656" y="62"/>
                  </a:cubicBezTo>
                  <a:cubicBezTo>
                    <a:pt x="660" y="59"/>
                    <a:pt x="660" y="59"/>
                    <a:pt x="660" y="59"/>
                  </a:cubicBezTo>
                  <a:cubicBezTo>
                    <a:pt x="663" y="59"/>
                    <a:pt x="663" y="59"/>
                    <a:pt x="663" y="59"/>
                  </a:cubicBezTo>
                  <a:cubicBezTo>
                    <a:pt x="667" y="57"/>
                    <a:pt x="667" y="57"/>
                    <a:pt x="667" y="57"/>
                  </a:cubicBezTo>
                  <a:cubicBezTo>
                    <a:pt x="667" y="56"/>
                    <a:pt x="667" y="56"/>
                    <a:pt x="667" y="56"/>
                  </a:cubicBezTo>
                  <a:cubicBezTo>
                    <a:pt x="662" y="58"/>
                    <a:pt x="662" y="58"/>
                    <a:pt x="662" y="58"/>
                  </a:cubicBezTo>
                  <a:cubicBezTo>
                    <a:pt x="659" y="59"/>
                    <a:pt x="659" y="59"/>
                    <a:pt x="659" y="59"/>
                  </a:cubicBezTo>
                  <a:cubicBezTo>
                    <a:pt x="654" y="62"/>
                    <a:pt x="654" y="62"/>
                    <a:pt x="654" y="62"/>
                  </a:cubicBezTo>
                  <a:cubicBezTo>
                    <a:pt x="654" y="64"/>
                    <a:pt x="654" y="64"/>
                    <a:pt x="654" y="64"/>
                  </a:cubicBezTo>
                  <a:cubicBezTo>
                    <a:pt x="653" y="64"/>
                    <a:pt x="653" y="64"/>
                    <a:pt x="653" y="64"/>
                  </a:cubicBezTo>
                  <a:cubicBezTo>
                    <a:pt x="653" y="62"/>
                    <a:pt x="653" y="62"/>
                    <a:pt x="653" y="62"/>
                  </a:cubicBezTo>
                  <a:cubicBezTo>
                    <a:pt x="652" y="62"/>
                    <a:pt x="652" y="62"/>
                    <a:pt x="652" y="62"/>
                  </a:cubicBezTo>
                  <a:cubicBezTo>
                    <a:pt x="651" y="64"/>
                    <a:pt x="651" y="64"/>
                    <a:pt x="651" y="64"/>
                  </a:cubicBezTo>
                  <a:cubicBezTo>
                    <a:pt x="649" y="64"/>
                    <a:pt x="649" y="64"/>
                    <a:pt x="649" y="64"/>
                  </a:cubicBezTo>
                  <a:cubicBezTo>
                    <a:pt x="647" y="67"/>
                    <a:pt x="647" y="67"/>
                    <a:pt x="647" y="67"/>
                  </a:cubicBezTo>
                  <a:cubicBezTo>
                    <a:pt x="648" y="67"/>
                    <a:pt x="648" y="67"/>
                    <a:pt x="648" y="67"/>
                  </a:cubicBezTo>
                  <a:cubicBezTo>
                    <a:pt x="648" y="67"/>
                    <a:pt x="648" y="67"/>
                    <a:pt x="648" y="67"/>
                  </a:cubicBezTo>
                  <a:cubicBezTo>
                    <a:pt x="645" y="70"/>
                    <a:pt x="645" y="70"/>
                    <a:pt x="645" y="70"/>
                  </a:cubicBezTo>
                  <a:cubicBezTo>
                    <a:pt x="643" y="70"/>
                    <a:pt x="643" y="70"/>
                    <a:pt x="643" y="70"/>
                  </a:cubicBezTo>
                  <a:cubicBezTo>
                    <a:pt x="637" y="73"/>
                    <a:pt x="637" y="73"/>
                    <a:pt x="637" y="73"/>
                  </a:cubicBezTo>
                  <a:cubicBezTo>
                    <a:pt x="635" y="73"/>
                    <a:pt x="635" y="73"/>
                    <a:pt x="635" y="73"/>
                  </a:cubicBezTo>
                  <a:cubicBezTo>
                    <a:pt x="633" y="73"/>
                    <a:pt x="633" y="73"/>
                    <a:pt x="633" y="73"/>
                  </a:cubicBezTo>
                  <a:cubicBezTo>
                    <a:pt x="628" y="73"/>
                    <a:pt x="628" y="73"/>
                    <a:pt x="628" y="73"/>
                  </a:cubicBezTo>
                  <a:cubicBezTo>
                    <a:pt x="626" y="71"/>
                    <a:pt x="626" y="71"/>
                    <a:pt x="626" y="71"/>
                  </a:cubicBezTo>
                  <a:cubicBezTo>
                    <a:pt x="623" y="71"/>
                    <a:pt x="623" y="71"/>
                    <a:pt x="623" y="71"/>
                  </a:cubicBezTo>
                  <a:cubicBezTo>
                    <a:pt x="622" y="71"/>
                    <a:pt x="622" y="71"/>
                    <a:pt x="622" y="71"/>
                  </a:cubicBezTo>
                  <a:cubicBezTo>
                    <a:pt x="622" y="69"/>
                    <a:pt x="622" y="69"/>
                    <a:pt x="622" y="69"/>
                  </a:cubicBezTo>
                  <a:cubicBezTo>
                    <a:pt x="624" y="67"/>
                    <a:pt x="624" y="67"/>
                    <a:pt x="624" y="67"/>
                  </a:cubicBezTo>
                  <a:cubicBezTo>
                    <a:pt x="626" y="67"/>
                    <a:pt x="626" y="67"/>
                    <a:pt x="626" y="67"/>
                  </a:cubicBezTo>
                  <a:cubicBezTo>
                    <a:pt x="628" y="66"/>
                    <a:pt x="628" y="66"/>
                    <a:pt x="628" y="66"/>
                  </a:cubicBezTo>
                  <a:cubicBezTo>
                    <a:pt x="631" y="66"/>
                    <a:pt x="631" y="66"/>
                    <a:pt x="631" y="66"/>
                  </a:cubicBezTo>
                  <a:cubicBezTo>
                    <a:pt x="633" y="64"/>
                    <a:pt x="633" y="64"/>
                    <a:pt x="633" y="64"/>
                  </a:cubicBezTo>
                  <a:cubicBezTo>
                    <a:pt x="631" y="64"/>
                    <a:pt x="631" y="64"/>
                    <a:pt x="631" y="64"/>
                  </a:cubicBezTo>
                  <a:cubicBezTo>
                    <a:pt x="629" y="65"/>
                    <a:pt x="629" y="65"/>
                    <a:pt x="629" y="65"/>
                  </a:cubicBezTo>
                  <a:cubicBezTo>
                    <a:pt x="627" y="65"/>
                    <a:pt x="627" y="65"/>
                    <a:pt x="627" y="65"/>
                  </a:cubicBezTo>
                  <a:cubicBezTo>
                    <a:pt x="625" y="66"/>
                    <a:pt x="625" y="66"/>
                    <a:pt x="625" y="66"/>
                  </a:cubicBezTo>
                  <a:cubicBezTo>
                    <a:pt x="623" y="65"/>
                    <a:pt x="623" y="65"/>
                    <a:pt x="623" y="65"/>
                  </a:cubicBezTo>
                  <a:cubicBezTo>
                    <a:pt x="623" y="64"/>
                    <a:pt x="623" y="64"/>
                    <a:pt x="623" y="64"/>
                  </a:cubicBezTo>
                  <a:cubicBezTo>
                    <a:pt x="625" y="63"/>
                    <a:pt x="625" y="63"/>
                    <a:pt x="625" y="63"/>
                  </a:cubicBezTo>
                  <a:cubicBezTo>
                    <a:pt x="624" y="63"/>
                    <a:pt x="624" y="63"/>
                    <a:pt x="624" y="63"/>
                  </a:cubicBezTo>
                  <a:cubicBezTo>
                    <a:pt x="621" y="63"/>
                    <a:pt x="621" y="63"/>
                    <a:pt x="621" y="63"/>
                  </a:cubicBezTo>
                  <a:cubicBezTo>
                    <a:pt x="621" y="66"/>
                    <a:pt x="621" y="66"/>
                    <a:pt x="621" y="66"/>
                  </a:cubicBezTo>
                  <a:cubicBezTo>
                    <a:pt x="618" y="69"/>
                    <a:pt x="618" y="69"/>
                    <a:pt x="618" y="69"/>
                  </a:cubicBezTo>
                  <a:cubicBezTo>
                    <a:pt x="616" y="69"/>
                    <a:pt x="616" y="69"/>
                    <a:pt x="616" y="69"/>
                  </a:cubicBezTo>
                  <a:cubicBezTo>
                    <a:pt x="612" y="67"/>
                    <a:pt x="612" y="67"/>
                    <a:pt x="612" y="67"/>
                  </a:cubicBezTo>
                  <a:cubicBezTo>
                    <a:pt x="608" y="67"/>
                    <a:pt x="608" y="67"/>
                    <a:pt x="608" y="67"/>
                  </a:cubicBezTo>
                  <a:cubicBezTo>
                    <a:pt x="607" y="66"/>
                    <a:pt x="607" y="66"/>
                    <a:pt x="607" y="66"/>
                  </a:cubicBezTo>
                  <a:cubicBezTo>
                    <a:pt x="607" y="65"/>
                    <a:pt x="607" y="65"/>
                    <a:pt x="607" y="65"/>
                  </a:cubicBezTo>
                  <a:cubicBezTo>
                    <a:pt x="605" y="64"/>
                    <a:pt x="605" y="64"/>
                    <a:pt x="605" y="64"/>
                  </a:cubicBezTo>
                  <a:cubicBezTo>
                    <a:pt x="603" y="63"/>
                    <a:pt x="603" y="63"/>
                    <a:pt x="603" y="63"/>
                  </a:cubicBezTo>
                  <a:cubicBezTo>
                    <a:pt x="603" y="62"/>
                    <a:pt x="603" y="62"/>
                    <a:pt x="603" y="62"/>
                  </a:cubicBezTo>
                  <a:cubicBezTo>
                    <a:pt x="605" y="61"/>
                    <a:pt x="605" y="61"/>
                    <a:pt x="605" y="61"/>
                  </a:cubicBezTo>
                  <a:cubicBezTo>
                    <a:pt x="606" y="59"/>
                    <a:pt x="606" y="59"/>
                    <a:pt x="606" y="59"/>
                  </a:cubicBezTo>
                  <a:cubicBezTo>
                    <a:pt x="608" y="57"/>
                    <a:pt x="608" y="57"/>
                    <a:pt x="608" y="57"/>
                  </a:cubicBezTo>
                  <a:cubicBezTo>
                    <a:pt x="610" y="55"/>
                    <a:pt x="610" y="55"/>
                    <a:pt x="610" y="55"/>
                  </a:cubicBezTo>
                  <a:cubicBezTo>
                    <a:pt x="612" y="54"/>
                    <a:pt x="612" y="54"/>
                    <a:pt x="612" y="54"/>
                  </a:cubicBezTo>
                  <a:cubicBezTo>
                    <a:pt x="613" y="53"/>
                    <a:pt x="613" y="53"/>
                    <a:pt x="613" y="53"/>
                  </a:cubicBezTo>
                  <a:cubicBezTo>
                    <a:pt x="615" y="53"/>
                    <a:pt x="615" y="53"/>
                    <a:pt x="615" y="53"/>
                  </a:cubicBezTo>
                  <a:cubicBezTo>
                    <a:pt x="619" y="53"/>
                    <a:pt x="619" y="53"/>
                    <a:pt x="619" y="53"/>
                  </a:cubicBezTo>
                  <a:cubicBezTo>
                    <a:pt x="620" y="53"/>
                    <a:pt x="620" y="53"/>
                    <a:pt x="620" y="53"/>
                  </a:cubicBezTo>
                  <a:cubicBezTo>
                    <a:pt x="622" y="53"/>
                    <a:pt x="622" y="53"/>
                    <a:pt x="622" y="53"/>
                  </a:cubicBezTo>
                  <a:cubicBezTo>
                    <a:pt x="625" y="55"/>
                    <a:pt x="625" y="55"/>
                    <a:pt x="625" y="55"/>
                  </a:cubicBezTo>
                  <a:cubicBezTo>
                    <a:pt x="628" y="55"/>
                    <a:pt x="628" y="55"/>
                    <a:pt x="628" y="55"/>
                  </a:cubicBezTo>
                  <a:cubicBezTo>
                    <a:pt x="629" y="55"/>
                    <a:pt x="629" y="55"/>
                    <a:pt x="629" y="55"/>
                  </a:cubicBezTo>
                  <a:cubicBezTo>
                    <a:pt x="632" y="55"/>
                    <a:pt x="632" y="55"/>
                    <a:pt x="632" y="55"/>
                  </a:cubicBezTo>
                  <a:cubicBezTo>
                    <a:pt x="633" y="55"/>
                    <a:pt x="633" y="55"/>
                    <a:pt x="633" y="55"/>
                  </a:cubicBezTo>
                  <a:cubicBezTo>
                    <a:pt x="631" y="54"/>
                    <a:pt x="631" y="54"/>
                    <a:pt x="631" y="54"/>
                  </a:cubicBezTo>
                  <a:cubicBezTo>
                    <a:pt x="628" y="54"/>
                    <a:pt x="628" y="54"/>
                    <a:pt x="628" y="54"/>
                  </a:cubicBezTo>
                  <a:cubicBezTo>
                    <a:pt x="624" y="53"/>
                    <a:pt x="624" y="53"/>
                    <a:pt x="624" y="53"/>
                  </a:cubicBezTo>
                  <a:cubicBezTo>
                    <a:pt x="622" y="52"/>
                    <a:pt x="622" y="52"/>
                    <a:pt x="622" y="52"/>
                  </a:cubicBezTo>
                  <a:cubicBezTo>
                    <a:pt x="620" y="52"/>
                    <a:pt x="620" y="52"/>
                    <a:pt x="620" y="52"/>
                  </a:cubicBezTo>
                  <a:cubicBezTo>
                    <a:pt x="616" y="52"/>
                    <a:pt x="616" y="52"/>
                    <a:pt x="616" y="52"/>
                  </a:cubicBezTo>
                  <a:cubicBezTo>
                    <a:pt x="613" y="51"/>
                    <a:pt x="613" y="51"/>
                    <a:pt x="613" y="51"/>
                  </a:cubicBezTo>
                  <a:cubicBezTo>
                    <a:pt x="612" y="51"/>
                    <a:pt x="612" y="51"/>
                    <a:pt x="612" y="51"/>
                  </a:cubicBezTo>
                  <a:cubicBezTo>
                    <a:pt x="611" y="52"/>
                    <a:pt x="611" y="52"/>
                    <a:pt x="611" y="52"/>
                  </a:cubicBezTo>
                  <a:cubicBezTo>
                    <a:pt x="609" y="54"/>
                    <a:pt x="609" y="54"/>
                    <a:pt x="609" y="54"/>
                  </a:cubicBezTo>
                  <a:cubicBezTo>
                    <a:pt x="606" y="56"/>
                    <a:pt x="606" y="56"/>
                    <a:pt x="606" y="56"/>
                  </a:cubicBezTo>
                  <a:cubicBezTo>
                    <a:pt x="603" y="58"/>
                    <a:pt x="603" y="58"/>
                    <a:pt x="603" y="58"/>
                  </a:cubicBezTo>
                  <a:cubicBezTo>
                    <a:pt x="601" y="61"/>
                    <a:pt x="601" y="61"/>
                    <a:pt x="601" y="61"/>
                  </a:cubicBezTo>
                  <a:cubicBezTo>
                    <a:pt x="600" y="61"/>
                    <a:pt x="600" y="61"/>
                    <a:pt x="600" y="61"/>
                  </a:cubicBezTo>
                  <a:cubicBezTo>
                    <a:pt x="598" y="60"/>
                    <a:pt x="598" y="60"/>
                    <a:pt x="598" y="60"/>
                  </a:cubicBezTo>
                  <a:cubicBezTo>
                    <a:pt x="596" y="57"/>
                    <a:pt x="596" y="57"/>
                    <a:pt x="596" y="57"/>
                  </a:cubicBezTo>
                  <a:cubicBezTo>
                    <a:pt x="595" y="57"/>
                    <a:pt x="595" y="57"/>
                    <a:pt x="595" y="57"/>
                  </a:cubicBezTo>
                  <a:cubicBezTo>
                    <a:pt x="594" y="56"/>
                    <a:pt x="594" y="56"/>
                    <a:pt x="594" y="56"/>
                  </a:cubicBezTo>
                  <a:cubicBezTo>
                    <a:pt x="593" y="54"/>
                    <a:pt x="593" y="54"/>
                    <a:pt x="593" y="54"/>
                  </a:cubicBezTo>
                  <a:cubicBezTo>
                    <a:pt x="593" y="51"/>
                    <a:pt x="593" y="51"/>
                    <a:pt x="593" y="51"/>
                  </a:cubicBezTo>
                  <a:cubicBezTo>
                    <a:pt x="592" y="50"/>
                    <a:pt x="592" y="50"/>
                    <a:pt x="592" y="50"/>
                  </a:cubicBezTo>
                  <a:cubicBezTo>
                    <a:pt x="592" y="48"/>
                    <a:pt x="592" y="48"/>
                    <a:pt x="592" y="48"/>
                  </a:cubicBezTo>
                  <a:cubicBezTo>
                    <a:pt x="593" y="47"/>
                    <a:pt x="593" y="47"/>
                    <a:pt x="593" y="47"/>
                  </a:cubicBezTo>
                  <a:cubicBezTo>
                    <a:pt x="595" y="48"/>
                    <a:pt x="595" y="48"/>
                    <a:pt x="595" y="48"/>
                  </a:cubicBezTo>
                  <a:cubicBezTo>
                    <a:pt x="596" y="47"/>
                    <a:pt x="596" y="47"/>
                    <a:pt x="596" y="47"/>
                  </a:cubicBezTo>
                  <a:cubicBezTo>
                    <a:pt x="597" y="48"/>
                    <a:pt x="597" y="48"/>
                    <a:pt x="597" y="48"/>
                  </a:cubicBezTo>
                  <a:cubicBezTo>
                    <a:pt x="603" y="48"/>
                    <a:pt x="603" y="48"/>
                    <a:pt x="603" y="48"/>
                  </a:cubicBezTo>
                  <a:cubicBezTo>
                    <a:pt x="605" y="50"/>
                    <a:pt x="605" y="50"/>
                    <a:pt x="605" y="50"/>
                  </a:cubicBezTo>
                  <a:cubicBezTo>
                    <a:pt x="607" y="50"/>
                    <a:pt x="607" y="50"/>
                    <a:pt x="607" y="50"/>
                  </a:cubicBezTo>
                  <a:cubicBezTo>
                    <a:pt x="608" y="50"/>
                    <a:pt x="608" y="50"/>
                    <a:pt x="608" y="50"/>
                  </a:cubicBezTo>
                  <a:cubicBezTo>
                    <a:pt x="609" y="50"/>
                    <a:pt x="609" y="50"/>
                    <a:pt x="609" y="50"/>
                  </a:cubicBezTo>
                  <a:cubicBezTo>
                    <a:pt x="611" y="49"/>
                    <a:pt x="611" y="49"/>
                    <a:pt x="611" y="49"/>
                  </a:cubicBezTo>
                  <a:cubicBezTo>
                    <a:pt x="614" y="50"/>
                    <a:pt x="614" y="50"/>
                    <a:pt x="614" y="50"/>
                  </a:cubicBezTo>
                  <a:cubicBezTo>
                    <a:pt x="614" y="49"/>
                    <a:pt x="614" y="49"/>
                    <a:pt x="614" y="49"/>
                  </a:cubicBezTo>
                  <a:cubicBezTo>
                    <a:pt x="616" y="49"/>
                    <a:pt x="616" y="49"/>
                    <a:pt x="616" y="49"/>
                  </a:cubicBezTo>
                  <a:cubicBezTo>
                    <a:pt x="617" y="48"/>
                    <a:pt x="617" y="48"/>
                    <a:pt x="617" y="48"/>
                  </a:cubicBezTo>
                  <a:cubicBezTo>
                    <a:pt x="620" y="47"/>
                    <a:pt x="620" y="47"/>
                    <a:pt x="620" y="47"/>
                  </a:cubicBezTo>
                  <a:cubicBezTo>
                    <a:pt x="624" y="47"/>
                    <a:pt x="624" y="47"/>
                    <a:pt x="624" y="47"/>
                  </a:cubicBezTo>
                  <a:cubicBezTo>
                    <a:pt x="624" y="46"/>
                    <a:pt x="624" y="46"/>
                    <a:pt x="624" y="46"/>
                  </a:cubicBezTo>
                  <a:cubicBezTo>
                    <a:pt x="624" y="45"/>
                    <a:pt x="624" y="45"/>
                    <a:pt x="624" y="45"/>
                  </a:cubicBezTo>
                  <a:cubicBezTo>
                    <a:pt x="623" y="45"/>
                    <a:pt x="623" y="45"/>
                    <a:pt x="623" y="45"/>
                  </a:cubicBezTo>
                  <a:cubicBezTo>
                    <a:pt x="622" y="45"/>
                    <a:pt x="622" y="45"/>
                    <a:pt x="622" y="45"/>
                  </a:cubicBezTo>
                  <a:cubicBezTo>
                    <a:pt x="621" y="46"/>
                    <a:pt x="621" y="46"/>
                    <a:pt x="621" y="46"/>
                  </a:cubicBezTo>
                  <a:cubicBezTo>
                    <a:pt x="619" y="47"/>
                    <a:pt x="619" y="47"/>
                    <a:pt x="619" y="47"/>
                  </a:cubicBezTo>
                  <a:cubicBezTo>
                    <a:pt x="615" y="46"/>
                    <a:pt x="615" y="46"/>
                    <a:pt x="615" y="46"/>
                  </a:cubicBezTo>
                  <a:cubicBezTo>
                    <a:pt x="612" y="48"/>
                    <a:pt x="612" y="48"/>
                    <a:pt x="612" y="48"/>
                  </a:cubicBezTo>
                  <a:cubicBezTo>
                    <a:pt x="611" y="48"/>
                    <a:pt x="611" y="48"/>
                    <a:pt x="611" y="48"/>
                  </a:cubicBezTo>
                  <a:cubicBezTo>
                    <a:pt x="609" y="48"/>
                    <a:pt x="609" y="48"/>
                    <a:pt x="609" y="48"/>
                  </a:cubicBezTo>
                  <a:cubicBezTo>
                    <a:pt x="608" y="48"/>
                    <a:pt x="608" y="48"/>
                    <a:pt x="608" y="48"/>
                  </a:cubicBezTo>
                  <a:cubicBezTo>
                    <a:pt x="606" y="48"/>
                    <a:pt x="606" y="48"/>
                    <a:pt x="606" y="48"/>
                  </a:cubicBezTo>
                  <a:cubicBezTo>
                    <a:pt x="604" y="47"/>
                    <a:pt x="604" y="47"/>
                    <a:pt x="604" y="47"/>
                  </a:cubicBezTo>
                  <a:cubicBezTo>
                    <a:pt x="603" y="47"/>
                    <a:pt x="603" y="47"/>
                    <a:pt x="603" y="47"/>
                  </a:cubicBezTo>
                  <a:cubicBezTo>
                    <a:pt x="602" y="46"/>
                    <a:pt x="602" y="46"/>
                    <a:pt x="602" y="46"/>
                  </a:cubicBezTo>
                  <a:cubicBezTo>
                    <a:pt x="600" y="46"/>
                    <a:pt x="600" y="46"/>
                    <a:pt x="600" y="46"/>
                  </a:cubicBezTo>
                  <a:cubicBezTo>
                    <a:pt x="597" y="45"/>
                    <a:pt x="597" y="45"/>
                    <a:pt x="597" y="45"/>
                  </a:cubicBezTo>
                  <a:cubicBezTo>
                    <a:pt x="595" y="45"/>
                    <a:pt x="595" y="45"/>
                    <a:pt x="595" y="45"/>
                  </a:cubicBezTo>
                  <a:cubicBezTo>
                    <a:pt x="594" y="44"/>
                    <a:pt x="594" y="44"/>
                    <a:pt x="594" y="44"/>
                  </a:cubicBezTo>
                  <a:cubicBezTo>
                    <a:pt x="593" y="43"/>
                    <a:pt x="593" y="43"/>
                    <a:pt x="593" y="43"/>
                  </a:cubicBezTo>
                  <a:cubicBezTo>
                    <a:pt x="594" y="42"/>
                    <a:pt x="594" y="42"/>
                    <a:pt x="594" y="42"/>
                  </a:cubicBezTo>
                  <a:cubicBezTo>
                    <a:pt x="594" y="40"/>
                    <a:pt x="594" y="40"/>
                    <a:pt x="594" y="40"/>
                  </a:cubicBezTo>
                  <a:cubicBezTo>
                    <a:pt x="595" y="39"/>
                    <a:pt x="595" y="39"/>
                    <a:pt x="595" y="39"/>
                  </a:cubicBezTo>
                  <a:cubicBezTo>
                    <a:pt x="596" y="39"/>
                    <a:pt x="596" y="39"/>
                    <a:pt x="596" y="39"/>
                  </a:cubicBezTo>
                  <a:cubicBezTo>
                    <a:pt x="597" y="41"/>
                    <a:pt x="597" y="41"/>
                    <a:pt x="597" y="41"/>
                  </a:cubicBezTo>
                  <a:cubicBezTo>
                    <a:pt x="600" y="41"/>
                    <a:pt x="600" y="41"/>
                    <a:pt x="600" y="41"/>
                  </a:cubicBezTo>
                  <a:cubicBezTo>
                    <a:pt x="601" y="40"/>
                    <a:pt x="601" y="40"/>
                    <a:pt x="601" y="40"/>
                  </a:cubicBezTo>
                  <a:cubicBezTo>
                    <a:pt x="600" y="39"/>
                    <a:pt x="600" y="39"/>
                    <a:pt x="600" y="39"/>
                  </a:cubicBezTo>
                  <a:cubicBezTo>
                    <a:pt x="598" y="39"/>
                    <a:pt x="598" y="39"/>
                    <a:pt x="598" y="39"/>
                  </a:cubicBezTo>
                  <a:cubicBezTo>
                    <a:pt x="597" y="37"/>
                    <a:pt x="597" y="37"/>
                    <a:pt x="597" y="37"/>
                  </a:cubicBezTo>
                  <a:cubicBezTo>
                    <a:pt x="597" y="37"/>
                    <a:pt x="597" y="37"/>
                    <a:pt x="597" y="37"/>
                  </a:cubicBezTo>
                  <a:cubicBezTo>
                    <a:pt x="600" y="37"/>
                    <a:pt x="600" y="37"/>
                    <a:pt x="600" y="37"/>
                  </a:cubicBezTo>
                  <a:cubicBezTo>
                    <a:pt x="602" y="35"/>
                    <a:pt x="602" y="35"/>
                    <a:pt x="602" y="35"/>
                  </a:cubicBezTo>
                  <a:cubicBezTo>
                    <a:pt x="605" y="35"/>
                    <a:pt x="605" y="35"/>
                    <a:pt x="605" y="35"/>
                  </a:cubicBezTo>
                  <a:cubicBezTo>
                    <a:pt x="606" y="34"/>
                    <a:pt x="606" y="34"/>
                    <a:pt x="606" y="34"/>
                  </a:cubicBezTo>
                  <a:cubicBezTo>
                    <a:pt x="608" y="34"/>
                    <a:pt x="608" y="34"/>
                    <a:pt x="608" y="34"/>
                  </a:cubicBezTo>
                  <a:cubicBezTo>
                    <a:pt x="609" y="34"/>
                    <a:pt x="609" y="34"/>
                    <a:pt x="609" y="34"/>
                  </a:cubicBezTo>
                  <a:cubicBezTo>
                    <a:pt x="611" y="34"/>
                    <a:pt x="611" y="34"/>
                    <a:pt x="611" y="34"/>
                  </a:cubicBezTo>
                  <a:cubicBezTo>
                    <a:pt x="611" y="33"/>
                    <a:pt x="611" y="33"/>
                    <a:pt x="611" y="33"/>
                  </a:cubicBezTo>
                  <a:cubicBezTo>
                    <a:pt x="610" y="32"/>
                    <a:pt x="610" y="32"/>
                    <a:pt x="610" y="32"/>
                  </a:cubicBezTo>
                  <a:cubicBezTo>
                    <a:pt x="606" y="33"/>
                    <a:pt x="606" y="33"/>
                    <a:pt x="606" y="33"/>
                  </a:cubicBezTo>
                  <a:cubicBezTo>
                    <a:pt x="603" y="33"/>
                    <a:pt x="603" y="33"/>
                    <a:pt x="603" y="33"/>
                  </a:cubicBezTo>
                  <a:cubicBezTo>
                    <a:pt x="601" y="34"/>
                    <a:pt x="601" y="34"/>
                    <a:pt x="601" y="34"/>
                  </a:cubicBezTo>
                  <a:cubicBezTo>
                    <a:pt x="599" y="34"/>
                    <a:pt x="599" y="34"/>
                    <a:pt x="599" y="34"/>
                  </a:cubicBezTo>
                  <a:cubicBezTo>
                    <a:pt x="598" y="35"/>
                    <a:pt x="598" y="35"/>
                    <a:pt x="598" y="35"/>
                  </a:cubicBezTo>
                  <a:cubicBezTo>
                    <a:pt x="596" y="35"/>
                    <a:pt x="596" y="35"/>
                    <a:pt x="596" y="35"/>
                  </a:cubicBezTo>
                  <a:cubicBezTo>
                    <a:pt x="597" y="34"/>
                    <a:pt x="597" y="34"/>
                    <a:pt x="597" y="34"/>
                  </a:cubicBezTo>
                  <a:cubicBezTo>
                    <a:pt x="596" y="32"/>
                    <a:pt x="596" y="32"/>
                    <a:pt x="596" y="32"/>
                  </a:cubicBezTo>
                  <a:cubicBezTo>
                    <a:pt x="598" y="31"/>
                    <a:pt x="598" y="31"/>
                    <a:pt x="598" y="31"/>
                  </a:cubicBezTo>
                  <a:cubicBezTo>
                    <a:pt x="601" y="29"/>
                    <a:pt x="601" y="29"/>
                    <a:pt x="601" y="29"/>
                  </a:cubicBezTo>
                  <a:cubicBezTo>
                    <a:pt x="603" y="29"/>
                    <a:pt x="603" y="29"/>
                    <a:pt x="603" y="29"/>
                  </a:cubicBezTo>
                  <a:cubicBezTo>
                    <a:pt x="605" y="28"/>
                    <a:pt x="605" y="28"/>
                    <a:pt x="605" y="28"/>
                  </a:cubicBezTo>
                  <a:cubicBezTo>
                    <a:pt x="603" y="28"/>
                    <a:pt x="603" y="28"/>
                    <a:pt x="603" y="28"/>
                  </a:cubicBezTo>
                  <a:cubicBezTo>
                    <a:pt x="602" y="28"/>
                    <a:pt x="602" y="28"/>
                    <a:pt x="602" y="28"/>
                  </a:cubicBezTo>
                  <a:cubicBezTo>
                    <a:pt x="602" y="25"/>
                    <a:pt x="602" y="25"/>
                    <a:pt x="602" y="25"/>
                  </a:cubicBezTo>
                  <a:cubicBezTo>
                    <a:pt x="602" y="25"/>
                    <a:pt x="602" y="25"/>
                    <a:pt x="602" y="25"/>
                  </a:cubicBezTo>
                  <a:cubicBezTo>
                    <a:pt x="601" y="27"/>
                    <a:pt x="601" y="27"/>
                    <a:pt x="601" y="27"/>
                  </a:cubicBezTo>
                  <a:cubicBezTo>
                    <a:pt x="600" y="28"/>
                    <a:pt x="600" y="28"/>
                    <a:pt x="600" y="28"/>
                  </a:cubicBezTo>
                  <a:cubicBezTo>
                    <a:pt x="600" y="26"/>
                    <a:pt x="600" y="26"/>
                    <a:pt x="600" y="26"/>
                  </a:cubicBezTo>
                  <a:cubicBezTo>
                    <a:pt x="599" y="26"/>
                    <a:pt x="599" y="26"/>
                    <a:pt x="599" y="26"/>
                  </a:cubicBezTo>
                  <a:cubicBezTo>
                    <a:pt x="598" y="27"/>
                    <a:pt x="598" y="27"/>
                    <a:pt x="598" y="27"/>
                  </a:cubicBezTo>
                  <a:cubicBezTo>
                    <a:pt x="596" y="27"/>
                    <a:pt x="596" y="27"/>
                    <a:pt x="596" y="27"/>
                  </a:cubicBezTo>
                  <a:cubicBezTo>
                    <a:pt x="596" y="29"/>
                    <a:pt x="596" y="29"/>
                    <a:pt x="596" y="29"/>
                  </a:cubicBezTo>
                  <a:cubicBezTo>
                    <a:pt x="596" y="30"/>
                    <a:pt x="596" y="30"/>
                    <a:pt x="596" y="30"/>
                  </a:cubicBezTo>
                  <a:cubicBezTo>
                    <a:pt x="593" y="30"/>
                    <a:pt x="593" y="30"/>
                    <a:pt x="593" y="30"/>
                  </a:cubicBezTo>
                  <a:cubicBezTo>
                    <a:pt x="593" y="29"/>
                    <a:pt x="593" y="29"/>
                    <a:pt x="593" y="29"/>
                  </a:cubicBezTo>
                  <a:cubicBezTo>
                    <a:pt x="593" y="27"/>
                    <a:pt x="593" y="27"/>
                    <a:pt x="593" y="27"/>
                  </a:cubicBezTo>
                  <a:cubicBezTo>
                    <a:pt x="593" y="27"/>
                    <a:pt x="593" y="27"/>
                    <a:pt x="593" y="27"/>
                  </a:cubicBezTo>
                  <a:cubicBezTo>
                    <a:pt x="592" y="25"/>
                    <a:pt x="592" y="25"/>
                    <a:pt x="592" y="25"/>
                  </a:cubicBezTo>
                  <a:cubicBezTo>
                    <a:pt x="593" y="25"/>
                    <a:pt x="593" y="25"/>
                    <a:pt x="593" y="25"/>
                  </a:cubicBezTo>
                  <a:cubicBezTo>
                    <a:pt x="594" y="25"/>
                    <a:pt x="594" y="25"/>
                    <a:pt x="594" y="25"/>
                  </a:cubicBezTo>
                  <a:cubicBezTo>
                    <a:pt x="594" y="23"/>
                    <a:pt x="594" y="23"/>
                    <a:pt x="594" y="23"/>
                  </a:cubicBezTo>
                  <a:cubicBezTo>
                    <a:pt x="596" y="23"/>
                    <a:pt x="596" y="23"/>
                    <a:pt x="596" y="23"/>
                  </a:cubicBezTo>
                  <a:cubicBezTo>
                    <a:pt x="598" y="23"/>
                    <a:pt x="598" y="23"/>
                    <a:pt x="598" y="23"/>
                  </a:cubicBezTo>
                  <a:cubicBezTo>
                    <a:pt x="598" y="21"/>
                    <a:pt x="598" y="21"/>
                    <a:pt x="598" y="21"/>
                  </a:cubicBezTo>
                  <a:cubicBezTo>
                    <a:pt x="601" y="20"/>
                    <a:pt x="601" y="20"/>
                    <a:pt x="601" y="20"/>
                  </a:cubicBezTo>
                  <a:cubicBezTo>
                    <a:pt x="602" y="20"/>
                    <a:pt x="602" y="20"/>
                    <a:pt x="602" y="20"/>
                  </a:cubicBezTo>
                  <a:cubicBezTo>
                    <a:pt x="605" y="19"/>
                    <a:pt x="605" y="19"/>
                    <a:pt x="605" y="19"/>
                  </a:cubicBezTo>
                  <a:cubicBezTo>
                    <a:pt x="608" y="19"/>
                    <a:pt x="608" y="19"/>
                    <a:pt x="608" y="19"/>
                  </a:cubicBezTo>
                  <a:cubicBezTo>
                    <a:pt x="609" y="18"/>
                    <a:pt x="609" y="18"/>
                    <a:pt x="609" y="18"/>
                  </a:cubicBezTo>
                  <a:cubicBezTo>
                    <a:pt x="610" y="18"/>
                    <a:pt x="610" y="18"/>
                    <a:pt x="610" y="18"/>
                  </a:cubicBezTo>
                  <a:cubicBezTo>
                    <a:pt x="611" y="20"/>
                    <a:pt x="611" y="20"/>
                    <a:pt x="611" y="20"/>
                  </a:cubicBezTo>
                  <a:cubicBezTo>
                    <a:pt x="610" y="21"/>
                    <a:pt x="610" y="21"/>
                    <a:pt x="610" y="21"/>
                  </a:cubicBezTo>
                  <a:cubicBezTo>
                    <a:pt x="610" y="25"/>
                    <a:pt x="610" y="25"/>
                    <a:pt x="610" y="25"/>
                  </a:cubicBezTo>
                  <a:cubicBezTo>
                    <a:pt x="611" y="24"/>
                    <a:pt x="611" y="24"/>
                    <a:pt x="611" y="24"/>
                  </a:cubicBezTo>
                  <a:cubicBezTo>
                    <a:pt x="612" y="22"/>
                    <a:pt x="612" y="22"/>
                    <a:pt x="612" y="22"/>
                  </a:cubicBezTo>
                  <a:cubicBezTo>
                    <a:pt x="613" y="21"/>
                    <a:pt x="613" y="21"/>
                    <a:pt x="613" y="21"/>
                  </a:cubicBezTo>
                  <a:cubicBezTo>
                    <a:pt x="614" y="22"/>
                    <a:pt x="614" y="22"/>
                    <a:pt x="614" y="22"/>
                  </a:cubicBezTo>
                  <a:cubicBezTo>
                    <a:pt x="613" y="22"/>
                    <a:pt x="613" y="22"/>
                    <a:pt x="613" y="22"/>
                  </a:cubicBezTo>
                  <a:cubicBezTo>
                    <a:pt x="613" y="24"/>
                    <a:pt x="613" y="24"/>
                    <a:pt x="613" y="24"/>
                  </a:cubicBezTo>
                  <a:cubicBezTo>
                    <a:pt x="614" y="23"/>
                    <a:pt x="614" y="23"/>
                    <a:pt x="614" y="23"/>
                  </a:cubicBezTo>
                  <a:cubicBezTo>
                    <a:pt x="614" y="21"/>
                    <a:pt x="614" y="21"/>
                    <a:pt x="614" y="21"/>
                  </a:cubicBezTo>
                  <a:cubicBezTo>
                    <a:pt x="615" y="21"/>
                    <a:pt x="615" y="21"/>
                    <a:pt x="615" y="21"/>
                  </a:cubicBezTo>
                  <a:cubicBezTo>
                    <a:pt x="615" y="19"/>
                    <a:pt x="615" y="19"/>
                    <a:pt x="615" y="19"/>
                  </a:cubicBezTo>
                  <a:cubicBezTo>
                    <a:pt x="615" y="17"/>
                    <a:pt x="615" y="17"/>
                    <a:pt x="615" y="17"/>
                  </a:cubicBezTo>
                  <a:cubicBezTo>
                    <a:pt x="616" y="17"/>
                    <a:pt x="616" y="17"/>
                    <a:pt x="616" y="17"/>
                  </a:cubicBezTo>
                  <a:cubicBezTo>
                    <a:pt x="618" y="15"/>
                    <a:pt x="618" y="15"/>
                    <a:pt x="618" y="15"/>
                  </a:cubicBezTo>
                  <a:cubicBezTo>
                    <a:pt x="619" y="15"/>
                    <a:pt x="619" y="15"/>
                    <a:pt x="619" y="15"/>
                  </a:cubicBezTo>
                  <a:cubicBezTo>
                    <a:pt x="619" y="17"/>
                    <a:pt x="619" y="17"/>
                    <a:pt x="619" y="17"/>
                  </a:cubicBezTo>
                  <a:cubicBezTo>
                    <a:pt x="619" y="19"/>
                    <a:pt x="619" y="19"/>
                    <a:pt x="619" y="19"/>
                  </a:cubicBezTo>
                  <a:cubicBezTo>
                    <a:pt x="621" y="20"/>
                    <a:pt x="621" y="20"/>
                    <a:pt x="621" y="20"/>
                  </a:cubicBezTo>
                  <a:cubicBezTo>
                    <a:pt x="621" y="22"/>
                    <a:pt x="621" y="22"/>
                    <a:pt x="621" y="22"/>
                  </a:cubicBezTo>
                  <a:cubicBezTo>
                    <a:pt x="621" y="23"/>
                    <a:pt x="621" y="23"/>
                    <a:pt x="621" y="23"/>
                  </a:cubicBezTo>
                  <a:cubicBezTo>
                    <a:pt x="621" y="25"/>
                    <a:pt x="621" y="25"/>
                    <a:pt x="621" y="25"/>
                  </a:cubicBezTo>
                  <a:cubicBezTo>
                    <a:pt x="621" y="26"/>
                    <a:pt x="621" y="26"/>
                    <a:pt x="621" y="26"/>
                  </a:cubicBezTo>
                  <a:cubicBezTo>
                    <a:pt x="622" y="27"/>
                    <a:pt x="622" y="27"/>
                    <a:pt x="622" y="27"/>
                  </a:cubicBezTo>
                  <a:cubicBezTo>
                    <a:pt x="623" y="26"/>
                    <a:pt x="623" y="26"/>
                    <a:pt x="623" y="26"/>
                  </a:cubicBezTo>
                  <a:cubicBezTo>
                    <a:pt x="622" y="25"/>
                    <a:pt x="622" y="25"/>
                    <a:pt x="622" y="25"/>
                  </a:cubicBezTo>
                  <a:cubicBezTo>
                    <a:pt x="622" y="23"/>
                    <a:pt x="622" y="23"/>
                    <a:pt x="622" y="23"/>
                  </a:cubicBezTo>
                  <a:cubicBezTo>
                    <a:pt x="623" y="23"/>
                    <a:pt x="623" y="23"/>
                    <a:pt x="623" y="23"/>
                  </a:cubicBezTo>
                  <a:cubicBezTo>
                    <a:pt x="625" y="20"/>
                    <a:pt x="625" y="20"/>
                    <a:pt x="625" y="20"/>
                  </a:cubicBezTo>
                  <a:cubicBezTo>
                    <a:pt x="626" y="20"/>
                    <a:pt x="626" y="20"/>
                    <a:pt x="626" y="20"/>
                  </a:cubicBezTo>
                  <a:cubicBezTo>
                    <a:pt x="628" y="22"/>
                    <a:pt x="628" y="22"/>
                    <a:pt x="628" y="22"/>
                  </a:cubicBezTo>
                  <a:cubicBezTo>
                    <a:pt x="628" y="24"/>
                    <a:pt x="628" y="24"/>
                    <a:pt x="628" y="24"/>
                  </a:cubicBezTo>
                  <a:cubicBezTo>
                    <a:pt x="627" y="26"/>
                    <a:pt x="627" y="26"/>
                    <a:pt x="627" y="26"/>
                  </a:cubicBezTo>
                  <a:cubicBezTo>
                    <a:pt x="628" y="27"/>
                    <a:pt x="628" y="27"/>
                    <a:pt x="628" y="27"/>
                  </a:cubicBezTo>
                  <a:cubicBezTo>
                    <a:pt x="629" y="28"/>
                    <a:pt x="629" y="28"/>
                    <a:pt x="629" y="28"/>
                  </a:cubicBezTo>
                  <a:cubicBezTo>
                    <a:pt x="629" y="27"/>
                    <a:pt x="629" y="27"/>
                    <a:pt x="629" y="27"/>
                  </a:cubicBezTo>
                  <a:cubicBezTo>
                    <a:pt x="629" y="25"/>
                    <a:pt x="629" y="25"/>
                    <a:pt x="629" y="25"/>
                  </a:cubicBezTo>
                  <a:cubicBezTo>
                    <a:pt x="630" y="25"/>
                    <a:pt x="630" y="25"/>
                    <a:pt x="630" y="25"/>
                  </a:cubicBezTo>
                  <a:cubicBezTo>
                    <a:pt x="631" y="24"/>
                    <a:pt x="631" y="24"/>
                    <a:pt x="631" y="24"/>
                  </a:cubicBezTo>
                  <a:cubicBezTo>
                    <a:pt x="632" y="25"/>
                    <a:pt x="632" y="25"/>
                    <a:pt x="632" y="25"/>
                  </a:cubicBezTo>
                  <a:cubicBezTo>
                    <a:pt x="631" y="26"/>
                    <a:pt x="631" y="26"/>
                    <a:pt x="631" y="26"/>
                  </a:cubicBezTo>
                  <a:cubicBezTo>
                    <a:pt x="631" y="27"/>
                    <a:pt x="631" y="27"/>
                    <a:pt x="631" y="27"/>
                  </a:cubicBezTo>
                  <a:cubicBezTo>
                    <a:pt x="632" y="28"/>
                    <a:pt x="632" y="28"/>
                    <a:pt x="632" y="28"/>
                  </a:cubicBezTo>
                  <a:cubicBezTo>
                    <a:pt x="633" y="26"/>
                    <a:pt x="633" y="26"/>
                    <a:pt x="633" y="26"/>
                  </a:cubicBezTo>
                  <a:cubicBezTo>
                    <a:pt x="634" y="26"/>
                    <a:pt x="634" y="26"/>
                    <a:pt x="634" y="26"/>
                  </a:cubicBezTo>
                  <a:cubicBezTo>
                    <a:pt x="634" y="28"/>
                    <a:pt x="634" y="28"/>
                    <a:pt x="634" y="28"/>
                  </a:cubicBezTo>
                  <a:cubicBezTo>
                    <a:pt x="635" y="27"/>
                    <a:pt x="635" y="27"/>
                    <a:pt x="635" y="27"/>
                  </a:cubicBezTo>
                  <a:cubicBezTo>
                    <a:pt x="635" y="25"/>
                    <a:pt x="635" y="25"/>
                    <a:pt x="635" y="25"/>
                  </a:cubicBezTo>
                  <a:cubicBezTo>
                    <a:pt x="633" y="23"/>
                    <a:pt x="633" y="23"/>
                    <a:pt x="633" y="23"/>
                  </a:cubicBezTo>
                  <a:cubicBezTo>
                    <a:pt x="633" y="23"/>
                    <a:pt x="633" y="23"/>
                    <a:pt x="633" y="23"/>
                  </a:cubicBezTo>
                  <a:cubicBezTo>
                    <a:pt x="632" y="22"/>
                    <a:pt x="632" y="22"/>
                    <a:pt x="632" y="22"/>
                  </a:cubicBezTo>
                  <a:cubicBezTo>
                    <a:pt x="632" y="20"/>
                    <a:pt x="632" y="20"/>
                    <a:pt x="632" y="20"/>
                  </a:cubicBezTo>
                  <a:cubicBezTo>
                    <a:pt x="631" y="18"/>
                    <a:pt x="631" y="18"/>
                    <a:pt x="631" y="18"/>
                  </a:cubicBezTo>
                  <a:cubicBezTo>
                    <a:pt x="630" y="17"/>
                    <a:pt x="630" y="17"/>
                    <a:pt x="630" y="17"/>
                  </a:cubicBezTo>
                  <a:cubicBezTo>
                    <a:pt x="629" y="16"/>
                    <a:pt x="629" y="16"/>
                    <a:pt x="629" y="16"/>
                  </a:cubicBezTo>
                  <a:cubicBezTo>
                    <a:pt x="629" y="14"/>
                    <a:pt x="629" y="14"/>
                    <a:pt x="629" y="14"/>
                  </a:cubicBezTo>
                  <a:cubicBezTo>
                    <a:pt x="631" y="14"/>
                    <a:pt x="631" y="14"/>
                    <a:pt x="631" y="14"/>
                  </a:cubicBezTo>
                  <a:cubicBezTo>
                    <a:pt x="632" y="15"/>
                    <a:pt x="632" y="15"/>
                    <a:pt x="632" y="15"/>
                  </a:cubicBezTo>
                  <a:cubicBezTo>
                    <a:pt x="634" y="15"/>
                    <a:pt x="634" y="15"/>
                    <a:pt x="634" y="15"/>
                  </a:cubicBezTo>
                  <a:cubicBezTo>
                    <a:pt x="636" y="15"/>
                    <a:pt x="636" y="15"/>
                    <a:pt x="636" y="15"/>
                  </a:cubicBezTo>
                  <a:cubicBezTo>
                    <a:pt x="636" y="14"/>
                    <a:pt x="636" y="14"/>
                    <a:pt x="636" y="14"/>
                  </a:cubicBezTo>
                  <a:cubicBezTo>
                    <a:pt x="636" y="11"/>
                    <a:pt x="636" y="11"/>
                    <a:pt x="636" y="11"/>
                  </a:cubicBezTo>
                  <a:cubicBezTo>
                    <a:pt x="635" y="10"/>
                    <a:pt x="635" y="10"/>
                    <a:pt x="635" y="10"/>
                  </a:cubicBezTo>
                  <a:cubicBezTo>
                    <a:pt x="636" y="8"/>
                    <a:pt x="636" y="8"/>
                    <a:pt x="636" y="8"/>
                  </a:cubicBezTo>
                  <a:cubicBezTo>
                    <a:pt x="638" y="8"/>
                    <a:pt x="638" y="8"/>
                    <a:pt x="638" y="8"/>
                  </a:cubicBezTo>
                  <a:cubicBezTo>
                    <a:pt x="639" y="8"/>
                    <a:pt x="639" y="8"/>
                    <a:pt x="639" y="8"/>
                  </a:cubicBezTo>
                  <a:cubicBezTo>
                    <a:pt x="642" y="9"/>
                    <a:pt x="642" y="9"/>
                    <a:pt x="642" y="9"/>
                  </a:cubicBezTo>
                  <a:cubicBezTo>
                    <a:pt x="643" y="10"/>
                    <a:pt x="643" y="10"/>
                    <a:pt x="643" y="10"/>
                  </a:cubicBezTo>
                  <a:cubicBezTo>
                    <a:pt x="643" y="11"/>
                    <a:pt x="643" y="11"/>
                    <a:pt x="643" y="11"/>
                  </a:cubicBezTo>
                  <a:cubicBezTo>
                    <a:pt x="642" y="12"/>
                    <a:pt x="642" y="12"/>
                    <a:pt x="642" y="12"/>
                  </a:cubicBezTo>
                  <a:cubicBezTo>
                    <a:pt x="642" y="13"/>
                    <a:pt x="642" y="13"/>
                    <a:pt x="642" y="13"/>
                  </a:cubicBezTo>
                  <a:cubicBezTo>
                    <a:pt x="645" y="14"/>
                    <a:pt x="645" y="14"/>
                    <a:pt x="645" y="14"/>
                  </a:cubicBezTo>
                  <a:cubicBezTo>
                    <a:pt x="645" y="15"/>
                    <a:pt x="645" y="15"/>
                    <a:pt x="645" y="15"/>
                  </a:cubicBezTo>
                  <a:cubicBezTo>
                    <a:pt x="645" y="18"/>
                    <a:pt x="645" y="18"/>
                    <a:pt x="645" y="18"/>
                  </a:cubicBezTo>
                  <a:cubicBezTo>
                    <a:pt x="645" y="21"/>
                    <a:pt x="645" y="21"/>
                    <a:pt x="645" y="21"/>
                  </a:cubicBezTo>
                  <a:cubicBezTo>
                    <a:pt x="647" y="21"/>
                    <a:pt x="647" y="21"/>
                    <a:pt x="647" y="21"/>
                  </a:cubicBezTo>
                  <a:cubicBezTo>
                    <a:pt x="648" y="19"/>
                    <a:pt x="648" y="19"/>
                    <a:pt x="648" y="19"/>
                  </a:cubicBezTo>
                  <a:cubicBezTo>
                    <a:pt x="648" y="19"/>
                    <a:pt x="648" y="19"/>
                    <a:pt x="648" y="19"/>
                  </a:cubicBezTo>
                  <a:cubicBezTo>
                    <a:pt x="648" y="20"/>
                    <a:pt x="648" y="20"/>
                    <a:pt x="648" y="20"/>
                  </a:cubicBezTo>
                  <a:cubicBezTo>
                    <a:pt x="649" y="21"/>
                    <a:pt x="649" y="21"/>
                    <a:pt x="649" y="21"/>
                  </a:cubicBezTo>
                  <a:cubicBezTo>
                    <a:pt x="650" y="21"/>
                    <a:pt x="650" y="21"/>
                    <a:pt x="650" y="21"/>
                  </a:cubicBezTo>
                  <a:cubicBezTo>
                    <a:pt x="651" y="19"/>
                    <a:pt x="651" y="19"/>
                    <a:pt x="651" y="19"/>
                  </a:cubicBezTo>
                  <a:cubicBezTo>
                    <a:pt x="653" y="18"/>
                    <a:pt x="653" y="18"/>
                    <a:pt x="653" y="18"/>
                  </a:cubicBezTo>
                  <a:cubicBezTo>
                    <a:pt x="653" y="18"/>
                    <a:pt x="653" y="18"/>
                    <a:pt x="653" y="18"/>
                  </a:cubicBezTo>
                  <a:cubicBezTo>
                    <a:pt x="652" y="14"/>
                    <a:pt x="652" y="14"/>
                    <a:pt x="652" y="14"/>
                  </a:cubicBezTo>
                  <a:cubicBezTo>
                    <a:pt x="653" y="13"/>
                    <a:pt x="653" y="13"/>
                    <a:pt x="653" y="13"/>
                  </a:cubicBezTo>
                  <a:cubicBezTo>
                    <a:pt x="655" y="13"/>
                    <a:pt x="655" y="13"/>
                    <a:pt x="655" y="13"/>
                  </a:cubicBezTo>
                  <a:cubicBezTo>
                    <a:pt x="655" y="14"/>
                    <a:pt x="655" y="14"/>
                    <a:pt x="655" y="14"/>
                  </a:cubicBezTo>
                  <a:cubicBezTo>
                    <a:pt x="658" y="14"/>
                    <a:pt x="658" y="14"/>
                    <a:pt x="658" y="14"/>
                  </a:cubicBezTo>
                  <a:cubicBezTo>
                    <a:pt x="658" y="13"/>
                    <a:pt x="658" y="13"/>
                    <a:pt x="658" y="13"/>
                  </a:cubicBezTo>
                  <a:cubicBezTo>
                    <a:pt x="656" y="11"/>
                    <a:pt x="656" y="11"/>
                    <a:pt x="656" y="11"/>
                  </a:cubicBezTo>
                  <a:cubicBezTo>
                    <a:pt x="655" y="8"/>
                    <a:pt x="655" y="8"/>
                    <a:pt x="655" y="8"/>
                  </a:cubicBezTo>
                  <a:cubicBezTo>
                    <a:pt x="656" y="7"/>
                    <a:pt x="656" y="7"/>
                    <a:pt x="656" y="7"/>
                  </a:cubicBezTo>
                  <a:cubicBezTo>
                    <a:pt x="656" y="6"/>
                    <a:pt x="656" y="6"/>
                    <a:pt x="656" y="6"/>
                  </a:cubicBezTo>
                  <a:cubicBezTo>
                    <a:pt x="657" y="6"/>
                    <a:pt x="657" y="6"/>
                    <a:pt x="657" y="6"/>
                  </a:cubicBezTo>
                  <a:cubicBezTo>
                    <a:pt x="660" y="7"/>
                    <a:pt x="660" y="7"/>
                    <a:pt x="660" y="7"/>
                  </a:cubicBezTo>
                  <a:cubicBezTo>
                    <a:pt x="661" y="10"/>
                    <a:pt x="661" y="10"/>
                    <a:pt x="661" y="10"/>
                  </a:cubicBezTo>
                  <a:cubicBezTo>
                    <a:pt x="661" y="12"/>
                    <a:pt x="661" y="12"/>
                    <a:pt x="661" y="12"/>
                  </a:cubicBezTo>
                  <a:cubicBezTo>
                    <a:pt x="661" y="14"/>
                    <a:pt x="661" y="14"/>
                    <a:pt x="661" y="14"/>
                  </a:cubicBezTo>
                  <a:cubicBezTo>
                    <a:pt x="662" y="15"/>
                    <a:pt x="662" y="15"/>
                    <a:pt x="662" y="15"/>
                  </a:cubicBezTo>
                  <a:cubicBezTo>
                    <a:pt x="662" y="18"/>
                    <a:pt x="662" y="18"/>
                    <a:pt x="662" y="18"/>
                  </a:cubicBezTo>
                  <a:cubicBezTo>
                    <a:pt x="663" y="19"/>
                    <a:pt x="663" y="19"/>
                    <a:pt x="663" y="19"/>
                  </a:cubicBezTo>
                  <a:cubicBezTo>
                    <a:pt x="664" y="18"/>
                    <a:pt x="664" y="18"/>
                    <a:pt x="664" y="18"/>
                  </a:cubicBezTo>
                  <a:cubicBezTo>
                    <a:pt x="664" y="16"/>
                    <a:pt x="664" y="16"/>
                    <a:pt x="664" y="16"/>
                  </a:cubicBezTo>
                  <a:cubicBezTo>
                    <a:pt x="664" y="15"/>
                    <a:pt x="664" y="15"/>
                    <a:pt x="664" y="15"/>
                  </a:cubicBezTo>
                  <a:cubicBezTo>
                    <a:pt x="664" y="13"/>
                    <a:pt x="664" y="13"/>
                    <a:pt x="664" y="13"/>
                  </a:cubicBezTo>
                  <a:cubicBezTo>
                    <a:pt x="663" y="10"/>
                    <a:pt x="663" y="10"/>
                    <a:pt x="663" y="10"/>
                  </a:cubicBezTo>
                  <a:cubicBezTo>
                    <a:pt x="663" y="7"/>
                    <a:pt x="663" y="7"/>
                    <a:pt x="663" y="7"/>
                  </a:cubicBezTo>
                  <a:cubicBezTo>
                    <a:pt x="663" y="4"/>
                    <a:pt x="663" y="4"/>
                    <a:pt x="663" y="4"/>
                  </a:cubicBezTo>
                  <a:cubicBezTo>
                    <a:pt x="663" y="2"/>
                    <a:pt x="663" y="2"/>
                    <a:pt x="663" y="2"/>
                  </a:cubicBezTo>
                  <a:cubicBezTo>
                    <a:pt x="664" y="2"/>
                    <a:pt x="664" y="2"/>
                    <a:pt x="664" y="2"/>
                  </a:cubicBezTo>
                  <a:cubicBezTo>
                    <a:pt x="666" y="4"/>
                    <a:pt x="666" y="4"/>
                    <a:pt x="666" y="4"/>
                  </a:cubicBezTo>
                  <a:cubicBezTo>
                    <a:pt x="667" y="4"/>
                    <a:pt x="667" y="4"/>
                    <a:pt x="667" y="4"/>
                  </a:cubicBezTo>
                  <a:cubicBezTo>
                    <a:pt x="668" y="4"/>
                    <a:pt x="668" y="4"/>
                    <a:pt x="668" y="4"/>
                  </a:cubicBezTo>
                  <a:cubicBezTo>
                    <a:pt x="668" y="7"/>
                    <a:pt x="668" y="7"/>
                    <a:pt x="668" y="7"/>
                  </a:cubicBezTo>
                  <a:cubicBezTo>
                    <a:pt x="669" y="9"/>
                    <a:pt x="669" y="9"/>
                    <a:pt x="669" y="9"/>
                  </a:cubicBezTo>
                  <a:cubicBezTo>
                    <a:pt x="669" y="11"/>
                    <a:pt x="669" y="11"/>
                    <a:pt x="669" y="11"/>
                  </a:cubicBezTo>
                  <a:cubicBezTo>
                    <a:pt x="669" y="13"/>
                    <a:pt x="669" y="13"/>
                    <a:pt x="669" y="13"/>
                  </a:cubicBezTo>
                  <a:cubicBezTo>
                    <a:pt x="670" y="14"/>
                    <a:pt x="670" y="14"/>
                    <a:pt x="670" y="14"/>
                  </a:cubicBezTo>
                  <a:cubicBezTo>
                    <a:pt x="670" y="12"/>
                    <a:pt x="670" y="12"/>
                    <a:pt x="670" y="12"/>
                  </a:cubicBezTo>
                  <a:cubicBezTo>
                    <a:pt x="670" y="11"/>
                    <a:pt x="670" y="11"/>
                    <a:pt x="670" y="11"/>
                  </a:cubicBezTo>
                  <a:cubicBezTo>
                    <a:pt x="671" y="11"/>
                    <a:pt x="671" y="11"/>
                    <a:pt x="671" y="11"/>
                  </a:cubicBezTo>
                  <a:cubicBezTo>
                    <a:pt x="674" y="15"/>
                    <a:pt x="674" y="15"/>
                    <a:pt x="674" y="15"/>
                  </a:cubicBezTo>
                  <a:cubicBezTo>
                    <a:pt x="674" y="14"/>
                    <a:pt x="674" y="14"/>
                    <a:pt x="674" y="14"/>
                  </a:cubicBezTo>
                  <a:cubicBezTo>
                    <a:pt x="676" y="14"/>
                    <a:pt x="676" y="14"/>
                    <a:pt x="676" y="14"/>
                  </a:cubicBezTo>
                  <a:cubicBezTo>
                    <a:pt x="676" y="13"/>
                    <a:pt x="676" y="13"/>
                    <a:pt x="676" y="13"/>
                  </a:cubicBezTo>
                  <a:cubicBezTo>
                    <a:pt x="675" y="13"/>
                    <a:pt x="675" y="13"/>
                    <a:pt x="675" y="13"/>
                  </a:cubicBezTo>
                  <a:cubicBezTo>
                    <a:pt x="673" y="11"/>
                    <a:pt x="673" y="11"/>
                    <a:pt x="673" y="11"/>
                  </a:cubicBezTo>
                  <a:cubicBezTo>
                    <a:pt x="674" y="10"/>
                    <a:pt x="674" y="10"/>
                    <a:pt x="674" y="10"/>
                  </a:cubicBezTo>
                  <a:cubicBezTo>
                    <a:pt x="674" y="9"/>
                    <a:pt x="674" y="9"/>
                    <a:pt x="674" y="9"/>
                  </a:cubicBezTo>
                  <a:cubicBezTo>
                    <a:pt x="672" y="7"/>
                    <a:pt x="672" y="7"/>
                    <a:pt x="672" y="7"/>
                  </a:cubicBezTo>
                  <a:cubicBezTo>
                    <a:pt x="671" y="6"/>
                    <a:pt x="671" y="6"/>
                    <a:pt x="671" y="6"/>
                  </a:cubicBezTo>
                  <a:cubicBezTo>
                    <a:pt x="672" y="5"/>
                    <a:pt x="672" y="5"/>
                    <a:pt x="672" y="5"/>
                  </a:cubicBezTo>
                  <a:cubicBezTo>
                    <a:pt x="674" y="5"/>
                    <a:pt x="674" y="5"/>
                    <a:pt x="674" y="5"/>
                  </a:cubicBezTo>
                  <a:cubicBezTo>
                    <a:pt x="673" y="4"/>
                    <a:pt x="673" y="4"/>
                    <a:pt x="673" y="4"/>
                  </a:cubicBezTo>
                  <a:cubicBezTo>
                    <a:pt x="672" y="4"/>
                    <a:pt x="672" y="4"/>
                    <a:pt x="672" y="4"/>
                  </a:cubicBezTo>
                  <a:cubicBezTo>
                    <a:pt x="670" y="3"/>
                    <a:pt x="670" y="3"/>
                    <a:pt x="670" y="3"/>
                  </a:cubicBezTo>
                  <a:cubicBezTo>
                    <a:pt x="672" y="2"/>
                    <a:pt x="672" y="2"/>
                    <a:pt x="672" y="2"/>
                  </a:cubicBezTo>
                  <a:cubicBezTo>
                    <a:pt x="673" y="2"/>
                    <a:pt x="673" y="2"/>
                    <a:pt x="673" y="2"/>
                  </a:cubicBezTo>
                  <a:cubicBezTo>
                    <a:pt x="675" y="1"/>
                    <a:pt x="675" y="1"/>
                    <a:pt x="675" y="1"/>
                  </a:cubicBezTo>
                  <a:cubicBezTo>
                    <a:pt x="679" y="1"/>
                    <a:pt x="679" y="1"/>
                    <a:pt x="679" y="1"/>
                  </a:cubicBezTo>
                  <a:cubicBezTo>
                    <a:pt x="679" y="2"/>
                    <a:pt x="679" y="2"/>
                    <a:pt x="679" y="2"/>
                  </a:cubicBezTo>
                  <a:cubicBezTo>
                    <a:pt x="679" y="4"/>
                    <a:pt x="679" y="4"/>
                    <a:pt x="679" y="4"/>
                  </a:cubicBezTo>
                  <a:cubicBezTo>
                    <a:pt x="678" y="6"/>
                    <a:pt x="678" y="6"/>
                    <a:pt x="678" y="6"/>
                  </a:cubicBezTo>
                  <a:cubicBezTo>
                    <a:pt x="679" y="6"/>
                    <a:pt x="679" y="6"/>
                    <a:pt x="679" y="6"/>
                  </a:cubicBezTo>
                  <a:cubicBezTo>
                    <a:pt x="680" y="6"/>
                    <a:pt x="680" y="6"/>
                    <a:pt x="680" y="6"/>
                  </a:cubicBezTo>
                  <a:cubicBezTo>
                    <a:pt x="681" y="4"/>
                    <a:pt x="681" y="4"/>
                    <a:pt x="681" y="4"/>
                  </a:cubicBezTo>
                  <a:cubicBezTo>
                    <a:pt x="682" y="3"/>
                    <a:pt x="682" y="3"/>
                    <a:pt x="682" y="3"/>
                  </a:cubicBezTo>
                  <a:cubicBezTo>
                    <a:pt x="682" y="4"/>
                    <a:pt x="682" y="4"/>
                    <a:pt x="682" y="4"/>
                  </a:cubicBezTo>
                  <a:cubicBezTo>
                    <a:pt x="682" y="7"/>
                    <a:pt x="682" y="7"/>
                    <a:pt x="682" y="7"/>
                  </a:cubicBezTo>
                  <a:cubicBezTo>
                    <a:pt x="683" y="7"/>
                    <a:pt x="683" y="7"/>
                    <a:pt x="683" y="7"/>
                  </a:cubicBezTo>
                  <a:cubicBezTo>
                    <a:pt x="684" y="7"/>
                    <a:pt x="684" y="7"/>
                    <a:pt x="684" y="7"/>
                  </a:cubicBezTo>
                  <a:cubicBezTo>
                    <a:pt x="684" y="6"/>
                    <a:pt x="684" y="6"/>
                    <a:pt x="684" y="6"/>
                  </a:cubicBezTo>
                  <a:cubicBezTo>
                    <a:pt x="686" y="4"/>
                    <a:pt x="686" y="4"/>
                    <a:pt x="686" y="4"/>
                  </a:cubicBezTo>
                  <a:cubicBezTo>
                    <a:pt x="687" y="5"/>
                    <a:pt x="687" y="5"/>
                    <a:pt x="687" y="5"/>
                  </a:cubicBezTo>
                  <a:cubicBezTo>
                    <a:pt x="687" y="7"/>
                    <a:pt x="687" y="7"/>
                    <a:pt x="687" y="7"/>
                  </a:cubicBezTo>
                  <a:cubicBezTo>
                    <a:pt x="686" y="9"/>
                    <a:pt x="686" y="9"/>
                    <a:pt x="686" y="9"/>
                  </a:cubicBezTo>
                  <a:cubicBezTo>
                    <a:pt x="687" y="12"/>
                    <a:pt x="687" y="12"/>
                    <a:pt x="687" y="12"/>
                  </a:cubicBezTo>
                  <a:cubicBezTo>
                    <a:pt x="686" y="13"/>
                    <a:pt x="686" y="13"/>
                    <a:pt x="686" y="13"/>
                  </a:cubicBezTo>
                  <a:cubicBezTo>
                    <a:pt x="686" y="14"/>
                    <a:pt x="686" y="14"/>
                    <a:pt x="686" y="14"/>
                  </a:cubicBezTo>
                  <a:cubicBezTo>
                    <a:pt x="688" y="13"/>
                    <a:pt x="688" y="13"/>
                    <a:pt x="688" y="13"/>
                  </a:cubicBezTo>
                  <a:cubicBezTo>
                    <a:pt x="689" y="14"/>
                    <a:pt x="689" y="14"/>
                    <a:pt x="689" y="14"/>
                  </a:cubicBezTo>
                  <a:cubicBezTo>
                    <a:pt x="690" y="13"/>
                    <a:pt x="690" y="13"/>
                    <a:pt x="690" y="13"/>
                  </a:cubicBezTo>
                  <a:cubicBezTo>
                    <a:pt x="690" y="10"/>
                    <a:pt x="690" y="10"/>
                    <a:pt x="690" y="10"/>
                  </a:cubicBezTo>
                  <a:cubicBezTo>
                    <a:pt x="691" y="7"/>
                    <a:pt x="691" y="7"/>
                    <a:pt x="691" y="7"/>
                  </a:cubicBezTo>
                  <a:cubicBezTo>
                    <a:pt x="690" y="3"/>
                    <a:pt x="690" y="3"/>
                    <a:pt x="690" y="3"/>
                  </a:cubicBezTo>
                  <a:cubicBezTo>
                    <a:pt x="690" y="1"/>
                    <a:pt x="690" y="1"/>
                    <a:pt x="690" y="1"/>
                  </a:cubicBezTo>
                  <a:cubicBezTo>
                    <a:pt x="691" y="0"/>
                    <a:pt x="691" y="0"/>
                    <a:pt x="691" y="0"/>
                  </a:cubicBezTo>
                  <a:cubicBezTo>
                    <a:pt x="693" y="1"/>
                    <a:pt x="693" y="1"/>
                    <a:pt x="693" y="1"/>
                  </a:cubicBezTo>
                  <a:cubicBezTo>
                    <a:pt x="694" y="1"/>
                    <a:pt x="694" y="1"/>
                    <a:pt x="694" y="1"/>
                  </a:cubicBezTo>
                  <a:cubicBezTo>
                    <a:pt x="696" y="2"/>
                    <a:pt x="696" y="2"/>
                    <a:pt x="696" y="2"/>
                  </a:cubicBezTo>
                  <a:cubicBezTo>
                    <a:pt x="698" y="1"/>
                    <a:pt x="698" y="1"/>
                    <a:pt x="698" y="1"/>
                  </a:cubicBezTo>
                  <a:cubicBezTo>
                    <a:pt x="700" y="2"/>
                    <a:pt x="700" y="2"/>
                    <a:pt x="700" y="2"/>
                  </a:cubicBezTo>
                  <a:cubicBezTo>
                    <a:pt x="700" y="3"/>
                    <a:pt x="700" y="3"/>
                    <a:pt x="700" y="3"/>
                  </a:cubicBezTo>
                  <a:cubicBezTo>
                    <a:pt x="703" y="4"/>
                    <a:pt x="703" y="4"/>
                    <a:pt x="703" y="4"/>
                  </a:cubicBezTo>
                  <a:cubicBezTo>
                    <a:pt x="705" y="3"/>
                    <a:pt x="705" y="3"/>
                    <a:pt x="705" y="3"/>
                  </a:cubicBezTo>
                  <a:cubicBezTo>
                    <a:pt x="707" y="5"/>
                    <a:pt x="707" y="5"/>
                    <a:pt x="707" y="5"/>
                  </a:cubicBezTo>
                  <a:cubicBezTo>
                    <a:pt x="707" y="6"/>
                    <a:pt x="707" y="6"/>
                    <a:pt x="707" y="6"/>
                  </a:cubicBezTo>
                  <a:cubicBezTo>
                    <a:pt x="708" y="7"/>
                    <a:pt x="708" y="7"/>
                    <a:pt x="708" y="7"/>
                  </a:cubicBezTo>
                  <a:cubicBezTo>
                    <a:pt x="708" y="9"/>
                    <a:pt x="708" y="9"/>
                    <a:pt x="708" y="9"/>
                  </a:cubicBezTo>
                  <a:cubicBezTo>
                    <a:pt x="707" y="11"/>
                    <a:pt x="707" y="11"/>
                    <a:pt x="707" y="11"/>
                  </a:cubicBezTo>
                  <a:cubicBezTo>
                    <a:pt x="708" y="12"/>
                    <a:pt x="708" y="12"/>
                    <a:pt x="708" y="12"/>
                  </a:cubicBezTo>
                  <a:cubicBezTo>
                    <a:pt x="709" y="12"/>
                    <a:pt x="709" y="12"/>
                    <a:pt x="709" y="12"/>
                  </a:cubicBezTo>
                  <a:cubicBezTo>
                    <a:pt x="711" y="9"/>
                    <a:pt x="711" y="9"/>
                    <a:pt x="711" y="9"/>
                  </a:cubicBezTo>
                  <a:cubicBezTo>
                    <a:pt x="714" y="8"/>
                    <a:pt x="714" y="8"/>
                    <a:pt x="714" y="8"/>
                  </a:cubicBezTo>
                  <a:cubicBezTo>
                    <a:pt x="715" y="6"/>
                    <a:pt x="715" y="6"/>
                    <a:pt x="715" y="6"/>
                  </a:cubicBezTo>
                  <a:cubicBezTo>
                    <a:pt x="717" y="6"/>
                    <a:pt x="717" y="6"/>
                    <a:pt x="717" y="6"/>
                  </a:cubicBezTo>
                  <a:cubicBezTo>
                    <a:pt x="719" y="7"/>
                    <a:pt x="719" y="7"/>
                    <a:pt x="719" y="7"/>
                  </a:cubicBezTo>
                  <a:cubicBezTo>
                    <a:pt x="721" y="7"/>
                    <a:pt x="721" y="7"/>
                    <a:pt x="721" y="7"/>
                  </a:cubicBezTo>
                  <a:cubicBezTo>
                    <a:pt x="721" y="8"/>
                    <a:pt x="721" y="8"/>
                    <a:pt x="721" y="8"/>
                  </a:cubicBezTo>
                  <a:cubicBezTo>
                    <a:pt x="719" y="10"/>
                    <a:pt x="719" y="10"/>
                    <a:pt x="719" y="10"/>
                  </a:cubicBezTo>
                  <a:cubicBezTo>
                    <a:pt x="720" y="12"/>
                    <a:pt x="720" y="12"/>
                    <a:pt x="720" y="12"/>
                  </a:cubicBezTo>
                  <a:cubicBezTo>
                    <a:pt x="721" y="11"/>
                    <a:pt x="721" y="11"/>
                    <a:pt x="721" y="11"/>
                  </a:cubicBezTo>
                  <a:cubicBezTo>
                    <a:pt x="721" y="10"/>
                    <a:pt x="721" y="10"/>
                    <a:pt x="721" y="10"/>
                  </a:cubicBezTo>
                  <a:cubicBezTo>
                    <a:pt x="723" y="8"/>
                    <a:pt x="723" y="8"/>
                    <a:pt x="723" y="8"/>
                  </a:cubicBezTo>
                  <a:cubicBezTo>
                    <a:pt x="725" y="8"/>
                    <a:pt x="725" y="8"/>
                    <a:pt x="725" y="8"/>
                  </a:cubicBezTo>
                  <a:cubicBezTo>
                    <a:pt x="727" y="9"/>
                    <a:pt x="727" y="9"/>
                    <a:pt x="727" y="9"/>
                  </a:cubicBezTo>
                  <a:cubicBezTo>
                    <a:pt x="731" y="10"/>
                    <a:pt x="731" y="10"/>
                    <a:pt x="731" y="10"/>
                  </a:cubicBezTo>
                  <a:cubicBezTo>
                    <a:pt x="732" y="11"/>
                    <a:pt x="732" y="11"/>
                    <a:pt x="732" y="11"/>
                  </a:cubicBezTo>
                  <a:cubicBezTo>
                    <a:pt x="731" y="12"/>
                    <a:pt x="731" y="12"/>
                    <a:pt x="731" y="12"/>
                  </a:cubicBezTo>
                  <a:cubicBezTo>
                    <a:pt x="730" y="12"/>
                    <a:pt x="730" y="12"/>
                    <a:pt x="730" y="12"/>
                  </a:cubicBezTo>
                  <a:cubicBezTo>
                    <a:pt x="730" y="13"/>
                    <a:pt x="730" y="13"/>
                    <a:pt x="730" y="13"/>
                  </a:cubicBezTo>
                  <a:cubicBezTo>
                    <a:pt x="729" y="14"/>
                    <a:pt x="729" y="14"/>
                    <a:pt x="729" y="14"/>
                  </a:cubicBezTo>
                  <a:cubicBezTo>
                    <a:pt x="730" y="15"/>
                    <a:pt x="730" y="15"/>
                    <a:pt x="730" y="15"/>
                  </a:cubicBezTo>
                  <a:cubicBezTo>
                    <a:pt x="731" y="15"/>
                    <a:pt x="731" y="15"/>
                    <a:pt x="731" y="15"/>
                  </a:cubicBezTo>
                  <a:cubicBezTo>
                    <a:pt x="733" y="14"/>
                    <a:pt x="733" y="14"/>
                    <a:pt x="733" y="14"/>
                  </a:cubicBezTo>
                  <a:cubicBezTo>
                    <a:pt x="733" y="16"/>
                    <a:pt x="733" y="16"/>
                    <a:pt x="733" y="16"/>
                  </a:cubicBezTo>
                  <a:cubicBezTo>
                    <a:pt x="734" y="16"/>
                    <a:pt x="734" y="16"/>
                    <a:pt x="734" y="16"/>
                  </a:cubicBezTo>
                  <a:cubicBezTo>
                    <a:pt x="735" y="15"/>
                    <a:pt x="735" y="15"/>
                    <a:pt x="735" y="15"/>
                  </a:cubicBezTo>
                  <a:cubicBezTo>
                    <a:pt x="738" y="14"/>
                    <a:pt x="738" y="14"/>
                    <a:pt x="738" y="14"/>
                  </a:cubicBezTo>
                  <a:cubicBezTo>
                    <a:pt x="738" y="16"/>
                    <a:pt x="738" y="16"/>
                    <a:pt x="738" y="16"/>
                  </a:cubicBezTo>
                  <a:cubicBezTo>
                    <a:pt x="737" y="17"/>
                    <a:pt x="737" y="17"/>
                    <a:pt x="737" y="17"/>
                  </a:cubicBezTo>
                  <a:cubicBezTo>
                    <a:pt x="737" y="18"/>
                    <a:pt x="737" y="18"/>
                    <a:pt x="737" y="18"/>
                  </a:cubicBezTo>
                  <a:cubicBezTo>
                    <a:pt x="739" y="18"/>
                    <a:pt x="739" y="18"/>
                    <a:pt x="739" y="18"/>
                  </a:cubicBezTo>
                  <a:cubicBezTo>
                    <a:pt x="739" y="18"/>
                    <a:pt x="739" y="18"/>
                    <a:pt x="739" y="18"/>
                  </a:cubicBezTo>
                  <a:cubicBezTo>
                    <a:pt x="741" y="17"/>
                    <a:pt x="741" y="17"/>
                    <a:pt x="741" y="17"/>
                  </a:cubicBezTo>
                  <a:cubicBezTo>
                    <a:pt x="742" y="17"/>
                    <a:pt x="742" y="17"/>
                    <a:pt x="742" y="17"/>
                  </a:cubicBezTo>
                  <a:cubicBezTo>
                    <a:pt x="742" y="18"/>
                    <a:pt x="742" y="18"/>
                    <a:pt x="742" y="18"/>
                  </a:cubicBezTo>
                  <a:cubicBezTo>
                    <a:pt x="745" y="20"/>
                    <a:pt x="745" y="20"/>
                    <a:pt x="745" y="20"/>
                  </a:cubicBezTo>
                  <a:cubicBezTo>
                    <a:pt x="747" y="20"/>
                    <a:pt x="747" y="20"/>
                    <a:pt x="747" y="20"/>
                  </a:cubicBezTo>
                  <a:cubicBezTo>
                    <a:pt x="747" y="21"/>
                    <a:pt x="747" y="21"/>
                    <a:pt x="747" y="21"/>
                  </a:cubicBezTo>
                  <a:cubicBezTo>
                    <a:pt x="747" y="22"/>
                    <a:pt x="747" y="22"/>
                    <a:pt x="747" y="22"/>
                  </a:cubicBezTo>
                  <a:cubicBezTo>
                    <a:pt x="743" y="23"/>
                    <a:pt x="743" y="23"/>
                    <a:pt x="743" y="23"/>
                  </a:cubicBezTo>
                  <a:cubicBezTo>
                    <a:pt x="742" y="25"/>
                    <a:pt x="742" y="25"/>
                    <a:pt x="742" y="25"/>
                  </a:cubicBezTo>
                  <a:cubicBezTo>
                    <a:pt x="740" y="25"/>
                    <a:pt x="740" y="25"/>
                    <a:pt x="740" y="25"/>
                  </a:cubicBezTo>
                  <a:cubicBezTo>
                    <a:pt x="737" y="27"/>
                    <a:pt x="737" y="27"/>
                    <a:pt x="737" y="27"/>
                  </a:cubicBezTo>
                  <a:cubicBezTo>
                    <a:pt x="736" y="27"/>
                    <a:pt x="736" y="27"/>
                    <a:pt x="736" y="27"/>
                  </a:cubicBezTo>
                  <a:cubicBezTo>
                    <a:pt x="734" y="26"/>
                    <a:pt x="734" y="26"/>
                    <a:pt x="734" y="26"/>
                  </a:cubicBezTo>
                  <a:cubicBezTo>
                    <a:pt x="734" y="27"/>
                    <a:pt x="734" y="27"/>
                    <a:pt x="734" y="27"/>
                  </a:cubicBezTo>
                  <a:cubicBezTo>
                    <a:pt x="731" y="28"/>
                    <a:pt x="731" y="28"/>
                    <a:pt x="731" y="28"/>
                  </a:cubicBezTo>
                  <a:cubicBezTo>
                    <a:pt x="735" y="28"/>
                    <a:pt x="735" y="28"/>
                    <a:pt x="735" y="28"/>
                  </a:cubicBezTo>
                  <a:cubicBezTo>
                    <a:pt x="738" y="28"/>
                    <a:pt x="738" y="28"/>
                    <a:pt x="738" y="28"/>
                  </a:cubicBezTo>
                  <a:cubicBezTo>
                    <a:pt x="740" y="29"/>
                    <a:pt x="740" y="29"/>
                    <a:pt x="740" y="29"/>
                  </a:cubicBezTo>
                  <a:cubicBezTo>
                    <a:pt x="741" y="29"/>
                    <a:pt x="741" y="29"/>
                    <a:pt x="741" y="29"/>
                  </a:cubicBezTo>
                  <a:cubicBezTo>
                    <a:pt x="742" y="27"/>
                    <a:pt x="742" y="27"/>
                    <a:pt x="742" y="27"/>
                  </a:cubicBezTo>
                  <a:cubicBezTo>
                    <a:pt x="743" y="27"/>
                    <a:pt x="743" y="27"/>
                    <a:pt x="743" y="27"/>
                  </a:cubicBezTo>
                  <a:cubicBezTo>
                    <a:pt x="744" y="27"/>
                    <a:pt x="744" y="27"/>
                    <a:pt x="744" y="27"/>
                  </a:cubicBezTo>
                  <a:cubicBezTo>
                    <a:pt x="745" y="25"/>
                    <a:pt x="745" y="25"/>
                    <a:pt x="745" y="25"/>
                  </a:cubicBezTo>
                  <a:cubicBezTo>
                    <a:pt x="748" y="24"/>
                    <a:pt x="748" y="24"/>
                    <a:pt x="748" y="24"/>
                  </a:cubicBezTo>
                  <a:cubicBezTo>
                    <a:pt x="750" y="24"/>
                    <a:pt x="750" y="24"/>
                    <a:pt x="750" y="24"/>
                  </a:cubicBezTo>
                  <a:cubicBezTo>
                    <a:pt x="750" y="25"/>
                    <a:pt x="750" y="25"/>
                    <a:pt x="750" y="25"/>
                  </a:cubicBezTo>
                  <a:cubicBezTo>
                    <a:pt x="749" y="27"/>
                    <a:pt x="749" y="27"/>
                    <a:pt x="749" y="27"/>
                  </a:cubicBezTo>
                  <a:cubicBezTo>
                    <a:pt x="750" y="28"/>
                    <a:pt x="750" y="28"/>
                    <a:pt x="750" y="28"/>
                  </a:cubicBezTo>
                  <a:cubicBezTo>
                    <a:pt x="751" y="27"/>
                    <a:pt x="751" y="27"/>
                    <a:pt x="751" y="27"/>
                  </a:cubicBezTo>
                  <a:cubicBezTo>
                    <a:pt x="752" y="25"/>
                    <a:pt x="752" y="25"/>
                    <a:pt x="752" y="25"/>
                  </a:cubicBezTo>
                  <a:cubicBezTo>
                    <a:pt x="754" y="24"/>
                    <a:pt x="754" y="24"/>
                    <a:pt x="754" y="24"/>
                  </a:cubicBezTo>
                  <a:cubicBezTo>
                    <a:pt x="754" y="25"/>
                    <a:pt x="754" y="25"/>
                    <a:pt x="754" y="25"/>
                  </a:cubicBezTo>
                  <a:cubicBezTo>
                    <a:pt x="753" y="26"/>
                    <a:pt x="753" y="26"/>
                    <a:pt x="753" y="26"/>
                  </a:cubicBezTo>
                  <a:cubicBezTo>
                    <a:pt x="753" y="27"/>
                    <a:pt x="753" y="27"/>
                    <a:pt x="753" y="27"/>
                  </a:cubicBezTo>
                  <a:cubicBezTo>
                    <a:pt x="752" y="29"/>
                    <a:pt x="752" y="29"/>
                    <a:pt x="752" y="29"/>
                  </a:cubicBezTo>
                  <a:cubicBezTo>
                    <a:pt x="753" y="29"/>
                    <a:pt x="753" y="29"/>
                    <a:pt x="753" y="29"/>
                  </a:cubicBezTo>
                  <a:cubicBezTo>
                    <a:pt x="754" y="29"/>
                    <a:pt x="754" y="29"/>
                    <a:pt x="754" y="29"/>
                  </a:cubicBezTo>
                  <a:cubicBezTo>
                    <a:pt x="755" y="28"/>
                    <a:pt x="755" y="28"/>
                    <a:pt x="755" y="28"/>
                  </a:cubicBezTo>
                  <a:cubicBezTo>
                    <a:pt x="756" y="27"/>
                    <a:pt x="756" y="27"/>
                    <a:pt x="756" y="27"/>
                  </a:cubicBezTo>
                  <a:cubicBezTo>
                    <a:pt x="758" y="26"/>
                    <a:pt x="758" y="26"/>
                    <a:pt x="758" y="26"/>
                  </a:cubicBezTo>
                  <a:cubicBezTo>
                    <a:pt x="759" y="27"/>
                    <a:pt x="759" y="27"/>
                    <a:pt x="759" y="27"/>
                  </a:cubicBezTo>
                  <a:cubicBezTo>
                    <a:pt x="758" y="30"/>
                    <a:pt x="758" y="30"/>
                    <a:pt x="758" y="30"/>
                  </a:cubicBezTo>
                  <a:cubicBezTo>
                    <a:pt x="757" y="31"/>
                    <a:pt x="757" y="31"/>
                    <a:pt x="757" y="31"/>
                  </a:cubicBezTo>
                  <a:cubicBezTo>
                    <a:pt x="758" y="31"/>
                    <a:pt x="758" y="31"/>
                    <a:pt x="758" y="31"/>
                  </a:cubicBezTo>
                  <a:cubicBezTo>
                    <a:pt x="758" y="33"/>
                    <a:pt x="758" y="33"/>
                    <a:pt x="758" y="33"/>
                  </a:cubicBezTo>
                  <a:cubicBezTo>
                    <a:pt x="758" y="36"/>
                    <a:pt x="758" y="36"/>
                    <a:pt x="758" y="36"/>
                  </a:cubicBezTo>
                  <a:cubicBezTo>
                    <a:pt x="757" y="37"/>
                    <a:pt x="757" y="37"/>
                    <a:pt x="757" y="37"/>
                  </a:cubicBezTo>
                  <a:cubicBezTo>
                    <a:pt x="756" y="38"/>
                    <a:pt x="756" y="38"/>
                    <a:pt x="756" y="38"/>
                  </a:cubicBezTo>
                  <a:cubicBezTo>
                    <a:pt x="754" y="41"/>
                    <a:pt x="754" y="41"/>
                    <a:pt x="754" y="41"/>
                  </a:cubicBezTo>
                  <a:cubicBezTo>
                    <a:pt x="755" y="41"/>
                    <a:pt x="755" y="41"/>
                    <a:pt x="755" y="41"/>
                  </a:cubicBezTo>
                  <a:cubicBezTo>
                    <a:pt x="756" y="41"/>
                    <a:pt x="756" y="41"/>
                    <a:pt x="756" y="41"/>
                  </a:cubicBezTo>
                  <a:cubicBezTo>
                    <a:pt x="757" y="39"/>
                    <a:pt x="757" y="39"/>
                    <a:pt x="757" y="39"/>
                  </a:cubicBezTo>
                  <a:cubicBezTo>
                    <a:pt x="759" y="39"/>
                    <a:pt x="759" y="39"/>
                    <a:pt x="759" y="39"/>
                  </a:cubicBezTo>
                  <a:cubicBezTo>
                    <a:pt x="759" y="39"/>
                    <a:pt x="759" y="39"/>
                    <a:pt x="759" y="39"/>
                  </a:cubicBezTo>
                  <a:cubicBezTo>
                    <a:pt x="760" y="39"/>
                    <a:pt x="760" y="39"/>
                    <a:pt x="760" y="39"/>
                  </a:cubicBezTo>
                  <a:cubicBezTo>
                    <a:pt x="762" y="40"/>
                    <a:pt x="762" y="40"/>
                    <a:pt x="762" y="40"/>
                  </a:cubicBezTo>
                  <a:cubicBezTo>
                    <a:pt x="763" y="42"/>
                    <a:pt x="763" y="42"/>
                    <a:pt x="763" y="42"/>
                  </a:cubicBezTo>
                  <a:cubicBezTo>
                    <a:pt x="763" y="45"/>
                    <a:pt x="763" y="45"/>
                    <a:pt x="763" y="45"/>
                  </a:cubicBezTo>
                  <a:cubicBezTo>
                    <a:pt x="763" y="49"/>
                    <a:pt x="763" y="49"/>
                    <a:pt x="763" y="49"/>
                  </a:cubicBezTo>
                  <a:cubicBezTo>
                    <a:pt x="761" y="53"/>
                    <a:pt x="761" y="53"/>
                    <a:pt x="761" y="53"/>
                  </a:cubicBezTo>
                  <a:cubicBezTo>
                    <a:pt x="757" y="54"/>
                    <a:pt x="757" y="54"/>
                    <a:pt x="757" y="54"/>
                  </a:cubicBezTo>
                  <a:cubicBezTo>
                    <a:pt x="757" y="55"/>
                    <a:pt x="757" y="55"/>
                    <a:pt x="757" y="55"/>
                  </a:cubicBezTo>
                  <a:cubicBezTo>
                    <a:pt x="755" y="55"/>
                    <a:pt x="755" y="55"/>
                    <a:pt x="755" y="55"/>
                  </a:cubicBezTo>
                  <a:cubicBezTo>
                    <a:pt x="753" y="55"/>
                    <a:pt x="753" y="55"/>
                    <a:pt x="753" y="55"/>
                  </a:cubicBezTo>
                  <a:cubicBezTo>
                    <a:pt x="753" y="56"/>
                    <a:pt x="753" y="56"/>
                    <a:pt x="753" y="56"/>
                  </a:cubicBezTo>
                  <a:cubicBezTo>
                    <a:pt x="752" y="57"/>
                    <a:pt x="752" y="57"/>
                    <a:pt x="752" y="57"/>
                  </a:cubicBezTo>
                  <a:cubicBezTo>
                    <a:pt x="747" y="60"/>
                    <a:pt x="747" y="60"/>
                    <a:pt x="747" y="60"/>
                  </a:cubicBezTo>
                  <a:cubicBezTo>
                    <a:pt x="745" y="61"/>
                    <a:pt x="745" y="61"/>
                    <a:pt x="745" y="61"/>
                  </a:cubicBezTo>
                  <a:cubicBezTo>
                    <a:pt x="743" y="62"/>
                    <a:pt x="743" y="62"/>
                    <a:pt x="743" y="62"/>
                  </a:cubicBezTo>
                  <a:cubicBezTo>
                    <a:pt x="741" y="63"/>
                    <a:pt x="741" y="63"/>
                    <a:pt x="741" y="63"/>
                  </a:cubicBezTo>
                  <a:cubicBezTo>
                    <a:pt x="738" y="63"/>
                    <a:pt x="738" y="63"/>
                    <a:pt x="738" y="63"/>
                  </a:cubicBezTo>
                  <a:cubicBezTo>
                    <a:pt x="737" y="62"/>
                    <a:pt x="737" y="62"/>
                    <a:pt x="737" y="62"/>
                  </a:cubicBezTo>
                  <a:cubicBezTo>
                    <a:pt x="736" y="63"/>
                    <a:pt x="736" y="63"/>
                    <a:pt x="736" y="63"/>
                  </a:cubicBezTo>
                  <a:cubicBezTo>
                    <a:pt x="735" y="64"/>
                    <a:pt x="735" y="64"/>
                    <a:pt x="735" y="64"/>
                  </a:cubicBezTo>
                  <a:cubicBezTo>
                    <a:pt x="733" y="62"/>
                    <a:pt x="733" y="62"/>
                    <a:pt x="733" y="62"/>
                  </a:cubicBezTo>
                  <a:cubicBezTo>
                    <a:pt x="731" y="61"/>
                    <a:pt x="731" y="61"/>
                    <a:pt x="731" y="61"/>
                  </a:cubicBezTo>
                  <a:cubicBezTo>
                    <a:pt x="729" y="61"/>
                    <a:pt x="729" y="61"/>
                    <a:pt x="729" y="61"/>
                  </a:cubicBezTo>
                  <a:cubicBezTo>
                    <a:pt x="729" y="62"/>
                    <a:pt x="729" y="62"/>
                    <a:pt x="729" y="62"/>
                  </a:cubicBezTo>
                  <a:cubicBezTo>
                    <a:pt x="731" y="63"/>
                    <a:pt x="731" y="63"/>
                    <a:pt x="731" y="63"/>
                  </a:cubicBezTo>
                  <a:cubicBezTo>
                    <a:pt x="732" y="63"/>
                    <a:pt x="732" y="63"/>
                    <a:pt x="732" y="63"/>
                  </a:cubicBezTo>
                  <a:cubicBezTo>
                    <a:pt x="731" y="64"/>
                    <a:pt x="731" y="64"/>
                    <a:pt x="731" y="64"/>
                  </a:cubicBezTo>
                  <a:cubicBezTo>
                    <a:pt x="728" y="63"/>
                    <a:pt x="728" y="63"/>
                    <a:pt x="728" y="63"/>
                  </a:cubicBezTo>
                  <a:cubicBezTo>
                    <a:pt x="727" y="64"/>
                    <a:pt x="727" y="64"/>
                    <a:pt x="727" y="64"/>
                  </a:cubicBezTo>
                  <a:cubicBezTo>
                    <a:pt x="726" y="63"/>
                    <a:pt x="726" y="63"/>
                    <a:pt x="726" y="63"/>
                  </a:cubicBezTo>
                  <a:cubicBezTo>
                    <a:pt x="723" y="62"/>
                    <a:pt x="723" y="62"/>
                    <a:pt x="723" y="62"/>
                  </a:cubicBezTo>
                  <a:cubicBezTo>
                    <a:pt x="722" y="61"/>
                    <a:pt x="722" y="61"/>
                    <a:pt x="722" y="61"/>
                  </a:cubicBezTo>
                  <a:cubicBezTo>
                    <a:pt x="721" y="62"/>
                    <a:pt x="721" y="62"/>
                    <a:pt x="721" y="62"/>
                  </a:cubicBezTo>
                  <a:cubicBezTo>
                    <a:pt x="720" y="62"/>
                    <a:pt x="720" y="62"/>
                    <a:pt x="720" y="62"/>
                  </a:cubicBezTo>
                  <a:cubicBezTo>
                    <a:pt x="717" y="59"/>
                    <a:pt x="717" y="59"/>
                    <a:pt x="717" y="59"/>
                  </a:cubicBezTo>
                  <a:cubicBezTo>
                    <a:pt x="715" y="57"/>
                    <a:pt x="715" y="57"/>
                    <a:pt x="715" y="57"/>
                  </a:cubicBezTo>
                  <a:cubicBezTo>
                    <a:pt x="716" y="59"/>
                    <a:pt x="716" y="59"/>
                    <a:pt x="716" y="59"/>
                  </a:cubicBezTo>
                  <a:cubicBezTo>
                    <a:pt x="718" y="61"/>
                    <a:pt x="718" y="61"/>
                    <a:pt x="718" y="61"/>
                  </a:cubicBezTo>
                  <a:cubicBezTo>
                    <a:pt x="718" y="62"/>
                    <a:pt x="718" y="62"/>
                    <a:pt x="718" y="62"/>
                  </a:cubicBezTo>
                  <a:cubicBezTo>
                    <a:pt x="716" y="62"/>
                    <a:pt x="716" y="62"/>
                    <a:pt x="716" y="62"/>
                  </a:cubicBezTo>
                  <a:cubicBezTo>
                    <a:pt x="714" y="61"/>
                    <a:pt x="714" y="61"/>
                    <a:pt x="714" y="61"/>
                  </a:cubicBezTo>
                  <a:cubicBezTo>
                    <a:pt x="715" y="63"/>
                    <a:pt x="715" y="63"/>
                    <a:pt x="715" y="63"/>
                  </a:cubicBezTo>
                  <a:cubicBezTo>
                    <a:pt x="721" y="63"/>
                    <a:pt x="721" y="63"/>
                    <a:pt x="721" y="63"/>
                  </a:cubicBezTo>
                  <a:cubicBezTo>
                    <a:pt x="724" y="64"/>
                    <a:pt x="724" y="64"/>
                    <a:pt x="724" y="64"/>
                  </a:cubicBezTo>
                  <a:cubicBezTo>
                    <a:pt x="725" y="65"/>
                    <a:pt x="725" y="65"/>
                    <a:pt x="725" y="65"/>
                  </a:cubicBezTo>
                  <a:cubicBezTo>
                    <a:pt x="724" y="66"/>
                    <a:pt x="724" y="66"/>
                    <a:pt x="724" y="66"/>
                  </a:cubicBezTo>
                  <a:cubicBezTo>
                    <a:pt x="716" y="69"/>
                    <a:pt x="716" y="69"/>
                    <a:pt x="716" y="69"/>
                  </a:cubicBezTo>
                  <a:cubicBezTo>
                    <a:pt x="711" y="70"/>
                    <a:pt x="711" y="70"/>
                    <a:pt x="711" y="70"/>
                  </a:cubicBezTo>
                  <a:cubicBezTo>
                    <a:pt x="709" y="70"/>
                    <a:pt x="709" y="70"/>
                    <a:pt x="709" y="70"/>
                  </a:cubicBezTo>
                  <a:cubicBezTo>
                    <a:pt x="706" y="71"/>
                    <a:pt x="706" y="71"/>
                    <a:pt x="706" y="71"/>
                  </a:cubicBezTo>
                  <a:cubicBezTo>
                    <a:pt x="704" y="70"/>
                    <a:pt x="704" y="70"/>
                    <a:pt x="704" y="70"/>
                  </a:cubicBezTo>
                  <a:cubicBezTo>
                    <a:pt x="704" y="69"/>
                    <a:pt x="704" y="69"/>
                    <a:pt x="704" y="69"/>
                  </a:cubicBezTo>
                  <a:cubicBezTo>
                    <a:pt x="702" y="70"/>
                    <a:pt x="702" y="70"/>
                    <a:pt x="702" y="70"/>
                  </a:cubicBezTo>
                  <a:cubicBezTo>
                    <a:pt x="701" y="70"/>
                    <a:pt x="701" y="70"/>
                    <a:pt x="701" y="70"/>
                  </a:cubicBezTo>
                  <a:cubicBezTo>
                    <a:pt x="699" y="70"/>
                    <a:pt x="699" y="70"/>
                    <a:pt x="699" y="70"/>
                  </a:cubicBezTo>
                  <a:cubicBezTo>
                    <a:pt x="698" y="72"/>
                    <a:pt x="698" y="72"/>
                    <a:pt x="698" y="72"/>
                  </a:cubicBezTo>
                  <a:cubicBezTo>
                    <a:pt x="700" y="71"/>
                    <a:pt x="700" y="71"/>
                    <a:pt x="700" y="71"/>
                  </a:cubicBezTo>
                  <a:cubicBezTo>
                    <a:pt x="700" y="73"/>
                    <a:pt x="700" y="73"/>
                    <a:pt x="700" y="73"/>
                  </a:cubicBezTo>
                  <a:cubicBezTo>
                    <a:pt x="703" y="72"/>
                    <a:pt x="703" y="72"/>
                    <a:pt x="703" y="72"/>
                  </a:cubicBezTo>
                  <a:cubicBezTo>
                    <a:pt x="708" y="72"/>
                    <a:pt x="708" y="72"/>
                    <a:pt x="708" y="72"/>
                  </a:cubicBezTo>
                  <a:cubicBezTo>
                    <a:pt x="710" y="72"/>
                    <a:pt x="710" y="72"/>
                    <a:pt x="710" y="72"/>
                  </a:cubicBezTo>
                  <a:cubicBezTo>
                    <a:pt x="716" y="72"/>
                    <a:pt x="716" y="72"/>
                    <a:pt x="716" y="72"/>
                  </a:cubicBezTo>
                  <a:cubicBezTo>
                    <a:pt x="721" y="71"/>
                    <a:pt x="721" y="71"/>
                    <a:pt x="721" y="71"/>
                  </a:cubicBezTo>
                  <a:cubicBezTo>
                    <a:pt x="724" y="68"/>
                    <a:pt x="724" y="68"/>
                    <a:pt x="724" y="68"/>
                  </a:cubicBezTo>
                  <a:cubicBezTo>
                    <a:pt x="726" y="68"/>
                    <a:pt x="726" y="68"/>
                    <a:pt x="726" y="68"/>
                  </a:cubicBezTo>
                  <a:cubicBezTo>
                    <a:pt x="727" y="68"/>
                    <a:pt x="727" y="68"/>
                    <a:pt x="727" y="68"/>
                  </a:cubicBezTo>
                  <a:cubicBezTo>
                    <a:pt x="729" y="68"/>
                    <a:pt x="729" y="68"/>
                    <a:pt x="729" y="68"/>
                  </a:cubicBezTo>
                  <a:cubicBezTo>
                    <a:pt x="732" y="68"/>
                    <a:pt x="732" y="68"/>
                    <a:pt x="732" y="68"/>
                  </a:cubicBezTo>
                  <a:cubicBezTo>
                    <a:pt x="731" y="71"/>
                    <a:pt x="731" y="71"/>
                    <a:pt x="731" y="71"/>
                  </a:cubicBezTo>
                  <a:cubicBezTo>
                    <a:pt x="729" y="73"/>
                    <a:pt x="729" y="73"/>
                    <a:pt x="729" y="73"/>
                  </a:cubicBezTo>
                  <a:cubicBezTo>
                    <a:pt x="726" y="75"/>
                    <a:pt x="726" y="75"/>
                    <a:pt x="726" y="75"/>
                  </a:cubicBezTo>
                  <a:cubicBezTo>
                    <a:pt x="726" y="75"/>
                    <a:pt x="726" y="75"/>
                    <a:pt x="726" y="75"/>
                  </a:cubicBezTo>
                  <a:cubicBezTo>
                    <a:pt x="722" y="76"/>
                    <a:pt x="722" y="76"/>
                    <a:pt x="722" y="76"/>
                  </a:cubicBezTo>
                  <a:cubicBezTo>
                    <a:pt x="721" y="78"/>
                    <a:pt x="721" y="78"/>
                    <a:pt x="721" y="78"/>
                  </a:cubicBezTo>
                  <a:cubicBezTo>
                    <a:pt x="719" y="78"/>
                    <a:pt x="719" y="78"/>
                    <a:pt x="719" y="78"/>
                  </a:cubicBezTo>
                  <a:cubicBezTo>
                    <a:pt x="718" y="80"/>
                    <a:pt x="718" y="80"/>
                    <a:pt x="718" y="80"/>
                  </a:cubicBezTo>
                  <a:cubicBezTo>
                    <a:pt x="715" y="81"/>
                    <a:pt x="715" y="81"/>
                    <a:pt x="715" y="81"/>
                  </a:cubicBezTo>
                  <a:cubicBezTo>
                    <a:pt x="713" y="81"/>
                    <a:pt x="713" y="81"/>
                    <a:pt x="713" y="81"/>
                  </a:cubicBezTo>
                  <a:cubicBezTo>
                    <a:pt x="712" y="82"/>
                    <a:pt x="712" y="82"/>
                    <a:pt x="712" y="82"/>
                  </a:cubicBezTo>
                  <a:cubicBezTo>
                    <a:pt x="710" y="82"/>
                    <a:pt x="710" y="82"/>
                    <a:pt x="710" y="82"/>
                  </a:cubicBezTo>
                  <a:cubicBezTo>
                    <a:pt x="708" y="83"/>
                    <a:pt x="708" y="83"/>
                    <a:pt x="708" y="83"/>
                  </a:cubicBezTo>
                  <a:cubicBezTo>
                    <a:pt x="705" y="84"/>
                    <a:pt x="705" y="84"/>
                    <a:pt x="705" y="84"/>
                  </a:cubicBezTo>
                  <a:cubicBezTo>
                    <a:pt x="704" y="86"/>
                    <a:pt x="704" y="86"/>
                    <a:pt x="704" y="86"/>
                  </a:cubicBezTo>
                  <a:cubicBezTo>
                    <a:pt x="700" y="86"/>
                    <a:pt x="700" y="86"/>
                    <a:pt x="700" y="86"/>
                  </a:cubicBezTo>
                  <a:cubicBezTo>
                    <a:pt x="699" y="87"/>
                    <a:pt x="699" y="87"/>
                    <a:pt x="699" y="87"/>
                  </a:cubicBezTo>
                  <a:cubicBezTo>
                    <a:pt x="698" y="87"/>
                    <a:pt x="698" y="87"/>
                    <a:pt x="698" y="87"/>
                  </a:cubicBezTo>
                  <a:cubicBezTo>
                    <a:pt x="696" y="88"/>
                    <a:pt x="696" y="88"/>
                    <a:pt x="696" y="88"/>
                  </a:cubicBezTo>
                  <a:cubicBezTo>
                    <a:pt x="695" y="88"/>
                    <a:pt x="695" y="88"/>
                    <a:pt x="695" y="88"/>
                  </a:cubicBezTo>
                  <a:cubicBezTo>
                    <a:pt x="694" y="89"/>
                    <a:pt x="694" y="89"/>
                    <a:pt x="694" y="89"/>
                  </a:cubicBezTo>
                  <a:cubicBezTo>
                    <a:pt x="694" y="91"/>
                    <a:pt x="694" y="91"/>
                    <a:pt x="694" y="91"/>
                  </a:cubicBezTo>
                  <a:cubicBezTo>
                    <a:pt x="692" y="92"/>
                    <a:pt x="692" y="92"/>
                    <a:pt x="692" y="92"/>
                  </a:cubicBezTo>
                  <a:cubicBezTo>
                    <a:pt x="691" y="93"/>
                    <a:pt x="691" y="93"/>
                    <a:pt x="691" y="93"/>
                  </a:cubicBezTo>
                  <a:cubicBezTo>
                    <a:pt x="687" y="93"/>
                    <a:pt x="687" y="93"/>
                    <a:pt x="687" y="93"/>
                  </a:cubicBezTo>
                  <a:cubicBezTo>
                    <a:pt x="686" y="94"/>
                    <a:pt x="686" y="94"/>
                    <a:pt x="686" y="94"/>
                  </a:cubicBezTo>
                  <a:cubicBezTo>
                    <a:pt x="685" y="94"/>
                    <a:pt x="685" y="94"/>
                    <a:pt x="685" y="94"/>
                  </a:cubicBezTo>
                  <a:cubicBezTo>
                    <a:pt x="684" y="93"/>
                    <a:pt x="684" y="93"/>
                    <a:pt x="684" y="93"/>
                  </a:cubicBezTo>
                  <a:cubicBezTo>
                    <a:pt x="685" y="92"/>
                    <a:pt x="685" y="92"/>
                    <a:pt x="685" y="92"/>
                  </a:cubicBezTo>
                  <a:cubicBezTo>
                    <a:pt x="685" y="90"/>
                    <a:pt x="685" y="90"/>
                    <a:pt x="685" y="90"/>
                  </a:cubicBezTo>
                  <a:cubicBezTo>
                    <a:pt x="684" y="89"/>
                    <a:pt x="684" y="89"/>
                    <a:pt x="684" y="89"/>
                  </a:cubicBezTo>
                  <a:cubicBezTo>
                    <a:pt x="684" y="92"/>
                    <a:pt x="684" y="92"/>
                    <a:pt x="684" y="92"/>
                  </a:cubicBezTo>
                  <a:cubicBezTo>
                    <a:pt x="683" y="93"/>
                    <a:pt x="683" y="93"/>
                    <a:pt x="683" y="93"/>
                  </a:cubicBezTo>
                  <a:cubicBezTo>
                    <a:pt x="683" y="94"/>
                    <a:pt x="683" y="94"/>
                    <a:pt x="683" y="94"/>
                  </a:cubicBezTo>
                  <a:cubicBezTo>
                    <a:pt x="685" y="95"/>
                    <a:pt x="685" y="95"/>
                    <a:pt x="685" y="95"/>
                  </a:cubicBezTo>
                  <a:cubicBezTo>
                    <a:pt x="685" y="97"/>
                    <a:pt x="685" y="97"/>
                    <a:pt x="685" y="97"/>
                  </a:cubicBezTo>
                  <a:cubicBezTo>
                    <a:pt x="684" y="98"/>
                    <a:pt x="684" y="98"/>
                    <a:pt x="684" y="98"/>
                  </a:cubicBezTo>
                  <a:cubicBezTo>
                    <a:pt x="683" y="98"/>
                    <a:pt x="683" y="98"/>
                    <a:pt x="683" y="98"/>
                  </a:cubicBezTo>
                  <a:cubicBezTo>
                    <a:pt x="681" y="97"/>
                    <a:pt x="681" y="97"/>
                    <a:pt x="681" y="97"/>
                  </a:cubicBezTo>
                  <a:cubicBezTo>
                    <a:pt x="680" y="98"/>
                    <a:pt x="680" y="98"/>
                    <a:pt x="680" y="98"/>
                  </a:cubicBezTo>
                  <a:cubicBezTo>
                    <a:pt x="677" y="97"/>
                    <a:pt x="677" y="97"/>
                    <a:pt x="677" y="97"/>
                  </a:cubicBezTo>
                  <a:cubicBezTo>
                    <a:pt x="676" y="98"/>
                    <a:pt x="676" y="98"/>
                    <a:pt x="676" y="98"/>
                  </a:cubicBezTo>
                  <a:cubicBezTo>
                    <a:pt x="675" y="98"/>
                    <a:pt x="675" y="98"/>
                    <a:pt x="675" y="98"/>
                  </a:cubicBezTo>
                  <a:cubicBezTo>
                    <a:pt x="674" y="96"/>
                    <a:pt x="674" y="96"/>
                    <a:pt x="674" y="96"/>
                  </a:cubicBezTo>
                  <a:cubicBezTo>
                    <a:pt x="674" y="96"/>
                    <a:pt x="674" y="96"/>
                    <a:pt x="674" y="96"/>
                  </a:cubicBezTo>
                  <a:cubicBezTo>
                    <a:pt x="673" y="97"/>
                    <a:pt x="673" y="97"/>
                    <a:pt x="673" y="97"/>
                  </a:cubicBezTo>
                  <a:cubicBezTo>
                    <a:pt x="672" y="97"/>
                    <a:pt x="672" y="97"/>
                    <a:pt x="672" y="97"/>
                  </a:cubicBezTo>
                  <a:cubicBezTo>
                    <a:pt x="671" y="98"/>
                    <a:pt x="671" y="98"/>
                    <a:pt x="671" y="98"/>
                  </a:cubicBezTo>
                  <a:cubicBezTo>
                    <a:pt x="675" y="99"/>
                    <a:pt x="675" y="99"/>
                    <a:pt x="675" y="99"/>
                  </a:cubicBezTo>
                  <a:cubicBezTo>
                    <a:pt x="679" y="99"/>
                    <a:pt x="679" y="99"/>
                    <a:pt x="679" y="99"/>
                  </a:cubicBezTo>
                  <a:cubicBezTo>
                    <a:pt x="680" y="100"/>
                    <a:pt x="680" y="100"/>
                    <a:pt x="680" y="100"/>
                  </a:cubicBezTo>
                  <a:cubicBezTo>
                    <a:pt x="680" y="102"/>
                    <a:pt x="680" y="102"/>
                    <a:pt x="680" y="102"/>
                  </a:cubicBezTo>
                  <a:cubicBezTo>
                    <a:pt x="678" y="103"/>
                    <a:pt x="678" y="103"/>
                    <a:pt x="678" y="103"/>
                  </a:cubicBezTo>
                  <a:cubicBezTo>
                    <a:pt x="676" y="103"/>
                    <a:pt x="676" y="103"/>
                    <a:pt x="676" y="103"/>
                  </a:cubicBezTo>
                  <a:cubicBezTo>
                    <a:pt x="673" y="103"/>
                    <a:pt x="673" y="103"/>
                    <a:pt x="673" y="103"/>
                  </a:cubicBezTo>
                  <a:cubicBezTo>
                    <a:pt x="673" y="104"/>
                    <a:pt x="673" y="104"/>
                    <a:pt x="673" y="104"/>
                  </a:cubicBezTo>
                  <a:cubicBezTo>
                    <a:pt x="674" y="104"/>
                    <a:pt x="674" y="104"/>
                    <a:pt x="674" y="104"/>
                  </a:cubicBezTo>
                  <a:cubicBezTo>
                    <a:pt x="674" y="104"/>
                    <a:pt x="674" y="104"/>
                    <a:pt x="674" y="104"/>
                  </a:cubicBezTo>
                  <a:cubicBezTo>
                    <a:pt x="676" y="105"/>
                    <a:pt x="676" y="105"/>
                    <a:pt x="676" y="105"/>
                  </a:cubicBezTo>
                  <a:cubicBezTo>
                    <a:pt x="675" y="106"/>
                    <a:pt x="675" y="106"/>
                    <a:pt x="675" y="106"/>
                  </a:cubicBezTo>
                  <a:cubicBezTo>
                    <a:pt x="673" y="109"/>
                    <a:pt x="673" y="109"/>
                    <a:pt x="673" y="109"/>
                  </a:cubicBezTo>
                  <a:cubicBezTo>
                    <a:pt x="670" y="109"/>
                    <a:pt x="670" y="109"/>
                    <a:pt x="670" y="109"/>
                  </a:cubicBezTo>
                  <a:cubicBezTo>
                    <a:pt x="666" y="109"/>
                    <a:pt x="666" y="109"/>
                    <a:pt x="666" y="109"/>
                  </a:cubicBezTo>
                  <a:cubicBezTo>
                    <a:pt x="665" y="108"/>
                    <a:pt x="665" y="108"/>
                    <a:pt x="665" y="108"/>
                  </a:cubicBezTo>
                  <a:cubicBezTo>
                    <a:pt x="663" y="108"/>
                    <a:pt x="663" y="108"/>
                    <a:pt x="663" y="108"/>
                  </a:cubicBezTo>
                  <a:cubicBezTo>
                    <a:pt x="663" y="107"/>
                    <a:pt x="663" y="107"/>
                    <a:pt x="663" y="107"/>
                  </a:cubicBezTo>
                  <a:cubicBezTo>
                    <a:pt x="663" y="104"/>
                    <a:pt x="663" y="104"/>
                    <a:pt x="663" y="104"/>
                  </a:cubicBezTo>
                  <a:cubicBezTo>
                    <a:pt x="660" y="103"/>
                    <a:pt x="660" y="103"/>
                    <a:pt x="660" y="103"/>
                  </a:cubicBezTo>
                  <a:cubicBezTo>
                    <a:pt x="659" y="102"/>
                    <a:pt x="659" y="102"/>
                    <a:pt x="659" y="102"/>
                  </a:cubicBezTo>
                  <a:cubicBezTo>
                    <a:pt x="660" y="101"/>
                    <a:pt x="660" y="101"/>
                    <a:pt x="660" y="101"/>
                  </a:cubicBezTo>
                  <a:cubicBezTo>
                    <a:pt x="659" y="100"/>
                    <a:pt x="659" y="100"/>
                    <a:pt x="659" y="100"/>
                  </a:cubicBezTo>
                  <a:cubicBezTo>
                    <a:pt x="657" y="100"/>
                    <a:pt x="657" y="100"/>
                    <a:pt x="657" y="100"/>
                  </a:cubicBezTo>
                  <a:cubicBezTo>
                    <a:pt x="656" y="100"/>
                    <a:pt x="656" y="100"/>
                    <a:pt x="656" y="100"/>
                  </a:cubicBezTo>
                  <a:cubicBezTo>
                    <a:pt x="653" y="100"/>
                    <a:pt x="653" y="100"/>
                    <a:pt x="653" y="100"/>
                  </a:cubicBezTo>
                  <a:cubicBezTo>
                    <a:pt x="653" y="101"/>
                    <a:pt x="653" y="101"/>
                    <a:pt x="653" y="101"/>
                  </a:cubicBezTo>
                  <a:cubicBezTo>
                    <a:pt x="654" y="102"/>
                    <a:pt x="654" y="102"/>
                    <a:pt x="654" y="102"/>
                  </a:cubicBezTo>
                  <a:cubicBezTo>
                    <a:pt x="655" y="101"/>
                    <a:pt x="655" y="101"/>
                    <a:pt x="655" y="101"/>
                  </a:cubicBezTo>
                  <a:cubicBezTo>
                    <a:pt x="656" y="101"/>
                    <a:pt x="656" y="101"/>
                    <a:pt x="656" y="101"/>
                  </a:cubicBezTo>
                  <a:cubicBezTo>
                    <a:pt x="660" y="105"/>
                    <a:pt x="660" y="105"/>
                    <a:pt x="660" y="105"/>
                  </a:cubicBezTo>
                  <a:cubicBezTo>
                    <a:pt x="660" y="110"/>
                    <a:pt x="660" y="110"/>
                    <a:pt x="660" y="110"/>
                  </a:cubicBezTo>
                  <a:cubicBezTo>
                    <a:pt x="660" y="111"/>
                    <a:pt x="660" y="111"/>
                    <a:pt x="660" y="111"/>
                  </a:cubicBezTo>
                  <a:cubicBezTo>
                    <a:pt x="658" y="111"/>
                    <a:pt x="658" y="111"/>
                    <a:pt x="658" y="111"/>
                  </a:cubicBezTo>
                  <a:cubicBezTo>
                    <a:pt x="656" y="109"/>
                    <a:pt x="656" y="109"/>
                    <a:pt x="656" y="109"/>
                  </a:cubicBezTo>
                  <a:cubicBezTo>
                    <a:pt x="655" y="109"/>
                    <a:pt x="655" y="109"/>
                    <a:pt x="655" y="109"/>
                  </a:cubicBezTo>
                  <a:cubicBezTo>
                    <a:pt x="655" y="111"/>
                    <a:pt x="655" y="111"/>
                    <a:pt x="655" y="111"/>
                  </a:cubicBezTo>
                  <a:cubicBezTo>
                    <a:pt x="654" y="111"/>
                    <a:pt x="654" y="111"/>
                    <a:pt x="654" y="111"/>
                  </a:cubicBezTo>
                  <a:cubicBezTo>
                    <a:pt x="653" y="110"/>
                    <a:pt x="653" y="110"/>
                    <a:pt x="653" y="110"/>
                  </a:cubicBezTo>
                  <a:cubicBezTo>
                    <a:pt x="651" y="110"/>
                    <a:pt x="651" y="110"/>
                    <a:pt x="651" y="110"/>
                  </a:cubicBezTo>
                  <a:cubicBezTo>
                    <a:pt x="650" y="111"/>
                    <a:pt x="650" y="111"/>
                    <a:pt x="650" y="111"/>
                  </a:cubicBezTo>
                  <a:cubicBezTo>
                    <a:pt x="649" y="111"/>
                    <a:pt x="649" y="111"/>
                    <a:pt x="649" y="111"/>
                  </a:cubicBezTo>
                  <a:cubicBezTo>
                    <a:pt x="648" y="110"/>
                    <a:pt x="648" y="110"/>
                    <a:pt x="648" y="110"/>
                  </a:cubicBezTo>
                  <a:cubicBezTo>
                    <a:pt x="647" y="109"/>
                    <a:pt x="647" y="109"/>
                    <a:pt x="647" y="109"/>
                  </a:cubicBezTo>
                  <a:cubicBezTo>
                    <a:pt x="646" y="108"/>
                    <a:pt x="646" y="108"/>
                    <a:pt x="646" y="108"/>
                  </a:cubicBezTo>
                  <a:cubicBezTo>
                    <a:pt x="645" y="108"/>
                    <a:pt x="645" y="108"/>
                    <a:pt x="645" y="108"/>
                  </a:cubicBezTo>
                  <a:cubicBezTo>
                    <a:pt x="644" y="106"/>
                    <a:pt x="644" y="106"/>
                    <a:pt x="644" y="106"/>
                  </a:cubicBezTo>
                  <a:cubicBezTo>
                    <a:pt x="643" y="106"/>
                    <a:pt x="643" y="106"/>
                    <a:pt x="643" y="106"/>
                  </a:cubicBezTo>
                  <a:cubicBezTo>
                    <a:pt x="641" y="105"/>
                    <a:pt x="641" y="105"/>
                    <a:pt x="641" y="105"/>
                  </a:cubicBezTo>
                  <a:cubicBezTo>
                    <a:pt x="640" y="104"/>
                    <a:pt x="640" y="104"/>
                    <a:pt x="640" y="104"/>
                  </a:cubicBezTo>
                  <a:cubicBezTo>
                    <a:pt x="639" y="105"/>
                    <a:pt x="639" y="105"/>
                    <a:pt x="639" y="105"/>
                  </a:cubicBezTo>
                  <a:cubicBezTo>
                    <a:pt x="639" y="106"/>
                    <a:pt x="639" y="106"/>
                    <a:pt x="639" y="106"/>
                  </a:cubicBezTo>
                  <a:cubicBezTo>
                    <a:pt x="641" y="107"/>
                    <a:pt x="641" y="107"/>
                    <a:pt x="641" y="107"/>
                  </a:cubicBezTo>
                  <a:cubicBezTo>
                    <a:pt x="643" y="107"/>
                    <a:pt x="643" y="107"/>
                    <a:pt x="643" y="107"/>
                  </a:cubicBezTo>
                  <a:cubicBezTo>
                    <a:pt x="645" y="111"/>
                    <a:pt x="645" y="111"/>
                    <a:pt x="645" y="111"/>
                  </a:cubicBezTo>
                  <a:cubicBezTo>
                    <a:pt x="644" y="112"/>
                    <a:pt x="644" y="112"/>
                    <a:pt x="644" y="112"/>
                  </a:cubicBezTo>
                  <a:cubicBezTo>
                    <a:pt x="640" y="111"/>
                    <a:pt x="640" y="111"/>
                    <a:pt x="640" y="111"/>
                  </a:cubicBezTo>
                  <a:cubicBezTo>
                    <a:pt x="638" y="110"/>
                    <a:pt x="638" y="110"/>
                    <a:pt x="638" y="110"/>
                  </a:cubicBezTo>
                  <a:cubicBezTo>
                    <a:pt x="638" y="108"/>
                    <a:pt x="638" y="108"/>
                    <a:pt x="638" y="108"/>
                  </a:cubicBezTo>
                  <a:cubicBezTo>
                    <a:pt x="637" y="107"/>
                    <a:pt x="637" y="107"/>
                    <a:pt x="637" y="107"/>
                  </a:cubicBezTo>
                  <a:cubicBezTo>
                    <a:pt x="636" y="107"/>
                    <a:pt x="636" y="107"/>
                    <a:pt x="636" y="107"/>
                  </a:cubicBezTo>
                  <a:cubicBezTo>
                    <a:pt x="637" y="108"/>
                    <a:pt x="637" y="108"/>
                    <a:pt x="637" y="108"/>
                  </a:cubicBezTo>
                  <a:cubicBezTo>
                    <a:pt x="636" y="109"/>
                    <a:pt x="636" y="109"/>
                    <a:pt x="636" y="109"/>
                  </a:cubicBezTo>
                  <a:cubicBezTo>
                    <a:pt x="635" y="109"/>
                    <a:pt x="635" y="109"/>
                    <a:pt x="635" y="109"/>
                  </a:cubicBezTo>
                  <a:cubicBezTo>
                    <a:pt x="634" y="108"/>
                    <a:pt x="634" y="108"/>
                    <a:pt x="634" y="108"/>
                  </a:cubicBezTo>
                  <a:cubicBezTo>
                    <a:pt x="632" y="108"/>
                    <a:pt x="632" y="108"/>
                    <a:pt x="632" y="108"/>
                  </a:cubicBezTo>
                  <a:cubicBezTo>
                    <a:pt x="632" y="109"/>
                    <a:pt x="632" y="109"/>
                    <a:pt x="632" y="109"/>
                  </a:cubicBezTo>
                  <a:cubicBezTo>
                    <a:pt x="635" y="110"/>
                    <a:pt x="635" y="110"/>
                    <a:pt x="635" y="110"/>
                  </a:cubicBezTo>
                  <a:cubicBezTo>
                    <a:pt x="635" y="112"/>
                    <a:pt x="635" y="112"/>
                    <a:pt x="635" y="112"/>
                  </a:cubicBezTo>
                  <a:cubicBezTo>
                    <a:pt x="636" y="112"/>
                    <a:pt x="636" y="112"/>
                    <a:pt x="636" y="112"/>
                  </a:cubicBezTo>
                  <a:cubicBezTo>
                    <a:pt x="636" y="111"/>
                    <a:pt x="636" y="111"/>
                    <a:pt x="636" y="111"/>
                  </a:cubicBezTo>
                  <a:cubicBezTo>
                    <a:pt x="638" y="111"/>
                    <a:pt x="638" y="111"/>
                    <a:pt x="638" y="111"/>
                  </a:cubicBezTo>
                  <a:cubicBezTo>
                    <a:pt x="639" y="113"/>
                    <a:pt x="639" y="113"/>
                    <a:pt x="639" y="113"/>
                  </a:cubicBezTo>
                  <a:cubicBezTo>
                    <a:pt x="641" y="113"/>
                    <a:pt x="641" y="113"/>
                    <a:pt x="641" y="113"/>
                  </a:cubicBezTo>
                  <a:cubicBezTo>
                    <a:pt x="642" y="115"/>
                    <a:pt x="642" y="115"/>
                    <a:pt x="642" y="115"/>
                  </a:cubicBezTo>
                  <a:cubicBezTo>
                    <a:pt x="643" y="115"/>
                    <a:pt x="643" y="115"/>
                    <a:pt x="643" y="115"/>
                  </a:cubicBezTo>
                  <a:cubicBezTo>
                    <a:pt x="645" y="114"/>
                    <a:pt x="645" y="114"/>
                    <a:pt x="645" y="114"/>
                  </a:cubicBezTo>
                  <a:cubicBezTo>
                    <a:pt x="650" y="115"/>
                    <a:pt x="650" y="115"/>
                    <a:pt x="650" y="115"/>
                  </a:cubicBezTo>
                  <a:cubicBezTo>
                    <a:pt x="651" y="116"/>
                    <a:pt x="651" y="116"/>
                    <a:pt x="651" y="116"/>
                  </a:cubicBezTo>
                  <a:cubicBezTo>
                    <a:pt x="649" y="118"/>
                    <a:pt x="649" y="118"/>
                    <a:pt x="649" y="118"/>
                  </a:cubicBezTo>
                  <a:cubicBezTo>
                    <a:pt x="650" y="119"/>
                    <a:pt x="650" y="119"/>
                    <a:pt x="650" y="119"/>
                  </a:cubicBezTo>
                  <a:cubicBezTo>
                    <a:pt x="649" y="120"/>
                    <a:pt x="649" y="120"/>
                    <a:pt x="649" y="120"/>
                  </a:cubicBezTo>
                  <a:cubicBezTo>
                    <a:pt x="650" y="122"/>
                    <a:pt x="650" y="122"/>
                    <a:pt x="650" y="122"/>
                  </a:cubicBezTo>
                  <a:cubicBezTo>
                    <a:pt x="649" y="123"/>
                    <a:pt x="649" y="123"/>
                    <a:pt x="649" y="123"/>
                  </a:cubicBezTo>
                  <a:cubicBezTo>
                    <a:pt x="648" y="123"/>
                    <a:pt x="648" y="123"/>
                    <a:pt x="648" y="123"/>
                  </a:cubicBezTo>
                  <a:cubicBezTo>
                    <a:pt x="647" y="122"/>
                    <a:pt x="647" y="122"/>
                    <a:pt x="647" y="122"/>
                  </a:cubicBezTo>
                  <a:cubicBezTo>
                    <a:pt x="644" y="121"/>
                    <a:pt x="644" y="121"/>
                    <a:pt x="644" y="121"/>
                  </a:cubicBezTo>
                  <a:cubicBezTo>
                    <a:pt x="642" y="119"/>
                    <a:pt x="642" y="119"/>
                    <a:pt x="642" y="119"/>
                  </a:cubicBezTo>
                  <a:cubicBezTo>
                    <a:pt x="641" y="118"/>
                    <a:pt x="641" y="118"/>
                    <a:pt x="641" y="118"/>
                  </a:cubicBezTo>
                  <a:cubicBezTo>
                    <a:pt x="642" y="116"/>
                    <a:pt x="642" y="116"/>
                    <a:pt x="642" y="116"/>
                  </a:cubicBezTo>
                  <a:cubicBezTo>
                    <a:pt x="641" y="114"/>
                    <a:pt x="641" y="114"/>
                    <a:pt x="641" y="114"/>
                  </a:cubicBezTo>
                  <a:cubicBezTo>
                    <a:pt x="638" y="114"/>
                    <a:pt x="638" y="114"/>
                    <a:pt x="638" y="114"/>
                  </a:cubicBezTo>
                  <a:cubicBezTo>
                    <a:pt x="634" y="114"/>
                    <a:pt x="634" y="114"/>
                    <a:pt x="634" y="114"/>
                  </a:cubicBezTo>
                  <a:cubicBezTo>
                    <a:pt x="633" y="113"/>
                    <a:pt x="633" y="113"/>
                    <a:pt x="633" y="113"/>
                  </a:cubicBezTo>
                  <a:cubicBezTo>
                    <a:pt x="631" y="113"/>
                    <a:pt x="631" y="113"/>
                    <a:pt x="631" y="113"/>
                  </a:cubicBezTo>
                  <a:cubicBezTo>
                    <a:pt x="631" y="114"/>
                    <a:pt x="631" y="114"/>
                    <a:pt x="631" y="114"/>
                  </a:cubicBezTo>
                  <a:cubicBezTo>
                    <a:pt x="633" y="115"/>
                    <a:pt x="633" y="115"/>
                    <a:pt x="633" y="115"/>
                  </a:cubicBezTo>
                  <a:cubicBezTo>
                    <a:pt x="637" y="115"/>
                    <a:pt x="637" y="115"/>
                    <a:pt x="637" y="115"/>
                  </a:cubicBezTo>
                  <a:cubicBezTo>
                    <a:pt x="640" y="116"/>
                    <a:pt x="640" y="116"/>
                    <a:pt x="640" y="116"/>
                  </a:cubicBezTo>
                  <a:cubicBezTo>
                    <a:pt x="640" y="118"/>
                    <a:pt x="640" y="118"/>
                    <a:pt x="640" y="118"/>
                  </a:cubicBezTo>
                  <a:cubicBezTo>
                    <a:pt x="640" y="118"/>
                    <a:pt x="640" y="118"/>
                    <a:pt x="640" y="118"/>
                  </a:cubicBezTo>
                  <a:cubicBezTo>
                    <a:pt x="638" y="117"/>
                    <a:pt x="638" y="117"/>
                    <a:pt x="638" y="117"/>
                  </a:cubicBezTo>
                  <a:cubicBezTo>
                    <a:pt x="634" y="117"/>
                    <a:pt x="634" y="117"/>
                    <a:pt x="634" y="117"/>
                  </a:cubicBezTo>
                  <a:cubicBezTo>
                    <a:pt x="632" y="118"/>
                    <a:pt x="632" y="118"/>
                    <a:pt x="632" y="118"/>
                  </a:cubicBezTo>
                  <a:cubicBezTo>
                    <a:pt x="632" y="117"/>
                    <a:pt x="632" y="117"/>
                    <a:pt x="632" y="117"/>
                  </a:cubicBezTo>
                  <a:cubicBezTo>
                    <a:pt x="631" y="116"/>
                    <a:pt x="631" y="116"/>
                    <a:pt x="631" y="116"/>
                  </a:cubicBezTo>
                  <a:cubicBezTo>
                    <a:pt x="628" y="115"/>
                    <a:pt x="628" y="115"/>
                    <a:pt x="628" y="115"/>
                  </a:cubicBezTo>
                  <a:cubicBezTo>
                    <a:pt x="627" y="114"/>
                    <a:pt x="627" y="114"/>
                    <a:pt x="627" y="114"/>
                  </a:cubicBezTo>
                  <a:cubicBezTo>
                    <a:pt x="627" y="115"/>
                    <a:pt x="627" y="115"/>
                    <a:pt x="627" y="115"/>
                  </a:cubicBezTo>
                  <a:cubicBezTo>
                    <a:pt x="630" y="117"/>
                    <a:pt x="630" y="117"/>
                    <a:pt x="630" y="117"/>
                  </a:cubicBezTo>
                  <a:cubicBezTo>
                    <a:pt x="630" y="117"/>
                    <a:pt x="630" y="117"/>
                    <a:pt x="630" y="117"/>
                  </a:cubicBezTo>
                  <a:cubicBezTo>
                    <a:pt x="630" y="119"/>
                    <a:pt x="630" y="119"/>
                    <a:pt x="630" y="119"/>
                  </a:cubicBezTo>
                  <a:cubicBezTo>
                    <a:pt x="631" y="119"/>
                    <a:pt x="631" y="119"/>
                    <a:pt x="631" y="119"/>
                  </a:cubicBezTo>
                  <a:cubicBezTo>
                    <a:pt x="631" y="119"/>
                    <a:pt x="631" y="119"/>
                    <a:pt x="631" y="119"/>
                  </a:cubicBezTo>
                  <a:cubicBezTo>
                    <a:pt x="632" y="119"/>
                    <a:pt x="632" y="119"/>
                    <a:pt x="632" y="119"/>
                  </a:cubicBezTo>
                  <a:cubicBezTo>
                    <a:pt x="634" y="118"/>
                    <a:pt x="634" y="118"/>
                    <a:pt x="634" y="118"/>
                  </a:cubicBezTo>
                  <a:cubicBezTo>
                    <a:pt x="634" y="118"/>
                    <a:pt x="634" y="118"/>
                    <a:pt x="634" y="118"/>
                  </a:cubicBezTo>
                  <a:cubicBezTo>
                    <a:pt x="635" y="118"/>
                    <a:pt x="635" y="118"/>
                    <a:pt x="635" y="118"/>
                  </a:cubicBezTo>
                  <a:cubicBezTo>
                    <a:pt x="636" y="118"/>
                    <a:pt x="636" y="118"/>
                    <a:pt x="636" y="118"/>
                  </a:cubicBezTo>
                  <a:cubicBezTo>
                    <a:pt x="638" y="119"/>
                    <a:pt x="638" y="119"/>
                    <a:pt x="638" y="119"/>
                  </a:cubicBezTo>
                  <a:cubicBezTo>
                    <a:pt x="640" y="121"/>
                    <a:pt x="640" y="121"/>
                    <a:pt x="640" y="121"/>
                  </a:cubicBezTo>
                  <a:cubicBezTo>
                    <a:pt x="640" y="122"/>
                    <a:pt x="640" y="122"/>
                    <a:pt x="640" y="122"/>
                  </a:cubicBezTo>
                  <a:cubicBezTo>
                    <a:pt x="638" y="122"/>
                    <a:pt x="638" y="122"/>
                    <a:pt x="638" y="122"/>
                  </a:cubicBezTo>
                  <a:cubicBezTo>
                    <a:pt x="636" y="123"/>
                    <a:pt x="636" y="123"/>
                    <a:pt x="636" y="123"/>
                  </a:cubicBezTo>
                  <a:cubicBezTo>
                    <a:pt x="636" y="124"/>
                    <a:pt x="636" y="124"/>
                    <a:pt x="636" y="124"/>
                  </a:cubicBezTo>
                  <a:cubicBezTo>
                    <a:pt x="638" y="123"/>
                    <a:pt x="638" y="123"/>
                    <a:pt x="638" y="123"/>
                  </a:cubicBezTo>
                  <a:cubicBezTo>
                    <a:pt x="639" y="123"/>
                    <a:pt x="639" y="123"/>
                    <a:pt x="639" y="123"/>
                  </a:cubicBezTo>
                  <a:cubicBezTo>
                    <a:pt x="641" y="123"/>
                    <a:pt x="641" y="123"/>
                    <a:pt x="641" y="123"/>
                  </a:cubicBezTo>
                  <a:cubicBezTo>
                    <a:pt x="642" y="125"/>
                    <a:pt x="642" y="125"/>
                    <a:pt x="642" y="125"/>
                  </a:cubicBezTo>
                  <a:cubicBezTo>
                    <a:pt x="644" y="126"/>
                    <a:pt x="644" y="126"/>
                    <a:pt x="644" y="126"/>
                  </a:cubicBezTo>
                  <a:cubicBezTo>
                    <a:pt x="644" y="127"/>
                    <a:pt x="644" y="127"/>
                    <a:pt x="644" y="127"/>
                  </a:cubicBezTo>
                  <a:cubicBezTo>
                    <a:pt x="642" y="130"/>
                    <a:pt x="642" y="130"/>
                    <a:pt x="642" y="130"/>
                  </a:cubicBezTo>
                  <a:cubicBezTo>
                    <a:pt x="641" y="133"/>
                    <a:pt x="641" y="133"/>
                    <a:pt x="641" y="133"/>
                  </a:cubicBezTo>
                  <a:cubicBezTo>
                    <a:pt x="640" y="133"/>
                    <a:pt x="640" y="133"/>
                    <a:pt x="640" y="133"/>
                  </a:cubicBezTo>
                  <a:cubicBezTo>
                    <a:pt x="638" y="135"/>
                    <a:pt x="638" y="135"/>
                    <a:pt x="638" y="135"/>
                  </a:cubicBezTo>
                  <a:cubicBezTo>
                    <a:pt x="637" y="134"/>
                    <a:pt x="637" y="134"/>
                    <a:pt x="637" y="134"/>
                  </a:cubicBezTo>
                  <a:cubicBezTo>
                    <a:pt x="635" y="135"/>
                    <a:pt x="635" y="135"/>
                    <a:pt x="635" y="135"/>
                  </a:cubicBezTo>
                  <a:cubicBezTo>
                    <a:pt x="634" y="134"/>
                    <a:pt x="634" y="134"/>
                    <a:pt x="634" y="134"/>
                  </a:cubicBezTo>
                  <a:cubicBezTo>
                    <a:pt x="634" y="133"/>
                    <a:pt x="634" y="133"/>
                    <a:pt x="634" y="133"/>
                  </a:cubicBezTo>
                  <a:cubicBezTo>
                    <a:pt x="632" y="132"/>
                    <a:pt x="632" y="132"/>
                    <a:pt x="632" y="132"/>
                  </a:cubicBezTo>
                  <a:cubicBezTo>
                    <a:pt x="630" y="132"/>
                    <a:pt x="630" y="132"/>
                    <a:pt x="630" y="132"/>
                  </a:cubicBezTo>
                  <a:cubicBezTo>
                    <a:pt x="631" y="133"/>
                    <a:pt x="631" y="133"/>
                    <a:pt x="631" y="133"/>
                  </a:cubicBezTo>
                  <a:cubicBezTo>
                    <a:pt x="632" y="134"/>
                    <a:pt x="632" y="134"/>
                    <a:pt x="632" y="134"/>
                  </a:cubicBezTo>
                  <a:cubicBezTo>
                    <a:pt x="633" y="135"/>
                    <a:pt x="633" y="135"/>
                    <a:pt x="633" y="135"/>
                  </a:cubicBezTo>
                  <a:cubicBezTo>
                    <a:pt x="634" y="135"/>
                    <a:pt x="634" y="135"/>
                    <a:pt x="634" y="135"/>
                  </a:cubicBezTo>
                  <a:cubicBezTo>
                    <a:pt x="636" y="136"/>
                    <a:pt x="636" y="136"/>
                    <a:pt x="636" y="136"/>
                  </a:cubicBezTo>
                  <a:cubicBezTo>
                    <a:pt x="636" y="139"/>
                    <a:pt x="636" y="139"/>
                    <a:pt x="636" y="139"/>
                  </a:cubicBezTo>
                  <a:cubicBezTo>
                    <a:pt x="636" y="140"/>
                    <a:pt x="636" y="140"/>
                    <a:pt x="636" y="140"/>
                  </a:cubicBezTo>
                  <a:cubicBezTo>
                    <a:pt x="634" y="140"/>
                    <a:pt x="634" y="140"/>
                    <a:pt x="634" y="140"/>
                  </a:cubicBezTo>
                  <a:cubicBezTo>
                    <a:pt x="632" y="142"/>
                    <a:pt x="632" y="142"/>
                    <a:pt x="632" y="142"/>
                  </a:cubicBezTo>
                  <a:cubicBezTo>
                    <a:pt x="631" y="142"/>
                    <a:pt x="631" y="142"/>
                    <a:pt x="631" y="142"/>
                  </a:cubicBezTo>
                  <a:cubicBezTo>
                    <a:pt x="629" y="139"/>
                    <a:pt x="629" y="139"/>
                    <a:pt x="629" y="139"/>
                  </a:cubicBezTo>
                  <a:cubicBezTo>
                    <a:pt x="627" y="140"/>
                    <a:pt x="627" y="140"/>
                    <a:pt x="627" y="140"/>
                  </a:cubicBezTo>
                  <a:cubicBezTo>
                    <a:pt x="626" y="139"/>
                    <a:pt x="626" y="139"/>
                    <a:pt x="626" y="139"/>
                  </a:cubicBezTo>
                  <a:cubicBezTo>
                    <a:pt x="624" y="139"/>
                    <a:pt x="624" y="139"/>
                    <a:pt x="624" y="139"/>
                  </a:cubicBezTo>
                  <a:cubicBezTo>
                    <a:pt x="623" y="139"/>
                    <a:pt x="623" y="139"/>
                    <a:pt x="623" y="139"/>
                  </a:cubicBezTo>
                  <a:cubicBezTo>
                    <a:pt x="624" y="141"/>
                    <a:pt x="624" y="141"/>
                    <a:pt x="624" y="141"/>
                  </a:cubicBezTo>
                  <a:cubicBezTo>
                    <a:pt x="629" y="143"/>
                    <a:pt x="629" y="143"/>
                    <a:pt x="629" y="143"/>
                  </a:cubicBezTo>
                  <a:cubicBezTo>
                    <a:pt x="631" y="144"/>
                    <a:pt x="631" y="144"/>
                    <a:pt x="631" y="144"/>
                  </a:cubicBezTo>
                  <a:cubicBezTo>
                    <a:pt x="631" y="145"/>
                    <a:pt x="631" y="145"/>
                    <a:pt x="631" y="145"/>
                  </a:cubicBezTo>
                  <a:cubicBezTo>
                    <a:pt x="629" y="145"/>
                    <a:pt x="629" y="145"/>
                    <a:pt x="629" y="145"/>
                  </a:cubicBezTo>
                  <a:cubicBezTo>
                    <a:pt x="628" y="147"/>
                    <a:pt x="628" y="147"/>
                    <a:pt x="628" y="147"/>
                  </a:cubicBezTo>
                  <a:cubicBezTo>
                    <a:pt x="627" y="147"/>
                    <a:pt x="627" y="147"/>
                    <a:pt x="627" y="147"/>
                  </a:cubicBezTo>
                  <a:cubicBezTo>
                    <a:pt x="625" y="146"/>
                    <a:pt x="625" y="146"/>
                    <a:pt x="625" y="146"/>
                  </a:cubicBezTo>
                  <a:cubicBezTo>
                    <a:pt x="624" y="146"/>
                    <a:pt x="624" y="146"/>
                    <a:pt x="624" y="146"/>
                  </a:cubicBezTo>
                  <a:cubicBezTo>
                    <a:pt x="622" y="147"/>
                    <a:pt x="622" y="147"/>
                    <a:pt x="622" y="147"/>
                  </a:cubicBezTo>
                  <a:cubicBezTo>
                    <a:pt x="620" y="147"/>
                    <a:pt x="620" y="147"/>
                    <a:pt x="620" y="147"/>
                  </a:cubicBezTo>
                  <a:cubicBezTo>
                    <a:pt x="618" y="146"/>
                    <a:pt x="618" y="146"/>
                    <a:pt x="618" y="146"/>
                  </a:cubicBezTo>
                  <a:cubicBezTo>
                    <a:pt x="615" y="145"/>
                    <a:pt x="615" y="145"/>
                    <a:pt x="615" y="145"/>
                  </a:cubicBezTo>
                  <a:cubicBezTo>
                    <a:pt x="613" y="146"/>
                    <a:pt x="613" y="146"/>
                    <a:pt x="613" y="146"/>
                  </a:cubicBezTo>
                  <a:cubicBezTo>
                    <a:pt x="612" y="149"/>
                    <a:pt x="612" y="149"/>
                    <a:pt x="612" y="149"/>
                  </a:cubicBezTo>
                  <a:cubicBezTo>
                    <a:pt x="610" y="150"/>
                    <a:pt x="610" y="150"/>
                    <a:pt x="610" y="150"/>
                  </a:cubicBezTo>
                  <a:cubicBezTo>
                    <a:pt x="612" y="150"/>
                    <a:pt x="612" y="150"/>
                    <a:pt x="612" y="150"/>
                  </a:cubicBezTo>
                  <a:cubicBezTo>
                    <a:pt x="613" y="151"/>
                    <a:pt x="613" y="151"/>
                    <a:pt x="613" y="151"/>
                  </a:cubicBezTo>
                  <a:cubicBezTo>
                    <a:pt x="613" y="152"/>
                    <a:pt x="613" y="152"/>
                    <a:pt x="613" y="152"/>
                  </a:cubicBezTo>
                  <a:cubicBezTo>
                    <a:pt x="610" y="154"/>
                    <a:pt x="610" y="154"/>
                    <a:pt x="610" y="154"/>
                  </a:cubicBezTo>
                  <a:cubicBezTo>
                    <a:pt x="610" y="156"/>
                    <a:pt x="610" y="156"/>
                    <a:pt x="610" y="156"/>
                  </a:cubicBezTo>
                  <a:cubicBezTo>
                    <a:pt x="608" y="157"/>
                    <a:pt x="608" y="157"/>
                    <a:pt x="608" y="157"/>
                  </a:cubicBezTo>
                  <a:cubicBezTo>
                    <a:pt x="607" y="156"/>
                    <a:pt x="607" y="156"/>
                    <a:pt x="607" y="156"/>
                  </a:cubicBezTo>
                  <a:cubicBezTo>
                    <a:pt x="607" y="157"/>
                    <a:pt x="607" y="157"/>
                    <a:pt x="607" y="157"/>
                  </a:cubicBezTo>
                  <a:cubicBezTo>
                    <a:pt x="607" y="158"/>
                    <a:pt x="607" y="158"/>
                    <a:pt x="607" y="158"/>
                  </a:cubicBezTo>
                  <a:cubicBezTo>
                    <a:pt x="605" y="159"/>
                    <a:pt x="605" y="159"/>
                    <a:pt x="605" y="159"/>
                  </a:cubicBezTo>
                  <a:cubicBezTo>
                    <a:pt x="604" y="158"/>
                    <a:pt x="604" y="158"/>
                    <a:pt x="604" y="158"/>
                  </a:cubicBezTo>
                  <a:cubicBezTo>
                    <a:pt x="604" y="157"/>
                    <a:pt x="604" y="157"/>
                    <a:pt x="604" y="157"/>
                  </a:cubicBezTo>
                  <a:cubicBezTo>
                    <a:pt x="604" y="157"/>
                    <a:pt x="604" y="157"/>
                    <a:pt x="604" y="157"/>
                  </a:cubicBezTo>
                  <a:cubicBezTo>
                    <a:pt x="603" y="158"/>
                    <a:pt x="603" y="158"/>
                    <a:pt x="603" y="158"/>
                  </a:cubicBezTo>
                  <a:cubicBezTo>
                    <a:pt x="601" y="161"/>
                    <a:pt x="601" y="161"/>
                    <a:pt x="601" y="161"/>
                  </a:cubicBezTo>
                  <a:cubicBezTo>
                    <a:pt x="600" y="161"/>
                    <a:pt x="600" y="161"/>
                    <a:pt x="600" y="161"/>
                  </a:cubicBezTo>
                  <a:cubicBezTo>
                    <a:pt x="596" y="159"/>
                    <a:pt x="596" y="159"/>
                    <a:pt x="596" y="159"/>
                  </a:cubicBezTo>
                  <a:cubicBezTo>
                    <a:pt x="594" y="159"/>
                    <a:pt x="594" y="159"/>
                    <a:pt x="594" y="159"/>
                  </a:cubicBezTo>
                  <a:cubicBezTo>
                    <a:pt x="594" y="160"/>
                    <a:pt x="594" y="160"/>
                    <a:pt x="594" y="160"/>
                  </a:cubicBezTo>
                  <a:cubicBezTo>
                    <a:pt x="591" y="159"/>
                    <a:pt x="591" y="159"/>
                    <a:pt x="591" y="159"/>
                  </a:cubicBezTo>
                  <a:cubicBezTo>
                    <a:pt x="588" y="155"/>
                    <a:pt x="588" y="155"/>
                    <a:pt x="588" y="155"/>
                  </a:cubicBezTo>
                  <a:cubicBezTo>
                    <a:pt x="587" y="151"/>
                    <a:pt x="587" y="151"/>
                    <a:pt x="587" y="151"/>
                  </a:cubicBezTo>
                  <a:cubicBezTo>
                    <a:pt x="588" y="150"/>
                    <a:pt x="588" y="150"/>
                    <a:pt x="588" y="150"/>
                  </a:cubicBezTo>
                  <a:cubicBezTo>
                    <a:pt x="588" y="149"/>
                    <a:pt x="588" y="149"/>
                    <a:pt x="588" y="149"/>
                  </a:cubicBezTo>
                  <a:cubicBezTo>
                    <a:pt x="588" y="148"/>
                    <a:pt x="588" y="148"/>
                    <a:pt x="588" y="148"/>
                  </a:cubicBezTo>
                  <a:cubicBezTo>
                    <a:pt x="588" y="147"/>
                    <a:pt x="588" y="147"/>
                    <a:pt x="588" y="147"/>
                  </a:cubicBezTo>
                  <a:cubicBezTo>
                    <a:pt x="586" y="148"/>
                    <a:pt x="586" y="148"/>
                    <a:pt x="586" y="148"/>
                  </a:cubicBezTo>
                  <a:cubicBezTo>
                    <a:pt x="586" y="150"/>
                    <a:pt x="586" y="150"/>
                    <a:pt x="586" y="150"/>
                  </a:cubicBezTo>
                  <a:cubicBezTo>
                    <a:pt x="586" y="152"/>
                    <a:pt x="586" y="152"/>
                    <a:pt x="586" y="152"/>
                  </a:cubicBezTo>
                  <a:cubicBezTo>
                    <a:pt x="585" y="154"/>
                    <a:pt x="585" y="154"/>
                    <a:pt x="585" y="154"/>
                  </a:cubicBezTo>
                  <a:cubicBezTo>
                    <a:pt x="586" y="155"/>
                    <a:pt x="586" y="155"/>
                    <a:pt x="586" y="155"/>
                  </a:cubicBezTo>
                  <a:cubicBezTo>
                    <a:pt x="586" y="156"/>
                    <a:pt x="586" y="156"/>
                    <a:pt x="586" y="156"/>
                  </a:cubicBezTo>
                  <a:cubicBezTo>
                    <a:pt x="585" y="156"/>
                    <a:pt x="585" y="156"/>
                    <a:pt x="585" y="156"/>
                  </a:cubicBezTo>
                  <a:cubicBezTo>
                    <a:pt x="583" y="156"/>
                    <a:pt x="583" y="156"/>
                    <a:pt x="583" y="156"/>
                  </a:cubicBezTo>
                  <a:cubicBezTo>
                    <a:pt x="582" y="156"/>
                    <a:pt x="582" y="156"/>
                    <a:pt x="582" y="156"/>
                  </a:cubicBezTo>
                  <a:cubicBezTo>
                    <a:pt x="581" y="156"/>
                    <a:pt x="581" y="156"/>
                    <a:pt x="581" y="156"/>
                  </a:cubicBezTo>
                  <a:cubicBezTo>
                    <a:pt x="582" y="158"/>
                    <a:pt x="582" y="158"/>
                    <a:pt x="582" y="158"/>
                  </a:cubicBezTo>
                  <a:cubicBezTo>
                    <a:pt x="581" y="161"/>
                    <a:pt x="581" y="161"/>
                    <a:pt x="581" y="161"/>
                  </a:cubicBezTo>
                  <a:cubicBezTo>
                    <a:pt x="582" y="161"/>
                    <a:pt x="582" y="161"/>
                    <a:pt x="582" y="161"/>
                  </a:cubicBezTo>
                  <a:cubicBezTo>
                    <a:pt x="584" y="158"/>
                    <a:pt x="584" y="158"/>
                    <a:pt x="584" y="158"/>
                  </a:cubicBezTo>
                  <a:cubicBezTo>
                    <a:pt x="585" y="158"/>
                    <a:pt x="585" y="158"/>
                    <a:pt x="585" y="158"/>
                  </a:cubicBezTo>
                  <a:cubicBezTo>
                    <a:pt x="586" y="157"/>
                    <a:pt x="586" y="157"/>
                    <a:pt x="586" y="157"/>
                  </a:cubicBezTo>
                  <a:cubicBezTo>
                    <a:pt x="587" y="157"/>
                    <a:pt x="587" y="157"/>
                    <a:pt x="587" y="157"/>
                  </a:cubicBezTo>
                  <a:cubicBezTo>
                    <a:pt x="589" y="158"/>
                    <a:pt x="589" y="158"/>
                    <a:pt x="589" y="158"/>
                  </a:cubicBezTo>
                  <a:cubicBezTo>
                    <a:pt x="591" y="160"/>
                    <a:pt x="591" y="160"/>
                    <a:pt x="591" y="160"/>
                  </a:cubicBezTo>
                  <a:cubicBezTo>
                    <a:pt x="590" y="162"/>
                    <a:pt x="590" y="162"/>
                    <a:pt x="590" y="162"/>
                  </a:cubicBezTo>
                  <a:cubicBezTo>
                    <a:pt x="592" y="161"/>
                    <a:pt x="592" y="161"/>
                    <a:pt x="592" y="161"/>
                  </a:cubicBezTo>
                  <a:cubicBezTo>
                    <a:pt x="595" y="160"/>
                    <a:pt x="595" y="160"/>
                    <a:pt x="595" y="160"/>
                  </a:cubicBezTo>
                  <a:cubicBezTo>
                    <a:pt x="597" y="161"/>
                    <a:pt x="597" y="161"/>
                    <a:pt x="597" y="161"/>
                  </a:cubicBezTo>
                  <a:cubicBezTo>
                    <a:pt x="597" y="163"/>
                    <a:pt x="597" y="163"/>
                    <a:pt x="597" y="163"/>
                  </a:cubicBezTo>
                  <a:cubicBezTo>
                    <a:pt x="597" y="164"/>
                    <a:pt x="597" y="164"/>
                    <a:pt x="597" y="164"/>
                  </a:cubicBezTo>
                  <a:cubicBezTo>
                    <a:pt x="596" y="167"/>
                    <a:pt x="596" y="167"/>
                    <a:pt x="596" y="167"/>
                  </a:cubicBezTo>
                  <a:cubicBezTo>
                    <a:pt x="595" y="167"/>
                    <a:pt x="595" y="167"/>
                    <a:pt x="595" y="167"/>
                  </a:cubicBezTo>
                  <a:cubicBezTo>
                    <a:pt x="594" y="168"/>
                    <a:pt x="594" y="168"/>
                    <a:pt x="594" y="168"/>
                  </a:cubicBezTo>
                  <a:cubicBezTo>
                    <a:pt x="595" y="168"/>
                    <a:pt x="595" y="168"/>
                    <a:pt x="595" y="168"/>
                  </a:cubicBezTo>
                  <a:cubicBezTo>
                    <a:pt x="596" y="168"/>
                    <a:pt x="596" y="168"/>
                    <a:pt x="596" y="168"/>
                  </a:cubicBezTo>
                  <a:cubicBezTo>
                    <a:pt x="596" y="170"/>
                    <a:pt x="596" y="170"/>
                    <a:pt x="596" y="170"/>
                  </a:cubicBezTo>
                  <a:cubicBezTo>
                    <a:pt x="595" y="171"/>
                    <a:pt x="595" y="171"/>
                    <a:pt x="595" y="171"/>
                  </a:cubicBezTo>
                  <a:cubicBezTo>
                    <a:pt x="596" y="171"/>
                    <a:pt x="596" y="171"/>
                    <a:pt x="596" y="171"/>
                  </a:cubicBezTo>
                  <a:cubicBezTo>
                    <a:pt x="597" y="170"/>
                    <a:pt x="597" y="170"/>
                    <a:pt x="597" y="170"/>
                  </a:cubicBezTo>
                  <a:cubicBezTo>
                    <a:pt x="599" y="169"/>
                    <a:pt x="599" y="169"/>
                    <a:pt x="599" y="169"/>
                  </a:cubicBezTo>
                  <a:cubicBezTo>
                    <a:pt x="600" y="169"/>
                    <a:pt x="600" y="169"/>
                    <a:pt x="600" y="169"/>
                  </a:cubicBezTo>
                  <a:cubicBezTo>
                    <a:pt x="601" y="168"/>
                    <a:pt x="601" y="168"/>
                    <a:pt x="601" y="168"/>
                  </a:cubicBezTo>
                  <a:cubicBezTo>
                    <a:pt x="602" y="169"/>
                    <a:pt x="602" y="169"/>
                    <a:pt x="602" y="169"/>
                  </a:cubicBezTo>
                  <a:cubicBezTo>
                    <a:pt x="602" y="170"/>
                    <a:pt x="602" y="170"/>
                    <a:pt x="602" y="170"/>
                  </a:cubicBezTo>
                  <a:cubicBezTo>
                    <a:pt x="602" y="172"/>
                    <a:pt x="602" y="172"/>
                    <a:pt x="602" y="172"/>
                  </a:cubicBezTo>
                  <a:cubicBezTo>
                    <a:pt x="601" y="174"/>
                    <a:pt x="601" y="174"/>
                    <a:pt x="601" y="174"/>
                  </a:cubicBezTo>
                  <a:cubicBezTo>
                    <a:pt x="600" y="178"/>
                    <a:pt x="600" y="178"/>
                    <a:pt x="600" y="178"/>
                  </a:cubicBezTo>
                  <a:cubicBezTo>
                    <a:pt x="598" y="178"/>
                    <a:pt x="598" y="178"/>
                    <a:pt x="598" y="178"/>
                  </a:cubicBezTo>
                  <a:cubicBezTo>
                    <a:pt x="596" y="179"/>
                    <a:pt x="596" y="179"/>
                    <a:pt x="596" y="179"/>
                  </a:cubicBezTo>
                  <a:cubicBezTo>
                    <a:pt x="595" y="181"/>
                    <a:pt x="595" y="181"/>
                    <a:pt x="595" y="181"/>
                  </a:cubicBezTo>
                  <a:cubicBezTo>
                    <a:pt x="593" y="182"/>
                    <a:pt x="593" y="182"/>
                    <a:pt x="593" y="182"/>
                  </a:cubicBezTo>
                  <a:cubicBezTo>
                    <a:pt x="593" y="182"/>
                    <a:pt x="593" y="182"/>
                    <a:pt x="593" y="182"/>
                  </a:cubicBezTo>
                  <a:cubicBezTo>
                    <a:pt x="593" y="180"/>
                    <a:pt x="593" y="180"/>
                    <a:pt x="593" y="180"/>
                  </a:cubicBezTo>
                  <a:cubicBezTo>
                    <a:pt x="594" y="178"/>
                    <a:pt x="594" y="178"/>
                    <a:pt x="594" y="178"/>
                  </a:cubicBezTo>
                  <a:cubicBezTo>
                    <a:pt x="593" y="177"/>
                    <a:pt x="593" y="177"/>
                    <a:pt x="593" y="177"/>
                  </a:cubicBezTo>
                  <a:cubicBezTo>
                    <a:pt x="592" y="178"/>
                    <a:pt x="592" y="178"/>
                    <a:pt x="592" y="178"/>
                  </a:cubicBezTo>
                  <a:cubicBezTo>
                    <a:pt x="591" y="180"/>
                    <a:pt x="591" y="180"/>
                    <a:pt x="591" y="180"/>
                  </a:cubicBezTo>
                  <a:cubicBezTo>
                    <a:pt x="589" y="181"/>
                    <a:pt x="589" y="181"/>
                    <a:pt x="589" y="181"/>
                  </a:cubicBezTo>
                  <a:cubicBezTo>
                    <a:pt x="587" y="183"/>
                    <a:pt x="587" y="183"/>
                    <a:pt x="587" y="183"/>
                  </a:cubicBezTo>
                  <a:cubicBezTo>
                    <a:pt x="586" y="182"/>
                    <a:pt x="586" y="182"/>
                    <a:pt x="586" y="182"/>
                  </a:cubicBezTo>
                  <a:cubicBezTo>
                    <a:pt x="584" y="182"/>
                    <a:pt x="584" y="182"/>
                    <a:pt x="584" y="182"/>
                  </a:cubicBezTo>
                  <a:cubicBezTo>
                    <a:pt x="582" y="185"/>
                    <a:pt x="582" y="185"/>
                    <a:pt x="582" y="185"/>
                  </a:cubicBezTo>
                  <a:cubicBezTo>
                    <a:pt x="581" y="184"/>
                    <a:pt x="581" y="184"/>
                    <a:pt x="581" y="184"/>
                  </a:cubicBezTo>
                  <a:cubicBezTo>
                    <a:pt x="579" y="185"/>
                    <a:pt x="579" y="185"/>
                    <a:pt x="579" y="185"/>
                  </a:cubicBezTo>
                  <a:cubicBezTo>
                    <a:pt x="578" y="185"/>
                    <a:pt x="578" y="185"/>
                    <a:pt x="578" y="185"/>
                  </a:cubicBezTo>
                  <a:cubicBezTo>
                    <a:pt x="577" y="183"/>
                    <a:pt x="577" y="183"/>
                    <a:pt x="577" y="183"/>
                  </a:cubicBezTo>
                  <a:cubicBezTo>
                    <a:pt x="576" y="183"/>
                    <a:pt x="576" y="183"/>
                    <a:pt x="576" y="183"/>
                  </a:cubicBezTo>
                  <a:cubicBezTo>
                    <a:pt x="578" y="182"/>
                    <a:pt x="578" y="182"/>
                    <a:pt x="578" y="182"/>
                  </a:cubicBezTo>
                  <a:cubicBezTo>
                    <a:pt x="579" y="180"/>
                    <a:pt x="579" y="180"/>
                    <a:pt x="579" y="180"/>
                  </a:cubicBezTo>
                  <a:cubicBezTo>
                    <a:pt x="579" y="179"/>
                    <a:pt x="579" y="179"/>
                    <a:pt x="579" y="179"/>
                  </a:cubicBezTo>
                  <a:cubicBezTo>
                    <a:pt x="577" y="176"/>
                    <a:pt x="577" y="176"/>
                    <a:pt x="577" y="176"/>
                  </a:cubicBezTo>
                  <a:cubicBezTo>
                    <a:pt x="576" y="177"/>
                    <a:pt x="576" y="177"/>
                    <a:pt x="576" y="177"/>
                  </a:cubicBezTo>
                  <a:cubicBezTo>
                    <a:pt x="574" y="176"/>
                    <a:pt x="574" y="176"/>
                    <a:pt x="574" y="176"/>
                  </a:cubicBezTo>
                  <a:cubicBezTo>
                    <a:pt x="573" y="175"/>
                    <a:pt x="573" y="175"/>
                    <a:pt x="573" y="175"/>
                  </a:cubicBezTo>
                  <a:cubicBezTo>
                    <a:pt x="574" y="173"/>
                    <a:pt x="574" y="173"/>
                    <a:pt x="574" y="173"/>
                  </a:cubicBezTo>
                  <a:cubicBezTo>
                    <a:pt x="576" y="173"/>
                    <a:pt x="576" y="173"/>
                    <a:pt x="576" y="173"/>
                  </a:cubicBezTo>
                  <a:cubicBezTo>
                    <a:pt x="574" y="172"/>
                    <a:pt x="574" y="172"/>
                    <a:pt x="574" y="172"/>
                  </a:cubicBezTo>
                  <a:cubicBezTo>
                    <a:pt x="573" y="172"/>
                    <a:pt x="573" y="172"/>
                    <a:pt x="573" y="172"/>
                  </a:cubicBezTo>
                  <a:cubicBezTo>
                    <a:pt x="572" y="170"/>
                    <a:pt x="572" y="170"/>
                    <a:pt x="572" y="170"/>
                  </a:cubicBezTo>
                  <a:cubicBezTo>
                    <a:pt x="573" y="168"/>
                    <a:pt x="573" y="168"/>
                    <a:pt x="573" y="168"/>
                  </a:cubicBezTo>
                  <a:cubicBezTo>
                    <a:pt x="573" y="167"/>
                    <a:pt x="573" y="167"/>
                    <a:pt x="573" y="167"/>
                  </a:cubicBezTo>
                  <a:cubicBezTo>
                    <a:pt x="572" y="165"/>
                    <a:pt x="572" y="165"/>
                    <a:pt x="572" y="165"/>
                  </a:cubicBezTo>
                  <a:cubicBezTo>
                    <a:pt x="572" y="167"/>
                    <a:pt x="572" y="167"/>
                    <a:pt x="572" y="167"/>
                  </a:cubicBezTo>
                  <a:cubicBezTo>
                    <a:pt x="571" y="170"/>
                    <a:pt x="571" y="170"/>
                    <a:pt x="571" y="170"/>
                  </a:cubicBezTo>
                  <a:cubicBezTo>
                    <a:pt x="572" y="172"/>
                    <a:pt x="572" y="172"/>
                    <a:pt x="572" y="172"/>
                  </a:cubicBezTo>
                  <a:cubicBezTo>
                    <a:pt x="572" y="174"/>
                    <a:pt x="572" y="174"/>
                    <a:pt x="572" y="174"/>
                  </a:cubicBezTo>
                  <a:cubicBezTo>
                    <a:pt x="572" y="175"/>
                    <a:pt x="572" y="175"/>
                    <a:pt x="572" y="175"/>
                  </a:cubicBezTo>
                  <a:cubicBezTo>
                    <a:pt x="572" y="177"/>
                    <a:pt x="572" y="177"/>
                    <a:pt x="572" y="177"/>
                  </a:cubicBezTo>
                  <a:cubicBezTo>
                    <a:pt x="570" y="177"/>
                    <a:pt x="570" y="177"/>
                    <a:pt x="570" y="177"/>
                  </a:cubicBezTo>
                  <a:cubicBezTo>
                    <a:pt x="569" y="177"/>
                    <a:pt x="569" y="177"/>
                    <a:pt x="569" y="177"/>
                  </a:cubicBezTo>
                  <a:cubicBezTo>
                    <a:pt x="568" y="177"/>
                    <a:pt x="568" y="177"/>
                    <a:pt x="568" y="177"/>
                  </a:cubicBezTo>
                  <a:cubicBezTo>
                    <a:pt x="566" y="176"/>
                    <a:pt x="566" y="176"/>
                    <a:pt x="566" y="176"/>
                  </a:cubicBezTo>
                  <a:cubicBezTo>
                    <a:pt x="566" y="175"/>
                    <a:pt x="566" y="175"/>
                    <a:pt x="566" y="175"/>
                  </a:cubicBezTo>
                  <a:cubicBezTo>
                    <a:pt x="567" y="172"/>
                    <a:pt x="567" y="172"/>
                    <a:pt x="567" y="172"/>
                  </a:cubicBezTo>
                  <a:cubicBezTo>
                    <a:pt x="567" y="170"/>
                    <a:pt x="567" y="170"/>
                    <a:pt x="567" y="170"/>
                  </a:cubicBezTo>
                  <a:cubicBezTo>
                    <a:pt x="567" y="168"/>
                    <a:pt x="567" y="168"/>
                    <a:pt x="567" y="168"/>
                  </a:cubicBezTo>
                  <a:cubicBezTo>
                    <a:pt x="569" y="167"/>
                    <a:pt x="569" y="167"/>
                    <a:pt x="569" y="167"/>
                  </a:cubicBezTo>
                  <a:cubicBezTo>
                    <a:pt x="567" y="167"/>
                    <a:pt x="567" y="167"/>
                    <a:pt x="567" y="167"/>
                  </a:cubicBezTo>
                  <a:cubicBezTo>
                    <a:pt x="566" y="168"/>
                    <a:pt x="566" y="168"/>
                    <a:pt x="566" y="168"/>
                  </a:cubicBezTo>
                  <a:cubicBezTo>
                    <a:pt x="565" y="170"/>
                    <a:pt x="565" y="170"/>
                    <a:pt x="565" y="170"/>
                  </a:cubicBezTo>
                  <a:cubicBezTo>
                    <a:pt x="566" y="172"/>
                    <a:pt x="566" y="172"/>
                    <a:pt x="566" y="172"/>
                  </a:cubicBezTo>
                  <a:cubicBezTo>
                    <a:pt x="564" y="175"/>
                    <a:pt x="564" y="175"/>
                    <a:pt x="564" y="175"/>
                  </a:cubicBezTo>
                  <a:cubicBezTo>
                    <a:pt x="563" y="175"/>
                    <a:pt x="563" y="175"/>
                    <a:pt x="563" y="175"/>
                  </a:cubicBezTo>
                  <a:cubicBezTo>
                    <a:pt x="561" y="174"/>
                    <a:pt x="561" y="174"/>
                    <a:pt x="561" y="174"/>
                  </a:cubicBezTo>
                  <a:cubicBezTo>
                    <a:pt x="561" y="173"/>
                    <a:pt x="561" y="173"/>
                    <a:pt x="561" y="173"/>
                  </a:cubicBezTo>
                  <a:cubicBezTo>
                    <a:pt x="561" y="172"/>
                    <a:pt x="561" y="172"/>
                    <a:pt x="561" y="172"/>
                  </a:cubicBezTo>
                  <a:cubicBezTo>
                    <a:pt x="561" y="171"/>
                    <a:pt x="561" y="171"/>
                    <a:pt x="561" y="171"/>
                  </a:cubicBezTo>
                  <a:cubicBezTo>
                    <a:pt x="562" y="170"/>
                    <a:pt x="562" y="170"/>
                    <a:pt x="562" y="170"/>
                  </a:cubicBezTo>
                  <a:cubicBezTo>
                    <a:pt x="562" y="169"/>
                    <a:pt x="562" y="169"/>
                    <a:pt x="562" y="169"/>
                  </a:cubicBezTo>
                  <a:cubicBezTo>
                    <a:pt x="562" y="167"/>
                    <a:pt x="562" y="167"/>
                    <a:pt x="562" y="167"/>
                  </a:cubicBezTo>
                  <a:cubicBezTo>
                    <a:pt x="561" y="167"/>
                    <a:pt x="561" y="167"/>
                    <a:pt x="561" y="167"/>
                  </a:cubicBezTo>
                  <a:cubicBezTo>
                    <a:pt x="561" y="167"/>
                    <a:pt x="561" y="167"/>
                    <a:pt x="561" y="167"/>
                  </a:cubicBezTo>
                  <a:cubicBezTo>
                    <a:pt x="560" y="169"/>
                    <a:pt x="560" y="169"/>
                    <a:pt x="560" y="169"/>
                  </a:cubicBezTo>
                  <a:cubicBezTo>
                    <a:pt x="559" y="170"/>
                    <a:pt x="559" y="170"/>
                    <a:pt x="559" y="170"/>
                  </a:cubicBezTo>
                  <a:cubicBezTo>
                    <a:pt x="559" y="172"/>
                    <a:pt x="559" y="172"/>
                    <a:pt x="559" y="172"/>
                  </a:cubicBezTo>
                  <a:cubicBezTo>
                    <a:pt x="559" y="172"/>
                    <a:pt x="559" y="172"/>
                    <a:pt x="559" y="172"/>
                  </a:cubicBezTo>
                  <a:cubicBezTo>
                    <a:pt x="557" y="172"/>
                    <a:pt x="557" y="172"/>
                    <a:pt x="557" y="172"/>
                  </a:cubicBezTo>
                  <a:cubicBezTo>
                    <a:pt x="557" y="173"/>
                    <a:pt x="557" y="173"/>
                    <a:pt x="557" y="173"/>
                  </a:cubicBezTo>
                  <a:cubicBezTo>
                    <a:pt x="556" y="173"/>
                    <a:pt x="556" y="173"/>
                    <a:pt x="556" y="173"/>
                  </a:cubicBezTo>
                  <a:close/>
                  <a:moveTo>
                    <a:pt x="603" y="434"/>
                  </a:moveTo>
                  <a:cubicBezTo>
                    <a:pt x="603" y="437"/>
                    <a:pt x="603" y="437"/>
                    <a:pt x="603" y="437"/>
                  </a:cubicBezTo>
                  <a:cubicBezTo>
                    <a:pt x="603" y="439"/>
                    <a:pt x="603" y="439"/>
                    <a:pt x="603" y="439"/>
                  </a:cubicBezTo>
                  <a:cubicBezTo>
                    <a:pt x="603" y="440"/>
                    <a:pt x="603" y="440"/>
                    <a:pt x="603" y="440"/>
                  </a:cubicBezTo>
                  <a:cubicBezTo>
                    <a:pt x="604" y="439"/>
                    <a:pt x="604" y="439"/>
                    <a:pt x="604" y="439"/>
                  </a:cubicBezTo>
                  <a:cubicBezTo>
                    <a:pt x="604" y="438"/>
                    <a:pt x="604" y="438"/>
                    <a:pt x="604" y="438"/>
                  </a:cubicBezTo>
                  <a:cubicBezTo>
                    <a:pt x="604" y="436"/>
                    <a:pt x="604" y="436"/>
                    <a:pt x="604" y="436"/>
                  </a:cubicBezTo>
                  <a:cubicBezTo>
                    <a:pt x="604" y="434"/>
                    <a:pt x="604" y="434"/>
                    <a:pt x="604" y="434"/>
                  </a:cubicBezTo>
                  <a:cubicBezTo>
                    <a:pt x="603" y="434"/>
                    <a:pt x="603" y="434"/>
                    <a:pt x="603" y="434"/>
                  </a:cubicBezTo>
                  <a:close/>
                  <a:moveTo>
                    <a:pt x="602" y="424"/>
                  </a:moveTo>
                  <a:cubicBezTo>
                    <a:pt x="601" y="424"/>
                    <a:pt x="601" y="424"/>
                    <a:pt x="601" y="424"/>
                  </a:cubicBezTo>
                  <a:cubicBezTo>
                    <a:pt x="602" y="423"/>
                    <a:pt x="602" y="423"/>
                    <a:pt x="602" y="423"/>
                  </a:cubicBezTo>
                  <a:cubicBezTo>
                    <a:pt x="602" y="423"/>
                    <a:pt x="602" y="423"/>
                    <a:pt x="602" y="423"/>
                  </a:cubicBezTo>
                  <a:cubicBezTo>
                    <a:pt x="602" y="425"/>
                    <a:pt x="602" y="425"/>
                    <a:pt x="602" y="425"/>
                  </a:cubicBezTo>
                  <a:cubicBezTo>
                    <a:pt x="602" y="424"/>
                    <a:pt x="602" y="424"/>
                    <a:pt x="602" y="424"/>
                  </a:cubicBezTo>
                  <a:close/>
                  <a:moveTo>
                    <a:pt x="599" y="419"/>
                  </a:moveTo>
                  <a:cubicBezTo>
                    <a:pt x="600" y="417"/>
                    <a:pt x="600" y="417"/>
                    <a:pt x="600" y="417"/>
                  </a:cubicBezTo>
                  <a:cubicBezTo>
                    <a:pt x="602" y="416"/>
                    <a:pt x="602" y="416"/>
                    <a:pt x="602" y="416"/>
                  </a:cubicBezTo>
                  <a:cubicBezTo>
                    <a:pt x="602" y="417"/>
                    <a:pt x="602" y="417"/>
                    <a:pt x="602" y="417"/>
                  </a:cubicBezTo>
                  <a:cubicBezTo>
                    <a:pt x="601" y="418"/>
                    <a:pt x="601" y="418"/>
                    <a:pt x="601" y="418"/>
                  </a:cubicBezTo>
                  <a:cubicBezTo>
                    <a:pt x="600" y="419"/>
                    <a:pt x="600" y="419"/>
                    <a:pt x="600" y="419"/>
                  </a:cubicBezTo>
                  <a:cubicBezTo>
                    <a:pt x="599" y="419"/>
                    <a:pt x="599" y="419"/>
                    <a:pt x="599" y="419"/>
                  </a:cubicBezTo>
                  <a:close/>
                  <a:moveTo>
                    <a:pt x="585" y="288"/>
                  </a:moveTo>
                  <a:cubicBezTo>
                    <a:pt x="585" y="286"/>
                    <a:pt x="585" y="286"/>
                    <a:pt x="585" y="286"/>
                  </a:cubicBezTo>
                  <a:cubicBezTo>
                    <a:pt x="586" y="286"/>
                    <a:pt x="586" y="286"/>
                    <a:pt x="586" y="286"/>
                  </a:cubicBezTo>
                  <a:cubicBezTo>
                    <a:pt x="586" y="287"/>
                    <a:pt x="586" y="287"/>
                    <a:pt x="586" y="287"/>
                  </a:cubicBezTo>
                  <a:cubicBezTo>
                    <a:pt x="585" y="288"/>
                    <a:pt x="585" y="288"/>
                    <a:pt x="585" y="288"/>
                  </a:cubicBezTo>
                  <a:close/>
                  <a:moveTo>
                    <a:pt x="588" y="289"/>
                  </a:moveTo>
                  <a:cubicBezTo>
                    <a:pt x="587" y="288"/>
                    <a:pt x="587" y="288"/>
                    <a:pt x="587" y="288"/>
                  </a:cubicBezTo>
                  <a:cubicBezTo>
                    <a:pt x="587" y="287"/>
                    <a:pt x="587" y="287"/>
                    <a:pt x="587" y="287"/>
                  </a:cubicBezTo>
                  <a:cubicBezTo>
                    <a:pt x="588" y="286"/>
                    <a:pt x="588" y="286"/>
                    <a:pt x="588" y="286"/>
                  </a:cubicBezTo>
                  <a:cubicBezTo>
                    <a:pt x="589" y="288"/>
                    <a:pt x="589" y="288"/>
                    <a:pt x="589" y="288"/>
                  </a:cubicBezTo>
                  <a:cubicBezTo>
                    <a:pt x="588" y="289"/>
                    <a:pt x="588" y="289"/>
                    <a:pt x="588" y="289"/>
                  </a:cubicBezTo>
                  <a:cubicBezTo>
                    <a:pt x="588" y="289"/>
                    <a:pt x="588" y="289"/>
                    <a:pt x="588" y="289"/>
                  </a:cubicBezTo>
                  <a:close/>
                  <a:moveTo>
                    <a:pt x="585" y="294"/>
                  </a:moveTo>
                  <a:cubicBezTo>
                    <a:pt x="584" y="292"/>
                    <a:pt x="584" y="292"/>
                    <a:pt x="584" y="292"/>
                  </a:cubicBezTo>
                  <a:cubicBezTo>
                    <a:pt x="584" y="292"/>
                    <a:pt x="584" y="292"/>
                    <a:pt x="584" y="292"/>
                  </a:cubicBezTo>
                  <a:cubicBezTo>
                    <a:pt x="584" y="290"/>
                    <a:pt x="584" y="290"/>
                    <a:pt x="584" y="290"/>
                  </a:cubicBezTo>
                  <a:cubicBezTo>
                    <a:pt x="585" y="289"/>
                    <a:pt x="585" y="289"/>
                    <a:pt x="585" y="289"/>
                  </a:cubicBezTo>
                  <a:cubicBezTo>
                    <a:pt x="586" y="290"/>
                    <a:pt x="586" y="290"/>
                    <a:pt x="586" y="290"/>
                  </a:cubicBezTo>
                  <a:cubicBezTo>
                    <a:pt x="586" y="290"/>
                    <a:pt x="586" y="290"/>
                    <a:pt x="586" y="290"/>
                  </a:cubicBezTo>
                  <a:cubicBezTo>
                    <a:pt x="587" y="291"/>
                    <a:pt x="587" y="291"/>
                    <a:pt x="587" y="291"/>
                  </a:cubicBezTo>
                  <a:cubicBezTo>
                    <a:pt x="586" y="292"/>
                    <a:pt x="586" y="292"/>
                    <a:pt x="586" y="292"/>
                  </a:cubicBezTo>
                  <a:cubicBezTo>
                    <a:pt x="585" y="293"/>
                    <a:pt x="585" y="293"/>
                    <a:pt x="585" y="293"/>
                  </a:cubicBezTo>
                  <a:cubicBezTo>
                    <a:pt x="585" y="294"/>
                    <a:pt x="585" y="294"/>
                    <a:pt x="585" y="294"/>
                  </a:cubicBezTo>
                  <a:close/>
                  <a:moveTo>
                    <a:pt x="611" y="333"/>
                  </a:moveTo>
                  <a:cubicBezTo>
                    <a:pt x="612" y="332"/>
                    <a:pt x="612" y="332"/>
                    <a:pt x="612" y="332"/>
                  </a:cubicBezTo>
                  <a:cubicBezTo>
                    <a:pt x="613" y="332"/>
                    <a:pt x="613" y="332"/>
                    <a:pt x="613" y="332"/>
                  </a:cubicBezTo>
                  <a:cubicBezTo>
                    <a:pt x="613" y="333"/>
                    <a:pt x="613" y="333"/>
                    <a:pt x="613" y="333"/>
                  </a:cubicBezTo>
                  <a:cubicBezTo>
                    <a:pt x="612" y="333"/>
                    <a:pt x="612" y="333"/>
                    <a:pt x="612" y="333"/>
                  </a:cubicBezTo>
                  <a:cubicBezTo>
                    <a:pt x="611" y="333"/>
                    <a:pt x="611" y="333"/>
                    <a:pt x="611" y="333"/>
                  </a:cubicBezTo>
                  <a:close/>
                  <a:moveTo>
                    <a:pt x="608" y="332"/>
                  </a:moveTo>
                  <a:cubicBezTo>
                    <a:pt x="608" y="331"/>
                    <a:pt x="608" y="331"/>
                    <a:pt x="608" y="331"/>
                  </a:cubicBezTo>
                  <a:cubicBezTo>
                    <a:pt x="610" y="331"/>
                    <a:pt x="610" y="331"/>
                    <a:pt x="610" y="331"/>
                  </a:cubicBezTo>
                  <a:cubicBezTo>
                    <a:pt x="610" y="330"/>
                    <a:pt x="610" y="330"/>
                    <a:pt x="610" y="330"/>
                  </a:cubicBezTo>
                  <a:cubicBezTo>
                    <a:pt x="611" y="331"/>
                    <a:pt x="611" y="331"/>
                    <a:pt x="611" y="331"/>
                  </a:cubicBezTo>
                  <a:cubicBezTo>
                    <a:pt x="610" y="333"/>
                    <a:pt x="610" y="333"/>
                    <a:pt x="610" y="333"/>
                  </a:cubicBezTo>
                  <a:cubicBezTo>
                    <a:pt x="608" y="333"/>
                    <a:pt x="608" y="333"/>
                    <a:pt x="608" y="333"/>
                  </a:cubicBezTo>
                  <a:cubicBezTo>
                    <a:pt x="608" y="332"/>
                    <a:pt x="608" y="332"/>
                    <a:pt x="608" y="332"/>
                  </a:cubicBezTo>
                  <a:close/>
                  <a:moveTo>
                    <a:pt x="603" y="350"/>
                  </a:moveTo>
                  <a:cubicBezTo>
                    <a:pt x="604" y="351"/>
                    <a:pt x="604" y="351"/>
                    <a:pt x="604" y="351"/>
                  </a:cubicBezTo>
                  <a:cubicBezTo>
                    <a:pt x="605" y="351"/>
                    <a:pt x="605" y="351"/>
                    <a:pt x="605" y="351"/>
                  </a:cubicBezTo>
                  <a:cubicBezTo>
                    <a:pt x="604" y="350"/>
                    <a:pt x="604" y="350"/>
                    <a:pt x="604" y="350"/>
                  </a:cubicBezTo>
                  <a:cubicBezTo>
                    <a:pt x="603" y="350"/>
                    <a:pt x="603" y="350"/>
                    <a:pt x="603" y="350"/>
                  </a:cubicBezTo>
                  <a:close/>
                  <a:moveTo>
                    <a:pt x="610" y="358"/>
                  </a:moveTo>
                  <a:cubicBezTo>
                    <a:pt x="612" y="359"/>
                    <a:pt x="612" y="359"/>
                    <a:pt x="612" y="359"/>
                  </a:cubicBezTo>
                  <a:cubicBezTo>
                    <a:pt x="612" y="359"/>
                    <a:pt x="612" y="359"/>
                    <a:pt x="612" y="359"/>
                  </a:cubicBezTo>
                  <a:cubicBezTo>
                    <a:pt x="612" y="358"/>
                    <a:pt x="612" y="358"/>
                    <a:pt x="612" y="358"/>
                  </a:cubicBezTo>
                  <a:cubicBezTo>
                    <a:pt x="611" y="358"/>
                    <a:pt x="611" y="358"/>
                    <a:pt x="611" y="358"/>
                  </a:cubicBezTo>
                  <a:cubicBezTo>
                    <a:pt x="611" y="358"/>
                    <a:pt x="610" y="358"/>
                    <a:pt x="610" y="358"/>
                  </a:cubicBezTo>
                  <a:close/>
                  <a:moveTo>
                    <a:pt x="624" y="372"/>
                  </a:moveTo>
                  <a:cubicBezTo>
                    <a:pt x="623" y="370"/>
                    <a:pt x="623" y="370"/>
                    <a:pt x="623" y="370"/>
                  </a:cubicBezTo>
                  <a:cubicBezTo>
                    <a:pt x="624" y="369"/>
                    <a:pt x="624" y="369"/>
                    <a:pt x="624" y="369"/>
                  </a:cubicBezTo>
                  <a:cubicBezTo>
                    <a:pt x="625" y="370"/>
                    <a:pt x="625" y="370"/>
                    <a:pt x="625" y="370"/>
                  </a:cubicBezTo>
                  <a:cubicBezTo>
                    <a:pt x="625" y="371"/>
                    <a:pt x="625" y="371"/>
                    <a:pt x="625" y="371"/>
                  </a:cubicBezTo>
                  <a:cubicBezTo>
                    <a:pt x="624" y="372"/>
                    <a:pt x="624" y="372"/>
                    <a:pt x="624" y="372"/>
                  </a:cubicBezTo>
                  <a:cubicBezTo>
                    <a:pt x="624" y="372"/>
                    <a:pt x="624" y="372"/>
                    <a:pt x="624" y="372"/>
                  </a:cubicBezTo>
                  <a:close/>
                  <a:moveTo>
                    <a:pt x="630" y="380"/>
                  </a:moveTo>
                  <a:cubicBezTo>
                    <a:pt x="631" y="378"/>
                    <a:pt x="631" y="378"/>
                    <a:pt x="631" y="378"/>
                  </a:cubicBezTo>
                  <a:cubicBezTo>
                    <a:pt x="632" y="378"/>
                    <a:pt x="632" y="378"/>
                    <a:pt x="632" y="378"/>
                  </a:cubicBezTo>
                  <a:cubicBezTo>
                    <a:pt x="632" y="377"/>
                    <a:pt x="632" y="377"/>
                    <a:pt x="632" y="377"/>
                  </a:cubicBezTo>
                  <a:cubicBezTo>
                    <a:pt x="633" y="378"/>
                    <a:pt x="633" y="378"/>
                    <a:pt x="633" y="378"/>
                  </a:cubicBezTo>
                  <a:cubicBezTo>
                    <a:pt x="632" y="379"/>
                    <a:pt x="632" y="379"/>
                    <a:pt x="632" y="379"/>
                  </a:cubicBezTo>
                  <a:cubicBezTo>
                    <a:pt x="631" y="380"/>
                    <a:pt x="631" y="380"/>
                    <a:pt x="631" y="380"/>
                  </a:cubicBezTo>
                  <a:cubicBezTo>
                    <a:pt x="631" y="380"/>
                    <a:pt x="630" y="380"/>
                    <a:pt x="630" y="380"/>
                  </a:cubicBezTo>
                  <a:close/>
                  <a:moveTo>
                    <a:pt x="582" y="193"/>
                  </a:moveTo>
                  <a:cubicBezTo>
                    <a:pt x="582" y="190"/>
                    <a:pt x="582" y="190"/>
                    <a:pt x="582" y="190"/>
                  </a:cubicBezTo>
                  <a:cubicBezTo>
                    <a:pt x="583" y="190"/>
                    <a:pt x="583" y="190"/>
                    <a:pt x="583" y="190"/>
                  </a:cubicBezTo>
                  <a:cubicBezTo>
                    <a:pt x="584" y="188"/>
                    <a:pt x="584" y="188"/>
                    <a:pt x="584" y="188"/>
                  </a:cubicBezTo>
                  <a:cubicBezTo>
                    <a:pt x="588" y="186"/>
                    <a:pt x="588" y="186"/>
                    <a:pt x="588" y="186"/>
                  </a:cubicBezTo>
                  <a:cubicBezTo>
                    <a:pt x="589" y="186"/>
                    <a:pt x="589" y="186"/>
                    <a:pt x="589" y="186"/>
                  </a:cubicBezTo>
                  <a:cubicBezTo>
                    <a:pt x="588" y="187"/>
                    <a:pt x="588" y="187"/>
                    <a:pt x="588" y="187"/>
                  </a:cubicBezTo>
                  <a:cubicBezTo>
                    <a:pt x="586" y="189"/>
                    <a:pt x="586" y="189"/>
                    <a:pt x="586" y="189"/>
                  </a:cubicBezTo>
                  <a:cubicBezTo>
                    <a:pt x="585" y="191"/>
                    <a:pt x="585" y="191"/>
                    <a:pt x="585" y="191"/>
                  </a:cubicBezTo>
                  <a:cubicBezTo>
                    <a:pt x="586" y="192"/>
                    <a:pt x="586" y="192"/>
                    <a:pt x="586" y="192"/>
                  </a:cubicBezTo>
                  <a:cubicBezTo>
                    <a:pt x="586" y="193"/>
                    <a:pt x="586" y="193"/>
                    <a:pt x="586" y="193"/>
                  </a:cubicBezTo>
                  <a:cubicBezTo>
                    <a:pt x="585" y="192"/>
                    <a:pt x="585" y="192"/>
                    <a:pt x="585" y="192"/>
                  </a:cubicBezTo>
                  <a:cubicBezTo>
                    <a:pt x="584" y="191"/>
                    <a:pt x="584" y="191"/>
                    <a:pt x="584" y="191"/>
                  </a:cubicBezTo>
                  <a:cubicBezTo>
                    <a:pt x="583" y="192"/>
                    <a:pt x="583" y="192"/>
                    <a:pt x="583" y="192"/>
                  </a:cubicBezTo>
                  <a:cubicBezTo>
                    <a:pt x="583" y="193"/>
                    <a:pt x="583" y="193"/>
                    <a:pt x="583" y="193"/>
                  </a:cubicBezTo>
                  <a:cubicBezTo>
                    <a:pt x="582" y="193"/>
                    <a:pt x="582" y="193"/>
                    <a:pt x="582" y="193"/>
                  </a:cubicBezTo>
                  <a:close/>
                  <a:moveTo>
                    <a:pt x="573" y="184"/>
                  </a:moveTo>
                  <a:cubicBezTo>
                    <a:pt x="573" y="184"/>
                    <a:pt x="574" y="185"/>
                    <a:pt x="574" y="185"/>
                  </a:cubicBezTo>
                  <a:cubicBezTo>
                    <a:pt x="575" y="185"/>
                    <a:pt x="575" y="185"/>
                    <a:pt x="575" y="185"/>
                  </a:cubicBezTo>
                  <a:cubicBezTo>
                    <a:pt x="575" y="184"/>
                    <a:pt x="575" y="184"/>
                    <a:pt x="575" y="184"/>
                  </a:cubicBezTo>
                  <a:cubicBezTo>
                    <a:pt x="575" y="183"/>
                    <a:pt x="575" y="183"/>
                    <a:pt x="575" y="183"/>
                  </a:cubicBezTo>
                  <a:cubicBezTo>
                    <a:pt x="573" y="184"/>
                    <a:pt x="573" y="184"/>
                    <a:pt x="573" y="184"/>
                  </a:cubicBezTo>
                  <a:close/>
                  <a:moveTo>
                    <a:pt x="526" y="163"/>
                  </a:moveTo>
                  <a:cubicBezTo>
                    <a:pt x="524" y="162"/>
                    <a:pt x="524" y="162"/>
                    <a:pt x="524" y="162"/>
                  </a:cubicBezTo>
                  <a:cubicBezTo>
                    <a:pt x="524" y="161"/>
                    <a:pt x="524" y="161"/>
                    <a:pt x="524" y="161"/>
                  </a:cubicBezTo>
                  <a:cubicBezTo>
                    <a:pt x="524" y="157"/>
                    <a:pt x="524" y="157"/>
                    <a:pt x="524" y="157"/>
                  </a:cubicBezTo>
                  <a:cubicBezTo>
                    <a:pt x="523" y="157"/>
                    <a:pt x="523" y="157"/>
                    <a:pt x="523" y="157"/>
                  </a:cubicBezTo>
                  <a:cubicBezTo>
                    <a:pt x="523" y="155"/>
                    <a:pt x="523" y="155"/>
                    <a:pt x="523" y="155"/>
                  </a:cubicBezTo>
                  <a:cubicBezTo>
                    <a:pt x="523" y="154"/>
                    <a:pt x="523" y="154"/>
                    <a:pt x="523" y="154"/>
                  </a:cubicBezTo>
                  <a:cubicBezTo>
                    <a:pt x="525" y="153"/>
                    <a:pt x="525" y="153"/>
                    <a:pt x="525" y="153"/>
                  </a:cubicBezTo>
                  <a:cubicBezTo>
                    <a:pt x="527" y="155"/>
                    <a:pt x="527" y="155"/>
                    <a:pt x="527" y="155"/>
                  </a:cubicBezTo>
                  <a:cubicBezTo>
                    <a:pt x="527" y="157"/>
                    <a:pt x="527" y="157"/>
                    <a:pt x="527" y="157"/>
                  </a:cubicBezTo>
                  <a:cubicBezTo>
                    <a:pt x="526" y="160"/>
                    <a:pt x="526" y="160"/>
                    <a:pt x="526" y="160"/>
                  </a:cubicBezTo>
                  <a:cubicBezTo>
                    <a:pt x="526" y="161"/>
                    <a:pt x="526" y="161"/>
                    <a:pt x="526" y="161"/>
                  </a:cubicBezTo>
                  <a:cubicBezTo>
                    <a:pt x="526" y="162"/>
                    <a:pt x="526" y="162"/>
                    <a:pt x="526" y="162"/>
                  </a:cubicBezTo>
                  <a:cubicBezTo>
                    <a:pt x="527" y="163"/>
                    <a:pt x="527" y="163"/>
                    <a:pt x="527" y="163"/>
                  </a:cubicBezTo>
                  <a:cubicBezTo>
                    <a:pt x="526" y="163"/>
                    <a:pt x="526" y="163"/>
                    <a:pt x="526" y="163"/>
                  </a:cubicBezTo>
                  <a:close/>
                  <a:moveTo>
                    <a:pt x="525" y="66"/>
                  </a:moveTo>
                  <a:cubicBezTo>
                    <a:pt x="527" y="64"/>
                    <a:pt x="527" y="64"/>
                    <a:pt x="527" y="64"/>
                  </a:cubicBezTo>
                  <a:cubicBezTo>
                    <a:pt x="528" y="62"/>
                    <a:pt x="528" y="62"/>
                    <a:pt x="528" y="62"/>
                  </a:cubicBezTo>
                  <a:cubicBezTo>
                    <a:pt x="528" y="60"/>
                    <a:pt x="528" y="60"/>
                    <a:pt x="528" y="60"/>
                  </a:cubicBezTo>
                  <a:cubicBezTo>
                    <a:pt x="531" y="59"/>
                    <a:pt x="531" y="59"/>
                    <a:pt x="531" y="59"/>
                  </a:cubicBezTo>
                  <a:cubicBezTo>
                    <a:pt x="532" y="56"/>
                    <a:pt x="532" y="56"/>
                    <a:pt x="532" y="56"/>
                  </a:cubicBezTo>
                  <a:cubicBezTo>
                    <a:pt x="531" y="55"/>
                    <a:pt x="531" y="55"/>
                    <a:pt x="531" y="55"/>
                  </a:cubicBezTo>
                  <a:cubicBezTo>
                    <a:pt x="529" y="55"/>
                    <a:pt x="529" y="55"/>
                    <a:pt x="529" y="55"/>
                  </a:cubicBezTo>
                  <a:cubicBezTo>
                    <a:pt x="528" y="55"/>
                    <a:pt x="528" y="55"/>
                    <a:pt x="528" y="55"/>
                  </a:cubicBezTo>
                  <a:cubicBezTo>
                    <a:pt x="529" y="53"/>
                    <a:pt x="529" y="53"/>
                    <a:pt x="529" y="53"/>
                  </a:cubicBezTo>
                  <a:cubicBezTo>
                    <a:pt x="528" y="53"/>
                    <a:pt x="528" y="53"/>
                    <a:pt x="528" y="53"/>
                  </a:cubicBezTo>
                  <a:cubicBezTo>
                    <a:pt x="526" y="55"/>
                    <a:pt x="526" y="55"/>
                    <a:pt x="526" y="55"/>
                  </a:cubicBezTo>
                  <a:cubicBezTo>
                    <a:pt x="523" y="56"/>
                    <a:pt x="523" y="56"/>
                    <a:pt x="523" y="56"/>
                  </a:cubicBezTo>
                  <a:cubicBezTo>
                    <a:pt x="523" y="57"/>
                    <a:pt x="523" y="57"/>
                    <a:pt x="523" y="57"/>
                  </a:cubicBezTo>
                  <a:cubicBezTo>
                    <a:pt x="522" y="58"/>
                    <a:pt x="522" y="58"/>
                    <a:pt x="522" y="58"/>
                  </a:cubicBezTo>
                  <a:cubicBezTo>
                    <a:pt x="522" y="59"/>
                    <a:pt x="522" y="59"/>
                    <a:pt x="522" y="59"/>
                  </a:cubicBezTo>
                  <a:cubicBezTo>
                    <a:pt x="524" y="60"/>
                    <a:pt x="524" y="60"/>
                    <a:pt x="524" y="60"/>
                  </a:cubicBezTo>
                  <a:cubicBezTo>
                    <a:pt x="526" y="59"/>
                    <a:pt x="526" y="59"/>
                    <a:pt x="526" y="59"/>
                  </a:cubicBezTo>
                  <a:cubicBezTo>
                    <a:pt x="526" y="61"/>
                    <a:pt x="526" y="61"/>
                    <a:pt x="526" y="61"/>
                  </a:cubicBezTo>
                  <a:cubicBezTo>
                    <a:pt x="524" y="62"/>
                    <a:pt x="524" y="62"/>
                    <a:pt x="524" y="62"/>
                  </a:cubicBezTo>
                  <a:cubicBezTo>
                    <a:pt x="524" y="64"/>
                    <a:pt x="524" y="64"/>
                    <a:pt x="524" y="64"/>
                  </a:cubicBezTo>
                  <a:cubicBezTo>
                    <a:pt x="525" y="65"/>
                    <a:pt x="525" y="65"/>
                    <a:pt x="525" y="65"/>
                  </a:cubicBezTo>
                  <a:cubicBezTo>
                    <a:pt x="525" y="66"/>
                    <a:pt x="525" y="66"/>
                    <a:pt x="525" y="66"/>
                  </a:cubicBezTo>
                  <a:close/>
                  <a:moveTo>
                    <a:pt x="503" y="119"/>
                  </a:moveTo>
                  <a:cubicBezTo>
                    <a:pt x="503" y="117"/>
                    <a:pt x="503" y="117"/>
                    <a:pt x="503" y="117"/>
                  </a:cubicBezTo>
                  <a:cubicBezTo>
                    <a:pt x="504" y="115"/>
                    <a:pt x="504" y="115"/>
                    <a:pt x="504" y="115"/>
                  </a:cubicBezTo>
                  <a:cubicBezTo>
                    <a:pt x="503" y="114"/>
                    <a:pt x="503" y="114"/>
                    <a:pt x="503" y="114"/>
                  </a:cubicBezTo>
                  <a:cubicBezTo>
                    <a:pt x="503" y="112"/>
                    <a:pt x="503" y="112"/>
                    <a:pt x="503" y="112"/>
                  </a:cubicBezTo>
                  <a:cubicBezTo>
                    <a:pt x="501" y="111"/>
                    <a:pt x="501" y="111"/>
                    <a:pt x="501" y="111"/>
                  </a:cubicBezTo>
                  <a:cubicBezTo>
                    <a:pt x="502" y="110"/>
                    <a:pt x="502" y="110"/>
                    <a:pt x="502" y="110"/>
                  </a:cubicBezTo>
                  <a:cubicBezTo>
                    <a:pt x="502" y="109"/>
                    <a:pt x="502" y="109"/>
                    <a:pt x="502" y="109"/>
                  </a:cubicBezTo>
                  <a:cubicBezTo>
                    <a:pt x="504" y="109"/>
                    <a:pt x="504" y="109"/>
                    <a:pt x="504" y="109"/>
                  </a:cubicBezTo>
                  <a:cubicBezTo>
                    <a:pt x="506" y="111"/>
                    <a:pt x="506" y="111"/>
                    <a:pt x="506" y="111"/>
                  </a:cubicBezTo>
                  <a:cubicBezTo>
                    <a:pt x="507" y="111"/>
                    <a:pt x="507" y="111"/>
                    <a:pt x="507" y="111"/>
                  </a:cubicBezTo>
                  <a:cubicBezTo>
                    <a:pt x="507" y="109"/>
                    <a:pt x="507" y="109"/>
                    <a:pt x="507" y="109"/>
                  </a:cubicBezTo>
                  <a:cubicBezTo>
                    <a:pt x="505" y="107"/>
                    <a:pt x="505" y="107"/>
                    <a:pt x="505" y="107"/>
                  </a:cubicBezTo>
                  <a:cubicBezTo>
                    <a:pt x="503" y="106"/>
                    <a:pt x="503" y="106"/>
                    <a:pt x="503" y="106"/>
                  </a:cubicBezTo>
                  <a:cubicBezTo>
                    <a:pt x="503" y="105"/>
                    <a:pt x="503" y="105"/>
                    <a:pt x="503" y="105"/>
                  </a:cubicBezTo>
                  <a:cubicBezTo>
                    <a:pt x="505" y="105"/>
                    <a:pt x="505" y="105"/>
                    <a:pt x="505" y="105"/>
                  </a:cubicBezTo>
                  <a:cubicBezTo>
                    <a:pt x="504" y="103"/>
                    <a:pt x="504" y="103"/>
                    <a:pt x="504" y="103"/>
                  </a:cubicBezTo>
                  <a:cubicBezTo>
                    <a:pt x="505" y="101"/>
                    <a:pt x="505" y="101"/>
                    <a:pt x="505" y="101"/>
                  </a:cubicBezTo>
                  <a:cubicBezTo>
                    <a:pt x="505" y="99"/>
                    <a:pt x="505" y="99"/>
                    <a:pt x="505" y="99"/>
                  </a:cubicBezTo>
                  <a:cubicBezTo>
                    <a:pt x="506" y="96"/>
                    <a:pt x="506" y="96"/>
                    <a:pt x="506" y="96"/>
                  </a:cubicBezTo>
                  <a:cubicBezTo>
                    <a:pt x="507" y="96"/>
                    <a:pt x="507" y="96"/>
                    <a:pt x="507" y="96"/>
                  </a:cubicBezTo>
                  <a:cubicBezTo>
                    <a:pt x="508" y="96"/>
                    <a:pt x="508" y="96"/>
                    <a:pt x="508" y="96"/>
                  </a:cubicBezTo>
                  <a:cubicBezTo>
                    <a:pt x="508" y="93"/>
                    <a:pt x="508" y="93"/>
                    <a:pt x="508" y="93"/>
                  </a:cubicBezTo>
                  <a:cubicBezTo>
                    <a:pt x="510" y="92"/>
                    <a:pt x="510" y="92"/>
                    <a:pt x="510" y="92"/>
                  </a:cubicBezTo>
                  <a:cubicBezTo>
                    <a:pt x="512" y="90"/>
                    <a:pt x="512" y="90"/>
                    <a:pt x="512" y="90"/>
                  </a:cubicBezTo>
                  <a:cubicBezTo>
                    <a:pt x="513" y="90"/>
                    <a:pt x="513" y="90"/>
                    <a:pt x="513" y="90"/>
                  </a:cubicBezTo>
                  <a:cubicBezTo>
                    <a:pt x="516" y="93"/>
                    <a:pt x="516" y="93"/>
                    <a:pt x="516" y="93"/>
                  </a:cubicBezTo>
                  <a:cubicBezTo>
                    <a:pt x="516" y="95"/>
                    <a:pt x="516" y="95"/>
                    <a:pt x="516" y="95"/>
                  </a:cubicBezTo>
                  <a:cubicBezTo>
                    <a:pt x="516" y="96"/>
                    <a:pt x="516" y="96"/>
                    <a:pt x="516" y="96"/>
                  </a:cubicBezTo>
                  <a:cubicBezTo>
                    <a:pt x="517" y="97"/>
                    <a:pt x="517" y="97"/>
                    <a:pt x="517" y="97"/>
                  </a:cubicBezTo>
                  <a:cubicBezTo>
                    <a:pt x="518" y="98"/>
                    <a:pt x="518" y="98"/>
                    <a:pt x="518" y="98"/>
                  </a:cubicBezTo>
                  <a:cubicBezTo>
                    <a:pt x="518" y="99"/>
                    <a:pt x="518" y="99"/>
                    <a:pt x="518" y="99"/>
                  </a:cubicBezTo>
                  <a:cubicBezTo>
                    <a:pt x="519" y="100"/>
                    <a:pt x="519" y="100"/>
                    <a:pt x="519" y="100"/>
                  </a:cubicBezTo>
                  <a:cubicBezTo>
                    <a:pt x="519" y="101"/>
                    <a:pt x="519" y="101"/>
                    <a:pt x="519" y="101"/>
                  </a:cubicBezTo>
                  <a:cubicBezTo>
                    <a:pt x="520" y="103"/>
                    <a:pt x="520" y="103"/>
                    <a:pt x="520" y="103"/>
                  </a:cubicBezTo>
                  <a:cubicBezTo>
                    <a:pt x="521" y="103"/>
                    <a:pt x="521" y="103"/>
                    <a:pt x="521" y="103"/>
                  </a:cubicBezTo>
                  <a:cubicBezTo>
                    <a:pt x="521" y="104"/>
                    <a:pt x="521" y="104"/>
                    <a:pt x="521" y="104"/>
                  </a:cubicBezTo>
                  <a:cubicBezTo>
                    <a:pt x="522" y="105"/>
                    <a:pt x="522" y="105"/>
                    <a:pt x="522" y="105"/>
                  </a:cubicBezTo>
                  <a:cubicBezTo>
                    <a:pt x="523" y="109"/>
                    <a:pt x="523" y="109"/>
                    <a:pt x="523" y="109"/>
                  </a:cubicBezTo>
                  <a:cubicBezTo>
                    <a:pt x="521" y="110"/>
                    <a:pt x="521" y="110"/>
                    <a:pt x="521" y="110"/>
                  </a:cubicBezTo>
                  <a:cubicBezTo>
                    <a:pt x="520" y="111"/>
                    <a:pt x="520" y="111"/>
                    <a:pt x="520" y="111"/>
                  </a:cubicBezTo>
                  <a:cubicBezTo>
                    <a:pt x="519" y="111"/>
                    <a:pt x="519" y="111"/>
                    <a:pt x="519" y="111"/>
                  </a:cubicBezTo>
                  <a:cubicBezTo>
                    <a:pt x="518" y="112"/>
                    <a:pt x="518" y="112"/>
                    <a:pt x="518" y="112"/>
                  </a:cubicBezTo>
                  <a:cubicBezTo>
                    <a:pt x="518" y="112"/>
                    <a:pt x="518" y="112"/>
                    <a:pt x="518" y="112"/>
                  </a:cubicBezTo>
                  <a:cubicBezTo>
                    <a:pt x="519" y="112"/>
                    <a:pt x="519" y="112"/>
                    <a:pt x="519" y="112"/>
                  </a:cubicBezTo>
                  <a:cubicBezTo>
                    <a:pt x="520" y="115"/>
                    <a:pt x="520" y="115"/>
                    <a:pt x="520" y="115"/>
                  </a:cubicBezTo>
                  <a:cubicBezTo>
                    <a:pt x="519" y="117"/>
                    <a:pt x="519" y="117"/>
                    <a:pt x="519" y="117"/>
                  </a:cubicBezTo>
                  <a:cubicBezTo>
                    <a:pt x="516" y="119"/>
                    <a:pt x="516" y="119"/>
                    <a:pt x="516" y="119"/>
                  </a:cubicBezTo>
                  <a:cubicBezTo>
                    <a:pt x="516" y="120"/>
                    <a:pt x="516" y="120"/>
                    <a:pt x="516" y="120"/>
                  </a:cubicBezTo>
                  <a:cubicBezTo>
                    <a:pt x="514" y="119"/>
                    <a:pt x="514" y="119"/>
                    <a:pt x="514" y="119"/>
                  </a:cubicBezTo>
                  <a:cubicBezTo>
                    <a:pt x="514" y="118"/>
                    <a:pt x="514" y="118"/>
                    <a:pt x="514" y="118"/>
                  </a:cubicBezTo>
                  <a:cubicBezTo>
                    <a:pt x="514" y="117"/>
                    <a:pt x="514" y="117"/>
                    <a:pt x="514" y="117"/>
                  </a:cubicBezTo>
                  <a:cubicBezTo>
                    <a:pt x="511" y="119"/>
                    <a:pt x="511" y="119"/>
                    <a:pt x="511" y="119"/>
                  </a:cubicBezTo>
                  <a:cubicBezTo>
                    <a:pt x="510" y="118"/>
                    <a:pt x="510" y="118"/>
                    <a:pt x="510" y="118"/>
                  </a:cubicBezTo>
                  <a:cubicBezTo>
                    <a:pt x="508" y="119"/>
                    <a:pt x="508" y="119"/>
                    <a:pt x="508" y="119"/>
                  </a:cubicBezTo>
                  <a:cubicBezTo>
                    <a:pt x="506" y="119"/>
                    <a:pt x="506" y="119"/>
                    <a:pt x="506" y="119"/>
                  </a:cubicBezTo>
                  <a:cubicBezTo>
                    <a:pt x="506" y="117"/>
                    <a:pt x="506" y="117"/>
                    <a:pt x="506" y="117"/>
                  </a:cubicBezTo>
                  <a:cubicBezTo>
                    <a:pt x="505" y="117"/>
                    <a:pt x="505" y="117"/>
                    <a:pt x="505" y="117"/>
                  </a:cubicBezTo>
                  <a:cubicBezTo>
                    <a:pt x="504" y="118"/>
                    <a:pt x="504" y="118"/>
                    <a:pt x="504" y="118"/>
                  </a:cubicBezTo>
                  <a:cubicBezTo>
                    <a:pt x="503" y="119"/>
                    <a:pt x="503" y="119"/>
                    <a:pt x="503" y="119"/>
                  </a:cubicBezTo>
                  <a:close/>
                  <a:moveTo>
                    <a:pt x="523" y="116"/>
                  </a:moveTo>
                  <a:cubicBezTo>
                    <a:pt x="523" y="116"/>
                    <a:pt x="523" y="116"/>
                    <a:pt x="523" y="116"/>
                  </a:cubicBezTo>
                  <a:cubicBezTo>
                    <a:pt x="524" y="114"/>
                    <a:pt x="524" y="114"/>
                    <a:pt x="524" y="114"/>
                  </a:cubicBezTo>
                  <a:cubicBezTo>
                    <a:pt x="524" y="112"/>
                    <a:pt x="524" y="112"/>
                    <a:pt x="524" y="112"/>
                  </a:cubicBezTo>
                  <a:cubicBezTo>
                    <a:pt x="523" y="112"/>
                    <a:pt x="523" y="112"/>
                    <a:pt x="523" y="112"/>
                  </a:cubicBezTo>
                  <a:cubicBezTo>
                    <a:pt x="522" y="113"/>
                    <a:pt x="522" y="113"/>
                    <a:pt x="522" y="113"/>
                  </a:cubicBezTo>
                  <a:cubicBezTo>
                    <a:pt x="522" y="115"/>
                    <a:pt x="522" y="115"/>
                    <a:pt x="522" y="115"/>
                  </a:cubicBezTo>
                  <a:cubicBezTo>
                    <a:pt x="523" y="116"/>
                    <a:pt x="523" y="116"/>
                    <a:pt x="523" y="116"/>
                  </a:cubicBezTo>
                  <a:close/>
                  <a:moveTo>
                    <a:pt x="529" y="143"/>
                  </a:moveTo>
                  <a:cubicBezTo>
                    <a:pt x="529" y="144"/>
                    <a:pt x="529" y="144"/>
                    <a:pt x="529" y="144"/>
                  </a:cubicBezTo>
                  <a:cubicBezTo>
                    <a:pt x="531" y="145"/>
                    <a:pt x="531" y="145"/>
                    <a:pt x="531" y="145"/>
                  </a:cubicBezTo>
                  <a:cubicBezTo>
                    <a:pt x="533" y="145"/>
                    <a:pt x="533" y="145"/>
                    <a:pt x="533" y="145"/>
                  </a:cubicBezTo>
                  <a:cubicBezTo>
                    <a:pt x="534" y="145"/>
                    <a:pt x="534" y="145"/>
                    <a:pt x="534" y="145"/>
                  </a:cubicBezTo>
                  <a:cubicBezTo>
                    <a:pt x="536" y="142"/>
                    <a:pt x="536" y="142"/>
                    <a:pt x="536" y="142"/>
                  </a:cubicBezTo>
                  <a:cubicBezTo>
                    <a:pt x="536" y="140"/>
                    <a:pt x="536" y="140"/>
                    <a:pt x="536" y="140"/>
                  </a:cubicBezTo>
                  <a:cubicBezTo>
                    <a:pt x="536" y="140"/>
                    <a:pt x="536" y="140"/>
                    <a:pt x="536" y="140"/>
                  </a:cubicBezTo>
                  <a:cubicBezTo>
                    <a:pt x="536" y="139"/>
                    <a:pt x="536" y="139"/>
                    <a:pt x="536" y="139"/>
                  </a:cubicBezTo>
                  <a:cubicBezTo>
                    <a:pt x="535" y="138"/>
                    <a:pt x="535" y="138"/>
                    <a:pt x="535" y="138"/>
                  </a:cubicBezTo>
                  <a:cubicBezTo>
                    <a:pt x="534" y="138"/>
                    <a:pt x="534" y="138"/>
                    <a:pt x="534" y="138"/>
                  </a:cubicBezTo>
                  <a:cubicBezTo>
                    <a:pt x="533" y="136"/>
                    <a:pt x="533" y="136"/>
                    <a:pt x="533" y="136"/>
                  </a:cubicBezTo>
                  <a:cubicBezTo>
                    <a:pt x="532" y="136"/>
                    <a:pt x="532" y="136"/>
                    <a:pt x="532" y="136"/>
                  </a:cubicBezTo>
                  <a:cubicBezTo>
                    <a:pt x="530" y="137"/>
                    <a:pt x="530" y="137"/>
                    <a:pt x="530" y="137"/>
                  </a:cubicBezTo>
                  <a:cubicBezTo>
                    <a:pt x="529" y="139"/>
                    <a:pt x="529" y="139"/>
                    <a:pt x="529" y="139"/>
                  </a:cubicBezTo>
                  <a:cubicBezTo>
                    <a:pt x="529" y="141"/>
                    <a:pt x="529" y="141"/>
                    <a:pt x="529" y="141"/>
                  </a:cubicBezTo>
                  <a:cubicBezTo>
                    <a:pt x="529" y="143"/>
                    <a:pt x="529" y="143"/>
                    <a:pt x="529" y="143"/>
                  </a:cubicBezTo>
                  <a:close/>
                  <a:moveTo>
                    <a:pt x="527" y="143"/>
                  </a:moveTo>
                  <a:cubicBezTo>
                    <a:pt x="527" y="144"/>
                    <a:pt x="527" y="144"/>
                    <a:pt x="527" y="144"/>
                  </a:cubicBezTo>
                  <a:cubicBezTo>
                    <a:pt x="527" y="146"/>
                    <a:pt x="527" y="146"/>
                    <a:pt x="527" y="146"/>
                  </a:cubicBezTo>
                  <a:cubicBezTo>
                    <a:pt x="528" y="146"/>
                    <a:pt x="528" y="146"/>
                    <a:pt x="528" y="146"/>
                  </a:cubicBezTo>
                  <a:cubicBezTo>
                    <a:pt x="529" y="146"/>
                    <a:pt x="529" y="146"/>
                    <a:pt x="529" y="146"/>
                  </a:cubicBezTo>
                  <a:cubicBezTo>
                    <a:pt x="528" y="145"/>
                    <a:pt x="528" y="145"/>
                    <a:pt x="528" y="145"/>
                  </a:cubicBezTo>
                  <a:cubicBezTo>
                    <a:pt x="528" y="144"/>
                    <a:pt x="528" y="144"/>
                    <a:pt x="528" y="144"/>
                  </a:cubicBezTo>
                  <a:cubicBezTo>
                    <a:pt x="527" y="143"/>
                    <a:pt x="527" y="143"/>
                    <a:pt x="527" y="143"/>
                  </a:cubicBezTo>
                  <a:cubicBezTo>
                    <a:pt x="527" y="143"/>
                    <a:pt x="527" y="143"/>
                    <a:pt x="527" y="143"/>
                  </a:cubicBezTo>
                  <a:close/>
                  <a:moveTo>
                    <a:pt x="501" y="130"/>
                  </a:moveTo>
                  <a:cubicBezTo>
                    <a:pt x="501" y="127"/>
                    <a:pt x="501" y="127"/>
                    <a:pt x="501" y="127"/>
                  </a:cubicBezTo>
                  <a:cubicBezTo>
                    <a:pt x="502" y="124"/>
                    <a:pt x="502" y="124"/>
                    <a:pt x="502" y="124"/>
                  </a:cubicBezTo>
                  <a:cubicBezTo>
                    <a:pt x="503" y="123"/>
                    <a:pt x="503" y="123"/>
                    <a:pt x="503" y="123"/>
                  </a:cubicBezTo>
                  <a:cubicBezTo>
                    <a:pt x="505" y="123"/>
                    <a:pt x="505" y="123"/>
                    <a:pt x="505" y="123"/>
                  </a:cubicBezTo>
                  <a:cubicBezTo>
                    <a:pt x="506" y="123"/>
                    <a:pt x="506" y="123"/>
                    <a:pt x="506" y="123"/>
                  </a:cubicBezTo>
                  <a:cubicBezTo>
                    <a:pt x="508" y="123"/>
                    <a:pt x="508" y="123"/>
                    <a:pt x="508" y="123"/>
                  </a:cubicBezTo>
                  <a:cubicBezTo>
                    <a:pt x="509" y="123"/>
                    <a:pt x="509" y="123"/>
                    <a:pt x="509" y="123"/>
                  </a:cubicBezTo>
                  <a:cubicBezTo>
                    <a:pt x="510" y="123"/>
                    <a:pt x="510" y="123"/>
                    <a:pt x="510" y="123"/>
                  </a:cubicBezTo>
                  <a:cubicBezTo>
                    <a:pt x="510" y="124"/>
                    <a:pt x="510" y="124"/>
                    <a:pt x="510" y="124"/>
                  </a:cubicBezTo>
                  <a:cubicBezTo>
                    <a:pt x="511" y="124"/>
                    <a:pt x="511" y="124"/>
                    <a:pt x="511" y="124"/>
                  </a:cubicBezTo>
                  <a:cubicBezTo>
                    <a:pt x="512" y="124"/>
                    <a:pt x="512" y="124"/>
                    <a:pt x="512" y="124"/>
                  </a:cubicBezTo>
                  <a:cubicBezTo>
                    <a:pt x="513" y="124"/>
                    <a:pt x="513" y="124"/>
                    <a:pt x="513" y="124"/>
                  </a:cubicBezTo>
                  <a:cubicBezTo>
                    <a:pt x="515" y="125"/>
                    <a:pt x="515" y="125"/>
                    <a:pt x="515" y="125"/>
                  </a:cubicBezTo>
                  <a:cubicBezTo>
                    <a:pt x="517" y="127"/>
                    <a:pt x="517" y="127"/>
                    <a:pt x="517" y="127"/>
                  </a:cubicBezTo>
                  <a:cubicBezTo>
                    <a:pt x="518" y="128"/>
                    <a:pt x="518" y="128"/>
                    <a:pt x="518" y="128"/>
                  </a:cubicBezTo>
                  <a:cubicBezTo>
                    <a:pt x="517" y="128"/>
                    <a:pt x="517" y="128"/>
                    <a:pt x="517" y="128"/>
                  </a:cubicBezTo>
                  <a:cubicBezTo>
                    <a:pt x="518" y="129"/>
                    <a:pt x="518" y="129"/>
                    <a:pt x="518" y="129"/>
                  </a:cubicBezTo>
                  <a:cubicBezTo>
                    <a:pt x="519" y="129"/>
                    <a:pt x="519" y="129"/>
                    <a:pt x="519" y="129"/>
                  </a:cubicBezTo>
                  <a:cubicBezTo>
                    <a:pt x="520" y="128"/>
                    <a:pt x="520" y="128"/>
                    <a:pt x="520" y="128"/>
                  </a:cubicBezTo>
                  <a:cubicBezTo>
                    <a:pt x="521" y="130"/>
                    <a:pt x="521" y="130"/>
                    <a:pt x="521" y="130"/>
                  </a:cubicBezTo>
                  <a:cubicBezTo>
                    <a:pt x="522" y="131"/>
                    <a:pt x="522" y="131"/>
                    <a:pt x="522" y="131"/>
                  </a:cubicBezTo>
                  <a:cubicBezTo>
                    <a:pt x="522" y="132"/>
                    <a:pt x="522" y="132"/>
                    <a:pt x="522" y="132"/>
                  </a:cubicBezTo>
                  <a:cubicBezTo>
                    <a:pt x="522" y="133"/>
                    <a:pt x="522" y="133"/>
                    <a:pt x="522" y="133"/>
                  </a:cubicBezTo>
                  <a:cubicBezTo>
                    <a:pt x="522" y="133"/>
                    <a:pt x="522" y="133"/>
                    <a:pt x="522" y="133"/>
                  </a:cubicBezTo>
                  <a:cubicBezTo>
                    <a:pt x="520" y="133"/>
                    <a:pt x="520" y="133"/>
                    <a:pt x="520" y="133"/>
                  </a:cubicBezTo>
                  <a:cubicBezTo>
                    <a:pt x="518" y="135"/>
                    <a:pt x="518" y="135"/>
                    <a:pt x="518" y="135"/>
                  </a:cubicBezTo>
                  <a:cubicBezTo>
                    <a:pt x="516" y="135"/>
                    <a:pt x="516" y="135"/>
                    <a:pt x="516" y="135"/>
                  </a:cubicBezTo>
                  <a:cubicBezTo>
                    <a:pt x="514" y="134"/>
                    <a:pt x="514" y="134"/>
                    <a:pt x="514" y="134"/>
                  </a:cubicBezTo>
                  <a:cubicBezTo>
                    <a:pt x="511" y="134"/>
                    <a:pt x="511" y="134"/>
                    <a:pt x="511" y="134"/>
                  </a:cubicBezTo>
                  <a:cubicBezTo>
                    <a:pt x="509" y="132"/>
                    <a:pt x="509" y="132"/>
                    <a:pt x="509" y="132"/>
                  </a:cubicBezTo>
                  <a:cubicBezTo>
                    <a:pt x="507" y="132"/>
                    <a:pt x="507" y="132"/>
                    <a:pt x="507" y="132"/>
                  </a:cubicBezTo>
                  <a:cubicBezTo>
                    <a:pt x="505" y="131"/>
                    <a:pt x="505" y="131"/>
                    <a:pt x="505" y="131"/>
                  </a:cubicBezTo>
                  <a:cubicBezTo>
                    <a:pt x="504" y="130"/>
                    <a:pt x="504" y="130"/>
                    <a:pt x="504" y="130"/>
                  </a:cubicBezTo>
                  <a:cubicBezTo>
                    <a:pt x="502" y="130"/>
                    <a:pt x="502" y="130"/>
                    <a:pt x="502" y="130"/>
                  </a:cubicBezTo>
                  <a:cubicBezTo>
                    <a:pt x="501" y="130"/>
                    <a:pt x="501" y="130"/>
                    <a:pt x="501" y="130"/>
                  </a:cubicBezTo>
                  <a:close/>
                  <a:moveTo>
                    <a:pt x="480" y="100"/>
                  </a:moveTo>
                  <a:cubicBezTo>
                    <a:pt x="480" y="100"/>
                    <a:pt x="480" y="100"/>
                    <a:pt x="480" y="100"/>
                  </a:cubicBezTo>
                  <a:cubicBezTo>
                    <a:pt x="481" y="99"/>
                    <a:pt x="481" y="99"/>
                    <a:pt x="481" y="99"/>
                  </a:cubicBezTo>
                  <a:cubicBezTo>
                    <a:pt x="482" y="100"/>
                    <a:pt x="482" y="100"/>
                    <a:pt x="482" y="100"/>
                  </a:cubicBezTo>
                  <a:cubicBezTo>
                    <a:pt x="481" y="101"/>
                    <a:pt x="481" y="101"/>
                    <a:pt x="481" y="101"/>
                  </a:cubicBezTo>
                  <a:cubicBezTo>
                    <a:pt x="480" y="101"/>
                    <a:pt x="480" y="101"/>
                    <a:pt x="480" y="101"/>
                  </a:cubicBezTo>
                  <a:cubicBezTo>
                    <a:pt x="480" y="100"/>
                    <a:pt x="480" y="100"/>
                    <a:pt x="480" y="100"/>
                  </a:cubicBezTo>
                  <a:close/>
                  <a:moveTo>
                    <a:pt x="481" y="111"/>
                  </a:moveTo>
                  <a:cubicBezTo>
                    <a:pt x="482" y="113"/>
                    <a:pt x="482" y="113"/>
                    <a:pt x="482" y="113"/>
                  </a:cubicBezTo>
                  <a:cubicBezTo>
                    <a:pt x="483" y="115"/>
                    <a:pt x="483" y="115"/>
                    <a:pt x="483" y="115"/>
                  </a:cubicBezTo>
                  <a:cubicBezTo>
                    <a:pt x="484" y="115"/>
                    <a:pt x="484" y="115"/>
                    <a:pt x="484" y="115"/>
                  </a:cubicBezTo>
                  <a:cubicBezTo>
                    <a:pt x="486" y="114"/>
                    <a:pt x="486" y="114"/>
                    <a:pt x="486" y="114"/>
                  </a:cubicBezTo>
                  <a:cubicBezTo>
                    <a:pt x="486" y="115"/>
                    <a:pt x="486" y="115"/>
                    <a:pt x="486" y="115"/>
                  </a:cubicBezTo>
                  <a:cubicBezTo>
                    <a:pt x="488" y="115"/>
                    <a:pt x="488" y="115"/>
                    <a:pt x="488" y="115"/>
                  </a:cubicBezTo>
                  <a:cubicBezTo>
                    <a:pt x="490" y="113"/>
                    <a:pt x="490" y="113"/>
                    <a:pt x="490" y="113"/>
                  </a:cubicBezTo>
                  <a:cubicBezTo>
                    <a:pt x="490" y="113"/>
                    <a:pt x="490" y="113"/>
                    <a:pt x="490" y="113"/>
                  </a:cubicBezTo>
                  <a:cubicBezTo>
                    <a:pt x="492" y="112"/>
                    <a:pt x="492" y="112"/>
                    <a:pt x="492" y="112"/>
                  </a:cubicBezTo>
                  <a:cubicBezTo>
                    <a:pt x="493" y="110"/>
                    <a:pt x="493" y="110"/>
                    <a:pt x="493" y="110"/>
                  </a:cubicBezTo>
                  <a:cubicBezTo>
                    <a:pt x="493" y="108"/>
                    <a:pt x="493" y="108"/>
                    <a:pt x="493" y="108"/>
                  </a:cubicBezTo>
                  <a:cubicBezTo>
                    <a:pt x="494" y="105"/>
                    <a:pt x="494" y="105"/>
                    <a:pt x="494" y="105"/>
                  </a:cubicBezTo>
                  <a:cubicBezTo>
                    <a:pt x="495" y="103"/>
                    <a:pt x="495" y="103"/>
                    <a:pt x="495" y="103"/>
                  </a:cubicBezTo>
                  <a:cubicBezTo>
                    <a:pt x="494" y="102"/>
                    <a:pt x="494" y="102"/>
                    <a:pt x="494" y="102"/>
                  </a:cubicBezTo>
                  <a:cubicBezTo>
                    <a:pt x="494" y="101"/>
                    <a:pt x="494" y="101"/>
                    <a:pt x="494" y="101"/>
                  </a:cubicBezTo>
                  <a:cubicBezTo>
                    <a:pt x="495" y="100"/>
                    <a:pt x="495" y="100"/>
                    <a:pt x="495" y="100"/>
                  </a:cubicBezTo>
                  <a:cubicBezTo>
                    <a:pt x="496" y="98"/>
                    <a:pt x="496" y="98"/>
                    <a:pt x="496" y="98"/>
                  </a:cubicBezTo>
                  <a:cubicBezTo>
                    <a:pt x="498" y="98"/>
                    <a:pt x="498" y="98"/>
                    <a:pt x="498" y="98"/>
                  </a:cubicBezTo>
                  <a:cubicBezTo>
                    <a:pt x="499" y="96"/>
                    <a:pt x="499" y="96"/>
                    <a:pt x="499" y="96"/>
                  </a:cubicBezTo>
                  <a:cubicBezTo>
                    <a:pt x="501" y="95"/>
                    <a:pt x="501" y="95"/>
                    <a:pt x="501" y="95"/>
                  </a:cubicBezTo>
                  <a:cubicBezTo>
                    <a:pt x="501" y="92"/>
                    <a:pt x="501" y="92"/>
                    <a:pt x="501" y="92"/>
                  </a:cubicBezTo>
                  <a:cubicBezTo>
                    <a:pt x="501" y="91"/>
                    <a:pt x="501" y="91"/>
                    <a:pt x="501" y="91"/>
                  </a:cubicBezTo>
                  <a:cubicBezTo>
                    <a:pt x="503" y="90"/>
                    <a:pt x="503" y="90"/>
                    <a:pt x="503" y="90"/>
                  </a:cubicBezTo>
                  <a:cubicBezTo>
                    <a:pt x="503" y="89"/>
                    <a:pt x="503" y="89"/>
                    <a:pt x="503" y="89"/>
                  </a:cubicBezTo>
                  <a:cubicBezTo>
                    <a:pt x="502" y="87"/>
                    <a:pt x="502" y="87"/>
                    <a:pt x="502" y="87"/>
                  </a:cubicBezTo>
                  <a:cubicBezTo>
                    <a:pt x="502" y="85"/>
                    <a:pt x="502" y="85"/>
                    <a:pt x="502" y="85"/>
                  </a:cubicBezTo>
                  <a:cubicBezTo>
                    <a:pt x="501" y="85"/>
                    <a:pt x="501" y="85"/>
                    <a:pt x="501" y="85"/>
                  </a:cubicBezTo>
                  <a:cubicBezTo>
                    <a:pt x="499" y="84"/>
                    <a:pt x="499" y="84"/>
                    <a:pt x="499" y="84"/>
                  </a:cubicBezTo>
                  <a:cubicBezTo>
                    <a:pt x="497" y="84"/>
                    <a:pt x="497" y="84"/>
                    <a:pt x="497" y="84"/>
                  </a:cubicBezTo>
                  <a:cubicBezTo>
                    <a:pt x="497" y="84"/>
                    <a:pt x="497" y="84"/>
                    <a:pt x="497" y="84"/>
                  </a:cubicBezTo>
                  <a:cubicBezTo>
                    <a:pt x="497" y="82"/>
                    <a:pt x="497" y="82"/>
                    <a:pt x="497" y="82"/>
                  </a:cubicBezTo>
                  <a:cubicBezTo>
                    <a:pt x="500" y="81"/>
                    <a:pt x="500" y="81"/>
                    <a:pt x="500" y="81"/>
                  </a:cubicBezTo>
                  <a:cubicBezTo>
                    <a:pt x="500" y="80"/>
                    <a:pt x="500" y="80"/>
                    <a:pt x="500" y="80"/>
                  </a:cubicBezTo>
                  <a:cubicBezTo>
                    <a:pt x="499" y="79"/>
                    <a:pt x="499" y="79"/>
                    <a:pt x="499" y="79"/>
                  </a:cubicBezTo>
                  <a:cubicBezTo>
                    <a:pt x="499" y="76"/>
                    <a:pt x="499" y="76"/>
                    <a:pt x="499" y="76"/>
                  </a:cubicBezTo>
                  <a:cubicBezTo>
                    <a:pt x="500" y="75"/>
                    <a:pt x="500" y="75"/>
                    <a:pt x="500" y="75"/>
                  </a:cubicBezTo>
                  <a:cubicBezTo>
                    <a:pt x="498" y="73"/>
                    <a:pt x="498" y="73"/>
                    <a:pt x="498" y="73"/>
                  </a:cubicBezTo>
                  <a:cubicBezTo>
                    <a:pt x="497" y="73"/>
                    <a:pt x="497" y="73"/>
                    <a:pt x="497" y="73"/>
                  </a:cubicBezTo>
                  <a:cubicBezTo>
                    <a:pt x="495" y="75"/>
                    <a:pt x="495" y="75"/>
                    <a:pt x="495" y="75"/>
                  </a:cubicBezTo>
                  <a:cubicBezTo>
                    <a:pt x="492" y="75"/>
                    <a:pt x="492" y="75"/>
                    <a:pt x="492" y="75"/>
                  </a:cubicBezTo>
                  <a:cubicBezTo>
                    <a:pt x="492" y="77"/>
                    <a:pt x="492" y="77"/>
                    <a:pt x="492" y="77"/>
                  </a:cubicBezTo>
                  <a:cubicBezTo>
                    <a:pt x="491" y="78"/>
                    <a:pt x="491" y="78"/>
                    <a:pt x="491" y="78"/>
                  </a:cubicBezTo>
                  <a:cubicBezTo>
                    <a:pt x="489" y="78"/>
                    <a:pt x="489" y="78"/>
                    <a:pt x="489" y="78"/>
                  </a:cubicBezTo>
                  <a:cubicBezTo>
                    <a:pt x="489" y="76"/>
                    <a:pt x="489" y="76"/>
                    <a:pt x="489" y="76"/>
                  </a:cubicBezTo>
                  <a:cubicBezTo>
                    <a:pt x="491" y="75"/>
                    <a:pt x="491" y="75"/>
                    <a:pt x="491" y="75"/>
                  </a:cubicBezTo>
                  <a:cubicBezTo>
                    <a:pt x="492" y="74"/>
                    <a:pt x="492" y="74"/>
                    <a:pt x="492" y="74"/>
                  </a:cubicBezTo>
                  <a:cubicBezTo>
                    <a:pt x="492" y="72"/>
                    <a:pt x="492" y="72"/>
                    <a:pt x="492" y="72"/>
                  </a:cubicBezTo>
                  <a:cubicBezTo>
                    <a:pt x="492" y="69"/>
                    <a:pt x="492" y="69"/>
                    <a:pt x="492" y="69"/>
                  </a:cubicBezTo>
                  <a:cubicBezTo>
                    <a:pt x="492" y="67"/>
                    <a:pt x="492" y="67"/>
                    <a:pt x="492" y="67"/>
                  </a:cubicBezTo>
                  <a:cubicBezTo>
                    <a:pt x="491" y="66"/>
                    <a:pt x="491" y="66"/>
                    <a:pt x="491" y="66"/>
                  </a:cubicBezTo>
                  <a:cubicBezTo>
                    <a:pt x="490" y="64"/>
                    <a:pt x="490" y="64"/>
                    <a:pt x="490" y="64"/>
                  </a:cubicBezTo>
                  <a:cubicBezTo>
                    <a:pt x="488" y="63"/>
                    <a:pt x="488" y="63"/>
                    <a:pt x="488" y="63"/>
                  </a:cubicBezTo>
                  <a:cubicBezTo>
                    <a:pt x="487" y="64"/>
                    <a:pt x="487" y="64"/>
                    <a:pt x="487" y="64"/>
                  </a:cubicBezTo>
                  <a:cubicBezTo>
                    <a:pt x="484" y="63"/>
                    <a:pt x="484" y="63"/>
                    <a:pt x="484" y="63"/>
                  </a:cubicBezTo>
                  <a:cubicBezTo>
                    <a:pt x="482" y="65"/>
                    <a:pt x="482" y="65"/>
                    <a:pt x="482" y="65"/>
                  </a:cubicBezTo>
                  <a:cubicBezTo>
                    <a:pt x="481" y="65"/>
                    <a:pt x="481" y="65"/>
                    <a:pt x="481" y="65"/>
                  </a:cubicBezTo>
                  <a:cubicBezTo>
                    <a:pt x="481" y="62"/>
                    <a:pt x="481" y="62"/>
                    <a:pt x="481" y="62"/>
                  </a:cubicBezTo>
                  <a:cubicBezTo>
                    <a:pt x="480" y="61"/>
                    <a:pt x="480" y="61"/>
                    <a:pt x="480" y="61"/>
                  </a:cubicBezTo>
                  <a:cubicBezTo>
                    <a:pt x="479" y="63"/>
                    <a:pt x="479" y="63"/>
                    <a:pt x="479" y="63"/>
                  </a:cubicBezTo>
                  <a:cubicBezTo>
                    <a:pt x="478" y="64"/>
                    <a:pt x="478" y="64"/>
                    <a:pt x="478" y="64"/>
                  </a:cubicBezTo>
                  <a:cubicBezTo>
                    <a:pt x="477" y="65"/>
                    <a:pt x="477" y="65"/>
                    <a:pt x="477" y="65"/>
                  </a:cubicBezTo>
                  <a:cubicBezTo>
                    <a:pt x="476" y="67"/>
                    <a:pt x="476" y="67"/>
                    <a:pt x="476" y="67"/>
                  </a:cubicBezTo>
                  <a:cubicBezTo>
                    <a:pt x="474" y="69"/>
                    <a:pt x="474" y="69"/>
                    <a:pt x="474" y="69"/>
                  </a:cubicBezTo>
                  <a:cubicBezTo>
                    <a:pt x="474" y="70"/>
                    <a:pt x="474" y="70"/>
                    <a:pt x="474" y="70"/>
                  </a:cubicBezTo>
                  <a:cubicBezTo>
                    <a:pt x="476" y="71"/>
                    <a:pt x="476" y="71"/>
                    <a:pt x="476" y="71"/>
                  </a:cubicBezTo>
                  <a:cubicBezTo>
                    <a:pt x="477" y="71"/>
                    <a:pt x="477" y="71"/>
                    <a:pt x="477" y="71"/>
                  </a:cubicBezTo>
                  <a:cubicBezTo>
                    <a:pt x="479" y="70"/>
                    <a:pt x="479" y="70"/>
                    <a:pt x="479" y="70"/>
                  </a:cubicBezTo>
                  <a:cubicBezTo>
                    <a:pt x="479" y="71"/>
                    <a:pt x="479" y="71"/>
                    <a:pt x="479" y="71"/>
                  </a:cubicBezTo>
                  <a:cubicBezTo>
                    <a:pt x="477" y="73"/>
                    <a:pt x="477" y="73"/>
                    <a:pt x="477" y="73"/>
                  </a:cubicBezTo>
                  <a:cubicBezTo>
                    <a:pt x="475" y="74"/>
                    <a:pt x="475" y="74"/>
                    <a:pt x="475" y="74"/>
                  </a:cubicBezTo>
                  <a:cubicBezTo>
                    <a:pt x="473" y="77"/>
                    <a:pt x="473" y="77"/>
                    <a:pt x="473" y="77"/>
                  </a:cubicBezTo>
                  <a:cubicBezTo>
                    <a:pt x="473" y="77"/>
                    <a:pt x="473" y="77"/>
                    <a:pt x="473" y="77"/>
                  </a:cubicBezTo>
                  <a:cubicBezTo>
                    <a:pt x="476" y="76"/>
                    <a:pt x="476" y="76"/>
                    <a:pt x="476" y="76"/>
                  </a:cubicBezTo>
                  <a:cubicBezTo>
                    <a:pt x="478" y="74"/>
                    <a:pt x="478" y="74"/>
                    <a:pt x="478" y="74"/>
                  </a:cubicBezTo>
                  <a:cubicBezTo>
                    <a:pt x="479" y="74"/>
                    <a:pt x="479" y="74"/>
                    <a:pt x="479" y="74"/>
                  </a:cubicBezTo>
                  <a:cubicBezTo>
                    <a:pt x="480" y="73"/>
                    <a:pt x="480" y="73"/>
                    <a:pt x="480" y="73"/>
                  </a:cubicBezTo>
                  <a:cubicBezTo>
                    <a:pt x="481" y="75"/>
                    <a:pt x="481" y="75"/>
                    <a:pt x="481" y="75"/>
                  </a:cubicBezTo>
                  <a:cubicBezTo>
                    <a:pt x="481" y="77"/>
                    <a:pt x="481" y="77"/>
                    <a:pt x="481" y="77"/>
                  </a:cubicBezTo>
                  <a:cubicBezTo>
                    <a:pt x="480" y="77"/>
                    <a:pt x="480" y="77"/>
                    <a:pt x="480" y="77"/>
                  </a:cubicBezTo>
                  <a:cubicBezTo>
                    <a:pt x="478" y="78"/>
                    <a:pt x="478" y="78"/>
                    <a:pt x="478" y="78"/>
                  </a:cubicBezTo>
                  <a:cubicBezTo>
                    <a:pt x="477" y="80"/>
                    <a:pt x="477" y="80"/>
                    <a:pt x="477" y="80"/>
                  </a:cubicBezTo>
                  <a:cubicBezTo>
                    <a:pt x="478" y="81"/>
                    <a:pt x="478" y="81"/>
                    <a:pt x="478" y="81"/>
                  </a:cubicBezTo>
                  <a:cubicBezTo>
                    <a:pt x="480" y="80"/>
                    <a:pt x="480" y="80"/>
                    <a:pt x="480" y="80"/>
                  </a:cubicBezTo>
                  <a:cubicBezTo>
                    <a:pt x="482" y="81"/>
                    <a:pt x="482" y="81"/>
                    <a:pt x="482" y="81"/>
                  </a:cubicBezTo>
                  <a:cubicBezTo>
                    <a:pt x="480" y="83"/>
                    <a:pt x="480" y="83"/>
                    <a:pt x="480" y="83"/>
                  </a:cubicBezTo>
                  <a:cubicBezTo>
                    <a:pt x="477" y="84"/>
                    <a:pt x="477" y="84"/>
                    <a:pt x="477" y="84"/>
                  </a:cubicBezTo>
                  <a:cubicBezTo>
                    <a:pt x="476" y="83"/>
                    <a:pt x="476" y="83"/>
                    <a:pt x="476" y="83"/>
                  </a:cubicBezTo>
                  <a:cubicBezTo>
                    <a:pt x="476" y="84"/>
                    <a:pt x="476" y="84"/>
                    <a:pt x="476" y="84"/>
                  </a:cubicBezTo>
                  <a:cubicBezTo>
                    <a:pt x="478" y="85"/>
                    <a:pt x="478" y="85"/>
                    <a:pt x="478" y="85"/>
                  </a:cubicBezTo>
                  <a:cubicBezTo>
                    <a:pt x="478" y="86"/>
                    <a:pt x="478" y="86"/>
                    <a:pt x="478" y="86"/>
                  </a:cubicBezTo>
                  <a:cubicBezTo>
                    <a:pt x="475" y="88"/>
                    <a:pt x="475" y="88"/>
                    <a:pt x="475" y="88"/>
                  </a:cubicBezTo>
                  <a:cubicBezTo>
                    <a:pt x="474" y="88"/>
                    <a:pt x="474" y="88"/>
                    <a:pt x="474" y="88"/>
                  </a:cubicBezTo>
                  <a:cubicBezTo>
                    <a:pt x="473" y="86"/>
                    <a:pt x="473" y="86"/>
                    <a:pt x="473" y="86"/>
                  </a:cubicBezTo>
                  <a:cubicBezTo>
                    <a:pt x="472" y="85"/>
                    <a:pt x="472" y="85"/>
                    <a:pt x="472" y="85"/>
                  </a:cubicBezTo>
                  <a:cubicBezTo>
                    <a:pt x="470" y="83"/>
                    <a:pt x="470" y="83"/>
                    <a:pt x="470" y="83"/>
                  </a:cubicBezTo>
                  <a:cubicBezTo>
                    <a:pt x="467" y="85"/>
                    <a:pt x="467" y="85"/>
                    <a:pt x="467" y="85"/>
                  </a:cubicBezTo>
                  <a:cubicBezTo>
                    <a:pt x="467" y="86"/>
                    <a:pt x="467" y="86"/>
                    <a:pt x="467" y="86"/>
                  </a:cubicBezTo>
                  <a:cubicBezTo>
                    <a:pt x="465" y="89"/>
                    <a:pt x="465" y="89"/>
                    <a:pt x="465" y="89"/>
                  </a:cubicBezTo>
                  <a:cubicBezTo>
                    <a:pt x="467" y="91"/>
                    <a:pt x="467" y="91"/>
                    <a:pt x="467" y="91"/>
                  </a:cubicBezTo>
                  <a:cubicBezTo>
                    <a:pt x="467" y="93"/>
                    <a:pt x="467" y="93"/>
                    <a:pt x="467" y="93"/>
                  </a:cubicBezTo>
                  <a:cubicBezTo>
                    <a:pt x="468" y="93"/>
                    <a:pt x="468" y="93"/>
                    <a:pt x="468" y="93"/>
                  </a:cubicBezTo>
                  <a:cubicBezTo>
                    <a:pt x="469" y="92"/>
                    <a:pt x="469" y="92"/>
                    <a:pt x="469" y="92"/>
                  </a:cubicBezTo>
                  <a:cubicBezTo>
                    <a:pt x="471" y="92"/>
                    <a:pt x="471" y="92"/>
                    <a:pt x="471" y="92"/>
                  </a:cubicBezTo>
                  <a:cubicBezTo>
                    <a:pt x="473" y="93"/>
                    <a:pt x="473" y="93"/>
                    <a:pt x="473" y="93"/>
                  </a:cubicBezTo>
                  <a:cubicBezTo>
                    <a:pt x="476" y="93"/>
                    <a:pt x="476" y="93"/>
                    <a:pt x="476" y="93"/>
                  </a:cubicBezTo>
                  <a:cubicBezTo>
                    <a:pt x="477" y="94"/>
                    <a:pt x="477" y="94"/>
                    <a:pt x="477" y="94"/>
                  </a:cubicBezTo>
                  <a:cubicBezTo>
                    <a:pt x="479" y="93"/>
                    <a:pt x="479" y="93"/>
                    <a:pt x="479" y="93"/>
                  </a:cubicBezTo>
                  <a:cubicBezTo>
                    <a:pt x="479" y="94"/>
                    <a:pt x="479" y="94"/>
                    <a:pt x="479" y="94"/>
                  </a:cubicBezTo>
                  <a:cubicBezTo>
                    <a:pt x="478" y="95"/>
                    <a:pt x="478" y="95"/>
                    <a:pt x="478" y="95"/>
                  </a:cubicBezTo>
                  <a:cubicBezTo>
                    <a:pt x="477" y="96"/>
                    <a:pt x="477" y="96"/>
                    <a:pt x="477" y="96"/>
                  </a:cubicBezTo>
                  <a:cubicBezTo>
                    <a:pt x="477" y="97"/>
                    <a:pt x="477" y="97"/>
                    <a:pt x="477" y="97"/>
                  </a:cubicBezTo>
                  <a:cubicBezTo>
                    <a:pt x="480" y="97"/>
                    <a:pt x="480" y="97"/>
                    <a:pt x="480" y="97"/>
                  </a:cubicBezTo>
                  <a:cubicBezTo>
                    <a:pt x="482" y="98"/>
                    <a:pt x="482" y="98"/>
                    <a:pt x="482" y="98"/>
                  </a:cubicBezTo>
                  <a:cubicBezTo>
                    <a:pt x="483" y="101"/>
                    <a:pt x="483" y="101"/>
                    <a:pt x="483" y="101"/>
                  </a:cubicBezTo>
                  <a:cubicBezTo>
                    <a:pt x="484" y="101"/>
                    <a:pt x="484" y="101"/>
                    <a:pt x="484" y="101"/>
                  </a:cubicBezTo>
                  <a:cubicBezTo>
                    <a:pt x="485" y="102"/>
                    <a:pt x="485" y="102"/>
                    <a:pt x="485" y="102"/>
                  </a:cubicBezTo>
                  <a:cubicBezTo>
                    <a:pt x="484" y="103"/>
                    <a:pt x="484" y="103"/>
                    <a:pt x="484" y="103"/>
                  </a:cubicBezTo>
                  <a:cubicBezTo>
                    <a:pt x="484" y="105"/>
                    <a:pt x="484" y="105"/>
                    <a:pt x="484" y="105"/>
                  </a:cubicBezTo>
                  <a:cubicBezTo>
                    <a:pt x="481" y="111"/>
                    <a:pt x="481" y="111"/>
                    <a:pt x="481" y="111"/>
                  </a:cubicBezTo>
                  <a:close/>
                  <a:moveTo>
                    <a:pt x="472" y="98"/>
                  </a:moveTo>
                  <a:cubicBezTo>
                    <a:pt x="472" y="96"/>
                    <a:pt x="472" y="96"/>
                    <a:pt x="472" y="96"/>
                  </a:cubicBezTo>
                  <a:cubicBezTo>
                    <a:pt x="475" y="95"/>
                    <a:pt x="475" y="95"/>
                    <a:pt x="475" y="95"/>
                  </a:cubicBezTo>
                  <a:cubicBezTo>
                    <a:pt x="476" y="95"/>
                    <a:pt x="476" y="95"/>
                    <a:pt x="476" y="95"/>
                  </a:cubicBezTo>
                  <a:cubicBezTo>
                    <a:pt x="475" y="96"/>
                    <a:pt x="475" y="96"/>
                    <a:pt x="475" y="96"/>
                  </a:cubicBezTo>
                  <a:cubicBezTo>
                    <a:pt x="475" y="97"/>
                    <a:pt x="475" y="97"/>
                    <a:pt x="475" y="97"/>
                  </a:cubicBezTo>
                  <a:cubicBezTo>
                    <a:pt x="473" y="98"/>
                    <a:pt x="473" y="98"/>
                    <a:pt x="473" y="98"/>
                  </a:cubicBezTo>
                  <a:cubicBezTo>
                    <a:pt x="472" y="98"/>
                    <a:pt x="472" y="98"/>
                    <a:pt x="472" y="98"/>
                  </a:cubicBezTo>
                  <a:close/>
                  <a:moveTo>
                    <a:pt x="468" y="107"/>
                  </a:moveTo>
                  <a:cubicBezTo>
                    <a:pt x="469" y="106"/>
                    <a:pt x="469" y="106"/>
                    <a:pt x="469" y="106"/>
                  </a:cubicBezTo>
                  <a:cubicBezTo>
                    <a:pt x="472" y="105"/>
                    <a:pt x="472" y="105"/>
                    <a:pt x="472" y="105"/>
                  </a:cubicBezTo>
                  <a:cubicBezTo>
                    <a:pt x="474" y="106"/>
                    <a:pt x="474" y="106"/>
                    <a:pt x="474" y="106"/>
                  </a:cubicBezTo>
                  <a:cubicBezTo>
                    <a:pt x="477" y="109"/>
                    <a:pt x="477" y="109"/>
                    <a:pt x="477" y="109"/>
                  </a:cubicBezTo>
                  <a:cubicBezTo>
                    <a:pt x="477" y="111"/>
                    <a:pt x="477" y="111"/>
                    <a:pt x="477" y="111"/>
                  </a:cubicBezTo>
                  <a:cubicBezTo>
                    <a:pt x="477" y="114"/>
                    <a:pt x="477" y="114"/>
                    <a:pt x="477" y="114"/>
                  </a:cubicBezTo>
                  <a:cubicBezTo>
                    <a:pt x="476" y="114"/>
                    <a:pt x="476" y="114"/>
                    <a:pt x="476" y="114"/>
                  </a:cubicBezTo>
                  <a:cubicBezTo>
                    <a:pt x="474" y="113"/>
                    <a:pt x="474" y="113"/>
                    <a:pt x="474" y="113"/>
                  </a:cubicBezTo>
                  <a:cubicBezTo>
                    <a:pt x="473" y="113"/>
                    <a:pt x="473" y="113"/>
                    <a:pt x="473" y="113"/>
                  </a:cubicBezTo>
                  <a:cubicBezTo>
                    <a:pt x="471" y="113"/>
                    <a:pt x="471" y="113"/>
                    <a:pt x="471" y="113"/>
                  </a:cubicBezTo>
                  <a:cubicBezTo>
                    <a:pt x="470" y="111"/>
                    <a:pt x="470" y="111"/>
                    <a:pt x="470" y="111"/>
                  </a:cubicBezTo>
                  <a:cubicBezTo>
                    <a:pt x="468" y="110"/>
                    <a:pt x="468" y="110"/>
                    <a:pt x="468" y="110"/>
                  </a:cubicBezTo>
                  <a:cubicBezTo>
                    <a:pt x="468" y="107"/>
                    <a:pt x="468" y="107"/>
                    <a:pt x="468" y="107"/>
                  </a:cubicBezTo>
                  <a:close/>
                  <a:moveTo>
                    <a:pt x="446" y="122"/>
                  </a:moveTo>
                  <a:cubicBezTo>
                    <a:pt x="447" y="121"/>
                    <a:pt x="447" y="121"/>
                    <a:pt x="447" y="121"/>
                  </a:cubicBezTo>
                  <a:cubicBezTo>
                    <a:pt x="450" y="121"/>
                    <a:pt x="450" y="121"/>
                    <a:pt x="450" y="121"/>
                  </a:cubicBezTo>
                  <a:cubicBezTo>
                    <a:pt x="449" y="122"/>
                    <a:pt x="449" y="122"/>
                    <a:pt x="449" y="122"/>
                  </a:cubicBezTo>
                  <a:cubicBezTo>
                    <a:pt x="447" y="123"/>
                    <a:pt x="447" y="123"/>
                    <a:pt x="447" y="123"/>
                  </a:cubicBezTo>
                  <a:cubicBezTo>
                    <a:pt x="446" y="122"/>
                    <a:pt x="446" y="122"/>
                    <a:pt x="446" y="122"/>
                  </a:cubicBezTo>
                  <a:close/>
                  <a:moveTo>
                    <a:pt x="445" y="120"/>
                  </a:moveTo>
                  <a:cubicBezTo>
                    <a:pt x="444" y="118"/>
                    <a:pt x="444" y="118"/>
                    <a:pt x="444" y="118"/>
                  </a:cubicBezTo>
                  <a:cubicBezTo>
                    <a:pt x="445" y="116"/>
                    <a:pt x="445" y="116"/>
                    <a:pt x="445" y="116"/>
                  </a:cubicBezTo>
                  <a:cubicBezTo>
                    <a:pt x="445" y="114"/>
                    <a:pt x="445" y="114"/>
                    <a:pt x="445" y="114"/>
                  </a:cubicBezTo>
                  <a:cubicBezTo>
                    <a:pt x="445" y="112"/>
                    <a:pt x="445" y="112"/>
                    <a:pt x="445" y="112"/>
                  </a:cubicBezTo>
                  <a:cubicBezTo>
                    <a:pt x="447" y="110"/>
                    <a:pt x="447" y="110"/>
                    <a:pt x="447" y="110"/>
                  </a:cubicBezTo>
                  <a:cubicBezTo>
                    <a:pt x="447" y="109"/>
                    <a:pt x="447" y="109"/>
                    <a:pt x="447" y="109"/>
                  </a:cubicBezTo>
                  <a:cubicBezTo>
                    <a:pt x="448" y="109"/>
                    <a:pt x="448" y="109"/>
                    <a:pt x="448" y="109"/>
                  </a:cubicBezTo>
                  <a:cubicBezTo>
                    <a:pt x="448" y="108"/>
                    <a:pt x="448" y="108"/>
                    <a:pt x="448" y="108"/>
                  </a:cubicBezTo>
                  <a:cubicBezTo>
                    <a:pt x="449" y="105"/>
                    <a:pt x="449" y="105"/>
                    <a:pt x="449" y="105"/>
                  </a:cubicBezTo>
                  <a:cubicBezTo>
                    <a:pt x="449" y="103"/>
                    <a:pt x="449" y="103"/>
                    <a:pt x="449" y="103"/>
                  </a:cubicBezTo>
                  <a:cubicBezTo>
                    <a:pt x="450" y="103"/>
                    <a:pt x="450" y="103"/>
                    <a:pt x="450" y="103"/>
                  </a:cubicBezTo>
                  <a:cubicBezTo>
                    <a:pt x="451" y="104"/>
                    <a:pt x="451" y="104"/>
                    <a:pt x="451" y="104"/>
                  </a:cubicBezTo>
                  <a:cubicBezTo>
                    <a:pt x="451" y="106"/>
                    <a:pt x="451" y="106"/>
                    <a:pt x="451" y="106"/>
                  </a:cubicBezTo>
                  <a:cubicBezTo>
                    <a:pt x="452" y="107"/>
                    <a:pt x="452" y="107"/>
                    <a:pt x="452" y="107"/>
                  </a:cubicBezTo>
                  <a:cubicBezTo>
                    <a:pt x="451" y="110"/>
                    <a:pt x="451" y="110"/>
                    <a:pt x="451" y="110"/>
                  </a:cubicBezTo>
                  <a:cubicBezTo>
                    <a:pt x="451" y="112"/>
                    <a:pt x="451" y="112"/>
                    <a:pt x="451" y="112"/>
                  </a:cubicBezTo>
                  <a:cubicBezTo>
                    <a:pt x="450" y="114"/>
                    <a:pt x="450" y="114"/>
                    <a:pt x="450" y="114"/>
                  </a:cubicBezTo>
                  <a:cubicBezTo>
                    <a:pt x="451" y="115"/>
                    <a:pt x="451" y="115"/>
                    <a:pt x="451" y="115"/>
                  </a:cubicBezTo>
                  <a:cubicBezTo>
                    <a:pt x="449" y="119"/>
                    <a:pt x="449" y="119"/>
                    <a:pt x="449" y="119"/>
                  </a:cubicBezTo>
                  <a:cubicBezTo>
                    <a:pt x="447" y="120"/>
                    <a:pt x="447" y="120"/>
                    <a:pt x="447" y="120"/>
                  </a:cubicBezTo>
                  <a:cubicBezTo>
                    <a:pt x="445" y="120"/>
                    <a:pt x="445" y="120"/>
                    <a:pt x="445" y="120"/>
                  </a:cubicBezTo>
                  <a:close/>
                  <a:moveTo>
                    <a:pt x="425" y="80"/>
                  </a:moveTo>
                  <a:cubicBezTo>
                    <a:pt x="424" y="78"/>
                    <a:pt x="424" y="78"/>
                    <a:pt x="424" y="78"/>
                  </a:cubicBezTo>
                  <a:cubicBezTo>
                    <a:pt x="423" y="76"/>
                    <a:pt x="423" y="76"/>
                    <a:pt x="423" y="76"/>
                  </a:cubicBezTo>
                  <a:cubicBezTo>
                    <a:pt x="424" y="75"/>
                    <a:pt x="424" y="75"/>
                    <a:pt x="424" y="75"/>
                  </a:cubicBezTo>
                  <a:cubicBezTo>
                    <a:pt x="423" y="74"/>
                    <a:pt x="423" y="74"/>
                    <a:pt x="423" y="74"/>
                  </a:cubicBezTo>
                  <a:cubicBezTo>
                    <a:pt x="421" y="74"/>
                    <a:pt x="421" y="74"/>
                    <a:pt x="421" y="74"/>
                  </a:cubicBezTo>
                  <a:cubicBezTo>
                    <a:pt x="420" y="74"/>
                    <a:pt x="420" y="74"/>
                    <a:pt x="420" y="74"/>
                  </a:cubicBezTo>
                  <a:cubicBezTo>
                    <a:pt x="419" y="74"/>
                    <a:pt x="419" y="74"/>
                    <a:pt x="419" y="74"/>
                  </a:cubicBezTo>
                  <a:cubicBezTo>
                    <a:pt x="417" y="74"/>
                    <a:pt x="417" y="74"/>
                    <a:pt x="417" y="74"/>
                  </a:cubicBezTo>
                  <a:cubicBezTo>
                    <a:pt x="416" y="75"/>
                    <a:pt x="416" y="75"/>
                    <a:pt x="416" y="75"/>
                  </a:cubicBezTo>
                  <a:cubicBezTo>
                    <a:pt x="416" y="73"/>
                    <a:pt x="416" y="73"/>
                    <a:pt x="416" y="73"/>
                  </a:cubicBezTo>
                  <a:cubicBezTo>
                    <a:pt x="417" y="71"/>
                    <a:pt x="417" y="71"/>
                    <a:pt x="417" y="71"/>
                  </a:cubicBezTo>
                  <a:cubicBezTo>
                    <a:pt x="417" y="70"/>
                    <a:pt x="417" y="70"/>
                    <a:pt x="417" y="70"/>
                  </a:cubicBezTo>
                  <a:cubicBezTo>
                    <a:pt x="419" y="70"/>
                    <a:pt x="419" y="70"/>
                    <a:pt x="419" y="70"/>
                  </a:cubicBezTo>
                  <a:cubicBezTo>
                    <a:pt x="421" y="70"/>
                    <a:pt x="421" y="70"/>
                    <a:pt x="421" y="70"/>
                  </a:cubicBezTo>
                  <a:cubicBezTo>
                    <a:pt x="426" y="69"/>
                    <a:pt x="426" y="69"/>
                    <a:pt x="426" y="69"/>
                  </a:cubicBezTo>
                  <a:cubicBezTo>
                    <a:pt x="428" y="69"/>
                    <a:pt x="428" y="69"/>
                    <a:pt x="428" y="69"/>
                  </a:cubicBezTo>
                  <a:cubicBezTo>
                    <a:pt x="429" y="70"/>
                    <a:pt x="429" y="70"/>
                    <a:pt x="429" y="70"/>
                  </a:cubicBezTo>
                  <a:cubicBezTo>
                    <a:pt x="430" y="70"/>
                    <a:pt x="430" y="70"/>
                    <a:pt x="430" y="70"/>
                  </a:cubicBezTo>
                  <a:cubicBezTo>
                    <a:pt x="432" y="70"/>
                    <a:pt x="432" y="70"/>
                    <a:pt x="432" y="70"/>
                  </a:cubicBezTo>
                  <a:cubicBezTo>
                    <a:pt x="435" y="68"/>
                    <a:pt x="435" y="68"/>
                    <a:pt x="435" y="68"/>
                  </a:cubicBezTo>
                  <a:cubicBezTo>
                    <a:pt x="437" y="68"/>
                    <a:pt x="437" y="68"/>
                    <a:pt x="437" y="68"/>
                  </a:cubicBezTo>
                  <a:cubicBezTo>
                    <a:pt x="438" y="68"/>
                    <a:pt x="438" y="68"/>
                    <a:pt x="438" y="68"/>
                  </a:cubicBezTo>
                  <a:cubicBezTo>
                    <a:pt x="439" y="68"/>
                    <a:pt x="439" y="68"/>
                    <a:pt x="439" y="68"/>
                  </a:cubicBezTo>
                  <a:cubicBezTo>
                    <a:pt x="441" y="68"/>
                    <a:pt x="441" y="68"/>
                    <a:pt x="441" y="68"/>
                  </a:cubicBezTo>
                  <a:cubicBezTo>
                    <a:pt x="440" y="69"/>
                    <a:pt x="440" y="69"/>
                    <a:pt x="440" y="69"/>
                  </a:cubicBezTo>
                  <a:cubicBezTo>
                    <a:pt x="441" y="71"/>
                    <a:pt x="441" y="71"/>
                    <a:pt x="441" y="71"/>
                  </a:cubicBezTo>
                  <a:cubicBezTo>
                    <a:pt x="441" y="73"/>
                    <a:pt x="441" y="73"/>
                    <a:pt x="441" y="73"/>
                  </a:cubicBezTo>
                  <a:cubicBezTo>
                    <a:pt x="440" y="75"/>
                    <a:pt x="440" y="75"/>
                    <a:pt x="440" y="75"/>
                  </a:cubicBezTo>
                  <a:cubicBezTo>
                    <a:pt x="441" y="77"/>
                    <a:pt x="441" y="77"/>
                    <a:pt x="441" y="77"/>
                  </a:cubicBezTo>
                  <a:cubicBezTo>
                    <a:pt x="440" y="81"/>
                    <a:pt x="440" y="81"/>
                    <a:pt x="440" y="81"/>
                  </a:cubicBezTo>
                  <a:cubicBezTo>
                    <a:pt x="438" y="82"/>
                    <a:pt x="438" y="82"/>
                    <a:pt x="438" y="82"/>
                  </a:cubicBezTo>
                  <a:cubicBezTo>
                    <a:pt x="436" y="83"/>
                    <a:pt x="436" y="83"/>
                    <a:pt x="436" y="83"/>
                  </a:cubicBezTo>
                  <a:cubicBezTo>
                    <a:pt x="435" y="83"/>
                    <a:pt x="435" y="83"/>
                    <a:pt x="435" y="83"/>
                  </a:cubicBezTo>
                  <a:cubicBezTo>
                    <a:pt x="433" y="83"/>
                    <a:pt x="433" y="83"/>
                    <a:pt x="433" y="83"/>
                  </a:cubicBezTo>
                  <a:cubicBezTo>
                    <a:pt x="432" y="82"/>
                    <a:pt x="432" y="82"/>
                    <a:pt x="432" y="82"/>
                  </a:cubicBezTo>
                  <a:cubicBezTo>
                    <a:pt x="431" y="83"/>
                    <a:pt x="431" y="83"/>
                    <a:pt x="431" y="83"/>
                  </a:cubicBezTo>
                  <a:cubicBezTo>
                    <a:pt x="428" y="80"/>
                    <a:pt x="428" y="80"/>
                    <a:pt x="428" y="80"/>
                  </a:cubicBezTo>
                  <a:cubicBezTo>
                    <a:pt x="428" y="78"/>
                    <a:pt x="428" y="78"/>
                    <a:pt x="428" y="78"/>
                  </a:cubicBezTo>
                  <a:cubicBezTo>
                    <a:pt x="427" y="76"/>
                    <a:pt x="427" y="76"/>
                    <a:pt x="427" y="76"/>
                  </a:cubicBezTo>
                  <a:cubicBezTo>
                    <a:pt x="426" y="77"/>
                    <a:pt x="426" y="77"/>
                    <a:pt x="426" y="77"/>
                  </a:cubicBezTo>
                  <a:cubicBezTo>
                    <a:pt x="426" y="78"/>
                    <a:pt x="426" y="78"/>
                    <a:pt x="426" y="78"/>
                  </a:cubicBezTo>
                  <a:cubicBezTo>
                    <a:pt x="425" y="80"/>
                    <a:pt x="425" y="80"/>
                    <a:pt x="425" y="80"/>
                  </a:cubicBezTo>
                  <a:close/>
                  <a:moveTo>
                    <a:pt x="401" y="93"/>
                  </a:moveTo>
                  <a:cubicBezTo>
                    <a:pt x="402" y="92"/>
                    <a:pt x="402" y="92"/>
                    <a:pt x="402" y="92"/>
                  </a:cubicBezTo>
                  <a:cubicBezTo>
                    <a:pt x="402" y="90"/>
                    <a:pt x="402" y="90"/>
                    <a:pt x="402" y="90"/>
                  </a:cubicBezTo>
                  <a:cubicBezTo>
                    <a:pt x="404" y="88"/>
                    <a:pt x="404" y="88"/>
                    <a:pt x="404" y="88"/>
                  </a:cubicBezTo>
                  <a:cubicBezTo>
                    <a:pt x="404" y="86"/>
                    <a:pt x="404" y="86"/>
                    <a:pt x="404" y="86"/>
                  </a:cubicBezTo>
                  <a:cubicBezTo>
                    <a:pt x="406" y="86"/>
                    <a:pt x="406" y="86"/>
                    <a:pt x="406" y="86"/>
                  </a:cubicBezTo>
                  <a:cubicBezTo>
                    <a:pt x="408" y="85"/>
                    <a:pt x="408" y="85"/>
                    <a:pt x="408" y="85"/>
                  </a:cubicBezTo>
                  <a:cubicBezTo>
                    <a:pt x="409" y="85"/>
                    <a:pt x="409" y="85"/>
                    <a:pt x="409" y="85"/>
                  </a:cubicBezTo>
                  <a:cubicBezTo>
                    <a:pt x="413" y="84"/>
                    <a:pt x="413" y="84"/>
                    <a:pt x="413" y="84"/>
                  </a:cubicBezTo>
                  <a:cubicBezTo>
                    <a:pt x="414" y="84"/>
                    <a:pt x="414" y="84"/>
                    <a:pt x="414" y="84"/>
                  </a:cubicBezTo>
                  <a:cubicBezTo>
                    <a:pt x="416" y="84"/>
                    <a:pt x="416" y="84"/>
                    <a:pt x="416" y="84"/>
                  </a:cubicBezTo>
                  <a:cubicBezTo>
                    <a:pt x="417" y="85"/>
                    <a:pt x="417" y="85"/>
                    <a:pt x="417" y="85"/>
                  </a:cubicBezTo>
                  <a:cubicBezTo>
                    <a:pt x="419" y="85"/>
                    <a:pt x="419" y="85"/>
                    <a:pt x="419" y="85"/>
                  </a:cubicBezTo>
                  <a:cubicBezTo>
                    <a:pt x="420" y="85"/>
                    <a:pt x="420" y="85"/>
                    <a:pt x="420" y="85"/>
                  </a:cubicBezTo>
                  <a:cubicBezTo>
                    <a:pt x="422" y="85"/>
                    <a:pt x="422" y="85"/>
                    <a:pt x="422" y="85"/>
                  </a:cubicBezTo>
                  <a:cubicBezTo>
                    <a:pt x="423" y="86"/>
                    <a:pt x="423" y="86"/>
                    <a:pt x="423" y="86"/>
                  </a:cubicBezTo>
                  <a:cubicBezTo>
                    <a:pt x="425" y="86"/>
                    <a:pt x="425" y="86"/>
                    <a:pt x="425" y="86"/>
                  </a:cubicBezTo>
                  <a:cubicBezTo>
                    <a:pt x="427" y="86"/>
                    <a:pt x="427" y="86"/>
                    <a:pt x="427" y="86"/>
                  </a:cubicBezTo>
                  <a:cubicBezTo>
                    <a:pt x="428" y="87"/>
                    <a:pt x="428" y="87"/>
                    <a:pt x="428" y="87"/>
                  </a:cubicBezTo>
                  <a:cubicBezTo>
                    <a:pt x="430" y="87"/>
                    <a:pt x="430" y="87"/>
                    <a:pt x="430" y="87"/>
                  </a:cubicBezTo>
                  <a:cubicBezTo>
                    <a:pt x="430" y="88"/>
                    <a:pt x="430" y="88"/>
                    <a:pt x="430" y="88"/>
                  </a:cubicBezTo>
                  <a:cubicBezTo>
                    <a:pt x="429" y="91"/>
                    <a:pt x="429" y="91"/>
                    <a:pt x="429" y="91"/>
                  </a:cubicBezTo>
                  <a:cubicBezTo>
                    <a:pt x="427" y="91"/>
                    <a:pt x="427" y="91"/>
                    <a:pt x="427" y="91"/>
                  </a:cubicBezTo>
                  <a:cubicBezTo>
                    <a:pt x="423" y="92"/>
                    <a:pt x="423" y="92"/>
                    <a:pt x="423" y="92"/>
                  </a:cubicBezTo>
                  <a:cubicBezTo>
                    <a:pt x="421" y="92"/>
                    <a:pt x="421" y="92"/>
                    <a:pt x="421" y="92"/>
                  </a:cubicBezTo>
                  <a:cubicBezTo>
                    <a:pt x="419" y="94"/>
                    <a:pt x="419" y="94"/>
                    <a:pt x="419" y="94"/>
                  </a:cubicBezTo>
                  <a:cubicBezTo>
                    <a:pt x="419" y="95"/>
                    <a:pt x="419" y="95"/>
                    <a:pt x="419" y="95"/>
                  </a:cubicBezTo>
                  <a:cubicBezTo>
                    <a:pt x="421" y="95"/>
                    <a:pt x="421" y="95"/>
                    <a:pt x="421" y="95"/>
                  </a:cubicBezTo>
                  <a:cubicBezTo>
                    <a:pt x="422" y="95"/>
                    <a:pt x="422" y="95"/>
                    <a:pt x="422" y="95"/>
                  </a:cubicBezTo>
                  <a:cubicBezTo>
                    <a:pt x="422" y="96"/>
                    <a:pt x="422" y="96"/>
                    <a:pt x="422" y="96"/>
                  </a:cubicBezTo>
                  <a:cubicBezTo>
                    <a:pt x="420" y="99"/>
                    <a:pt x="420" y="99"/>
                    <a:pt x="420" y="99"/>
                  </a:cubicBezTo>
                  <a:cubicBezTo>
                    <a:pt x="419" y="100"/>
                    <a:pt x="419" y="100"/>
                    <a:pt x="419" y="100"/>
                  </a:cubicBezTo>
                  <a:cubicBezTo>
                    <a:pt x="418" y="100"/>
                    <a:pt x="418" y="100"/>
                    <a:pt x="418" y="100"/>
                  </a:cubicBezTo>
                  <a:cubicBezTo>
                    <a:pt x="418" y="101"/>
                    <a:pt x="418" y="101"/>
                    <a:pt x="418" y="101"/>
                  </a:cubicBezTo>
                  <a:cubicBezTo>
                    <a:pt x="417" y="103"/>
                    <a:pt x="417" y="103"/>
                    <a:pt x="417" y="103"/>
                  </a:cubicBezTo>
                  <a:cubicBezTo>
                    <a:pt x="415" y="103"/>
                    <a:pt x="415" y="103"/>
                    <a:pt x="415" y="103"/>
                  </a:cubicBezTo>
                  <a:cubicBezTo>
                    <a:pt x="413" y="104"/>
                    <a:pt x="413" y="104"/>
                    <a:pt x="413" y="104"/>
                  </a:cubicBezTo>
                  <a:cubicBezTo>
                    <a:pt x="411" y="104"/>
                    <a:pt x="411" y="104"/>
                    <a:pt x="411" y="104"/>
                  </a:cubicBezTo>
                  <a:cubicBezTo>
                    <a:pt x="410" y="102"/>
                    <a:pt x="410" y="102"/>
                    <a:pt x="410" y="102"/>
                  </a:cubicBezTo>
                  <a:cubicBezTo>
                    <a:pt x="409" y="103"/>
                    <a:pt x="409" y="103"/>
                    <a:pt x="409" y="103"/>
                  </a:cubicBezTo>
                  <a:cubicBezTo>
                    <a:pt x="407" y="103"/>
                    <a:pt x="407" y="103"/>
                    <a:pt x="407" y="103"/>
                  </a:cubicBezTo>
                  <a:cubicBezTo>
                    <a:pt x="405" y="103"/>
                    <a:pt x="405" y="103"/>
                    <a:pt x="405" y="103"/>
                  </a:cubicBezTo>
                  <a:cubicBezTo>
                    <a:pt x="404" y="102"/>
                    <a:pt x="404" y="102"/>
                    <a:pt x="404" y="102"/>
                  </a:cubicBezTo>
                  <a:cubicBezTo>
                    <a:pt x="405" y="101"/>
                    <a:pt x="405" y="101"/>
                    <a:pt x="405" y="101"/>
                  </a:cubicBezTo>
                  <a:cubicBezTo>
                    <a:pt x="404" y="99"/>
                    <a:pt x="404" y="99"/>
                    <a:pt x="404" y="99"/>
                  </a:cubicBezTo>
                  <a:cubicBezTo>
                    <a:pt x="402" y="97"/>
                    <a:pt x="402" y="97"/>
                    <a:pt x="402" y="97"/>
                  </a:cubicBezTo>
                  <a:cubicBezTo>
                    <a:pt x="401" y="97"/>
                    <a:pt x="401" y="97"/>
                    <a:pt x="401" y="97"/>
                  </a:cubicBezTo>
                  <a:cubicBezTo>
                    <a:pt x="401" y="95"/>
                    <a:pt x="401" y="95"/>
                    <a:pt x="401" y="95"/>
                  </a:cubicBezTo>
                  <a:cubicBezTo>
                    <a:pt x="401" y="93"/>
                    <a:pt x="401" y="93"/>
                    <a:pt x="401" y="93"/>
                  </a:cubicBezTo>
                  <a:close/>
                  <a:moveTo>
                    <a:pt x="398" y="87"/>
                  </a:moveTo>
                  <a:cubicBezTo>
                    <a:pt x="400" y="88"/>
                    <a:pt x="400" y="88"/>
                    <a:pt x="400" y="88"/>
                  </a:cubicBezTo>
                  <a:cubicBezTo>
                    <a:pt x="402" y="87"/>
                    <a:pt x="402" y="87"/>
                    <a:pt x="402" y="87"/>
                  </a:cubicBezTo>
                  <a:cubicBezTo>
                    <a:pt x="403" y="85"/>
                    <a:pt x="403" y="85"/>
                    <a:pt x="403" y="85"/>
                  </a:cubicBezTo>
                  <a:cubicBezTo>
                    <a:pt x="403" y="83"/>
                    <a:pt x="403" y="83"/>
                    <a:pt x="403" y="83"/>
                  </a:cubicBezTo>
                  <a:cubicBezTo>
                    <a:pt x="404" y="82"/>
                    <a:pt x="404" y="82"/>
                    <a:pt x="404" y="82"/>
                  </a:cubicBezTo>
                  <a:cubicBezTo>
                    <a:pt x="404" y="80"/>
                    <a:pt x="404" y="80"/>
                    <a:pt x="404" y="80"/>
                  </a:cubicBezTo>
                  <a:cubicBezTo>
                    <a:pt x="404" y="78"/>
                    <a:pt x="404" y="78"/>
                    <a:pt x="404" y="78"/>
                  </a:cubicBezTo>
                  <a:cubicBezTo>
                    <a:pt x="403" y="79"/>
                    <a:pt x="403" y="79"/>
                    <a:pt x="403" y="79"/>
                  </a:cubicBezTo>
                  <a:cubicBezTo>
                    <a:pt x="402" y="79"/>
                    <a:pt x="402" y="79"/>
                    <a:pt x="402" y="79"/>
                  </a:cubicBezTo>
                  <a:cubicBezTo>
                    <a:pt x="400" y="78"/>
                    <a:pt x="400" y="78"/>
                    <a:pt x="400" y="78"/>
                  </a:cubicBezTo>
                  <a:cubicBezTo>
                    <a:pt x="399" y="79"/>
                    <a:pt x="399" y="79"/>
                    <a:pt x="399" y="79"/>
                  </a:cubicBezTo>
                  <a:cubicBezTo>
                    <a:pt x="398" y="79"/>
                    <a:pt x="398" y="79"/>
                    <a:pt x="398" y="79"/>
                  </a:cubicBezTo>
                  <a:cubicBezTo>
                    <a:pt x="397" y="81"/>
                    <a:pt x="397" y="81"/>
                    <a:pt x="397" y="81"/>
                  </a:cubicBezTo>
                  <a:cubicBezTo>
                    <a:pt x="397" y="83"/>
                    <a:pt x="397" y="83"/>
                    <a:pt x="397" y="83"/>
                  </a:cubicBezTo>
                  <a:cubicBezTo>
                    <a:pt x="397" y="84"/>
                    <a:pt x="397" y="84"/>
                    <a:pt x="397" y="84"/>
                  </a:cubicBezTo>
                  <a:cubicBezTo>
                    <a:pt x="398" y="87"/>
                    <a:pt x="398" y="87"/>
                    <a:pt x="398" y="87"/>
                  </a:cubicBezTo>
                  <a:close/>
                  <a:moveTo>
                    <a:pt x="547" y="217"/>
                  </a:moveTo>
                  <a:cubicBezTo>
                    <a:pt x="547" y="217"/>
                    <a:pt x="548" y="217"/>
                    <a:pt x="548" y="217"/>
                  </a:cubicBezTo>
                  <a:cubicBezTo>
                    <a:pt x="550" y="216"/>
                    <a:pt x="550" y="216"/>
                    <a:pt x="550" y="216"/>
                  </a:cubicBezTo>
                  <a:cubicBezTo>
                    <a:pt x="550" y="218"/>
                    <a:pt x="550" y="218"/>
                    <a:pt x="550" y="218"/>
                  </a:cubicBezTo>
                  <a:cubicBezTo>
                    <a:pt x="552" y="218"/>
                    <a:pt x="552" y="218"/>
                    <a:pt x="552" y="218"/>
                  </a:cubicBezTo>
                  <a:cubicBezTo>
                    <a:pt x="552" y="219"/>
                    <a:pt x="552" y="219"/>
                    <a:pt x="552" y="219"/>
                  </a:cubicBezTo>
                  <a:cubicBezTo>
                    <a:pt x="554" y="219"/>
                    <a:pt x="554" y="219"/>
                    <a:pt x="554" y="219"/>
                  </a:cubicBezTo>
                  <a:cubicBezTo>
                    <a:pt x="557" y="217"/>
                    <a:pt x="557" y="217"/>
                    <a:pt x="557" y="217"/>
                  </a:cubicBezTo>
                  <a:cubicBezTo>
                    <a:pt x="559" y="217"/>
                    <a:pt x="559" y="217"/>
                    <a:pt x="559" y="217"/>
                  </a:cubicBezTo>
                  <a:cubicBezTo>
                    <a:pt x="561" y="218"/>
                    <a:pt x="561" y="218"/>
                    <a:pt x="561" y="218"/>
                  </a:cubicBezTo>
                  <a:cubicBezTo>
                    <a:pt x="563" y="218"/>
                    <a:pt x="563" y="218"/>
                    <a:pt x="563" y="218"/>
                  </a:cubicBezTo>
                  <a:cubicBezTo>
                    <a:pt x="564" y="218"/>
                    <a:pt x="564" y="218"/>
                    <a:pt x="564" y="218"/>
                  </a:cubicBezTo>
                  <a:cubicBezTo>
                    <a:pt x="565" y="217"/>
                    <a:pt x="565" y="217"/>
                    <a:pt x="565" y="217"/>
                  </a:cubicBezTo>
                  <a:cubicBezTo>
                    <a:pt x="565" y="217"/>
                    <a:pt x="565" y="217"/>
                    <a:pt x="565" y="217"/>
                  </a:cubicBezTo>
                  <a:cubicBezTo>
                    <a:pt x="566" y="214"/>
                    <a:pt x="566" y="214"/>
                    <a:pt x="566" y="214"/>
                  </a:cubicBezTo>
                  <a:cubicBezTo>
                    <a:pt x="567" y="214"/>
                    <a:pt x="567" y="214"/>
                    <a:pt x="567" y="214"/>
                  </a:cubicBezTo>
                  <a:cubicBezTo>
                    <a:pt x="567" y="213"/>
                    <a:pt x="567" y="213"/>
                    <a:pt x="567" y="213"/>
                  </a:cubicBezTo>
                  <a:cubicBezTo>
                    <a:pt x="566" y="211"/>
                    <a:pt x="566" y="211"/>
                    <a:pt x="566" y="211"/>
                  </a:cubicBezTo>
                  <a:cubicBezTo>
                    <a:pt x="566" y="209"/>
                    <a:pt x="566" y="209"/>
                    <a:pt x="566" y="209"/>
                  </a:cubicBezTo>
                  <a:cubicBezTo>
                    <a:pt x="567" y="210"/>
                    <a:pt x="567" y="210"/>
                    <a:pt x="567" y="210"/>
                  </a:cubicBezTo>
                  <a:cubicBezTo>
                    <a:pt x="567" y="212"/>
                    <a:pt x="567" y="212"/>
                    <a:pt x="567" y="212"/>
                  </a:cubicBezTo>
                  <a:cubicBezTo>
                    <a:pt x="569" y="214"/>
                    <a:pt x="569" y="214"/>
                    <a:pt x="569" y="214"/>
                  </a:cubicBezTo>
                  <a:cubicBezTo>
                    <a:pt x="569" y="212"/>
                    <a:pt x="569" y="212"/>
                    <a:pt x="569" y="212"/>
                  </a:cubicBezTo>
                  <a:cubicBezTo>
                    <a:pt x="570" y="213"/>
                    <a:pt x="570" y="213"/>
                    <a:pt x="570" y="213"/>
                  </a:cubicBezTo>
                  <a:cubicBezTo>
                    <a:pt x="571" y="212"/>
                    <a:pt x="571" y="212"/>
                    <a:pt x="571" y="212"/>
                  </a:cubicBezTo>
                  <a:cubicBezTo>
                    <a:pt x="572" y="213"/>
                    <a:pt x="572" y="213"/>
                    <a:pt x="572" y="213"/>
                  </a:cubicBezTo>
                  <a:cubicBezTo>
                    <a:pt x="573" y="212"/>
                    <a:pt x="573" y="212"/>
                    <a:pt x="573" y="212"/>
                  </a:cubicBezTo>
                  <a:cubicBezTo>
                    <a:pt x="572" y="210"/>
                    <a:pt x="572" y="210"/>
                    <a:pt x="572" y="210"/>
                  </a:cubicBezTo>
                  <a:cubicBezTo>
                    <a:pt x="572" y="209"/>
                    <a:pt x="572" y="209"/>
                    <a:pt x="572" y="209"/>
                  </a:cubicBezTo>
                  <a:cubicBezTo>
                    <a:pt x="571" y="208"/>
                    <a:pt x="571" y="208"/>
                    <a:pt x="571" y="208"/>
                  </a:cubicBezTo>
                  <a:cubicBezTo>
                    <a:pt x="569" y="209"/>
                    <a:pt x="569" y="209"/>
                    <a:pt x="569" y="209"/>
                  </a:cubicBezTo>
                  <a:cubicBezTo>
                    <a:pt x="567" y="209"/>
                    <a:pt x="567" y="209"/>
                    <a:pt x="567" y="209"/>
                  </a:cubicBezTo>
                  <a:cubicBezTo>
                    <a:pt x="567" y="207"/>
                    <a:pt x="567" y="207"/>
                    <a:pt x="567" y="207"/>
                  </a:cubicBezTo>
                  <a:cubicBezTo>
                    <a:pt x="568" y="207"/>
                    <a:pt x="568" y="207"/>
                    <a:pt x="568" y="207"/>
                  </a:cubicBezTo>
                  <a:cubicBezTo>
                    <a:pt x="569" y="207"/>
                    <a:pt x="569" y="207"/>
                    <a:pt x="569" y="207"/>
                  </a:cubicBezTo>
                  <a:cubicBezTo>
                    <a:pt x="571" y="207"/>
                    <a:pt x="571" y="207"/>
                    <a:pt x="571" y="207"/>
                  </a:cubicBezTo>
                  <a:cubicBezTo>
                    <a:pt x="572" y="205"/>
                    <a:pt x="572" y="205"/>
                    <a:pt x="572" y="205"/>
                  </a:cubicBezTo>
                  <a:cubicBezTo>
                    <a:pt x="573" y="206"/>
                    <a:pt x="573" y="206"/>
                    <a:pt x="573" y="206"/>
                  </a:cubicBezTo>
                  <a:cubicBezTo>
                    <a:pt x="574" y="206"/>
                    <a:pt x="574" y="206"/>
                    <a:pt x="574" y="206"/>
                  </a:cubicBezTo>
                  <a:cubicBezTo>
                    <a:pt x="575" y="204"/>
                    <a:pt x="575" y="204"/>
                    <a:pt x="575" y="204"/>
                  </a:cubicBezTo>
                  <a:cubicBezTo>
                    <a:pt x="574" y="203"/>
                    <a:pt x="574" y="203"/>
                    <a:pt x="574" y="203"/>
                  </a:cubicBezTo>
                  <a:cubicBezTo>
                    <a:pt x="575" y="201"/>
                    <a:pt x="575" y="201"/>
                    <a:pt x="575" y="201"/>
                  </a:cubicBezTo>
                  <a:cubicBezTo>
                    <a:pt x="575" y="200"/>
                    <a:pt x="575" y="200"/>
                    <a:pt x="575" y="200"/>
                  </a:cubicBezTo>
                  <a:cubicBezTo>
                    <a:pt x="576" y="200"/>
                    <a:pt x="576" y="200"/>
                    <a:pt x="576" y="200"/>
                  </a:cubicBezTo>
                  <a:cubicBezTo>
                    <a:pt x="576" y="199"/>
                    <a:pt x="576" y="199"/>
                    <a:pt x="576" y="199"/>
                  </a:cubicBezTo>
                  <a:cubicBezTo>
                    <a:pt x="574" y="199"/>
                    <a:pt x="574" y="199"/>
                    <a:pt x="574" y="199"/>
                  </a:cubicBezTo>
                  <a:cubicBezTo>
                    <a:pt x="572" y="199"/>
                    <a:pt x="572" y="199"/>
                    <a:pt x="572" y="199"/>
                  </a:cubicBezTo>
                  <a:cubicBezTo>
                    <a:pt x="573" y="198"/>
                    <a:pt x="573" y="198"/>
                    <a:pt x="573" y="198"/>
                  </a:cubicBezTo>
                  <a:cubicBezTo>
                    <a:pt x="574" y="197"/>
                    <a:pt x="574" y="197"/>
                    <a:pt x="574" y="197"/>
                  </a:cubicBezTo>
                  <a:cubicBezTo>
                    <a:pt x="574" y="196"/>
                    <a:pt x="574" y="196"/>
                    <a:pt x="574" y="196"/>
                  </a:cubicBezTo>
                  <a:cubicBezTo>
                    <a:pt x="573" y="195"/>
                    <a:pt x="573" y="195"/>
                    <a:pt x="573" y="195"/>
                  </a:cubicBezTo>
                  <a:cubicBezTo>
                    <a:pt x="569" y="195"/>
                    <a:pt x="569" y="195"/>
                    <a:pt x="569" y="195"/>
                  </a:cubicBezTo>
                  <a:cubicBezTo>
                    <a:pt x="569" y="194"/>
                    <a:pt x="569" y="194"/>
                    <a:pt x="569" y="194"/>
                  </a:cubicBezTo>
                  <a:cubicBezTo>
                    <a:pt x="569" y="193"/>
                    <a:pt x="569" y="193"/>
                    <a:pt x="569" y="193"/>
                  </a:cubicBezTo>
                  <a:cubicBezTo>
                    <a:pt x="570" y="192"/>
                    <a:pt x="570" y="192"/>
                    <a:pt x="570" y="192"/>
                  </a:cubicBezTo>
                  <a:cubicBezTo>
                    <a:pt x="569" y="191"/>
                    <a:pt x="569" y="191"/>
                    <a:pt x="569" y="191"/>
                  </a:cubicBezTo>
                  <a:cubicBezTo>
                    <a:pt x="566" y="188"/>
                    <a:pt x="566" y="188"/>
                    <a:pt x="566" y="188"/>
                  </a:cubicBezTo>
                  <a:cubicBezTo>
                    <a:pt x="565" y="188"/>
                    <a:pt x="565" y="188"/>
                    <a:pt x="565" y="188"/>
                  </a:cubicBezTo>
                  <a:cubicBezTo>
                    <a:pt x="564" y="189"/>
                    <a:pt x="564" y="189"/>
                    <a:pt x="564" y="189"/>
                  </a:cubicBezTo>
                  <a:cubicBezTo>
                    <a:pt x="561" y="189"/>
                    <a:pt x="561" y="189"/>
                    <a:pt x="561" y="189"/>
                  </a:cubicBezTo>
                  <a:cubicBezTo>
                    <a:pt x="559" y="190"/>
                    <a:pt x="559" y="190"/>
                    <a:pt x="559" y="190"/>
                  </a:cubicBezTo>
                  <a:cubicBezTo>
                    <a:pt x="556" y="188"/>
                    <a:pt x="556" y="188"/>
                    <a:pt x="556" y="188"/>
                  </a:cubicBezTo>
                  <a:cubicBezTo>
                    <a:pt x="555" y="187"/>
                    <a:pt x="555" y="187"/>
                    <a:pt x="555" y="187"/>
                  </a:cubicBezTo>
                  <a:cubicBezTo>
                    <a:pt x="554" y="186"/>
                    <a:pt x="554" y="186"/>
                    <a:pt x="554" y="186"/>
                  </a:cubicBezTo>
                  <a:cubicBezTo>
                    <a:pt x="553" y="187"/>
                    <a:pt x="553" y="187"/>
                    <a:pt x="553" y="187"/>
                  </a:cubicBezTo>
                  <a:cubicBezTo>
                    <a:pt x="551" y="187"/>
                    <a:pt x="551" y="187"/>
                    <a:pt x="551" y="187"/>
                  </a:cubicBezTo>
                  <a:cubicBezTo>
                    <a:pt x="550" y="187"/>
                    <a:pt x="550" y="187"/>
                    <a:pt x="550" y="187"/>
                  </a:cubicBezTo>
                  <a:cubicBezTo>
                    <a:pt x="549" y="187"/>
                    <a:pt x="549" y="187"/>
                    <a:pt x="549" y="187"/>
                  </a:cubicBezTo>
                  <a:cubicBezTo>
                    <a:pt x="548" y="189"/>
                    <a:pt x="548" y="189"/>
                    <a:pt x="548" y="189"/>
                  </a:cubicBezTo>
                  <a:cubicBezTo>
                    <a:pt x="547" y="188"/>
                    <a:pt x="547" y="188"/>
                    <a:pt x="547" y="188"/>
                  </a:cubicBezTo>
                  <a:cubicBezTo>
                    <a:pt x="546" y="187"/>
                    <a:pt x="546" y="187"/>
                    <a:pt x="546" y="187"/>
                  </a:cubicBezTo>
                  <a:cubicBezTo>
                    <a:pt x="544" y="188"/>
                    <a:pt x="544" y="188"/>
                    <a:pt x="544" y="188"/>
                  </a:cubicBezTo>
                  <a:cubicBezTo>
                    <a:pt x="542" y="188"/>
                    <a:pt x="542" y="188"/>
                    <a:pt x="542" y="188"/>
                  </a:cubicBezTo>
                  <a:cubicBezTo>
                    <a:pt x="542" y="189"/>
                    <a:pt x="542" y="189"/>
                    <a:pt x="542" y="189"/>
                  </a:cubicBezTo>
                  <a:cubicBezTo>
                    <a:pt x="541" y="190"/>
                    <a:pt x="541" y="190"/>
                    <a:pt x="541" y="190"/>
                  </a:cubicBezTo>
                  <a:cubicBezTo>
                    <a:pt x="541" y="189"/>
                    <a:pt x="541" y="189"/>
                    <a:pt x="541" y="189"/>
                  </a:cubicBezTo>
                  <a:cubicBezTo>
                    <a:pt x="540" y="188"/>
                    <a:pt x="540" y="188"/>
                    <a:pt x="540" y="188"/>
                  </a:cubicBezTo>
                  <a:cubicBezTo>
                    <a:pt x="539" y="188"/>
                    <a:pt x="539" y="188"/>
                    <a:pt x="539" y="188"/>
                  </a:cubicBezTo>
                  <a:cubicBezTo>
                    <a:pt x="535" y="188"/>
                    <a:pt x="535" y="188"/>
                    <a:pt x="535" y="188"/>
                  </a:cubicBezTo>
                  <a:cubicBezTo>
                    <a:pt x="535" y="188"/>
                    <a:pt x="535" y="188"/>
                    <a:pt x="535" y="188"/>
                  </a:cubicBezTo>
                  <a:cubicBezTo>
                    <a:pt x="536" y="190"/>
                    <a:pt x="536" y="190"/>
                    <a:pt x="536" y="190"/>
                  </a:cubicBezTo>
                  <a:cubicBezTo>
                    <a:pt x="536" y="191"/>
                    <a:pt x="536" y="191"/>
                    <a:pt x="536" y="191"/>
                  </a:cubicBezTo>
                  <a:cubicBezTo>
                    <a:pt x="537" y="192"/>
                    <a:pt x="537" y="192"/>
                    <a:pt x="537" y="192"/>
                  </a:cubicBezTo>
                  <a:cubicBezTo>
                    <a:pt x="535" y="192"/>
                    <a:pt x="535" y="192"/>
                    <a:pt x="535" y="192"/>
                  </a:cubicBezTo>
                  <a:cubicBezTo>
                    <a:pt x="535" y="191"/>
                    <a:pt x="535" y="191"/>
                    <a:pt x="535" y="191"/>
                  </a:cubicBezTo>
                  <a:cubicBezTo>
                    <a:pt x="533" y="190"/>
                    <a:pt x="533" y="190"/>
                    <a:pt x="533" y="190"/>
                  </a:cubicBezTo>
                  <a:cubicBezTo>
                    <a:pt x="531" y="191"/>
                    <a:pt x="531" y="191"/>
                    <a:pt x="531" y="191"/>
                  </a:cubicBezTo>
                  <a:cubicBezTo>
                    <a:pt x="530" y="190"/>
                    <a:pt x="530" y="190"/>
                    <a:pt x="530" y="190"/>
                  </a:cubicBezTo>
                  <a:cubicBezTo>
                    <a:pt x="532" y="190"/>
                    <a:pt x="532" y="190"/>
                    <a:pt x="532" y="190"/>
                  </a:cubicBezTo>
                  <a:cubicBezTo>
                    <a:pt x="532" y="188"/>
                    <a:pt x="532" y="188"/>
                    <a:pt x="532" y="188"/>
                  </a:cubicBezTo>
                  <a:cubicBezTo>
                    <a:pt x="530" y="186"/>
                    <a:pt x="530" y="186"/>
                    <a:pt x="530" y="186"/>
                  </a:cubicBezTo>
                  <a:cubicBezTo>
                    <a:pt x="530" y="185"/>
                    <a:pt x="530" y="185"/>
                    <a:pt x="530" y="185"/>
                  </a:cubicBezTo>
                  <a:cubicBezTo>
                    <a:pt x="530" y="184"/>
                    <a:pt x="530" y="184"/>
                    <a:pt x="530" y="184"/>
                  </a:cubicBezTo>
                  <a:cubicBezTo>
                    <a:pt x="528" y="185"/>
                    <a:pt x="528" y="185"/>
                    <a:pt x="528" y="185"/>
                  </a:cubicBezTo>
                  <a:cubicBezTo>
                    <a:pt x="528" y="186"/>
                    <a:pt x="528" y="186"/>
                    <a:pt x="528" y="186"/>
                  </a:cubicBezTo>
                  <a:cubicBezTo>
                    <a:pt x="528" y="187"/>
                    <a:pt x="528" y="187"/>
                    <a:pt x="528" y="187"/>
                  </a:cubicBezTo>
                  <a:cubicBezTo>
                    <a:pt x="526" y="187"/>
                    <a:pt x="526" y="187"/>
                    <a:pt x="526" y="187"/>
                  </a:cubicBezTo>
                  <a:cubicBezTo>
                    <a:pt x="527" y="186"/>
                    <a:pt x="527" y="186"/>
                    <a:pt x="527" y="186"/>
                  </a:cubicBezTo>
                  <a:cubicBezTo>
                    <a:pt x="527" y="185"/>
                    <a:pt x="527" y="185"/>
                    <a:pt x="527" y="185"/>
                  </a:cubicBezTo>
                  <a:cubicBezTo>
                    <a:pt x="525" y="184"/>
                    <a:pt x="525" y="184"/>
                    <a:pt x="525" y="184"/>
                  </a:cubicBezTo>
                  <a:cubicBezTo>
                    <a:pt x="524" y="185"/>
                    <a:pt x="524" y="185"/>
                    <a:pt x="524" y="185"/>
                  </a:cubicBezTo>
                  <a:cubicBezTo>
                    <a:pt x="523" y="185"/>
                    <a:pt x="523" y="185"/>
                    <a:pt x="523" y="185"/>
                  </a:cubicBezTo>
                  <a:cubicBezTo>
                    <a:pt x="523" y="184"/>
                    <a:pt x="523" y="184"/>
                    <a:pt x="523" y="184"/>
                  </a:cubicBezTo>
                  <a:cubicBezTo>
                    <a:pt x="523" y="183"/>
                    <a:pt x="523" y="183"/>
                    <a:pt x="523" y="183"/>
                  </a:cubicBezTo>
                  <a:cubicBezTo>
                    <a:pt x="523" y="181"/>
                    <a:pt x="523" y="181"/>
                    <a:pt x="523" y="181"/>
                  </a:cubicBezTo>
                  <a:cubicBezTo>
                    <a:pt x="521" y="181"/>
                    <a:pt x="521" y="181"/>
                    <a:pt x="521" y="181"/>
                  </a:cubicBezTo>
                  <a:cubicBezTo>
                    <a:pt x="519" y="183"/>
                    <a:pt x="519" y="183"/>
                    <a:pt x="519" y="183"/>
                  </a:cubicBezTo>
                  <a:cubicBezTo>
                    <a:pt x="519" y="185"/>
                    <a:pt x="519" y="185"/>
                    <a:pt x="519" y="185"/>
                  </a:cubicBezTo>
                  <a:cubicBezTo>
                    <a:pt x="518" y="186"/>
                    <a:pt x="518" y="186"/>
                    <a:pt x="518" y="186"/>
                  </a:cubicBezTo>
                  <a:cubicBezTo>
                    <a:pt x="518" y="184"/>
                    <a:pt x="518" y="184"/>
                    <a:pt x="518" y="184"/>
                  </a:cubicBezTo>
                  <a:cubicBezTo>
                    <a:pt x="518" y="183"/>
                    <a:pt x="518" y="183"/>
                    <a:pt x="518" y="183"/>
                  </a:cubicBezTo>
                  <a:cubicBezTo>
                    <a:pt x="518" y="181"/>
                    <a:pt x="518" y="181"/>
                    <a:pt x="518" y="181"/>
                  </a:cubicBezTo>
                  <a:cubicBezTo>
                    <a:pt x="519" y="179"/>
                    <a:pt x="519" y="179"/>
                    <a:pt x="519" y="179"/>
                  </a:cubicBezTo>
                  <a:cubicBezTo>
                    <a:pt x="518" y="178"/>
                    <a:pt x="518" y="178"/>
                    <a:pt x="518" y="178"/>
                  </a:cubicBezTo>
                  <a:cubicBezTo>
                    <a:pt x="516" y="178"/>
                    <a:pt x="516" y="178"/>
                    <a:pt x="516" y="178"/>
                  </a:cubicBezTo>
                  <a:cubicBezTo>
                    <a:pt x="516" y="177"/>
                    <a:pt x="516" y="177"/>
                    <a:pt x="516" y="177"/>
                  </a:cubicBezTo>
                  <a:cubicBezTo>
                    <a:pt x="517" y="177"/>
                    <a:pt x="517" y="177"/>
                    <a:pt x="517" y="177"/>
                  </a:cubicBezTo>
                  <a:cubicBezTo>
                    <a:pt x="518" y="175"/>
                    <a:pt x="518" y="175"/>
                    <a:pt x="518" y="175"/>
                  </a:cubicBezTo>
                  <a:cubicBezTo>
                    <a:pt x="518" y="174"/>
                    <a:pt x="518" y="174"/>
                    <a:pt x="518" y="174"/>
                  </a:cubicBezTo>
                  <a:cubicBezTo>
                    <a:pt x="517" y="174"/>
                    <a:pt x="517" y="174"/>
                    <a:pt x="517" y="174"/>
                  </a:cubicBezTo>
                  <a:cubicBezTo>
                    <a:pt x="515" y="174"/>
                    <a:pt x="515" y="174"/>
                    <a:pt x="515" y="174"/>
                  </a:cubicBezTo>
                  <a:cubicBezTo>
                    <a:pt x="515" y="174"/>
                    <a:pt x="515" y="174"/>
                    <a:pt x="515" y="174"/>
                  </a:cubicBezTo>
                  <a:cubicBezTo>
                    <a:pt x="513" y="174"/>
                    <a:pt x="513" y="174"/>
                    <a:pt x="513" y="174"/>
                  </a:cubicBezTo>
                  <a:cubicBezTo>
                    <a:pt x="514" y="173"/>
                    <a:pt x="514" y="173"/>
                    <a:pt x="514" y="173"/>
                  </a:cubicBezTo>
                  <a:cubicBezTo>
                    <a:pt x="514" y="173"/>
                    <a:pt x="514" y="173"/>
                    <a:pt x="514" y="173"/>
                  </a:cubicBezTo>
                  <a:cubicBezTo>
                    <a:pt x="513" y="173"/>
                    <a:pt x="513" y="173"/>
                    <a:pt x="513" y="173"/>
                  </a:cubicBezTo>
                  <a:cubicBezTo>
                    <a:pt x="511" y="174"/>
                    <a:pt x="511" y="174"/>
                    <a:pt x="511" y="174"/>
                  </a:cubicBezTo>
                  <a:cubicBezTo>
                    <a:pt x="509" y="174"/>
                    <a:pt x="509" y="174"/>
                    <a:pt x="509" y="174"/>
                  </a:cubicBezTo>
                  <a:cubicBezTo>
                    <a:pt x="509" y="173"/>
                    <a:pt x="509" y="173"/>
                    <a:pt x="509" y="173"/>
                  </a:cubicBezTo>
                  <a:cubicBezTo>
                    <a:pt x="510" y="173"/>
                    <a:pt x="510" y="173"/>
                    <a:pt x="510" y="173"/>
                  </a:cubicBezTo>
                  <a:cubicBezTo>
                    <a:pt x="511" y="171"/>
                    <a:pt x="511" y="171"/>
                    <a:pt x="511" y="171"/>
                  </a:cubicBezTo>
                  <a:cubicBezTo>
                    <a:pt x="512" y="170"/>
                    <a:pt x="512" y="170"/>
                    <a:pt x="512" y="170"/>
                  </a:cubicBezTo>
                  <a:cubicBezTo>
                    <a:pt x="513" y="170"/>
                    <a:pt x="513" y="170"/>
                    <a:pt x="513" y="170"/>
                  </a:cubicBezTo>
                  <a:cubicBezTo>
                    <a:pt x="514" y="171"/>
                    <a:pt x="514" y="171"/>
                    <a:pt x="514" y="171"/>
                  </a:cubicBezTo>
                  <a:cubicBezTo>
                    <a:pt x="517" y="171"/>
                    <a:pt x="517" y="171"/>
                    <a:pt x="517" y="171"/>
                  </a:cubicBezTo>
                  <a:cubicBezTo>
                    <a:pt x="516" y="170"/>
                    <a:pt x="516" y="170"/>
                    <a:pt x="516" y="170"/>
                  </a:cubicBezTo>
                  <a:cubicBezTo>
                    <a:pt x="515" y="169"/>
                    <a:pt x="515" y="169"/>
                    <a:pt x="515" y="169"/>
                  </a:cubicBezTo>
                  <a:cubicBezTo>
                    <a:pt x="513" y="169"/>
                    <a:pt x="513" y="169"/>
                    <a:pt x="513" y="169"/>
                  </a:cubicBezTo>
                  <a:cubicBezTo>
                    <a:pt x="514" y="168"/>
                    <a:pt x="514" y="168"/>
                    <a:pt x="514" y="168"/>
                  </a:cubicBezTo>
                  <a:cubicBezTo>
                    <a:pt x="512" y="166"/>
                    <a:pt x="512" y="166"/>
                    <a:pt x="512" y="166"/>
                  </a:cubicBezTo>
                  <a:cubicBezTo>
                    <a:pt x="510" y="165"/>
                    <a:pt x="510" y="165"/>
                    <a:pt x="510" y="165"/>
                  </a:cubicBezTo>
                  <a:cubicBezTo>
                    <a:pt x="511" y="165"/>
                    <a:pt x="511" y="165"/>
                    <a:pt x="511" y="165"/>
                  </a:cubicBezTo>
                  <a:cubicBezTo>
                    <a:pt x="512" y="163"/>
                    <a:pt x="512" y="163"/>
                    <a:pt x="512" y="163"/>
                  </a:cubicBezTo>
                  <a:cubicBezTo>
                    <a:pt x="512" y="163"/>
                    <a:pt x="512" y="163"/>
                    <a:pt x="512" y="163"/>
                  </a:cubicBezTo>
                  <a:cubicBezTo>
                    <a:pt x="513" y="165"/>
                    <a:pt x="513" y="165"/>
                    <a:pt x="513" y="165"/>
                  </a:cubicBezTo>
                  <a:cubicBezTo>
                    <a:pt x="515" y="167"/>
                    <a:pt x="515" y="167"/>
                    <a:pt x="515" y="167"/>
                  </a:cubicBezTo>
                  <a:cubicBezTo>
                    <a:pt x="517" y="168"/>
                    <a:pt x="517" y="168"/>
                    <a:pt x="517" y="168"/>
                  </a:cubicBezTo>
                  <a:cubicBezTo>
                    <a:pt x="519" y="169"/>
                    <a:pt x="519" y="169"/>
                    <a:pt x="519" y="169"/>
                  </a:cubicBezTo>
                  <a:cubicBezTo>
                    <a:pt x="519" y="168"/>
                    <a:pt x="519" y="168"/>
                    <a:pt x="519" y="168"/>
                  </a:cubicBezTo>
                  <a:cubicBezTo>
                    <a:pt x="520" y="169"/>
                    <a:pt x="520" y="169"/>
                    <a:pt x="520" y="169"/>
                  </a:cubicBezTo>
                  <a:cubicBezTo>
                    <a:pt x="523" y="170"/>
                    <a:pt x="523" y="170"/>
                    <a:pt x="523" y="170"/>
                  </a:cubicBezTo>
                  <a:cubicBezTo>
                    <a:pt x="525" y="170"/>
                    <a:pt x="525" y="170"/>
                    <a:pt x="525" y="170"/>
                  </a:cubicBezTo>
                  <a:cubicBezTo>
                    <a:pt x="526" y="168"/>
                    <a:pt x="526" y="168"/>
                    <a:pt x="526" y="168"/>
                  </a:cubicBezTo>
                  <a:cubicBezTo>
                    <a:pt x="525" y="166"/>
                    <a:pt x="525" y="166"/>
                    <a:pt x="525" y="166"/>
                  </a:cubicBezTo>
                  <a:cubicBezTo>
                    <a:pt x="521" y="164"/>
                    <a:pt x="521" y="164"/>
                    <a:pt x="521" y="164"/>
                  </a:cubicBezTo>
                  <a:cubicBezTo>
                    <a:pt x="520" y="162"/>
                    <a:pt x="520" y="162"/>
                    <a:pt x="520" y="162"/>
                  </a:cubicBezTo>
                  <a:cubicBezTo>
                    <a:pt x="519" y="162"/>
                    <a:pt x="519" y="162"/>
                    <a:pt x="519" y="162"/>
                  </a:cubicBezTo>
                  <a:cubicBezTo>
                    <a:pt x="519" y="161"/>
                    <a:pt x="519" y="161"/>
                    <a:pt x="519" y="161"/>
                  </a:cubicBezTo>
                  <a:cubicBezTo>
                    <a:pt x="517" y="159"/>
                    <a:pt x="517" y="159"/>
                    <a:pt x="517" y="159"/>
                  </a:cubicBezTo>
                  <a:cubicBezTo>
                    <a:pt x="516" y="159"/>
                    <a:pt x="516" y="159"/>
                    <a:pt x="516" y="159"/>
                  </a:cubicBezTo>
                  <a:cubicBezTo>
                    <a:pt x="515" y="158"/>
                    <a:pt x="515" y="158"/>
                    <a:pt x="515" y="158"/>
                  </a:cubicBezTo>
                  <a:cubicBezTo>
                    <a:pt x="516" y="157"/>
                    <a:pt x="516" y="157"/>
                    <a:pt x="516" y="157"/>
                  </a:cubicBezTo>
                  <a:cubicBezTo>
                    <a:pt x="517" y="158"/>
                    <a:pt x="517" y="158"/>
                    <a:pt x="517" y="158"/>
                  </a:cubicBezTo>
                  <a:cubicBezTo>
                    <a:pt x="518" y="159"/>
                    <a:pt x="518" y="159"/>
                    <a:pt x="518" y="159"/>
                  </a:cubicBezTo>
                  <a:cubicBezTo>
                    <a:pt x="520" y="159"/>
                    <a:pt x="520" y="159"/>
                    <a:pt x="520" y="159"/>
                  </a:cubicBezTo>
                  <a:cubicBezTo>
                    <a:pt x="520" y="161"/>
                    <a:pt x="520" y="161"/>
                    <a:pt x="520" y="161"/>
                  </a:cubicBezTo>
                  <a:cubicBezTo>
                    <a:pt x="521" y="161"/>
                    <a:pt x="521" y="161"/>
                    <a:pt x="521" y="161"/>
                  </a:cubicBezTo>
                  <a:cubicBezTo>
                    <a:pt x="522" y="160"/>
                    <a:pt x="522" y="160"/>
                    <a:pt x="522" y="160"/>
                  </a:cubicBezTo>
                  <a:cubicBezTo>
                    <a:pt x="521" y="157"/>
                    <a:pt x="521" y="157"/>
                    <a:pt x="521" y="157"/>
                  </a:cubicBezTo>
                  <a:cubicBezTo>
                    <a:pt x="519" y="154"/>
                    <a:pt x="519" y="154"/>
                    <a:pt x="519" y="154"/>
                  </a:cubicBezTo>
                  <a:cubicBezTo>
                    <a:pt x="517" y="154"/>
                    <a:pt x="517" y="154"/>
                    <a:pt x="517" y="154"/>
                  </a:cubicBezTo>
                  <a:cubicBezTo>
                    <a:pt x="517" y="154"/>
                    <a:pt x="517" y="154"/>
                    <a:pt x="517" y="154"/>
                  </a:cubicBezTo>
                  <a:cubicBezTo>
                    <a:pt x="515" y="154"/>
                    <a:pt x="515" y="154"/>
                    <a:pt x="515" y="154"/>
                  </a:cubicBezTo>
                  <a:cubicBezTo>
                    <a:pt x="513" y="155"/>
                    <a:pt x="513" y="155"/>
                    <a:pt x="513" y="155"/>
                  </a:cubicBezTo>
                  <a:cubicBezTo>
                    <a:pt x="512" y="155"/>
                    <a:pt x="512" y="155"/>
                    <a:pt x="512" y="155"/>
                  </a:cubicBezTo>
                  <a:cubicBezTo>
                    <a:pt x="510" y="154"/>
                    <a:pt x="510" y="154"/>
                    <a:pt x="510" y="154"/>
                  </a:cubicBezTo>
                  <a:cubicBezTo>
                    <a:pt x="509" y="154"/>
                    <a:pt x="509" y="154"/>
                    <a:pt x="509" y="154"/>
                  </a:cubicBezTo>
                  <a:cubicBezTo>
                    <a:pt x="508" y="153"/>
                    <a:pt x="508" y="153"/>
                    <a:pt x="508" y="153"/>
                  </a:cubicBezTo>
                  <a:cubicBezTo>
                    <a:pt x="506" y="156"/>
                    <a:pt x="506" y="156"/>
                    <a:pt x="506" y="156"/>
                  </a:cubicBezTo>
                  <a:cubicBezTo>
                    <a:pt x="504" y="157"/>
                    <a:pt x="504" y="157"/>
                    <a:pt x="504" y="157"/>
                  </a:cubicBezTo>
                  <a:cubicBezTo>
                    <a:pt x="503" y="158"/>
                    <a:pt x="503" y="158"/>
                    <a:pt x="503" y="158"/>
                  </a:cubicBezTo>
                  <a:cubicBezTo>
                    <a:pt x="502" y="159"/>
                    <a:pt x="502" y="159"/>
                    <a:pt x="502" y="159"/>
                  </a:cubicBezTo>
                  <a:cubicBezTo>
                    <a:pt x="502" y="158"/>
                    <a:pt x="502" y="158"/>
                    <a:pt x="502" y="158"/>
                  </a:cubicBezTo>
                  <a:cubicBezTo>
                    <a:pt x="503" y="156"/>
                    <a:pt x="503" y="156"/>
                    <a:pt x="503" y="156"/>
                  </a:cubicBezTo>
                  <a:cubicBezTo>
                    <a:pt x="504" y="156"/>
                    <a:pt x="504" y="156"/>
                    <a:pt x="504" y="156"/>
                  </a:cubicBezTo>
                  <a:cubicBezTo>
                    <a:pt x="508" y="152"/>
                    <a:pt x="508" y="152"/>
                    <a:pt x="508" y="152"/>
                  </a:cubicBezTo>
                  <a:cubicBezTo>
                    <a:pt x="508" y="151"/>
                    <a:pt x="508" y="151"/>
                    <a:pt x="508" y="151"/>
                  </a:cubicBezTo>
                  <a:cubicBezTo>
                    <a:pt x="507" y="150"/>
                    <a:pt x="507" y="150"/>
                    <a:pt x="507" y="150"/>
                  </a:cubicBezTo>
                  <a:cubicBezTo>
                    <a:pt x="507" y="146"/>
                    <a:pt x="507" y="146"/>
                    <a:pt x="507" y="146"/>
                  </a:cubicBezTo>
                  <a:cubicBezTo>
                    <a:pt x="508" y="145"/>
                    <a:pt x="508" y="145"/>
                    <a:pt x="508" y="145"/>
                  </a:cubicBezTo>
                  <a:cubicBezTo>
                    <a:pt x="507" y="144"/>
                    <a:pt x="507" y="144"/>
                    <a:pt x="507" y="144"/>
                  </a:cubicBezTo>
                  <a:cubicBezTo>
                    <a:pt x="506" y="145"/>
                    <a:pt x="506" y="145"/>
                    <a:pt x="506" y="145"/>
                  </a:cubicBezTo>
                  <a:cubicBezTo>
                    <a:pt x="504" y="144"/>
                    <a:pt x="504" y="144"/>
                    <a:pt x="504" y="144"/>
                  </a:cubicBezTo>
                  <a:cubicBezTo>
                    <a:pt x="503" y="143"/>
                    <a:pt x="503" y="143"/>
                    <a:pt x="503" y="143"/>
                  </a:cubicBezTo>
                  <a:cubicBezTo>
                    <a:pt x="503" y="142"/>
                    <a:pt x="503" y="142"/>
                    <a:pt x="503" y="142"/>
                  </a:cubicBezTo>
                  <a:cubicBezTo>
                    <a:pt x="503" y="141"/>
                    <a:pt x="503" y="141"/>
                    <a:pt x="503" y="141"/>
                  </a:cubicBezTo>
                  <a:cubicBezTo>
                    <a:pt x="500" y="140"/>
                    <a:pt x="500" y="140"/>
                    <a:pt x="500" y="140"/>
                  </a:cubicBezTo>
                  <a:cubicBezTo>
                    <a:pt x="498" y="138"/>
                    <a:pt x="498" y="138"/>
                    <a:pt x="498" y="138"/>
                  </a:cubicBezTo>
                  <a:cubicBezTo>
                    <a:pt x="497" y="138"/>
                    <a:pt x="497" y="138"/>
                    <a:pt x="497" y="138"/>
                  </a:cubicBezTo>
                  <a:cubicBezTo>
                    <a:pt x="495" y="137"/>
                    <a:pt x="495" y="137"/>
                    <a:pt x="495" y="137"/>
                  </a:cubicBezTo>
                  <a:cubicBezTo>
                    <a:pt x="494" y="138"/>
                    <a:pt x="494" y="138"/>
                    <a:pt x="494" y="138"/>
                  </a:cubicBezTo>
                  <a:cubicBezTo>
                    <a:pt x="491" y="139"/>
                    <a:pt x="491" y="139"/>
                    <a:pt x="491" y="139"/>
                  </a:cubicBezTo>
                  <a:cubicBezTo>
                    <a:pt x="490" y="139"/>
                    <a:pt x="490" y="139"/>
                    <a:pt x="490" y="139"/>
                  </a:cubicBezTo>
                  <a:cubicBezTo>
                    <a:pt x="490" y="139"/>
                    <a:pt x="490" y="139"/>
                    <a:pt x="490" y="139"/>
                  </a:cubicBezTo>
                  <a:cubicBezTo>
                    <a:pt x="489" y="141"/>
                    <a:pt x="489" y="141"/>
                    <a:pt x="489" y="141"/>
                  </a:cubicBezTo>
                  <a:cubicBezTo>
                    <a:pt x="490" y="142"/>
                    <a:pt x="490" y="142"/>
                    <a:pt x="490" y="142"/>
                  </a:cubicBezTo>
                  <a:cubicBezTo>
                    <a:pt x="491" y="144"/>
                    <a:pt x="491" y="144"/>
                    <a:pt x="491" y="144"/>
                  </a:cubicBezTo>
                  <a:cubicBezTo>
                    <a:pt x="490" y="144"/>
                    <a:pt x="490" y="144"/>
                    <a:pt x="490" y="144"/>
                  </a:cubicBezTo>
                  <a:cubicBezTo>
                    <a:pt x="488" y="141"/>
                    <a:pt x="488" y="141"/>
                    <a:pt x="488" y="141"/>
                  </a:cubicBezTo>
                  <a:cubicBezTo>
                    <a:pt x="487" y="143"/>
                    <a:pt x="487" y="143"/>
                    <a:pt x="487" y="143"/>
                  </a:cubicBezTo>
                  <a:cubicBezTo>
                    <a:pt x="488" y="145"/>
                    <a:pt x="488" y="145"/>
                    <a:pt x="488" y="145"/>
                  </a:cubicBezTo>
                  <a:cubicBezTo>
                    <a:pt x="490" y="145"/>
                    <a:pt x="490" y="145"/>
                    <a:pt x="490" y="145"/>
                  </a:cubicBezTo>
                  <a:cubicBezTo>
                    <a:pt x="491" y="148"/>
                    <a:pt x="491" y="148"/>
                    <a:pt x="491" y="148"/>
                  </a:cubicBezTo>
                  <a:cubicBezTo>
                    <a:pt x="493" y="148"/>
                    <a:pt x="493" y="148"/>
                    <a:pt x="493" y="148"/>
                  </a:cubicBezTo>
                  <a:cubicBezTo>
                    <a:pt x="492" y="149"/>
                    <a:pt x="492" y="149"/>
                    <a:pt x="492" y="149"/>
                  </a:cubicBezTo>
                  <a:cubicBezTo>
                    <a:pt x="490" y="149"/>
                    <a:pt x="490" y="149"/>
                    <a:pt x="490" y="149"/>
                  </a:cubicBezTo>
                  <a:cubicBezTo>
                    <a:pt x="490" y="151"/>
                    <a:pt x="490" y="151"/>
                    <a:pt x="490" y="151"/>
                  </a:cubicBezTo>
                  <a:cubicBezTo>
                    <a:pt x="492" y="154"/>
                    <a:pt x="492" y="154"/>
                    <a:pt x="492" y="154"/>
                  </a:cubicBezTo>
                  <a:cubicBezTo>
                    <a:pt x="494" y="155"/>
                    <a:pt x="494" y="155"/>
                    <a:pt x="494" y="155"/>
                  </a:cubicBezTo>
                  <a:cubicBezTo>
                    <a:pt x="494" y="156"/>
                    <a:pt x="494" y="156"/>
                    <a:pt x="494" y="156"/>
                  </a:cubicBezTo>
                  <a:cubicBezTo>
                    <a:pt x="493" y="155"/>
                    <a:pt x="493" y="155"/>
                    <a:pt x="493" y="155"/>
                  </a:cubicBezTo>
                  <a:cubicBezTo>
                    <a:pt x="490" y="155"/>
                    <a:pt x="490" y="155"/>
                    <a:pt x="490" y="155"/>
                  </a:cubicBezTo>
                  <a:cubicBezTo>
                    <a:pt x="490" y="156"/>
                    <a:pt x="490" y="156"/>
                    <a:pt x="490" y="156"/>
                  </a:cubicBezTo>
                  <a:cubicBezTo>
                    <a:pt x="490" y="156"/>
                    <a:pt x="490" y="156"/>
                    <a:pt x="490" y="156"/>
                  </a:cubicBezTo>
                  <a:cubicBezTo>
                    <a:pt x="489" y="158"/>
                    <a:pt x="489" y="158"/>
                    <a:pt x="489" y="158"/>
                  </a:cubicBezTo>
                  <a:cubicBezTo>
                    <a:pt x="491" y="157"/>
                    <a:pt x="491" y="157"/>
                    <a:pt x="491" y="157"/>
                  </a:cubicBezTo>
                  <a:cubicBezTo>
                    <a:pt x="492" y="158"/>
                    <a:pt x="492" y="158"/>
                    <a:pt x="492" y="158"/>
                  </a:cubicBezTo>
                  <a:cubicBezTo>
                    <a:pt x="495" y="157"/>
                    <a:pt x="495" y="157"/>
                    <a:pt x="495" y="157"/>
                  </a:cubicBezTo>
                  <a:cubicBezTo>
                    <a:pt x="496" y="158"/>
                    <a:pt x="496" y="158"/>
                    <a:pt x="496" y="158"/>
                  </a:cubicBezTo>
                  <a:cubicBezTo>
                    <a:pt x="497" y="158"/>
                    <a:pt x="497" y="158"/>
                    <a:pt x="497" y="158"/>
                  </a:cubicBezTo>
                  <a:cubicBezTo>
                    <a:pt x="498" y="159"/>
                    <a:pt x="498" y="159"/>
                    <a:pt x="498" y="159"/>
                  </a:cubicBezTo>
                  <a:cubicBezTo>
                    <a:pt x="500" y="161"/>
                    <a:pt x="500" y="161"/>
                    <a:pt x="500" y="161"/>
                  </a:cubicBezTo>
                  <a:cubicBezTo>
                    <a:pt x="501" y="161"/>
                    <a:pt x="501" y="161"/>
                    <a:pt x="501" y="161"/>
                  </a:cubicBezTo>
                  <a:cubicBezTo>
                    <a:pt x="501" y="160"/>
                    <a:pt x="501" y="160"/>
                    <a:pt x="501" y="160"/>
                  </a:cubicBezTo>
                  <a:cubicBezTo>
                    <a:pt x="502" y="161"/>
                    <a:pt x="502" y="161"/>
                    <a:pt x="502" y="161"/>
                  </a:cubicBezTo>
                  <a:cubicBezTo>
                    <a:pt x="503" y="160"/>
                    <a:pt x="503" y="160"/>
                    <a:pt x="503" y="160"/>
                  </a:cubicBezTo>
                  <a:cubicBezTo>
                    <a:pt x="505" y="160"/>
                    <a:pt x="505" y="160"/>
                    <a:pt x="505" y="160"/>
                  </a:cubicBezTo>
                  <a:cubicBezTo>
                    <a:pt x="505" y="161"/>
                    <a:pt x="505" y="161"/>
                    <a:pt x="505" y="161"/>
                  </a:cubicBezTo>
                  <a:cubicBezTo>
                    <a:pt x="504" y="163"/>
                    <a:pt x="504" y="163"/>
                    <a:pt x="504" y="163"/>
                  </a:cubicBezTo>
                  <a:cubicBezTo>
                    <a:pt x="504" y="166"/>
                    <a:pt x="504" y="166"/>
                    <a:pt x="504" y="166"/>
                  </a:cubicBezTo>
                  <a:cubicBezTo>
                    <a:pt x="504" y="168"/>
                    <a:pt x="504" y="168"/>
                    <a:pt x="504" y="168"/>
                  </a:cubicBezTo>
                  <a:cubicBezTo>
                    <a:pt x="504" y="170"/>
                    <a:pt x="504" y="170"/>
                    <a:pt x="504" y="170"/>
                  </a:cubicBezTo>
                  <a:cubicBezTo>
                    <a:pt x="505" y="171"/>
                    <a:pt x="505" y="171"/>
                    <a:pt x="505" y="171"/>
                  </a:cubicBezTo>
                  <a:cubicBezTo>
                    <a:pt x="504" y="173"/>
                    <a:pt x="504" y="173"/>
                    <a:pt x="504" y="173"/>
                  </a:cubicBezTo>
                  <a:cubicBezTo>
                    <a:pt x="504" y="175"/>
                    <a:pt x="504" y="175"/>
                    <a:pt x="504" y="175"/>
                  </a:cubicBezTo>
                  <a:cubicBezTo>
                    <a:pt x="503" y="177"/>
                    <a:pt x="503" y="177"/>
                    <a:pt x="503" y="177"/>
                  </a:cubicBezTo>
                  <a:cubicBezTo>
                    <a:pt x="501" y="178"/>
                    <a:pt x="501" y="178"/>
                    <a:pt x="501" y="178"/>
                  </a:cubicBezTo>
                  <a:cubicBezTo>
                    <a:pt x="499" y="179"/>
                    <a:pt x="499" y="179"/>
                    <a:pt x="499" y="179"/>
                  </a:cubicBezTo>
                  <a:cubicBezTo>
                    <a:pt x="499" y="180"/>
                    <a:pt x="499" y="180"/>
                    <a:pt x="499" y="180"/>
                  </a:cubicBezTo>
                  <a:cubicBezTo>
                    <a:pt x="497" y="183"/>
                    <a:pt x="497" y="183"/>
                    <a:pt x="497" y="183"/>
                  </a:cubicBezTo>
                  <a:cubicBezTo>
                    <a:pt x="497" y="184"/>
                    <a:pt x="497" y="184"/>
                    <a:pt x="497" y="184"/>
                  </a:cubicBezTo>
                  <a:cubicBezTo>
                    <a:pt x="495" y="185"/>
                    <a:pt x="495" y="185"/>
                    <a:pt x="495" y="185"/>
                  </a:cubicBezTo>
                  <a:cubicBezTo>
                    <a:pt x="494" y="186"/>
                    <a:pt x="494" y="186"/>
                    <a:pt x="494" y="186"/>
                  </a:cubicBezTo>
                  <a:cubicBezTo>
                    <a:pt x="494" y="188"/>
                    <a:pt x="494" y="188"/>
                    <a:pt x="494" y="188"/>
                  </a:cubicBezTo>
                  <a:cubicBezTo>
                    <a:pt x="496" y="189"/>
                    <a:pt x="496" y="189"/>
                    <a:pt x="496" y="189"/>
                  </a:cubicBezTo>
                  <a:cubicBezTo>
                    <a:pt x="496" y="190"/>
                    <a:pt x="496" y="190"/>
                    <a:pt x="496" y="190"/>
                  </a:cubicBezTo>
                  <a:cubicBezTo>
                    <a:pt x="494" y="190"/>
                    <a:pt x="494" y="190"/>
                    <a:pt x="494" y="190"/>
                  </a:cubicBezTo>
                  <a:cubicBezTo>
                    <a:pt x="494" y="192"/>
                    <a:pt x="494" y="192"/>
                    <a:pt x="494" y="192"/>
                  </a:cubicBezTo>
                  <a:cubicBezTo>
                    <a:pt x="495" y="192"/>
                    <a:pt x="495" y="192"/>
                    <a:pt x="495" y="192"/>
                  </a:cubicBezTo>
                  <a:cubicBezTo>
                    <a:pt x="493" y="194"/>
                    <a:pt x="493" y="194"/>
                    <a:pt x="493" y="194"/>
                  </a:cubicBezTo>
                  <a:cubicBezTo>
                    <a:pt x="493" y="196"/>
                    <a:pt x="493" y="196"/>
                    <a:pt x="493" y="196"/>
                  </a:cubicBezTo>
                  <a:cubicBezTo>
                    <a:pt x="494" y="197"/>
                    <a:pt x="494" y="197"/>
                    <a:pt x="494" y="197"/>
                  </a:cubicBezTo>
                  <a:cubicBezTo>
                    <a:pt x="495" y="198"/>
                    <a:pt x="495" y="198"/>
                    <a:pt x="495" y="198"/>
                  </a:cubicBezTo>
                  <a:cubicBezTo>
                    <a:pt x="495" y="199"/>
                    <a:pt x="495" y="199"/>
                    <a:pt x="495" y="199"/>
                  </a:cubicBezTo>
                  <a:cubicBezTo>
                    <a:pt x="496" y="200"/>
                    <a:pt x="496" y="200"/>
                    <a:pt x="496" y="200"/>
                  </a:cubicBezTo>
                  <a:cubicBezTo>
                    <a:pt x="497" y="200"/>
                    <a:pt x="497" y="200"/>
                    <a:pt x="497" y="200"/>
                  </a:cubicBezTo>
                  <a:cubicBezTo>
                    <a:pt x="497" y="198"/>
                    <a:pt x="497" y="198"/>
                    <a:pt x="497" y="198"/>
                  </a:cubicBezTo>
                  <a:cubicBezTo>
                    <a:pt x="498" y="198"/>
                    <a:pt x="498" y="198"/>
                    <a:pt x="498" y="198"/>
                  </a:cubicBezTo>
                  <a:cubicBezTo>
                    <a:pt x="499" y="198"/>
                    <a:pt x="499" y="198"/>
                    <a:pt x="499" y="198"/>
                  </a:cubicBezTo>
                  <a:cubicBezTo>
                    <a:pt x="499" y="198"/>
                    <a:pt x="499" y="198"/>
                    <a:pt x="499" y="198"/>
                  </a:cubicBezTo>
                  <a:cubicBezTo>
                    <a:pt x="501" y="196"/>
                    <a:pt x="501" y="196"/>
                    <a:pt x="501" y="196"/>
                  </a:cubicBezTo>
                  <a:cubicBezTo>
                    <a:pt x="502" y="197"/>
                    <a:pt x="502" y="197"/>
                    <a:pt x="502" y="197"/>
                  </a:cubicBezTo>
                  <a:cubicBezTo>
                    <a:pt x="501" y="199"/>
                    <a:pt x="501" y="199"/>
                    <a:pt x="501" y="199"/>
                  </a:cubicBezTo>
                  <a:cubicBezTo>
                    <a:pt x="499" y="199"/>
                    <a:pt x="499" y="199"/>
                    <a:pt x="499" y="199"/>
                  </a:cubicBezTo>
                  <a:cubicBezTo>
                    <a:pt x="499" y="200"/>
                    <a:pt x="499" y="200"/>
                    <a:pt x="499" y="200"/>
                  </a:cubicBezTo>
                  <a:cubicBezTo>
                    <a:pt x="500" y="201"/>
                    <a:pt x="500" y="201"/>
                    <a:pt x="500" y="201"/>
                  </a:cubicBezTo>
                  <a:cubicBezTo>
                    <a:pt x="500" y="202"/>
                    <a:pt x="500" y="202"/>
                    <a:pt x="500" y="202"/>
                  </a:cubicBezTo>
                  <a:cubicBezTo>
                    <a:pt x="501" y="204"/>
                    <a:pt x="501" y="204"/>
                    <a:pt x="501" y="204"/>
                  </a:cubicBezTo>
                  <a:cubicBezTo>
                    <a:pt x="503" y="204"/>
                    <a:pt x="503" y="204"/>
                    <a:pt x="503" y="204"/>
                  </a:cubicBezTo>
                  <a:cubicBezTo>
                    <a:pt x="503" y="204"/>
                    <a:pt x="503" y="204"/>
                    <a:pt x="503" y="204"/>
                  </a:cubicBezTo>
                  <a:cubicBezTo>
                    <a:pt x="506" y="204"/>
                    <a:pt x="506" y="204"/>
                    <a:pt x="506" y="204"/>
                  </a:cubicBezTo>
                  <a:cubicBezTo>
                    <a:pt x="507" y="204"/>
                    <a:pt x="507" y="204"/>
                    <a:pt x="507" y="204"/>
                  </a:cubicBezTo>
                  <a:cubicBezTo>
                    <a:pt x="509" y="203"/>
                    <a:pt x="509" y="203"/>
                    <a:pt x="509" y="203"/>
                  </a:cubicBezTo>
                  <a:cubicBezTo>
                    <a:pt x="509" y="201"/>
                    <a:pt x="509" y="201"/>
                    <a:pt x="509" y="201"/>
                  </a:cubicBezTo>
                  <a:cubicBezTo>
                    <a:pt x="510" y="201"/>
                    <a:pt x="510" y="201"/>
                    <a:pt x="510" y="201"/>
                  </a:cubicBezTo>
                  <a:cubicBezTo>
                    <a:pt x="510" y="200"/>
                    <a:pt x="510" y="200"/>
                    <a:pt x="510" y="200"/>
                  </a:cubicBezTo>
                  <a:cubicBezTo>
                    <a:pt x="511" y="201"/>
                    <a:pt x="511" y="201"/>
                    <a:pt x="511" y="201"/>
                  </a:cubicBezTo>
                  <a:cubicBezTo>
                    <a:pt x="510" y="201"/>
                    <a:pt x="510" y="201"/>
                    <a:pt x="510" y="201"/>
                  </a:cubicBezTo>
                  <a:cubicBezTo>
                    <a:pt x="510" y="203"/>
                    <a:pt x="510" y="203"/>
                    <a:pt x="510" y="203"/>
                  </a:cubicBezTo>
                  <a:cubicBezTo>
                    <a:pt x="511" y="202"/>
                    <a:pt x="511" y="202"/>
                    <a:pt x="511" y="202"/>
                  </a:cubicBezTo>
                  <a:cubicBezTo>
                    <a:pt x="512" y="200"/>
                    <a:pt x="512" y="200"/>
                    <a:pt x="512" y="200"/>
                  </a:cubicBezTo>
                  <a:cubicBezTo>
                    <a:pt x="513" y="200"/>
                    <a:pt x="513" y="200"/>
                    <a:pt x="513" y="200"/>
                  </a:cubicBezTo>
                  <a:cubicBezTo>
                    <a:pt x="514" y="200"/>
                    <a:pt x="514" y="200"/>
                    <a:pt x="514" y="200"/>
                  </a:cubicBezTo>
                  <a:cubicBezTo>
                    <a:pt x="513" y="202"/>
                    <a:pt x="513" y="202"/>
                    <a:pt x="513" y="202"/>
                  </a:cubicBezTo>
                  <a:cubicBezTo>
                    <a:pt x="511" y="205"/>
                    <a:pt x="511" y="205"/>
                    <a:pt x="511" y="205"/>
                  </a:cubicBezTo>
                  <a:cubicBezTo>
                    <a:pt x="510" y="206"/>
                    <a:pt x="510" y="206"/>
                    <a:pt x="510" y="206"/>
                  </a:cubicBezTo>
                  <a:cubicBezTo>
                    <a:pt x="510" y="208"/>
                    <a:pt x="510" y="208"/>
                    <a:pt x="510" y="208"/>
                  </a:cubicBezTo>
                  <a:cubicBezTo>
                    <a:pt x="512" y="208"/>
                    <a:pt x="512" y="208"/>
                    <a:pt x="512" y="208"/>
                  </a:cubicBezTo>
                  <a:cubicBezTo>
                    <a:pt x="513" y="209"/>
                    <a:pt x="513" y="209"/>
                    <a:pt x="513" y="209"/>
                  </a:cubicBezTo>
                  <a:cubicBezTo>
                    <a:pt x="515" y="209"/>
                    <a:pt x="515" y="209"/>
                    <a:pt x="515" y="209"/>
                  </a:cubicBezTo>
                  <a:cubicBezTo>
                    <a:pt x="515" y="210"/>
                    <a:pt x="515" y="210"/>
                    <a:pt x="515" y="210"/>
                  </a:cubicBezTo>
                  <a:cubicBezTo>
                    <a:pt x="517" y="210"/>
                    <a:pt x="517" y="210"/>
                    <a:pt x="517" y="210"/>
                  </a:cubicBezTo>
                  <a:cubicBezTo>
                    <a:pt x="518" y="209"/>
                    <a:pt x="518" y="209"/>
                    <a:pt x="518" y="209"/>
                  </a:cubicBezTo>
                  <a:cubicBezTo>
                    <a:pt x="519" y="209"/>
                    <a:pt x="519" y="209"/>
                    <a:pt x="519" y="209"/>
                  </a:cubicBezTo>
                  <a:cubicBezTo>
                    <a:pt x="519" y="210"/>
                    <a:pt x="519" y="210"/>
                    <a:pt x="519" y="210"/>
                  </a:cubicBezTo>
                  <a:cubicBezTo>
                    <a:pt x="519" y="211"/>
                    <a:pt x="519" y="211"/>
                    <a:pt x="519" y="211"/>
                  </a:cubicBezTo>
                  <a:cubicBezTo>
                    <a:pt x="520" y="211"/>
                    <a:pt x="520" y="211"/>
                    <a:pt x="520" y="211"/>
                  </a:cubicBezTo>
                  <a:cubicBezTo>
                    <a:pt x="522" y="212"/>
                    <a:pt x="522" y="212"/>
                    <a:pt x="522" y="212"/>
                  </a:cubicBezTo>
                  <a:cubicBezTo>
                    <a:pt x="523" y="211"/>
                    <a:pt x="523" y="211"/>
                    <a:pt x="523" y="211"/>
                  </a:cubicBezTo>
                  <a:cubicBezTo>
                    <a:pt x="522" y="210"/>
                    <a:pt x="522" y="210"/>
                    <a:pt x="522" y="210"/>
                  </a:cubicBezTo>
                  <a:cubicBezTo>
                    <a:pt x="522" y="209"/>
                    <a:pt x="522" y="209"/>
                    <a:pt x="522" y="209"/>
                  </a:cubicBezTo>
                  <a:cubicBezTo>
                    <a:pt x="523" y="207"/>
                    <a:pt x="523" y="207"/>
                    <a:pt x="523" y="207"/>
                  </a:cubicBezTo>
                  <a:cubicBezTo>
                    <a:pt x="524" y="209"/>
                    <a:pt x="524" y="209"/>
                    <a:pt x="524" y="209"/>
                  </a:cubicBezTo>
                  <a:cubicBezTo>
                    <a:pt x="523" y="210"/>
                    <a:pt x="523" y="210"/>
                    <a:pt x="523" y="210"/>
                  </a:cubicBezTo>
                  <a:cubicBezTo>
                    <a:pt x="524" y="212"/>
                    <a:pt x="524" y="212"/>
                    <a:pt x="524" y="212"/>
                  </a:cubicBezTo>
                  <a:cubicBezTo>
                    <a:pt x="525" y="212"/>
                    <a:pt x="525" y="212"/>
                    <a:pt x="525" y="212"/>
                  </a:cubicBezTo>
                  <a:cubicBezTo>
                    <a:pt x="525" y="210"/>
                    <a:pt x="525" y="210"/>
                    <a:pt x="525" y="210"/>
                  </a:cubicBezTo>
                  <a:cubicBezTo>
                    <a:pt x="526" y="209"/>
                    <a:pt x="526" y="209"/>
                    <a:pt x="526" y="209"/>
                  </a:cubicBezTo>
                  <a:cubicBezTo>
                    <a:pt x="527" y="209"/>
                    <a:pt x="527" y="209"/>
                    <a:pt x="527" y="209"/>
                  </a:cubicBezTo>
                  <a:cubicBezTo>
                    <a:pt x="527" y="210"/>
                    <a:pt x="527" y="210"/>
                    <a:pt x="527" y="210"/>
                  </a:cubicBezTo>
                  <a:cubicBezTo>
                    <a:pt x="526" y="211"/>
                    <a:pt x="526" y="211"/>
                    <a:pt x="526" y="211"/>
                  </a:cubicBezTo>
                  <a:cubicBezTo>
                    <a:pt x="526" y="212"/>
                    <a:pt x="526" y="212"/>
                    <a:pt x="526" y="212"/>
                  </a:cubicBezTo>
                  <a:cubicBezTo>
                    <a:pt x="529" y="212"/>
                    <a:pt x="529" y="212"/>
                    <a:pt x="529" y="212"/>
                  </a:cubicBezTo>
                  <a:cubicBezTo>
                    <a:pt x="530" y="211"/>
                    <a:pt x="530" y="211"/>
                    <a:pt x="530" y="211"/>
                  </a:cubicBezTo>
                  <a:cubicBezTo>
                    <a:pt x="531" y="209"/>
                    <a:pt x="531" y="209"/>
                    <a:pt x="531" y="209"/>
                  </a:cubicBezTo>
                  <a:cubicBezTo>
                    <a:pt x="531" y="210"/>
                    <a:pt x="531" y="210"/>
                    <a:pt x="531" y="210"/>
                  </a:cubicBezTo>
                  <a:cubicBezTo>
                    <a:pt x="531" y="211"/>
                    <a:pt x="531" y="211"/>
                    <a:pt x="531" y="211"/>
                  </a:cubicBezTo>
                  <a:cubicBezTo>
                    <a:pt x="531" y="212"/>
                    <a:pt x="531" y="212"/>
                    <a:pt x="531" y="212"/>
                  </a:cubicBezTo>
                  <a:cubicBezTo>
                    <a:pt x="533" y="212"/>
                    <a:pt x="533" y="212"/>
                    <a:pt x="533" y="212"/>
                  </a:cubicBezTo>
                  <a:cubicBezTo>
                    <a:pt x="533" y="210"/>
                    <a:pt x="533" y="210"/>
                    <a:pt x="533" y="210"/>
                  </a:cubicBezTo>
                  <a:cubicBezTo>
                    <a:pt x="534" y="209"/>
                    <a:pt x="534" y="209"/>
                    <a:pt x="534" y="209"/>
                  </a:cubicBezTo>
                  <a:cubicBezTo>
                    <a:pt x="534" y="212"/>
                    <a:pt x="534" y="212"/>
                    <a:pt x="534" y="212"/>
                  </a:cubicBezTo>
                  <a:cubicBezTo>
                    <a:pt x="534" y="213"/>
                    <a:pt x="534" y="213"/>
                    <a:pt x="534" y="213"/>
                  </a:cubicBezTo>
                  <a:cubicBezTo>
                    <a:pt x="536" y="213"/>
                    <a:pt x="536" y="213"/>
                    <a:pt x="536" y="213"/>
                  </a:cubicBezTo>
                  <a:cubicBezTo>
                    <a:pt x="538" y="215"/>
                    <a:pt x="538" y="215"/>
                    <a:pt x="538" y="215"/>
                  </a:cubicBezTo>
                  <a:cubicBezTo>
                    <a:pt x="539" y="214"/>
                    <a:pt x="539" y="214"/>
                    <a:pt x="539" y="214"/>
                  </a:cubicBezTo>
                  <a:cubicBezTo>
                    <a:pt x="541" y="214"/>
                    <a:pt x="541" y="214"/>
                    <a:pt x="541" y="214"/>
                  </a:cubicBezTo>
                  <a:cubicBezTo>
                    <a:pt x="541" y="215"/>
                    <a:pt x="541" y="215"/>
                    <a:pt x="541" y="215"/>
                  </a:cubicBezTo>
                  <a:cubicBezTo>
                    <a:pt x="543" y="214"/>
                    <a:pt x="543" y="214"/>
                    <a:pt x="543" y="214"/>
                  </a:cubicBezTo>
                  <a:cubicBezTo>
                    <a:pt x="544" y="214"/>
                    <a:pt x="544" y="214"/>
                    <a:pt x="544" y="214"/>
                  </a:cubicBezTo>
                  <a:cubicBezTo>
                    <a:pt x="544" y="212"/>
                    <a:pt x="544" y="212"/>
                    <a:pt x="544" y="212"/>
                  </a:cubicBezTo>
                  <a:cubicBezTo>
                    <a:pt x="546" y="210"/>
                    <a:pt x="546" y="210"/>
                    <a:pt x="546" y="210"/>
                  </a:cubicBezTo>
                  <a:cubicBezTo>
                    <a:pt x="547" y="209"/>
                    <a:pt x="547" y="209"/>
                    <a:pt x="547" y="209"/>
                  </a:cubicBezTo>
                  <a:cubicBezTo>
                    <a:pt x="546" y="207"/>
                    <a:pt x="546" y="207"/>
                    <a:pt x="546" y="207"/>
                  </a:cubicBezTo>
                  <a:cubicBezTo>
                    <a:pt x="546" y="206"/>
                    <a:pt x="546" y="206"/>
                    <a:pt x="546" y="206"/>
                  </a:cubicBezTo>
                  <a:cubicBezTo>
                    <a:pt x="547" y="206"/>
                    <a:pt x="547" y="206"/>
                    <a:pt x="547" y="206"/>
                  </a:cubicBezTo>
                  <a:cubicBezTo>
                    <a:pt x="547" y="208"/>
                    <a:pt x="547" y="208"/>
                    <a:pt x="547" y="208"/>
                  </a:cubicBezTo>
                  <a:cubicBezTo>
                    <a:pt x="548" y="209"/>
                    <a:pt x="548" y="209"/>
                    <a:pt x="548" y="209"/>
                  </a:cubicBezTo>
                  <a:cubicBezTo>
                    <a:pt x="548" y="209"/>
                    <a:pt x="548" y="209"/>
                    <a:pt x="548" y="209"/>
                  </a:cubicBezTo>
                  <a:cubicBezTo>
                    <a:pt x="547" y="211"/>
                    <a:pt x="547" y="211"/>
                    <a:pt x="547" y="211"/>
                  </a:cubicBezTo>
                  <a:cubicBezTo>
                    <a:pt x="546" y="213"/>
                    <a:pt x="546" y="213"/>
                    <a:pt x="546" y="213"/>
                  </a:cubicBezTo>
                  <a:cubicBezTo>
                    <a:pt x="547" y="217"/>
                    <a:pt x="547" y="217"/>
                    <a:pt x="547" y="217"/>
                  </a:cubicBezTo>
                  <a:close/>
                  <a:moveTo>
                    <a:pt x="486" y="137"/>
                  </a:moveTo>
                  <a:cubicBezTo>
                    <a:pt x="488" y="137"/>
                    <a:pt x="488" y="137"/>
                    <a:pt x="488" y="137"/>
                  </a:cubicBezTo>
                  <a:cubicBezTo>
                    <a:pt x="488" y="136"/>
                    <a:pt x="488" y="136"/>
                    <a:pt x="488" y="136"/>
                  </a:cubicBezTo>
                  <a:cubicBezTo>
                    <a:pt x="487" y="136"/>
                    <a:pt x="487" y="136"/>
                    <a:pt x="487" y="136"/>
                  </a:cubicBezTo>
                  <a:cubicBezTo>
                    <a:pt x="486" y="136"/>
                    <a:pt x="486" y="136"/>
                    <a:pt x="486" y="136"/>
                  </a:cubicBezTo>
                  <a:cubicBezTo>
                    <a:pt x="486" y="137"/>
                    <a:pt x="486" y="137"/>
                    <a:pt x="486" y="137"/>
                  </a:cubicBezTo>
                  <a:close/>
                  <a:moveTo>
                    <a:pt x="483" y="148"/>
                  </a:moveTo>
                  <a:cubicBezTo>
                    <a:pt x="484" y="146"/>
                    <a:pt x="484" y="146"/>
                    <a:pt x="484" y="146"/>
                  </a:cubicBezTo>
                  <a:cubicBezTo>
                    <a:pt x="485" y="145"/>
                    <a:pt x="485" y="145"/>
                    <a:pt x="485" y="145"/>
                  </a:cubicBezTo>
                  <a:cubicBezTo>
                    <a:pt x="485" y="147"/>
                    <a:pt x="485" y="147"/>
                    <a:pt x="485" y="147"/>
                  </a:cubicBezTo>
                  <a:cubicBezTo>
                    <a:pt x="484" y="148"/>
                    <a:pt x="484" y="148"/>
                    <a:pt x="484" y="148"/>
                  </a:cubicBezTo>
                  <a:cubicBezTo>
                    <a:pt x="483" y="148"/>
                    <a:pt x="483" y="148"/>
                    <a:pt x="483" y="148"/>
                  </a:cubicBezTo>
                  <a:close/>
                  <a:moveTo>
                    <a:pt x="441" y="163"/>
                  </a:moveTo>
                  <a:cubicBezTo>
                    <a:pt x="441" y="164"/>
                    <a:pt x="441" y="164"/>
                    <a:pt x="441" y="164"/>
                  </a:cubicBezTo>
                  <a:cubicBezTo>
                    <a:pt x="441" y="164"/>
                    <a:pt x="441" y="164"/>
                    <a:pt x="441" y="164"/>
                  </a:cubicBezTo>
                  <a:cubicBezTo>
                    <a:pt x="442" y="164"/>
                    <a:pt x="442" y="164"/>
                    <a:pt x="442" y="164"/>
                  </a:cubicBezTo>
                  <a:cubicBezTo>
                    <a:pt x="441" y="163"/>
                    <a:pt x="441" y="163"/>
                    <a:pt x="441" y="163"/>
                  </a:cubicBezTo>
                  <a:close/>
                  <a:moveTo>
                    <a:pt x="469" y="136"/>
                  </a:moveTo>
                  <a:cubicBezTo>
                    <a:pt x="468" y="137"/>
                    <a:pt x="468" y="137"/>
                    <a:pt x="468" y="137"/>
                  </a:cubicBezTo>
                  <a:cubicBezTo>
                    <a:pt x="469" y="139"/>
                    <a:pt x="469" y="139"/>
                    <a:pt x="469" y="139"/>
                  </a:cubicBezTo>
                  <a:cubicBezTo>
                    <a:pt x="470" y="140"/>
                    <a:pt x="470" y="140"/>
                    <a:pt x="470" y="140"/>
                  </a:cubicBezTo>
                  <a:cubicBezTo>
                    <a:pt x="471" y="139"/>
                    <a:pt x="471" y="139"/>
                    <a:pt x="471" y="139"/>
                  </a:cubicBezTo>
                  <a:cubicBezTo>
                    <a:pt x="470" y="138"/>
                    <a:pt x="470" y="138"/>
                    <a:pt x="470" y="138"/>
                  </a:cubicBezTo>
                  <a:cubicBezTo>
                    <a:pt x="469" y="136"/>
                    <a:pt x="469" y="136"/>
                    <a:pt x="469" y="136"/>
                  </a:cubicBezTo>
                  <a:cubicBezTo>
                    <a:pt x="469" y="136"/>
                    <a:pt x="469" y="136"/>
                    <a:pt x="469" y="136"/>
                  </a:cubicBezTo>
                  <a:close/>
                  <a:moveTo>
                    <a:pt x="455" y="137"/>
                  </a:moveTo>
                  <a:cubicBezTo>
                    <a:pt x="455" y="138"/>
                    <a:pt x="455" y="138"/>
                    <a:pt x="455" y="138"/>
                  </a:cubicBezTo>
                  <a:cubicBezTo>
                    <a:pt x="456" y="139"/>
                    <a:pt x="456" y="139"/>
                    <a:pt x="456" y="139"/>
                  </a:cubicBezTo>
                  <a:cubicBezTo>
                    <a:pt x="457" y="138"/>
                    <a:pt x="457" y="138"/>
                    <a:pt x="457" y="138"/>
                  </a:cubicBezTo>
                  <a:cubicBezTo>
                    <a:pt x="459" y="138"/>
                    <a:pt x="459" y="138"/>
                    <a:pt x="459" y="138"/>
                  </a:cubicBezTo>
                  <a:cubicBezTo>
                    <a:pt x="460" y="138"/>
                    <a:pt x="460" y="138"/>
                    <a:pt x="460" y="138"/>
                  </a:cubicBezTo>
                  <a:cubicBezTo>
                    <a:pt x="463" y="136"/>
                    <a:pt x="463" y="136"/>
                    <a:pt x="463" y="136"/>
                  </a:cubicBezTo>
                  <a:cubicBezTo>
                    <a:pt x="464" y="136"/>
                    <a:pt x="464" y="136"/>
                    <a:pt x="464" y="136"/>
                  </a:cubicBezTo>
                  <a:cubicBezTo>
                    <a:pt x="466" y="136"/>
                    <a:pt x="466" y="136"/>
                    <a:pt x="466" y="136"/>
                  </a:cubicBezTo>
                  <a:cubicBezTo>
                    <a:pt x="465" y="135"/>
                    <a:pt x="465" y="135"/>
                    <a:pt x="465" y="135"/>
                  </a:cubicBezTo>
                  <a:cubicBezTo>
                    <a:pt x="463" y="135"/>
                    <a:pt x="463" y="135"/>
                    <a:pt x="463" y="135"/>
                  </a:cubicBezTo>
                  <a:cubicBezTo>
                    <a:pt x="461" y="135"/>
                    <a:pt x="461" y="135"/>
                    <a:pt x="461" y="135"/>
                  </a:cubicBezTo>
                  <a:cubicBezTo>
                    <a:pt x="461" y="135"/>
                    <a:pt x="459" y="136"/>
                    <a:pt x="459" y="136"/>
                  </a:cubicBezTo>
                  <a:cubicBezTo>
                    <a:pt x="459" y="136"/>
                    <a:pt x="458" y="136"/>
                    <a:pt x="458" y="136"/>
                  </a:cubicBezTo>
                  <a:cubicBezTo>
                    <a:pt x="456" y="136"/>
                    <a:pt x="456" y="136"/>
                    <a:pt x="456" y="136"/>
                  </a:cubicBezTo>
                  <a:cubicBezTo>
                    <a:pt x="455" y="137"/>
                    <a:pt x="455" y="137"/>
                    <a:pt x="455" y="137"/>
                  </a:cubicBezTo>
                  <a:close/>
                  <a:moveTo>
                    <a:pt x="442" y="142"/>
                  </a:moveTo>
                  <a:cubicBezTo>
                    <a:pt x="441" y="141"/>
                    <a:pt x="441" y="141"/>
                    <a:pt x="441" y="141"/>
                  </a:cubicBezTo>
                  <a:cubicBezTo>
                    <a:pt x="438" y="140"/>
                    <a:pt x="438" y="140"/>
                    <a:pt x="438" y="140"/>
                  </a:cubicBezTo>
                  <a:cubicBezTo>
                    <a:pt x="437" y="140"/>
                    <a:pt x="437" y="140"/>
                    <a:pt x="437" y="140"/>
                  </a:cubicBezTo>
                  <a:cubicBezTo>
                    <a:pt x="436" y="137"/>
                    <a:pt x="436" y="137"/>
                    <a:pt x="436" y="137"/>
                  </a:cubicBezTo>
                  <a:cubicBezTo>
                    <a:pt x="438" y="136"/>
                    <a:pt x="438" y="136"/>
                    <a:pt x="438" y="136"/>
                  </a:cubicBezTo>
                  <a:cubicBezTo>
                    <a:pt x="438" y="135"/>
                    <a:pt x="438" y="135"/>
                    <a:pt x="438" y="135"/>
                  </a:cubicBezTo>
                  <a:cubicBezTo>
                    <a:pt x="437" y="134"/>
                    <a:pt x="437" y="134"/>
                    <a:pt x="437" y="134"/>
                  </a:cubicBezTo>
                  <a:cubicBezTo>
                    <a:pt x="438" y="132"/>
                    <a:pt x="438" y="132"/>
                    <a:pt x="438" y="132"/>
                  </a:cubicBezTo>
                  <a:cubicBezTo>
                    <a:pt x="439" y="132"/>
                    <a:pt x="439" y="132"/>
                    <a:pt x="439" y="132"/>
                  </a:cubicBezTo>
                  <a:cubicBezTo>
                    <a:pt x="441" y="132"/>
                    <a:pt x="441" y="132"/>
                    <a:pt x="441" y="132"/>
                  </a:cubicBezTo>
                  <a:cubicBezTo>
                    <a:pt x="442" y="132"/>
                    <a:pt x="442" y="132"/>
                    <a:pt x="442" y="132"/>
                  </a:cubicBezTo>
                  <a:cubicBezTo>
                    <a:pt x="442" y="132"/>
                    <a:pt x="442" y="132"/>
                    <a:pt x="442" y="132"/>
                  </a:cubicBezTo>
                  <a:cubicBezTo>
                    <a:pt x="443" y="133"/>
                    <a:pt x="443" y="133"/>
                    <a:pt x="443" y="133"/>
                  </a:cubicBezTo>
                  <a:cubicBezTo>
                    <a:pt x="442" y="134"/>
                    <a:pt x="442" y="134"/>
                    <a:pt x="442" y="134"/>
                  </a:cubicBezTo>
                  <a:cubicBezTo>
                    <a:pt x="441" y="135"/>
                    <a:pt x="441" y="135"/>
                    <a:pt x="441" y="135"/>
                  </a:cubicBezTo>
                  <a:cubicBezTo>
                    <a:pt x="442" y="135"/>
                    <a:pt x="442" y="135"/>
                    <a:pt x="442" y="135"/>
                  </a:cubicBezTo>
                  <a:cubicBezTo>
                    <a:pt x="444" y="135"/>
                    <a:pt x="444" y="135"/>
                    <a:pt x="444" y="135"/>
                  </a:cubicBezTo>
                  <a:cubicBezTo>
                    <a:pt x="443" y="136"/>
                    <a:pt x="443" y="136"/>
                    <a:pt x="443" y="136"/>
                  </a:cubicBezTo>
                  <a:cubicBezTo>
                    <a:pt x="443" y="137"/>
                    <a:pt x="443" y="137"/>
                    <a:pt x="443" y="137"/>
                  </a:cubicBezTo>
                  <a:cubicBezTo>
                    <a:pt x="443" y="138"/>
                    <a:pt x="443" y="138"/>
                    <a:pt x="443" y="138"/>
                  </a:cubicBezTo>
                  <a:cubicBezTo>
                    <a:pt x="443" y="140"/>
                    <a:pt x="443" y="140"/>
                    <a:pt x="443" y="140"/>
                  </a:cubicBezTo>
                  <a:cubicBezTo>
                    <a:pt x="443" y="141"/>
                    <a:pt x="443" y="141"/>
                    <a:pt x="443" y="141"/>
                  </a:cubicBezTo>
                  <a:cubicBezTo>
                    <a:pt x="442" y="142"/>
                    <a:pt x="442" y="142"/>
                    <a:pt x="442" y="142"/>
                  </a:cubicBezTo>
                  <a:close/>
                  <a:moveTo>
                    <a:pt x="439" y="148"/>
                  </a:moveTo>
                  <a:cubicBezTo>
                    <a:pt x="443" y="148"/>
                    <a:pt x="443" y="148"/>
                    <a:pt x="443" y="148"/>
                  </a:cubicBezTo>
                  <a:cubicBezTo>
                    <a:pt x="444" y="147"/>
                    <a:pt x="444" y="147"/>
                    <a:pt x="444" y="147"/>
                  </a:cubicBezTo>
                  <a:cubicBezTo>
                    <a:pt x="445" y="145"/>
                    <a:pt x="445" y="145"/>
                    <a:pt x="445" y="145"/>
                  </a:cubicBezTo>
                  <a:cubicBezTo>
                    <a:pt x="444" y="143"/>
                    <a:pt x="444" y="143"/>
                    <a:pt x="444" y="143"/>
                  </a:cubicBezTo>
                  <a:cubicBezTo>
                    <a:pt x="443" y="143"/>
                    <a:pt x="443" y="143"/>
                    <a:pt x="443" y="143"/>
                  </a:cubicBezTo>
                  <a:cubicBezTo>
                    <a:pt x="440" y="143"/>
                    <a:pt x="440" y="143"/>
                    <a:pt x="440" y="143"/>
                  </a:cubicBezTo>
                  <a:cubicBezTo>
                    <a:pt x="438" y="143"/>
                    <a:pt x="438" y="143"/>
                    <a:pt x="438" y="143"/>
                  </a:cubicBezTo>
                  <a:cubicBezTo>
                    <a:pt x="437" y="142"/>
                    <a:pt x="437" y="142"/>
                    <a:pt x="437" y="142"/>
                  </a:cubicBezTo>
                  <a:cubicBezTo>
                    <a:pt x="435" y="142"/>
                    <a:pt x="435" y="142"/>
                    <a:pt x="435" y="142"/>
                  </a:cubicBezTo>
                  <a:cubicBezTo>
                    <a:pt x="434" y="143"/>
                    <a:pt x="434" y="143"/>
                    <a:pt x="434" y="143"/>
                  </a:cubicBezTo>
                  <a:cubicBezTo>
                    <a:pt x="433" y="144"/>
                    <a:pt x="433" y="144"/>
                    <a:pt x="433" y="144"/>
                  </a:cubicBezTo>
                  <a:cubicBezTo>
                    <a:pt x="433" y="145"/>
                    <a:pt x="433" y="145"/>
                    <a:pt x="433" y="145"/>
                  </a:cubicBezTo>
                  <a:cubicBezTo>
                    <a:pt x="433" y="146"/>
                    <a:pt x="433" y="146"/>
                    <a:pt x="433" y="146"/>
                  </a:cubicBezTo>
                  <a:cubicBezTo>
                    <a:pt x="434" y="146"/>
                    <a:pt x="434" y="146"/>
                    <a:pt x="434" y="146"/>
                  </a:cubicBezTo>
                  <a:cubicBezTo>
                    <a:pt x="435" y="147"/>
                    <a:pt x="435" y="147"/>
                    <a:pt x="435" y="147"/>
                  </a:cubicBezTo>
                  <a:cubicBezTo>
                    <a:pt x="436" y="147"/>
                    <a:pt x="436" y="147"/>
                    <a:pt x="436" y="147"/>
                  </a:cubicBezTo>
                  <a:cubicBezTo>
                    <a:pt x="437" y="148"/>
                    <a:pt x="437" y="148"/>
                    <a:pt x="437" y="148"/>
                  </a:cubicBezTo>
                  <a:cubicBezTo>
                    <a:pt x="439" y="148"/>
                    <a:pt x="439" y="148"/>
                    <a:pt x="439" y="148"/>
                  </a:cubicBezTo>
                  <a:close/>
                  <a:moveTo>
                    <a:pt x="433" y="150"/>
                  </a:moveTo>
                  <a:cubicBezTo>
                    <a:pt x="437" y="152"/>
                    <a:pt x="437" y="152"/>
                    <a:pt x="437" y="152"/>
                  </a:cubicBezTo>
                  <a:cubicBezTo>
                    <a:pt x="439" y="151"/>
                    <a:pt x="439" y="151"/>
                    <a:pt x="439" y="151"/>
                  </a:cubicBezTo>
                  <a:cubicBezTo>
                    <a:pt x="440" y="151"/>
                    <a:pt x="440" y="151"/>
                    <a:pt x="440" y="151"/>
                  </a:cubicBezTo>
                  <a:cubicBezTo>
                    <a:pt x="441" y="151"/>
                    <a:pt x="441" y="151"/>
                    <a:pt x="441" y="151"/>
                  </a:cubicBezTo>
                  <a:cubicBezTo>
                    <a:pt x="442" y="151"/>
                    <a:pt x="442" y="151"/>
                    <a:pt x="442" y="151"/>
                  </a:cubicBezTo>
                  <a:cubicBezTo>
                    <a:pt x="444" y="151"/>
                    <a:pt x="444" y="151"/>
                    <a:pt x="444" y="151"/>
                  </a:cubicBezTo>
                  <a:cubicBezTo>
                    <a:pt x="444" y="149"/>
                    <a:pt x="444" y="149"/>
                    <a:pt x="444" y="149"/>
                  </a:cubicBezTo>
                  <a:cubicBezTo>
                    <a:pt x="442" y="149"/>
                    <a:pt x="442" y="149"/>
                    <a:pt x="442" y="149"/>
                  </a:cubicBezTo>
                  <a:cubicBezTo>
                    <a:pt x="438" y="150"/>
                    <a:pt x="438" y="150"/>
                    <a:pt x="438" y="150"/>
                  </a:cubicBezTo>
                  <a:cubicBezTo>
                    <a:pt x="437" y="150"/>
                    <a:pt x="437" y="150"/>
                    <a:pt x="437" y="150"/>
                  </a:cubicBezTo>
                  <a:cubicBezTo>
                    <a:pt x="436" y="149"/>
                    <a:pt x="436" y="149"/>
                    <a:pt x="436" y="149"/>
                  </a:cubicBezTo>
                  <a:cubicBezTo>
                    <a:pt x="434" y="149"/>
                    <a:pt x="434" y="149"/>
                    <a:pt x="434" y="149"/>
                  </a:cubicBezTo>
                  <a:cubicBezTo>
                    <a:pt x="433" y="150"/>
                    <a:pt x="433" y="150"/>
                    <a:pt x="433" y="150"/>
                  </a:cubicBezTo>
                  <a:cubicBezTo>
                    <a:pt x="433" y="150"/>
                    <a:pt x="433" y="150"/>
                    <a:pt x="433" y="150"/>
                  </a:cubicBezTo>
                  <a:close/>
                  <a:moveTo>
                    <a:pt x="432" y="155"/>
                  </a:moveTo>
                  <a:cubicBezTo>
                    <a:pt x="434" y="154"/>
                    <a:pt x="434" y="154"/>
                    <a:pt x="434" y="154"/>
                  </a:cubicBezTo>
                  <a:cubicBezTo>
                    <a:pt x="435" y="154"/>
                    <a:pt x="435" y="154"/>
                    <a:pt x="435" y="154"/>
                  </a:cubicBezTo>
                  <a:cubicBezTo>
                    <a:pt x="437" y="153"/>
                    <a:pt x="437" y="153"/>
                    <a:pt x="437" y="153"/>
                  </a:cubicBezTo>
                  <a:cubicBezTo>
                    <a:pt x="441" y="152"/>
                    <a:pt x="441" y="152"/>
                    <a:pt x="441" y="152"/>
                  </a:cubicBezTo>
                  <a:cubicBezTo>
                    <a:pt x="441" y="153"/>
                    <a:pt x="441" y="153"/>
                    <a:pt x="441" y="153"/>
                  </a:cubicBezTo>
                  <a:cubicBezTo>
                    <a:pt x="442" y="152"/>
                    <a:pt x="442" y="152"/>
                    <a:pt x="442" y="152"/>
                  </a:cubicBezTo>
                  <a:cubicBezTo>
                    <a:pt x="444" y="152"/>
                    <a:pt x="444" y="152"/>
                    <a:pt x="444" y="152"/>
                  </a:cubicBezTo>
                  <a:cubicBezTo>
                    <a:pt x="444" y="153"/>
                    <a:pt x="444" y="153"/>
                    <a:pt x="444" y="153"/>
                  </a:cubicBezTo>
                  <a:cubicBezTo>
                    <a:pt x="443" y="154"/>
                    <a:pt x="443" y="154"/>
                    <a:pt x="443" y="154"/>
                  </a:cubicBezTo>
                  <a:cubicBezTo>
                    <a:pt x="441" y="154"/>
                    <a:pt x="441" y="154"/>
                    <a:pt x="441" y="154"/>
                  </a:cubicBezTo>
                  <a:cubicBezTo>
                    <a:pt x="439" y="155"/>
                    <a:pt x="439" y="155"/>
                    <a:pt x="439" y="155"/>
                  </a:cubicBezTo>
                  <a:cubicBezTo>
                    <a:pt x="439" y="155"/>
                    <a:pt x="439" y="155"/>
                    <a:pt x="439" y="155"/>
                  </a:cubicBezTo>
                  <a:cubicBezTo>
                    <a:pt x="437" y="157"/>
                    <a:pt x="437" y="157"/>
                    <a:pt x="437" y="157"/>
                  </a:cubicBezTo>
                  <a:cubicBezTo>
                    <a:pt x="435" y="156"/>
                    <a:pt x="435" y="156"/>
                    <a:pt x="435" y="156"/>
                  </a:cubicBezTo>
                  <a:cubicBezTo>
                    <a:pt x="434" y="156"/>
                    <a:pt x="434" y="156"/>
                    <a:pt x="434" y="156"/>
                  </a:cubicBezTo>
                  <a:cubicBezTo>
                    <a:pt x="433" y="156"/>
                    <a:pt x="433" y="156"/>
                    <a:pt x="433" y="156"/>
                  </a:cubicBezTo>
                  <a:cubicBezTo>
                    <a:pt x="432" y="156"/>
                    <a:pt x="432" y="156"/>
                    <a:pt x="432" y="156"/>
                  </a:cubicBezTo>
                  <a:cubicBezTo>
                    <a:pt x="432" y="155"/>
                    <a:pt x="432" y="155"/>
                    <a:pt x="432" y="155"/>
                  </a:cubicBezTo>
                  <a:close/>
                  <a:moveTo>
                    <a:pt x="391" y="102"/>
                  </a:moveTo>
                  <a:cubicBezTo>
                    <a:pt x="390" y="102"/>
                    <a:pt x="390" y="102"/>
                    <a:pt x="390" y="102"/>
                  </a:cubicBezTo>
                  <a:cubicBezTo>
                    <a:pt x="391" y="101"/>
                    <a:pt x="391" y="101"/>
                    <a:pt x="391" y="101"/>
                  </a:cubicBezTo>
                  <a:cubicBezTo>
                    <a:pt x="393" y="100"/>
                    <a:pt x="393" y="100"/>
                    <a:pt x="393" y="100"/>
                  </a:cubicBezTo>
                  <a:cubicBezTo>
                    <a:pt x="392" y="102"/>
                    <a:pt x="392" y="102"/>
                    <a:pt x="392" y="102"/>
                  </a:cubicBezTo>
                  <a:cubicBezTo>
                    <a:pt x="391" y="102"/>
                    <a:pt x="391" y="102"/>
                    <a:pt x="391" y="102"/>
                  </a:cubicBezTo>
                  <a:close/>
                  <a:moveTo>
                    <a:pt x="379" y="107"/>
                  </a:moveTo>
                  <a:cubicBezTo>
                    <a:pt x="381" y="107"/>
                    <a:pt x="381" y="107"/>
                    <a:pt x="381" y="107"/>
                  </a:cubicBezTo>
                  <a:cubicBezTo>
                    <a:pt x="382" y="106"/>
                    <a:pt x="382" y="106"/>
                    <a:pt x="382" y="106"/>
                  </a:cubicBezTo>
                  <a:cubicBezTo>
                    <a:pt x="384" y="108"/>
                    <a:pt x="384" y="108"/>
                    <a:pt x="384" y="108"/>
                  </a:cubicBezTo>
                  <a:cubicBezTo>
                    <a:pt x="386" y="107"/>
                    <a:pt x="386" y="107"/>
                    <a:pt x="386" y="107"/>
                  </a:cubicBezTo>
                  <a:cubicBezTo>
                    <a:pt x="387" y="108"/>
                    <a:pt x="387" y="108"/>
                    <a:pt x="387" y="108"/>
                  </a:cubicBezTo>
                  <a:cubicBezTo>
                    <a:pt x="387" y="109"/>
                    <a:pt x="387" y="109"/>
                    <a:pt x="387" y="109"/>
                  </a:cubicBezTo>
                  <a:cubicBezTo>
                    <a:pt x="388" y="110"/>
                    <a:pt x="388" y="110"/>
                    <a:pt x="388" y="110"/>
                  </a:cubicBezTo>
                  <a:cubicBezTo>
                    <a:pt x="387" y="111"/>
                    <a:pt x="387" y="111"/>
                    <a:pt x="387" y="111"/>
                  </a:cubicBezTo>
                  <a:cubicBezTo>
                    <a:pt x="385" y="112"/>
                    <a:pt x="385" y="112"/>
                    <a:pt x="385" y="112"/>
                  </a:cubicBezTo>
                  <a:cubicBezTo>
                    <a:pt x="384" y="111"/>
                    <a:pt x="384" y="111"/>
                    <a:pt x="384" y="111"/>
                  </a:cubicBezTo>
                  <a:cubicBezTo>
                    <a:pt x="382" y="111"/>
                    <a:pt x="382" y="111"/>
                    <a:pt x="382" y="111"/>
                  </a:cubicBezTo>
                  <a:cubicBezTo>
                    <a:pt x="382" y="110"/>
                    <a:pt x="382" y="110"/>
                    <a:pt x="382" y="110"/>
                  </a:cubicBezTo>
                  <a:cubicBezTo>
                    <a:pt x="381" y="108"/>
                    <a:pt x="381" y="108"/>
                    <a:pt x="381" y="108"/>
                  </a:cubicBezTo>
                  <a:cubicBezTo>
                    <a:pt x="380" y="108"/>
                    <a:pt x="380" y="108"/>
                    <a:pt x="380" y="108"/>
                  </a:cubicBezTo>
                  <a:cubicBezTo>
                    <a:pt x="380" y="108"/>
                    <a:pt x="379" y="107"/>
                    <a:pt x="379" y="107"/>
                  </a:cubicBezTo>
                  <a:close/>
                  <a:moveTo>
                    <a:pt x="318" y="111"/>
                  </a:moveTo>
                  <a:cubicBezTo>
                    <a:pt x="316" y="110"/>
                    <a:pt x="316" y="110"/>
                    <a:pt x="316" y="110"/>
                  </a:cubicBezTo>
                  <a:cubicBezTo>
                    <a:pt x="316" y="109"/>
                    <a:pt x="316" y="109"/>
                    <a:pt x="316" y="109"/>
                  </a:cubicBezTo>
                  <a:cubicBezTo>
                    <a:pt x="316" y="109"/>
                    <a:pt x="316" y="109"/>
                    <a:pt x="316" y="109"/>
                  </a:cubicBezTo>
                  <a:cubicBezTo>
                    <a:pt x="318" y="109"/>
                    <a:pt x="318" y="109"/>
                    <a:pt x="318" y="109"/>
                  </a:cubicBezTo>
                  <a:cubicBezTo>
                    <a:pt x="318" y="110"/>
                    <a:pt x="318" y="110"/>
                    <a:pt x="318" y="110"/>
                  </a:cubicBezTo>
                  <a:cubicBezTo>
                    <a:pt x="318" y="111"/>
                    <a:pt x="318" y="111"/>
                    <a:pt x="318" y="111"/>
                  </a:cubicBezTo>
                  <a:close/>
                  <a:moveTo>
                    <a:pt x="324" y="119"/>
                  </a:moveTo>
                  <a:cubicBezTo>
                    <a:pt x="326" y="118"/>
                    <a:pt x="326" y="118"/>
                    <a:pt x="326" y="118"/>
                  </a:cubicBezTo>
                  <a:cubicBezTo>
                    <a:pt x="326" y="119"/>
                    <a:pt x="326" y="119"/>
                    <a:pt x="326" y="119"/>
                  </a:cubicBezTo>
                  <a:cubicBezTo>
                    <a:pt x="324" y="120"/>
                    <a:pt x="324" y="120"/>
                    <a:pt x="324" y="120"/>
                  </a:cubicBezTo>
                  <a:cubicBezTo>
                    <a:pt x="324" y="120"/>
                    <a:pt x="324" y="119"/>
                    <a:pt x="324" y="119"/>
                  </a:cubicBezTo>
                  <a:close/>
                  <a:moveTo>
                    <a:pt x="327" y="117"/>
                  </a:moveTo>
                  <a:cubicBezTo>
                    <a:pt x="328" y="116"/>
                    <a:pt x="328" y="116"/>
                    <a:pt x="328" y="116"/>
                  </a:cubicBezTo>
                  <a:cubicBezTo>
                    <a:pt x="328" y="114"/>
                    <a:pt x="328" y="114"/>
                    <a:pt x="328" y="114"/>
                  </a:cubicBezTo>
                  <a:cubicBezTo>
                    <a:pt x="329" y="114"/>
                    <a:pt x="329" y="114"/>
                    <a:pt x="329" y="114"/>
                  </a:cubicBezTo>
                  <a:cubicBezTo>
                    <a:pt x="329" y="112"/>
                    <a:pt x="329" y="112"/>
                    <a:pt x="329" y="112"/>
                  </a:cubicBezTo>
                  <a:cubicBezTo>
                    <a:pt x="330" y="112"/>
                    <a:pt x="330" y="112"/>
                    <a:pt x="330" y="112"/>
                  </a:cubicBezTo>
                  <a:cubicBezTo>
                    <a:pt x="332" y="111"/>
                    <a:pt x="332" y="111"/>
                    <a:pt x="332" y="111"/>
                  </a:cubicBezTo>
                  <a:cubicBezTo>
                    <a:pt x="333" y="111"/>
                    <a:pt x="333" y="111"/>
                    <a:pt x="333" y="111"/>
                  </a:cubicBezTo>
                  <a:cubicBezTo>
                    <a:pt x="333" y="112"/>
                    <a:pt x="333" y="112"/>
                    <a:pt x="333" y="112"/>
                  </a:cubicBezTo>
                  <a:cubicBezTo>
                    <a:pt x="332" y="113"/>
                    <a:pt x="332" y="113"/>
                    <a:pt x="332" y="113"/>
                  </a:cubicBezTo>
                  <a:cubicBezTo>
                    <a:pt x="331" y="115"/>
                    <a:pt x="331" y="115"/>
                    <a:pt x="331" y="115"/>
                  </a:cubicBezTo>
                  <a:cubicBezTo>
                    <a:pt x="331" y="117"/>
                    <a:pt x="331" y="117"/>
                    <a:pt x="331" y="117"/>
                  </a:cubicBezTo>
                  <a:cubicBezTo>
                    <a:pt x="330" y="118"/>
                    <a:pt x="330" y="118"/>
                    <a:pt x="330" y="118"/>
                  </a:cubicBezTo>
                  <a:cubicBezTo>
                    <a:pt x="330" y="119"/>
                    <a:pt x="330" y="119"/>
                    <a:pt x="330" y="119"/>
                  </a:cubicBezTo>
                  <a:cubicBezTo>
                    <a:pt x="330" y="120"/>
                    <a:pt x="330" y="120"/>
                    <a:pt x="330" y="120"/>
                  </a:cubicBezTo>
                  <a:cubicBezTo>
                    <a:pt x="331" y="119"/>
                    <a:pt x="331" y="119"/>
                    <a:pt x="331" y="119"/>
                  </a:cubicBezTo>
                  <a:cubicBezTo>
                    <a:pt x="332" y="120"/>
                    <a:pt x="332" y="120"/>
                    <a:pt x="332" y="120"/>
                  </a:cubicBezTo>
                  <a:cubicBezTo>
                    <a:pt x="332" y="121"/>
                    <a:pt x="332" y="121"/>
                    <a:pt x="332" y="121"/>
                  </a:cubicBezTo>
                  <a:cubicBezTo>
                    <a:pt x="333" y="121"/>
                    <a:pt x="333" y="121"/>
                    <a:pt x="333" y="121"/>
                  </a:cubicBezTo>
                  <a:cubicBezTo>
                    <a:pt x="336" y="119"/>
                    <a:pt x="336" y="119"/>
                    <a:pt x="336" y="119"/>
                  </a:cubicBezTo>
                  <a:cubicBezTo>
                    <a:pt x="337" y="118"/>
                    <a:pt x="337" y="118"/>
                    <a:pt x="337" y="118"/>
                  </a:cubicBezTo>
                  <a:cubicBezTo>
                    <a:pt x="338" y="118"/>
                    <a:pt x="338" y="118"/>
                    <a:pt x="338" y="118"/>
                  </a:cubicBezTo>
                  <a:cubicBezTo>
                    <a:pt x="339" y="116"/>
                    <a:pt x="339" y="116"/>
                    <a:pt x="339" y="116"/>
                  </a:cubicBezTo>
                  <a:cubicBezTo>
                    <a:pt x="339" y="114"/>
                    <a:pt x="339" y="114"/>
                    <a:pt x="339" y="114"/>
                  </a:cubicBezTo>
                  <a:cubicBezTo>
                    <a:pt x="340" y="114"/>
                    <a:pt x="340" y="114"/>
                    <a:pt x="340" y="114"/>
                  </a:cubicBezTo>
                  <a:cubicBezTo>
                    <a:pt x="341" y="113"/>
                    <a:pt x="341" y="113"/>
                    <a:pt x="341" y="113"/>
                  </a:cubicBezTo>
                  <a:cubicBezTo>
                    <a:pt x="341" y="111"/>
                    <a:pt x="341" y="111"/>
                    <a:pt x="341" y="111"/>
                  </a:cubicBezTo>
                  <a:cubicBezTo>
                    <a:pt x="342" y="110"/>
                    <a:pt x="342" y="110"/>
                    <a:pt x="342" y="110"/>
                  </a:cubicBezTo>
                  <a:cubicBezTo>
                    <a:pt x="343" y="111"/>
                    <a:pt x="343" y="111"/>
                    <a:pt x="343" y="111"/>
                  </a:cubicBezTo>
                  <a:cubicBezTo>
                    <a:pt x="342" y="112"/>
                    <a:pt x="342" y="112"/>
                    <a:pt x="342" y="112"/>
                  </a:cubicBezTo>
                  <a:cubicBezTo>
                    <a:pt x="343" y="113"/>
                    <a:pt x="343" y="113"/>
                    <a:pt x="343" y="113"/>
                  </a:cubicBezTo>
                  <a:cubicBezTo>
                    <a:pt x="342" y="115"/>
                    <a:pt x="342" y="115"/>
                    <a:pt x="342" y="115"/>
                  </a:cubicBezTo>
                  <a:cubicBezTo>
                    <a:pt x="343" y="117"/>
                    <a:pt x="343" y="117"/>
                    <a:pt x="343" y="117"/>
                  </a:cubicBezTo>
                  <a:cubicBezTo>
                    <a:pt x="344" y="117"/>
                    <a:pt x="344" y="117"/>
                    <a:pt x="344" y="117"/>
                  </a:cubicBezTo>
                  <a:cubicBezTo>
                    <a:pt x="345" y="115"/>
                    <a:pt x="345" y="115"/>
                    <a:pt x="345" y="115"/>
                  </a:cubicBezTo>
                  <a:cubicBezTo>
                    <a:pt x="345" y="113"/>
                    <a:pt x="345" y="113"/>
                    <a:pt x="345" y="113"/>
                  </a:cubicBezTo>
                  <a:cubicBezTo>
                    <a:pt x="346" y="113"/>
                    <a:pt x="346" y="113"/>
                    <a:pt x="346" y="113"/>
                  </a:cubicBezTo>
                  <a:cubicBezTo>
                    <a:pt x="347" y="112"/>
                    <a:pt x="347" y="112"/>
                    <a:pt x="347" y="112"/>
                  </a:cubicBezTo>
                  <a:cubicBezTo>
                    <a:pt x="349" y="110"/>
                    <a:pt x="349" y="110"/>
                    <a:pt x="349" y="110"/>
                  </a:cubicBezTo>
                  <a:cubicBezTo>
                    <a:pt x="349" y="108"/>
                    <a:pt x="349" y="108"/>
                    <a:pt x="349" y="108"/>
                  </a:cubicBezTo>
                  <a:cubicBezTo>
                    <a:pt x="349" y="106"/>
                    <a:pt x="349" y="106"/>
                    <a:pt x="349" y="106"/>
                  </a:cubicBezTo>
                  <a:cubicBezTo>
                    <a:pt x="350" y="105"/>
                    <a:pt x="350" y="105"/>
                    <a:pt x="350" y="105"/>
                  </a:cubicBezTo>
                  <a:cubicBezTo>
                    <a:pt x="351" y="106"/>
                    <a:pt x="351" y="106"/>
                    <a:pt x="351" y="106"/>
                  </a:cubicBezTo>
                  <a:cubicBezTo>
                    <a:pt x="354" y="104"/>
                    <a:pt x="354" y="104"/>
                    <a:pt x="354" y="104"/>
                  </a:cubicBezTo>
                  <a:cubicBezTo>
                    <a:pt x="355" y="102"/>
                    <a:pt x="355" y="102"/>
                    <a:pt x="355" y="102"/>
                  </a:cubicBezTo>
                  <a:cubicBezTo>
                    <a:pt x="355" y="100"/>
                    <a:pt x="355" y="100"/>
                    <a:pt x="355" y="100"/>
                  </a:cubicBezTo>
                  <a:cubicBezTo>
                    <a:pt x="356" y="100"/>
                    <a:pt x="356" y="100"/>
                    <a:pt x="356" y="100"/>
                  </a:cubicBezTo>
                  <a:cubicBezTo>
                    <a:pt x="357" y="100"/>
                    <a:pt x="357" y="100"/>
                    <a:pt x="357" y="100"/>
                  </a:cubicBezTo>
                  <a:cubicBezTo>
                    <a:pt x="359" y="100"/>
                    <a:pt x="359" y="100"/>
                    <a:pt x="359" y="100"/>
                  </a:cubicBezTo>
                  <a:cubicBezTo>
                    <a:pt x="360" y="99"/>
                    <a:pt x="360" y="99"/>
                    <a:pt x="360" y="99"/>
                  </a:cubicBezTo>
                  <a:cubicBezTo>
                    <a:pt x="361" y="100"/>
                    <a:pt x="361" y="100"/>
                    <a:pt x="361" y="100"/>
                  </a:cubicBezTo>
                  <a:cubicBezTo>
                    <a:pt x="360" y="103"/>
                    <a:pt x="360" y="103"/>
                    <a:pt x="360" y="103"/>
                  </a:cubicBezTo>
                  <a:cubicBezTo>
                    <a:pt x="358" y="105"/>
                    <a:pt x="358" y="105"/>
                    <a:pt x="358" y="105"/>
                  </a:cubicBezTo>
                  <a:cubicBezTo>
                    <a:pt x="357" y="107"/>
                    <a:pt x="357" y="107"/>
                    <a:pt x="357" y="107"/>
                  </a:cubicBezTo>
                  <a:cubicBezTo>
                    <a:pt x="356" y="108"/>
                    <a:pt x="356" y="108"/>
                    <a:pt x="356" y="108"/>
                  </a:cubicBezTo>
                  <a:cubicBezTo>
                    <a:pt x="356" y="109"/>
                    <a:pt x="356" y="109"/>
                    <a:pt x="356" y="109"/>
                  </a:cubicBezTo>
                  <a:cubicBezTo>
                    <a:pt x="355" y="110"/>
                    <a:pt x="355" y="110"/>
                    <a:pt x="355" y="110"/>
                  </a:cubicBezTo>
                  <a:cubicBezTo>
                    <a:pt x="352" y="113"/>
                    <a:pt x="352" y="113"/>
                    <a:pt x="352" y="113"/>
                  </a:cubicBezTo>
                  <a:cubicBezTo>
                    <a:pt x="352" y="114"/>
                    <a:pt x="352" y="114"/>
                    <a:pt x="352" y="114"/>
                  </a:cubicBezTo>
                  <a:cubicBezTo>
                    <a:pt x="353" y="116"/>
                    <a:pt x="353" y="116"/>
                    <a:pt x="353" y="116"/>
                  </a:cubicBezTo>
                  <a:cubicBezTo>
                    <a:pt x="353" y="117"/>
                    <a:pt x="353" y="117"/>
                    <a:pt x="353" y="117"/>
                  </a:cubicBezTo>
                  <a:cubicBezTo>
                    <a:pt x="354" y="118"/>
                    <a:pt x="354" y="118"/>
                    <a:pt x="354" y="118"/>
                  </a:cubicBezTo>
                  <a:cubicBezTo>
                    <a:pt x="356" y="118"/>
                    <a:pt x="356" y="118"/>
                    <a:pt x="356" y="118"/>
                  </a:cubicBezTo>
                  <a:cubicBezTo>
                    <a:pt x="357" y="117"/>
                    <a:pt x="357" y="117"/>
                    <a:pt x="357" y="117"/>
                  </a:cubicBezTo>
                  <a:cubicBezTo>
                    <a:pt x="359" y="116"/>
                    <a:pt x="359" y="116"/>
                    <a:pt x="359" y="116"/>
                  </a:cubicBezTo>
                  <a:cubicBezTo>
                    <a:pt x="359" y="115"/>
                    <a:pt x="359" y="115"/>
                    <a:pt x="359" y="115"/>
                  </a:cubicBezTo>
                  <a:cubicBezTo>
                    <a:pt x="359" y="113"/>
                    <a:pt x="359" y="113"/>
                    <a:pt x="359" y="113"/>
                  </a:cubicBezTo>
                  <a:cubicBezTo>
                    <a:pt x="360" y="112"/>
                    <a:pt x="360" y="112"/>
                    <a:pt x="360" y="112"/>
                  </a:cubicBezTo>
                  <a:cubicBezTo>
                    <a:pt x="361" y="111"/>
                    <a:pt x="361" y="111"/>
                    <a:pt x="361" y="111"/>
                  </a:cubicBezTo>
                  <a:cubicBezTo>
                    <a:pt x="362" y="111"/>
                    <a:pt x="362" y="111"/>
                    <a:pt x="362" y="111"/>
                  </a:cubicBezTo>
                  <a:cubicBezTo>
                    <a:pt x="363" y="110"/>
                    <a:pt x="363" y="110"/>
                    <a:pt x="363" y="110"/>
                  </a:cubicBezTo>
                  <a:cubicBezTo>
                    <a:pt x="364" y="111"/>
                    <a:pt x="364" y="111"/>
                    <a:pt x="364" y="111"/>
                  </a:cubicBezTo>
                  <a:cubicBezTo>
                    <a:pt x="366" y="111"/>
                    <a:pt x="366" y="111"/>
                    <a:pt x="366" y="111"/>
                  </a:cubicBezTo>
                  <a:cubicBezTo>
                    <a:pt x="367" y="110"/>
                    <a:pt x="367" y="110"/>
                    <a:pt x="367" y="110"/>
                  </a:cubicBezTo>
                  <a:cubicBezTo>
                    <a:pt x="369" y="110"/>
                    <a:pt x="369" y="110"/>
                    <a:pt x="369" y="110"/>
                  </a:cubicBezTo>
                  <a:cubicBezTo>
                    <a:pt x="370" y="108"/>
                    <a:pt x="370" y="108"/>
                    <a:pt x="370" y="108"/>
                  </a:cubicBezTo>
                  <a:cubicBezTo>
                    <a:pt x="371" y="105"/>
                    <a:pt x="371" y="105"/>
                    <a:pt x="371" y="105"/>
                  </a:cubicBezTo>
                  <a:cubicBezTo>
                    <a:pt x="373" y="103"/>
                    <a:pt x="373" y="103"/>
                    <a:pt x="373" y="103"/>
                  </a:cubicBezTo>
                  <a:cubicBezTo>
                    <a:pt x="373" y="101"/>
                    <a:pt x="373" y="101"/>
                    <a:pt x="373" y="101"/>
                  </a:cubicBezTo>
                  <a:cubicBezTo>
                    <a:pt x="373" y="100"/>
                    <a:pt x="373" y="100"/>
                    <a:pt x="373" y="100"/>
                  </a:cubicBezTo>
                  <a:cubicBezTo>
                    <a:pt x="375" y="102"/>
                    <a:pt x="375" y="102"/>
                    <a:pt x="375" y="102"/>
                  </a:cubicBezTo>
                  <a:cubicBezTo>
                    <a:pt x="376" y="103"/>
                    <a:pt x="376" y="103"/>
                    <a:pt x="376" y="103"/>
                  </a:cubicBezTo>
                  <a:cubicBezTo>
                    <a:pt x="377" y="102"/>
                    <a:pt x="377" y="102"/>
                    <a:pt x="377" y="102"/>
                  </a:cubicBezTo>
                  <a:cubicBezTo>
                    <a:pt x="376" y="101"/>
                    <a:pt x="376" y="101"/>
                    <a:pt x="376" y="101"/>
                  </a:cubicBezTo>
                  <a:cubicBezTo>
                    <a:pt x="375" y="98"/>
                    <a:pt x="375" y="98"/>
                    <a:pt x="375" y="98"/>
                  </a:cubicBezTo>
                  <a:cubicBezTo>
                    <a:pt x="375" y="97"/>
                    <a:pt x="375" y="97"/>
                    <a:pt x="375" y="97"/>
                  </a:cubicBezTo>
                  <a:cubicBezTo>
                    <a:pt x="377" y="96"/>
                    <a:pt x="377" y="96"/>
                    <a:pt x="377" y="96"/>
                  </a:cubicBezTo>
                  <a:cubicBezTo>
                    <a:pt x="378" y="95"/>
                    <a:pt x="378" y="95"/>
                    <a:pt x="378" y="95"/>
                  </a:cubicBezTo>
                  <a:cubicBezTo>
                    <a:pt x="380" y="94"/>
                    <a:pt x="380" y="94"/>
                    <a:pt x="380" y="94"/>
                  </a:cubicBezTo>
                  <a:cubicBezTo>
                    <a:pt x="381" y="95"/>
                    <a:pt x="381" y="95"/>
                    <a:pt x="381" y="95"/>
                  </a:cubicBezTo>
                  <a:cubicBezTo>
                    <a:pt x="382" y="95"/>
                    <a:pt x="382" y="95"/>
                    <a:pt x="382" y="95"/>
                  </a:cubicBezTo>
                  <a:cubicBezTo>
                    <a:pt x="384" y="93"/>
                    <a:pt x="384" y="93"/>
                    <a:pt x="384" y="93"/>
                  </a:cubicBezTo>
                  <a:cubicBezTo>
                    <a:pt x="384" y="92"/>
                    <a:pt x="384" y="92"/>
                    <a:pt x="384" y="92"/>
                  </a:cubicBezTo>
                  <a:cubicBezTo>
                    <a:pt x="383" y="88"/>
                    <a:pt x="383" y="88"/>
                    <a:pt x="383" y="88"/>
                  </a:cubicBezTo>
                  <a:cubicBezTo>
                    <a:pt x="384" y="87"/>
                    <a:pt x="384" y="87"/>
                    <a:pt x="384" y="87"/>
                  </a:cubicBezTo>
                  <a:cubicBezTo>
                    <a:pt x="383" y="86"/>
                    <a:pt x="383" y="86"/>
                    <a:pt x="383" y="86"/>
                  </a:cubicBezTo>
                  <a:cubicBezTo>
                    <a:pt x="383" y="84"/>
                    <a:pt x="383" y="84"/>
                    <a:pt x="383" y="84"/>
                  </a:cubicBezTo>
                  <a:cubicBezTo>
                    <a:pt x="382" y="84"/>
                    <a:pt x="382" y="84"/>
                    <a:pt x="382" y="84"/>
                  </a:cubicBezTo>
                  <a:cubicBezTo>
                    <a:pt x="381" y="84"/>
                    <a:pt x="381" y="84"/>
                    <a:pt x="381" y="84"/>
                  </a:cubicBezTo>
                  <a:cubicBezTo>
                    <a:pt x="379" y="85"/>
                    <a:pt x="379" y="85"/>
                    <a:pt x="379" y="85"/>
                  </a:cubicBezTo>
                  <a:cubicBezTo>
                    <a:pt x="379" y="88"/>
                    <a:pt x="379" y="88"/>
                    <a:pt x="379" y="88"/>
                  </a:cubicBezTo>
                  <a:cubicBezTo>
                    <a:pt x="378" y="89"/>
                    <a:pt x="378" y="89"/>
                    <a:pt x="378" y="89"/>
                  </a:cubicBezTo>
                  <a:cubicBezTo>
                    <a:pt x="379" y="90"/>
                    <a:pt x="379" y="90"/>
                    <a:pt x="379" y="90"/>
                  </a:cubicBezTo>
                  <a:cubicBezTo>
                    <a:pt x="377" y="90"/>
                    <a:pt x="377" y="90"/>
                    <a:pt x="377" y="90"/>
                  </a:cubicBezTo>
                  <a:cubicBezTo>
                    <a:pt x="377" y="89"/>
                    <a:pt x="377" y="89"/>
                    <a:pt x="377" y="89"/>
                  </a:cubicBezTo>
                  <a:cubicBezTo>
                    <a:pt x="376" y="89"/>
                    <a:pt x="376" y="89"/>
                    <a:pt x="376" y="89"/>
                  </a:cubicBezTo>
                  <a:cubicBezTo>
                    <a:pt x="376" y="90"/>
                    <a:pt x="376" y="90"/>
                    <a:pt x="376" y="90"/>
                  </a:cubicBezTo>
                  <a:cubicBezTo>
                    <a:pt x="375" y="90"/>
                    <a:pt x="375" y="90"/>
                    <a:pt x="375" y="90"/>
                  </a:cubicBezTo>
                  <a:cubicBezTo>
                    <a:pt x="375" y="89"/>
                    <a:pt x="375" y="89"/>
                    <a:pt x="375" y="89"/>
                  </a:cubicBezTo>
                  <a:cubicBezTo>
                    <a:pt x="374" y="87"/>
                    <a:pt x="374" y="87"/>
                    <a:pt x="374" y="87"/>
                  </a:cubicBezTo>
                  <a:cubicBezTo>
                    <a:pt x="373" y="85"/>
                    <a:pt x="373" y="85"/>
                    <a:pt x="373" y="85"/>
                  </a:cubicBezTo>
                  <a:cubicBezTo>
                    <a:pt x="372" y="85"/>
                    <a:pt x="372" y="85"/>
                    <a:pt x="372" y="85"/>
                  </a:cubicBezTo>
                  <a:cubicBezTo>
                    <a:pt x="371" y="86"/>
                    <a:pt x="371" y="86"/>
                    <a:pt x="371" y="86"/>
                  </a:cubicBezTo>
                  <a:cubicBezTo>
                    <a:pt x="369" y="86"/>
                    <a:pt x="369" y="86"/>
                    <a:pt x="369" y="86"/>
                  </a:cubicBezTo>
                  <a:cubicBezTo>
                    <a:pt x="367" y="85"/>
                    <a:pt x="367" y="85"/>
                    <a:pt x="367" y="85"/>
                  </a:cubicBezTo>
                  <a:cubicBezTo>
                    <a:pt x="366" y="85"/>
                    <a:pt x="366" y="85"/>
                    <a:pt x="366" y="85"/>
                  </a:cubicBezTo>
                  <a:cubicBezTo>
                    <a:pt x="362" y="85"/>
                    <a:pt x="362" y="85"/>
                    <a:pt x="362" y="85"/>
                  </a:cubicBezTo>
                  <a:cubicBezTo>
                    <a:pt x="360" y="86"/>
                    <a:pt x="360" y="86"/>
                    <a:pt x="360" y="86"/>
                  </a:cubicBezTo>
                  <a:cubicBezTo>
                    <a:pt x="360" y="87"/>
                    <a:pt x="360" y="87"/>
                    <a:pt x="360" y="87"/>
                  </a:cubicBezTo>
                  <a:cubicBezTo>
                    <a:pt x="359" y="88"/>
                    <a:pt x="359" y="88"/>
                    <a:pt x="359" y="88"/>
                  </a:cubicBezTo>
                  <a:cubicBezTo>
                    <a:pt x="358" y="88"/>
                    <a:pt x="358" y="88"/>
                    <a:pt x="358" y="88"/>
                  </a:cubicBezTo>
                  <a:cubicBezTo>
                    <a:pt x="357" y="88"/>
                    <a:pt x="357" y="88"/>
                    <a:pt x="357" y="88"/>
                  </a:cubicBezTo>
                  <a:cubicBezTo>
                    <a:pt x="353" y="91"/>
                    <a:pt x="353" y="91"/>
                    <a:pt x="353" y="91"/>
                  </a:cubicBezTo>
                  <a:cubicBezTo>
                    <a:pt x="352" y="92"/>
                    <a:pt x="352" y="92"/>
                    <a:pt x="352" y="92"/>
                  </a:cubicBezTo>
                  <a:cubicBezTo>
                    <a:pt x="350" y="93"/>
                    <a:pt x="350" y="93"/>
                    <a:pt x="350" y="93"/>
                  </a:cubicBezTo>
                  <a:cubicBezTo>
                    <a:pt x="348" y="94"/>
                    <a:pt x="348" y="94"/>
                    <a:pt x="348" y="94"/>
                  </a:cubicBezTo>
                  <a:cubicBezTo>
                    <a:pt x="347" y="94"/>
                    <a:pt x="347" y="94"/>
                    <a:pt x="347" y="94"/>
                  </a:cubicBezTo>
                  <a:cubicBezTo>
                    <a:pt x="345" y="96"/>
                    <a:pt x="345" y="96"/>
                    <a:pt x="345" y="96"/>
                  </a:cubicBezTo>
                  <a:cubicBezTo>
                    <a:pt x="345" y="97"/>
                    <a:pt x="345" y="97"/>
                    <a:pt x="345" y="97"/>
                  </a:cubicBezTo>
                  <a:cubicBezTo>
                    <a:pt x="342" y="97"/>
                    <a:pt x="342" y="97"/>
                    <a:pt x="342" y="97"/>
                  </a:cubicBezTo>
                  <a:cubicBezTo>
                    <a:pt x="341" y="97"/>
                    <a:pt x="341" y="97"/>
                    <a:pt x="341" y="97"/>
                  </a:cubicBezTo>
                  <a:cubicBezTo>
                    <a:pt x="340" y="97"/>
                    <a:pt x="340" y="97"/>
                    <a:pt x="340" y="97"/>
                  </a:cubicBezTo>
                  <a:cubicBezTo>
                    <a:pt x="339" y="98"/>
                    <a:pt x="339" y="98"/>
                    <a:pt x="339" y="98"/>
                  </a:cubicBezTo>
                  <a:cubicBezTo>
                    <a:pt x="337" y="98"/>
                    <a:pt x="337" y="98"/>
                    <a:pt x="337" y="98"/>
                  </a:cubicBezTo>
                  <a:cubicBezTo>
                    <a:pt x="335" y="100"/>
                    <a:pt x="335" y="100"/>
                    <a:pt x="335" y="100"/>
                  </a:cubicBezTo>
                  <a:cubicBezTo>
                    <a:pt x="333" y="101"/>
                    <a:pt x="333" y="101"/>
                    <a:pt x="333" y="101"/>
                  </a:cubicBezTo>
                  <a:cubicBezTo>
                    <a:pt x="331" y="101"/>
                    <a:pt x="331" y="101"/>
                    <a:pt x="331" y="101"/>
                  </a:cubicBezTo>
                  <a:cubicBezTo>
                    <a:pt x="329" y="101"/>
                    <a:pt x="329" y="101"/>
                    <a:pt x="329" y="101"/>
                  </a:cubicBezTo>
                  <a:cubicBezTo>
                    <a:pt x="325" y="102"/>
                    <a:pt x="325" y="102"/>
                    <a:pt x="325" y="102"/>
                  </a:cubicBezTo>
                  <a:cubicBezTo>
                    <a:pt x="323" y="105"/>
                    <a:pt x="323" y="105"/>
                    <a:pt x="323" y="105"/>
                  </a:cubicBezTo>
                  <a:cubicBezTo>
                    <a:pt x="322" y="105"/>
                    <a:pt x="322" y="105"/>
                    <a:pt x="322" y="105"/>
                  </a:cubicBezTo>
                  <a:cubicBezTo>
                    <a:pt x="319" y="105"/>
                    <a:pt x="319" y="105"/>
                    <a:pt x="319" y="105"/>
                  </a:cubicBezTo>
                  <a:cubicBezTo>
                    <a:pt x="319" y="107"/>
                    <a:pt x="319" y="107"/>
                    <a:pt x="319" y="107"/>
                  </a:cubicBezTo>
                  <a:cubicBezTo>
                    <a:pt x="320" y="107"/>
                    <a:pt x="320" y="107"/>
                    <a:pt x="320" y="107"/>
                  </a:cubicBezTo>
                  <a:cubicBezTo>
                    <a:pt x="321" y="108"/>
                    <a:pt x="321" y="108"/>
                    <a:pt x="321" y="108"/>
                  </a:cubicBezTo>
                  <a:cubicBezTo>
                    <a:pt x="319" y="108"/>
                    <a:pt x="319" y="108"/>
                    <a:pt x="319" y="108"/>
                  </a:cubicBezTo>
                  <a:cubicBezTo>
                    <a:pt x="319" y="109"/>
                    <a:pt x="319" y="109"/>
                    <a:pt x="319" y="109"/>
                  </a:cubicBezTo>
                  <a:cubicBezTo>
                    <a:pt x="320" y="110"/>
                    <a:pt x="320" y="110"/>
                    <a:pt x="320" y="110"/>
                  </a:cubicBezTo>
                  <a:cubicBezTo>
                    <a:pt x="320" y="111"/>
                    <a:pt x="320" y="111"/>
                    <a:pt x="320" y="111"/>
                  </a:cubicBezTo>
                  <a:cubicBezTo>
                    <a:pt x="317" y="112"/>
                    <a:pt x="317" y="112"/>
                    <a:pt x="317" y="112"/>
                  </a:cubicBezTo>
                  <a:cubicBezTo>
                    <a:pt x="317" y="113"/>
                    <a:pt x="317" y="113"/>
                    <a:pt x="317" y="113"/>
                  </a:cubicBezTo>
                  <a:cubicBezTo>
                    <a:pt x="319" y="113"/>
                    <a:pt x="319" y="113"/>
                    <a:pt x="319" y="113"/>
                  </a:cubicBezTo>
                  <a:cubicBezTo>
                    <a:pt x="321" y="113"/>
                    <a:pt x="321" y="113"/>
                    <a:pt x="321" y="113"/>
                  </a:cubicBezTo>
                  <a:cubicBezTo>
                    <a:pt x="321" y="112"/>
                    <a:pt x="321" y="112"/>
                    <a:pt x="321" y="112"/>
                  </a:cubicBezTo>
                  <a:cubicBezTo>
                    <a:pt x="323" y="111"/>
                    <a:pt x="323" y="111"/>
                    <a:pt x="323" y="111"/>
                  </a:cubicBezTo>
                  <a:cubicBezTo>
                    <a:pt x="324" y="112"/>
                    <a:pt x="324" y="112"/>
                    <a:pt x="324" y="112"/>
                  </a:cubicBezTo>
                  <a:cubicBezTo>
                    <a:pt x="326" y="114"/>
                    <a:pt x="326" y="114"/>
                    <a:pt x="326" y="114"/>
                  </a:cubicBezTo>
                  <a:cubicBezTo>
                    <a:pt x="326" y="116"/>
                    <a:pt x="326" y="116"/>
                    <a:pt x="326" y="116"/>
                  </a:cubicBezTo>
                  <a:cubicBezTo>
                    <a:pt x="327" y="117"/>
                    <a:pt x="327" y="117"/>
                    <a:pt x="327" y="117"/>
                  </a:cubicBezTo>
                  <a:close/>
                  <a:moveTo>
                    <a:pt x="495" y="215"/>
                  </a:moveTo>
                  <a:cubicBezTo>
                    <a:pt x="495" y="215"/>
                    <a:pt x="495" y="215"/>
                    <a:pt x="495" y="215"/>
                  </a:cubicBezTo>
                  <a:cubicBezTo>
                    <a:pt x="498" y="215"/>
                    <a:pt x="498" y="215"/>
                    <a:pt x="498" y="215"/>
                  </a:cubicBezTo>
                  <a:cubicBezTo>
                    <a:pt x="498" y="216"/>
                    <a:pt x="498" y="216"/>
                    <a:pt x="498" y="216"/>
                  </a:cubicBezTo>
                  <a:cubicBezTo>
                    <a:pt x="497" y="217"/>
                    <a:pt x="497" y="217"/>
                    <a:pt x="497" y="217"/>
                  </a:cubicBezTo>
                  <a:cubicBezTo>
                    <a:pt x="496" y="216"/>
                    <a:pt x="496" y="216"/>
                    <a:pt x="496" y="216"/>
                  </a:cubicBezTo>
                  <a:cubicBezTo>
                    <a:pt x="495" y="215"/>
                    <a:pt x="495" y="215"/>
                    <a:pt x="495" y="215"/>
                  </a:cubicBezTo>
                  <a:close/>
                  <a:moveTo>
                    <a:pt x="475" y="177"/>
                  </a:moveTo>
                  <a:cubicBezTo>
                    <a:pt x="474" y="176"/>
                    <a:pt x="474" y="176"/>
                    <a:pt x="474" y="176"/>
                  </a:cubicBezTo>
                  <a:cubicBezTo>
                    <a:pt x="473" y="176"/>
                    <a:pt x="473" y="176"/>
                    <a:pt x="473" y="176"/>
                  </a:cubicBezTo>
                  <a:cubicBezTo>
                    <a:pt x="472" y="177"/>
                    <a:pt x="472" y="177"/>
                    <a:pt x="472" y="177"/>
                  </a:cubicBezTo>
                  <a:cubicBezTo>
                    <a:pt x="474" y="177"/>
                    <a:pt x="474" y="177"/>
                    <a:pt x="474" y="177"/>
                  </a:cubicBezTo>
                  <a:cubicBezTo>
                    <a:pt x="474" y="177"/>
                    <a:pt x="474" y="177"/>
                    <a:pt x="474" y="177"/>
                  </a:cubicBezTo>
                  <a:cubicBezTo>
                    <a:pt x="474" y="178"/>
                    <a:pt x="474" y="178"/>
                    <a:pt x="474" y="178"/>
                  </a:cubicBezTo>
                  <a:cubicBezTo>
                    <a:pt x="472" y="178"/>
                    <a:pt x="472" y="178"/>
                    <a:pt x="472" y="178"/>
                  </a:cubicBezTo>
                  <a:cubicBezTo>
                    <a:pt x="471" y="179"/>
                    <a:pt x="471" y="179"/>
                    <a:pt x="471" y="179"/>
                  </a:cubicBezTo>
                  <a:cubicBezTo>
                    <a:pt x="472" y="180"/>
                    <a:pt x="472" y="180"/>
                    <a:pt x="472" y="180"/>
                  </a:cubicBezTo>
                  <a:cubicBezTo>
                    <a:pt x="472" y="181"/>
                    <a:pt x="472" y="181"/>
                    <a:pt x="472" y="181"/>
                  </a:cubicBezTo>
                  <a:cubicBezTo>
                    <a:pt x="472" y="181"/>
                    <a:pt x="472" y="181"/>
                    <a:pt x="472" y="181"/>
                  </a:cubicBezTo>
                  <a:cubicBezTo>
                    <a:pt x="470" y="181"/>
                    <a:pt x="470" y="181"/>
                    <a:pt x="470" y="181"/>
                  </a:cubicBezTo>
                  <a:cubicBezTo>
                    <a:pt x="468" y="181"/>
                    <a:pt x="468" y="181"/>
                    <a:pt x="468" y="181"/>
                  </a:cubicBezTo>
                  <a:cubicBezTo>
                    <a:pt x="467" y="182"/>
                    <a:pt x="467" y="182"/>
                    <a:pt x="467" y="182"/>
                  </a:cubicBezTo>
                  <a:cubicBezTo>
                    <a:pt x="466" y="184"/>
                    <a:pt x="466" y="184"/>
                    <a:pt x="466" y="184"/>
                  </a:cubicBezTo>
                  <a:cubicBezTo>
                    <a:pt x="466" y="185"/>
                    <a:pt x="466" y="185"/>
                    <a:pt x="466" y="185"/>
                  </a:cubicBezTo>
                  <a:cubicBezTo>
                    <a:pt x="466" y="185"/>
                    <a:pt x="466" y="185"/>
                    <a:pt x="466" y="185"/>
                  </a:cubicBezTo>
                  <a:cubicBezTo>
                    <a:pt x="467" y="185"/>
                    <a:pt x="467" y="185"/>
                    <a:pt x="467" y="185"/>
                  </a:cubicBezTo>
                  <a:cubicBezTo>
                    <a:pt x="466" y="186"/>
                    <a:pt x="466" y="186"/>
                    <a:pt x="466" y="186"/>
                  </a:cubicBezTo>
                  <a:cubicBezTo>
                    <a:pt x="466" y="187"/>
                    <a:pt x="466" y="187"/>
                    <a:pt x="466" y="187"/>
                  </a:cubicBezTo>
                  <a:cubicBezTo>
                    <a:pt x="467" y="187"/>
                    <a:pt x="467" y="187"/>
                    <a:pt x="467" y="187"/>
                  </a:cubicBezTo>
                  <a:cubicBezTo>
                    <a:pt x="468" y="186"/>
                    <a:pt x="468" y="186"/>
                    <a:pt x="468" y="186"/>
                  </a:cubicBezTo>
                  <a:cubicBezTo>
                    <a:pt x="468" y="186"/>
                    <a:pt x="468" y="186"/>
                    <a:pt x="468" y="186"/>
                  </a:cubicBezTo>
                  <a:cubicBezTo>
                    <a:pt x="467" y="188"/>
                    <a:pt x="467" y="188"/>
                    <a:pt x="467" y="188"/>
                  </a:cubicBezTo>
                  <a:cubicBezTo>
                    <a:pt x="468" y="189"/>
                    <a:pt x="468" y="189"/>
                    <a:pt x="468" y="189"/>
                  </a:cubicBezTo>
                  <a:cubicBezTo>
                    <a:pt x="469" y="190"/>
                    <a:pt x="469" y="190"/>
                    <a:pt x="469" y="190"/>
                  </a:cubicBezTo>
                  <a:cubicBezTo>
                    <a:pt x="470" y="189"/>
                    <a:pt x="470" y="189"/>
                    <a:pt x="470" y="189"/>
                  </a:cubicBezTo>
                  <a:cubicBezTo>
                    <a:pt x="470" y="190"/>
                    <a:pt x="470" y="190"/>
                    <a:pt x="470" y="190"/>
                  </a:cubicBezTo>
                  <a:cubicBezTo>
                    <a:pt x="470" y="191"/>
                    <a:pt x="470" y="191"/>
                    <a:pt x="470" y="191"/>
                  </a:cubicBezTo>
                  <a:cubicBezTo>
                    <a:pt x="471" y="191"/>
                    <a:pt x="471" y="191"/>
                    <a:pt x="471" y="191"/>
                  </a:cubicBezTo>
                  <a:cubicBezTo>
                    <a:pt x="472" y="190"/>
                    <a:pt x="472" y="190"/>
                    <a:pt x="472" y="190"/>
                  </a:cubicBezTo>
                  <a:cubicBezTo>
                    <a:pt x="473" y="190"/>
                    <a:pt x="473" y="190"/>
                    <a:pt x="473" y="190"/>
                  </a:cubicBezTo>
                  <a:cubicBezTo>
                    <a:pt x="473" y="193"/>
                    <a:pt x="473" y="193"/>
                    <a:pt x="473" y="193"/>
                  </a:cubicBezTo>
                  <a:cubicBezTo>
                    <a:pt x="473" y="194"/>
                    <a:pt x="473" y="194"/>
                    <a:pt x="473" y="194"/>
                  </a:cubicBezTo>
                  <a:cubicBezTo>
                    <a:pt x="475" y="193"/>
                    <a:pt x="475" y="193"/>
                    <a:pt x="475" y="193"/>
                  </a:cubicBezTo>
                  <a:cubicBezTo>
                    <a:pt x="475" y="195"/>
                    <a:pt x="475" y="195"/>
                    <a:pt x="475" y="195"/>
                  </a:cubicBezTo>
                  <a:cubicBezTo>
                    <a:pt x="477" y="195"/>
                    <a:pt x="477" y="195"/>
                    <a:pt x="477" y="195"/>
                  </a:cubicBezTo>
                  <a:cubicBezTo>
                    <a:pt x="479" y="196"/>
                    <a:pt x="479" y="196"/>
                    <a:pt x="479" y="196"/>
                  </a:cubicBezTo>
                  <a:cubicBezTo>
                    <a:pt x="480" y="196"/>
                    <a:pt x="480" y="196"/>
                    <a:pt x="480" y="196"/>
                  </a:cubicBezTo>
                  <a:cubicBezTo>
                    <a:pt x="481" y="197"/>
                    <a:pt x="481" y="197"/>
                    <a:pt x="481" y="197"/>
                  </a:cubicBezTo>
                  <a:cubicBezTo>
                    <a:pt x="481" y="196"/>
                    <a:pt x="481" y="196"/>
                    <a:pt x="481" y="196"/>
                  </a:cubicBezTo>
                  <a:cubicBezTo>
                    <a:pt x="481" y="195"/>
                    <a:pt x="481" y="195"/>
                    <a:pt x="481" y="195"/>
                  </a:cubicBezTo>
                  <a:cubicBezTo>
                    <a:pt x="482" y="194"/>
                    <a:pt x="482" y="194"/>
                    <a:pt x="482" y="194"/>
                  </a:cubicBezTo>
                  <a:cubicBezTo>
                    <a:pt x="483" y="192"/>
                    <a:pt x="483" y="192"/>
                    <a:pt x="483" y="192"/>
                  </a:cubicBezTo>
                  <a:cubicBezTo>
                    <a:pt x="483" y="190"/>
                    <a:pt x="483" y="190"/>
                    <a:pt x="483" y="190"/>
                  </a:cubicBezTo>
                  <a:cubicBezTo>
                    <a:pt x="484" y="188"/>
                    <a:pt x="484" y="188"/>
                    <a:pt x="484" y="188"/>
                  </a:cubicBezTo>
                  <a:cubicBezTo>
                    <a:pt x="485" y="187"/>
                    <a:pt x="485" y="187"/>
                    <a:pt x="485" y="187"/>
                  </a:cubicBezTo>
                  <a:cubicBezTo>
                    <a:pt x="486" y="184"/>
                    <a:pt x="486" y="184"/>
                    <a:pt x="486" y="184"/>
                  </a:cubicBezTo>
                  <a:cubicBezTo>
                    <a:pt x="486" y="182"/>
                    <a:pt x="486" y="182"/>
                    <a:pt x="486" y="182"/>
                  </a:cubicBezTo>
                  <a:cubicBezTo>
                    <a:pt x="486" y="181"/>
                    <a:pt x="486" y="181"/>
                    <a:pt x="486" y="181"/>
                  </a:cubicBezTo>
                  <a:cubicBezTo>
                    <a:pt x="486" y="180"/>
                    <a:pt x="486" y="180"/>
                    <a:pt x="486" y="180"/>
                  </a:cubicBezTo>
                  <a:cubicBezTo>
                    <a:pt x="484" y="179"/>
                    <a:pt x="484" y="179"/>
                    <a:pt x="484" y="179"/>
                  </a:cubicBezTo>
                  <a:cubicBezTo>
                    <a:pt x="484" y="177"/>
                    <a:pt x="484" y="177"/>
                    <a:pt x="484" y="177"/>
                  </a:cubicBezTo>
                  <a:cubicBezTo>
                    <a:pt x="484" y="176"/>
                    <a:pt x="484" y="176"/>
                    <a:pt x="484" y="176"/>
                  </a:cubicBezTo>
                  <a:cubicBezTo>
                    <a:pt x="483" y="174"/>
                    <a:pt x="483" y="174"/>
                    <a:pt x="483" y="174"/>
                  </a:cubicBezTo>
                  <a:cubicBezTo>
                    <a:pt x="481" y="173"/>
                    <a:pt x="481" y="173"/>
                    <a:pt x="481" y="173"/>
                  </a:cubicBezTo>
                  <a:cubicBezTo>
                    <a:pt x="479" y="174"/>
                    <a:pt x="479" y="174"/>
                    <a:pt x="479" y="174"/>
                  </a:cubicBezTo>
                  <a:cubicBezTo>
                    <a:pt x="478" y="174"/>
                    <a:pt x="478" y="174"/>
                    <a:pt x="478" y="174"/>
                  </a:cubicBezTo>
                  <a:cubicBezTo>
                    <a:pt x="476" y="174"/>
                    <a:pt x="476" y="174"/>
                    <a:pt x="476" y="174"/>
                  </a:cubicBezTo>
                  <a:cubicBezTo>
                    <a:pt x="475" y="175"/>
                    <a:pt x="475" y="175"/>
                    <a:pt x="475" y="175"/>
                  </a:cubicBezTo>
                  <a:cubicBezTo>
                    <a:pt x="476" y="176"/>
                    <a:pt x="476" y="176"/>
                    <a:pt x="476" y="176"/>
                  </a:cubicBezTo>
                  <a:cubicBezTo>
                    <a:pt x="476" y="177"/>
                    <a:pt x="476" y="177"/>
                    <a:pt x="476" y="177"/>
                  </a:cubicBezTo>
                  <a:cubicBezTo>
                    <a:pt x="475" y="177"/>
                    <a:pt x="475" y="177"/>
                    <a:pt x="475" y="177"/>
                  </a:cubicBezTo>
                  <a:close/>
                  <a:moveTo>
                    <a:pt x="487" y="163"/>
                  </a:moveTo>
                  <a:cubicBezTo>
                    <a:pt x="486" y="162"/>
                    <a:pt x="486" y="162"/>
                    <a:pt x="486" y="162"/>
                  </a:cubicBezTo>
                  <a:cubicBezTo>
                    <a:pt x="486" y="162"/>
                    <a:pt x="486" y="162"/>
                    <a:pt x="486" y="162"/>
                  </a:cubicBezTo>
                  <a:cubicBezTo>
                    <a:pt x="487" y="161"/>
                    <a:pt x="487" y="161"/>
                    <a:pt x="487" y="161"/>
                  </a:cubicBezTo>
                  <a:cubicBezTo>
                    <a:pt x="487" y="161"/>
                    <a:pt x="487" y="163"/>
                    <a:pt x="487" y="163"/>
                  </a:cubicBezTo>
                  <a:close/>
                  <a:moveTo>
                    <a:pt x="485" y="172"/>
                  </a:moveTo>
                  <a:cubicBezTo>
                    <a:pt x="484" y="171"/>
                    <a:pt x="484" y="171"/>
                    <a:pt x="484" y="171"/>
                  </a:cubicBezTo>
                  <a:cubicBezTo>
                    <a:pt x="484" y="170"/>
                    <a:pt x="484" y="170"/>
                    <a:pt x="484" y="170"/>
                  </a:cubicBezTo>
                  <a:cubicBezTo>
                    <a:pt x="484" y="169"/>
                    <a:pt x="484" y="169"/>
                    <a:pt x="484" y="169"/>
                  </a:cubicBezTo>
                  <a:cubicBezTo>
                    <a:pt x="484" y="169"/>
                    <a:pt x="484" y="169"/>
                    <a:pt x="484" y="169"/>
                  </a:cubicBezTo>
                  <a:cubicBezTo>
                    <a:pt x="484" y="167"/>
                    <a:pt x="484" y="167"/>
                    <a:pt x="484" y="167"/>
                  </a:cubicBezTo>
                  <a:cubicBezTo>
                    <a:pt x="485" y="166"/>
                    <a:pt x="485" y="166"/>
                    <a:pt x="485" y="166"/>
                  </a:cubicBezTo>
                  <a:cubicBezTo>
                    <a:pt x="487" y="166"/>
                    <a:pt x="487" y="166"/>
                    <a:pt x="487" y="166"/>
                  </a:cubicBezTo>
                  <a:cubicBezTo>
                    <a:pt x="486" y="170"/>
                    <a:pt x="486" y="170"/>
                    <a:pt x="486" y="170"/>
                  </a:cubicBezTo>
                  <a:cubicBezTo>
                    <a:pt x="485" y="171"/>
                    <a:pt x="485" y="171"/>
                    <a:pt x="485" y="171"/>
                  </a:cubicBezTo>
                  <a:cubicBezTo>
                    <a:pt x="485" y="171"/>
                    <a:pt x="485" y="172"/>
                    <a:pt x="485" y="172"/>
                  </a:cubicBezTo>
                  <a:close/>
                  <a:moveTo>
                    <a:pt x="472" y="168"/>
                  </a:moveTo>
                  <a:cubicBezTo>
                    <a:pt x="472" y="167"/>
                    <a:pt x="472" y="167"/>
                    <a:pt x="472" y="167"/>
                  </a:cubicBezTo>
                  <a:cubicBezTo>
                    <a:pt x="473" y="166"/>
                    <a:pt x="473" y="166"/>
                    <a:pt x="473" y="166"/>
                  </a:cubicBezTo>
                  <a:cubicBezTo>
                    <a:pt x="474" y="166"/>
                    <a:pt x="474" y="166"/>
                    <a:pt x="474" y="166"/>
                  </a:cubicBezTo>
                  <a:cubicBezTo>
                    <a:pt x="475" y="166"/>
                    <a:pt x="475" y="166"/>
                    <a:pt x="475" y="166"/>
                  </a:cubicBezTo>
                  <a:cubicBezTo>
                    <a:pt x="474" y="167"/>
                    <a:pt x="474" y="167"/>
                    <a:pt x="474" y="167"/>
                  </a:cubicBezTo>
                  <a:cubicBezTo>
                    <a:pt x="473" y="168"/>
                    <a:pt x="473" y="168"/>
                    <a:pt x="473" y="168"/>
                  </a:cubicBezTo>
                  <a:cubicBezTo>
                    <a:pt x="472" y="168"/>
                    <a:pt x="472" y="168"/>
                    <a:pt x="472" y="168"/>
                  </a:cubicBezTo>
                  <a:close/>
                  <a:moveTo>
                    <a:pt x="469" y="170"/>
                  </a:moveTo>
                  <a:cubicBezTo>
                    <a:pt x="469" y="170"/>
                    <a:pt x="469" y="170"/>
                    <a:pt x="469" y="170"/>
                  </a:cubicBezTo>
                  <a:cubicBezTo>
                    <a:pt x="470" y="169"/>
                    <a:pt x="470" y="169"/>
                    <a:pt x="470" y="169"/>
                  </a:cubicBezTo>
                  <a:cubicBezTo>
                    <a:pt x="471" y="169"/>
                    <a:pt x="471" y="169"/>
                    <a:pt x="471" y="169"/>
                  </a:cubicBezTo>
                  <a:cubicBezTo>
                    <a:pt x="470" y="170"/>
                    <a:pt x="470" y="170"/>
                    <a:pt x="470" y="170"/>
                  </a:cubicBezTo>
                  <a:cubicBezTo>
                    <a:pt x="469" y="170"/>
                    <a:pt x="469" y="170"/>
                    <a:pt x="469" y="170"/>
                  </a:cubicBezTo>
                  <a:close/>
                  <a:moveTo>
                    <a:pt x="472" y="174"/>
                  </a:moveTo>
                  <a:cubicBezTo>
                    <a:pt x="472" y="173"/>
                    <a:pt x="472" y="173"/>
                    <a:pt x="472" y="173"/>
                  </a:cubicBezTo>
                  <a:cubicBezTo>
                    <a:pt x="472" y="172"/>
                    <a:pt x="472" y="172"/>
                    <a:pt x="472" y="172"/>
                  </a:cubicBezTo>
                  <a:cubicBezTo>
                    <a:pt x="472" y="171"/>
                    <a:pt x="472" y="171"/>
                    <a:pt x="472" y="171"/>
                  </a:cubicBezTo>
                  <a:cubicBezTo>
                    <a:pt x="472" y="171"/>
                    <a:pt x="472" y="171"/>
                    <a:pt x="472" y="171"/>
                  </a:cubicBezTo>
                  <a:cubicBezTo>
                    <a:pt x="473" y="172"/>
                    <a:pt x="473" y="172"/>
                    <a:pt x="473" y="172"/>
                  </a:cubicBezTo>
                  <a:cubicBezTo>
                    <a:pt x="474" y="173"/>
                    <a:pt x="474" y="173"/>
                    <a:pt x="474" y="173"/>
                  </a:cubicBezTo>
                  <a:cubicBezTo>
                    <a:pt x="473" y="174"/>
                    <a:pt x="473" y="174"/>
                    <a:pt x="473" y="174"/>
                  </a:cubicBezTo>
                  <a:cubicBezTo>
                    <a:pt x="472" y="174"/>
                    <a:pt x="472" y="174"/>
                    <a:pt x="472" y="174"/>
                  </a:cubicBezTo>
                  <a:close/>
                  <a:moveTo>
                    <a:pt x="468" y="176"/>
                  </a:moveTo>
                  <a:cubicBezTo>
                    <a:pt x="467" y="175"/>
                    <a:pt x="467" y="175"/>
                    <a:pt x="467" y="175"/>
                  </a:cubicBezTo>
                  <a:cubicBezTo>
                    <a:pt x="467" y="173"/>
                    <a:pt x="467" y="173"/>
                    <a:pt x="467" y="173"/>
                  </a:cubicBezTo>
                  <a:cubicBezTo>
                    <a:pt x="468" y="172"/>
                    <a:pt x="468" y="172"/>
                    <a:pt x="468" y="172"/>
                  </a:cubicBezTo>
                  <a:cubicBezTo>
                    <a:pt x="468" y="172"/>
                    <a:pt x="468" y="172"/>
                    <a:pt x="468" y="172"/>
                  </a:cubicBezTo>
                  <a:cubicBezTo>
                    <a:pt x="469" y="171"/>
                    <a:pt x="469" y="171"/>
                    <a:pt x="469" y="171"/>
                  </a:cubicBezTo>
                  <a:cubicBezTo>
                    <a:pt x="470" y="172"/>
                    <a:pt x="470" y="172"/>
                    <a:pt x="470" y="172"/>
                  </a:cubicBezTo>
                  <a:cubicBezTo>
                    <a:pt x="471" y="173"/>
                    <a:pt x="471" y="173"/>
                    <a:pt x="471" y="173"/>
                  </a:cubicBezTo>
                  <a:cubicBezTo>
                    <a:pt x="470" y="173"/>
                    <a:pt x="470" y="173"/>
                    <a:pt x="470" y="173"/>
                  </a:cubicBezTo>
                  <a:cubicBezTo>
                    <a:pt x="470" y="174"/>
                    <a:pt x="470" y="174"/>
                    <a:pt x="470" y="174"/>
                  </a:cubicBezTo>
                  <a:cubicBezTo>
                    <a:pt x="469" y="175"/>
                    <a:pt x="469" y="175"/>
                    <a:pt x="469" y="175"/>
                  </a:cubicBezTo>
                  <a:cubicBezTo>
                    <a:pt x="469" y="175"/>
                    <a:pt x="469" y="175"/>
                    <a:pt x="469" y="175"/>
                  </a:cubicBezTo>
                  <a:cubicBezTo>
                    <a:pt x="468" y="176"/>
                    <a:pt x="468" y="176"/>
                    <a:pt x="468" y="176"/>
                  </a:cubicBezTo>
                  <a:close/>
                  <a:moveTo>
                    <a:pt x="464" y="177"/>
                  </a:moveTo>
                  <a:cubicBezTo>
                    <a:pt x="464" y="175"/>
                    <a:pt x="464" y="175"/>
                    <a:pt x="464" y="175"/>
                  </a:cubicBezTo>
                  <a:cubicBezTo>
                    <a:pt x="464" y="175"/>
                    <a:pt x="464" y="175"/>
                    <a:pt x="464" y="175"/>
                  </a:cubicBezTo>
                  <a:cubicBezTo>
                    <a:pt x="465" y="175"/>
                    <a:pt x="465" y="175"/>
                    <a:pt x="465" y="175"/>
                  </a:cubicBezTo>
                  <a:cubicBezTo>
                    <a:pt x="464" y="176"/>
                    <a:pt x="464" y="176"/>
                    <a:pt x="464" y="176"/>
                  </a:cubicBezTo>
                  <a:cubicBezTo>
                    <a:pt x="464" y="177"/>
                    <a:pt x="464" y="177"/>
                    <a:pt x="464" y="177"/>
                  </a:cubicBezTo>
                  <a:close/>
                  <a:moveTo>
                    <a:pt x="446" y="179"/>
                  </a:moveTo>
                  <a:cubicBezTo>
                    <a:pt x="445" y="178"/>
                    <a:pt x="445" y="178"/>
                    <a:pt x="445" y="178"/>
                  </a:cubicBezTo>
                  <a:cubicBezTo>
                    <a:pt x="443" y="178"/>
                    <a:pt x="443" y="178"/>
                    <a:pt x="443" y="178"/>
                  </a:cubicBezTo>
                  <a:cubicBezTo>
                    <a:pt x="442" y="177"/>
                    <a:pt x="442" y="177"/>
                    <a:pt x="442" y="177"/>
                  </a:cubicBezTo>
                  <a:cubicBezTo>
                    <a:pt x="442" y="175"/>
                    <a:pt x="442" y="175"/>
                    <a:pt x="442" y="175"/>
                  </a:cubicBezTo>
                  <a:cubicBezTo>
                    <a:pt x="443" y="175"/>
                    <a:pt x="443" y="175"/>
                    <a:pt x="443" y="175"/>
                  </a:cubicBezTo>
                  <a:cubicBezTo>
                    <a:pt x="442" y="174"/>
                    <a:pt x="442" y="174"/>
                    <a:pt x="442" y="174"/>
                  </a:cubicBezTo>
                  <a:cubicBezTo>
                    <a:pt x="443" y="172"/>
                    <a:pt x="443" y="172"/>
                    <a:pt x="443" y="172"/>
                  </a:cubicBezTo>
                  <a:cubicBezTo>
                    <a:pt x="444" y="172"/>
                    <a:pt x="444" y="172"/>
                    <a:pt x="444" y="172"/>
                  </a:cubicBezTo>
                  <a:cubicBezTo>
                    <a:pt x="445" y="173"/>
                    <a:pt x="445" y="173"/>
                    <a:pt x="445" y="173"/>
                  </a:cubicBezTo>
                  <a:cubicBezTo>
                    <a:pt x="445" y="173"/>
                    <a:pt x="445" y="173"/>
                    <a:pt x="445" y="173"/>
                  </a:cubicBezTo>
                  <a:cubicBezTo>
                    <a:pt x="445" y="172"/>
                    <a:pt x="445" y="172"/>
                    <a:pt x="445" y="172"/>
                  </a:cubicBezTo>
                  <a:cubicBezTo>
                    <a:pt x="445" y="171"/>
                    <a:pt x="445" y="171"/>
                    <a:pt x="445" y="171"/>
                  </a:cubicBezTo>
                  <a:cubicBezTo>
                    <a:pt x="444" y="171"/>
                    <a:pt x="444" y="171"/>
                    <a:pt x="444" y="171"/>
                  </a:cubicBezTo>
                  <a:cubicBezTo>
                    <a:pt x="443" y="170"/>
                    <a:pt x="443" y="170"/>
                    <a:pt x="443" y="170"/>
                  </a:cubicBezTo>
                  <a:cubicBezTo>
                    <a:pt x="443" y="169"/>
                    <a:pt x="443" y="169"/>
                    <a:pt x="443" y="169"/>
                  </a:cubicBezTo>
                  <a:cubicBezTo>
                    <a:pt x="442" y="168"/>
                    <a:pt x="442" y="168"/>
                    <a:pt x="442" y="168"/>
                  </a:cubicBezTo>
                  <a:cubicBezTo>
                    <a:pt x="443" y="168"/>
                    <a:pt x="443" y="168"/>
                    <a:pt x="443" y="168"/>
                  </a:cubicBezTo>
                  <a:cubicBezTo>
                    <a:pt x="444" y="169"/>
                    <a:pt x="444" y="169"/>
                    <a:pt x="444" y="169"/>
                  </a:cubicBezTo>
                  <a:cubicBezTo>
                    <a:pt x="445" y="169"/>
                    <a:pt x="445" y="169"/>
                    <a:pt x="445" y="169"/>
                  </a:cubicBezTo>
                  <a:cubicBezTo>
                    <a:pt x="444" y="168"/>
                    <a:pt x="444" y="168"/>
                    <a:pt x="444" y="168"/>
                  </a:cubicBezTo>
                  <a:cubicBezTo>
                    <a:pt x="445" y="167"/>
                    <a:pt x="445" y="167"/>
                    <a:pt x="445" y="167"/>
                  </a:cubicBezTo>
                  <a:cubicBezTo>
                    <a:pt x="447" y="168"/>
                    <a:pt x="447" y="168"/>
                    <a:pt x="447" y="168"/>
                  </a:cubicBezTo>
                  <a:cubicBezTo>
                    <a:pt x="449" y="168"/>
                    <a:pt x="449" y="168"/>
                    <a:pt x="449" y="168"/>
                  </a:cubicBezTo>
                  <a:cubicBezTo>
                    <a:pt x="450" y="168"/>
                    <a:pt x="450" y="168"/>
                    <a:pt x="450" y="168"/>
                  </a:cubicBezTo>
                  <a:cubicBezTo>
                    <a:pt x="449" y="167"/>
                    <a:pt x="449" y="167"/>
                    <a:pt x="449" y="167"/>
                  </a:cubicBezTo>
                  <a:cubicBezTo>
                    <a:pt x="448" y="167"/>
                    <a:pt x="448" y="167"/>
                    <a:pt x="448" y="167"/>
                  </a:cubicBezTo>
                  <a:cubicBezTo>
                    <a:pt x="449" y="167"/>
                    <a:pt x="449" y="167"/>
                    <a:pt x="449" y="167"/>
                  </a:cubicBezTo>
                  <a:cubicBezTo>
                    <a:pt x="451" y="166"/>
                    <a:pt x="451" y="166"/>
                    <a:pt x="451" y="166"/>
                  </a:cubicBezTo>
                  <a:cubicBezTo>
                    <a:pt x="453" y="165"/>
                    <a:pt x="453" y="165"/>
                    <a:pt x="453" y="165"/>
                  </a:cubicBezTo>
                  <a:cubicBezTo>
                    <a:pt x="455" y="165"/>
                    <a:pt x="455" y="165"/>
                    <a:pt x="455" y="165"/>
                  </a:cubicBezTo>
                  <a:cubicBezTo>
                    <a:pt x="457" y="166"/>
                    <a:pt x="457" y="166"/>
                    <a:pt x="457" y="166"/>
                  </a:cubicBezTo>
                  <a:cubicBezTo>
                    <a:pt x="458" y="165"/>
                    <a:pt x="458" y="165"/>
                    <a:pt x="458" y="165"/>
                  </a:cubicBezTo>
                  <a:cubicBezTo>
                    <a:pt x="457" y="164"/>
                    <a:pt x="457" y="164"/>
                    <a:pt x="457" y="164"/>
                  </a:cubicBezTo>
                  <a:cubicBezTo>
                    <a:pt x="450" y="163"/>
                    <a:pt x="450" y="163"/>
                    <a:pt x="450" y="163"/>
                  </a:cubicBezTo>
                  <a:cubicBezTo>
                    <a:pt x="449" y="163"/>
                    <a:pt x="449" y="163"/>
                    <a:pt x="449" y="163"/>
                  </a:cubicBezTo>
                  <a:cubicBezTo>
                    <a:pt x="447" y="162"/>
                    <a:pt x="447" y="162"/>
                    <a:pt x="447" y="162"/>
                  </a:cubicBezTo>
                  <a:cubicBezTo>
                    <a:pt x="445" y="162"/>
                    <a:pt x="445" y="162"/>
                    <a:pt x="445" y="162"/>
                  </a:cubicBezTo>
                  <a:cubicBezTo>
                    <a:pt x="443" y="161"/>
                    <a:pt x="443" y="161"/>
                    <a:pt x="443" y="161"/>
                  </a:cubicBezTo>
                  <a:cubicBezTo>
                    <a:pt x="442" y="162"/>
                    <a:pt x="442" y="162"/>
                    <a:pt x="442" y="162"/>
                  </a:cubicBezTo>
                  <a:cubicBezTo>
                    <a:pt x="441" y="161"/>
                    <a:pt x="441" y="161"/>
                    <a:pt x="441" y="161"/>
                  </a:cubicBezTo>
                  <a:cubicBezTo>
                    <a:pt x="439" y="161"/>
                    <a:pt x="439" y="161"/>
                    <a:pt x="439" y="161"/>
                  </a:cubicBezTo>
                  <a:cubicBezTo>
                    <a:pt x="438" y="162"/>
                    <a:pt x="438" y="162"/>
                    <a:pt x="438" y="162"/>
                  </a:cubicBezTo>
                  <a:cubicBezTo>
                    <a:pt x="438" y="161"/>
                    <a:pt x="438" y="161"/>
                    <a:pt x="438" y="161"/>
                  </a:cubicBezTo>
                  <a:cubicBezTo>
                    <a:pt x="437" y="162"/>
                    <a:pt x="437" y="162"/>
                    <a:pt x="437" y="162"/>
                  </a:cubicBezTo>
                  <a:cubicBezTo>
                    <a:pt x="436" y="161"/>
                    <a:pt x="436" y="161"/>
                    <a:pt x="436" y="161"/>
                  </a:cubicBezTo>
                  <a:cubicBezTo>
                    <a:pt x="436" y="159"/>
                    <a:pt x="436" y="159"/>
                    <a:pt x="436" y="159"/>
                  </a:cubicBezTo>
                  <a:cubicBezTo>
                    <a:pt x="437" y="159"/>
                    <a:pt x="437" y="159"/>
                    <a:pt x="437" y="159"/>
                  </a:cubicBezTo>
                  <a:cubicBezTo>
                    <a:pt x="438" y="158"/>
                    <a:pt x="438" y="158"/>
                    <a:pt x="438" y="158"/>
                  </a:cubicBezTo>
                  <a:cubicBezTo>
                    <a:pt x="439" y="159"/>
                    <a:pt x="439" y="159"/>
                    <a:pt x="439" y="159"/>
                  </a:cubicBezTo>
                  <a:cubicBezTo>
                    <a:pt x="440" y="158"/>
                    <a:pt x="440" y="158"/>
                    <a:pt x="440" y="158"/>
                  </a:cubicBezTo>
                  <a:cubicBezTo>
                    <a:pt x="440" y="157"/>
                    <a:pt x="440" y="157"/>
                    <a:pt x="440" y="157"/>
                  </a:cubicBezTo>
                  <a:cubicBezTo>
                    <a:pt x="440" y="156"/>
                    <a:pt x="440" y="156"/>
                    <a:pt x="440" y="156"/>
                  </a:cubicBezTo>
                  <a:cubicBezTo>
                    <a:pt x="441" y="156"/>
                    <a:pt x="441" y="156"/>
                    <a:pt x="441" y="156"/>
                  </a:cubicBezTo>
                  <a:cubicBezTo>
                    <a:pt x="443" y="156"/>
                    <a:pt x="443" y="156"/>
                    <a:pt x="443" y="156"/>
                  </a:cubicBezTo>
                  <a:cubicBezTo>
                    <a:pt x="444" y="155"/>
                    <a:pt x="444" y="155"/>
                    <a:pt x="444" y="155"/>
                  </a:cubicBezTo>
                  <a:cubicBezTo>
                    <a:pt x="444" y="157"/>
                    <a:pt x="444" y="157"/>
                    <a:pt x="444" y="157"/>
                  </a:cubicBezTo>
                  <a:cubicBezTo>
                    <a:pt x="445" y="157"/>
                    <a:pt x="445" y="157"/>
                    <a:pt x="445" y="157"/>
                  </a:cubicBezTo>
                  <a:cubicBezTo>
                    <a:pt x="445" y="160"/>
                    <a:pt x="445" y="160"/>
                    <a:pt x="445" y="160"/>
                  </a:cubicBezTo>
                  <a:cubicBezTo>
                    <a:pt x="445" y="160"/>
                    <a:pt x="445" y="160"/>
                    <a:pt x="445" y="160"/>
                  </a:cubicBezTo>
                  <a:cubicBezTo>
                    <a:pt x="446" y="159"/>
                    <a:pt x="446" y="159"/>
                    <a:pt x="446" y="159"/>
                  </a:cubicBezTo>
                  <a:cubicBezTo>
                    <a:pt x="446" y="157"/>
                    <a:pt x="446" y="157"/>
                    <a:pt x="446" y="157"/>
                  </a:cubicBezTo>
                  <a:cubicBezTo>
                    <a:pt x="445" y="156"/>
                    <a:pt x="445" y="156"/>
                    <a:pt x="445" y="156"/>
                  </a:cubicBezTo>
                  <a:cubicBezTo>
                    <a:pt x="446" y="155"/>
                    <a:pt x="446" y="155"/>
                    <a:pt x="446" y="155"/>
                  </a:cubicBezTo>
                  <a:cubicBezTo>
                    <a:pt x="447" y="154"/>
                    <a:pt x="447" y="154"/>
                    <a:pt x="447" y="154"/>
                  </a:cubicBezTo>
                  <a:cubicBezTo>
                    <a:pt x="447" y="153"/>
                    <a:pt x="447" y="153"/>
                    <a:pt x="447" y="153"/>
                  </a:cubicBezTo>
                  <a:cubicBezTo>
                    <a:pt x="446" y="152"/>
                    <a:pt x="446" y="152"/>
                    <a:pt x="446" y="152"/>
                  </a:cubicBezTo>
                  <a:cubicBezTo>
                    <a:pt x="447" y="150"/>
                    <a:pt x="447" y="150"/>
                    <a:pt x="447" y="150"/>
                  </a:cubicBezTo>
                  <a:cubicBezTo>
                    <a:pt x="448" y="150"/>
                    <a:pt x="448" y="150"/>
                    <a:pt x="448" y="150"/>
                  </a:cubicBezTo>
                  <a:cubicBezTo>
                    <a:pt x="449" y="148"/>
                    <a:pt x="449" y="148"/>
                    <a:pt x="449" y="148"/>
                  </a:cubicBezTo>
                  <a:cubicBezTo>
                    <a:pt x="450" y="148"/>
                    <a:pt x="450" y="148"/>
                    <a:pt x="450" y="148"/>
                  </a:cubicBezTo>
                  <a:cubicBezTo>
                    <a:pt x="449" y="147"/>
                    <a:pt x="449" y="147"/>
                    <a:pt x="449" y="147"/>
                  </a:cubicBezTo>
                  <a:cubicBezTo>
                    <a:pt x="449" y="147"/>
                    <a:pt x="449" y="147"/>
                    <a:pt x="449" y="147"/>
                  </a:cubicBezTo>
                  <a:cubicBezTo>
                    <a:pt x="448" y="146"/>
                    <a:pt x="448" y="146"/>
                    <a:pt x="448" y="146"/>
                  </a:cubicBezTo>
                  <a:cubicBezTo>
                    <a:pt x="448" y="145"/>
                    <a:pt x="448" y="145"/>
                    <a:pt x="448" y="145"/>
                  </a:cubicBezTo>
                  <a:cubicBezTo>
                    <a:pt x="450" y="144"/>
                    <a:pt x="450" y="144"/>
                    <a:pt x="450" y="144"/>
                  </a:cubicBezTo>
                  <a:cubicBezTo>
                    <a:pt x="450" y="143"/>
                    <a:pt x="450" y="143"/>
                    <a:pt x="450" y="143"/>
                  </a:cubicBezTo>
                  <a:cubicBezTo>
                    <a:pt x="452" y="143"/>
                    <a:pt x="452" y="143"/>
                    <a:pt x="452" y="143"/>
                  </a:cubicBezTo>
                  <a:cubicBezTo>
                    <a:pt x="453" y="143"/>
                    <a:pt x="453" y="143"/>
                    <a:pt x="453" y="143"/>
                  </a:cubicBezTo>
                  <a:cubicBezTo>
                    <a:pt x="453" y="145"/>
                    <a:pt x="453" y="145"/>
                    <a:pt x="453" y="145"/>
                  </a:cubicBezTo>
                  <a:cubicBezTo>
                    <a:pt x="454" y="146"/>
                    <a:pt x="454" y="146"/>
                    <a:pt x="454" y="146"/>
                  </a:cubicBezTo>
                  <a:cubicBezTo>
                    <a:pt x="454" y="147"/>
                    <a:pt x="454" y="147"/>
                    <a:pt x="454" y="147"/>
                  </a:cubicBezTo>
                  <a:cubicBezTo>
                    <a:pt x="453" y="148"/>
                    <a:pt x="453" y="148"/>
                    <a:pt x="453" y="148"/>
                  </a:cubicBezTo>
                  <a:cubicBezTo>
                    <a:pt x="454" y="149"/>
                    <a:pt x="454" y="149"/>
                    <a:pt x="454" y="149"/>
                  </a:cubicBezTo>
                  <a:cubicBezTo>
                    <a:pt x="455" y="150"/>
                    <a:pt x="455" y="150"/>
                    <a:pt x="455" y="150"/>
                  </a:cubicBezTo>
                  <a:cubicBezTo>
                    <a:pt x="455" y="155"/>
                    <a:pt x="455" y="155"/>
                    <a:pt x="455" y="155"/>
                  </a:cubicBezTo>
                  <a:cubicBezTo>
                    <a:pt x="455" y="156"/>
                    <a:pt x="455" y="156"/>
                    <a:pt x="455" y="156"/>
                  </a:cubicBezTo>
                  <a:cubicBezTo>
                    <a:pt x="455" y="157"/>
                    <a:pt x="455" y="157"/>
                    <a:pt x="455" y="157"/>
                  </a:cubicBezTo>
                  <a:cubicBezTo>
                    <a:pt x="457" y="158"/>
                    <a:pt x="457" y="158"/>
                    <a:pt x="457" y="158"/>
                  </a:cubicBezTo>
                  <a:cubicBezTo>
                    <a:pt x="458" y="157"/>
                    <a:pt x="458" y="157"/>
                    <a:pt x="458" y="157"/>
                  </a:cubicBezTo>
                  <a:cubicBezTo>
                    <a:pt x="457" y="156"/>
                    <a:pt x="457" y="156"/>
                    <a:pt x="457" y="156"/>
                  </a:cubicBezTo>
                  <a:cubicBezTo>
                    <a:pt x="458" y="153"/>
                    <a:pt x="458" y="153"/>
                    <a:pt x="458" y="153"/>
                  </a:cubicBezTo>
                  <a:cubicBezTo>
                    <a:pt x="459" y="153"/>
                    <a:pt x="459" y="153"/>
                    <a:pt x="459" y="153"/>
                  </a:cubicBezTo>
                  <a:cubicBezTo>
                    <a:pt x="459" y="151"/>
                    <a:pt x="459" y="151"/>
                    <a:pt x="459" y="151"/>
                  </a:cubicBezTo>
                  <a:cubicBezTo>
                    <a:pt x="457" y="150"/>
                    <a:pt x="457" y="150"/>
                    <a:pt x="457" y="150"/>
                  </a:cubicBezTo>
                  <a:cubicBezTo>
                    <a:pt x="457" y="149"/>
                    <a:pt x="457" y="149"/>
                    <a:pt x="457" y="149"/>
                  </a:cubicBezTo>
                  <a:cubicBezTo>
                    <a:pt x="458" y="149"/>
                    <a:pt x="458" y="149"/>
                    <a:pt x="458" y="149"/>
                  </a:cubicBezTo>
                  <a:cubicBezTo>
                    <a:pt x="460" y="150"/>
                    <a:pt x="460" y="150"/>
                    <a:pt x="460" y="150"/>
                  </a:cubicBezTo>
                  <a:cubicBezTo>
                    <a:pt x="460" y="149"/>
                    <a:pt x="460" y="149"/>
                    <a:pt x="460" y="149"/>
                  </a:cubicBezTo>
                  <a:cubicBezTo>
                    <a:pt x="458" y="147"/>
                    <a:pt x="458" y="147"/>
                    <a:pt x="458" y="147"/>
                  </a:cubicBezTo>
                  <a:cubicBezTo>
                    <a:pt x="458" y="145"/>
                    <a:pt x="458" y="145"/>
                    <a:pt x="458" y="145"/>
                  </a:cubicBezTo>
                  <a:cubicBezTo>
                    <a:pt x="458" y="144"/>
                    <a:pt x="458" y="144"/>
                    <a:pt x="458" y="144"/>
                  </a:cubicBezTo>
                  <a:cubicBezTo>
                    <a:pt x="458" y="141"/>
                    <a:pt x="458" y="141"/>
                    <a:pt x="458" y="141"/>
                  </a:cubicBezTo>
                  <a:cubicBezTo>
                    <a:pt x="459" y="141"/>
                    <a:pt x="459" y="141"/>
                    <a:pt x="459" y="141"/>
                  </a:cubicBezTo>
                  <a:cubicBezTo>
                    <a:pt x="461" y="140"/>
                    <a:pt x="461" y="140"/>
                    <a:pt x="461" y="140"/>
                  </a:cubicBezTo>
                  <a:cubicBezTo>
                    <a:pt x="461" y="140"/>
                    <a:pt x="461" y="140"/>
                    <a:pt x="461" y="140"/>
                  </a:cubicBezTo>
                  <a:cubicBezTo>
                    <a:pt x="463" y="140"/>
                    <a:pt x="463" y="140"/>
                    <a:pt x="463" y="140"/>
                  </a:cubicBezTo>
                  <a:cubicBezTo>
                    <a:pt x="463" y="140"/>
                    <a:pt x="464" y="139"/>
                    <a:pt x="465" y="139"/>
                  </a:cubicBezTo>
                  <a:cubicBezTo>
                    <a:pt x="465" y="139"/>
                    <a:pt x="466" y="139"/>
                    <a:pt x="466" y="139"/>
                  </a:cubicBezTo>
                  <a:cubicBezTo>
                    <a:pt x="466" y="140"/>
                    <a:pt x="466" y="140"/>
                    <a:pt x="466" y="140"/>
                  </a:cubicBezTo>
                  <a:cubicBezTo>
                    <a:pt x="468" y="141"/>
                    <a:pt x="468" y="141"/>
                    <a:pt x="468" y="141"/>
                  </a:cubicBezTo>
                  <a:cubicBezTo>
                    <a:pt x="469" y="140"/>
                    <a:pt x="469" y="140"/>
                    <a:pt x="469" y="140"/>
                  </a:cubicBezTo>
                  <a:cubicBezTo>
                    <a:pt x="470" y="141"/>
                    <a:pt x="470" y="141"/>
                    <a:pt x="470" y="141"/>
                  </a:cubicBezTo>
                  <a:cubicBezTo>
                    <a:pt x="469" y="145"/>
                    <a:pt x="469" y="145"/>
                    <a:pt x="469" y="145"/>
                  </a:cubicBezTo>
                  <a:cubicBezTo>
                    <a:pt x="468" y="146"/>
                    <a:pt x="468" y="146"/>
                    <a:pt x="468" y="146"/>
                  </a:cubicBezTo>
                  <a:cubicBezTo>
                    <a:pt x="468" y="147"/>
                    <a:pt x="468" y="147"/>
                    <a:pt x="468" y="147"/>
                  </a:cubicBezTo>
                  <a:cubicBezTo>
                    <a:pt x="469" y="147"/>
                    <a:pt x="469" y="147"/>
                    <a:pt x="469" y="147"/>
                  </a:cubicBezTo>
                  <a:cubicBezTo>
                    <a:pt x="470" y="146"/>
                    <a:pt x="470" y="146"/>
                    <a:pt x="470" y="146"/>
                  </a:cubicBezTo>
                  <a:cubicBezTo>
                    <a:pt x="471" y="147"/>
                    <a:pt x="471" y="147"/>
                    <a:pt x="471" y="147"/>
                  </a:cubicBezTo>
                  <a:cubicBezTo>
                    <a:pt x="471" y="146"/>
                    <a:pt x="471" y="146"/>
                    <a:pt x="471" y="146"/>
                  </a:cubicBezTo>
                  <a:cubicBezTo>
                    <a:pt x="471" y="143"/>
                    <a:pt x="471" y="143"/>
                    <a:pt x="471" y="143"/>
                  </a:cubicBezTo>
                  <a:cubicBezTo>
                    <a:pt x="473" y="142"/>
                    <a:pt x="473" y="142"/>
                    <a:pt x="473" y="142"/>
                  </a:cubicBezTo>
                  <a:cubicBezTo>
                    <a:pt x="474" y="143"/>
                    <a:pt x="474" y="143"/>
                    <a:pt x="474" y="143"/>
                  </a:cubicBezTo>
                  <a:cubicBezTo>
                    <a:pt x="475" y="143"/>
                    <a:pt x="475" y="143"/>
                    <a:pt x="475" y="143"/>
                  </a:cubicBezTo>
                  <a:cubicBezTo>
                    <a:pt x="475" y="141"/>
                    <a:pt x="475" y="141"/>
                    <a:pt x="475" y="141"/>
                  </a:cubicBezTo>
                  <a:cubicBezTo>
                    <a:pt x="475" y="140"/>
                    <a:pt x="475" y="140"/>
                    <a:pt x="475" y="140"/>
                  </a:cubicBezTo>
                  <a:cubicBezTo>
                    <a:pt x="476" y="140"/>
                    <a:pt x="476" y="140"/>
                    <a:pt x="476" y="140"/>
                  </a:cubicBezTo>
                  <a:cubicBezTo>
                    <a:pt x="477" y="142"/>
                    <a:pt x="477" y="142"/>
                    <a:pt x="477" y="142"/>
                  </a:cubicBezTo>
                  <a:cubicBezTo>
                    <a:pt x="476" y="143"/>
                    <a:pt x="476" y="143"/>
                    <a:pt x="476" y="143"/>
                  </a:cubicBezTo>
                  <a:cubicBezTo>
                    <a:pt x="477" y="144"/>
                    <a:pt x="477" y="144"/>
                    <a:pt x="477" y="144"/>
                  </a:cubicBezTo>
                  <a:cubicBezTo>
                    <a:pt x="476" y="144"/>
                    <a:pt x="476" y="144"/>
                    <a:pt x="476" y="144"/>
                  </a:cubicBezTo>
                  <a:cubicBezTo>
                    <a:pt x="475" y="144"/>
                    <a:pt x="475" y="144"/>
                    <a:pt x="475" y="144"/>
                  </a:cubicBezTo>
                  <a:cubicBezTo>
                    <a:pt x="476" y="146"/>
                    <a:pt x="476" y="146"/>
                    <a:pt x="476" y="146"/>
                  </a:cubicBezTo>
                  <a:cubicBezTo>
                    <a:pt x="478" y="146"/>
                    <a:pt x="478" y="146"/>
                    <a:pt x="478" y="146"/>
                  </a:cubicBezTo>
                  <a:cubicBezTo>
                    <a:pt x="479" y="148"/>
                    <a:pt x="479" y="148"/>
                    <a:pt x="479" y="148"/>
                  </a:cubicBezTo>
                  <a:cubicBezTo>
                    <a:pt x="478" y="150"/>
                    <a:pt x="478" y="150"/>
                    <a:pt x="478" y="150"/>
                  </a:cubicBezTo>
                  <a:cubicBezTo>
                    <a:pt x="476" y="151"/>
                    <a:pt x="476" y="151"/>
                    <a:pt x="476" y="151"/>
                  </a:cubicBezTo>
                  <a:cubicBezTo>
                    <a:pt x="475" y="153"/>
                    <a:pt x="475" y="153"/>
                    <a:pt x="475" y="153"/>
                  </a:cubicBezTo>
                  <a:cubicBezTo>
                    <a:pt x="475" y="155"/>
                    <a:pt x="475" y="155"/>
                    <a:pt x="475" y="155"/>
                  </a:cubicBezTo>
                  <a:cubicBezTo>
                    <a:pt x="475" y="157"/>
                    <a:pt x="475" y="157"/>
                    <a:pt x="475" y="157"/>
                  </a:cubicBezTo>
                  <a:cubicBezTo>
                    <a:pt x="473" y="157"/>
                    <a:pt x="473" y="157"/>
                    <a:pt x="473" y="157"/>
                  </a:cubicBezTo>
                  <a:cubicBezTo>
                    <a:pt x="471" y="160"/>
                    <a:pt x="471" y="160"/>
                    <a:pt x="471" y="160"/>
                  </a:cubicBezTo>
                  <a:cubicBezTo>
                    <a:pt x="471" y="161"/>
                    <a:pt x="471" y="161"/>
                    <a:pt x="471" y="161"/>
                  </a:cubicBezTo>
                  <a:cubicBezTo>
                    <a:pt x="469" y="162"/>
                    <a:pt x="469" y="162"/>
                    <a:pt x="469" y="162"/>
                  </a:cubicBezTo>
                  <a:cubicBezTo>
                    <a:pt x="469" y="163"/>
                    <a:pt x="469" y="163"/>
                    <a:pt x="469" y="163"/>
                  </a:cubicBezTo>
                  <a:cubicBezTo>
                    <a:pt x="468" y="165"/>
                    <a:pt x="468" y="165"/>
                    <a:pt x="468" y="165"/>
                  </a:cubicBezTo>
                  <a:cubicBezTo>
                    <a:pt x="467" y="165"/>
                    <a:pt x="467" y="165"/>
                    <a:pt x="467" y="165"/>
                  </a:cubicBezTo>
                  <a:cubicBezTo>
                    <a:pt x="466" y="165"/>
                    <a:pt x="466" y="165"/>
                    <a:pt x="466" y="165"/>
                  </a:cubicBezTo>
                  <a:cubicBezTo>
                    <a:pt x="465" y="165"/>
                    <a:pt x="465" y="165"/>
                    <a:pt x="465" y="165"/>
                  </a:cubicBezTo>
                  <a:cubicBezTo>
                    <a:pt x="466" y="166"/>
                    <a:pt x="466" y="166"/>
                    <a:pt x="466" y="166"/>
                  </a:cubicBezTo>
                  <a:cubicBezTo>
                    <a:pt x="468" y="167"/>
                    <a:pt x="468" y="167"/>
                    <a:pt x="468" y="167"/>
                  </a:cubicBezTo>
                  <a:cubicBezTo>
                    <a:pt x="467" y="168"/>
                    <a:pt x="467" y="168"/>
                    <a:pt x="467" y="168"/>
                  </a:cubicBezTo>
                  <a:cubicBezTo>
                    <a:pt x="465" y="171"/>
                    <a:pt x="465" y="171"/>
                    <a:pt x="465" y="171"/>
                  </a:cubicBezTo>
                  <a:cubicBezTo>
                    <a:pt x="465" y="172"/>
                    <a:pt x="465" y="172"/>
                    <a:pt x="465" y="172"/>
                  </a:cubicBezTo>
                  <a:cubicBezTo>
                    <a:pt x="465" y="171"/>
                    <a:pt x="465" y="171"/>
                    <a:pt x="465" y="171"/>
                  </a:cubicBezTo>
                  <a:cubicBezTo>
                    <a:pt x="465" y="170"/>
                    <a:pt x="465" y="170"/>
                    <a:pt x="465" y="170"/>
                  </a:cubicBezTo>
                  <a:cubicBezTo>
                    <a:pt x="464" y="169"/>
                    <a:pt x="464" y="169"/>
                    <a:pt x="464" y="169"/>
                  </a:cubicBezTo>
                  <a:cubicBezTo>
                    <a:pt x="463" y="170"/>
                    <a:pt x="463" y="170"/>
                    <a:pt x="463" y="170"/>
                  </a:cubicBezTo>
                  <a:cubicBezTo>
                    <a:pt x="462" y="171"/>
                    <a:pt x="462" y="171"/>
                    <a:pt x="462" y="171"/>
                  </a:cubicBezTo>
                  <a:cubicBezTo>
                    <a:pt x="461" y="172"/>
                    <a:pt x="461" y="172"/>
                    <a:pt x="461" y="172"/>
                  </a:cubicBezTo>
                  <a:cubicBezTo>
                    <a:pt x="461" y="173"/>
                    <a:pt x="461" y="173"/>
                    <a:pt x="461" y="173"/>
                  </a:cubicBezTo>
                  <a:cubicBezTo>
                    <a:pt x="459" y="173"/>
                    <a:pt x="459" y="173"/>
                    <a:pt x="459" y="173"/>
                  </a:cubicBezTo>
                  <a:cubicBezTo>
                    <a:pt x="458" y="175"/>
                    <a:pt x="458" y="175"/>
                    <a:pt x="458" y="175"/>
                  </a:cubicBezTo>
                  <a:cubicBezTo>
                    <a:pt x="459" y="175"/>
                    <a:pt x="459" y="175"/>
                    <a:pt x="459" y="175"/>
                  </a:cubicBezTo>
                  <a:cubicBezTo>
                    <a:pt x="461" y="175"/>
                    <a:pt x="461" y="175"/>
                    <a:pt x="461" y="175"/>
                  </a:cubicBezTo>
                  <a:cubicBezTo>
                    <a:pt x="461" y="176"/>
                    <a:pt x="461" y="176"/>
                    <a:pt x="461" y="176"/>
                  </a:cubicBezTo>
                  <a:cubicBezTo>
                    <a:pt x="460" y="177"/>
                    <a:pt x="460" y="177"/>
                    <a:pt x="460" y="177"/>
                  </a:cubicBezTo>
                  <a:cubicBezTo>
                    <a:pt x="460" y="178"/>
                    <a:pt x="460" y="178"/>
                    <a:pt x="460" y="178"/>
                  </a:cubicBezTo>
                  <a:cubicBezTo>
                    <a:pt x="460" y="179"/>
                    <a:pt x="460" y="179"/>
                    <a:pt x="460" y="179"/>
                  </a:cubicBezTo>
                  <a:cubicBezTo>
                    <a:pt x="459" y="180"/>
                    <a:pt x="459" y="180"/>
                    <a:pt x="459" y="180"/>
                  </a:cubicBezTo>
                  <a:cubicBezTo>
                    <a:pt x="458" y="178"/>
                    <a:pt x="458" y="178"/>
                    <a:pt x="458" y="178"/>
                  </a:cubicBezTo>
                  <a:cubicBezTo>
                    <a:pt x="458" y="176"/>
                    <a:pt x="458" y="176"/>
                    <a:pt x="458" y="176"/>
                  </a:cubicBezTo>
                  <a:cubicBezTo>
                    <a:pt x="458" y="176"/>
                    <a:pt x="458" y="176"/>
                    <a:pt x="458" y="176"/>
                  </a:cubicBezTo>
                  <a:cubicBezTo>
                    <a:pt x="457" y="176"/>
                    <a:pt x="457" y="176"/>
                    <a:pt x="457" y="176"/>
                  </a:cubicBezTo>
                  <a:cubicBezTo>
                    <a:pt x="457" y="178"/>
                    <a:pt x="457" y="178"/>
                    <a:pt x="457" y="178"/>
                  </a:cubicBezTo>
                  <a:cubicBezTo>
                    <a:pt x="457" y="179"/>
                    <a:pt x="457" y="179"/>
                    <a:pt x="457" y="179"/>
                  </a:cubicBezTo>
                  <a:cubicBezTo>
                    <a:pt x="456" y="181"/>
                    <a:pt x="456" y="181"/>
                    <a:pt x="456" y="181"/>
                  </a:cubicBezTo>
                  <a:cubicBezTo>
                    <a:pt x="451" y="180"/>
                    <a:pt x="451" y="180"/>
                    <a:pt x="451" y="180"/>
                  </a:cubicBezTo>
                  <a:cubicBezTo>
                    <a:pt x="451" y="179"/>
                    <a:pt x="451" y="179"/>
                    <a:pt x="451" y="179"/>
                  </a:cubicBezTo>
                  <a:cubicBezTo>
                    <a:pt x="451" y="178"/>
                    <a:pt x="451" y="178"/>
                    <a:pt x="451" y="178"/>
                  </a:cubicBezTo>
                  <a:cubicBezTo>
                    <a:pt x="449" y="179"/>
                    <a:pt x="449" y="179"/>
                    <a:pt x="449" y="179"/>
                  </a:cubicBezTo>
                  <a:cubicBezTo>
                    <a:pt x="448" y="179"/>
                    <a:pt x="448" y="179"/>
                    <a:pt x="448" y="179"/>
                  </a:cubicBezTo>
                  <a:cubicBezTo>
                    <a:pt x="448" y="178"/>
                    <a:pt x="448" y="178"/>
                    <a:pt x="448" y="178"/>
                  </a:cubicBezTo>
                  <a:cubicBezTo>
                    <a:pt x="449" y="177"/>
                    <a:pt x="449" y="177"/>
                    <a:pt x="449" y="177"/>
                  </a:cubicBezTo>
                  <a:cubicBezTo>
                    <a:pt x="447" y="177"/>
                    <a:pt x="447" y="177"/>
                    <a:pt x="447" y="177"/>
                  </a:cubicBezTo>
                  <a:cubicBezTo>
                    <a:pt x="446" y="179"/>
                    <a:pt x="446" y="179"/>
                    <a:pt x="446" y="179"/>
                  </a:cubicBezTo>
                  <a:cubicBezTo>
                    <a:pt x="446" y="179"/>
                    <a:pt x="446" y="179"/>
                    <a:pt x="446" y="179"/>
                  </a:cubicBezTo>
                  <a:close/>
                  <a:moveTo>
                    <a:pt x="331" y="131"/>
                  </a:moveTo>
                  <a:cubicBezTo>
                    <a:pt x="331" y="130"/>
                    <a:pt x="331" y="130"/>
                    <a:pt x="331" y="130"/>
                  </a:cubicBezTo>
                  <a:cubicBezTo>
                    <a:pt x="332" y="128"/>
                    <a:pt x="332" y="128"/>
                    <a:pt x="332" y="128"/>
                  </a:cubicBezTo>
                  <a:cubicBezTo>
                    <a:pt x="335" y="125"/>
                    <a:pt x="335" y="125"/>
                    <a:pt x="335" y="125"/>
                  </a:cubicBezTo>
                  <a:cubicBezTo>
                    <a:pt x="337" y="125"/>
                    <a:pt x="337" y="125"/>
                    <a:pt x="337" y="125"/>
                  </a:cubicBezTo>
                  <a:cubicBezTo>
                    <a:pt x="339" y="123"/>
                    <a:pt x="339" y="123"/>
                    <a:pt x="339" y="123"/>
                  </a:cubicBezTo>
                  <a:cubicBezTo>
                    <a:pt x="340" y="123"/>
                    <a:pt x="340" y="123"/>
                    <a:pt x="340" y="123"/>
                  </a:cubicBezTo>
                  <a:cubicBezTo>
                    <a:pt x="342" y="122"/>
                    <a:pt x="342" y="122"/>
                    <a:pt x="342" y="122"/>
                  </a:cubicBezTo>
                  <a:cubicBezTo>
                    <a:pt x="345" y="121"/>
                    <a:pt x="345" y="121"/>
                    <a:pt x="345" y="121"/>
                  </a:cubicBezTo>
                  <a:cubicBezTo>
                    <a:pt x="346" y="121"/>
                    <a:pt x="346" y="121"/>
                    <a:pt x="346" y="121"/>
                  </a:cubicBezTo>
                  <a:cubicBezTo>
                    <a:pt x="347" y="121"/>
                    <a:pt x="347" y="121"/>
                    <a:pt x="347" y="121"/>
                  </a:cubicBezTo>
                  <a:cubicBezTo>
                    <a:pt x="350" y="120"/>
                    <a:pt x="350" y="120"/>
                    <a:pt x="350" y="120"/>
                  </a:cubicBezTo>
                  <a:cubicBezTo>
                    <a:pt x="351" y="120"/>
                    <a:pt x="351" y="120"/>
                    <a:pt x="351" y="120"/>
                  </a:cubicBezTo>
                  <a:cubicBezTo>
                    <a:pt x="350" y="121"/>
                    <a:pt x="350" y="121"/>
                    <a:pt x="350" y="121"/>
                  </a:cubicBezTo>
                  <a:cubicBezTo>
                    <a:pt x="348" y="123"/>
                    <a:pt x="348" y="123"/>
                    <a:pt x="348" y="123"/>
                  </a:cubicBezTo>
                  <a:cubicBezTo>
                    <a:pt x="345" y="125"/>
                    <a:pt x="345" y="125"/>
                    <a:pt x="345" y="125"/>
                  </a:cubicBezTo>
                  <a:cubicBezTo>
                    <a:pt x="340" y="129"/>
                    <a:pt x="340" y="129"/>
                    <a:pt x="340" y="129"/>
                  </a:cubicBezTo>
                  <a:cubicBezTo>
                    <a:pt x="338" y="131"/>
                    <a:pt x="338" y="131"/>
                    <a:pt x="338" y="131"/>
                  </a:cubicBezTo>
                  <a:cubicBezTo>
                    <a:pt x="337" y="132"/>
                    <a:pt x="337" y="132"/>
                    <a:pt x="337" y="132"/>
                  </a:cubicBezTo>
                  <a:cubicBezTo>
                    <a:pt x="336" y="132"/>
                    <a:pt x="336" y="132"/>
                    <a:pt x="336" y="132"/>
                  </a:cubicBezTo>
                  <a:cubicBezTo>
                    <a:pt x="335" y="133"/>
                    <a:pt x="335" y="133"/>
                    <a:pt x="335" y="133"/>
                  </a:cubicBezTo>
                  <a:cubicBezTo>
                    <a:pt x="334" y="133"/>
                    <a:pt x="334" y="133"/>
                    <a:pt x="334" y="133"/>
                  </a:cubicBezTo>
                  <a:cubicBezTo>
                    <a:pt x="333" y="131"/>
                    <a:pt x="333" y="131"/>
                    <a:pt x="333" y="131"/>
                  </a:cubicBezTo>
                  <a:cubicBezTo>
                    <a:pt x="332" y="131"/>
                    <a:pt x="332" y="131"/>
                    <a:pt x="332" y="131"/>
                  </a:cubicBezTo>
                  <a:cubicBezTo>
                    <a:pt x="331" y="131"/>
                    <a:pt x="331" y="131"/>
                    <a:pt x="331" y="131"/>
                  </a:cubicBezTo>
                  <a:close/>
                  <a:moveTo>
                    <a:pt x="416" y="167"/>
                  </a:moveTo>
                  <a:cubicBezTo>
                    <a:pt x="416" y="166"/>
                    <a:pt x="416" y="166"/>
                    <a:pt x="416" y="166"/>
                  </a:cubicBezTo>
                  <a:cubicBezTo>
                    <a:pt x="416" y="165"/>
                    <a:pt x="416" y="165"/>
                    <a:pt x="416" y="165"/>
                  </a:cubicBezTo>
                  <a:cubicBezTo>
                    <a:pt x="418" y="165"/>
                    <a:pt x="418" y="165"/>
                    <a:pt x="418" y="165"/>
                  </a:cubicBezTo>
                  <a:cubicBezTo>
                    <a:pt x="419" y="164"/>
                    <a:pt x="419" y="164"/>
                    <a:pt x="419" y="164"/>
                  </a:cubicBezTo>
                  <a:cubicBezTo>
                    <a:pt x="419" y="163"/>
                    <a:pt x="419" y="163"/>
                    <a:pt x="419" y="163"/>
                  </a:cubicBezTo>
                  <a:cubicBezTo>
                    <a:pt x="421" y="161"/>
                    <a:pt x="421" y="161"/>
                    <a:pt x="421" y="161"/>
                  </a:cubicBezTo>
                  <a:cubicBezTo>
                    <a:pt x="422" y="161"/>
                    <a:pt x="422" y="161"/>
                    <a:pt x="422" y="161"/>
                  </a:cubicBezTo>
                  <a:cubicBezTo>
                    <a:pt x="423" y="161"/>
                    <a:pt x="423" y="161"/>
                    <a:pt x="423" y="161"/>
                  </a:cubicBezTo>
                  <a:cubicBezTo>
                    <a:pt x="423" y="162"/>
                    <a:pt x="423" y="162"/>
                    <a:pt x="423" y="162"/>
                  </a:cubicBezTo>
                  <a:cubicBezTo>
                    <a:pt x="424" y="163"/>
                    <a:pt x="424" y="163"/>
                    <a:pt x="424" y="163"/>
                  </a:cubicBezTo>
                  <a:cubicBezTo>
                    <a:pt x="424" y="165"/>
                    <a:pt x="424" y="165"/>
                    <a:pt x="424" y="165"/>
                  </a:cubicBezTo>
                  <a:cubicBezTo>
                    <a:pt x="423" y="167"/>
                    <a:pt x="423" y="167"/>
                    <a:pt x="423" y="167"/>
                  </a:cubicBezTo>
                  <a:cubicBezTo>
                    <a:pt x="422" y="168"/>
                    <a:pt x="422" y="168"/>
                    <a:pt x="422" y="168"/>
                  </a:cubicBezTo>
                  <a:cubicBezTo>
                    <a:pt x="420" y="168"/>
                    <a:pt x="420" y="168"/>
                    <a:pt x="420" y="168"/>
                  </a:cubicBezTo>
                  <a:cubicBezTo>
                    <a:pt x="419" y="169"/>
                    <a:pt x="419" y="169"/>
                    <a:pt x="419" y="169"/>
                  </a:cubicBezTo>
                  <a:cubicBezTo>
                    <a:pt x="418" y="169"/>
                    <a:pt x="418" y="169"/>
                    <a:pt x="418" y="169"/>
                  </a:cubicBezTo>
                  <a:cubicBezTo>
                    <a:pt x="417" y="168"/>
                    <a:pt x="417" y="168"/>
                    <a:pt x="417" y="168"/>
                  </a:cubicBezTo>
                  <a:cubicBezTo>
                    <a:pt x="416" y="167"/>
                    <a:pt x="416" y="167"/>
                    <a:pt x="416" y="167"/>
                  </a:cubicBezTo>
                  <a:close/>
                  <a:moveTo>
                    <a:pt x="348" y="164"/>
                  </a:moveTo>
                  <a:cubicBezTo>
                    <a:pt x="349" y="162"/>
                    <a:pt x="349" y="162"/>
                    <a:pt x="349" y="162"/>
                  </a:cubicBezTo>
                  <a:cubicBezTo>
                    <a:pt x="349" y="161"/>
                    <a:pt x="349" y="161"/>
                    <a:pt x="349" y="161"/>
                  </a:cubicBezTo>
                  <a:cubicBezTo>
                    <a:pt x="349" y="158"/>
                    <a:pt x="349" y="158"/>
                    <a:pt x="349" y="158"/>
                  </a:cubicBezTo>
                  <a:cubicBezTo>
                    <a:pt x="351" y="158"/>
                    <a:pt x="351" y="158"/>
                    <a:pt x="351" y="158"/>
                  </a:cubicBezTo>
                  <a:cubicBezTo>
                    <a:pt x="354" y="158"/>
                    <a:pt x="354" y="158"/>
                    <a:pt x="354" y="158"/>
                  </a:cubicBezTo>
                  <a:cubicBezTo>
                    <a:pt x="355" y="158"/>
                    <a:pt x="355" y="158"/>
                    <a:pt x="355" y="158"/>
                  </a:cubicBezTo>
                  <a:cubicBezTo>
                    <a:pt x="357" y="158"/>
                    <a:pt x="357" y="158"/>
                    <a:pt x="357" y="158"/>
                  </a:cubicBezTo>
                  <a:cubicBezTo>
                    <a:pt x="359" y="158"/>
                    <a:pt x="359" y="158"/>
                    <a:pt x="359" y="158"/>
                  </a:cubicBezTo>
                  <a:cubicBezTo>
                    <a:pt x="361" y="157"/>
                    <a:pt x="361" y="157"/>
                    <a:pt x="361" y="157"/>
                  </a:cubicBezTo>
                  <a:cubicBezTo>
                    <a:pt x="364" y="157"/>
                    <a:pt x="364" y="157"/>
                    <a:pt x="364" y="157"/>
                  </a:cubicBezTo>
                  <a:cubicBezTo>
                    <a:pt x="367" y="158"/>
                    <a:pt x="367" y="158"/>
                    <a:pt x="367" y="158"/>
                  </a:cubicBezTo>
                  <a:cubicBezTo>
                    <a:pt x="369" y="158"/>
                    <a:pt x="369" y="158"/>
                    <a:pt x="369" y="158"/>
                  </a:cubicBezTo>
                  <a:cubicBezTo>
                    <a:pt x="370" y="158"/>
                    <a:pt x="370" y="158"/>
                    <a:pt x="370" y="158"/>
                  </a:cubicBezTo>
                  <a:cubicBezTo>
                    <a:pt x="371" y="157"/>
                    <a:pt x="371" y="157"/>
                    <a:pt x="371" y="157"/>
                  </a:cubicBezTo>
                  <a:cubicBezTo>
                    <a:pt x="376" y="157"/>
                    <a:pt x="376" y="157"/>
                    <a:pt x="376" y="157"/>
                  </a:cubicBezTo>
                  <a:cubicBezTo>
                    <a:pt x="376" y="156"/>
                    <a:pt x="376" y="156"/>
                    <a:pt x="376" y="156"/>
                  </a:cubicBezTo>
                  <a:cubicBezTo>
                    <a:pt x="377" y="155"/>
                    <a:pt x="377" y="155"/>
                    <a:pt x="377" y="155"/>
                  </a:cubicBezTo>
                  <a:cubicBezTo>
                    <a:pt x="377" y="154"/>
                    <a:pt x="377" y="154"/>
                    <a:pt x="377" y="154"/>
                  </a:cubicBezTo>
                  <a:cubicBezTo>
                    <a:pt x="375" y="155"/>
                    <a:pt x="375" y="155"/>
                    <a:pt x="375" y="155"/>
                  </a:cubicBezTo>
                  <a:cubicBezTo>
                    <a:pt x="373" y="155"/>
                    <a:pt x="373" y="155"/>
                    <a:pt x="373" y="155"/>
                  </a:cubicBezTo>
                  <a:cubicBezTo>
                    <a:pt x="373" y="154"/>
                    <a:pt x="373" y="154"/>
                    <a:pt x="373" y="154"/>
                  </a:cubicBezTo>
                  <a:cubicBezTo>
                    <a:pt x="370" y="155"/>
                    <a:pt x="370" y="155"/>
                    <a:pt x="370" y="155"/>
                  </a:cubicBezTo>
                  <a:cubicBezTo>
                    <a:pt x="368" y="155"/>
                    <a:pt x="368" y="155"/>
                    <a:pt x="368" y="155"/>
                  </a:cubicBezTo>
                  <a:cubicBezTo>
                    <a:pt x="368" y="154"/>
                    <a:pt x="368" y="154"/>
                    <a:pt x="368" y="154"/>
                  </a:cubicBezTo>
                  <a:cubicBezTo>
                    <a:pt x="367" y="153"/>
                    <a:pt x="367" y="153"/>
                    <a:pt x="367" y="153"/>
                  </a:cubicBezTo>
                  <a:cubicBezTo>
                    <a:pt x="366" y="154"/>
                    <a:pt x="366" y="154"/>
                    <a:pt x="366" y="154"/>
                  </a:cubicBezTo>
                  <a:cubicBezTo>
                    <a:pt x="364" y="154"/>
                    <a:pt x="364" y="154"/>
                    <a:pt x="364" y="154"/>
                  </a:cubicBezTo>
                  <a:cubicBezTo>
                    <a:pt x="362" y="155"/>
                    <a:pt x="362" y="155"/>
                    <a:pt x="362" y="155"/>
                  </a:cubicBezTo>
                  <a:cubicBezTo>
                    <a:pt x="362" y="154"/>
                    <a:pt x="362" y="154"/>
                    <a:pt x="362" y="154"/>
                  </a:cubicBezTo>
                  <a:cubicBezTo>
                    <a:pt x="360" y="154"/>
                    <a:pt x="360" y="154"/>
                    <a:pt x="360" y="154"/>
                  </a:cubicBezTo>
                  <a:cubicBezTo>
                    <a:pt x="358" y="154"/>
                    <a:pt x="358" y="154"/>
                    <a:pt x="358" y="154"/>
                  </a:cubicBezTo>
                  <a:cubicBezTo>
                    <a:pt x="358" y="152"/>
                    <a:pt x="358" y="152"/>
                    <a:pt x="358" y="152"/>
                  </a:cubicBezTo>
                  <a:cubicBezTo>
                    <a:pt x="360" y="151"/>
                    <a:pt x="360" y="151"/>
                    <a:pt x="360" y="151"/>
                  </a:cubicBezTo>
                  <a:cubicBezTo>
                    <a:pt x="362" y="149"/>
                    <a:pt x="362" y="149"/>
                    <a:pt x="362" y="149"/>
                  </a:cubicBezTo>
                  <a:cubicBezTo>
                    <a:pt x="361" y="149"/>
                    <a:pt x="361" y="149"/>
                    <a:pt x="361" y="149"/>
                  </a:cubicBezTo>
                  <a:cubicBezTo>
                    <a:pt x="359" y="149"/>
                    <a:pt x="359" y="149"/>
                    <a:pt x="359" y="149"/>
                  </a:cubicBezTo>
                  <a:cubicBezTo>
                    <a:pt x="358" y="151"/>
                    <a:pt x="358" y="151"/>
                    <a:pt x="358" y="151"/>
                  </a:cubicBezTo>
                  <a:cubicBezTo>
                    <a:pt x="357" y="149"/>
                    <a:pt x="357" y="149"/>
                    <a:pt x="357" y="149"/>
                  </a:cubicBezTo>
                  <a:cubicBezTo>
                    <a:pt x="356" y="150"/>
                    <a:pt x="356" y="150"/>
                    <a:pt x="356" y="150"/>
                  </a:cubicBezTo>
                  <a:cubicBezTo>
                    <a:pt x="356" y="151"/>
                    <a:pt x="356" y="151"/>
                    <a:pt x="356" y="151"/>
                  </a:cubicBezTo>
                  <a:cubicBezTo>
                    <a:pt x="353" y="153"/>
                    <a:pt x="353" y="153"/>
                    <a:pt x="353" y="153"/>
                  </a:cubicBezTo>
                  <a:cubicBezTo>
                    <a:pt x="352" y="154"/>
                    <a:pt x="352" y="154"/>
                    <a:pt x="352" y="154"/>
                  </a:cubicBezTo>
                  <a:cubicBezTo>
                    <a:pt x="351" y="154"/>
                    <a:pt x="351" y="154"/>
                    <a:pt x="351" y="154"/>
                  </a:cubicBezTo>
                  <a:cubicBezTo>
                    <a:pt x="349" y="153"/>
                    <a:pt x="349" y="153"/>
                    <a:pt x="349" y="153"/>
                  </a:cubicBezTo>
                  <a:cubicBezTo>
                    <a:pt x="349" y="152"/>
                    <a:pt x="349" y="152"/>
                    <a:pt x="349" y="152"/>
                  </a:cubicBezTo>
                  <a:cubicBezTo>
                    <a:pt x="350" y="150"/>
                    <a:pt x="350" y="150"/>
                    <a:pt x="350" y="150"/>
                  </a:cubicBezTo>
                  <a:cubicBezTo>
                    <a:pt x="348" y="150"/>
                    <a:pt x="348" y="150"/>
                    <a:pt x="348" y="150"/>
                  </a:cubicBezTo>
                  <a:cubicBezTo>
                    <a:pt x="348" y="150"/>
                    <a:pt x="348" y="150"/>
                    <a:pt x="348" y="150"/>
                  </a:cubicBezTo>
                  <a:cubicBezTo>
                    <a:pt x="347" y="152"/>
                    <a:pt x="347" y="152"/>
                    <a:pt x="347" y="152"/>
                  </a:cubicBezTo>
                  <a:cubicBezTo>
                    <a:pt x="346" y="153"/>
                    <a:pt x="346" y="153"/>
                    <a:pt x="346" y="153"/>
                  </a:cubicBezTo>
                  <a:cubicBezTo>
                    <a:pt x="344" y="152"/>
                    <a:pt x="344" y="152"/>
                    <a:pt x="344" y="152"/>
                  </a:cubicBezTo>
                  <a:cubicBezTo>
                    <a:pt x="345" y="150"/>
                    <a:pt x="345" y="150"/>
                    <a:pt x="345" y="150"/>
                  </a:cubicBezTo>
                  <a:cubicBezTo>
                    <a:pt x="343" y="149"/>
                    <a:pt x="343" y="149"/>
                    <a:pt x="343" y="149"/>
                  </a:cubicBezTo>
                  <a:cubicBezTo>
                    <a:pt x="343" y="147"/>
                    <a:pt x="343" y="147"/>
                    <a:pt x="343" y="147"/>
                  </a:cubicBezTo>
                  <a:cubicBezTo>
                    <a:pt x="342" y="147"/>
                    <a:pt x="342" y="147"/>
                    <a:pt x="342" y="147"/>
                  </a:cubicBezTo>
                  <a:cubicBezTo>
                    <a:pt x="342" y="149"/>
                    <a:pt x="342" y="149"/>
                    <a:pt x="342" y="149"/>
                  </a:cubicBezTo>
                  <a:cubicBezTo>
                    <a:pt x="341" y="149"/>
                    <a:pt x="341" y="149"/>
                    <a:pt x="341" y="149"/>
                  </a:cubicBezTo>
                  <a:cubicBezTo>
                    <a:pt x="339" y="146"/>
                    <a:pt x="339" y="146"/>
                    <a:pt x="339" y="146"/>
                  </a:cubicBezTo>
                  <a:cubicBezTo>
                    <a:pt x="336" y="144"/>
                    <a:pt x="336" y="144"/>
                    <a:pt x="336" y="144"/>
                  </a:cubicBezTo>
                  <a:cubicBezTo>
                    <a:pt x="336" y="143"/>
                    <a:pt x="336" y="143"/>
                    <a:pt x="336" y="143"/>
                  </a:cubicBezTo>
                  <a:cubicBezTo>
                    <a:pt x="338" y="143"/>
                    <a:pt x="338" y="143"/>
                    <a:pt x="338" y="143"/>
                  </a:cubicBezTo>
                  <a:cubicBezTo>
                    <a:pt x="338" y="142"/>
                    <a:pt x="338" y="142"/>
                    <a:pt x="338" y="142"/>
                  </a:cubicBezTo>
                  <a:cubicBezTo>
                    <a:pt x="337" y="141"/>
                    <a:pt x="337" y="141"/>
                    <a:pt x="337" y="141"/>
                  </a:cubicBezTo>
                  <a:cubicBezTo>
                    <a:pt x="341" y="138"/>
                    <a:pt x="341" y="138"/>
                    <a:pt x="341" y="138"/>
                  </a:cubicBezTo>
                  <a:cubicBezTo>
                    <a:pt x="343" y="138"/>
                    <a:pt x="343" y="138"/>
                    <a:pt x="343" y="138"/>
                  </a:cubicBezTo>
                  <a:cubicBezTo>
                    <a:pt x="344" y="138"/>
                    <a:pt x="344" y="138"/>
                    <a:pt x="344" y="138"/>
                  </a:cubicBezTo>
                  <a:cubicBezTo>
                    <a:pt x="347" y="138"/>
                    <a:pt x="347" y="138"/>
                    <a:pt x="347" y="138"/>
                  </a:cubicBezTo>
                  <a:cubicBezTo>
                    <a:pt x="349" y="140"/>
                    <a:pt x="349" y="140"/>
                    <a:pt x="349" y="140"/>
                  </a:cubicBezTo>
                  <a:cubicBezTo>
                    <a:pt x="351" y="140"/>
                    <a:pt x="351" y="140"/>
                    <a:pt x="351" y="140"/>
                  </a:cubicBezTo>
                  <a:cubicBezTo>
                    <a:pt x="352" y="139"/>
                    <a:pt x="352" y="139"/>
                    <a:pt x="352" y="139"/>
                  </a:cubicBezTo>
                  <a:cubicBezTo>
                    <a:pt x="355" y="139"/>
                    <a:pt x="355" y="139"/>
                    <a:pt x="355" y="139"/>
                  </a:cubicBezTo>
                  <a:cubicBezTo>
                    <a:pt x="357" y="137"/>
                    <a:pt x="357" y="137"/>
                    <a:pt x="357" y="137"/>
                  </a:cubicBezTo>
                  <a:cubicBezTo>
                    <a:pt x="355" y="136"/>
                    <a:pt x="355" y="136"/>
                    <a:pt x="355" y="136"/>
                  </a:cubicBezTo>
                  <a:cubicBezTo>
                    <a:pt x="354" y="136"/>
                    <a:pt x="354" y="136"/>
                    <a:pt x="354" y="136"/>
                  </a:cubicBezTo>
                  <a:cubicBezTo>
                    <a:pt x="352" y="136"/>
                    <a:pt x="352" y="136"/>
                    <a:pt x="352" y="136"/>
                  </a:cubicBezTo>
                  <a:cubicBezTo>
                    <a:pt x="351" y="136"/>
                    <a:pt x="351" y="136"/>
                    <a:pt x="351" y="136"/>
                  </a:cubicBezTo>
                  <a:cubicBezTo>
                    <a:pt x="348" y="135"/>
                    <a:pt x="348" y="135"/>
                    <a:pt x="348" y="135"/>
                  </a:cubicBezTo>
                  <a:cubicBezTo>
                    <a:pt x="346" y="135"/>
                    <a:pt x="346" y="135"/>
                    <a:pt x="346" y="135"/>
                  </a:cubicBezTo>
                  <a:cubicBezTo>
                    <a:pt x="345" y="134"/>
                    <a:pt x="345" y="134"/>
                    <a:pt x="345" y="134"/>
                  </a:cubicBezTo>
                  <a:cubicBezTo>
                    <a:pt x="348" y="132"/>
                    <a:pt x="348" y="132"/>
                    <a:pt x="348" y="132"/>
                  </a:cubicBezTo>
                  <a:cubicBezTo>
                    <a:pt x="350" y="130"/>
                    <a:pt x="350" y="130"/>
                    <a:pt x="350" y="130"/>
                  </a:cubicBezTo>
                  <a:cubicBezTo>
                    <a:pt x="352" y="129"/>
                    <a:pt x="352" y="129"/>
                    <a:pt x="352" y="129"/>
                  </a:cubicBezTo>
                  <a:cubicBezTo>
                    <a:pt x="353" y="130"/>
                    <a:pt x="353" y="130"/>
                    <a:pt x="353" y="130"/>
                  </a:cubicBezTo>
                  <a:cubicBezTo>
                    <a:pt x="356" y="129"/>
                    <a:pt x="356" y="129"/>
                    <a:pt x="356" y="129"/>
                  </a:cubicBezTo>
                  <a:cubicBezTo>
                    <a:pt x="360" y="129"/>
                    <a:pt x="360" y="129"/>
                    <a:pt x="360" y="129"/>
                  </a:cubicBezTo>
                  <a:cubicBezTo>
                    <a:pt x="362" y="130"/>
                    <a:pt x="362" y="130"/>
                    <a:pt x="362" y="130"/>
                  </a:cubicBezTo>
                  <a:cubicBezTo>
                    <a:pt x="363" y="130"/>
                    <a:pt x="363" y="130"/>
                    <a:pt x="363" y="130"/>
                  </a:cubicBezTo>
                  <a:cubicBezTo>
                    <a:pt x="362" y="129"/>
                    <a:pt x="362" y="129"/>
                    <a:pt x="362" y="129"/>
                  </a:cubicBezTo>
                  <a:cubicBezTo>
                    <a:pt x="361" y="129"/>
                    <a:pt x="361" y="129"/>
                    <a:pt x="361" y="129"/>
                  </a:cubicBezTo>
                  <a:cubicBezTo>
                    <a:pt x="360" y="128"/>
                    <a:pt x="360" y="128"/>
                    <a:pt x="360" y="128"/>
                  </a:cubicBezTo>
                  <a:cubicBezTo>
                    <a:pt x="358" y="128"/>
                    <a:pt x="358" y="128"/>
                    <a:pt x="358" y="128"/>
                  </a:cubicBezTo>
                  <a:cubicBezTo>
                    <a:pt x="354" y="127"/>
                    <a:pt x="354" y="127"/>
                    <a:pt x="354" y="127"/>
                  </a:cubicBezTo>
                  <a:cubicBezTo>
                    <a:pt x="353" y="125"/>
                    <a:pt x="353" y="125"/>
                    <a:pt x="353" y="125"/>
                  </a:cubicBezTo>
                  <a:cubicBezTo>
                    <a:pt x="355" y="124"/>
                    <a:pt x="355" y="124"/>
                    <a:pt x="355" y="124"/>
                  </a:cubicBezTo>
                  <a:cubicBezTo>
                    <a:pt x="356" y="122"/>
                    <a:pt x="356" y="122"/>
                    <a:pt x="356" y="122"/>
                  </a:cubicBezTo>
                  <a:cubicBezTo>
                    <a:pt x="357" y="121"/>
                    <a:pt x="357" y="121"/>
                    <a:pt x="357" y="121"/>
                  </a:cubicBezTo>
                  <a:cubicBezTo>
                    <a:pt x="359" y="121"/>
                    <a:pt x="359" y="121"/>
                    <a:pt x="359" y="121"/>
                  </a:cubicBezTo>
                  <a:cubicBezTo>
                    <a:pt x="361" y="120"/>
                    <a:pt x="361" y="120"/>
                    <a:pt x="361" y="120"/>
                  </a:cubicBezTo>
                  <a:cubicBezTo>
                    <a:pt x="362" y="120"/>
                    <a:pt x="362" y="120"/>
                    <a:pt x="362" y="120"/>
                  </a:cubicBezTo>
                  <a:cubicBezTo>
                    <a:pt x="363" y="121"/>
                    <a:pt x="363" y="121"/>
                    <a:pt x="363" y="121"/>
                  </a:cubicBezTo>
                  <a:cubicBezTo>
                    <a:pt x="364" y="121"/>
                    <a:pt x="364" y="121"/>
                    <a:pt x="364" y="121"/>
                  </a:cubicBezTo>
                  <a:cubicBezTo>
                    <a:pt x="366" y="123"/>
                    <a:pt x="366" y="123"/>
                    <a:pt x="366" y="123"/>
                  </a:cubicBezTo>
                  <a:cubicBezTo>
                    <a:pt x="367" y="123"/>
                    <a:pt x="367" y="123"/>
                    <a:pt x="367" y="123"/>
                  </a:cubicBezTo>
                  <a:cubicBezTo>
                    <a:pt x="367" y="122"/>
                    <a:pt x="367" y="122"/>
                    <a:pt x="367" y="122"/>
                  </a:cubicBezTo>
                  <a:cubicBezTo>
                    <a:pt x="365" y="120"/>
                    <a:pt x="365" y="120"/>
                    <a:pt x="365" y="120"/>
                  </a:cubicBezTo>
                  <a:cubicBezTo>
                    <a:pt x="364" y="119"/>
                    <a:pt x="364" y="119"/>
                    <a:pt x="364" y="119"/>
                  </a:cubicBezTo>
                  <a:cubicBezTo>
                    <a:pt x="364" y="118"/>
                    <a:pt x="364" y="118"/>
                    <a:pt x="364" y="118"/>
                  </a:cubicBezTo>
                  <a:cubicBezTo>
                    <a:pt x="365" y="117"/>
                    <a:pt x="365" y="117"/>
                    <a:pt x="365" y="117"/>
                  </a:cubicBezTo>
                  <a:cubicBezTo>
                    <a:pt x="369" y="116"/>
                    <a:pt x="369" y="116"/>
                    <a:pt x="369" y="116"/>
                  </a:cubicBezTo>
                  <a:cubicBezTo>
                    <a:pt x="371" y="116"/>
                    <a:pt x="371" y="116"/>
                    <a:pt x="371" y="116"/>
                  </a:cubicBezTo>
                  <a:cubicBezTo>
                    <a:pt x="374" y="116"/>
                    <a:pt x="374" y="116"/>
                    <a:pt x="374" y="116"/>
                  </a:cubicBezTo>
                  <a:cubicBezTo>
                    <a:pt x="375" y="118"/>
                    <a:pt x="375" y="118"/>
                    <a:pt x="375" y="118"/>
                  </a:cubicBezTo>
                  <a:cubicBezTo>
                    <a:pt x="376" y="121"/>
                    <a:pt x="376" y="121"/>
                    <a:pt x="376" y="121"/>
                  </a:cubicBezTo>
                  <a:cubicBezTo>
                    <a:pt x="375" y="121"/>
                    <a:pt x="375" y="121"/>
                    <a:pt x="375" y="121"/>
                  </a:cubicBezTo>
                  <a:cubicBezTo>
                    <a:pt x="373" y="123"/>
                    <a:pt x="373" y="123"/>
                    <a:pt x="373" y="123"/>
                  </a:cubicBezTo>
                  <a:cubicBezTo>
                    <a:pt x="374" y="125"/>
                    <a:pt x="374" y="125"/>
                    <a:pt x="374" y="125"/>
                  </a:cubicBezTo>
                  <a:cubicBezTo>
                    <a:pt x="377" y="125"/>
                    <a:pt x="377" y="125"/>
                    <a:pt x="377" y="125"/>
                  </a:cubicBezTo>
                  <a:cubicBezTo>
                    <a:pt x="378" y="124"/>
                    <a:pt x="378" y="124"/>
                    <a:pt x="378" y="124"/>
                  </a:cubicBezTo>
                  <a:cubicBezTo>
                    <a:pt x="379" y="125"/>
                    <a:pt x="379" y="125"/>
                    <a:pt x="379" y="125"/>
                  </a:cubicBezTo>
                  <a:cubicBezTo>
                    <a:pt x="381" y="125"/>
                    <a:pt x="381" y="125"/>
                    <a:pt x="381" y="125"/>
                  </a:cubicBezTo>
                  <a:cubicBezTo>
                    <a:pt x="381" y="126"/>
                    <a:pt x="381" y="126"/>
                    <a:pt x="381" y="126"/>
                  </a:cubicBezTo>
                  <a:cubicBezTo>
                    <a:pt x="381" y="127"/>
                    <a:pt x="381" y="127"/>
                    <a:pt x="381" y="127"/>
                  </a:cubicBezTo>
                  <a:cubicBezTo>
                    <a:pt x="382" y="128"/>
                    <a:pt x="382" y="128"/>
                    <a:pt x="382" y="128"/>
                  </a:cubicBezTo>
                  <a:cubicBezTo>
                    <a:pt x="382" y="129"/>
                    <a:pt x="382" y="129"/>
                    <a:pt x="382" y="129"/>
                  </a:cubicBezTo>
                  <a:cubicBezTo>
                    <a:pt x="381" y="130"/>
                    <a:pt x="381" y="130"/>
                    <a:pt x="381" y="130"/>
                  </a:cubicBezTo>
                  <a:cubicBezTo>
                    <a:pt x="381" y="131"/>
                    <a:pt x="381" y="131"/>
                    <a:pt x="381" y="131"/>
                  </a:cubicBezTo>
                  <a:cubicBezTo>
                    <a:pt x="382" y="133"/>
                    <a:pt x="382" y="133"/>
                    <a:pt x="382" y="133"/>
                  </a:cubicBezTo>
                  <a:cubicBezTo>
                    <a:pt x="382" y="136"/>
                    <a:pt x="382" y="136"/>
                    <a:pt x="382" y="136"/>
                  </a:cubicBezTo>
                  <a:cubicBezTo>
                    <a:pt x="382" y="138"/>
                    <a:pt x="382" y="138"/>
                    <a:pt x="382" y="138"/>
                  </a:cubicBezTo>
                  <a:cubicBezTo>
                    <a:pt x="380" y="137"/>
                    <a:pt x="380" y="137"/>
                    <a:pt x="380" y="137"/>
                  </a:cubicBezTo>
                  <a:cubicBezTo>
                    <a:pt x="378" y="138"/>
                    <a:pt x="378" y="138"/>
                    <a:pt x="378" y="138"/>
                  </a:cubicBezTo>
                  <a:cubicBezTo>
                    <a:pt x="379" y="139"/>
                    <a:pt x="379" y="139"/>
                    <a:pt x="379" y="139"/>
                  </a:cubicBezTo>
                  <a:cubicBezTo>
                    <a:pt x="380" y="138"/>
                    <a:pt x="380" y="138"/>
                    <a:pt x="380" y="138"/>
                  </a:cubicBezTo>
                  <a:cubicBezTo>
                    <a:pt x="382" y="139"/>
                    <a:pt x="382" y="139"/>
                    <a:pt x="382" y="139"/>
                  </a:cubicBezTo>
                  <a:cubicBezTo>
                    <a:pt x="383" y="139"/>
                    <a:pt x="383" y="139"/>
                    <a:pt x="383" y="139"/>
                  </a:cubicBezTo>
                  <a:cubicBezTo>
                    <a:pt x="382" y="143"/>
                    <a:pt x="382" y="143"/>
                    <a:pt x="382" y="143"/>
                  </a:cubicBezTo>
                  <a:cubicBezTo>
                    <a:pt x="381" y="144"/>
                    <a:pt x="381" y="144"/>
                    <a:pt x="381" y="144"/>
                  </a:cubicBezTo>
                  <a:cubicBezTo>
                    <a:pt x="381" y="147"/>
                    <a:pt x="381" y="147"/>
                    <a:pt x="381" y="147"/>
                  </a:cubicBezTo>
                  <a:cubicBezTo>
                    <a:pt x="382" y="148"/>
                    <a:pt x="382" y="148"/>
                    <a:pt x="382" y="148"/>
                  </a:cubicBezTo>
                  <a:cubicBezTo>
                    <a:pt x="384" y="147"/>
                    <a:pt x="384" y="147"/>
                    <a:pt x="384" y="147"/>
                  </a:cubicBezTo>
                  <a:cubicBezTo>
                    <a:pt x="385" y="146"/>
                    <a:pt x="385" y="146"/>
                    <a:pt x="385" y="146"/>
                  </a:cubicBezTo>
                  <a:cubicBezTo>
                    <a:pt x="386" y="147"/>
                    <a:pt x="386" y="147"/>
                    <a:pt x="386" y="147"/>
                  </a:cubicBezTo>
                  <a:cubicBezTo>
                    <a:pt x="386" y="148"/>
                    <a:pt x="386" y="148"/>
                    <a:pt x="386" y="148"/>
                  </a:cubicBezTo>
                  <a:cubicBezTo>
                    <a:pt x="388" y="148"/>
                    <a:pt x="388" y="148"/>
                    <a:pt x="388" y="148"/>
                  </a:cubicBezTo>
                  <a:cubicBezTo>
                    <a:pt x="389" y="148"/>
                    <a:pt x="389" y="148"/>
                    <a:pt x="389" y="148"/>
                  </a:cubicBezTo>
                  <a:cubicBezTo>
                    <a:pt x="392" y="149"/>
                    <a:pt x="392" y="149"/>
                    <a:pt x="392" y="149"/>
                  </a:cubicBezTo>
                  <a:cubicBezTo>
                    <a:pt x="393" y="151"/>
                    <a:pt x="393" y="151"/>
                    <a:pt x="393" y="151"/>
                  </a:cubicBezTo>
                  <a:cubicBezTo>
                    <a:pt x="394" y="150"/>
                    <a:pt x="394" y="150"/>
                    <a:pt x="394" y="150"/>
                  </a:cubicBezTo>
                  <a:cubicBezTo>
                    <a:pt x="394" y="149"/>
                    <a:pt x="394" y="149"/>
                    <a:pt x="394" y="149"/>
                  </a:cubicBezTo>
                  <a:cubicBezTo>
                    <a:pt x="394" y="149"/>
                    <a:pt x="394" y="149"/>
                    <a:pt x="394" y="149"/>
                  </a:cubicBezTo>
                  <a:cubicBezTo>
                    <a:pt x="396" y="147"/>
                    <a:pt x="396" y="147"/>
                    <a:pt x="396" y="147"/>
                  </a:cubicBezTo>
                  <a:cubicBezTo>
                    <a:pt x="396" y="145"/>
                    <a:pt x="396" y="145"/>
                    <a:pt x="396" y="145"/>
                  </a:cubicBezTo>
                  <a:cubicBezTo>
                    <a:pt x="394" y="143"/>
                    <a:pt x="394" y="143"/>
                    <a:pt x="394" y="143"/>
                  </a:cubicBezTo>
                  <a:cubicBezTo>
                    <a:pt x="394" y="142"/>
                    <a:pt x="394" y="142"/>
                    <a:pt x="394" y="142"/>
                  </a:cubicBezTo>
                  <a:cubicBezTo>
                    <a:pt x="393" y="140"/>
                    <a:pt x="393" y="140"/>
                    <a:pt x="393" y="140"/>
                  </a:cubicBezTo>
                  <a:cubicBezTo>
                    <a:pt x="394" y="139"/>
                    <a:pt x="394" y="139"/>
                    <a:pt x="394" y="139"/>
                  </a:cubicBezTo>
                  <a:cubicBezTo>
                    <a:pt x="395" y="139"/>
                    <a:pt x="395" y="139"/>
                    <a:pt x="395" y="139"/>
                  </a:cubicBezTo>
                  <a:cubicBezTo>
                    <a:pt x="398" y="138"/>
                    <a:pt x="398" y="138"/>
                    <a:pt x="398" y="138"/>
                  </a:cubicBezTo>
                  <a:cubicBezTo>
                    <a:pt x="399" y="138"/>
                    <a:pt x="399" y="138"/>
                    <a:pt x="399" y="138"/>
                  </a:cubicBezTo>
                  <a:cubicBezTo>
                    <a:pt x="400" y="136"/>
                    <a:pt x="400" y="136"/>
                    <a:pt x="400" y="136"/>
                  </a:cubicBezTo>
                  <a:cubicBezTo>
                    <a:pt x="399" y="133"/>
                    <a:pt x="399" y="133"/>
                    <a:pt x="399" y="133"/>
                  </a:cubicBezTo>
                  <a:cubicBezTo>
                    <a:pt x="398" y="132"/>
                    <a:pt x="398" y="132"/>
                    <a:pt x="398" y="132"/>
                  </a:cubicBezTo>
                  <a:cubicBezTo>
                    <a:pt x="398" y="130"/>
                    <a:pt x="398" y="130"/>
                    <a:pt x="398" y="130"/>
                  </a:cubicBezTo>
                  <a:cubicBezTo>
                    <a:pt x="398" y="128"/>
                    <a:pt x="398" y="128"/>
                    <a:pt x="398" y="128"/>
                  </a:cubicBezTo>
                  <a:cubicBezTo>
                    <a:pt x="399" y="126"/>
                    <a:pt x="399" y="126"/>
                    <a:pt x="399" y="126"/>
                  </a:cubicBezTo>
                  <a:cubicBezTo>
                    <a:pt x="401" y="125"/>
                    <a:pt x="401" y="125"/>
                    <a:pt x="401" y="125"/>
                  </a:cubicBezTo>
                  <a:cubicBezTo>
                    <a:pt x="401" y="126"/>
                    <a:pt x="401" y="126"/>
                    <a:pt x="401" y="126"/>
                  </a:cubicBezTo>
                  <a:cubicBezTo>
                    <a:pt x="403" y="126"/>
                    <a:pt x="403" y="126"/>
                    <a:pt x="403" y="126"/>
                  </a:cubicBezTo>
                  <a:cubicBezTo>
                    <a:pt x="403" y="125"/>
                    <a:pt x="403" y="125"/>
                    <a:pt x="403" y="125"/>
                  </a:cubicBezTo>
                  <a:cubicBezTo>
                    <a:pt x="404" y="123"/>
                    <a:pt x="404" y="123"/>
                    <a:pt x="404" y="123"/>
                  </a:cubicBezTo>
                  <a:cubicBezTo>
                    <a:pt x="406" y="122"/>
                    <a:pt x="406" y="122"/>
                    <a:pt x="406" y="122"/>
                  </a:cubicBezTo>
                  <a:cubicBezTo>
                    <a:pt x="409" y="119"/>
                    <a:pt x="409" y="119"/>
                    <a:pt x="409" y="119"/>
                  </a:cubicBezTo>
                  <a:cubicBezTo>
                    <a:pt x="411" y="119"/>
                    <a:pt x="411" y="119"/>
                    <a:pt x="411" y="119"/>
                  </a:cubicBezTo>
                  <a:cubicBezTo>
                    <a:pt x="413" y="120"/>
                    <a:pt x="413" y="120"/>
                    <a:pt x="413" y="120"/>
                  </a:cubicBezTo>
                  <a:cubicBezTo>
                    <a:pt x="413" y="121"/>
                    <a:pt x="413" y="121"/>
                    <a:pt x="413" y="121"/>
                  </a:cubicBezTo>
                  <a:cubicBezTo>
                    <a:pt x="413" y="122"/>
                    <a:pt x="413" y="122"/>
                    <a:pt x="413" y="122"/>
                  </a:cubicBezTo>
                  <a:cubicBezTo>
                    <a:pt x="413" y="124"/>
                    <a:pt x="413" y="124"/>
                    <a:pt x="413" y="124"/>
                  </a:cubicBezTo>
                  <a:cubicBezTo>
                    <a:pt x="411" y="124"/>
                    <a:pt x="411" y="124"/>
                    <a:pt x="411" y="124"/>
                  </a:cubicBezTo>
                  <a:cubicBezTo>
                    <a:pt x="410" y="125"/>
                    <a:pt x="410" y="125"/>
                    <a:pt x="410" y="125"/>
                  </a:cubicBezTo>
                  <a:cubicBezTo>
                    <a:pt x="410" y="126"/>
                    <a:pt x="410" y="126"/>
                    <a:pt x="410" y="126"/>
                  </a:cubicBezTo>
                  <a:cubicBezTo>
                    <a:pt x="410" y="128"/>
                    <a:pt x="410" y="128"/>
                    <a:pt x="410" y="128"/>
                  </a:cubicBezTo>
                  <a:cubicBezTo>
                    <a:pt x="410" y="130"/>
                    <a:pt x="410" y="130"/>
                    <a:pt x="410" y="130"/>
                  </a:cubicBezTo>
                  <a:cubicBezTo>
                    <a:pt x="410" y="131"/>
                    <a:pt x="410" y="131"/>
                    <a:pt x="410" y="131"/>
                  </a:cubicBezTo>
                  <a:cubicBezTo>
                    <a:pt x="410" y="135"/>
                    <a:pt x="410" y="135"/>
                    <a:pt x="410" y="135"/>
                  </a:cubicBezTo>
                  <a:cubicBezTo>
                    <a:pt x="409" y="136"/>
                    <a:pt x="409" y="136"/>
                    <a:pt x="409" y="136"/>
                  </a:cubicBezTo>
                  <a:cubicBezTo>
                    <a:pt x="409" y="136"/>
                    <a:pt x="409" y="136"/>
                    <a:pt x="409" y="136"/>
                  </a:cubicBezTo>
                  <a:cubicBezTo>
                    <a:pt x="406" y="138"/>
                    <a:pt x="406" y="138"/>
                    <a:pt x="406" y="138"/>
                  </a:cubicBezTo>
                  <a:cubicBezTo>
                    <a:pt x="405" y="139"/>
                    <a:pt x="405" y="139"/>
                    <a:pt x="405" y="139"/>
                  </a:cubicBezTo>
                  <a:cubicBezTo>
                    <a:pt x="405" y="139"/>
                    <a:pt x="405" y="139"/>
                    <a:pt x="405" y="139"/>
                  </a:cubicBezTo>
                  <a:cubicBezTo>
                    <a:pt x="406" y="139"/>
                    <a:pt x="406" y="139"/>
                    <a:pt x="406" y="139"/>
                  </a:cubicBezTo>
                  <a:cubicBezTo>
                    <a:pt x="407" y="139"/>
                    <a:pt x="407" y="139"/>
                    <a:pt x="407" y="139"/>
                  </a:cubicBezTo>
                  <a:cubicBezTo>
                    <a:pt x="410" y="139"/>
                    <a:pt x="410" y="139"/>
                    <a:pt x="410" y="139"/>
                  </a:cubicBezTo>
                  <a:cubicBezTo>
                    <a:pt x="410" y="140"/>
                    <a:pt x="410" y="140"/>
                    <a:pt x="410" y="140"/>
                  </a:cubicBezTo>
                  <a:cubicBezTo>
                    <a:pt x="409" y="142"/>
                    <a:pt x="409" y="142"/>
                    <a:pt x="409" y="142"/>
                  </a:cubicBezTo>
                  <a:cubicBezTo>
                    <a:pt x="406" y="144"/>
                    <a:pt x="406" y="144"/>
                    <a:pt x="406" y="144"/>
                  </a:cubicBezTo>
                  <a:cubicBezTo>
                    <a:pt x="404" y="146"/>
                    <a:pt x="404" y="146"/>
                    <a:pt x="404" y="146"/>
                  </a:cubicBezTo>
                  <a:cubicBezTo>
                    <a:pt x="403" y="147"/>
                    <a:pt x="403" y="147"/>
                    <a:pt x="403" y="147"/>
                  </a:cubicBezTo>
                  <a:cubicBezTo>
                    <a:pt x="404" y="148"/>
                    <a:pt x="404" y="148"/>
                    <a:pt x="404" y="148"/>
                  </a:cubicBezTo>
                  <a:cubicBezTo>
                    <a:pt x="405" y="147"/>
                    <a:pt x="405" y="147"/>
                    <a:pt x="405" y="147"/>
                  </a:cubicBezTo>
                  <a:cubicBezTo>
                    <a:pt x="408" y="145"/>
                    <a:pt x="408" y="145"/>
                    <a:pt x="408" y="145"/>
                  </a:cubicBezTo>
                  <a:cubicBezTo>
                    <a:pt x="409" y="144"/>
                    <a:pt x="409" y="144"/>
                    <a:pt x="409" y="144"/>
                  </a:cubicBezTo>
                  <a:cubicBezTo>
                    <a:pt x="410" y="144"/>
                    <a:pt x="410" y="144"/>
                    <a:pt x="410" y="144"/>
                  </a:cubicBezTo>
                  <a:cubicBezTo>
                    <a:pt x="412" y="145"/>
                    <a:pt x="412" y="145"/>
                    <a:pt x="412" y="145"/>
                  </a:cubicBezTo>
                  <a:cubicBezTo>
                    <a:pt x="412" y="147"/>
                    <a:pt x="412" y="147"/>
                    <a:pt x="412" y="147"/>
                  </a:cubicBezTo>
                  <a:cubicBezTo>
                    <a:pt x="411" y="149"/>
                    <a:pt x="411" y="149"/>
                    <a:pt x="411" y="149"/>
                  </a:cubicBezTo>
                  <a:cubicBezTo>
                    <a:pt x="411" y="150"/>
                    <a:pt x="411" y="150"/>
                    <a:pt x="411" y="150"/>
                  </a:cubicBezTo>
                  <a:cubicBezTo>
                    <a:pt x="413" y="149"/>
                    <a:pt x="413" y="149"/>
                    <a:pt x="413" y="149"/>
                  </a:cubicBezTo>
                  <a:cubicBezTo>
                    <a:pt x="414" y="149"/>
                    <a:pt x="414" y="149"/>
                    <a:pt x="414" y="149"/>
                  </a:cubicBezTo>
                  <a:cubicBezTo>
                    <a:pt x="414" y="148"/>
                    <a:pt x="414" y="148"/>
                    <a:pt x="414" y="148"/>
                  </a:cubicBezTo>
                  <a:cubicBezTo>
                    <a:pt x="414" y="147"/>
                    <a:pt x="414" y="147"/>
                    <a:pt x="414" y="147"/>
                  </a:cubicBezTo>
                  <a:cubicBezTo>
                    <a:pt x="415" y="146"/>
                    <a:pt x="415" y="146"/>
                    <a:pt x="415" y="146"/>
                  </a:cubicBezTo>
                  <a:cubicBezTo>
                    <a:pt x="415" y="144"/>
                    <a:pt x="415" y="144"/>
                    <a:pt x="415" y="144"/>
                  </a:cubicBezTo>
                  <a:cubicBezTo>
                    <a:pt x="418" y="142"/>
                    <a:pt x="418" y="142"/>
                    <a:pt x="418" y="142"/>
                  </a:cubicBezTo>
                  <a:cubicBezTo>
                    <a:pt x="419" y="142"/>
                    <a:pt x="419" y="142"/>
                    <a:pt x="419" y="142"/>
                  </a:cubicBezTo>
                  <a:cubicBezTo>
                    <a:pt x="421" y="143"/>
                    <a:pt x="421" y="143"/>
                    <a:pt x="421" y="143"/>
                  </a:cubicBezTo>
                  <a:cubicBezTo>
                    <a:pt x="422" y="146"/>
                    <a:pt x="422" y="146"/>
                    <a:pt x="422" y="146"/>
                  </a:cubicBezTo>
                  <a:cubicBezTo>
                    <a:pt x="423" y="147"/>
                    <a:pt x="423" y="147"/>
                    <a:pt x="423" y="147"/>
                  </a:cubicBezTo>
                  <a:cubicBezTo>
                    <a:pt x="422" y="150"/>
                    <a:pt x="422" y="150"/>
                    <a:pt x="422" y="150"/>
                  </a:cubicBezTo>
                  <a:cubicBezTo>
                    <a:pt x="420" y="154"/>
                    <a:pt x="420" y="154"/>
                    <a:pt x="420" y="154"/>
                  </a:cubicBezTo>
                  <a:cubicBezTo>
                    <a:pt x="418" y="156"/>
                    <a:pt x="418" y="156"/>
                    <a:pt x="418" y="156"/>
                  </a:cubicBezTo>
                  <a:cubicBezTo>
                    <a:pt x="417" y="157"/>
                    <a:pt x="417" y="157"/>
                    <a:pt x="417" y="157"/>
                  </a:cubicBezTo>
                  <a:cubicBezTo>
                    <a:pt x="415" y="157"/>
                    <a:pt x="415" y="157"/>
                    <a:pt x="415" y="157"/>
                  </a:cubicBezTo>
                  <a:cubicBezTo>
                    <a:pt x="415" y="157"/>
                    <a:pt x="415" y="157"/>
                    <a:pt x="415" y="157"/>
                  </a:cubicBezTo>
                  <a:cubicBezTo>
                    <a:pt x="415" y="159"/>
                    <a:pt x="415" y="159"/>
                    <a:pt x="415" y="159"/>
                  </a:cubicBezTo>
                  <a:cubicBezTo>
                    <a:pt x="413" y="161"/>
                    <a:pt x="413" y="161"/>
                    <a:pt x="413" y="161"/>
                  </a:cubicBezTo>
                  <a:cubicBezTo>
                    <a:pt x="412" y="161"/>
                    <a:pt x="412" y="161"/>
                    <a:pt x="412" y="161"/>
                  </a:cubicBezTo>
                  <a:cubicBezTo>
                    <a:pt x="410" y="163"/>
                    <a:pt x="410" y="163"/>
                    <a:pt x="410" y="163"/>
                  </a:cubicBezTo>
                  <a:cubicBezTo>
                    <a:pt x="410" y="164"/>
                    <a:pt x="410" y="164"/>
                    <a:pt x="410" y="164"/>
                  </a:cubicBezTo>
                  <a:cubicBezTo>
                    <a:pt x="410" y="165"/>
                    <a:pt x="410" y="165"/>
                    <a:pt x="410" y="165"/>
                  </a:cubicBezTo>
                  <a:cubicBezTo>
                    <a:pt x="409" y="165"/>
                    <a:pt x="409" y="165"/>
                    <a:pt x="409" y="165"/>
                  </a:cubicBezTo>
                  <a:cubicBezTo>
                    <a:pt x="408" y="165"/>
                    <a:pt x="408" y="165"/>
                    <a:pt x="408" y="165"/>
                  </a:cubicBezTo>
                  <a:cubicBezTo>
                    <a:pt x="408" y="166"/>
                    <a:pt x="408" y="166"/>
                    <a:pt x="408" y="166"/>
                  </a:cubicBezTo>
                  <a:cubicBezTo>
                    <a:pt x="407" y="167"/>
                    <a:pt x="407" y="167"/>
                    <a:pt x="407" y="167"/>
                  </a:cubicBezTo>
                  <a:cubicBezTo>
                    <a:pt x="406" y="166"/>
                    <a:pt x="406" y="166"/>
                    <a:pt x="406" y="166"/>
                  </a:cubicBezTo>
                  <a:cubicBezTo>
                    <a:pt x="404" y="166"/>
                    <a:pt x="404" y="166"/>
                    <a:pt x="404" y="166"/>
                  </a:cubicBezTo>
                  <a:cubicBezTo>
                    <a:pt x="403" y="166"/>
                    <a:pt x="403" y="166"/>
                    <a:pt x="403" y="166"/>
                  </a:cubicBezTo>
                  <a:cubicBezTo>
                    <a:pt x="400" y="168"/>
                    <a:pt x="400" y="168"/>
                    <a:pt x="400" y="168"/>
                  </a:cubicBezTo>
                  <a:cubicBezTo>
                    <a:pt x="398" y="168"/>
                    <a:pt x="398" y="168"/>
                    <a:pt x="398" y="168"/>
                  </a:cubicBezTo>
                  <a:cubicBezTo>
                    <a:pt x="396" y="167"/>
                    <a:pt x="396" y="167"/>
                    <a:pt x="396" y="167"/>
                  </a:cubicBezTo>
                  <a:cubicBezTo>
                    <a:pt x="395" y="166"/>
                    <a:pt x="395" y="166"/>
                    <a:pt x="395" y="166"/>
                  </a:cubicBezTo>
                  <a:cubicBezTo>
                    <a:pt x="396" y="165"/>
                    <a:pt x="396" y="165"/>
                    <a:pt x="396" y="165"/>
                  </a:cubicBezTo>
                  <a:cubicBezTo>
                    <a:pt x="396" y="163"/>
                    <a:pt x="396" y="163"/>
                    <a:pt x="396" y="163"/>
                  </a:cubicBezTo>
                  <a:cubicBezTo>
                    <a:pt x="395" y="163"/>
                    <a:pt x="395" y="163"/>
                    <a:pt x="395" y="163"/>
                  </a:cubicBezTo>
                  <a:cubicBezTo>
                    <a:pt x="394" y="164"/>
                    <a:pt x="394" y="164"/>
                    <a:pt x="394" y="164"/>
                  </a:cubicBezTo>
                  <a:cubicBezTo>
                    <a:pt x="393" y="165"/>
                    <a:pt x="393" y="165"/>
                    <a:pt x="393" y="165"/>
                  </a:cubicBezTo>
                  <a:cubicBezTo>
                    <a:pt x="392" y="166"/>
                    <a:pt x="392" y="166"/>
                    <a:pt x="392" y="166"/>
                  </a:cubicBezTo>
                  <a:cubicBezTo>
                    <a:pt x="390" y="165"/>
                    <a:pt x="390" y="165"/>
                    <a:pt x="390" y="165"/>
                  </a:cubicBezTo>
                  <a:cubicBezTo>
                    <a:pt x="390" y="164"/>
                    <a:pt x="390" y="164"/>
                    <a:pt x="390" y="164"/>
                  </a:cubicBezTo>
                  <a:cubicBezTo>
                    <a:pt x="390" y="163"/>
                    <a:pt x="390" y="163"/>
                    <a:pt x="390" y="163"/>
                  </a:cubicBezTo>
                  <a:cubicBezTo>
                    <a:pt x="390" y="162"/>
                    <a:pt x="390" y="162"/>
                    <a:pt x="390" y="162"/>
                  </a:cubicBezTo>
                  <a:cubicBezTo>
                    <a:pt x="389" y="161"/>
                    <a:pt x="389" y="161"/>
                    <a:pt x="389" y="161"/>
                  </a:cubicBezTo>
                  <a:cubicBezTo>
                    <a:pt x="389" y="163"/>
                    <a:pt x="389" y="163"/>
                    <a:pt x="389" y="163"/>
                  </a:cubicBezTo>
                  <a:cubicBezTo>
                    <a:pt x="388" y="163"/>
                    <a:pt x="388" y="163"/>
                    <a:pt x="388" y="163"/>
                  </a:cubicBezTo>
                  <a:cubicBezTo>
                    <a:pt x="386" y="163"/>
                    <a:pt x="386" y="163"/>
                    <a:pt x="386" y="163"/>
                  </a:cubicBezTo>
                  <a:cubicBezTo>
                    <a:pt x="384" y="164"/>
                    <a:pt x="384" y="164"/>
                    <a:pt x="384" y="164"/>
                  </a:cubicBezTo>
                  <a:cubicBezTo>
                    <a:pt x="383" y="165"/>
                    <a:pt x="383" y="165"/>
                    <a:pt x="383" y="165"/>
                  </a:cubicBezTo>
                  <a:cubicBezTo>
                    <a:pt x="381" y="165"/>
                    <a:pt x="381" y="165"/>
                    <a:pt x="381" y="165"/>
                  </a:cubicBezTo>
                  <a:cubicBezTo>
                    <a:pt x="380" y="164"/>
                    <a:pt x="380" y="164"/>
                    <a:pt x="380" y="164"/>
                  </a:cubicBezTo>
                  <a:cubicBezTo>
                    <a:pt x="378" y="165"/>
                    <a:pt x="378" y="165"/>
                    <a:pt x="378" y="165"/>
                  </a:cubicBezTo>
                  <a:cubicBezTo>
                    <a:pt x="377" y="164"/>
                    <a:pt x="377" y="164"/>
                    <a:pt x="377" y="164"/>
                  </a:cubicBezTo>
                  <a:cubicBezTo>
                    <a:pt x="376" y="165"/>
                    <a:pt x="376" y="165"/>
                    <a:pt x="376" y="165"/>
                  </a:cubicBezTo>
                  <a:cubicBezTo>
                    <a:pt x="375" y="165"/>
                    <a:pt x="375" y="165"/>
                    <a:pt x="375" y="165"/>
                  </a:cubicBezTo>
                  <a:cubicBezTo>
                    <a:pt x="374" y="165"/>
                    <a:pt x="374" y="165"/>
                    <a:pt x="374" y="165"/>
                  </a:cubicBezTo>
                  <a:cubicBezTo>
                    <a:pt x="373" y="167"/>
                    <a:pt x="373" y="167"/>
                    <a:pt x="373" y="167"/>
                  </a:cubicBezTo>
                  <a:cubicBezTo>
                    <a:pt x="373" y="168"/>
                    <a:pt x="373" y="168"/>
                    <a:pt x="373" y="168"/>
                  </a:cubicBezTo>
                  <a:cubicBezTo>
                    <a:pt x="370" y="168"/>
                    <a:pt x="370" y="168"/>
                    <a:pt x="370" y="168"/>
                  </a:cubicBezTo>
                  <a:cubicBezTo>
                    <a:pt x="370" y="169"/>
                    <a:pt x="370" y="169"/>
                    <a:pt x="370" y="169"/>
                  </a:cubicBezTo>
                  <a:cubicBezTo>
                    <a:pt x="368" y="169"/>
                    <a:pt x="368" y="169"/>
                    <a:pt x="368" y="169"/>
                  </a:cubicBezTo>
                  <a:cubicBezTo>
                    <a:pt x="368" y="169"/>
                    <a:pt x="368" y="169"/>
                    <a:pt x="368" y="169"/>
                  </a:cubicBezTo>
                  <a:cubicBezTo>
                    <a:pt x="366" y="170"/>
                    <a:pt x="366" y="170"/>
                    <a:pt x="366" y="170"/>
                  </a:cubicBezTo>
                  <a:cubicBezTo>
                    <a:pt x="364" y="170"/>
                    <a:pt x="364" y="170"/>
                    <a:pt x="364" y="170"/>
                  </a:cubicBezTo>
                  <a:cubicBezTo>
                    <a:pt x="363" y="169"/>
                    <a:pt x="363" y="169"/>
                    <a:pt x="363" y="169"/>
                  </a:cubicBezTo>
                  <a:cubicBezTo>
                    <a:pt x="361" y="169"/>
                    <a:pt x="361" y="169"/>
                    <a:pt x="361" y="169"/>
                  </a:cubicBezTo>
                  <a:cubicBezTo>
                    <a:pt x="359" y="169"/>
                    <a:pt x="359" y="169"/>
                    <a:pt x="359" y="169"/>
                  </a:cubicBezTo>
                  <a:cubicBezTo>
                    <a:pt x="356" y="169"/>
                    <a:pt x="356" y="169"/>
                    <a:pt x="356" y="169"/>
                  </a:cubicBezTo>
                  <a:cubicBezTo>
                    <a:pt x="353" y="168"/>
                    <a:pt x="353" y="168"/>
                    <a:pt x="353" y="168"/>
                  </a:cubicBezTo>
                  <a:cubicBezTo>
                    <a:pt x="351" y="168"/>
                    <a:pt x="351" y="168"/>
                    <a:pt x="351" y="168"/>
                  </a:cubicBezTo>
                  <a:cubicBezTo>
                    <a:pt x="350" y="166"/>
                    <a:pt x="350" y="166"/>
                    <a:pt x="350" y="166"/>
                  </a:cubicBezTo>
                  <a:cubicBezTo>
                    <a:pt x="348" y="164"/>
                    <a:pt x="348" y="164"/>
                    <a:pt x="348" y="164"/>
                  </a:cubicBezTo>
                  <a:close/>
                  <a:moveTo>
                    <a:pt x="244" y="219"/>
                  </a:moveTo>
                  <a:cubicBezTo>
                    <a:pt x="244" y="216"/>
                    <a:pt x="244" y="216"/>
                    <a:pt x="244" y="216"/>
                  </a:cubicBezTo>
                  <a:cubicBezTo>
                    <a:pt x="245" y="213"/>
                    <a:pt x="245" y="213"/>
                    <a:pt x="245" y="213"/>
                  </a:cubicBezTo>
                  <a:cubicBezTo>
                    <a:pt x="244" y="211"/>
                    <a:pt x="244" y="211"/>
                    <a:pt x="244" y="211"/>
                  </a:cubicBezTo>
                  <a:cubicBezTo>
                    <a:pt x="245" y="209"/>
                    <a:pt x="245" y="209"/>
                    <a:pt x="245" y="209"/>
                  </a:cubicBezTo>
                  <a:cubicBezTo>
                    <a:pt x="245" y="206"/>
                    <a:pt x="245" y="206"/>
                    <a:pt x="245" y="206"/>
                  </a:cubicBezTo>
                  <a:cubicBezTo>
                    <a:pt x="244" y="205"/>
                    <a:pt x="244" y="205"/>
                    <a:pt x="244" y="205"/>
                  </a:cubicBezTo>
                  <a:cubicBezTo>
                    <a:pt x="243" y="201"/>
                    <a:pt x="243" y="201"/>
                    <a:pt x="243" y="201"/>
                  </a:cubicBezTo>
                  <a:cubicBezTo>
                    <a:pt x="245" y="201"/>
                    <a:pt x="245" y="201"/>
                    <a:pt x="245" y="201"/>
                  </a:cubicBezTo>
                  <a:cubicBezTo>
                    <a:pt x="245" y="200"/>
                    <a:pt x="245" y="200"/>
                    <a:pt x="245" y="200"/>
                  </a:cubicBezTo>
                  <a:cubicBezTo>
                    <a:pt x="242" y="200"/>
                    <a:pt x="242" y="200"/>
                    <a:pt x="242" y="200"/>
                  </a:cubicBezTo>
                  <a:cubicBezTo>
                    <a:pt x="239" y="199"/>
                    <a:pt x="239" y="199"/>
                    <a:pt x="239" y="199"/>
                  </a:cubicBezTo>
                  <a:cubicBezTo>
                    <a:pt x="239" y="197"/>
                    <a:pt x="239" y="197"/>
                    <a:pt x="239" y="197"/>
                  </a:cubicBezTo>
                  <a:cubicBezTo>
                    <a:pt x="240" y="198"/>
                    <a:pt x="240" y="198"/>
                    <a:pt x="240" y="198"/>
                  </a:cubicBezTo>
                  <a:cubicBezTo>
                    <a:pt x="242" y="196"/>
                    <a:pt x="242" y="196"/>
                    <a:pt x="242" y="196"/>
                  </a:cubicBezTo>
                  <a:cubicBezTo>
                    <a:pt x="244" y="195"/>
                    <a:pt x="244" y="195"/>
                    <a:pt x="244" y="195"/>
                  </a:cubicBezTo>
                  <a:cubicBezTo>
                    <a:pt x="244" y="194"/>
                    <a:pt x="244" y="194"/>
                    <a:pt x="244" y="194"/>
                  </a:cubicBezTo>
                  <a:cubicBezTo>
                    <a:pt x="245" y="194"/>
                    <a:pt x="245" y="194"/>
                    <a:pt x="245" y="194"/>
                  </a:cubicBezTo>
                  <a:cubicBezTo>
                    <a:pt x="247" y="192"/>
                    <a:pt x="247" y="192"/>
                    <a:pt x="247" y="192"/>
                  </a:cubicBezTo>
                  <a:cubicBezTo>
                    <a:pt x="248" y="192"/>
                    <a:pt x="248" y="192"/>
                    <a:pt x="248" y="192"/>
                  </a:cubicBezTo>
                  <a:cubicBezTo>
                    <a:pt x="249" y="190"/>
                    <a:pt x="249" y="190"/>
                    <a:pt x="249" y="190"/>
                  </a:cubicBezTo>
                  <a:cubicBezTo>
                    <a:pt x="253" y="189"/>
                    <a:pt x="253" y="189"/>
                    <a:pt x="253" y="189"/>
                  </a:cubicBezTo>
                  <a:cubicBezTo>
                    <a:pt x="253" y="188"/>
                    <a:pt x="253" y="188"/>
                    <a:pt x="253" y="188"/>
                  </a:cubicBezTo>
                  <a:cubicBezTo>
                    <a:pt x="254" y="187"/>
                    <a:pt x="254" y="187"/>
                    <a:pt x="254" y="187"/>
                  </a:cubicBezTo>
                  <a:cubicBezTo>
                    <a:pt x="255" y="185"/>
                    <a:pt x="255" y="185"/>
                    <a:pt x="255" y="185"/>
                  </a:cubicBezTo>
                  <a:cubicBezTo>
                    <a:pt x="256" y="182"/>
                    <a:pt x="256" y="182"/>
                    <a:pt x="256" y="182"/>
                  </a:cubicBezTo>
                  <a:cubicBezTo>
                    <a:pt x="256" y="183"/>
                    <a:pt x="256" y="183"/>
                    <a:pt x="256" y="183"/>
                  </a:cubicBezTo>
                  <a:cubicBezTo>
                    <a:pt x="261" y="184"/>
                    <a:pt x="261" y="184"/>
                    <a:pt x="261" y="184"/>
                  </a:cubicBezTo>
                  <a:cubicBezTo>
                    <a:pt x="261" y="182"/>
                    <a:pt x="261" y="182"/>
                    <a:pt x="261" y="182"/>
                  </a:cubicBezTo>
                  <a:cubicBezTo>
                    <a:pt x="260" y="179"/>
                    <a:pt x="260" y="179"/>
                    <a:pt x="260" y="179"/>
                  </a:cubicBezTo>
                  <a:cubicBezTo>
                    <a:pt x="260" y="178"/>
                    <a:pt x="260" y="178"/>
                    <a:pt x="260" y="178"/>
                  </a:cubicBezTo>
                  <a:cubicBezTo>
                    <a:pt x="262" y="177"/>
                    <a:pt x="262" y="177"/>
                    <a:pt x="262" y="177"/>
                  </a:cubicBezTo>
                  <a:cubicBezTo>
                    <a:pt x="266" y="174"/>
                    <a:pt x="266" y="174"/>
                    <a:pt x="266" y="174"/>
                  </a:cubicBezTo>
                  <a:cubicBezTo>
                    <a:pt x="268" y="172"/>
                    <a:pt x="268" y="172"/>
                    <a:pt x="268" y="172"/>
                  </a:cubicBezTo>
                  <a:cubicBezTo>
                    <a:pt x="271" y="170"/>
                    <a:pt x="271" y="170"/>
                    <a:pt x="271" y="170"/>
                  </a:cubicBezTo>
                  <a:cubicBezTo>
                    <a:pt x="272" y="169"/>
                    <a:pt x="272" y="169"/>
                    <a:pt x="272" y="169"/>
                  </a:cubicBezTo>
                  <a:cubicBezTo>
                    <a:pt x="274" y="167"/>
                    <a:pt x="274" y="167"/>
                    <a:pt x="274" y="167"/>
                  </a:cubicBezTo>
                  <a:cubicBezTo>
                    <a:pt x="276" y="167"/>
                    <a:pt x="276" y="167"/>
                    <a:pt x="276" y="167"/>
                  </a:cubicBezTo>
                  <a:cubicBezTo>
                    <a:pt x="277" y="165"/>
                    <a:pt x="277" y="165"/>
                    <a:pt x="277" y="165"/>
                  </a:cubicBezTo>
                  <a:cubicBezTo>
                    <a:pt x="276" y="164"/>
                    <a:pt x="276" y="164"/>
                    <a:pt x="276" y="164"/>
                  </a:cubicBezTo>
                  <a:cubicBezTo>
                    <a:pt x="277" y="160"/>
                    <a:pt x="277" y="160"/>
                    <a:pt x="277" y="160"/>
                  </a:cubicBezTo>
                  <a:cubicBezTo>
                    <a:pt x="277" y="158"/>
                    <a:pt x="277" y="158"/>
                    <a:pt x="277" y="158"/>
                  </a:cubicBezTo>
                  <a:cubicBezTo>
                    <a:pt x="278" y="156"/>
                    <a:pt x="278" y="156"/>
                    <a:pt x="278" y="156"/>
                  </a:cubicBezTo>
                  <a:cubicBezTo>
                    <a:pt x="277" y="155"/>
                    <a:pt x="277" y="155"/>
                    <a:pt x="277" y="155"/>
                  </a:cubicBezTo>
                  <a:cubicBezTo>
                    <a:pt x="277" y="154"/>
                    <a:pt x="277" y="154"/>
                    <a:pt x="277" y="154"/>
                  </a:cubicBezTo>
                  <a:cubicBezTo>
                    <a:pt x="280" y="153"/>
                    <a:pt x="280" y="153"/>
                    <a:pt x="280" y="153"/>
                  </a:cubicBezTo>
                  <a:cubicBezTo>
                    <a:pt x="281" y="153"/>
                    <a:pt x="281" y="153"/>
                    <a:pt x="281" y="153"/>
                  </a:cubicBezTo>
                  <a:cubicBezTo>
                    <a:pt x="287" y="153"/>
                    <a:pt x="287" y="153"/>
                    <a:pt x="287" y="153"/>
                  </a:cubicBezTo>
                  <a:cubicBezTo>
                    <a:pt x="288" y="153"/>
                    <a:pt x="288" y="153"/>
                    <a:pt x="288" y="153"/>
                  </a:cubicBezTo>
                  <a:cubicBezTo>
                    <a:pt x="294" y="153"/>
                    <a:pt x="294" y="153"/>
                    <a:pt x="294" y="153"/>
                  </a:cubicBezTo>
                  <a:cubicBezTo>
                    <a:pt x="298" y="152"/>
                    <a:pt x="298" y="152"/>
                    <a:pt x="298" y="152"/>
                  </a:cubicBezTo>
                  <a:cubicBezTo>
                    <a:pt x="303" y="153"/>
                    <a:pt x="303" y="153"/>
                    <a:pt x="303" y="153"/>
                  </a:cubicBezTo>
                  <a:cubicBezTo>
                    <a:pt x="302" y="155"/>
                    <a:pt x="302" y="155"/>
                    <a:pt x="302" y="155"/>
                  </a:cubicBezTo>
                  <a:cubicBezTo>
                    <a:pt x="303" y="156"/>
                    <a:pt x="303" y="156"/>
                    <a:pt x="303" y="156"/>
                  </a:cubicBezTo>
                  <a:cubicBezTo>
                    <a:pt x="305" y="158"/>
                    <a:pt x="305" y="158"/>
                    <a:pt x="305" y="158"/>
                  </a:cubicBezTo>
                  <a:cubicBezTo>
                    <a:pt x="309" y="160"/>
                    <a:pt x="309" y="160"/>
                    <a:pt x="309" y="160"/>
                  </a:cubicBezTo>
                  <a:cubicBezTo>
                    <a:pt x="309" y="162"/>
                    <a:pt x="309" y="162"/>
                    <a:pt x="309" y="162"/>
                  </a:cubicBezTo>
                  <a:cubicBezTo>
                    <a:pt x="308" y="163"/>
                    <a:pt x="308" y="163"/>
                    <a:pt x="308" y="163"/>
                  </a:cubicBezTo>
                  <a:cubicBezTo>
                    <a:pt x="310" y="163"/>
                    <a:pt x="310" y="163"/>
                    <a:pt x="310" y="163"/>
                  </a:cubicBezTo>
                  <a:cubicBezTo>
                    <a:pt x="311" y="162"/>
                    <a:pt x="311" y="162"/>
                    <a:pt x="311" y="162"/>
                  </a:cubicBezTo>
                  <a:cubicBezTo>
                    <a:pt x="313" y="163"/>
                    <a:pt x="313" y="163"/>
                    <a:pt x="313" y="163"/>
                  </a:cubicBezTo>
                  <a:cubicBezTo>
                    <a:pt x="312" y="165"/>
                    <a:pt x="312" y="165"/>
                    <a:pt x="312" y="165"/>
                  </a:cubicBezTo>
                  <a:cubicBezTo>
                    <a:pt x="310" y="168"/>
                    <a:pt x="310" y="168"/>
                    <a:pt x="310" y="168"/>
                  </a:cubicBezTo>
                  <a:cubicBezTo>
                    <a:pt x="310" y="169"/>
                    <a:pt x="310" y="169"/>
                    <a:pt x="310" y="169"/>
                  </a:cubicBezTo>
                  <a:cubicBezTo>
                    <a:pt x="313" y="167"/>
                    <a:pt x="313" y="167"/>
                    <a:pt x="313" y="167"/>
                  </a:cubicBezTo>
                  <a:cubicBezTo>
                    <a:pt x="313" y="165"/>
                    <a:pt x="313" y="165"/>
                    <a:pt x="313" y="165"/>
                  </a:cubicBezTo>
                  <a:cubicBezTo>
                    <a:pt x="315" y="163"/>
                    <a:pt x="315" y="163"/>
                    <a:pt x="315" y="163"/>
                  </a:cubicBezTo>
                  <a:cubicBezTo>
                    <a:pt x="317" y="164"/>
                    <a:pt x="317" y="164"/>
                    <a:pt x="317" y="164"/>
                  </a:cubicBezTo>
                  <a:cubicBezTo>
                    <a:pt x="319" y="163"/>
                    <a:pt x="319" y="163"/>
                    <a:pt x="319" y="163"/>
                  </a:cubicBezTo>
                  <a:cubicBezTo>
                    <a:pt x="320" y="163"/>
                    <a:pt x="320" y="163"/>
                    <a:pt x="320" y="163"/>
                  </a:cubicBezTo>
                  <a:cubicBezTo>
                    <a:pt x="321" y="165"/>
                    <a:pt x="321" y="165"/>
                    <a:pt x="321" y="165"/>
                  </a:cubicBezTo>
                  <a:cubicBezTo>
                    <a:pt x="324" y="168"/>
                    <a:pt x="324" y="168"/>
                    <a:pt x="324" y="168"/>
                  </a:cubicBezTo>
                  <a:cubicBezTo>
                    <a:pt x="325" y="173"/>
                    <a:pt x="325" y="173"/>
                    <a:pt x="325" y="173"/>
                  </a:cubicBezTo>
                  <a:cubicBezTo>
                    <a:pt x="324" y="174"/>
                    <a:pt x="324" y="174"/>
                    <a:pt x="324" y="174"/>
                  </a:cubicBezTo>
                  <a:cubicBezTo>
                    <a:pt x="325" y="177"/>
                    <a:pt x="325" y="177"/>
                    <a:pt x="325" y="177"/>
                  </a:cubicBezTo>
                  <a:cubicBezTo>
                    <a:pt x="325" y="180"/>
                    <a:pt x="325" y="180"/>
                    <a:pt x="325" y="180"/>
                  </a:cubicBezTo>
                  <a:cubicBezTo>
                    <a:pt x="324" y="181"/>
                    <a:pt x="324" y="181"/>
                    <a:pt x="324" y="181"/>
                  </a:cubicBezTo>
                  <a:cubicBezTo>
                    <a:pt x="325" y="182"/>
                    <a:pt x="325" y="182"/>
                    <a:pt x="325" y="182"/>
                  </a:cubicBezTo>
                  <a:cubicBezTo>
                    <a:pt x="325" y="184"/>
                    <a:pt x="325" y="184"/>
                    <a:pt x="325" y="184"/>
                  </a:cubicBezTo>
                  <a:cubicBezTo>
                    <a:pt x="326" y="185"/>
                    <a:pt x="326" y="185"/>
                    <a:pt x="326" y="185"/>
                  </a:cubicBezTo>
                  <a:cubicBezTo>
                    <a:pt x="324" y="187"/>
                    <a:pt x="324" y="187"/>
                    <a:pt x="324" y="187"/>
                  </a:cubicBezTo>
                  <a:cubicBezTo>
                    <a:pt x="321" y="188"/>
                    <a:pt x="321" y="188"/>
                    <a:pt x="321" y="188"/>
                  </a:cubicBezTo>
                  <a:cubicBezTo>
                    <a:pt x="320" y="189"/>
                    <a:pt x="320" y="189"/>
                    <a:pt x="320" y="189"/>
                  </a:cubicBezTo>
                  <a:cubicBezTo>
                    <a:pt x="316" y="189"/>
                    <a:pt x="316" y="189"/>
                    <a:pt x="316" y="189"/>
                  </a:cubicBezTo>
                  <a:cubicBezTo>
                    <a:pt x="313" y="189"/>
                    <a:pt x="313" y="189"/>
                    <a:pt x="313" y="189"/>
                  </a:cubicBezTo>
                  <a:cubicBezTo>
                    <a:pt x="308" y="191"/>
                    <a:pt x="308" y="191"/>
                    <a:pt x="308" y="191"/>
                  </a:cubicBezTo>
                  <a:cubicBezTo>
                    <a:pt x="305" y="191"/>
                    <a:pt x="305" y="191"/>
                    <a:pt x="305" y="191"/>
                  </a:cubicBezTo>
                  <a:cubicBezTo>
                    <a:pt x="301" y="193"/>
                    <a:pt x="301" y="193"/>
                    <a:pt x="301" y="193"/>
                  </a:cubicBezTo>
                  <a:cubicBezTo>
                    <a:pt x="300" y="193"/>
                    <a:pt x="300" y="193"/>
                    <a:pt x="300" y="193"/>
                  </a:cubicBezTo>
                  <a:cubicBezTo>
                    <a:pt x="298" y="195"/>
                    <a:pt x="298" y="195"/>
                    <a:pt x="298" y="195"/>
                  </a:cubicBezTo>
                  <a:cubicBezTo>
                    <a:pt x="295" y="195"/>
                    <a:pt x="295" y="195"/>
                    <a:pt x="295" y="195"/>
                  </a:cubicBezTo>
                  <a:cubicBezTo>
                    <a:pt x="294" y="196"/>
                    <a:pt x="294" y="196"/>
                    <a:pt x="294" y="196"/>
                  </a:cubicBezTo>
                  <a:cubicBezTo>
                    <a:pt x="293" y="195"/>
                    <a:pt x="293" y="195"/>
                    <a:pt x="293" y="195"/>
                  </a:cubicBezTo>
                  <a:cubicBezTo>
                    <a:pt x="292" y="195"/>
                    <a:pt x="292" y="195"/>
                    <a:pt x="292" y="195"/>
                  </a:cubicBezTo>
                  <a:cubicBezTo>
                    <a:pt x="289" y="196"/>
                    <a:pt x="289" y="196"/>
                    <a:pt x="289" y="196"/>
                  </a:cubicBezTo>
                  <a:cubicBezTo>
                    <a:pt x="288" y="198"/>
                    <a:pt x="288" y="198"/>
                    <a:pt x="288" y="198"/>
                  </a:cubicBezTo>
                  <a:cubicBezTo>
                    <a:pt x="286" y="200"/>
                    <a:pt x="286" y="200"/>
                    <a:pt x="286" y="200"/>
                  </a:cubicBezTo>
                  <a:cubicBezTo>
                    <a:pt x="285" y="200"/>
                    <a:pt x="285" y="200"/>
                    <a:pt x="285" y="200"/>
                  </a:cubicBezTo>
                  <a:cubicBezTo>
                    <a:pt x="285" y="202"/>
                    <a:pt x="285" y="202"/>
                    <a:pt x="285" y="202"/>
                  </a:cubicBezTo>
                  <a:cubicBezTo>
                    <a:pt x="283" y="203"/>
                    <a:pt x="283" y="203"/>
                    <a:pt x="283" y="203"/>
                  </a:cubicBezTo>
                  <a:cubicBezTo>
                    <a:pt x="281" y="205"/>
                    <a:pt x="281" y="205"/>
                    <a:pt x="281" y="205"/>
                  </a:cubicBezTo>
                  <a:cubicBezTo>
                    <a:pt x="278" y="204"/>
                    <a:pt x="278" y="204"/>
                    <a:pt x="278" y="204"/>
                  </a:cubicBezTo>
                  <a:cubicBezTo>
                    <a:pt x="277" y="202"/>
                    <a:pt x="277" y="202"/>
                    <a:pt x="277" y="202"/>
                  </a:cubicBezTo>
                  <a:cubicBezTo>
                    <a:pt x="276" y="204"/>
                    <a:pt x="276" y="204"/>
                    <a:pt x="276" y="204"/>
                  </a:cubicBezTo>
                  <a:cubicBezTo>
                    <a:pt x="275" y="206"/>
                    <a:pt x="275" y="206"/>
                    <a:pt x="275" y="206"/>
                  </a:cubicBezTo>
                  <a:cubicBezTo>
                    <a:pt x="273" y="207"/>
                    <a:pt x="273" y="207"/>
                    <a:pt x="273" y="207"/>
                  </a:cubicBezTo>
                  <a:cubicBezTo>
                    <a:pt x="271" y="209"/>
                    <a:pt x="271" y="209"/>
                    <a:pt x="271" y="209"/>
                  </a:cubicBezTo>
                  <a:cubicBezTo>
                    <a:pt x="271" y="210"/>
                    <a:pt x="271" y="210"/>
                    <a:pt x="271" y="210"/>
                  </a:cubicBezTo>
                  <a:cubicBezTo>
                    <a:pt x="269" y="213"/>
                    <a:pt x="269" y="213"/>
                    <a:pt x="269" y="213"/>
                  </a:cubicBezTo>
                  <a:cubicBezTo>
                    <a:pt x="269" y="214"/>
                    <a:pt x="269" y="214"/>
                    <a:pt x="269" y="214"/>
                  </a:cubicBezTo>
                  <a:cubicBezTo>
                    <a:pt x="266" y="216"/>
                    <a:pt x="266" y="216"/>
                    <a:pt x="266" y="216"/>
                  </a:cubicBezTo>
                  <a:cubicBezTo>
                    <a:pt x="265" y="218"/>
                    <a:pt x="265" y="218"/>
                    <a:pt x="265" y="218"/>
                  </a:cubicBezTo>
                  <a:cubicBezTo>
                    <a:pt x="262" y="218"/>
                    <a:pt x="262" y="218"/>
                    <a:pt x="262" y="218"/>
                  </a:cubicBezTo>
                  <a:cubicBezTo>
                    <a:pt x="260" y="219"/>
                    <a:pt x="260" y="219"/>
                    <a:pt x="260" y="219"/>
                  </a:cubicBezTo>
                  <a:cubicBezTo>
                    <a:pt x="259" y="219"/>
                    <a:pt x="259" y="219"/>
                    <a:pt x="259" y="219"/>
                  </a:cubicBezTo>
                  <a:cubicBezTo>
                    <a:pt x="258" y="217"/>
                    <a:pt x="258" y="217"/>
                    <a:pt x="258" y="217"/>
                  </a:cubicBezTo>
                  <a:cubicBezTo>
                    <a:pt x="259" y="216"/>
                    <a:pt x="259" y="216"/>
                    <a:pt x="259" y="216"/>
                  </a:cubicBezTo>
                  <a:cubicBezTo>
                    <a:pt x="259" y="214"/>
                    <a:pt x="259" y="214"/>
                    <a:pt x="259" y="214"/>
                  </a:cubicBezTo>
                  <a:cubicBezTo>
                    <a:pt x="258" y="213"/>
                    <a:pt x="258" y="213"/>
                    <a:pt x="258" y="213"/>
                  </a:cubicBezTo>
                  <a:cubicBezTo>
                    <a:pt x="256" y="215"/>
                    <a:pt x="256" y="215"/>
                    <a:pt x="256" y="215"/>
                  </a:cubicBezTo>
                  <a:cubicBezTo>
                    <a:pt x="256" y="215"/>
                    <a:pt x="256" y="215"/>
                    <a:pt x="256" y="215"/>
                  </a:cubicBezTo>
                  <a:cubicBezTo>
                    <a:pt x="255" y="216"/>
                    <a:pt x="255" y="216"/>
                    <a:pt x="255" y="216"/>
                  </a:cubicBezTo>
                  <a:cubicBezTo>
                    <a:pt x="253" y="218"/>
                    <a:pt x="253" y="218"/>
                    <a:pt x="253" y="218"/>
                  </a:cubicBezTo>
                  <a:cubicBezTo>
                    <a:pt x="251" y="219"/>
                    <a:pt x="251" y="219"/>
                    <a:pt x="251" y="219"/>
                  </a:cubicBezTo>
                  <a:cubicBezTo>
                    <a:pt x="249" y="219"/>
                    <a:pt x="249" y="219"/>
                    <a:pt x="249" y="219"/>
                  </a:cubicBezTo>
                  <a:cubicBezTo>
                    <a:pt x="247" y="219"/>
                    <a:pt x="247" y="219"/>
                    <a:pt x="247" y="219"/>
                  </a:cubicBezTo>
                  <a:cubicBezTo>
                    <a:pt x="246" y="220"/>
                    <a:pt x="246" y="220"/>
                    <a:pt x="246" y="220"/>
                  </a:cubicBezTo>
                  <a:cubicBezTo>
                    <a:pt x="245" y="220"/>
                    <a:pt x="245" y="220"/>
                    <a:pt x="245" y="220"/>
                  </a:cubicBezTo>
                  <a:cubicBezTo>
                    <a:pt x="244" y="220"/>
                    <a:pt x="244" y="220"/>
                    <a:pt x="244" y="220"/>
                  </a:cubicBezTo>
                  <a:cubicBezTo>
                    <a:pt x="244" y="219"/>
                    <a:pt x="244" y="219"/>
                    <a:pt x="244" y="219"/>
                  </a:cubicBezTo>
                  <a:close/>
                  <a:moveTo>
                    <a:pt x="467" y="193"/>
                  </a:moveTo>
                  <a:cubicBezTo>
                    <a:pt x="468" y="193"/>
                    <a:pt x="468" y="193"/>
                    <a:pt x="468" y="193"/>
                  </a:cubicBezTo>
                  <a:cubicBezTo>
                    <a:pt x="469" y="195"/>
                    <a:pt x="469" y="195"/>
                    <a:pt x="469" y="195"/>
                  </a:cubicBezTo>
                  <a:cubicBezTo>
                    <a:pt x="468" y="196"/>
                    <a:pt x="468" y="196"/>
                    <a:pt x="468" y="196"/>
                  </a:cubicBezTo>
                  <a:cubicBezTo>
                    <a:pt x="468" y="197"/>
                    <a:pt x="468" y="197"/>
                    <a:pt x="468" y="197"/>
                  </a:cubicBezTo>
                  <a:cubicBezTo>
                    <a:pt x="467" y="196"/>
                    <a:pt x="467" y="196"/>
                    <a:pt x="467" y="196"/>
                  </a:cubicBezTo>
                  <a:cubicBezTo>
                    <a:pt x="466" y="194"/>
                    <a:pt x="466" y="194"/>
                    <a:pt x="466" y="194"/>
                  </a:cubicBezTo>
                  <a:cubicBezTo>
                    <a:pt x="467" y="193"/>
                    <a:pt x="467" y="193"/>
                    <a:pt x="467" y="193"/>
                  </a:cubicBezTo>
                  <a:close/>
                  <a:moveTo>
                    <a:pt x="450" y="193"/>
                  </a:moveTo>
                  <a:cubicBezTo>
                    <a:pt x="451" y="191"/>
                    <a:pt x="451" y="191"/>
                    <a:pt x="451" y="191"/>
                  </a:cubicBezTo>
                  <a:cubicBezTo>
                    <a:pt x="453" y="190"/>
                    <a:pt x="453" y="190"/>
                    <a:pt x="453" y="190"/>
                  </a:cubicBezTo>
                  <a:cubicBezTo>
                    <a:pt x="454" y="191"/>
                    <a:pt x="454" y="191"/>
                    <a:pt x="454" y="191"/>
                  </a:cubicBezTo>
                  <a:cubicBezTo>
                    <a:pt x="454" y="192"/>
                    <a:pt x="454" y="192"/>
                    <a:pt x="454" y="192"/>
                  </a:cubicBezTo>
                  <a:cubicBezTo>
                    <a:pt x="453" y="192"/>
                    <a:pt x="453" y="192"/>
                    <a:pt x="453" y="192"/>
                  </a:cubicBezTo>
                  <a:cubicBezTo>
                    <a:pt x="451" y="193"/>
                    <a:pt x="451" y="193"/>
                    <a:pt x="451" y="193"/>
                  </a:cubicBezTo>
                  <a:cubicBezTo>
                    <a:pt x="450" y="193"/>
                    <a:pt x="450" y="193"/>
                    <a:pt x="450" y="193"/>
                  </a:cubicBezTo>
                  <a:close/>
                  <a:moveTo>
                    <a:pt x="433" y="203"/>
                  </a:moveTo>
                  <a:cubicBezTo>
                    <a:pt x="434" y="204"/>
                    <a:pt x="434" y="204"/>
                    <a:pt x="434" y="204"/>
                  </a:cubicBezTo>
                  <a:cubicBezTo>
                    <a:pt x="436" y="205"/>
                    <a:pt x="436" y="205"/>
                    <a:pt x="436" y="205"/>
                  </a:cubicBezTo>
                  <a:cubicBezTo>
                    <a:pt x="438" y="206"/>
                    <a:pt x="438" y="206"/>
                    <a:pt x="438" y="206"/>
                  </a:cubicBezTo>
                  <a:cubicBezTo>
                    <a:pt x="439" y="205"/>
                    <a:pt x="439" y="205"/>
                    <a:pt x="439" y="205"/>
                  </a:cubicBezTo>
                  <a:cubicBezTo>
                    <a:pt x="441" y="206"/>
                    <a:pt x="441" y="206"/>
                    <a:pt x="441" y="206"/>
                  </a:cubicBezTo>
                  <a:cubicBezTo>
                    <a:pt x="443" y="205"/>
                    <a:pt x="443" y="205"/>
                    <a:pt x="443" y="205"/>
                  </a:cubicBezTo>
                  <a:cubicBezTo>
                    <a:pt x="444" y="205"/>
                    <a:pt x="444" y="205"/>
                    <a:pt x="444" y="205"/>
                  </a:cubicBezTo>
                  <a:cubicBezTo>
                    <a:pt x="445" y="205"/>
                    <a:pt x="445" y="205"/>
                    <a:pt x="445" y="205"/>
                  </a:cubicBezTo>
                  <a:cubicBezTo>
                    <a:pt x="447" y="204"/>
                    <a:pt x="447" y="204"/>
                    <a:pt x="447" y="204"/>
                  </a:cubicBezTo>
                  <a:cubicBezTo>
                    <a:pt x="449" y="204"/>
                    <a:pt x="449" y="204"/>
                    <a:pt x="449" y="204"/>
                  </a:cubicBezTo>
                  <a:cubicBezTo>
                    <a:pt x="449" y="202"/>
                    <a:pt x="449" y="202"/>
                    <a:pt x="449" y="202"/>
                  </a:cubicBezTo>
                  <a:cubicBezTo>
                    <a:pt x="446" y="201"/>
                    <a:pt x="446" y="201"/>
                    <a:pt x="446" y="201"/>
                  </a:cubicBezTo>
                  <a:cubicBezTo>
                    <a:pt x="445" y="202"/>
                    <a:pt x="445" y="202"/>
                    <a:pt x="445" y="202"/>
                  </a:cubicBezTo>
                  <a:cubicBezTo>
                    <a:pt x="443" y="202"/>
                    <a:pt x="443" y="202"/>
                    <a:pt x="443" y="202"/>
                  </a:cubicBezTo>
                  <a:cubicBezTo>
                    <a:pt x="442" y="202"/>
                    <a:pt x="442" y="202"/>
                    <a:pt x="442" y="202"/>
                  </a:cubicBezTo>
                  <a:cubicBezTo>
                    <a:pt x="440" y="203"/>
                    <a:pt x="440" y="203"/>
                    <a:pt x="440" y="203"/>
                  </a:cubicBezTo>
                  <a:cubicBezTo>
                    <a:pt x="438" y="201"/>
                    <a:pt x="438" y="201"/>
                    <a:pt x="438" y="201"/>
                  </a:cubicBezTo>
                  <a:cubicBezTo>
                    <a:pt x="436" y="203"/>
                    <a:pt x="436" y="203"/>
                    <a:pt x="436" y="203"/>
                  </a:cubicBezTo>
                  <a:cubicBezTo>
                    <a:pt x="434" y="203"/>
                    <a:pt x="434" y="203"/>
                    <a:pt x="434" y="203"/>
                  </a:cubicBezTo>
                  <a:cubicBezTo>
                    <a:pt x="433" y="203"/>
                    <a:pt x="433" y="203"/>
                    <a:pt x="433" y="203"/>
                  </a:cubicBezTo>
                  <a:close/>
                  <a:moveTo>
                    <a:pt x="423" y="264"/>
                  </a:moveTo>
                  <a:cubicBezTo>
                    <a:pt x="423" y="263"/>
                    <a:pt x="423" y="263"/>
                    <a:pt x="423" y="263"/>
                  </a:cubicBezTo>
                  <a:cubicBezTo>
                    <a:pt x="423" y="262"/>
                    <a:pt x="423" y="262"/>
                    <a:pt x="423" y="262"/>
                  </a:cubicBezTo>
                  <a:cubicBezTo>
                    <a:pt x="424" y="262"/>
                    <a:pt x="424" y="262"/>
                    <a:pt x="424" y="262"/>
                  </a:cubicBezTo>
                  <a:cubicBezTo>
                    <a:pt x="424" y="264"/>
                    <a:pt x="424" y="264"/>
                    <a:pt x="424" y="264"/>
                  </a:cubicBezTo>
                  <a:cubicBezTo>
                    <a:pt x="423" y="264"/>
                    <a:pt x="423" y="264"/>
                    <a:pt x="423" y="264"/>
                  </a:cubicBezTo>
                  <a:close/>
                  <a:moveTo>
                    <a:pt x="413" y="262"/>
                  </a:moveTo>
                  <a:cubicBezTo>
                    <a:pt x="412" y="261"/>
                    <a:pt x="412" y="261"/>
                    <a:pt x="412" y="261"/>
                  </a:cubicBezTo>
                  <a:cubicBezTo>
                    <a:pt x="412" y="259"/>
                    <a:pt x="412" y="259"/>
                    <a:pt x="412" y="259"/>
                  </a:cubicBezTo>
                  <a:cubicBezTo>
                    <a:pt x="411" y="259"/>
                    <a:pt x="411" y="259"/>
                    <a:pt x="411" y="259"/>
                  </a:cubicBezTo>
                  <a:cubicBezTo>
                    <a:pt x="410" y="260"/>
                    <a:pt x="410" y="260"/>
                    <a:pt x="410" y="260"/>
                  </a:cubicBezTo>
                  <a:cubicBezTo>
                    <a:pt x="410" y="259"/>
                    <a:pt x="410" y="259"/>
                    <a:pt x="410" y="259"/>
                  </a:cubicBezTo>
                  <a:cubicBezTo>
                    <a:pt x="410" y="257"/>
                    <a:pt x="410" y="257"/>
                    <a:pt x="410" y="257"/>
                  </a:cubicBezTo>
                  <a:cubicBezTo>
                    <a:pt x="410" y="255"/>
                    <a:pt x="410" y="255"/>
                    <a:pt x="410" y="255"/>
                  </a:cubicBezTo>
                  <a:cubicBezTo>
                    <a:pt x="409" y="254"/>
                    <a:pt x="409" y="254"/>
                    <a:pt x="409" y="254"/>
                  </a:cubicBezTo>
                  <a:cubicBezTo>
                    <a:pt x="410" y="252"/>
                    <a:pt x="410" y="252"/>
                    <a:pt x="410" y="252"/>
                  </a:cubicBezTo>
                  <a:cubicBezTo>
                    <a:pt x="409" y="249"/>
                    <a:pt x="409" y="249"/>
                    <a:pt x="409" y="249"/>
                  </a:cubicBezTo>
                  <a:cubicBezTo>
                    <a:pt x="410" y="248"/>
                    <a:pt x="410" y="248"/>
                    <a:pt x="410" y="248"/>
                  </a:cubicBezTo>
                  <a:cubicBezTo>
                    <a:pt x="409" y="248"/>
                    <a:pt x="409" y="248"/>
                    <a:pt x="409" y="248"/>
                  </a:cubicBezTo>
                  <a:cubicBezTo>
                    <a:pt x="408" y="246"/>
                    <a:pt x="408" y="246"/>
                    <a:pt x="408" y="246"/>
                  </a:cubicBezTo>
                  <a:cubicBezTo>
                    <a:pt x="408" y="245"/>
                    <a:pt x="408" y="245"/>
                    <a:pt x="408" y="245"/>
                  </a:cubicBezTo>
                  <a:cubicBezTo>
                    <a:pt x="406" y="243"/>
                    <a:pt x="406" y="243"/>
                    <a:pt x="406" y="243"/>
                  </a:cubicBezTo>
                  <a:cubicBezTo>
                    <a:pt x="406" y="240"/>
                    <a:pt x="406" y="240"/>
                    <a:pt x="406" y="240"/>
                  </a:cubicBezTo>
                  <a:cubicBezTo>
                    <a:pt x="405" y="238"/>
                    <a:pt x="405" y="238"/>
                    <a:pt x="405" y="238"/>
                  </a:cubicBezTo>
                  <a:cubicBezTo>
                    <a:pt x="404" y="238"/>
                    <a:pt x="404" y="238"/>
                    <a:pt x="404" y="238"/>
                  </a:cubicBezTo>
                  <a:cubicBezTo>
                    <a:pt x="404" y="237"/>
                    <a:pt x="404" y="237"/>
                    <a:pt x="404" y="237"/>
                  </a:cubicBezTo>
                  <a:cubicBezTo>
                    <a:pt x="404" y="235"/>
                    <a:pt x="404" y="235"/>
                    <a:pt x="404" y="235"/>
                  </a:cubicBezTo>
                  <a:cubicBezTo>
                    <a:pt x="403" y="235"/>
                    <a:pt x="403" y="235"/>
                    <a:pt x="403" y="235"/>
                  </a:cubicBezTo>
                  <a:cubicBezTo>
                    <a:pt x="402" y="236"/>
                    <a:pt x="402" y="236"/>
                    <a:pt x="402" y="236"/>
                  </a:cubicBezTo>
                  <a:cubicBezTo>
                    <a:pt x="401" y="235"/>
                    <a:pt x="401" y="235"/>
                    <a:pt x="401" y="235"/>
                  </a:cubicBezTo>
                  <a:cubicBezTo>
                    <a:pt x="400" y="235"/>
                    <a:pt x="400" y="235"/>
                    <a:pt x="400" y="235"/>
                  </a:cubicBezTo>
                  <a:cubicBezTo>
                    <a:pt x="399" y="234"/>
                    <a:pt x="399" y="234"/>
                    <a:pt x="399" y="234"/>
                  </a:cubicBezTo>
                  <a:cubicBezTo>
                    <a:pt x="399" y="232"/>
                    <a:pt x="399" y="232"/>
                    <a:pt x="399" y="232"/>
                  </a:cubicBezTo>
                  <a:cubicBezTo>
                    <a:pt x="401" y="232"/>
                    <a:pt x="401" y="232"/>
                    <a:pt x="401" y="232"/>
                  </a:cubicBezTo>
                  <a:cubicBezTo>
                    <a:pt x="401" y="229"/>
                    <a:pt x="401" y="229"/>
                    <a:pt x="401" y="229"/>
                  </a:cubicBezTo>
                  <a:cubicBezTo>
                    <a:pt x="400" y="228"/>
                    <a:pt x="400" y="228"/>
                    <a:pt x="400" y="228"/>
                  </a:cubicBezTo>
                  <a:cubicBezTo>
                    <a:pt x="401" y="227"/>
                    <a:pt x="401" y="227"/>
                    <a:pt x="401" y="227"/>
                  </a:cubicBezTo>
                  <a:cubicBezTo>
                    <a:pt x="401" y="224"/>
                    <a:pt x="401" y="224"/>
                    <a:pt x="401" y="224"/>
                  </a:cubicBezTo>
                  <a:cubicBezTo>
                    <a:pt x="400" y="223"/>
                    <a:pt x="400" y="223"/>
                    <a:pt x="400" y="223"/>
                  </a:cubicBezTo>
                  <a:cubicBezTo>
                    <a:pt x="402" y="220"/>
                    <a:pt x="402" y="220"/>
                    <a:pt x="402" y="220"/>
                  </a:cubicBezTo>
                  <a:cubicBezTo>
                    <a:pt x="404" y="219"/>
                    <a:pt x="404" y="219"/>
                    <a:pt x="404" y="219"/>
                  </a:cubicBezTo>
                  <a:cubicBezTo>
                    <a:pt x="404" y="218"/>
                    <a:pt x="404" y="218"/>
                    <a:pt x="404" y="218"/>
                  </a:cubicBezTo>
                  <a:cubicBezTo>
                    <a:pt x="405" y="218"/>
                    <a:pt x="405" y="218"/>
                    <a:pt x="405" y="218"/>
                  </a:cubicBezTo>
                  <a:cubicBezTo>
                    <a:pt x="406" y="219"/>
                    <a:pt x="406" y="219"/>
                    <a:pt x="406" y="219"/>
                  </a:cubicBezTo>
                  <a:cubicBezTo>
                    <a:pt x="408" y="218"/>
                    <a:pt x="408" y="218"/>
                    <a:pt x="408" y="218"/>
                  </a:cubicBezTo>
                  <a:cubicBezTo>
                    <a:pt x="410" y="218"/>
                    <a:pt x="410" y="218"/>
                    <a:pt x="410" y="218"/>
                  </a:cubicBezTo>
                  <a:cubicBezTo>
                    <a:pt x="411" y="220"/>
                    <a:pt x="411" y="220"/>
                    <a:pt x="411" y="220"/>
                  </a:cubicBezTo>
                  <a:cubicBezTo>
                    <a:pt x="410" y="220"/>
                    <a:pt x="410" y="220"/>
                    <a:pt x="410" y="220"/>
                  </a:cubicBezTo>
                  <a:cubicBezTo>
                    <a:pt x="409" y="221"/>
                    <a:pt x="409" y="221"/>
                    <a:pt x="409" y="221"/>
                  </a:cubicBezTo>
                  <a:cubicBezTo>
                    <a:pt x="409" y="221"/>
                    <a:pt x="409" y="221"/>
                    <a:pt x="409" y="221"/>
                  </a:cubicBezTo>
                  <a:cubicBezTo>
                    <a:pt x="411" y="222"/>
                    <a:pt x="411" y="222"/>
                    <a:pt x="411" y="222"/>
                  </a:cubicBezTo>
                  <a:cubicBezTo>
                    <a:pt x="411" y="223"/>
                    <a:pt x="411" y="223"/>
                    <a:pt x="411" y="223"/>
                  </a:cubicBezTo>
                  <a:cubicBezTo>
                    <a:pt x="411" y="224"/>
                    <a:pt x="411" y="224"/>
                    <a:pt x="411" y="224"/>
                  </a:cubicBezTo>
                  <a:cubicBezTo>
                    <a:pt x="413" y="227"/>
                    <a:pt x="413" y="227"/>
                    <a:pt x="413" y="227"/>
                  </a:cubicBezTo>
                  <a:cubicBezTo>
                    <a:pt x="413" y="228"/>
                    <a:pt x="413" y="228"/>
                    <a:pt x="413" y="228"/>
                  </a:cubicBezTo>
                  <a:cubicBezTo>
                    <a:pt x="414" y="230"/>
                    <a:pt x="414" y="230"/>
                    <a:pt x="414" y="230"/>
                  </a:cubicBezTo>
                  <a:cubicBezTo>
                    <a:pt x="416" y="230"/>
                    <a:pt x="416" y="230"/>
                    <a:pt x="416" y="230"/>
                  </a:cubicBezTo>
                  <a:cubicBezTo>
                    <a:pt x="416" y="229"/>
                    <a:pt x="416" y="229"/>
                    <a:pt x="416" y="229"/>
                  </a:cubicBezTo>
                  <a:cubicBezTo>
                    <a:pt x="416" y="228"/>
                    <a:pt x="416" y="228"/>
                    <a:pt x="416" y="228"/>
                  </a:cubicBezTo>
                  <a:cubicBezTo>
                    <a:pt x="417" y="227"/>
                    <a:pt x="417" y="227"/>
                    <a:pt x="417" y="227"/>
                  </a:cubicBezTo>
                  <a:cubicBezTo>
                    <a:pt x="418" y="225"/>
                    <a:pt x="418" y="225"/>
                    <a:pt x="418" y="225"/>
                  </a:cubicBezTo>
                  <a:cubicBezTo>
                    <a:pt x="418" y="224"/>
                    <a:pt x="418" y="224"/>
                    <a:pt x="418" y="224"/>
                  </a:cubicBezTo>
                  <a:cubicBezTo>
                    <a:pt x="419" y="223"/>
                    <a:pt x="419" y="223"/>
                    <a:pt x="419" y="223"/>
                  </a:cubicBezTo>
                  <a:cubicBezTo>
                    <a:pt x="419" y="222"/>
                    <a:pt x="419" y="222"/>
                    <a:pt x="419" y="222"/>
                  </a:cubicBezTo>
                  <a:cubicBezTo>
                    <a:pt x="419" y="220"/>
                    <a:pt x="419" y="220"/>
                    <a:pt x="419" y="220"/>
                  </a:cubicBezTo>
                  <a:cubicBezTo>
                    <a:pt x="419" y="219"/>
                    <a:pt x="419" y="219"/>
                    <a:pt x="419" y="219"/>
                  </a:cubicBezTo>
                  <a:cubicBezTo>
                    <a:pt x="421" y="219"/>
                    <a:pt x="421" y="219"/>
                    <a:pt x="421" y="219"/>
                  </a:cubicBezTo>
                  <a:cubicBezTo>
                    <a:pt x="422" y="219"/>
                    <a:pt x="422" y="219"/>
                    <a:pt x="422" y="219"/>
                  </a:cubicBezTo>
                  <a:cubicBezTo>
                    <a:pt x="423" y="221"/>
                    <a:pt x="423" y="221"/>
                    <a:pt x="423" y="221"/>
                  </a:cubicBezTo>
                  <a:cubicBezTo>
                    <a:pt x="424" y="221"/>
                    <a:pt x="424" y="221"/>
                    <a:pt x="424" y="221"/>
                  </a:cubicBezTo>
                  <a:cubicBezTo>
                    <a:pt x="424" y="220"/>
                    <a:pt x="424" y="220"/>
                    <a:pt x="424" y="220"/>
                  </a:cubicBezTo>
                  <a:cubicBezTo>
                    <a:pt x="423" y="218"/>
                    <a:pt x="423" y="218"/>
                    <a:pt x="423" y="218"/>
                  </a:cubicBezTo>
                  <a:cubicBezTo>
                    <a:pt x="422" y="216"/>
                    <a:pt x="422" y="216"/>
                    <a:pt x="422" y="216"/>
                  </a:cubicBezTo>
                  <a:cubicBezTo>
                    <a:pt x="422" y="216"/>
                    <a:pt x="422" y="216"/>
                    <a:pt x="422" y="216"/>
                  </a:cubicBezTo>
                  <a:cubicBezTo>
                    <a:pt x="421" y="218"/>
                    <a:pt x="421" y="218"/>
                    <a:pt x="421" y="218"/>
                  </a:cubicBezTo>
                  <a:cubicBezTo>
                    <a:pt x="419" y="218"/>
                    <a:pt x="419" y="218"/>
                    <a:pt x="419" y="218"/>
                  </a:cubicBezTo>
                  <a:cubicBezTo>
                    <a:pt x="417" y="216"/>
                    <a:pt x="417" y="216"/>
                    <a:pt x="417" y="216"/>
                  </a:cubicBezTo>
                  <a:cubicBezTo>
                    <a:pt x="417" y="215"/>
                    <a:pt x="417" y="215"/>
                    <a:pt x="417" y="215"/>
                  </a:cubicBezTo>
                  <a:cubicBezTo>
                    <a:pt x="416" y="213"/>
                    <a:pt x="416" y="213"/>
                    <a:pt x="416" y="213"/>
                  </a:cubicBezTo>
                  <a:cubicBezTo>
                    <a:pt x="416" y="211"/>
                    <a:pt x="416" y="211"/>
                    <a:pt x="416" y="211"/>
                  </a:cubicBezTo>
                  <a:cubicBezTo>
                    <a:pt x="417" y="210"/>
                    <a:pt x="417" y="210"/>
                    <a:pt x="417" y="210"/>
                  </a:cubicBezTo>
                  <a:cubicBezTo>
                    <a:pt x="418" y="210"/>
                    <a:pt x="418" y="210"/>
                    <a:pt x="418" y="210"/>
                  </a:cubicBezTo>
                  <a:cubicBezTo>
                    <a:pt x="419" y="209"/>
                    <a:pt x="419" y="209"/>
                    <a:pt x="419" y="209"/>
                  </a:cubicBezTo>
                  <a:cubicBezTo>
                    <a:pt x="420" y="210"/>
                    <a:pt x="420" y="210"/>
                    <a:pt x="420" y="210"/>
                  </a:cubicBezTo>
                  <a:cubicBezTo>
                    <a:pt x="421" y="211"/>
                    <a:pt x="421" y="211"/>
                    <a:pt x="421" y="211"/>
                  </a:cubicBezTo>
                  <a:cubicBezTo>
                    <a:pt x="421" y="214"/>
                    <a:pt x="421" y="214"/>
                    <a:pt x="421" y="214"/>
                  </a:cubicBezTo>
                  <a:cubicBezTo>
                    <a:pt x="422" y="215"/>
                    <a:pt x="422" y="215"/>
                    <a:pt x="422" y="215"/>
                  </a:cubicBezTo>
                  <a:cubicBezTo>
                    <a:pt x="422" y="213"/>
                    <a:pt x="422" y="213"/>
                    <a:pt x="422" y="213"/>
                  </a:cubicBezTo>
                  <a:cubicBezTo>
                    <a:pt x="423" y="212"/>
                    <a:pt x="423" y="212"/>
                    <a:pt x="423" y="212"/>
                  </a:cubicBezTo>
                  <a:cubicBezTo>
                    <a:pt x="423" y="210"/>
                    <a:pt x="423" y="210"/>
                    <a:pt x="423" y="210"/>
                  </a:cubicBezTo>
                  <a:cubicBezTo>
                    <a:pt x="422" y="209"/>
                    <a:pt x="422" y="209"/>
                    <a:pt x="422" y="209"/>
                  </a:cubicBezTo>
                  <a:cubicBezTo>
                    <a:pt x="421" y="208"/>
                    <a:pt x="421" y="208"/>
                    <a:pt x="421" y="208"/>
                  </a:cubicBezTo>
                  <a:cubicBezTo>
                    <a:pt x="421" y="206"/>
                    <a:pt x="421" y="206"/>
                    <a:pt x="421" y="206"/>
                  </a:cubicBezTo>
                  <a:cubicBezTo>
                    <a:pt x="422" y="206"/>
                    <a:pt x="422" y="206"/>
                    <a:pt x="422" y="206"/>
                  </a:cubicBezTo>
                  <a:cubicBezTo>
                    <a:pt x="422" y="204"/>
                    <a:pt x="422" y="204"/>
                    <a:pt x="422" y="204"/>
                  </a:cubicBezTo>
                  <a:cubicBezTo>
                    <a:pt x="424" y="203"/>
                    <a:pt x="424" y="203"/>
                    <a:pt x="424" y="203"/>
                  </a:cubicBezTo>
                  <a:cubicBezTo>
                    <a:pt x="425" y="204"/>
                    <a:pt x="425" y="204"/>
                    <a:pt x="425" y="204"/>
                  </a:cubicBezTo>
                  <a:cubicBezTo>
                    <a:pt x="425" y="203"/>
                    <a:pt x="425" y="203"/>
                    <a:pt x="425" y="203"/>
                  </a:cubicBezTo>
                  <a:cubicBezTo>
                    <a:pt x="427" y="205"/>
                    <a:pt x="427" y="205"/>
                    <a:pt x="427" y="205"/>
                  </a:cubicBezTo>
                  <a:cubicBezTo>
                    <a:pt x="429" y="206"/>
                    <a:pt x="429" y="206"/>
                    <a:pt x="429" y="206"/>
                  </a:cubicBezTo>
                  <a:cubicBezTo>
                    <a:pt x="430" y="204"/>
                    <a:pt x="430" y="204"/>
                    <a:pt x="430" y="204"/>
                  </a:cubicBezTo>
                  <a:cubicBezTo>
                    <a:pt x="428" y="204"/>
                    <a:pt x="428" y="204"/>
                    <a:pt x="428" y="204"/>
                  </a:cubicBezTo>
                  <a:cubicBezTo>
                    <a:pt x="427" y="203"/>
                    <a:pt x="427" y="203"/>
                    <a:pt x="427" y="203"/>
                  </a:cubicBezTo>
                  <a:cubicBezTo>
                    <a:pt x="428" y="203"/>
                    <a:pt x="428" y="203"/>
                    <a:pt x="428" y="203"/>
                  </a:cubicBezTo>
                  <a:cubicBezTo>
                    <a:pt x="429" y="202"/>
                    <a:pt x="429" y="202"/>
                    <a:pt x="429" y="202"/>
                  </a:cubicBezTo>
                  <a:cubicBezTo>
                    <a:pt x="432" y="202"/>
                    <a:pt x="432" y="202"/>
                    <a:pt x="432" y="202"/>
                  </a:cubicBezTo>
                  <a:cubicBezTo>
                    <a:pt x="432" y="203"/>
                    <a:pt x="432" y="203"/>
                    <a:pt x="432" y="203"/>
                  </a:cubicBezTo>
                  <a:cubicBezTo>
                    <a:pt x="431" y="204"/>
                    <a:pt x="431" y="204"/>
                    <a:pt x="431" y="204"/>
                  </a:cubicBezTo>
                  <a:cubicBezTo>
                    <a:pt x="431" y="205"/>
                    <a:pt x="431" y="205"/>
                    <a:pt x="431" y="205"/>
                  </a:cubicBezTo>
                  <a:cubicBezTo>
                    <a:pt x="433" y="206"/>
                    <a:pt x="433" y="206"/>
                    <a:pt x="433" y="206"/>
                  </a:cubicBezTo>
                  <a:cubicBezTo>
                    <a:pt x="434" y="207"/>
                    <a:pt x="434" y="207"/>
                    <a:pt x="434" y="207"/>
                  </a:cubicBezTo>
                  <a:cubicBezTo>
                    <a:pt x="435" y="207"/>
                    <a:pt x="435" y="207"/>
                    <a:pt x="435" y="207"/>
                  </a:cubicBezTo>
                  <a:cubicBezTo>
                    <a:pt x="437" y="208"/>
                    <a:pt x="437" y="208"/>
                    <a:pt x="437" y="208"/>
                  </a:cubicBezTo>
                  <a:cubicBezTo>
                    <a:pt x="439" y="208"/>
                    <a:pt x="439" y="208"/>
                    <a:pt x="439" y="208"/>
                  </a:cubicBezTo>
                  <a:cubicBezTo>
                    <a:pt x="440" y="207"/>
                    <a:pt x="440" y="207"/>
                    <a:pt x="440" y="207"/>
                  </a:cubicBezTo>
                  <a:cubicBezTo>
                    <a:pt x="441" y="207"/>
                    <a:pt x="441" y="207"/>
                    <a:pt x="441" y="207"/>
                  </a:cubicBezTo>
                  <a:cubicBezTo>
                    <a:pt x="446" y="207"/>
                    <a:pt x="446" y="207"/>
                    <a:pt x="446" y="207"/>
                  </a:cubicBezTo>
                  <a:cubicBezTo>
                    <a:pt x="447" y="209"/>
                    <a:pt x="447" y="209"/>
                    <a:pt x="447" y="209"/>
                  </a:cubicBezTo>
                  <a:cubicBezTo>
                    <a:pt x="448" y="208"/>
                    <a:pt x="448" y="208"/>
                    <a:pt x="448" y="208"/>
                  </a:cubicBezTo>
                  <a:cubicBezTo>
                    <a:pt x="448" y="209"/>
                    <a:pt x="448" y="209"/>
                    <a:pt x="448" y="209"/>
                  </a:cubicBezTo>
                  <a:cubicBezTo>
                    <a:pt x="448" y="210"/>
                    <a:pt x="448" y="210"/>
                    <a:pt x="448" y="210"/>
                  </a:cubicBezTo>
                  <a:cubicBezTo>
                    <a:pt x="448" y="212"/>
                    <a:pt x="448" y="212"/>
                    <a:pt x="448" y="212"/>
                  </a:cubicBezTo>
                  <a:cubicBezTo>
                    <a:pt x="448" y="213"/>
                    <a:pt x="448" y="213"/>
                    <a:pt x="448" y="213"/>
                  </a:cubicBezTo>
                  <a:cubicBezTo>
                    <a:pt x="445" y="214"/>
                    <a:pt x="445" y="214"/>
                    <a:pt x="445" y="214"/>
                  </a:cubicBezTo>
                  <a:cubicBezTo>
                    <a:pt x="444" y="214"/>
                    <a:pt x="444" y="214"/>
                    <a:pt x="444" y="214"/>
                  </a:cubicBezTo>
                  <a:cubicBezTo>
                    <a:pt x="444" y="213"/>
                    <a:pt x="444" y="213"/>
                    <a:pt x="444" y="213"/>
                  </a:cubicBezTo>
                  <a:cubicBezTo>
                    <a:pt x="443" y="214"/>
                    <a:pt x="443" y="214"/>
                    <a:pt x="443" y="214"/>
                  </a:cubicBezTo>
                  <a:cubicBezTo>
                    <a:pt x="442" y="214"/>
                    <a:pt x="442" y="214"/>
                    <a:pt x="442" y="214"/>
                  </a:cubicBezTo>
                  <a:cubicBezTo>
                    <a:pt x="442" y="215"/>
                    <a:pt x="442" y="215"/>
                    <a:pt x="442" y="215"/>
                  </a:cubicBezTo>
                  <a:cubicBezTo>
                    <a:pt x="444" y="216"/>
                    <a:pt x="444" y="216"/>
                    <a:pt x="444" y="216"/>
                  </a:cubicBezTo>
                  <a:cubicBezTo>
                    <a:pt x="443" y="217"/>
                    <a:pt x="443" y="217"/>
                    <a:pt x="443" y="217"/>
                  </a:cubicBezTo>
                  <a:cubicBezTo>
                    <a:pt x="443" y="220"/>
                    <a:pt x="443" y="220"/>
                    <a:pt x="443" y="220"/>
                  </a:cubicBezTo>
                  <a:cubicBezTo>
                    <a:pt x="442" y="220"/>
                    <a:pt x="442" y="220"/>
                    <a:pt x="442" y="220"/>
                  </a:cubicBezTo>
                  <a:cubicBezTo>
                    <a:pt x="442" y="220"/>
                    <a:pt x="442" y="220"/>
                    <a:pt x="442" y="220"/>
                  </a:cubicBezTo>
                  <a:cubicBezTo>
                    <a:pt x="440" y="220"/>
                    <a:pt x="440" y="220"/>
                    <a:pt x="440" y="220"/>
                  </a:cubicBezTo>
                  <a:cubicBezTo>
                    <a:pt x="438" y="220"/>
                    <a:pt x="438" y="220"/>
                    <a:pt x="438" y="220"/>
                  </a:cubicBezTo>
                  <a:cubicBezTo>
                    <a:pt x="438" y="221"/>
                    <a:pt x="438" y="221"/>
                    <a:pt x="438" y="221"/>
                  </a:cubicBezTo>
                  <a:cubicBezTo>
                    <a:pt x="435" y="222"/>
                    <a:pt x="435" y="222"/>
                    <a:pt x="435" y="222"/>
                  </a:cubicBezTo>
                  <a:cubicBezTo>
                    <a:pt x="432" y="223"/>
                    <a:pt x="432" y="223"/>
                    <a:pt x="432" y="223"/>
                  </a:cubicBezTo>
                  <a:cubicBezTo>
                    <a:pt x="431" y="224"/>
                    <a:pt x="431" y="224"/>
                    <a:pt x="431" y="224"/>
                  </a:cubicBezTo>
                  <a:cubicBezTo>
                    <a:pt x="430" y="226"/>
                    <a:pt x="430" y="226"/>
                    <a:pt x="430" y="226"/>
                  </a:cubicBezTo>
                  <a:cubicBezTo>
                    <a:pt x="430" y="227"/>
                    <a:pt x="430" y="227"/>
                    <a:pt x="430" y="227"/>
                  </a:cubicBezTo>
                  <a:cubicBezTo>
                    <a:pt x="431" y="227"/>
                    <a:pt x="431" y="227"/>
                    <a:pt x="431" y="227"/>
                  </a:cubicBezTo>
                  <a:cubicBezTo>
                    <a:pt x="432" y="226"/>
                    <a:pt x="432" y="226"/>
                    <a:pt x="432" y="226"/>
                  </a:cubicBezTo>
                  <a:cubicBezTo>
                    <a:pt x="434" y="225"/>
                    <a:pt x="434" y="225"/>
                    <a:pt x="434" y="225"/>
                  </a:cubicBezTo>
                  <a:cubicBezTo>
                    <a:pt x="435" y="225"/>
                    <a:pt x="435" y="225"/>
                    <a:pt x="435" y="225"/>
                  </a:cubicBezTo>
                  <a:cubicBezTo>
                    <a:pt x="438" y="226"/>
                    <a:pt x="438" y="226"/>
                    <a:pt x="438" y="226"/>
                  </a:cubicBezTo>
                  <a:cubicBezTo>
                    <a:pt x="438" y="228"/>
                    <a:pt x="438" y="228"/>
                    <a:pt x="438" y="228"/>
                  </a:cubicBezTo>
                  <a:cubicBezTo>
                    <a:pt x="438" y="229"/>
                    <a:pt x="438" y="229"/>
                    <a:pt x="438" y="229"/>
                  </a:cubicBezTo>
                  <a:cubicBezTo>
                    <a:pt x="437" y="229"/>
                    <a:pt x="437" y="229"/>
                    <a:pt x="437" y="229"/>
                  </a:cubicBezTo>
                  <a:cubicBezTo>
                    <a:pt x="438" y="230"/>
                    <a:pt x="438" y="230"/>
                    <a:pt x="438" y="230"/>
                  </a:cubicBezTo>
                  <a:cubicBezTo>
                    <a:pt x="438" y="231"/>
                    <a:pt x="438" y="231"/>
                    <a:pt x="438" y="231"/>
                  </a:cubicBezTo>
                  <a:cubicBezTo>
                    <a:pt x="438" y="233"/>
                    <a:pt x="438" y="233"/>
                    <a:pt x="438" y="233"/>
                  </a:cubicBezTo>
                  <a:cubicBezTo>
                    <a:pt x="437" y="234"/>
                    <a:pt x="437" y="234"/>
                    <a:pt x="437" y="234"/>
                  </a:cubicBezTo>
                  <a:cubicBezTo>
                    <a:pt x="437" y="235"/>
                    <a:pt x="437" y="235"/>
                    <a:pt x="437" y="235"/>
                  </a:cubicBezTo>
                  <a:cubicBezTo>
                    <a:pt x="437" y="236"/>
                    <a:pt x="437" y="236"/>
                    <a:pt x="437" y="236"/>
                  </a:cubicBezTo>
                  <a:cubicBezTo>
                    <a:pt x="438" y="234"/>
                    <a:pt x="438" y="234"/>
                    <a:pt x="438" y="234"/>
                  </a:cubicBezTo>
                  <a:cubicBezTo>
                    <a:pt x="440" y="233"/>
                    <a:pt x="440" y="233"/>
                    <a:pt x="440" y="233"/>
                  </a:cubicBezTo>
                  <a:cubicBezTo>
                    <a:pt x="441" y="233"/>
                    <a:pt x="441" y="233"/>
                    <a:pt x="441" y="233"/>
                  </a:cubicBezTo>
                  <a:cubicBezTo>
                    <a:pt x="442" y="233"/>
                    <a:pt x="442" y="233"/>
                    <a:pt x="442" y="233"/>
                  </a:cubicBezTo>
                  <a:cubicBezTo>
                    <a:pt x="441" y="234"/>
                    <a:pt x="441" y="234"/>
                    <a:pt x="441" y="234"/>
                  </a:cubicBezTo>
                  <a:cubicBezTo>
                    <a:pt x="441" y="236"/>
                    <a:pt x="441" y="236"/>
                    <a:pt x="441" y="236"/>
                  </a:cubicBezTo>
                  <a:cubicBezTo>
                    <a:pt x="440" y="239"/>
                    <a:pt x="440" y="239"/>
                    <a:pt x="440" y="239"/>
                  </a:cubicBezTo>
                  <a:cubicBezTo>
                    <a:pt x="440" y="241"/>
                    <a:pt x="440" y="241"/>
                    <a:pt x="440" y="241"/>
                  </a:cubicBezTo>
                  <a:cubicBezTo>
                    <a:pt x="437" y="242"/>
                    <a:pt x="437" y="242"/>
                    <a:pt x="437" y="242"/>
                  </a:cubicBezTo>
                  <a:cubicBezTo>
                    <a:pt x="436" y="242"/>
                    <a:pt x="436" y="242"/>
                    <a:pt x="436" y="242"/>
                  </a:cubicBezTo>
                  <a:cubicBezTo>
                    <a:pt x="435" y="243"/>
                    <a:pt x="435" y="243"/>
                    <a:pt x="435" y="243"/>
                  </a:cubicBezTo>
                  <a:cubicBezTo>
                    <a:pt x="436" y="244"/>
                    <a:pt x="436" y="244"/>
                    <a:pt x="436" y="244"/>
                  </a:cubicBezTo>
                  <a:cubicBezTo>
                    <a:pt x="435" y="246"/>
                    <a:pt x="435" y="246"/>
                    <a:pt x="435" y="246"/>
                  </a:cubicBezTo>
                  <a:cubicBezTo>
                    <a:pt x="434" y="247"/>
                    <a:pt x="434" y="247"/>
                    <a:pt x="434" y="247"/>
                  </a:cubicBezTo>
                  <a:cubicBezTo>
                    <a:pt x="433" y="246"/>
                    <a:pt x="433" y="246"/>
                    <a:pt x="433" y="246"/>
                  </a:cubicBezTo>
                  <a:cubicBezTo>
                    <a:pt x="432" y="247"/>
                    <a:pt x="432" y="247"/>
                    <a:pt x="432" y="247"/>
                  </a:cubicBezTo>
                  <a:cubicBezTo>
                    <a:pt x="432" y="247"/>
                    <a:pt x="432" y="247"/>
                    <a:pt x="432" y="247"/>
                  </a:cubicBezTo>
                  <a:cubicBezTo>
                    <a:pt x="435" y="249"/>
                    <a:pt x="435" y="249"/>
                    <a:pt x="435" y="249"/>
                  </a:cubicBezTo>
                  <a:cubicBezTo>
                    <a:pt x="434" y="249"/>
                    <a:pt x="434" y="249"/>
                    <a:pt x="434" y="249"/>
                  </a:cubicBezTo>
                  <a:cubicBezTo>
                    <a:pt x="432" y="250"/>
                    <a:pt x="432" y="250"/>
                    <a:pt x="432" y="250"/>
                  </a:cubicBezTo>
                  <a:cubicBezTo>
                    <a:pt x="433" y="251"/>
                    <a:pt x="433" y="251"/>
                    <a:pt x="433" y="251"/>
                  </a:cubicBezTo>
                  <a:cubicBezTo>
                    <a:pt x="432" y="253"/>
                    <a:pt x="432" y="253"/>
                    <a:pt x="432" y="253"/>
                  </a:cubicBezTo>
                  <a:cubicBezTo>
                    <a:pt x="431" y="252"/>
                    <a:pt x="431" y="252"/>
                    <a:pt x="431" y="252"/>
                  </a:cubicBezTo>
                  <a:cubicBezTo>
                    <a:pt x="430" y="253"/>
                    <a:pt x="430" y="253"/>
                    <a:pt x="430" y="253"/>
                  </a:cubicBezTo>
                  <a:cubicBezTo>
                    <a:pt x="428" y="253"/>
                    <a:pt x="428" y="253"/>
                    <a:pt x="428" y="253"/>
                  </a:cubicBezTo>
                  <a:cubicBezTo>
                    <a:pt x="426" y="254"/>
                    <a:pt x="426" y="254"/>
                    <a:pt x="426" y="254"/>
                  </a:cubicBezTo>
                  <a:cubicBezTo>
                    <a:pt x="426" y="255"/>
                    <a:pt x="426" y="255"/>
                    <a:pt x="426" y="255"/>
                  </a:cubicBezTo>
                  <a:cubicBezTo>
                    <a:pt x="424" y="256"/>
                    <a:pt x="424" y="256"/>
                    <a:pt x="424" y="256"/>
                  </a:cubicBezTo>
                  <a:cubicBezTo>
                    <a:pt x="422" y="255"/>
                    <a:pt x="422" y="255"/>
                    <a:pt x="422" y="255"/>
                  </a:cubicBezTo>
                  <a:cubicBezTo>
                    <a:pt x="420" y="256"/>
                    <a:pt x="420" y="256"/>
                    <a:pt x="420" y="256"/>
                  </a:cubicBezTo>
                  <a:cubicBezTo>
                    <a:pt x="419" y="255"/>
                    <a:pt x="419" y="255"/>
                    <a:pt x="419" y="255"/>
                  </a:cubicBezTo>
                  <a:cubicBezTo>
                    <a:pt x="418" y="252"/>
                    <a:pt x="418" y="252"/>
                    <a:pt x="418" y="252"/>
                  </a:cubicBezTo>
                  <a:cubicBezTo>
                    <a:pt x="420" y="250"/>
                    <a:pt x="420" y="250"/>
                    <a:pt x="420" y="250"/>
                  </a:cubicBezTo>
                  <a:cubicBezTo>
                    <a:pt x="420" y="248"/>
                    <a:pt x="420" y="248"/>
                    <a:pt x="420" y="248"/>
                  </a:cubicBezTo>
                  <a:cubicBezTo>
                    <a:pt x="417" y="251"/>
                    <a:pt x="417" y="251"/>
                    <a:pt x="417" y="251"/>
                  </a:cubicBezTo>
                  <a:cubicBezTo>
                    <a:pt x="417" y="253"/>
                    <a:pt x="417" y="253"/>
                    <a:pt x="417" y="253"/>
                  </a:cubicBezTo>
                  <a:cubicBezTo>
                    <a:pt x="418" y="256"/>
                    <a:pt x="418" y="256"/>
                    <a:pt x="418" y="256"/>
                  </a:cubicBezTo>
                  <a:cubicBezTo>
                    <a:pt x="419" y="257"/>
                    <a:pt x="419" y="257"/>
                    <a:pt x="419" y="257"/>
                  </a:cubicBezTo>
                  <a:cubicBezTo>
                    <a:pt x="418" y="259"/>
                    <a:pt x="418" y="259"/>
                    <a:pt x="418" y="259"/>
                  </a:cubicBezTo>
                  <a:cubicBezTo>
                    <a:pt x="416" y="260"/>
                    <a:pt x="416" y="260"/>
                    <a:pt x="416" y="260"/>
                  </a:cubicBezTo>
                  <a:cubicBezTo>
                    <a:pt x="415" y="262"/>
                    <a:pt x="415" y="262"/>
                    <a:pt x="415" y="262"/>
                  </a:cubicBezTo>
                  <a:cubicBezTo>
                    <a:pt x="415" y="262"/>
                    <a:pt x="413" y="262"/>
                    <a:pt x="413" y="262"/>
                  </a:cubicBezTo>
                  <a:close/>
                  <a:moveTo>
                    <a:pt x="442" y="221"/>
                  </a:moveTo>
                  <a:cubicBezTo>
                    <a:pt x="442" y="222"/>
                    <a:pt x="442" y="222"/>
                    <a:pt x="442" y="222"/>
                  </a:cubicBezTo>
                  <a:cubicBezTo>
                    <a:pt x="443" y="222"/>
                    <a:pt x="443" y="222"/>
                    <a:pt x="443" y="222"/>
                  </a:cubicBezTo>
                  <a:cubicBezTo>
                    <a:pt x="444" y="222"/>
                    <a:pt x="444" y="222"/>
                    <a:pt x="444" y="222"/>
                  </a:cubicBezTo>
                  <a:cubicBezTo>
                    <a:pt x="442" y="221"/>
                    <a:pt x="442" y="221"/>
                    <a:pt x="442" y="221"/>
                  </a:cubicBezTo>
                  <a:close/>
                  <a:moveTo>
                    <a:pt x="441" y="229"/>
                  </a:moveTo>
                  <a:cubicBezTo>
                    <a:pt x="442" y="228"/>
                    <a:pt x="442" y="228"/>
                    <a:pt x="442" y="228"/>
                  </a:cubicBezTo>
                  <a:cubicBezTo>
                    <a:pt x="443" y="227"/>
                    <a:pt x="443" y="227"/>
                    <a:pt x="443" y="227"/>
                  </a:cubicBezTo>
                  <a:cubicBezTo>
                    <a:pt x="444" y="225"/>
                    <a:pt x="444" y="225"/>
                    <a:pt x="444" y="225"/>
                  </a:cubicBezTo>
                  <a:cubicBezTo>
                    <a:pt x="443" y="225"/>
                    <a:pt x="443" y="225"/>
                    <a:pt x="443" y="225"/>
                  </a:cubicBezTo>
                  <a:cubicBezTo>
                    <a:pt x="443" y="223"/>
                    <a:pt x="443" y="223"/>
                    <a:pt x="443" y="223"/>
                  </a:cubicBezTo>
                  <a:cubicBezTo>
                    <a:pt x="442" y="224"/>
                    <a:pt x="442" y="224"/>
                    <a:pt x="442" y="224"/>
                  </a:cubicBezTo>
                  <a:cubicBezTo>
                    <a:pt x="441" y="225"/>
                    <a:pt x="441" y="225"/>
                    <a:pt x="441" y="225"/>
                  </a:cubicBezTo>
                  <a:cubicBezTo>
                    <a:pt x="440" y="226"/>
                    <a:pt x="440" y="226"/>
                    <a:pt x="440" y="226"/>
                  </a:cubicBezTo>
                  <a:cubicBezTo>
                    <a:pt x="440" y="228"/>
                    <a:pt x="440" y="228"/>
                    <a:pt x="440" y="228"/>
                  </a:cubicBezTo>
                  <a:cubicBezTo>
                    <a:pt x="441" y="229"/>
                    <a:pt x="441" y="229"/>
                    <a:pt x="441" y="229"/>
                  </a:cubicBezTo>
                  <a:close/>
                  <a:moveTo>
                    <a:pt x="440" y="232"/>
                  </a:moveTo>
                  <a:cubicBezTo>
                    <a:pt x="441" y="232"/>
                    <a:pt x="441" y="232"/>
                    <a:pt x="441" y="232"/>
                  </a:cubicBezTo>
                  <a:cubicBezTo>
                    <a:pt x="442" y="230"/>
                    <a:pt x="442" y="230"/>
                    <a:pt x="442" y="230"/>
                  </a:cubicBezTo>
                  <a:cubicBezTo>
                    <a:pt x="440" y="230"/>
                    <a:pt x="440" y="230"/>
                    <a:pt x="440" y="230"/>
                  </a:cubicBezTo>
                  <a:cubicBezTo>
                    <a:pt x="439" y="231"/>
                    <a:pt x="439" y="231"/>
                    <a:pt x="439" y="231"/>
                  </a:cubicBezTo>
                  <a:cubicBezTo>
                    <a:pt x="439" y="232"/>
                    <a:pt x="439" y="232"/>
                    <a:pt x="439" y="232"/>
                  </a:cubicBezTo>
                  <a:cubicBezTo>
                    <a:pt x="440" y="232"/>
                    <a:pt x="440" y="232"/>
                    <a:pt x="440" y="232"/>
                  </a:cubicBezTo>
                  <a:close/>
                  <a:moveTo>
                    <a:pt x="373" y="195"/>
                  </a:moveTo>
                  <a:cubicBezTo>
                    <a:pt x="373" y="196"/>
                    <a:pt x="373" y="196"/>
                    <a:pt x="373" y="196"/>
                  </a:cubicBezTo>
                  <a:cubicBezTo>
                    <a:pt x="374" y="196"/>
                    <a:pt x="374" y="196"/>
                    <a:pt x="374" y="196"/>
                  </a:cubicBezTo>
                  <a:cubicBezTo>
                    <a:pt x="375" y="196"/>
                    <a:pt x="375" y="196"/>
                    <a:pt x="375" y="196"/>
                  </a:cubicBezTo>
                  <a:cubicBezTo>
                    <a:pt x="376" y="196"/>
                    <a:pt x="376" y="196"/>
                    <a:pt x="376" y="196"/>
                  </a:cubicBezTo>
                  <a:cubicBezTo>
                    <a:pt x="377" y="196"/>
                    <a:pt x="377" y="196"/>
                    <a:pt x="377" y="196"/>
                  </a:cubicBezTo>
                  <a:cubicBezTo>
                    <a:pt x="376" y="195"/>
                    <a:pt x="376" y="195"/>
                    <a:pt x="376" y="195"/>
                  </a:cubicBezTo>
                  <a:cubicBezTo>
                    <a:pt x="374" y="194"/>
                    <a:pt x="374" y="194"/>
                    <a:pt x="374" y="194"/>
                  </a:cubicBezTo>
                  <a:cubicBezTo>
                    <a:pt x="373" y="195"/>
                    <a:pt x="373" y="195"/>
                    <a:pt x="373" y="195"/>
                  </a:cubicBezTo>
                  <a:close/>
                  <a:moveTo>
                    <a:pt x="384" y="217"/>
                  </a:moveTo>
                  <a:cubicBezTo>
                    <a:pt x="383" y="215"/>
                    <a:pt x="383" y="215"/>
                    <a:pt x="383" y="215"/>
                  </a:cubicBezTo>
                  <a:cubicBezTo>
                    <a:pt x="383" y="212"/>
                    <a:pt x="383" y="212"/>
                    <a:pt x="383" y="212"/>
                  </a:cubicBezTo>
                  <a:cubicBezTo>
                    <a:pt x="382" y="210"/>
                    <a:pt x="382" y="210"/>
                    <a:pt x="382" y="210"/>
                  </a:cubicBezTo>
                  <a:cubicBezTo>
                    <a:pt x="382" y="208"/>
                    <a:pt x="382" y="208"/>
                    <a:pt x="382" y="208"/>
                  </a:cubicBezTo>
                  <a:cubicBezTo>
                    <a:pt x="382" y="207"/>
                    <a:pt x="382" y="207"/>
                    <a:pt x="382" y="207"/>
                  </a:cubicBezTo>
                  <a:cubicBezTo>
                    <a:pt x="382" y="205"/>
                    <a:pt x="382" y="205"/>
                    <a:pt x="382" y="205"/>
                  </a:cubicBezTo>
                  <a:cubicBezTo>
                    <a:pt x="382" y="203"/>
                    <a:pt x="382" y="203"/>
                    <a:pt x="382" y="203"/>
                  </a:cubicBezTo>
                  <a:cubicBezTo>
                    <a:pt x="380" y="201"/>
                    <a:pt x="380" y="201"/>
                    <a:pt x="380" y="201"/>
                  </a:cubicBezTo>
                  <a:cubicBezTo>
                    <a:pt x="379" y="200"/>
                    <a:pt x="379" y="200"/>
                    <a:pt x="379" y="200"/>
                  </a:cubicBezTo>
                  <a:cubicBezTo>
                    <a:pt x="379" y="199"/>
                    <a:pt x="379" y="199"/>
                    <a:pt x="379" y="199"/>
                  </a:cubicBezTo>
                  <a:cubicBezTo>
                    <a:pt x="382" y="197"/>
                    <a:pt x="382" y="197"/>
                    <a:pt x="382" y="197"/>
                  </a:cubicBezTo>
                  <a:cubicBezTo>
                    <a:pt x="383" y="196"/>
                    <a:pt x="383" y="196"/>
                    <a:pt x="383" y="196"/>
                  </a:cubicBezTo>
                  <a:cubicBezTo>
                    <a:pt x="385" y="195"/>
                    <a:pt x="385" y="195"/>
                    <a:pt x="385" y="195"/>
                  </a:cubicBezTo>
                  <a:cubicBezTo>
                    <a:pt x="387" y="195"/>
                    <a:pt x="387" y="195"/>
                    <a:pt x="387" y="195"/>
                  </a:cubicBezTo>
                  <a:cubicBezTo>
                    <a:pt x="388" y="196"/>
                    <a:pt x="388" y="196"/>
                    <a:pt x="388" y="196"/>
                  </a:cubicBezTo>
                  <a:cubicBezTo>
                    <a:pt x="389" y="196"/>
                    <a:pt x="389" y="196"/>
                    <a:pt x="389" y="196"/>
                  </a:cubicBezTo>
                  <a:cubicBezTo>
                    <a:pt x="391" y="197"/>
                    <a:pt x="391" y="197"/>
                    <a:pt x="391" y="197"/>
                  </a:cubicBezTo>
                  <a:cubicBezTo>
                    <a:pt x="392" y="196"/>
                    <a:pt x="392" y="196"/>
                    <a:pt x="392" y="196"/>
                  </a:cubicBezTo>
                  <a:cubicBezTo>
                    <a:pt x="394" y="197"/>
                    <a:pt x="394" y="197"/>
                    <a:pt x="394" y="197"/>
                  </a:cubicBezTo>
                  <a:cubicBezTo>
                    <a:pt x="395" y="197"/>
                    <a:pt x="395" y="197"/>
                    <a:pt x="395" y="197"/>
                  </a:cubicBezTo>
                  <a:cubicBezTo>
                    <a:pt x="396" y="197"/>
                    <a:pt x="396" y="197"/>
                    <a:pt x="396" y="197"/>
                  </a:cubicBezTo>
                  <a:cubicBezTo>
                    <a:pt x="398" y="199"/>
                    <a:pt x="398" y="199"/>
                    <a:pt x="398" y="199"/>
                  </a:cubicBezTo>
                  <a:cubicBezTo>
                    <a:pt x="397" y="200"/>
                    <a:pt x="397" y="200"/>
                    <a:pt x="397" y="200"/>
                  </a:cubicBezTo>
                  <a:cubicBezTo>
                    <a:pt x="397" y="201"/>
                    <a:pt x="397" y="201"/>
                    <a:pt x="397" y="201"/>
                  </a:cubicBezTo>
                  <a:cubicBezTo>
                    <a:pt x="398" y="203"/>
                    <a:pt x="398" y="203"/>
                    <a:pt x="398" y="203"/>
                  </a:cubicBezTo>
                  <a:cubicBezTo>
                    <a:pt x="398" y="204"/>
                    <a:pt x="398" y="204"/>
                    <a:pt x="398" y="204"/>
                  </a:cubicBezTo>
                  <a:cubicBezTo>
                    <a:pt x="397" y="205"/>
                    <a:pt x="397" y="205"/>
                    <a:pt x="397" y="205"/>
                  </a:cubicBezTo>
                  <a:cubicBezTo>
                    <a:pt x="397" y="206"/>
                    <a:pt x="397" y="206"/>
                    <a:pt x="397" y="206"/>
                  </a:cubicBezTo>
                  <a:cubicBezTo>
                    <a:pt x="395" y="208"/>
                    <a:pt x="395" y="208"/>
                    <a:pt x="395" y="208"/>
                  </a:cubicBezTo>
                  <a:cubicBezTo>
                    <a:pt x="394" y="208"/>
                    <a:pt x="394" y="208"/>
                    <a:pt x="394" y="208"/>
                  </a:cubicBezTo>
                  <a:cubicBezTo>
                    <a:pt x="392" y="210"/>
                    <a:pt x="392" y="210"/>
                    <a:pt x="392" y="210"/>
                  </a:cubicBezTo>
                  <a:cubicBezTo>
                    <a:pt x="390" y="212"/>
                    <a:pt x="390" y="212"/>
                    <a:pt x="390" y="212"/>
                  </a:cubicBezTo>
                  <a:cubicBezTo>
                    <a:pt x="388" y="214"/>
                    <a:pt x="388" y="214"/>
                    <a:pt x="388" y="214"/>
                  </a:cubicBezTo>
                  <a:cubicBezTo>
                    <a:pt x="386" y="214"/>
                    <a:pt x="386" y="214"/>
                    <a:pt x="386" y="214"/>
                  </a:cubicBezTo>
                  <a:cubicBezTo>
                    <a:pt x="385" y="215"/>
                    <a:pt x="385" y="215"/>
                    <a:pt x="385" y="215"/>
                  </a:cubicBezTo>
                  <a:cubicBezTo>
                    <a:pt x="385" y="216"/>
                    <a:pt x="385" y="216"/>
                    <a:pt x="385" y="216"/>
                  </a:cubicBezTo>
                  <a:cubicBezTo>
                    <a:pt x="384" y="217"/>
                    <a:pt x="384" y="217"/>
                    <a:pt x="384" y="217"/>
                  </a:cubicBezTo>
                  <a:close/>
                  <a:moveTo>
                    <a:pt x="447" y="253"/>
                  </a:moveTo>
                  <a:cubicBezTo>
                    <a:pt x="445" y="250"/>
                    <a:pt x="445" y="250"/>
                    <a:pt x="445" y="250"/>
                  </a:cubicBezTo>
                  <a:cubicBezTo>
                    <a:pt x="444" y="251"/>
                    <a:pt x="444" y="251"/>
                    <a:pt x="444" y="251"/>
                  </a:cubicBezTo>
                  <a:cubicBezTo>
                    <a:pt x="440" y="251"/>
                    <a:pt x="440" y="251"/>
                    <a:pt x="440" y="251"/>
                  </a:cubicBezTo>
                  <a:cubicBezTo>
                    <a:pt x="442" y="249"/>
                    <a:pt x="442" y="249"/>
                    <a:pt x="442" y="249"/>
                  </a:cubicBezTo>
                  <a:cubicBezTo>
                    <a:pt x="443" y="248"/>
                    <a:pt x="443" y="248"/>
                    <a:pt x="443" y="248"/>
                  </a:cubicBezTo>
                  <a:cubicBezTo>
                    <a:pt x="444" y="249"/>
                    <a:pt x="444" y="249"/>
                    <a:pt x="444" y="249"/>
                  </a:cubicBezTo>
                  <a:cubicBezTo>
                    <a:pt x="445" y="248"/>
                    <a:pt x="445" y="248"/>
                    <a:pt x="445" y="248"/>
                  </a:cubicBezTo>
                  <a:cubicBezTo>
                    <a:pt x="444" y="247"/>
                    <a:pt x="444" y="247"/>
                    <a:pt x="444" y="247"/>
                  </a:cubicBezTo>
                  <a:cubicBezTo>
                    <a:pt x="443" y="247"/>
                    <a:pt x="443" y="247"/>
                    <a:pt x="443" y="247"/>
                  </a:cubicBezTo>
                  <a:cubicBezTo>
                    <a:pt x="442" y="247"/>
                    <a:pt x="442" y="247"/>
                    <a:pt x="442" y="247"/>
                  </a:cubicBezTo>
                  <a:cubicBezTo>
                    <a:pt x="445" y="244"/>
                    <a:pt x="445" y="244"/>
                    <a:pt x="445" y="244"/>
                  </a:cubicBezTo>
                  <a:cubicBezTo>
                    <a:pt x="446" y="241"/>
                    <a:pt x="446" y="241"/>
                    <a:pt x="446" y="241"/>
                  </a:cubicBezTo>
                  <a:cubicBezTo>
                    <a:pt x="445" y="239"/>
                    <a:pt x="445" y="239"/>
                    <a:pt x="445" y="239"/>
                  </a:cubicBezTo>
                  <a:cubicBezTo>
                    <a:pt x="446" y="239"/>
                    <a:pt x="446" y="239"/>
                    <a:pt x="446" y="239"/>
                  </a:cubicBezTo>
                  <a:cubicBezTo>
                    <a:pt x="446" y="238"/>
                    <a:pt x="446" y="238"/>
                    <a:pt x="446" y="238"/>
                  </a:cubicBezTo>
                  <a:cubicBezTo>
                    <a:pt x="445" y="237"/>
                    <a:pt x="445" y="237"/>
                    <a:pt x="445" y="237"/>
                  </a:cubicBezTo>
                  <a:cubicBezTo>
                    <a:pt x="446" y="235"/>
                    <a:pt x="446" y="235"/>
                    <a:pt x="446" y="235"/>
                  </a:cubicBezTo>
                  <a:cubicBezTo>
                    <a:pt x="446" y="233"/>
                    <a:pt x="446" y="233"/>
                    <a:pt x="446" y="233"/>
                  </a:cubicBezTo>
                  <a:cubicBezTo>
                    <a:pt x="447" y="230"/>
                    <a:pt x="447" y="230"/>
                    <a:pt x="447" y="230"/>
                  </a:cubicBezTo>
                  <a:cubicBezTo>
                    <a:pt x="449" y="229"/>
                    <a:pt x="449" y="229"/>
                    <a:pt x="449" y="229"/>
                  </a:cubicBezTo>
                  <a:cubicBezTo>
                    <a:pt x="449" y="227"/>
                    <a:pt x="449" y="227"/>
                    <a:pt x="449" y="227"/>
                  </a:cubicBezTo>
                  <a:cubicBezTo>
                    <a:pt x="450" y="226"/>
                    <a:pt x="450" y="226"/>
                    <a:pt x="450" y="226"/>
                  </a:cubicBezTo>
                  <a:cubicBezTo>
                    <a:pt x="451" y="225"/>
                    <a:pt x="451" y="225"/>
                    <a:pt x="451" y="225"/>
                  </a:cubicBezTo>
                  <a:cubicBezTo>
                    <a:pt x="452" y="223"/>
                    <a:pt x="452" y="223"/>
                    <a:pt x="452" y="223"/>
                  </a:cubicBezTo>
                  <a:cubicBezTo>
                    <a:pt x="452" y="222"/>
                    <a:pt x="452" y="222"/>
                    <a:pt x="452" y="222"/>
                  </a:cubicBezTo>
                  <a:cubicBezTo>
                    <a:pt x="454" y="219"/>
                    <a:pt x="454" y="219"/>
                    <a:pt x="454" y="219"/>
                  </a:cubicBezTo>
                  <a:cubicBezTo>
                    <a:pt x="455" y="217"/>
                    <a:pt x="455" y="217"/>
                    <a:pt x="455" y="217"/>
                  </a:cubicBezTo>
                  <a:cubicBezTo>
                    <a:pt x="456" y="216"/>
                    <a:pt x="456" y="216"/>
                    <a:pt x="456" y="216"/>
                  </a:cubicBezTo>
                  <a:cubicBezTo>
                    <a:pt x="456" y="215"/>
                    <a:pt x="456" y="215"/>
                    <a:pt x="456" y="215"/>
                  </a:cubicBezTo>
                  <a:cubicBezTo>
                    <a:pt x="456" y="215"/>
                    <a:pt x="456" y="215"/>
                    <a:pt x="456" y="215"/>
                  </a:cubicBezTo>
                  <a:cubicBezTo>
                    <a:pt x="457" y="212"/>
                    <a:pt x="457" y="212"/>
                    <a:pt x="457" y="212"/>
                  </a:cubicBezTo>
                  <a:cubicBezTo>
                    <a:pt x="458" y="213"/>
                    <a:pt x="458" y="213"/>
                    <a:pt x="458" y="213"/>
                  </a:cubicBezTo>
                  <a:cubicBezTo>
                    <a:pt x="459" y="215"/>
                    <a:pt x="459" y="215"/>
                    <a:pt x="459" y="215"/>
                  </a:cubicBezTo>
                  <a:cubicBezTo>
                    <a:pt x="460" y="217"/>
                    <a:pt x="460" y="217"/>
                    <a:pt x="460" y="217"/>
                  </a:cubicBezTo>
                  <a:cubicBezTo>
                    <a:pt x="462" y="217"/>
                    <a:pt x="462" y="217"/>
                    <a:pt x="462" y="217"/>
                  </a:cubicBezTo>
                  <a:cubicBezTo>
                    <a:pt x="461" y="215"/>
                    <a:pt x="461" y="215"/>
                    <a:pt x="461" y="215"/>
                  </a:cubicBezTo>
                  <a:cubicBezTo>
                    <a:pt x="460" y="213"/>
                    <a:pt x="460" y="213"/>
                    <a:pt x="460" y="213"/>
                  </a:cubicBezTo>
                  <a:cubicBezTo>
                    <a:pt x="460" y="213"/>
                    <a:pt x="460" y="213"/>
                    <a:pt x="460" y="213"/>
                  </a:cubicBezTo>
                  <a:cubicBezTo>
                    <a:pt x="462" y="212"/>
                    <a:pt x="462" y="212"/>
                    <a:pt x="462" y="212"/>
                  </a:cubicBezTo>
                  <a:cubicBezTo>
                    <a:pt x="460" y="210"/>
                    <a:pt x="460" y="210"/>
                    <a:pt x="460" y="210"/>
                  </a:cubicBezTo>
                  <a:cubicBezTo>
                    <a:pt x="462" y="208"/>
                    <a:pt x="462" y="208"/>
                    <a:pt x="462" y="208"/>
                  </a:cubicBezTo>
                  <a:cubicBezTo>
                    <a:pt x="466" y="207"/>
                    <a:pt x="466" y="207"/>
                    <a:pt x="466" y="207"/>
                  </a:cubicBezTo>
                  <a:cubicBezTo>
                    <a:pt x="468" y="207"/>
                    <a:pt x="468" y="207"/>
                    <a:pt x="468" y="207"/>
                  </a:cubicBezTo>
                  <a:cubicBezTo>
                    <a:pt x="470" y="207"/>
                    <a:pt x="470" y="207"/>
                    <a:pt x="470" y="207"/>
                  </a:cubicBezTo>
                  <a:cubicBezTo>
                    <a:pt x="470" y="207"/>
                    <a:pt x="470" y="207"/>
                    <a:pt x="470" y="207"/>
                  </a:cubicBezTo>
                  <a:cubicBezTo>
                    <a:pt x="472" y="207"/>
                    <a:pt x="472" y="207"/>
                    <a:pt x="472" y="207"/>
                  </a:cubicBezTo>
                  <a:cubicBezTo>
                    <a:pt x="472" y="208"/>
                    <a:pt x="472" y="208"/>
                    <a:pt x="472" y="208"/>
                  </a:cubicBezTo>
                  <a:cubicBezTo>
                    <a:pt x="474" y="207"/>
                    <a:pt x="474" y="207"/>
                    <a:pt x="474" y="207"/>
                  </a:cubicBezTo>
                  <a:cubicBezTo>
                    <a:pt x="476" y="207"/>
                    <a:pt x="476" y="207"/>
                    <a:pt x="476" y="207"/>
                  </a:cubicBezTo>
                  <a:cubicBezTo>
                    <a:pt x="477" y="209"/>
                    <a:pt x="477" y="209"/>
                    <a:pt x="477" y="209"/>
                  </a:cubicBezTo>
                  <a:cubicBezTo>
                    <a:pt x="479" y="210"/>
                    <a:pt x="479" y="210"/>
                    <a:pt x="479" y="210"/>
                  </a:cubicBezTo>
                  <a:cubicBezTo>
                    <a:pt x="479" y="210"/>
                    <a:pt x="479" y="210"/>
                    <a:pt x="479" y="210"/>
                  </a:cubicBezTo>
                  <a:cubicBezTo>
                    <a:pt x="480" y="210"/>
                    <a:pt x="480" y="210"/>
                    <a:pt x="480" y="210"/>
                  </a:cubicBezTo>
                  <a:cubicBezTo>
                    <a:pt x="481" y="212"/>
                    <a:pt x="481" y="212"/>
                    <a:pt x="481" y="212"/>
                  </a:cubicBezTo>
                  <a:cubicBezTo>
                    <a:pt x="481" y="213"/>
                    <a:pt x="481" y="213"/>
                    <a:pt x="481" y="213"/>
                  </a:cubicBezTo>
                  <a:cubicBezTo>
                    <a:pt x="481" y="214"/>
                    <a:pt x="481" y="214"/>
                    <a:pt x="481" y="214"/>
                  </a:cubicBezTo>
                  <a:cubicBezTo>
                    <a:pt x="483" y="213"/>
                    <a:pt x="483" y="213"/>
                    <a:pt x="483" y="213"/>
                  </a:cubicBezTo>
                  <a:cubicBezTo>
                    <a:pt x="485" y="214"/>
                    <a:pt x="485" y="214"/>
                    <a:pt x="485" y="214"/>
                  </a:cubicBezTo>
                  <a:cubicBezTo>
                    <a:pt x="489" y="214"/>
                    <a:pt x="489" y="214"/>
                    <a:pt x="489" y="214"/>
                  </a:cubicBezTo>
                  <a:cubicBezTo>
                    <a:pt x="491" y="216"/>
                    <a:pt x="491" y="216"/>
                    <a:pt x="491" y="216"/>
                  </a:cubicBezTo>
                  <a:cubicBezTo>
                    <a:pt x="491" y="217"/>
                    <a:pt x="491" y="217"/>
                    <a:pt x="491" y="217"/>
                  </a:cubicBezTo>
                  <a:cubicBezTo>
                    <a:pt x="493" y="218"/>
                    <a:pt x="493" y="218"/>
                    <a:pt x="493" y="218"/>
                  </a:cubicBezTo>
                  <a:cubicBezTo>
                    <a:pt x="493" y="219"/>
                    <a:pt x="493" y="219"/>
                    <a:pt x="493" y="219"/>
                  </a:cubicBezTo>
                  <a:cubicBezTo>
                    <a:pt x="492" y="219"/>
                    <a:pt x="492" y="219"/>
                    <a:pt x="492" y="219"/>
                  </a:cubicBezTo>
                  <a:cubicBezTo>
                    <a:pt x="492" y="219"/>
                    <a:pt x="492" y="219"/>
                    <a:pt x="492" y="219"/>
                  </a:cubicBezTo>
                  <a:cubicBezTo>
                    <a:pt x="491" y="221"/>
                    <a:pt x="491" y="221"/>
                    <a:pt x="491" y="221"/>
                  </a:cubicBezTo>
                  <a:cubicBezTo>
                    <a:pt x="488" y="223"/>
                    <a:pt x="488" y="223"/>
                    <a:pt x="488" y="223"/>
                  </a:cubicBezTo>
                  <a:cubicBezTo>
                    <a:pt x="487" y="225"/>
                    <a:pt x="487" y="225"/>
                    <a:pt x="487" y="225"/>
                  </a:cubicBezTo>
                  <a:cubicBezTo>
                    <a:pt x="485" y="226"/>
                    <a:pt x="485" y="226"/>
                    <a:pt x="485" y="226"/>
                  </a:cubicBezTo>
                  <a:cubicBezTo>
                    <a:pt x="485" y="226"/>
                    <a:pt x="485" y="226"/>
                    <a:pt x="485" y="226"/>
                  </a:cubicBezTo>
                  <a:cubicBezTo>
                    <a:pt x="482" y="229"/>
                    <a:pt x="482" y="229"/>
                    <a:pt x="482" y="229"/>
                  </a:cubicBezTo>
                  <a:cubicBezTo>
                    <a:pt x="480" y="232"/>
                    <a:pt x="480" y="232"/>
                    <a:pt x="480" y="232"/>
                  </a:cubicBezTo>
                  <a:cubicBezTo>
                    <a:pt x="478" y="232"/>
                    <a:pt x="478" y="232"/>
                    <a:pt x="478" y="232"/>
                  </a:cubicBezTo>
                  <a:cubicBezTo>
                    <a:pt x="478" y="232"/>
                    <a:pt x="478" y="232"/>
                    <a:pt x="478" y="232"/>
                  </a:cubicBezTo>
                  <a:cubicBezTo>
                    <a:pt x="478" y="233"/>
                    <a:pt x="478" y="233"/>
                    <a:pt x="478" y="233"/>
                  </a:cubicBezTo>
                  <a:cubicBezTo>
                    <a:pt x="477" y="234"/>
                    <a:pt x="477" y="234"/>
                    <a:pt x="477" y="234"/>
                  </a:cubicBezTo>
                  <a:cubicBezTo>
                    <a:pt x="475" y="236"/>
                    <a:pt x="475" y="236"/>
                    <a:pt x="475" y="236"/>
                  </a:cubicBezTo>
                  <a:cubicBezTo>
                    <a:pt x="473" y="238"/>
                    <a:pt x="473" y="238"/>
                    <a:pt x="473" y="238"/>
                  </a:cubicBezTo>
                  <a:cubicBezTo>
                    <a:pt x="469" y="240"/>
                    <a:pt x="469" y="240"/>
                    <a:pt x="469" y="240"/>
                  </a:cubicBezTo>
                  <a:cubicBezTo>
                    <a:pt x="467" y="241"/>
                    <a:pt x="467" y="241"/>
                    <a:pt x="467" y="241"/>
                  </a:cubicBezTo>
                  <a:cubicBezTo>
                    <a:pt x="466" y="241"/>
                    <a:pt x="466" y="241"/>
                    <a:pt x="466" y="241"/>
                  </a:cubicBezTo>
                  <a:cubicBezTo>
                    <a:pt x="466" y="240"/>
                    <a:pt x="466" y="240"/>
                    <a:pt x="466" y="240"/>
                  </a:cubicBezTo>
                  <a:cubicBezTo>
                    <a:pt x="465" y="240"/>
                    <a:pt x="465" y="240"/>
                    <a:pt x="465" y="240"/>
                  </a:cubicBezTo>
                  <a:cubicBezTo>
                    <a:pt x="463" y="238"/>
                    <a:pt x="463" y="238"/>
                    <a:pt x="463" y="238"/>
                  </a:cubicBezTo>
                  <a:cubicBezTo>
                    <a:pt x="462" y="237"/>
                    <a:pt x="462" y="237"/>
                    <a:pt x="462" y="237"/>
                  </a:cubicBezTo>
                  <a:cubicBezTo>
                    <a:pt x="461" y="236"/>
                    <a:pt x="461" y="236"/>
                    <a:pt x="461" y="236"/>
                  </a:cubicBezTo>
                  <a:cubicBezTo>
                    <a:pt x="460" y="237"/>
                    <a:pt x="460" y="237"/>
                    <a:pt x="460" y="237"/>
                  </a:cubicBezTo>
                  <a:cubicBezTo>
                    <a:pt x="458" y="237"/>
                    <a:pt x="458" y="237"/>
                    <a:pt x="458" y="237"/>
                  </a:cubicBezTo>
                  <a:cubicBezTo>
                    <a:pt x="457" y="237"/>
                    <a:pt x="457" y="237"/>
                    <a:pt x="457" y="237"/>
                  </a:cubicBezTo>
                  <a:cubicBezTo>
                    <a:pt x="455" y="236"/>
                    <a:pt x="455" y="236"/>
                    <a:pt x="455" y="236"/>
                  </a:cubicBezTo>
                  <a:cubicBezTo>
                    <a:pt x="454" y="236"/>
                    <a:pt x="454" y="236"/>
                    <a:pt x="454" y="236"/>
                  </a:cubicBezTo>
                  <a:cubicBezTo>
                    <a:pt x="454" y="237"/>
                    <a:pt x="454" y="237"/>
                    <a:pt x="454" y="237"/>
                  </a:cubicBezTo>
                  <a:cubicBezTo>
                    <a:pt x="455" y="238"/>
                    <a:pt x="455" y="238"/>
                    <a:pt x="455" y="238"/>
                  </a:cubicBezTo>
                  <a:cubicBezTo>
                    <a:pt x="458" y="238"/>
                    <a:pt x="458" y="238"/>
                    <a:pt x="458" y="238"/>
                  </a:cubicBezTo>
                  <a:cubicBezTo>
                    <a:pt x="457" y="239"/>
                    <a:pt x="457" y="239"/>
                    <a:pt x="457" y="239"/>
                  </a:cubicBezTo>
                  <a:cubicBezTo>
                    <a:pt x="456" y="241"/>
                    <a:pt x="456" y="241"/>
                    <a:pt x="456" y="241"/>
                  </a:cubicBezTo>
                  <a:cubicBezTo>
                    <a:pt x="457" y="241"/>
                    <a:pt x="457" y="241"/>
                    <a:pt x="457" y="241"/>
                  </a:cubicBezTo>
                  <a:cubicBezTo>
                    <a:pt x="457" y="243"/>
                    <a:pt x="457" y="243"/>
                    <a:pt x="457" y="243"/>
                  </a:cubicBezTo>
                  <a:cubicBezTo>
                    <a:pt x="456" y="245"/>
                    <a:pt x="456" y="245"/>
                    <a:pt x="456" y="245"/>
                  </a:cubicBezTo>
                  <a:cubicBezTo>
                    <a:pt x="455" y="246"/>
                    <a:pt x="455" y="246"/>
                    <a:pt x="455" y="246"/>
                  </a:cubicBezTo>
                  <a:cubicBezTo>
                    <a:pt x="454" y="247"/>
                    <a:pt x="454" y="247"/>
                    <a:pt x="454" y="247"/>
                  </a:cubicBezTo>
                  <a:cubicBezTo>
                    <a:pt x="453" y="247"/>
                    <a:pt x="453" y="247"/>
                    <a:pt x="453" y="247"/>
                  </a:cubicBezTo>
                  <a:cubicBezTo>
                    <a:pt x="451" y="248"/>
                    <a:pt x="451" y="248"/>
                    <a:pt x="451" y="248"/>
                  </a:cubicBezTo>
                  <a:cubicBezTo>
                    <a:pt x="451" y="249"/>
                    <a:pt x="451" y="249"/>
                    <a:pt x="451" y="249"/>
                  </a:cubicBezTo>
                  <a:cubicBezTo>
                    <a:pt x="449" y="251"/>
                    <a:pt x="449" y="251"/>
                    <a:pt x="449" y="251"/>
                  </a:cubicBezTo>
                  <a:cubicBezTo>
                    <a:pt x="448" y="251"/>
                    <a:pt x="448" y="251"/>
                    <a:pt x="448" y="251"/>
                  </a:cubicBezTo>
                  <a:cubicBezTo>
                    <a:pt x="448" y="252"/>
                    <a:pt x="448" y="252"/>
                    <a:pt x="448" y="252"/>
                  </a:cubicBezTo>
                  <a:cubicBezTo>
                    <a:pt x="448" y="252"/>
                    <a:pt x="447" y="253"/>
                    <a:pt x="447" y="253"/>
                  </a:cubicBezTo>
                  <a:close/>
                  <a:moveTo>
                    <a:pt x="556" y="260"/>
                  </a:moveTo>
                  <a:cubicBezTo>
                    <a:pt x="553" y="259"/>
                    <a:pt x="553" y="259"/>
                    <a:pt x="553" y="259"/>
                  </a:cubicBezTo>
                  <a:cubicBezTo>
                    <a:pt x="551" y="258"/>
                    <a:pt x="551" y="258"/>
                    <a:pt x="551" y="258"/>
                  </a:cubicBezTo>
                  <a:cubicBezTo>
                    <a:pt x="551" y="256"/>
                    <a:pt x="551" y="256"/>
                    <a:pt x="551" y="256"/>
                  </a:cubicBezTo>
                  <a:cubicBezTo>
                    <a:pt x="550" y="256"/>
                    <a:pt x="550" y="256"/>
                    <a:pt x="550" y="256"/>
                  </a:cubicBezTo>
                  <a:cubicBezTo>
                    <a:pt x="549" y="254"/>
                    <a:pt x="549" y="254"/>
                    <a:pt x="549" y="254"/>
                  </a:cubicBezTo>
                  <a:cubicBezTo>
                    <a:pt x="549" y="252"/>
                    <a:pt x="549" y="252"/>
                    <a:pt x="549" y="252"/>
                  </a:cubicBezTo>
                  <a:cubicBezTo>
                    <a:pt x="551" y="251"/>
                    <a:pt x="551" y="251"/>
                    <a:pt x="551" y="251"/>
                  </a:cubicBezTo>
                  <a:cubicBezTo>
                    <a:pt x="551" y="249"/>
                    <a:pt x="551" y="249"/>
                    <a:pt x="551" y="249"/>
                  </a:cubicBezTo>
                  <a:cubicBezTo>
                    <a:pt x="552" y="248"/>
                    <a:pt x="552" y="248"/>
                    <a:pt x="552" y="248"/>
                  </a:cubicBezTo>
                  <a:cubicBezTo>
                    <a:pt x="552" y="247"/>
                    <a:pt x="552" y="247"/>
                    <a:pt x="552" y="247"/>
                  </a:cubicBezTo>
                  <a:cubicBezTo>
                    <a:pt x="550" y="247"/>
                    <a:pt x="550" y="247"/>
                    <a:pt x="550" y="247"/>
                  </a:cubicBezTo>
                  <a:cubicBezTo>
                    <a:pt x="548" y="245"/>
                    <a:pt x="548" y="245"/>
                    <a:pt x="548" y="245"/>
                  </a:cubicBezTo>
                  <a:cubicBezTo>
                    <a:pt x="550" y="242"/>
                    <a:pt x="550" y="242"/>
                    <a:pt x="550" y="242"/>
                  </a:cubicBezTo>
                  <a:cubicBezTo>
                    <a:pt x="551" y="242"/>
                    <a:pt x="551" y="242"/>
                    <a:pt x="551" y="242"/>
                  </a:cubicBezTo>
                  <a:cubicBezTo>
                    <a:pt x="552" y="241"/>
                    <a:pt x="552" y="241"/>
                    <a:pt x="552" y="241"/>
                  </a:cubicBezTo>
                  <a:cubicBezTo>
                    <a:pt x="551" y="239"/>
                    <a:pt x="551" y="239"/>
                    <a:pt x="551" y="239"/>
                  </a:cubicBezTo>
                  <a:cubicBezTo>
                    <a:pt x="552" y="238"/>
                    <a:pt x="552" y="238"/>
                    <a:pt x="552" y="238"/>
                  </a:cubicBezTo>
                  <a:cubicBezTo>
                    <a:pt x="553" y="235"/>
                    <a:pt x="553" y="235"/>
                    <a:pt x="553" y="235"/>
                  </a:cubicBezTo>
                  <a:cubicBezTo>
                    <a:pt x="554" y="235"/>
                    <a:pt x="554" y="235"/>
                    <a:pt x="554" y="235"/>
                  </a:cubicBezTo>
                  <a:cubicBezTo>
                    <a:pt x="556" y="236"/>
                    <a:pt x="556" y="236"/>
                    <a:pt x="556" y="236"/>
                  </a:cubicBezTo>
                  <a:cubicBezTo>
                    <a:pt x="556" y="237"/>
                    <a:pt x="556" y="237"/>
                    <a:pt x="556" y="237"/>
                  </a:cubicBezTo>
                  <a:cubicBezTo>
                    <a:pt x="559" y="239"/>
                    <a:pt x="559" y="239"/>
                    <a:pt x="559" y="239"/>
                  </a:cubicBezTo>
                  <a:cubicBezTo>
                    <a:pt x="561" y="240"/>
                    <a:pt x="561" y="240"/>
                    <a:pt x="561" y="240"/>
                  </a:cubicBezTo>
                  <a:cubicBezTo>
                    <a:pt x="563" y="240"/>
                    <a:pt x="563" y="240"/>
                    <a:pt x="563" y="240"/>
                  </a:cubicBezTo>
                  <a:cubicBezTo>
                    <a:pt x="563" y="240"/>
                    <a:pt x="563" y="240"/>
                    <a:pt x="563" y="240"/>
                  </a:cubicBezTo>
                  <a:cubicBezTo>
                    <a:pt x="566" y="241"/>
                    <a:pt x="566" y="241"/>
                    <a:pt x="566" y="241"/>
                  </a:cubicBezTo>
                  <a:cubicBezTo>
                    <a:pt x="569" y="241"/>
                    <a:pt x="569" y="241"/>
                    <a:pt x="569" y="241"/>
                  </a:cubicBezTo>
                  <a:cubicBezTo>
                    <a:pt x="570" y="242"/>
                    <a:pt x="570" y="242"/>
                    <a:pt x="570" y="242"/>
                  </a:cubicBezTo>
                  <a:cubicBezTo>
                    <a:pt x="570" y="243"/>
                    <a:pt x="570" y="243"/>
                    <a:pt x="570" y="243"/>
                  </a:cubicBezTo>
                  <a:cubicBezTo>
                    <a:pt x="573" y="245"/>
                    <a:pt x="573" y="245"/>
                    <a:pt x="573" y="245"/>
                  </a:cubicBezTo>
                  <a:cubicBezTo>
                    <a:pt x="574" y="246"/>
                    <a:pt x="574" y="246"/>
                    <a:pt x="574" y="246"/>
                  </a:cubicBezTo>
                  <a:cubicBezTo>
                    <a:pt x="573" y="248"/>
                    <a:pt x="573" y="248"/>
                    <a:pt x="573" y="248"/>
                  </a:cubicBezTo>
                  <a:cubicBezTo>
                    <a:pt x="573" y="249"/>
                    <a:pt x="573" y="249"/>
                    <a:pt x="573" y="249"/>
                  </a:cubicBezTo>
                  <a:cubicBezTo>
                    <a:pt x="575" y="250"/>
                    <a:pt x="575" y="250"/>
                    <a:pt x="575" y="250"/>
                  </a:cubicBezTo>
                  <a:cubicBezTo>
                    <a:pt x="574" y="251"/>
                    <a:pt x="574" y="251"/>
                    <a:pt x="574" y="251"/>
                  </a:cubicBezTo>
                  <a:cubicBezTo>
                    <a:pt x="575" y="253"/>
                    <a:pt x="575" y="253"/>
                    <a:pt x="575" y="253"/>
                  </a:cubicBezTo>
                  <a:cubicBezTo>
                    <a:pt x="575" y="254"/>
                    <a:pt x="575" y="254"/>
                    <a:pt x="575" y="254"/>
                  </a:cubicBezTo>
                  <a:cubicBezTo>
                    <a:pt x="575" y="256"/>
                    <a:pt x="575" y="256"/>
                    <a:pt x="575" y="256"/>
                  </a:cubicBezTo>
                  <a:cubicBezTo>
                    <a:pt x="575" y="257"/>
                    <a:pt x="575" y="257"/>
                    <a:pt x="575" y="257"/>
                  </a:cubicBezTo>
                  <a:cubicBezTo>
                    <a:pt x="574" y="258"/>
                    <a:pt x="574" y="258"/>
                    <a:pt x="574" y="258"/>
                  </a:cubicBezTo>
                  <a:cubicBezTo>
                    <a:pt x="576" y="259"/>
                    <a:pt x="576" y="259"/>
                    <a:pt x="576" y="259"/>
                  </a:cubicBezTo>
                  <a:cubicBezTo>
                    <a:pt x="576" y="260"/>
                    <a:pt x="576" y="260"/>
                    <a:pt x="576" y="260"/>
                  </a:cubicBezTo>
                  <a:cubicBezTo>
                    <a:pt x="575" y="261"/>
                    <a:pt x="575" y="261"/>
                    <a:pt x="575" y="261"/>
                  </a:cubicBezTo>
                  <a:cubicBezTo>
                    <a:pt x="575" y="262"/>
                    <a:pt x="575" y="262"/>
                    <a:pt x="575" y="262"/>
                  </a:cubicBezTo>
                  <a:cubicBezTo>
                    <a:pt x="571" y="261"/>
                    <a:pt x="571" y="261"/>
                    <a:pt x="571" y="261"/>
                  </a:cubicBezTo>
                  <a:cubicBezTo>
                    <a:pt x="571" y="260"/>
                    <a:pt x="571" y="260"/>
                    <a:pt x="571" y="260"/>
                  </a:cubicBezTo>
                  <a:cubicBezTo>
                    <a:pt x="568" y="260"/>
                    <a:pt x="568" y="260"/>
                    <a:pt x="568" y="260"/>
                  </a:cubicBezTo>
                  <a:cubicBezTo>
                    <a:pt x="567" y="259"/>
                    <a:pt x="567" y="259"/>
                    <a:pt x="567" y="259"/>
                  </a:cubicBezTo>
                  <a:cubicBezTo>
                    <a:pt x="564" y="258"/>
                    <a:pt x="564" y="258"/>
                    <a:pt x="564" y="258"/>
                  </a:cubicBezTo>
                  <a:cubicBezTo>
                    <a:pt x="564" y="258"/>
                    <a:pt x="564" y="258"/>
                    <a:pt x="564" y="258"/>
                  </a:cubicBezTo>
                  <a:cubicBezTo>
                    <a:pt x="562" y="257"/>
                    <a:pt x="562" y="257"/>
                    <a:pt x="562" y="257"/>
                  </a:cubicBezTo>
                  <a:cubicBezTo>
                    <a:pt x="560" y="258"/>
                    <a:pt x="560" y="258"/>
                    <a:pt x="560" y="258"/>
                  </a:cubicBezTo>
                  <a:cubicBezTo>
                    <a:pt x="558" y="258"/>
                    <a:pt x="558" y="258"/>
                    <a:pt x="558" y="258"/>
                  </a:cubicBezTo>
                  <a:cubicBezTo>
                    <a:pt x="556" y="260"/>
                    <a:pt x="556" y="260"/>
                    <a:pt x="556" y="260"/>
                  </a:cubicBezTo>
                  <a:cubicBezTo>
                    <a:pt x="556" y="260"/>
                    <a:pt x="556" y="260"/>
                    <a:pt x="556" y="260"/>
                  </a:cubicBezTo>
                  <a:close/>
                  <a:moveTo>
                    <a:pt x="545" y="263"/>
                  </a:moveTo>
                  <a:cubicBezTo>
                    <a:pt x="545" y="261"/>
                    <a:pt x="545" y="261"/>
                    <a:pt x="545" y="261"/>
                  </a:cubicBezTo>
                  <a:cubicBezTo>
                    <a:pt x="546" y="260"/>
                    <a:pt x="546" y="260"/>
                    <a:pt x="546" y="260"/>
                  </a:cubicBezTo>
                  <a:cubicBezTo>
                    <a:pt x="546" y="261"/>
                    <a:pt x="546" y="261"/>
                    <a:pt x="546" y="261"/>
                  </a:cubicBezTo>
                  <a:cubicBezTo>
                    <a:pt x="546" y="262"/>
                    <a:pt x="546" y="262"/>
                    <a:pt x="546" y="262"/>
                  </a:cubicBezTo>
                  <a:cubicBezTo>
                    <a:pt x="545" y="263"/>
                    <a:pt x="545" y="263"/>
                    <a:pt x="545" y="263"/>
                  </a:cubicBezTo>
                  <a:close/>
                  <a:moveTo>
                    <a:pt x="548" y="264"/>
                  </a:moveTo>
                  <a:cubicBezTo>
                    <a:pt x="547" y="263"/>
                    <a:pt x="547" y="263"/>
                    <a:pt x="547" y="263"/>
                  </a:cubicBezTo>
                  <a:cubicBezTo>
                    <a:pt x="548" y="263"/>
                    <a:pt x="548" y="263"/>
                    <a:pt x="548" y="263"/>
                  </a:cubicBezTo>
                  <a:cubicBezTo>
                    <a:pt x="549" y="263"/>
                    <a:pt x="549" y="263"/>
                    <a:pt x="549" y="263"/>
                  </a:cubicBezTo>
                  <a:cubicBezTo>
                    <a:pt x="549" y="264"/>
                    <a:pt x="549" y="264"/>
                    <a:pt x="549" y="264"/>
                  </a:cubicBezTo>
                  <a:cubicBezTo>
                    <a:pt x="548" y="264"/>
                    <a:pt x="548" y="264"/>
                    <a:pt x="548" y="264"/>
                  </a:cubicBezTo>
                  <a:close/>
                  <a:moveTo>
                    <a:pt x="553" y="264"/>
                  </a:moveTo>
                  <a:cubicBezTo>
                    <a:pt x="551" y="264"/>
                    <a:pt x="551" y="264"/>
                    <a:pt x="551" y="264"/>
                  </a:cubicBezTo>
                  <a:cubicBezTo>
                    <a:pt x="551" y="263"/>
                    <a:pt x="551" y="263"/>
                    <a:pt x="551" y="263"/>
                  </a:cubicBezTo>
                  <a:cubicBezTo>
                    <a:pt x="552" y="263"/>
                    <a:pt x="552" y="263"/>
                    <a:pt x="552" y="263"/>
                  </a:cubicBezTo>
                  <a:cubicBezTo>
                    <a:pt x="553" y="264"/>
                    <a:pt x="553" y="264"/>
                    <a:pt x="553" y="264"/>
                  </a:cubicBezTo>
                  <a:cubicBezTo>
                    <a:pt x="553" y="264"/>
                    <a:pt x="553" y="264"/>
                    <a:pt x="553" y="264"/>
                  </a:cubicBezTo>
                  <a:close/>
                  <a:moveTo>
                    <a:pt x="444" y="302"/>
                  </a:moveTo>
                  <a:cubicBezTo>
                    <a:pt x="443" y="301"/>
                    <a:pt x="443" y="301"/>
                    <a:pt x="443" y="301"/>
                  </a:cubicBezTo>
                  <a:cubicBezTo>
                    <a:pt x="444" y="300"/>
                    <a:pt x="444" y="300"/>
                    <a:pt x="444" y="300"/>
                  </a:cubicBezTo>
                  <a:cubicBezTo>
                    <a:pt x="445" y="300"/>
                    <a:pt x="445" y="300"/>
                    <a:pt x="445" y="300"/>
                  </a:cubicBezTo>
                  <a:cubicBezTo>
                    <a:pt x="446" y="300"/>
                    <a:pt x="446" y="300"/>
                    <a:pt x="446" y="300"/>
                  </a:cubicBezTo>
                  <a:cubicBezTo>
                    <a:pt x="445" y="301"/>
                    <a:pt x="445" y="301"/>
                    <a:pt x="445" y="301"/>
                  </a:cubicBezTo>
                  <a:cubicBezTo>
                    <a:pt x="445" y="301"/>
                    <a:pt x="445" y="301"/>
                    <a:pt x="445" y="301"/>
                  </a:cubicBezTo>
                  <a:cubicBezTo>
                    <a:pt x="444" y="302"/>
                    <a:pt x="444" y="302"/>
                    <a:pt x="444" y="302"/>
                  </a:cubicBezTo>
                  <a:close/>
                  <a:moveTo>
                    <a:pt x="449" y="311"/>
                  </a:moveTo>
                  <a:cubicBezTo>
                    <a:pt x="449" y="313"/>
                    <a:pt x="449" y="313"/>
                    <a:pt x="449" y="313"/>
                  </a:cubicBezTo>
                  <a:cubicBezTo>
                    <a:pt x="450" y="312"/>
                    <a:pt x="450" y="312"/>
                    <a:pt x="450" y="312"/>
                  </a:cubicBezTo>
                  <a:cubicBezTo>
                    <a:pt x="450" y="312"/>
                    <a:pt x="450" y="312"/>
                    <a:pt x="450" y="312"/>
                  </a:cubicBezTo>
                  <a:cubicBezTo>
                    <a:pt x="451" y="310"/>
                    <a:pt x="451" y="310"/>
                    <a:pt x="451" y="310"/>
                  </a:cubicBezTo>
                  <a:cubicBezTo>
                    <a:pt x="450" y="310"/>
                    <a:pt x="450" y="310"/>
                    <a:pt x="450" y="310"/>
                  </a:cubicBezTo>
                  <a:cubicBezTo>
                    <a:pt x="449" y="311"/>
                    <a:pt x="449" y="311"/>
                    <a:pt x="449" y="311"/>
                  </a:cubicBezTo>
                  <a:close/>
                  <a:moveTo>
                    <a:pt x="447" y="311"/>
                  </a:moveTo>
                  <a:cubicBezTo>
                    <a:pt x="447" y="312"/>
                    <a:pt x="447" y="312"/>
                    <a:pt x="447" y="312"/>
                  </a:cubicBezTo>
                  <a:cubicBezTo>
                    <a:pt x="448" y="313"/>
                    <a:pt x="448" y="313"/>
                    <a:pt x="448" y="313"/>
                  </a:cubicBezTo>
                  <a:cubicBezTo>
                    <a:pt x="448" y="313"/>
                    <a:pt x="448" y="313"/>
                    <a:pt x="448" y="313"/>
                  </a:cubicBezTo>
                  <a:cubicBezTo>
                    <a:pt x="448" y="314"/>
                    <a:pt x="448" y="314"/>
                    <a:pt x="448" y="314"/>
                  </a:cubicBezTo>
                  <a:cubicBezTo>
                    <a:pt x="448" y="313"/>
                    <a:pt x="448" y="313"/>
                    <a:pt x="448" y="313"/>
                  </a:cubicBezTo>
                  <a:cubicBezTo>
                    <a:pt x="448" y="311"/>
                    <a:pt x="448" y="311"/>
                    <a:pt x="448" y="311"/>
                  </a:cubicBezTo>
                  <a:cubicBezTo>
                    <a:pt x="448" y="310"/>
                    <a:pt x="448" y="310"/>
                    <a:pt x="448" y="310"/>
                  </a:cubicBezTo>
                  <a:cubicBezTo>
                    <a:pt x="447" y="311"/>
                    <a:pt x="447" y="311"/>
                    <a:pt x="447" y="311"/>
                  </a:cubicBezTo>
                  <a:close/>
                  <a:moveTo>
                    <a:pt x="481" y="305"/>
                  </a:moveTo>
                  <a:cubicBezTo>
                    <a:pt x="481" y="304"/>
                    <a:pt x="481" y="304"/>
                    <a:pt x="481" y="304"/>
                  </a:cubicBezTo>
                  <a:cubicBezTo>
                    <a:pt x="479" y="304"/>
                    <a:pt x="479" y="304"/>
                    <a:pt x="479" y="304"/>
                  </a:cubicBezTo>
                  <a:cubicBezTo>
                    <a:pt x="478" y="303"/>
                    <a:pt x="478" y="303"/>
                    <a:pt x="478" y="303"/>
                  </a:cubicBezTo>
                  <a:cubicBezTo>
                    <a:pt x="478" y="303"/>
                    <a:pt x="478" y="303"/>
                    <a:pt x="478" y="303"/>
                  </a:cubicBezTo>
                  <a:cubicBezTo>
                    <a:pt x="477" y="303"/>
                    <a:pt x="477" y="303"/>
                    <a:pt x="477" y="303"/>
                  </a:cubicBezTo>
                  <a:cubicBezTo>
                    <a:pt x="477" y="302"/>
                    <a:pt x="477" y="302"/>
                    <a:pt x="477" y="302"/>
                  </a:cubicBezTo>
                  <a:cubicBezTo>
                    <a:pt x="476" y="301"/>
                    <a:pt x="476" y="301"/>
                    <a:pt x="476" y="301"/>
                  </a:cubicBezTo>
                  <a:cubicBezTo>
                    <a:pt x="478" y="301"/>
                    <a:pt x="478" y="301"/>
                    <a:pt x="478" y="301"/>
                  </a:cubicBezTo>
                  <a:cubicBezTo>
                    <a:pt x="478" y="300"/>
                    <a:pt x="478" y="300"/>
                    <a:pt x="478" y="300"/>
                  </a:cubicBezTo>
                  <a:cubicBezTo>
                    <a:pt x="480" y="300"/>
                    <a:pt x="480" y="300"/>
                    <a:pt x="480" y="300"/>
                  </a:cubicBezTo>
                  <a:cubicBezTo>
                    <a:pt x="481" y="302"/>
                    <a:pt x="481" y="302"/>
                    <a:pt x="481" y="302"/>
                  </a:cubicBezTo>
                  <a:cubicBezTo>
                    <a:pt x="482" y="302"/>
                    <a:pt x="482" y="302"/>
                    <a:pt x="482" y="302"/>
                  </a:cubicBezTo>
                  <a:cubicBezTo>
                    <a:pt x="483" y="303"/>
                    <a:pt x="483" y="303"/>
                    <a:pt x="483" y="303"/>
                  </a:cubicBezTo>
                  <a:cubicBezTo>
                    <a:pt x="482" y="304"/>
                    <a:pt x="482" y="304"/>
                    <a:pt x="482" y="304"/>
                  </a:cubicBezTo>
                  <a:cubicBezTo>
                    <a:pt x="482" y="304"/>
                    <a:pt x="481" y="305"/>
                    <a:pt x="481" y="305"/>
                  </a:cubicBezTo>
                  <a:close/>
                  <a:moveTo>
                    <a:pt x="500" y="312"/>
                  </a:moveTo>
                  <a:cubicBezTo>
                    <a:pt x="499" y="312"/>
                    <a:pt x="499" y="312"/>
                    <a:pt x="499" y="312"/>
                  </a:cubicBezTo>
                  <a:cubicBezTo>
                    <a:pt x="498" y="310"/>
                    <a:pt x="498" y="310"/>
                    <a:pt x="498" y="310"/>
                  </a:cubicBezTo>
                  <a:cubicBezTo>
                    <a:pt x="499" y="311"/>
                    <a:pt x="499" y="311"/>
                    <a:pt x="499" y="311"/>
                  </a:cubicBezTo>
                  <a:cubicBezTo>
                    <a:pt x="500" y="311"/>
                    <a:pt x="500" y="311"/>
                    <a:pt x="500" y="311"/>
                  </a:cubicBezTo>
                  <a:cubicBezTo>
                    <a:pt x="501" y="312"/>
                    <a:pt x="501" y="312"/>
                    <a:pt x="501" y="312"/>
                  </a:cubicBezTo>
                  <a:cubicBezTo>
                    <a:pt x="500" y="312"/>
                    <a:pt x="500" y="312"/>
                    <a:pt x="500" y="312"/>
                  </a:cubicBezTo>
                  <a:close/>
                  <a:moveTo>
                    <a:pt x="502" y="312"/>
                  </a:moveTo>
                  <a:cubicBezTo>
                    <a:pt x="504" y="313"/>
                    <a:pt x="504" y="313"/>
                    <a:pt x="504" y="313"/>
                  </a:cubicBezTo>
                  <a:cubicBezTo>
                    <a:pt x="503" y="312"/>
                    <a:pt x="503" y="312"/>
                    <a:pt x="503" y="312"/>
                  </a:cubicBezTo>
                  <a:cubicBezTo>
                    <a:pt x="502" y="312"/>
                    <a:pt x="502" y="312"/>
                    <a:pt x="502" y="312"/>
                  </a:cubicBezTo>
                  <a:close/>
                  <a:moveTo>
                    <a:pt x="505" y="313"/>
                  </a:moveTo>
                  <a:cubicBezTo>
                    <a:pt x="506" y="314"/>
                    <a:pt x="506" y="314"/>
                    <a:pt x="506" y="314"/>
                  </a:cubicBezTo>
                  <a:cubicBezTo>
                    <a:pt x="507" y="314"/>
                    <a:pt x="507" y="314"/>
                    <a:pt x="507" y="314"/>
                  </a:cubicBezTo>
                  <a:cubicBezTo>
                    <a:pt x="508" y="314"/>
                    <a:pt x="508" y="314"/>
                    <a:pt x="508" y="314"/>
                  </a:cubicBezTo>
                  <a:cubicBezTo>
                    <a:pt x="508" y="313"/>
                    <a:pt x="508" y="313"/>
                    <a:pt x="508" y="313"/>
                  </a:cubicBezTo>
                  <a:cubicBezTo>
                    <a:pt x="506" y="313"/>
                    <a:pt x="506" y="313"/>
                    <a:pt x="506" y="313"/>
                  </a:cubicBezTo>
                  <a:cubicBezTo>
                    <a:pt x="506" y="312"/>
                    <a:pt x="506" y="312"/>
                    <a:pt x="506" y="312"/>
                  </a:cubicBezTo>
                  <a:cubicBezTo>
                    <a:pt x="505" y="312"/>
                    <a:pt x="505" y="312"/>
                    <a:pt x="505" y="312"/>
                  </a:cubicBezTo>
                  <a:cubicBezTo>
                    <a:pt x="505" y="313"/>
                    <a:pt x="505" y="313"/>
                    <a:pt x="505" y="313"/>
                  </a:cubicBezTo>
                  <a:cubicBezTo>
                    <a:pt x="505" y="313"/>
                    <a:pt x="505" y="313"/>
                    <a:pt x="505" y="313"/>
                  </a:cubicBezTo>
                  <a:close/>
                  <a:moveTo>
                    <a:pt x="525" y="341"/>
                  </a:moveTo>
                  <a:cubicBezTo>
                    <a:pt x="525" y="340"/>
                    <a:pt x="525" y="340"/>
                    <a:pt x="525" y="340"/>
                  </a:cubicBezTo>
                  <a:cubicBezTo>
                    <a:pt x="526" y="339"/>
                    <a:pt x="526" y="339"/>
                    <a:pt x="526" y="339"/>
                  </a:cubicBezTo>
                  <a:cubicBezTo>
                    <a:pt x="526" y="337"/>
                    <a:pt x="526" y="337"/>
                    <a:pt x="526" y="337"/>
                  </a:cubicBezTo>
                  <a:cubicBezTo>
                    <a:pt x="526" y="338"/>
                    <a:pt x="526" y="338"/>
                    <a:pt x="526" y="338"/>
                  </a:cubicBezTo>
                  <a:cubicBezTo>
                    <a:pt x="527" y="338"/>
                    <a:pt x="527" y="338"/>
                    <a:pt x="527" y="338"/>
                  </a:cubicBezTo>
                  <a:cubicBezTo>
                    <a:pt x="527" y="340"/>
                    <a:pt x="527" y="340"/>
                    <a:pt x="527" y="340"/>
                  </a:cubicBezTo>
                  <a:cubicBezTo>
                    <a:pt x="527" y="341"/>
                    <a:pt x="527" y="341"/>
                    <a:pt x="527" y="341"/>
                  </a:cubicBezTo>
                  <a:cubicBezTo>
                    <a:pt x="525" y="341"/>
                    <a:pt x="525" y="341"/>
                    <a:pt x="525" y="341"/>
                  </a:cubicBezTo>
                  <a:close/>
                  <a:moveTo>
                    <a:pt x="524" y="346"/>
                  </a:moveTo>
                  <a:cubicBezTo>
                    <a:pt x="523" y="344"/>
                    <a:pt x="523" y="344"/>
                    <a:pt x="523" y="344"/>
                  </a:cubicBezTo>
                  <a:cubicBezTo>
                    <a:pt x="524" y="343"/>
                    <a:pt x="524" y="343"/>
                    <a:pt x="524" y="343"/>
                  </a:cubicBezTo>
                  <a:cubicBezTo>
                    <a:pt x="524" y="343"/>
                    <a:pt x="524" y="343"/>
                    <a:pt x="524" y="343"/>
                  </a:cubicBezTo>
                  <a:cubicBezTo>
                    <a:pt x="526" y="343"/>
                    <a:pt x="526" y="343"/>
                    <a:pt x="526" y="343"/>
                  </a:cubicBezTo>
                  <a:cubicBezTo>
                    <a:pt x="526" y="344"/>
                    <a:pt x="526" y="344"/>
                    <a:pt x="526" y="344"/>
                  </a:cubicBezTo>
                  <a:cubicBezTo>
                    <a:pt x="525" y="345"/>
                    <a:pt x="525" y="345"/>
                    <a:pt x="525" y="345"/>
                  </a:cubicBezTo>
                  <a:cubicBezTo>
                    <a:pt x="524" y="346"/>
                    <a:pt x="524" y="346"/>
                    <a:pt x="524" y="346"/>
                  </a:cubicBezTo>
                  <a:cubicBezTo>
                    <a:pt x="524" y="346"/>
                    <a:pt x="524" y="346"/>
                    <a:pt x="524" y="346"/>
                  </a:cubicBezTo>
                  <a:close/>
                  <a:moveTo>
                    <a:pt x="512" y="320"/>
                  </a:moveTo>
                  <a:cubicBezTo>
                    <a:pt x="511" y="319"/>
                    <a:pt x="511" y="319"/>
                    <a:pt x="511" y="319"/>
                  </a:cubicBezTo>
                  <a:cubicBezTo>
                    <a:pt x="512" y="319"/>
                    <a:pt x="512" y="319"/>
                    <a:pt x="512" y="319"/>
                  </a:cubicBezTo>
                  <a:cubicBezTo>
                    <a:pt x="512" y="320"/>
                    <a:pt x="512" y="320"/>
                    <a:pt x="512" y="320"/>
                  </a:cubicBezTo>
                  <a:close/>
                  <a:moveTo>
                    <a:pt x="509" y="320"/>
                  </a:moveTo>
                  <a:cubicBezTo>
                    <a:pt x="508" y="318"/>
                    <a:pt x="508" y="318"/>
                    <a:pt x="508" y="318"/>
                  </a:cubicBezTo>
                  <a:cubicBezTo>
                    <a:pt x="509" y="319"/>
                    <a:pt x="509" y="319"/>
                    <a:pt x="509" y="319"/>
                  </a:cubicBezTo>
                  <a:cubicBezTo>
                    <a:pt x="509" y="319"/>
                    <a:pt x="509" y="319"/>
                    <a:pt x="509" y="319"/>
                  </a:cubicBezTo>
                  <a:cubicBezTo>
                    <a:pt x="509" y="320"/>
                    <a:pt x="509" y="320"/>
                    <a:pt x="509" y="320"/>
                  </a:cubicBezTo>
                  <a:close/>
                  <a:moveTo>
                    <a:pt x="510" y="321"/>
                  </a:moveTo>
                  <a:cubicBezTo>
                    <a:pt x="510" y="322"/>
                    <a:pt x="510" y="322"/>
                    <a:pt x="510" y="322"/>
                  </a:cubicBezTo>
                  <a:cubicBezTo>
                    <a:pt x="511" y="322"/>
                    <a:pt x="511" y="322"/>
                    <a:pt x="511" y="322"/>
                  </a:cubicBezTo>
                  <a:cubicBezTo>
                    <a:pt x="512" y="322"/>
                    <a:pt x="512" y="322"/>
                    <a:pt x="512" y="322"/>
                  </a:cubicBezTo>
                  <a:cubicBezTo>
                    <a:pt x="512" y="321"/>
                    <a:pt x="512" y="321"/>
                    <a:pt x="512" y="321"/>
                  </a:cubicBezTo>
                  <a:cubicBezTo>
                    <a:pt x="511" y="321"/>
                    <a:pt x="511" y="321"/>
                    <a:pt x="511" y="321"/>
                  </a:cubicBezTo>
                  <a:cubicBezTo>
                    <a:pt x="510" y="321"/>
                    <a:pt x="510" y="321"/>
                    <a:pt x="510" y="321"/>
                  </a:cubicBezTo>
                  <a:cubicBezTo>
                    <a:pt x="510" y="321"/>
                    <a:pt x="510" y="321"/>
                    <a:pt x="510" y="321"/>
                  </a:cubicBezTo>
                  <a:close/>
                  <a:moveTo>
                    <a:pt x="521" y="316"/>
                  </a:moveTo>
                  <a:cubicBezTo>
                    <a:pt x="522" y="317"/>
                    <a:pt x="522" y="317"/>
                    <a:pt x="522" y="317"/>
                  </a:cubicBezTo>
                  <a:cubicBezTo>
                    <a:pt x="523" y="318"/>
                    <a:pt x="523" y="318"/>
                    <a:pt x="523" y="318"/>
                  </a:cubicBezTo>
                  <a:cubicBezTo>
                    <a:pt x="523" y="318"/>
                    <a:pt x="523" y="318"/>
                    <a:pt x="523" y="318"/>
                  </a:cubicBezTo>
                  <a:cubicBezTo>
                    <a:pt x="523" y="319"/>
                    <a:pt x="523" y="319"/>
                    <a:pt x="523" y="319"/>
                  </a:cubicBezTo>
                  <a:cubicBezTo>
                    <a:pt x="523" y="320"/>
                    <a:pt x="523" y="320"/>
                    <a:pt x="523" y="320"/>
                  </a:cubicBezTo>
                  <a:cubicBezTo>
                    <a:pt x="524" y="319"/>
                    <a:pt x="524" y="319"/>
                    <a:pt x="524" y="319"/>
                  </a:cubicBezTo>
                  <a:cubicBezTo>
                    <a:pt x="524" y="318"/>
                    <a:pt x="524" y="318"/>
                    <a:pt x="524" y="318"/>
                  </a:cubicBezTo>
                  <a:cubicBezTo>
                    <a:pt x="525" y="319"/>
                    <a:pt x="525" y="319"/>
                    <a:pt x="525" y="319"/>
                  </a:cubicBezTo>
                  <a:cubicBezTo>
                    <a:pt x="527" y="318"/>
                    <a:pt x="527" y="318"/>
                    <a:pt x="527" y="318"/>
                  </a:cubicBezTo>
                  <a:cubicBezTo>
                    <a:pt x="527" y="319"/>
                    <a:pt x="527" y="319"/>
                    <a:pt x="527" y="319"/>
                  </a:cubicBezTo>
                  <a:cubicBezTo>
                    <a:pt x="528" y="318"/>
                    <a:pt x="528" y="318"/>
                    <a:pt x="528" y="318"/>
                  </a:cubicBezTo>
                  <a:cubicBezTo>
                    <a:pt x="528" y="316"/>
                    <a:pt x="528" y="316"/>
                    <a:pt x="528" y="316"/>
                  </a:cubicBezTo>
                  <a:cubicBezTo>
                    <a:pt x="525" y="316"/>
                    <a:pt x="525" y="316"/>
                    <a:pt x="525" y="316"/>
                  </a:cubicBezTo>
                  <a:cubicBezTo>
                    <a:pt x="524" y="315"/>
                    <a:pt x="524" y="315"/>
                    <a:pt x="524" y="315"/>
                  </a:cubicBezTo>
                  <a:cubicBezTo>
                    <a:pt x="523" y="315"/>
                    <a:pt x="523" y="315"/>
                    <a:pt x="523" y="315"/>
                  </a:cubicBezTo>
                  <a:cubicBezTo>
                    <a:pt x="522" y="315"/>
                    <a:pt x="522" y="315"/>
                    <a:pt x="522" y="315"/>
                  </a:cubicBezTo>
                  <a:cubicBezTo>
                    <a:pt x="522" y="315"/>
                    <a:pt x="521" y="316"/>
                    <a:pt x="521" y="316"/>
                  </a:cubicBezTo>
                  <a:close/>
                  <a:moveTo>
                    <a:pt x="541" y="315"/>
                  </a:moveTo>
                  <a:cubicBezTo>
                    <a:pt x="541" y="314"/>
                    <a:pt x="541" y="314"/>
                    <a:pt x="541" y="314"/>
                  </a:cubicBezTo>
                  <a:cubicBezTo>
                    <a:pt x="542" y="314"/>
                    <a:pt x="542" y="314"/>
                    <a:pt x="542" y="314"/>
                  </a:cubicBezTo>
                  <a:cubicBezTo>
                    <a:pt x="541" y="315"/>
                    <a:pt x="541" y="315"/>
                    <a:pt x="541" y="315"/>
                  </a:cubicBezTo>
                  <a:cubicBezTo>
                    <a:pt x="541" y="315"/>
                    <a:pt x="541" y="315"/>
                    <a:pt x="541" y="315"/>
                  </a:cubicBezTo>
                  <a:close/>
                  <a:moveTo>
                    <a:pt x="534" y="323"/>
                  </a:moveTo>
                  <a:cubicBezTo>
                    <a:pt x="535" y="322"/>
                    <a:pt x="535" y="322"/>
                    <a:pt x="535" y="322"/>
                  </a:cubicBezTo>
                  <a:cubicBezTo>
                    <a:pt x="536" y="321"/>
                    <a:pt x="536" y="321"/>
                    <a:pt x="536" y="321"/>
                  </a:cubicBezTo>
                  <a:cubicBezTo>
                    <a:pt x="537" y="321"/>
                    <a:pt x="537" y="321"/>
                    <a:pt x="537" y="321"/>
                  </a:cubicBezTo>
                  <a:cubicBezTo>
                    <a:pt x="538" y="319"/>
                    <a:pt x="538" y="319"/>
                    <a:pt x="538" y="319"/>
                  </a:cubicBezTo>
                  <a:cubicBezTo>
                    <a:pt x="539" y="319"/>
                    <a:pt x="539" y="319"/>
                    <a:pt x="539" y="319"/>
                  </a:cubicBezTo>
                  <a:cubicBezTo>
                    <a:pt x="539" y="320"/>
                    <a:pt x="539" y="320"/>
                    <a:pt x="539" y="320"/>
                  </a:cubicBezTo>
                  <a:cubicBezTo>
                    <a:pt x="539" y="321"/>
                    <a:pt x="539" y="321"/>
                    <a:pt x="539" y="321"/>
                  </a:cubicBezTo>
                  <a:cubicBezTo>
                    <a:pt x="537" y="322"/>
                    <a:pt x="537" y="322"/>
                    <a:pt x="537" y="322"/>
                  </a:cubicBezTo>
                  <a:cubicBezTo>
                    <a:pt x="536" y="323"/>
                    <a:pt x="536" y="323"/>
                    <a:pt x="536" y="323"/>
                  </a:cubicBezTo>
                  <a:cubicBezTo>
                    <a:pt x="535" y="323"/>
                    <a:pt x="535" y="323"/>
                    <a:pt x="535" y="323"/>
                  </a:cubicBezTo>
                  <a:cubicBezTo>
                    <a:pt x="534" y="323"/>
                    <a:pt x="534" y="323"/>
                    <a:pt x="534" y="323"/>
                  </a:cubicBezTo>
                  <a:close/>
                  <a:moveTo>
                    <a:pt x="527" y="334"/>
                  </a:moveTo>
                  <a:cubicBezTo>
                    <a:pt x="531" y="331"/>
                    <a:pt x="531" y="331"/>
                    <a:pt x="531" y="331"/>
                  </a:cubicBezTo>
                  <a:cubicBezTo>
                    <a:pt x="531" y="330"/>
                    <a:pt x="531" y="330"/>
                    <a:pt x="531" y="330"/>
                  </a:cubicBezTo>
                  <a:cubicBezTo>
                    <a:pt x="532" y="330"/>
                    <a:pt x="532" y="330"/>
                    <a:pt x="532" y="330"/>
                  </a:cubicBezTo>
                  <a:cubicBezTo>
                    <a:pt x="534" y="329"/>
                    <a:pt x="534" y="329"/>
                    <a:pt x="534" y="329"/>
                  </a:cubicBezTo>
                  <a:cubicBezTo>
                    <a:pt x="535" y="327"/>
                    <a:pt x="535" y="327"/>
                    <a:pt x="535" y="327"/>
                  </a:cubicBezTo>
                  <a:cubicBezTo>
                    <a:pt x="535" y="326"/>
                    <a:pt x="535" y="326"/>
                    <a:pt x="535" y="326"/>
                  </a:cubicBezTo>
                  <a:cubicBezTo>
                    <a:pt x="534" y="325"/>
                    <a:pt x="534" y="325"/>
                    <a:pt x="534" y="325"/>
                  </a:cubicBezTo>
                  <a:cubicBezTo>
                    <a:pt x="533" y="325"/>
                    <a:pt x="533" y="325"/>
                    <a:pt x="533" y="325"/>
                  </a:cubicBezTo>
                  <a:cubicBezTo>
                    <a:pt x="533" y="327"/>
                    <a:pt x="533" y="327"/>
                    <a:pt x="533" y="327"/>
                  </a:cubicBezTo>
                  <a:cubicBezTo>
                    <a:pt x="532" y="327"/>
                    <a:pt x="532" y="327"/>
                    <a:pt x="532" y="327"/>
                  </a:cubicBezTo>
                  <a:cubicBezTo>
                    <a:pt x="530" y="329"/>
                    <a:pt x="530" y="329"/>
                    <a:pt x="530" y="329"/>
                  </a:cubicBezTo>
                  <a:cubicBezTo>
                    <a:pt x="529" y="329"/>
                    <a:pt x="529" y="329"/>
                    <a:pt x="529" y="329"/>
                  </a:cubicBezTo>
                  <a:cubicBezTo>
                    <a:pt x="527" y="329"/>
                    <a:pt x="527" y="329"/>
                    <a:pt x="527" y="329"/>
                  </a:cubicBezTo>
                  <a:cubicBezTo>
                    <a:pt x="525" y="330"/>
                    <a:pt x="525" y="330"/>
                    <a:pt x="525" y="330"/>
                  </a:cubicBezTo>
                  <a:cubicBezTo>
                    <a:pt x="525" y="331"/>
                    <a:pt x="525" y="331"/>
                    <a:pt x="525" y="331"/>
                  </a:cubicBezTo>
                  <a:cubicBezTo>
                    <a:pt x="524" y="332"/>
                    <a:pt x="524" y="332"/>
                    <a:pt x="524" y="332"/>
                  </a:cubicBezTo>
                  <a:cubicBezTo>
                    <a:pt x="524" y="334"/>
                    <a:pt x="524" y="334"/>
                    <a:pt x="524" y="334"/>
                  </a:cubicBezTo>
                  <a:cubicBezTo>
                    <a:pt x="525" y="334"/>
                    <a:pt x="525" y="334"/>
                    <a:pt x="525" y="334"/>
                  </a:cubicBezTo>
                  <a:cubicBezTo>
                    <a:pt x="526" y="334"/>
                    <a:pt x="526" y="334"/>
                    <a:pt x="526" y="334"/>
                  </a:cubicBezTo>
                  <a:cubicBezTo>
                    <a:pt x="527" y="334"/>
                    <a:pt x="527" y="334"/>
                    <a:pt x="527" y="334"/>
                  </a:cubicBezTo>
                  <a:close/>
                  <a:moveTo>
                    <a:pt x="542" y="332"/>
                  </a:moveTo>
                  <a:cubicBezTo>
                    <a:pt x="541" y="330"/>
                    <a:pt x="541" y="330"/>
                    <a:pt x="541" y="330"/>
                  </a:cubicBezTo>
                  <a:cubicBezTo>
                    <a:pt x="542" y="329"/>
                    <a:pt x="542" y="329"/>
                    <a:pt x="542" y="329"/>
                  </a:cubicBezTo>
                  <a:cubicBezTo>
                    <a:pt x="543" y="327"/>
                    <a:pt x="543" y="327"/>
                    <a:pt x="543" y="327"/>
                  </a:cubicBezTo>
                  <a:cubicBezTo>
                    <a:pt x="544" y="327"/>
                    <a:pt x="544" y="327"/>
                    <a:pt x="544" y="327"/>
                  </a:cubicBezTo>
                  <a:cubicBezTo>
                    <a:pt x="546" y="328"/>
                    <a:pt x="546" y="328"/>
                    <a:pt x="546" y="328"/>
                  </a:cubicBezTo>
                  <a:cubicBezTo>
                    <a:pt x="546" y="329"/>
                    <a:pt x="546" y="329"/>
                    <a:pt x="546" y="329"/>
                  </a:cubicBezTo>
                  <a:cubicBezTo>
                    <a:pt x="545" y="331"/>
                    <a:pt x="545" y="331"/>
                    <a:pt x="545" y="331"/>
                  </a:cubicBezTo>
                  <a:cubicBezTo>
                    <a:pt x="544" y="331"/>
                    <a:pt x="544" y="331"/>
                    <a:pt x="544" y="331"/>
                  </a:cubicBezTo>
                  <a:cubicBezTo>
                    <a:pt x="543" y="333"/>
                    <a:pt x="543" y="333"/>
                    <a:pt x="543" y="333"/>
                  </a:cubicBezTo>
                  <a:cubicBezTo>
                    <a:pt x="542" y="332"/>
                    <a:pt x="542" y="332"/>
                    <a:pt x="542" y="332"/>
                  </a:cubicBezTo>
                  <a:close/>
                  <a:moveTo>
                    <a:pt x="553" y="347"/>
                  </a:moveTo>
                  <a:cubicBezTo>
                    <a:pt x="553" y="344"/>
                    <a:pt x="553" y="344"/>
                    <a:pt x="553" y="344"/>
                  </a:cubicBezTo>
                  <a:cubicBezTo>
                    <a:pt x="553" y="342"/>
                    <a:pt x="553" y="342"/>
                    <a:pt x="553" y="342"/>
                  </a:cubicBezTo>
                  <a:cubicBezTo>
                    <a:pt x="552" y="340"/>
                    <a:pt x="552" y="340"/>
                    <a:pt x="552" y="340"/>
                  </a:cubicBezTo>
                  <a:cubicBezTo>
                    <a:pt x="551" y="341"/>
                    <a:pt x="551" y="341"/>
                    <a:pt x="551" y="341"/>
                  </a:cubicBezTo>
                  <a:cubicBezTo>
                    <a:pt x="551" y="342"/>
                    <a:pt x="551" y="342"/>
                    <a:pt x="551" y="342"/>
                  </a:cubicBezTo>
                  <a:cubicBezTo>
                    <a:pt x="550" y="344"/>
                    <a:pt x="550" y="344"/>
                    <a:pt x="550" y="344"/>
                  </a:cubicBezTo>
                  <a:cubicBezTo>
                    <a:pt x="551" y="346"/>
                    <a:pt x="551" y="346"/>
                    <a:pt x="551" y="346"/>
                  </a:cubicBezTo>
                  <a:cubicBezTo>
                    <a:pt x="551" y="346"/>
                    <a:pt x="551" y="346"/>
                    <a:pt x="551" y="346"/>
                  </a:cubicBezTo>
                  <a:cubicBezTo>
                    <a:pt x="551" y="348"/>
                    <a:pt x="551" y="348"/>
                    <a:pt x="551" y="348"/>
                  </a:cubicBezTo>
                  <a:cubicBezTo>
                    <a:pt x="552" y="347"/>
                    <a:pt x="552" y="347"/>
                    <a:pt x="552" y="347"/>
                  </a:cubicBezTo>
                  <a:cubicBezTo>
                    <a:pt x="553" y="347"/>
                    <a:pt x="553" y="347"/>
                    <a:pt x="553" y="347"/>
                  </a:cubicBezTo>
                  <a:close/>
                  <a:moveTo>
                    <a:pt x="554" y="345"/>
                  </a:moveTo>
                  <a:cubicBezTo>
                    <a:pt x="554" y="344"/>
                    <a:pt x="554" y="344"/>
                    <a:pt x="554" y="344"/>
                  </a:cubicBezTo>
                  <a:cubicBezTo>
                    <a:pt x="554" y="342"/>
                    <a:pt x="554" y="342"/>
                    <a:pt x="554" y="342"/>
                  </a:cubicBezTo>
                  <a:cubicBezTo>
                    <a:pt x="555" y="344"/>
                    <a:pt x="555" y="344"/>
                    <a:pt x="555" y="344"/>
                  </a:cubicBezTo>
                  <a:cubicBezTo>
                    <a:pt x="556" y="345"/>
                    <a:pt x="556" y="345"/>
                    <a:pt x="556" y="345"/>
                  </a:cubicBezTo>
                  <a:cubicBezTo>
                    <a:pt x="555" y="345"/>
                    <a:pt x="555" y="345"/>
                    <a:pt x="555" y="345"/>
                  </a:cubicBezTo>
                  <a:cubicBezTo>
                    <a:pt x="554" y="345"/>
                    <a:pt x="554" y="345"/>
                    <a:pt x="554" y="345"/>
                  </a:cubicBezTo>
                  <a:close/>
                  <a:moveTo>
                    <a:pt x="557" y="349"/>
                  </a:moveTo>
                  <a:cubicBezTo>
                    <a:pt x="556" y="348"/>
                    <a:pt x="556" y="348"/>
                    <a:pt x="556" y="348"/>
                  </a:cubicBezTo>
                  <a:cubicBezTo>
                    <a:pt x="557" y="347"/>
                    <a:pt x="557" y="347"/>
                    <a:pt x="557" y="347"/>
                  </a:cubicBezTo>
                  <a:cubicBezTo>
                    <a:pt x="557" y="347"/>
                    <a:pt x="557" y="347"/>
                    <a:pt x="557" y="347"/>
                  </a:cubicBezTo>
                  <a:cubicBezTo>
                    <a:pt x="557" y="348"/>
                    <a:pt x="557" y="348"/>
                    <a:pt x="557" y="348"/>
                  </a:cubicBezTo>
                  <a:cubicBezTo>
                    <a:pt x="557" y="349"/>
                    <a:pt x="557" y="349"/>
                    <a:pt x="557" y="349"/>
                  </a:cubicBezTo>
                  <a:close/>
                  <a:moveTo>
                    <a:pt x="551" y="353"/>
                  </a:moveTo>
                  <a:cubicBezTo>
                    <a:pt x="551" y="353"/>
                    <a:pt x="551" y="353"/>
                    <a:pt x="551" y="353"/>
                  </a:cubicBezTo>
                  <a:cubicBezTo>
                    <a:pt x="551" y="355"/>
                    <a:pt x="551" y="355"/>
                    <a:pt x="551" y="355"/>
                  </a:cubicBezTo>
                  <a:cubicBezTo>
                    <a:pt x="552" y="357"/>
                    <a:pt x="552" y="357"/>
                    <a:pt x="552" y="357"/>
                  </a:cubicBezTo>
                  <a:cubicBezTo>
                    <a:pt x="552" y="357"/>
                    <a:pt x="552" y="357"/>
                    <a:pt x="552" y="357"/>
                  </a:cubicBezTo>
                  <a:cubicBezTo>
                    <a:pt x="553" y="357"/>
                    <a:pt x="553" y="357"/>
                    <a:pt x="553" y="357"/>
                  </a:cubicBezTo>
                  <a:cubicBezTo>
                    <a:pt x="555" y="357"/>
                    <a:pt x="555" y="357"/>
                    <a:pt x="555" y="357"/>
                  </a:cubicBezTo>
                  <a:cubicBezTo>
                    <a:pt x="556" y="358"/>
                    <a:pt x="556" y="358"/>
                    <a:pt x="556" y="358"/>
                  </a:cubicBezTo>
                  <a:cubicBezTo>
                    <a:pt x="557" y="358"/>
                    <a:pt x="557" y="358"/>
                    <a:pt x="557" y="358"/>
                  </a:cubicBezTo>
                  <a:cubicBezTo>
                    <a:pt x="559" y="358"/>
                    <a:pt x="559" y="358"/>
                    <a:pt x="559" y="358"/>
                  </a:cubicBezTo>
                  <a:cubicBezTo>
                    <a:pt x="559" y="357"/>
                    <a:pt x="559" y="357"/>
                    <a:pt x="559" y="357"/>
                  </a:cubicBezTo>
                  <a:cubicBezTo>
                    <a:pt x="559" y="356"/>
                    <a:pt x="559" y="356"/>
                    <a:pt x="559" y="356"/>
                  </a:cubicBezTo>
                  <a:cubicBezTo>
                    <a:pt x="559" y="354"/>
                    <a:pt x="559" y="354"/>
                    <a:pt x="559" y="354"/>
                  </a:cubicBezTo>
                  <a:cubicBezTo>
                    <a:pt x="557" y="354"/>
                    <a:pt x="557" y="354"/>
                    <a:pt x="557" y="354"/>
                  </a:cubicBezTo>
                  <a:cubicBezTo>
                    <a:pt x="556" y="353"/>
                    <a:pt x="556" y="353"/>
                    <a:pt x="556" y="353"/>
                  </a:cubicBezTo>
                  <a:cubicBezTo>
                    <a:pt x="555" y="353"/>
                    <a:pt x="555" y="353"/>
                    <a:pt x="555" y="353"/>
                  </a:cubicBezTo>
                  <a:cubicBezTo>
                    <a:pt x="554" y="353"/>
                    <a:pt x="554" y="353"/>
                    <a:pt x="554" y="353"/>
                  </a:cubicBezTo>
                  <a:cubicBezTo>
                    <a:pt x="554" y="352"/>
                    <a:pt x="554" y="352"/>
                    <a:pt x="554" y="352"/>
                  </a:cubicBezTo>
                  <a:cubicBezTo>
                    <a:pt x="554" y="351"/>
                    <a:pt x="554" y="351"/>
                    <a:pt x="554" y="351"/>
                  </a:cubicBezTo>
                  <a:cubicBezTo>
                    <a:pt x="554" y="351"/>
                    <a:pt x="554" y="351"/>
                    <a:pt x="554" y="351"/>
                  </a:cubicBezTo>
                  <a:cubicBezTo>
                    <a:pt x="553" y="352"/>
                    <a:pt x="553" y="352"/>
                    <a:pt x="553" y="352"/>
                  </a:cubicBezTo>
                  <a:cubicBezTo>
                    <a:pt x="552" y="353"/>
                    <a:pt x="552" y="353"/>
                    <a:pt x="552" y="353"/>
                  </a:cubicBezTo>
                  <a:cubicBezTo>
                    <a:pt x="551" y="353"/>
                    <a:pt x="551" y="353"/>
                    <a:pt x="551" y="353"/>
                  </a:cubicBezTo>
                  <a:close/>
                  <a:moveTo>
                    <a:pt x="505" y="417"/>
                  </a:moveTo>
                  <a:cubicBezTo>
                    <a:pt x="507" y="417"/>
                    <a:pt x="507" y="417"/>
                    <a:pt x="507" y="417"/>
                  </a:cubicBezTo>
                  <a:cubicBezTo>
                    <a:pt x="507" y="417"/>
                    <a:pt x="507" y="417"/>
                    <a:pt x="507" y="417"/>
                  </a:cubicBezTo>
                  <a:cubicBezTo>
                    <a:pt x="507" y="416"/>
                    <a:pt x="507" y="416"/>
                    <a:pt x="507" y="416"/>
                  </a:cubicBezTo>
                  <a:cubicBezTo>
                    <a:pt x="505" y="416"/>
                    <a:pt x="505" y="416"/>
                    <a:pt x="505" y="416"/>
                  </a:cubicBezTo>
                  <a:cubicBezTo>
                    <a:pt x="505" y="417"/>
                    <a:pt x="505" y="417"/>
                    <a:pt x="505" y="417"/>
                  </a:cubicBezTo>
                  <a:close/>
                  <a:moveTo>
                    <a:pt x="479" y="374"/>
                  </a:moveTo>
                  <a:cubicBezTo>
                    <a:pt x="481" y="375"/>
                    <a:pt x="481" y="375"/>
                    <a:pt x="481" y="375"/>
                  </a:cubicBezTo>
                  <a:cubicBezTo>
                    <a:pt x="481" y="375"/>
                    <a:pt x="481" y="375"/>
                    <a:pt x="481" y="375"/>
                  </a:cubicBezTo>
                  <a:cubicBezTo>
                    <a:pt x="482" y="375"/>
                    <a:pt x="482" y="375"/>
                    <a:pt x="482" y="375"/>
                  </a:cubicBezTo>
                  <a:cubicBezTo>
                    <a:pt x="481" y="374"/>
                    <a:pt x="481" y="374"/>
                    <a:pt x="481" y="374"/>
                  </a:cubicBezTo>
                  <a:cubicBezTo>
                    <a:pt x="480" y="374"/>
                    <a:pt x="480" y="374"/>
                    <a:pt x="480" y="374"/>
                  </a:cubicBezTo>
                  <a:cubicBezTo>
                    <a:pt x="479" y="374"/>
                    <a:pt x="479" y="374"/>
                    <a:pt x="479" y="374"/>
                  </a:cubicBezTo>
                  <a:close/>
                  <a:moveTo>
                    <a:pt x="473" y="384"/>
                  </a:moveTo>
                  <a:cubicBezTo>
                    <a:pt x="473" y="383"/>
                    <a:pt x="473" y="383"/>
                    <a:pt x="473" y="383"/>
                  </a:cubicBezTo>
                  <a:cubicBezTo>
                    <a:pt x="473" y="382"/>
                    <a:pt x="473" y="382"/>
                    <a:pt x="473" y="382"/>
                  </a:cubicBezTo>
                  <a:cubicBezTo>
                    <a:pt x="471" y="381"/>
                    <a:pt x="471" y="381"/>
                    <a:pt x="471" y="381"/>
                  </a:cubicBezTo>
                  <a:cubicBezTo>
                    <a:pt x="471" y="380"/>
                    <a:pt x="471" y="380"/>
                    <a:pt x="471" y="380"/>
                  </a:cubicBezTo>
                  <a:cubicBezTo>
                    <a:pt x="471" y="378"/>
                    <a:pt x="471" y="378"/>
                    <a:pt x="471" y="378"/>
                  </a:cubicBezTo>
                  <a:cubicBezTo>
                    <a:pt x="470" y="377"/>
                    <a:pt x="470" y="377"/>
                    <a:pt x="470" y="377"/>
                  </a:cubicBezTo>
                  <a:cubicBezTo>
                    <a:pt x="470" y="375"/>
                    <a:pt x="470" y="375"/>
                    <a:pt x="470" y="375"/>
                  </a:cubicBezTo>
                  <a:cubicBezTo>
                    <a:pt x="470" y="374"/>
                    <a:pt x="470" y="374"/>
                    <a:pt x="470" y="374"/>
                  </a:cubicBezTo>
                  <a:cubicBezTo>
                    <a:pt x="471" y="376"/>
                    <a:pt x="471" y="376"/>
                    <a:pt x="471" y="376"/>
                  </a:cubicBezTo>
                  <a:cubicBezTo>
                    <a:pt x="472" y="377"/>
                    <a:pt x="472" y="377"/>
                    <a:pt x="472" y="377"/>
                  </a:cubicBezTo>
                  <a:cubicBezTo>
                    <a:pt x="473" y="378"/>
                    <a:pt x="473" y="378"/>
                    <a:pt x="473" y="378"/>
                  </a:cubicBezTo>
                  <a:cubicBezTo>
                    <a:pt x="474" y="379"/>
                    <a:pt x="474" y="379"/>
                    <a:pt x="474" y="379"/>
                  </a:cubicBezTo>
                  <a:cubicBezTo>
                    <a:pt x="474" y="381"/>
                    <a:pt x="474" y="381"/>
                    <a:pt x="474" y="381"/>
                  </a:cubicBezTo>
                  <a:cubicBezTo>
                    <a:pt x="475" y="382"/>
                    <a:pt x="475" y="382"/>
                    <a:pt x="475" y="382"/>
                  </a:cubicBezTo>
                  <a:cubicBezTo>
                    <a:pt x="477" y="382"/>
                    <a:pt x="477" y="382"/>
                    <a:pt x="477" y="382"/>
                  </a:cubicBezTo>
                  <a:cubicBezTo>
                    <a:pt x="476" y="384"/>
                    <a:pt x="476" y="384"/>
                    <a:pt x="476" y="384"/>
                  </a:cubicBezTo>
                  <a:cubicBezTo>
                    <a:pt x="475" y="384"/>
                    <a:pt x="475" y="384"/>
                    <a:pt x="475" y="384"/>
                  </a:cubicBezTo>
                  <a:cubicBezTo>
                    <a:pt x="473" y="384"/>
                    <a:pt x="473" y="384"/>
                    <a:pt x="473" y="384"/>
                  </a:cubicBezTo>
                  <a:close/>
                  <a:moveTo>
                    <a:pt x="463" y="383"/>
                  </a:moveTo>
                  <a:cubicBezTo>
                    <a:pt x="463" y="382"/>
                    <a:pt x="463" y="382"/>
                    <a:pt x="463" y="382"/>
                  </a:cubicBezTo>
                  <a:cubicBezTo>
                    <a:pt x="463" y="381"/>
                    <a:pt x="463" y="381"/>
                    <a:pt x="463" y="381"/>
                  </a:cubicBezTo>
                  <a:cubicBezTo>
                    <a:pt x="463" y="380"/>
                    <a:pt x="463" y="380"/>
                    <a:pt x="463" y="380"/>
                  </a:cubicBezTo>
                  <a:cubicBezTo>
                    <a:pt x="463" y="377"/>
                    <a:pt x="463" y="377"/>
                    <a:pt x="463" y="377"/>
                  </a:cubicBezTo>
                  <a:cubicBezTo>
                    <a:pt x="464" y="376"/>
                    <a:pt x="464" y="376"/>
                    <a:pt x="464" y="376"/>
                  </a:cubicBezTo>
                  <a:cubicBezTo>
                    <a:pt x="465" y="376"/>
                    <a:pt x="465" y="376"/>
                    <a:pt x="465" y="376"/>
                  </a:cubicBezTo>
                  <a:cubicBezTo>
                    <a:pt x="465" y="378"/>
                    <a:pt x="465" y="378"/>
                    <a:pt x="465" y="378"/>
                  </a:cubicBezTo>
                  <a:cubicBezTo>
                    <a:pt x="465" y="378"/>
                    <a:pt x="465" y="378"/>
                    <a:pt x="465" y="378"/>
                  </a:cubicBezTo>
                  <a:cubicBezTo>
                    <a:pt x="465" y="379"/>
                    <a:pt x="465" y="379"/>
                    <a:pt x="465" y="379"/>
                  </a:cubicBezTo>
                  <a:cubicBezTo>
                    <a:pt x="466" y="380"/>
                    <a:pt x="466" y="380"/>
                    <a:pt x="466" y="380"/>
                  </a:cubicBezTo>
                  <a:cubicBezTo>
                    <a:pt x="464" y="383"/>
                    <a:pt x="464" y="383"/>
                    <a:pt x="464" y="383"/>
                  </a:cubicBezTo>
                  <a:cubicBezTo>
                    <a:pt x="463" y="383"/>
                    <a:pt x="463" y="383"/>
                    <a:pt x="463" y="383"/>
                  </a:cubicBezTo>
                  <a:close/>
                  <a:moveTo>
                    <a:pt x="463" y="342"/>
                  </a:moveTo>
                  <a:cubicBezTo>
                    <a:pt x="462" y="343"/>
                    <a:pt x="462" y="343"/>
                    <a:pt x="462" y="343"/>
                  </a:cubicBezTo>
                  <a:cubicBezTo>
                    <a:pt x="463" y="344"/>
                    <a:pt x="463" y="344"/>
                    <a:pt x="463" y="344"/>
                  </a:cubicBezTo>
                  <a:cubicBezTo>
                    <a:pt x="465" y="344"/>
                    <a:pt x="465" y="344"/>
                    <a:pt x="465" y="344"/>
                  </a:cubicBezTo>
                  <a:cubicBezTo>
                    <a:pt x="466" y="343"/>
                    <a:pt x="466" y="343"/>
                    <a:pt x="466" y="343"/>
                  </a:cubicBezTo>
                  <a:cubicBezTo>
                    <a:pt x="466" y="342"/>
                    <a:pt x="466" y="342"/>
                    <a:pt x="466" y="342"/>
                  </a:cubicBezTo>
                  <a:cubicBezTo>
                    <a:pt x="464" y="342"/>
                    <a:pt x="464" y="342"/>
                    <a:pt x="464" y="342"/>
                  </a:cubicBezTo>
                  <a:cubicBezTo>
                    <a:pt x="463" y="342"/>
                    <a:pt x="463" y="342"/>
                    <a:pt x="463" y="342"/>
                  </a:cubicBezTo>
                  <a:close/>
                  <a:moveTo>
                    <a:pt x="463" y="341"/>
                  </a:moveTo>
                  <a:cubicBezTo>
                    <a:pt x="464" y="340"/>
                    <a:pt x="464" y="340"/>
                    <a:pt x="464" y="340"/>
                  </a:cubicBezTo>
                  <a:cubicBezTo>
                    <a:pt x="464" y="338"/>
                    <a:pt x="464" y="338"/>
                    <a:pt x="464" y="338"/>
                  </a:cubicBezTo>
                  <a:cubicBezTo>
                    <a:pt x="466" y="336"/>
                    <a:pt x="466" y="336"/>
                    <a:pt x="466" y="336"/>
                  </a:cubicBezTo>
                  <a:cubicBezTo>
                    <a:pt x="467" y="335"/>
                    <a:pt x="467" y="335"/>
                    <a:pt x="467" y="335"/>
                  </a:cubicBezTo>
                  <a:cubicBezTo>
                    <a:pt x="467" y="336"/>
                    <a:pt x="467" y="336"/>
                    <a:pt x="467" y="336"/>
                  </a:cubicBezTo>
                  <a:cubicBezTo>
                    <a:pt x="467" y="337"/>
                    <a:pt x="467" y="337"/>
                    <a:pt x="467" y="337"/>
                  </a:cubicBezTo>
                  <a:cubicBezTo>
                    <a:pt x="467" y="339"/>
                    <a:pt x="467" y="339"/>
                    <a:pt x="467" y="339"/>
                  </a:cubicBezTo>
                  <a:cubicBezTo>
                    <a:pt x="467" y="341"/>
                    <a:pt x="467" y="341"/>
                    <a:pt x="467" y="341"/>
                  </a:cubicBezTo>
                  <a:cubicBezTo>
                    <a:pt x="465" y="341"/>
                    <a:pt x="465" y="341"/>
                    <a:pt x="465" y="341"/>
                  </a:cubicBezTo>
                  <a:cubicBezTo>
                    <a:pt x="463" y="341"/>
                    <a:pt x="463" y="341"/>
                    <a:pt x="463" y="341"/>
                  </a:cubicBezTo>
                  <a:close/>
                  <a:moveTo>
                    <a:pt x="378" y="324"/>
                  </a:moveTo>
                  <a:cubicBezTo>
                    <a:pt x="379" y="323"/>
                    <a:pt x="379" y="323"/>
                    <a:pt x="379" y="323"/>
                  </a:cubicBezTo>
                  <a:cubicBezTo>
                    <a:pt x="379" y="322"/>
                    <a:pt x="379" y="322"/>
                    <a:pt x="379" y="322"/>
                  </a:cubicBezTo>
                  <a:cubicBezTo>
                    <a:pt x="378" y="322"/>
                    <a:pt x="378" y="322"/>
                    <a:pt x="378" y="322"/>
                  </a:cubicBezTo>
                  <a:cubicBezTo>
                    <a:pt x="378" y="323"/>
                    <a:pt x="378" y="323"/>
                    <a:pt x="378" y="323"/>
                  </a:cubicBezTo>
                  <a:cubicBezTo>
                    <a:pt x="378" y="324"/>
                    <a:pt x="378" y="324"/>
                    <a:pt x="378" y="324"/>
                  </a:cubicBezTo>
                  <a:close/>
                  <a:moveTo>
                    <a:pt x="307" y="304"/>
                  </a:moveTo>
                  <a:cubicBezTo>
                    <a:pt x="307" y="303"/>
                    <a:pt x="307" y="303"/>
                    <a:pt x="307" y="303"/>
                  </a:cubicBezTo>
                  <a:cubicBezTo>
                    <a:pt x="309" y="303"/>
                    <a:pt x="309" y="303"/>
                    <a:pt x="309" y="303"/>
                  </a:cubicBezTo>
                  <a:cubicBezTo>
                    <a:pt x="308" y="304"/>
                    <a:pt x="308" y="304"/>
                    <a:pt x="308" y="304"/>
                  </a:cubicBezTo>
                  <a:cubicBezTo>
                    <a:pt x="308" y="304"/>
                    <a:pt x="306" y="304"/>
                    <a:pt x="307" y="304"/>
                  </a:cubicBezTo>
                  <a:close/>
                  <a:moveTo>
                    <a:pt x="301" y="306"/>
                  </a:moveTo>
                  <a:cubicBezTo>
                    <a:pt x="303" y="306"/>
                    <a:pt x="303" y="306"/>
                    <a:pt x="303" y="306"/>
                  </a:cubicBezTo>
                  <a:cubicBezTo>
                    <a:pt x="302" y="305"/>
                    <a:pt x="302" y="305"/>
                    <a:pt x="302" y="305"/>
                  </a:cubicBezTo>
                  <a:cubicBezTo>
                    <a:pt x="301" y="305"/>
                    <a:pt x="301" y="305"/>
                    <a:pt x="301" y="305"/>
                  </a:cubicBezTo>
                  <a:cubicBezTo>
                    <a:pt x="301" y="306"/>
                    <a:pt x="301" y="306"/>
                    <a:pt x="301" y="306"/>
                  </a:cubicBezTo>
                  <a:close/>
                  <a:moveTo>
                    <a:pt x="303" y="312"/>
                  </a:moveTo>
                  <a:cubicBezTo>
                    <a:pt x="303" y="311"/>
                    <a:pt x="303" y="311"/>
                    <a:pt x="303" y="311"/>
                  </a:cubicBezTo>
                  <a:cubicBezTo>
                    <a:pt x="304" y="311"/>
                    <a:pt x="304" y="311"/>
                    <a:pt x="304" y="311"/>
                  </a:cubicBezTo>
                  <a:cubicBezTo>
                    <a:pt x="304" y="313"/>
                    <a:pt x="304" y="313"/>
                    <a:pt x="304" y="313"/>
                  </a:cubicBezTo>
                  <a:cubicBezTo>
                    <a:pt x="303" y="312"/>
                    <a:pt x="303" y="312"/>
                    <a:pt x="303" y="312"/>
                  </a:cubicBezTo>
                  <a:close/>
                  <a:moveTo>
                    <a:pt x="303" y="313"/>
                  </a:moveTo>
                  <a:cubicBezTo>
                    <a:pt x="302" y="311"/>
                    <a:pt x="302" y="311"/>
                    <a:pt x="302" y="311"/>
                  </a:cubicBezTo>
                  <a:cubicBezTo>
                    <a:pt x="302" y="312"/>
                    <a:pt x="302" y="312"/>
                    <a:pt x="302" y="312"/>
                  </a:cubicBezTo>
                  <a:cubicBezTo>
                    <a:pt x="303" y="313"/>
                    <a:pt x="303" y="313"/>
                    <a:pt x="303" y="313"/>
                  </a:cubicBezTo>
                  <a:cubicBezTo>
                    <a:pt x="303" y="313"/>
                    <a:pt x="303" y="313"/>
                    <a:pt x="303" y="313"/>
                  </a:cubicBezTo>
                  <a:close/>
                  <a:moveTo>
                    <a:pt x="306" y="317"/>
                  </a:moveTo>
                  <a:cubicBezTo>
                    <a:pt x="307" y="319"/>
                    <a:pt x="307" y="319"/>
                    <a:pt x="307" y="319"/>
                  </a:cubicBezTo>
                  <a:cubicBezTo>
                    <a:pt x="308" y="320"/>
                    <a:pt x="308" y="320"/>
                    <a:pt x="308" y="320"/>
                  </a:cubicBezTo>
                  <a:cubicBezTo>
                    <a:pt x="309" y="318"/>
                    <a:pt x="309" y="318"/>
                    <a:pt x="309" y="318"/>
                  </a:cubicBezTo>
                  <a:cubicBezTo>
                    <a:pt x="308" y="318"/>
                    <a:pt x="308" y="318"/>
                    <a:pt x="308" y="318"/>
                  </a:cubicBezTo>
                  <a:cubicBezTo>
                    <a:pt x="309" y="317"/>
                    <a:pt x="309" y="317"/>
                    <a:pt x="309" y="317"/>
                  </a:cubicBezTo>
                  <a:cubicBezTo>
                    <a:pt x="308" y="317"/>
                    <a:pt x="308" y="317"/>
                    <a:pt x="308" y="317"/>
                  </a:cubicBezTo>
                  <a:cubicBezTo>
                    <a:pt x="308" y="318"/>
                    <a:pt x="308" y="318"/>
                    <a:pt x="308" y="318"/>
                  </a:cubicBezTo>
                  <a:cubicBezTo>
                    <a:pt x="307" y="317"/>
                    <a:pt x="307" y="317"/>
                    <a:pt x="307" y="317"/>
                  </a:cubicBezTo>
                  <a:cubicBezTo>
                    <a:pt x="306" y="317"/>
                    <a:pt x="306" y="317"/>
                    <a:pt x="306" y="317"/>
                  </a:cubicBezTo>
                  <a:close/>
                  <a:moveTo>
                    <a:pt x="304" y="328"/>
                  </a:moveTo>
                  <a:cubicBezTo>
                    <a:pt x="303" y="325"/>
                    <a:pt x="303" y="325"/>
                    <a:pt x="303" y="325"/>
                  </a:cubicBezTo>
                  <a:cubicBezTo>
                    <a:pt x="304" y="324"/>
                    <a:pt x="304" y="324"/>
                    <a:pt x="304" y="324"/>
                  </a:cubicBezTo>
                  <a:cubicBezTo>
                    <a:pt x="304" y="323"/>
                    <a:pt x="304" y="323"/>
                    <a:pt x="304" y="323"/>
                  </a:cubicBezTo>
                  <a:cubicBezTo>
                    <a:pt x="305" y="321"/>
                    <a:pt x="305" y="321"/>
                    <a:pt x="305" y="321"/>
                  </a:cubicBezTo>
                  <a:cubicBezTo>
                    <a:pt x="306" y="322"/>
                    <a:pt x="306" y="322"/>
                    <a:pt x="306" y="322"/>
                  </a:cubicBezTo>
                  <a:cubicBezTo>
                    <a:pt x="305" y="323"/>
                    <a:pt x="305" y="323"/>
                    <a:pt x="305" y="323"/>
                  </a:cubicBezTo>
                  <a:cubicBezTo>
                    <a:pt x="306" y="324"/>
                    <a:pt x="306" y="324"/>
                    <a:pt x="306" y="324"/>
                  </a:cubicBezTo>
                  <a:cubicBezTo>
                    <a:pt x="306" y="325"/>
                    <a:pt x="306" y="325"/>
                    <a:pt x="306" y="325"/>
                  </a:cubicBezTo>
                  <a:cubicBezTo>
                    <a:pt x="306" y="326"/>
                    <a:pt x="306" y="326"/>
                    <a:pt x="306" y="326"/>
                  </a:cubicBezTo>
                  <a:cubicBezTo>
                    <a:pt x="305" y="326"/>
                    <a:pt x="305" y="326"/>
                    <a:pt x="305" y="326"/>
                  </a:cubicBezTo>
                  <a:cubicBezTo>
                    <a:pt x="305" y="327"/>
                    <a:pt x="305" y="327"/>
                    <a:pt x="305" y="327"/>
                  </a:cubicBezTo>
                  <a:cubicBezTo>
                    <a:pt x="304" y="328"/>
                    <a:pt x="304" y="328"/>
                    <a:pt x="304" y="328"/>
                  </a:cubicBezTo>
                  <a:close/>
                  <a:moveTo>
                    <a:pt x="369" y="288"/>
                  </a:moveTo>
                  <a:cubicBezTo>
                    <a:pt x="369" y="287"/>
                    <a:pt x="369" y="287"/>
                    <a:pt x="369" y="287"/>
                  </a:cubicBezTo>
                  <a:cubicBezTo>
                    <a:pt x="370" y="286"/>
                    <a:pt x="370" y="286"/>
                    <a:pt x="370" y="286"/>
                  </a:cubicBezTo>
                  <a:cubicBezTo>
                    <a:pt x="370" y="287"/>
                    <a:pt x="370" y="287"/>
                    <a:pt x="370" y="287"/>
                  </a:cubicBezTo>
                  <a:cubicBezTo>
                    <a:pt x="370" y="288"/>
                    <a:pt x="370" y="288"/>
                    <a:pt x="370" y="288"/>
                  </a:cubicBezTo>
                  <a:cubicBezTo>
                    <a:pt x="369" y="288"/>
                    <a:pt x="369" y="288"/>
                    <a:pt x="369" y="288"/>
                  </a:cubicBezTo>
                  <a:close/>
                  <a:moveTo>
                    <a:pt x="391" y="275"/>
                  </a:moveTo>
                  <a:cubicBezTo>
                    <a:pt x="390" y="272"/>
                    <a:pt x="390" y="272"/>
                    <a:pt x="390" y="272"/>
                  </a:cubicBezTo>
                  <a:cubicBezTo>
                    <a:pt x="390" y="272"/>
                    <a:pt x="390" y="272"/>
                    <a:pt x="390" y="272"/>
                  </a:cubicBezTo>
                  <a:cubicBezTo>
                    <a:pt x="390" y="270"/>
                    <a:pt x="390" y="270"/>
                    <a:pt x="390" y="270"/>
                  </a:cubicBezTo>
                  <a:cubicBezTo>
                    <a:pt x="391" y="269"/>
                    <a:pt x="391" y="269"/>
                    <a:pt x="391" y="269"/>
                  </a:cubicBezTo>
                  <a:cubicBezTo>
                    <a:pt x="392" y="270"/>
                    <a:pt x="392" y="270"/>
                    <a:pt x="392" y="270"/>
                  </a:cubicBezTo>
                  <a:cubicBezTo>
                    <a:pt x="392" y="271"/>
                    <a:pt x="392" y="271"/>
                    <a:pt x="392" y="271"/>
                  </a:cubicBezTo>
                  <a:cubicBezTo>
                    <a:pt x="393" y="272"/>
                    <a:pt x="393" y="272"/>
                    <a:pt x="393" y="272"/>
                  </a:cubicBezTo>
                  <a:cubicBezTo>
                    <a:pt x="392" y="273"/>
                    <a:pt x="392" y="273"/>
                    <a:pt x="392" y="273"/>
                  </a:cubicBezTo>
                  <a:cubicBezTo>
                    <a:pt x="392" y="274"/>
                    <a:pt x="392" y="274"/>
                    <a:pt x="392" y="274"/>
                  </a:cubicBezTo>
                  <a:cubicBezTo>
                    <a:pt x="391" y="275"/>
                    <a:pt x="391" y="275"/>
                    <a:pt x="391" y="275"/>
                  </a:cubicBezTo>
                  <a:close/>
                  <a:moveTo>
                    <a:pt x="366" y="301"/>
                  </a:moveTo>
                  <a:cubicBezTo>
                    <a:pt x="367" y="300"/>
                    <a:pt x="367" y="300"/>
                    <a:pt x="367" y="300"/>
                  </a:cubicBezTo>
                  <a:cubicBezTo>
                    <a:pt x="366" y="299"/>
                    <a:pt x="366" y="299"/>
                    <a:pt x="366" y="299"/>
                  </a:cubicBezTo>
                  <a:cubicBezTo>
                    <a:pt x="367" y="298"/>
                    <a:pt x="367" y="298"/>
                    <a:pt x="367" y="298"/>
                  </a:cubicBezTo>
                  <a:cubicBezTo>
                    <a:pt x="367" y="297"/>
                    <a:pt x="367" y="297"/>
                    <a:pt x="367" y="297"/>
                  </a:cubicBezTo>
                  <a:cubicBezTo>
                    <a:pt x="368" y="296"/>
                    <a:pt x="368" y="296"/>
                    <a:pt x="368" y="296"/>
                  </a:cubicBezTo>
                  <a:cubicBezTo>
                    <a:pt x="368" y="295"/>
                    <a:pt x="368" y="295"/>
                    <a:pt x="368" y="295"/>
                  </a:cubicBezTo>
                  <a:cubicBezTo>
                    <a:pt x="367" y="295"/>
                    <a:pt x="367" y="295"/>
                    <a:pt x="367" y="295"/>
                  </a:cubicBezTo>
                  <a:cubicBezTo>
                    <a:pt x="366" y="294"/>
                    <a:pt x="366" y="294"/>
                    <a:pt x="366" y="294"/>
                  </a:cubicBezTo>
                  <a:cubicBezTo>
                    <a:pt x="367" y="292"/>
                    <a:pt x="367" y="292"/>
                    <a:pt x="367" y="292"/>
                  </a:cubicBezTo>
                  <a:cubicBezTo>
                    <a:pt x="368" y="292"/>
                    <a:pt x="368" y="292"/>
                    <a:pt x="368" y="292"/>
                  </a:cubicBezTo>
                  <a:cubicBezTo>
                    <a:pt x="368" y="291"/>
                    <a:pt x="368" y="291"/>
                    <a:pt x="368" y="291"/>
                  </a:cubicBezTo>
                  <a:cubicBezTo>
                    <a:pt x="367" y="290"/>
                    <a:pt x="367" y="290"/>
                    <a:pt x="367" y="290"/>
                  </a:cubicBezTo>
                  <a:cubicBezTo>
                    <a:pt x="366" y="290"/>
                    <a:pt x="366" y="290"/>
                    <a:pt x="366" y="290"/>
                  </a:cubicBezTo>
                  <a:cubicBezTo>
                    <a:pt x="365" y="291"/>
                    <a:pt x="365" y="291"/>
                    <a:pt x="365" y="291"/>
                  </a:cubicBezTo>
                  <a:cubicBezTo>
                    <a:pt x="365" y="292"/>
                    <a:pt x="365" y="292"/>
                    <a:pt x="365" y="292"/>
                  </a:cubicBezTo>
                  <a:cubicBezTo>
                    <a:pt x="364" y="291"/>
                    <a:pt x="364" y="291"/>
                    <a:pt x="364" y="291"/>
                  </a:cubicBezTo>
                  <a:cubicBezTo>
                    <a:pt x="362" y="291"/>
                    <a:pt x="362" y="291"/>
                    <a:pt x="362" y="291"/>
                  </a:cubicBezTo>
                  <a:cubicBezTo>
                    <a:pt x="360" y="293"/>
                    <a:pt x="360" y="293"/>
                    <a:pt x="360" y="293"/>
                  </a:cubicBezTo>
                  <a:cubicBezTo>
                    <a:pt x="358" y="294"/>
                    <a:pt x="358" y="294"/>
                    <a:pt x="358" y="294"/>
                  </a:cubicBezTo>
                  <a:cubicBezTo>
                    <a:pt x="358" y="294"/>
                    <a:pt x="358" y="294"/>
                    <a:pt x="358" y="294"/>
                  </a:cubicBezTo>
                  <a:cubicBezTo>
                    <a:pt x="360" y="292"/>
                    <a:pt x="360" y="292"/>
                    <a:pt x="360" y="292"/>
                  </a:cubicBezTo>
                  <a:cubicBezTo>
                    <a:pt x="361" y="291"/>
                    <a:pt x="361" y="291"/>
                    <a:pt x="361" y="291"/>
                  </a:cubicBezTo>
                  <a:cubicBezTo>
                    <a:pt x="361" y="289"/>
                    <a:pt x="361" y="289"/>
                    <a:pt x="361" y="289"/>
                  </a:cubicBezTo>
                  <a:cubicBezTo>
                    <a:pt x="360" y="290"/>
                    <a:pt x="360" y="290"/>
                    <a:pt x="360" y="290"/>
                  </a:cubicBezTo>
                  <a:cubicBezTo>
                    <a:pt x="359" y="290"/>
                    <a:pt x="359" y="290"/>
                    <a:pt x="359" y="290"/>
                  </a:cubicBezTo>
                  <a:cubicBezTo>
                    <a:pt x="359" y="289"/>
                    <a:pt x="359" y="289"/>
                    <a:pt x="359" y="289"/>
                  </a:cubicBezTo>
                  <a:cubicBezTo>
                    <a:pt x="361" y="288"/>
                    <a:pt x="361" y="288"/>
                    <a:pt x="361" y="288"/>
                  </a:cubicBezTo>
                  <a:cubicBezTo>
                    <a:pt x="360" y="285"/>
                    <a:pt x="360" y="285"/>
                    <a:pt x="360" y="285"/>
                  </a:cubicBezTo>
                  <a:cubicBezTo>
                    <a:pt x="361" y="284"/>
                    <a:pt x="361" y="284"/>
                    <a:pt x="361" y="284"/>
                  </a:cubicBezTo>
                  <a:cubicBezTo>
                    <a:pt x="362" y="284"/>
                    <a:pt x="362" y="284"/>
                    <a:pt x="362" y="284"/>
                  </a:cubicBezTo>
                  <a:cubicBezTo>
                    <a:pt x="362" y="285"/>
                    <a:pt x="362" y="285"/>
                    <a:pt x="362" y="285"/>
                  </a:cubicBezTo>
                  <a:cubicBezTo>
                    <a:pt x="362" y="288"/>
                    <a:pt x="362" y="288"/>
                    <a:pt x="362" y="288"/>
                  </a:cubicBezTo>
                  <a:cubicBezTo>
                    <a:pt x="363" y="289"/>
                    <a:pt x="363" y="289"/>
                    <a:pt x="363" y="289"/>
                  </a:cubicBezTo>
                  <a:cubicBezTo>
                    <a:pt x="364" y="288"/>
                    <a:pt x="364" y="288"/>
                    <a:pt x="364" y="288"/>
                  </a:cubicBezTo>
                  <a:cubicBezTo>
                    <a:pt x="366" y="288"/>
                    <a:pt x="366" y="288"/>
                    <a:pt x="366" y="288"/>
                  </a:cubicBezTo>
                  <a:cubicBezTo>
                    <a:pt x="367" y="286"/>
                    <a:pt x="367" y="286"/>
                    <a:pt x="367" y="286"/>
                  </a:cubicBezTo>
                  <a:cubicBezTo>
                    <a:pt x="366" y="285"/>
                    <a:pt x="366" y="285"/>
                    <a:pt x="366" y="285"/>
                  </a:cubicBezTo>
                  <a:cubicBezTo>
                    <a:pt x="366" y="285"/>
                    <a:pt x="366" y="285"/>
                    <a:pt x="366" y="285"/>
                  </a:cubicBezTo>
                  <a:cubicBezTo>
                    <a:pt x="367" y="285"/>
                    <a:pt x="367" y="285"/>
                    <a:pt x="367" y="285"/>
                  </a:cubicBezTo>
                  <a:cubicBezTo>
                    <a:pt x="368" y="285"/>
                    <a:pt x="368" y="285"/>
                    <a:pt x="368" y="285"/>
                  </a:cubicBezTo>
                  <a:cubicBezTo>
                    <a:pt x="369" y="285"/>
                    <a:pt x="369" y="285"/>
                    <a:pt x="369" y="285"/>
                  </a:cubicBezTo>
                  <a:cubicBezTo>
                    <a:pt x="370" y="284"/>
                    <a:pt x="370" y="284"/>
                    <a:pt x="370" y="284"/>
                  </a:cubicBezTo>
                  <a:cubicBezTo>
                    <a:pt x="371" y="282"/>
                    <a:pt x="371" y="282"/>
                    <a:pt x="371" y="282"/>
                  </a:cubicBezTo>
                  <a:cubicBezTo>
                    <a:pt x="371" y="283"/>
                    <a:pt x="371" y="283"/>
                    <a:pt x="371" y="283"/>
                  </a:cubicBezTo>
                  <a:cubicBezTo>
                    <a:pt x="372" y="283"/>
                    <a:pt x="372" y="283"/>
                    <a:pt x="372" y="283"/>
                  </a:cubicBezTo>
                  <a:cubicBezTo>
                    <a:pt x="373" y="282"/>
                    <a:pt x="373" y="282"/>
                    <a:pt x="373" y="282"/>
                  </a:cubicBezTo>
                  <a:cubicBezTo>
                    <a:pt x="372" y="285"/>
                    <a:pt x="372" y="285"/>
                    <a:pt x="372" y="285"/>
                  </a:cubicBezTo>
                  <a:cubicBezTo>
                    <a:pt x="372" y="287"/>
                    <a:pt x="372" y="287"/>
                    <a:pt x="372" y="287"/>
                  </a:cubicBezTo>
                  <a:cubicBezTo>
                    <a:pt x="373" y="287"/>
                    <a:pt x="373" y="287"/>
                    <a:pt x="373" y="287"/>
                  </a:cubicBezTo>
                  <a:cubicBezTo>
                    <a:pt x="373" y="287"/>
                    <a:pt x="373" y="287"/>
                    <a:pt x="373" y="287"/>
                  </a:cubicBezTo>
                  <a:cubicBezTo>
                    <a:pt x="373" y="289"/>
                    <a:pt x="373" y="289"/>
                    <a:pt x="373" y="289"/>
                  </a:cubicBezTo>
                  <a:cubicBezTo>
                    <a:pt x="374" y="289"/>
                    <a:pt x="374" y="289"/>
                    <a:pt x="374" y="289"/>
                  </a:cubicBezTo>
                  <a:cubicBezTo>
                    <a:pt x="374" y="287"/>
                    <a:pt x="374" y="287"/>
                    <a:pt x="374" y="287"/>
                  </a:cubicBezTo>
                  <a:cubicBezTo>
                    <a:pt x="375" y="286"/>
                    <a:pt x="375" y="286"/>
                    <a:pt x="375" y="286"/>
                  </a:cubicBezTo>
                  <a:cubicBezTo>
                    <a:pt x="377" y="283"/>
                    <a:pt x="377" y="283"/>
                    <a:pt x="377" y="283"/>
                  </a:cubicBezTo>
                  <a:cubicBezTo>
                    <a:pt x="378" y="283"/>
                    <a:pt x="378" y="283"/>
                    <a:pt x="378" y="283"/>
                  </a:cubicBezTo>
                  <a:cubicBezTo>
                    <a:pt x="377" y="285"/>
                    <a:pt x="377" y="285"/>
                    <a:pt x="377" y="285"/>
                  </a:cubicBezTo>
                  <a:cubicBezTo>
                    <a:pt x="376" y="286"/>
                    <a:pt x="376" y="286"/>
                    <a:pt x="376" y="286"/>
                  </a:cubicBezTo>
                  <a:cubicBezTo>
                    <a:pt x="376" y="289"/>
                    <a:pt x="376" y="289"/>
                    <a:pt x="376" y="289"/>
                  </a:cubicBezTo>
                  <a:cubicBezTo>
                    <a:pt x="378" y="289"/>
                    <a:pt x="378" y="289"/>
                    <a:pt x="378" y="289"/>
                  </a:cubicBezTo>
                  <a:cubicBezTo>
                    <a:pt x="379" y="290"/>
                    <a:pt x="379" y="290"/>
                    <a:pt x="379" y="290"/>
                  </a:cubicBezTo>
                  <a:cubicBezTo>
                    <a:pt x="379" y="289"/>
                    <a:pt x="379" y="289"/>
                    <a:pt x="379" y="289"/>
                  </a:cubicBezTo>
                  <a:cubicBezTo>
                    <a:pt x="381" y="287"/>
                    <a:pt x="381" y="287"/>
                    <a:pt x="381" y="287"/>
                  </a:cubicBezTo>
                  <a:cubicBezTo>
                    <a:pt x="382" y="285"/>
                    <a:pt x="382" y="285"/>
                    <a:pt x="382" y="285"/>
                  </a:cubicBezTo>
                  <a:cubicBezTo>
                    <a:pt x="383" y="283"/>
                    <a:pt x="383" y="283"/>
                    <a:pt x="383" y="283"/>
                  </a:cubicBezTo>
                  <a:cubicBezTo>
                    <a:pt x="382" y="281"/>
                    <a:pt x="382" y="281"/>
                    <a:pt x="382" y="281"/>
                  </a:cubicBezTo>
                  <a:cubicBezTo>
                    <a:pt x="383" y="280"/>
                    <a:pt x="383" y="280"/>
                    <a:pt x="383" y="280"/>
                  </a:cubicBezTo>
                  <a:cubicBezTo>
                    <a:pt x="383" y="279"/>
                    <a:pt x="383" y="279"/>
                    <a:pt x="383" y="279"/>
                  </a:cubicBezTo>
                  <a:cubicBezTo>
                    <a:pt x="382" y="279"/>
                    <a:pt x="382" y="279"/>
                    <a:pt x="382" y="279"/>
                  </a:cubicBezTo>
                  <a:cubicBezTo>
                    <a:pt x="381" y="279"/>
                    <a:pt x="381" y="279"/>
                    <a:pt x="381" y="279"/>
                  </a:cubicBezTo>
                  <a:cubicBezTo>
                    <a:pt x="380" y="280"/>
                    <a:pt x="380" y="280"/>
                    <a:pt x="380" y="280"/>
                  </a:cubicBezTo>
                  <a:cubicBezTo>
                    <a:pt x="380" y="278"/>
                    <a:pt x="380" y="278"/>
                    <a:pt x="380" y="278"/>
                  </a:cubicBezTo>
                  <a:cubicBezTo>
                    <a:pt x="381" y="277"/>
                    <a:pt x="381" y="277"/>
                    <a:pt x="381" y="277"/>
                  </a:cubicBezTo>
                  <a:cubicBezTo>
                    <a:pt x="380" y="276"/>
                    <a:pt x="380" y="276"/>
                    <a:pt x="380" y="276"/>
                  </a:cubicBezTo>
                  <a:cubicBezTo>
                    <a:pt x="378" y="276"/>
                    <a:pt x="378" y="276"/>
                    <a:pt x="378" y="276"/>
                  </a:cubicBezTo>
                  <a:cubicBezTo>
                    <a:pt x="378" y="276"/>
                    <a:pt x="378" y="276"/>
                    <a:pt x="378" y="276"/>
                  </a:cubicBezTo>
                  <a:cubicBezTo>
                    <a:pt x="376" y="274"/>
                    <a:pt x="376" y="274"/>
                    <a:pt x="376" y="274"/>
                  </a:cubicBezTo>
                  <a:cubicBezTo>
                    <a:pt x="376" y="273"/>
                    <a:pt x="376" y="273"/>
                    <a:pt x="376" y="273"/>
                  </a:cubicBezTo>
                  <a:cubicBezTo>
                    <a:pt x="375" y="270"/>
                    <a:pt x="375" y="270"/>
                    <a:pt x="375" y="270"/>
                  </a:cubicBezTo>
                  <a:cubicBezTo>
                    <a:pt x="375" y="268"/>
                    <a:pt x="375" y="268"/>
                    <a:pt x="375" y="268"/>
                  </a:cubicBezTo>
                  <a:cubicBezTo>
                    <a:pt x="376" y="266"/>
                    <a:pt x="376" y="266"/>
                    <a:pt x="376" y="266"/>
                  </a:cubicBezTo>
                  <a:cubicBezTo>
                    <a:pt x="375" y="264"/>
                    <a:pt x="375" y="264"/>
                    <a:pt x="375" y="264"/>
                  </a:cubicBezTo>
                  <a:cubicBezTo>
                    <a:pt x="374" y="266"/>
                    <a:pt x="374" y="266"/>
                    <a:pt x="374" y="266"/>
                  </a:cubicBezTo>
                  <a:cubicBezTo>
                    <a:pt x="374" y="268"/>
                    <a:pt x="374" y="268"/>
                    <a:pt x="374" y="268"/>
                  </a:cubicBezTo>
                  <a:cubicBezTo>
                    <a:pt x="373" y="266"/>
                    <a:pt x="373" y="266"/>
                    <a:pt x="373" y="266"/>
                  </a:cubicBezTo>
                  <a:cubicBezTo>
                    <a:pt x="371" y="265"/>
                    <a:pt x="371" y="265"/>
                    <a:pt x="371" y="265"/>
                  </a:cubicBezTo>
                  <a:cubicBezTo>
                    <a:pt x="370" y="261"/>
                    <a:pt x="370" y="261"/>
                    <a:pt x="370" y="261"/>
                  </a:cubicBezTo>
                  <a:cubicBezTo>
                    <a:pt x="369" y="261"/>
                    <a:pt x="369" y="261"/>
                    <a:pt x="369" y="261"/>
                  </a:cubicBezTo>
                  <a:cubicBezTo>
                    <a:pt x="369" y="258"/>
                    <a:pt x="369" y="258"/>
                    <a:pt x="369" y="258"/>
                  </a:cubicBezTo>
                  <a:cubicBezTo>
                    <a:pt x="368" y="256"/>
                    <a:pt x="368" y="256"/>
                    <a:pt x="368" y="256"/>
                  </a:cubicBezTo>
                  <a:cubicBezTo>
                    <a:pt x="368" y="254"/>
                    <a:pt x="368" y="254"/>
                    <a:pt x="368" y="254"/>
                  </a:cubicBezTo>
                  <a:cubicBezTo>
                    <a:pt x="367" y="253"/>
                    <a:pt x="367" y="253"/>
                    <a:pt x="367" y="253"/>
                  </a:cubicBezTo>
                  <a:cubicBezTo>
                    <a:pt x="367" y="252"/>
                    <a:pt x="367" y="252"/>
                    <a:pt x="367" y="252"/>
                  </a:cubicBezTo>
                  <a:cubicBezTo>
                    <a:pt x="369" y="252"/>
                    <a:pt x="369" y="252"/>
                    <a:pt x="369" y="252"/>
                  </a:cubicBezTo>
                  <a:cubicBezTo>
                    <a:pt x="370" y="250"/>
                    <a:pt x="370" y="250"/>
                    <a:pt x="370" y="250"/>
                  </a:cubicBezTo>
                  <a:cubicBezTo>
                    <a:pt x="371" y="250"/>
                    <a:pt x="371" y="250"/>
                    <a:pt x="371" y="250"/>
                  </a:cubicBezTo>
                  <a:cubicBezTo>
                    <a:pt x="371" y="251"/>
                    <a:pt x="371" y="251"/>
                    <a:pt x="371" y="251"/>
                  </a:cubicBezTo>
                  <a:cubicBezTo>
                    <a:pt x="372" y="250"/>
                    <a:pt x="372" y="250"/>
                    <a:pt x="372" y="250"/>
                  </a:cubicBezTo>
                  <a:cubicBezTo>
                    <a:pt x="372" y="248"/>
                    <a:pt x="372" y="248"/>
                    <a:pt x="372" y="248"/>
                  </a:cubicBezTo>
                  <a:cubicBezTo>
                    <a:pt x="374" y="245"/>
                    <a:pt x="374" y="245"/>
                    <a:pt x="374" y="245"/>
                  </a:cubicBezTo>
                  <a:cubicBezTo>
                    <a:pt x="374" y="243"/>
                    <a:pt x="374" y="243"/>
                    <a:pt x="374" y="243"/>
                  </a:cubicBezTo>
                  <a:cubicBezTo>
                    <a:pt x="374" y="242"/>
                    <a:pt x="374" y="242"/>
                    <a:pt x="374" y="242"/>
                  </a:cubicBezTo>
                  <a:cubicBezTo>
                    <a:pt x="373" y="239"/>
                    <a:pt x="373" y="239"/>
                    <a:pt x="373" y="239"/>
                  </a:cubicBezTo>
                  <a:cubicBezTo>
                    <a:pt x="374" y="237"/>
                    <a:pt x="374" y="237"/>
                    <a:pt x="374" y="237"/>
                  </a:cubicBezTo>
                  <a:cubicBezTo>
                    <a:pt x="375" y="237"/>
                    <a:pt x="375" y="237"/>
                    <a:pt x="375" y="237"/>
                  </a:cubicBezTo>
                  <a:cubicBezTo>
                    <a:pt x="375" y="234"/>
                    <a:pt x="375" y="234"/>
                    <a:pt x="375" y="234"/>
                  </a:cubicBezTo>
                  <a:cubicBezTo>
                    <a:pt x="377" y="232"/>
                    <a:pt x="377" y="232"/>
                    <a:pt x="377" y="232"/>
                  </a:cubicBezTo>
                  <a:cubicBezTo>
                    <a:pt x="377" y="230"/>
                    <a:pt x="377" y="230"/>
                    <a:pt x="377" y="230"/>
                  </a:cubicBezTo>
                  <a:cubicBezTo>
                    <a:pt x="378" y="229"/>
                    <a:pt x="378" y="229"/>
                    <a:pt x="378" y="229"/>
                  </a:cubicBezTo>
                  <a:cubicBezTo>
                    <a:pt x="378" y="226"/>
                    <a:pt x="378" y="226"/>
                    <a:pt x="378" y="226"/>
                  </a:cubicBezTo>
                  <a:cubicBezTo>
                    <a:pt x="379" y="225"/>
                    <a:pt x="379" y="225"/>
                    <a:pt x="379" y="225"/>
                  </a:cubicBezTo>
                  <a:cubicBezTo>
                    <a:pt x="379" y="224"/>
                    <a:pt x="379" y="224"/>
                    <a:pt x="379" y="224"/>
                  </a:cubicBezTo>
                  <a:cubicBezTo>
                    <a:pt x="381" y="221"/>
                    <a:pt x="381" y="221"/>
                    <a:pt x="381" y="221"/>
                  </a:cubicBezTo>
                  <a:cubicBezTo>
                    <a:pt x="380" y="220"/>
                    <a:pt x="380" y="220"/>
                    <a:pt x="380" y="220"/>
                  </a:cubicBezTo>
                  <a:cubicBezTo>
                    <a:pt x="381" y="218"/>
                    <a:pt x="381" y="218"/>
                    <a:pt x="381" y="218"/>
                  </a:cubicBezTo>
                  <a:cubicBezTo>
                    <a:pt x="382" y="218"/>
                    <a:pt x="382" y="218"/>
                    <a:pt x="382" y="218"/>
                  </a:cubicBezTo>
                  <a:cubicBezTo>
                    <a:pt x="382" y="216"/>
                    <a:pt x="382" y="216"/>
                    <a:pt x="382" y="216"/>
                  </a:cubicBezTo>
                  <a:cubicBezTo>
                    <a:pt x="381" y="214"/>
                    <a:pt x="381" y="214"/>
                    <a:pt x="381" y="214"/>
                  </a:cubicBezTo>
                  <a:cubicBezTo>
                    <a:pt x="381" y="213"/>
                    <a:pt x="381" y="213"/>
                    <a:pt x="381" y="213"/>
                  </a:cubicBezTo>
                  <a:cubicBezTo>
                    <a:pt x="381" y="212"/>
                    <a:pt x="381" y="212"/>
                    <a:pt x="381" y="212"/>
                  </a:cubicBezTo>
                  <a:cubicBezTo>
                    <a:pt x="380" y="211"/>
                    <a:pt x="380" y="211"/>
                    <a:pt x="380" y="211"/>
                  </a:cubicBezTo>
                  <a:cubicBezTo>
                    <a:pt x="379" y="209"/>
                    <a:pt x="379" y="209"/>
                    <a:pt x="379" y="209"/>
                  </a:cubicBezTo>
                  <a:cubicBezTo>
                    <a:pt x="380" y="208"/>
                    <a:pt x="380" y="208"/>
                    <a:pt x="380" y="208"/>
                  </a:cubicBezTo>
                  <a:cubicBezTo>
                    <a:pt x="378" y="205"/>
                    <a:pt x="378" y="205"/>
                    <a:pt x="378" y="205"/>
                  </a:cubicBezTo>
                  <a:cubicBezTo>
                    <a:pt x="377" y="205"/>
                    <a:pt x="377" y="205"/>
                    <a:pt x="377" y="205"/>
                  </a:cubicBezTo>
                  <a:cubicBezTo>
                    <a:pt x="376" y="204"/>
                    <a:pt x="376" y="204"/>
                    <a:pt x="376" y="204"/>
                  </a:cubicBezTo>
                  <a:cubicBezTo>
                    <a:pt x="375" y="204"/>
                    <a:pt x="375" y="204"/>
                    <a:pt x="375" y="204"/>
                  </a:cubicBezTo>
                  <a:cubicBezTo>
                    <a:pt x="375" y="206"/>
                    <a:pt x="375" y="206"/>
                    <a:pt x="375" y="206"/>
                  </a:cubicBezTo>
                  <a:cubicBezTo>
                    <a:pt x="374" y="206"/>
                    <a:pt x="374" y="206"/>
                    <a:pt x="374" y="206"/>
                  </a:cubicBezTo>
                  <a:cubicBezTo>
                    <a:pt x="372" y="203"/>
                    <a:pt x="372" y="203"/>
                    <a:pt x="372" y="203"/>
                  </a:cubicBezTo>
                  <a:cubicBezTo>
                    <a:pt x="371" y="203"/>
                    <a:pt x="371" y="203"/>
                    <a:pt x="371" y="203"/>
                  </a:cubicBezTo>
                  <a:cubicBezTo>
                    <a:pt x="370" y="201"/>
                    <a:pt x="370" y="201"/>
                    <a:pt x="370" y="201"/>
                  </a:cubicBezTo>
                  <a:cubicBezTo>
                    <a:pt x="369" y="202"/>
                    <a:pt x="369" y="202"/>
                    <a:pt x="369" y="202"/>
                  </a:cubicBezTo>
                  <a:cubicBezTo>
                    <a:pt x="369" y="204"/>
                    <a:pt x="369" y="204"/>
                    <a:pt x="369" y="204"/>
                  </a:cubicBezTo>
                  <a:cubicBezTo>
                    <a:pt x="369" y="205"/>
                    <a:pt x="369" y="205"/>
                    <a:pt x="369" y="205"/>
                  </a:cubicBezTo>
                  <a:cubicBezTo>
                    <a:pt x="367" y="204"/>
                    <a:pt x="367" y="204"/>
                    <a:pt x="367" y="204"/>
                  </a:cubicBezTo>
                  <a:cubicBezTo>
                    <a:pt x="367" y="206"/>
                    <a:pt x="367" y="206"/>
                    <a:pt x="367" y="206"/>
                  </a:cubicBezTo>
                  <a:cubicBezTo>
                    <a:pt x="367" y="207"/>
                    <a:pt x="367" y="207"/>
                    <a:pt x="367" y="207"/>
                  </a:cubicBezTo>
                  <a:cubicBezTo>
                    <a:pt x="365" y="208"/>
                    <a:pt x="365" y="208"/>
                    <a:pt x="365" y="208"/>
                  </a:cubicBezTo>
                  <a:cubicBezTo>
                    <a:pt x="364" y="212"/>
                    <a:pt x="364" y="212"/>
                    <a:pt x="364" y="212"/>
                  </a:cubicBezTo>
                  <a:cubicBezTo>
                    <a:pt x="364" y="214"/>
                    <a:pt x="364" y="214"/>
                    <a:pt x="364" y="214"/>
                  </a:cubicBezTo>
                  <a:cubicBezTo>
                    <a:pt x="363" y="215"/>
                    <a:pt x="363" y="215"/>
                    <a:pt x="363" y="215"/>
                  </a:cubicBezTo>
                  <a:cubicBezTo>
                    <a:pt x="363" y="217"/>
                    <a:pt x="363" y="217"/>
                    <a:pt x="363" y="217"/>
                  </a:cubicBezTo>
                  <a:cubicBezTo>
                    <a:pt x="362" y="218"/>
                    <a:pt x="362" y="218"/>
                    <a:pt x="362" y="218"/>
                  </a:cubicBezTo>
                  <a:cubicBezTo>
                    <a:pt x="362" y="219"/>
                    <a:pt x="362" y="219"/>
                    <a:pt x="362" y="219"/>
                  </a:cubicBezTo>
                  <a:cubicBezTo>
                    <a:pt x="361" y="220"/>
                    <a:pt x="361" y="220"/>
                    <a:pt x="361" y="220"/>
                  </a:cubicBezTo>
                  <a:cubicBezTo>
                    <a:pt x="361" y="224"/>
                    <a:pt x="361" y="224"/>
                    <a:pt x="361" y="224"/>
                  </a:cubicBezTo>
                  <a:cubicBezTo>
                    <a:pt x="359" y="225"/>
                    <a:pt x="359" y="225"/>
                    <a:pt x="359" y="225"/>
                  </a:cubicBezTo>
                  <a:cubicBezTo>
                    <a:pt x="359" y="224"/>
                    <a:pt x="359" y="224"/>
                    <a:pt x="359" y="224"/>
                  </a:cubicBezTo>
                  <a:cubicBezTo>
                    <a:pt x="358" y="227"/>
                    <a:pt x="358" y="227"/>
                    <a:pt x="358" y="227"/>
                  </a:cubicBezTo>
                  <a:cubicBezTo>
                    <a:pt x="358" y="228"/>
                    <a:pt x="358" y="228"/>
                    <a:pt x="358" y="228"/>
                  </a:cubicBezTo>
                  <a:cubicBezTo>
                    <a:pt x="358" y="230"/>
                    <a:pt x="358" y="230"/>
                    <a:pt x="358" y="230"/>
                  </a:cubicBezTo>
                  <a:cubicBezTo>
                    <a:pt x="357" y="232"/>
                    <a:pt x="357" y="232"/>
                    <a:pt x="357" y="232"/>
                  </a:cubicBezTo>
                  <a:cubicBezTo>
                    <a:pt x="356" y="233"/>
                    <a:pt x="356" y="233"/>
                    <a:pt x="356" y="233"/>
                  </a:cubicBezTo>
                  <a:cubicBezTo>
                    <a:pt x="357" y="235"/>
                    <a:pt x="357" y="235"/>
                    <a:pt x="357" y="235"/>
                  </a:cubicBezTo>
                  <a:cubicBezTo>
                    <a:pt x="357" y="236"/>
                    <a:pt x="357" y="236"/>
                    <a:pt x="357" y="236"/>
                  </a:cubicBezTo>
                  <a:cubicBezTo>
                    <a:pt x="355" y="236"/>
                    <a:pt x="355" y="236"/>
                    <a:pt x="355" y="236"/>
                  </a:cubicBezTo>
                  <a:cubicBezTo>
                    <a:pt x="356" y="237"/>
                    <a:pt x="356" y="237"/>
                    <a:pt x="356" y="237"/>
                  </a:cubicBezTo>
                  <a:cubicBezTo>
                    <a:pt x="357" y="237"/>
                    <a:pt x="357" y="237"/>
                    <a:pt x="357" y="237"/>
                  </a:cubicBezTo>
                  <a:cubicBezTo>
                    <a:pt x="357" y="239"/>
                    <a:pt x="357" y="239"/>
                    <a:pt x="357" y="239"/>
                  </a:cubicBezTo>
                  <a:cubicBezTo>
                    <a:pt x="356" y="238"/>
                    <a:pt x="356" y="238"/>
                    <a:pt x="356" y="238"/>
                  </a:cubicBezTo>
                  <a:cubicBezTo>
                    <a:pt x="355" y="239"/>
                    <a:pt x="355" y="239"/>
                    <a:pt x="355" y="239"/>
                  </a:cubicBezTo>
                  <a:cubicBezTo>
                    <a:pt x="354" y="240"/>
                    <a:pt x="354" y="240"/>
                    <a:pt x="354" y="240"/>
                  </a:cubicBezTo>
                  <a:cubicBezTo>
                    <a:pt x="352" y="239"/>
                    <a:pt x="352" y="239"/>
                    <a:pt x="352" y="239"/>
                  </a:cubicBezTo>
                  <a:cubicBezTo>
                    <a:pt x="352" y="240"/>
                    <a:pt x="352" y="240"/>
                    <a:pt x="352" y="240"/>
                  </a:cubicBezTo>
                  <a:cubicBezTo>
                    <a:pt x="352" y="242"/>
                    <a:pt x="352" y="242"/>
                    <a:pt x="352" y="242"/>
                  </a:cubicBezTo>
                  <a:cubicBezTo>
                    <a:pt x="351" y="243"/>
                    <a:pt x="351" y="243"/>
                    <a:pt x="351" y="243"/>
                  </a:cubicBezTo>
                  <a:cubicBezTo>
                    <a:pt x="350" y="242"/>
                    <a:pt x="350" y="242"/>
                    <a:pt x="350" y="242"/>
                  </a:cubicBezTo>
                  <a:cubicBezTo>
                    <a:pt x="350" y="240"/>
                    <a:pt x="350" y="240"/>
                    <a:pt x="350" y="240"/>
                  </a:cubicBezTo>
                  <a:cubicBezTo>
                    <a:pt x="350" y="239"/>
                    <a:pt x="350" y="239"/>
                    <a:pt x="350" y="239"/>
                  </a:cubicBezTo>
                  <a:cubicBezTo>
                    <a:pt x="349" y="238"/>
                    <a:pt x="349" y="238"/>
                    <a:pt x="349" y="238"/>
                  </a:cubicBezTo>
                  <a:cubicBezTo>
                    <a:pt x="349" y="235"/>
                    <a:pt x="349" y="235"/>
                    <a:pt x="349" y="235"/>
                  </a:cubicBezTo>
                  <a:cubicBezTo>
                    <a:pt x="350" y="232"/>
                    <a:pt x="350" y="232"/>
                    <a:pt x="350" y="232"/>
                  </a:cubicBezTo>
                  <a:cubicBezTo>
                    <a:pt x="351" y="230"/>
                    <a:pt x="351" y="230"/>
                    <a:pt x="351" y="230"/>
                  </a:cubicBezTo>
                  <a:cubicBezTo>
                    <a:pt x="352" y="229"/>
                    <a:pt x="352" y="229"/>
                    <a:pt x="352" y="229"/>
                  </a:cubicBezTo>
                  <a:cubicBezTo>
                    <a:pt x="352" y="228"/>
                    <a:pt x="352" y="228"/>
                    <a:pt x="352" y="228"/>
                  </a:cubicBezTo>
                  <a:cubicBezTo>
                    <a:pt x="353" y="226"/>
                    <a:pt x="353" y="226"/>
                    <a:pt x="353" y="226"/>
                  </a:cubicBezTo>
                  <a:cubicBezTo>
                    <a:pt x="353" y="223"/>
                    <a:pt x="353" y="223"/>
                    <a:pt x="353" y="223"/>
                  </a:cubicBezTo>
                  <a:cubicBezTo>
                    <a:pt x="355" y="222"/>
                    <a:pt x="355" y="222"/>
                    <a:pt x="355" y="222"/>
                  </a:cubicBezTo>
                  <a:cubicBezTo>
                    <a:pt x="356" y="220"/>
                    <a:pt x="356" y="220"/>
                    <a:pt x="356" y="220"/>
                  </a:cubicBezTo>
                  <a:cubicBezTo>
                    <a:pt x="355" y="220"/>
                    <a:pt x="355" y="220"/>
                    <a:pt x="355" y="220"/>
                  </a:cubicBezTo>
                  <a:cubicBezTo>
                    <a:pt x="354" y="220"/>
                    <a:pt x="354" y="220"/>
                    <a:pt x="354" y="220"/>
                  </a:cubicBezTo>
                  <a:cubicBezTo>
                    <a:pt x="354" y="218"/>
                    <a:pt x="354" y="218"/>
                    <a:pt x="354" y="218"/>
                  </a:cubicBezTo>
                  <a:cubicBezTo>
                    <a:pt x="355" y="217"/>
                    <a:pt x="355" y="217"/>
                    <a:pt x="355" y="217"/>
                  </a:cubicBezTo>
                  <a:cubicBezTo>
                    <a:pt x="355" y="213"/>
                    <a:pt x="355" y="213"/>
                    <a:pt x="355" y="213"/>
                  </a:cubicBezTo>
                  <a:cubicBezTo>
                    <a:pt x="354" y="213"/>
                    <a:pt x="354" y="213"/>
                    <a:pt x="354" y="213"/>
                  </a:cubicBezTo>
                  <a:cubicBezTo>
                    <a:pt x="354" y="211"/>
                    <a:pt x="354" y="211"/>
                    <a:pt x="354" y="211"/>
                  </a:cubicBezTo>
                  <a:cubicBezTo>
                    <a:pt x="354" y="210"/>
                    <a:pt x="354" y="210"/>
                    <a:pt x="354" y="210"/>
                  </a:cubicBezTo>
                  <a:cubicBezTo>
                    <a:pt x="354" y="208"/>
                    <a:pt x="354" y="208"/>
                    <a:pt x="354" y="208"/>
                  </a:cubicBezTo>
                  <a:cubicBezTo>
                    <a:pt x="353" y="208"/>
                    <a:pt x="353" y="208"/>
                    <a:pt x="353" y="208"/>
                  </a:cubicBezTo>
                  <a:cubicBezTo>
                    <a:pt x="352" y="206"/>
                    <a:pt x="352" y="206"/>
                    <a:pt x="352" y="206"/>
                  </a:cubicBezTo>
                  <a:cubicBezTo>
                    <a:pt x="349" y="207"/>
                    <a:pt x="349" y="207"/>
                    <a:pt x="349" y="207"/>
                  </a:cubicBezTo>
                  <a:cubicBezTo>
                    <a:pt x="349" y="208"/>
                    <a:pt x="349" y="208"/>
                    <a:pt x="349" y="208"/>
                  </a:cubicBezTo>
                  <a:cubicBezTo>
                    <a:pt x="350" y="210"/>
                    <a:pt x="350" y="210"/>
                    <a:pt x="350" y="210"/>
                  </a:cubicBezTo>
                  <a:cubicBezTo>
                    <a:pt x="350" y="211"/>
                    <a:pt x="350" y="211"/>
                    <a:pt x="350" y="211"/>
                  </a:cubicBezTo>
                  <a:cubicBezTo>
                    <a:pt x="351" y="212"/>
                    <a:pt x="351" y="212"/>
                    <a:pt x="351" y="212"/>
                  </a:cubicBezTo>
                  <a:cubicBezTo>
                    <a:pt x="351" y="214"/>
                    <a:pt x="351" y="214"/>
                    <a:pt x="351" y="214"/>
                  </a:cubicBezTo>
                  <a:cubicBezTo>
                    <a:pt x="350" y="214"/>
                    <a:pt x="350" y="214"/>
                    <a:pt x="350" y="214"/>
                  </a:cubicBezTo>
                  <a:cubicBezTo>
                    <a:pt x="349" y="212"/>
                    <a:pt x="349" y="212"/>
                    <a:pt x="349" y="212"/>
                  </a:cubicBezTo>
                  <a:cubicBezTo>
                    <a:pt x="348" y="212"/>
                    <a:pt x="348" y="212"/>
                    <a:pt x="348" y="212"/>
                  </a:cubicBezTo>
                  <a:cubicBezTo>
                    <a:pt x="347" y="214"/>
                    <a:pt x="347" y="214"/>
                    <a:pt x="347" y="214"/>
                  </a:cubicBezTo>
                  <a:cubicBezTo>
                    <a:pt x="348" y="214"/>
                    <a:pt x="348" y="214"/>
                    <a:pt x="348" y="214"/>
                  </a:cubicBezTo>
                  <a:cubicBezTo>
                    <a:pt x="349" y="216"/>
                    <a:pt x="349" y="216"/>
                    <a:pt x="349" y="216"/>
                  </a:cubicBezTo>
                  <a:cubicBezTo>
                    <a:pt x="349" y="218"/>
                    <a:pt x="349" y="218"/>
                    <a:pt x="349" y="218"/>
                  </a:cubicBezTo>
                  <a:cubicBezTo>
                    <a:pt x="348" y="219"/>
                    <a:pt x="348" y="219"/>
                    <a:pt x="348" y="219"/>
                  </a:cubicBezTo>
                  <a:cubicBezTo>
                    <a:pt x="348" y="218"/>
                    <a:pt x="348" y="218"/>
                    <a:pt x="348" y="218"/>
                  </a:cubicBezTo>
                  <a:cubicBezTo>
                    <a:pt x="347" y="217"/>
                    <a:pt x="347" y="217"/>
                    <a:pt x="347" y="217"/>
                  </a:cubicBezTo>
                  <a:cubicBezTo>
                    <a:pt x="347" y="219"/>
                    <a:pt x="347" y="219"/>
                    <a:pt x="347" y="219"/>
                  </a:cubicBezTo>
                  <a:cubicBezTo>
                    <a:pt x="345" y="218"/>
                    <a:pt x="345" y="218"/>
                    <a:pt x="345" y="218"/>
                  </a:cubicBezTo>
                  <a:cubicBezTo>
                    <a:pt x="345" y="217"/>
                    <a:pt x="345" y="217"/>
                    <a:pt x="345" y="217"/>
                  </a:cubicBezTo>
                  <a:cubicBezTo>
                    <a:pt x="344" y="217"/>
                    <a:pt x="344" y="217"/>
                    <a:pt x="344" y="217"/>
                  </a:cubicBezTo>
                  <a:cubicBezTo>
                    <a:pt x="343" y="219"/>
                    <a:pt x="343" y="219"/>
                    <a:pt x="343" y="219"/>
                  </a:cubicBezTo>
                  <a:cubicBezTo>
                    <a:pt x="343" y="218"/>
                    <a:pt x="343" y="218"/>
                    <a:pt x="343" y="218"/>
                  </a:cubicBezTo>
                  <a:cubicBezTo>
                    <a:pt x="343" y="216"/>
                    <a:pt x="343" y="216"/>
                    <a:pt x="343" y="216"/>
                  </a:cubicBezTo>
                  <a:cubicBezTo>
                    <a:pt x="344" y="215"/>
                    <a:pt x="344" y="215"/>
                    <a:pt x="344" y="215"/>
                  </a:cubicBezTo>
                  <a:cubicBezTo>
                    <a:pt x="343" y="215"/>
                    <a:pt x="343" y="215"/>
                    <a:pt x="343" y="215"/>
                  </a:cubicBezTo>
                  <a:cubicBezTo>
                    <a:pt x="341" y="216"/>
                    <a:pt x="341" y="216"/>
                    <a:pt x="341" y="216"/>
                  </a:cubicBezTo>
                  <a:cubicBezTo>
                    <a:pt x="339" y="218"/>
                    <a:pt x="339" y="218"/>
                    <a:pt x="339" y="218"/>
                  </a:cubicBezTo>
                  <a:cubicBezTo>
                    <a:pt x="338" y="216"/>
                    <a:pt x="338" y="216"/>
                    <a:pt x="338" y="216"/>
                  </a:cubicBezTo>
                  <a:cubicBezTo>
                    <a:pt x="337" y="216"/>
                    <a:pt x="337" y="216"/>
                    <a:pt x="337" y="216"/>
                  </a:cubicBezTo>
                  <a:cubicBezTo>
                    <a:pt x="336" y="217"/>
                    <a:pt x="336" y="217"/>
                    <a:pt x="336" y="217"/>
                  </a:cubicBezTo>
                  <a:cubicBezTo>
                    <a:pt x="334" y="217"/>
                    <a:pt x="334" y="217"/>
                    <a:pt x="334" y="217"/>
                  </a:cubicBezTo>
                  <a:cubicBezTo>
                    <a:pt x="333" y="216"/>
                    <a:pt x="333" y="216"/>
                    <a:pt x="333" y="216"/>
                  </a:cubicBezTo>
                  <a:cubicBezTo>
                    <a:pt x="331" y="216"/>
                    <a:pt x="331" y="216"/>
                    <a:pt x="331" y="216"/>
                  </a:cubicBezTo>
                  <a:cubicBezTo>
                    <a:pt x="331" y="215"/>
                    <a:pt x="331" y="215"/>
                    <a:pt x="331" y="215"/>
                  </a:cubicBezTo>
                  <a:cubicBezTo>
                    <a:pt x="332" y="214"/>
                    <a:pt x="332" y="214"/>
                    <a:pt x="332" y="214"/>
                  </a:cubicBezTo>
                  <a:cubicBezTo>
                    <a:pt x="334" y="214"/>
                    <a:pt x="334" y="214"/>
                    <a:pt x="334" y="214"/>
                  </a:cubicBezTo>
                  <a:cubicBezTo>
                    <a:pt x="335" y="214"/>
                    <a:pt x="335" y="214"/>
                    <a:pt x="335" y="214"/>
                  </a:cubicBezTo>
                  <a:cubicBezTo>
                    <a:pt x="337" y="214"/>
                    <a:pt x="337" y="214"/>
                    <a:pt x="337" y="214"/>
                  </a:cubicBezTo>
                  <a:cubicBezTo>
                    <a:pt x="337" y="213"/>
                    <a:pt x="337" y="213"/>
                    <a:pt x="337" y="213"/>
                  </a:cubicBezTo>
                  <a:cubicBezTo>
                    <a:pt x="338" y="212"/>
                    <a:pt x="338" y="212"/>
                    <a:pt x="338" y="212"/>
                  </a:cubicBezTo>
                  <a:cubicBezTo>
                    <a:pt x="340" y="213"/>
                    <a:pt x="340" y="213"/>
                    <a:pt x="340" y="213"/>
                  </a:cubicBezTo>
                  <a:cubicBezTo>
                    <a:pt x="341" y="211"/>
                    <a:pt x="341" y="211"/>
                    <a:pt x="341" y="211"/>
                  </a:cubicBezTo>
                  <a:cubicBezTo>
                    <a:pt x="341" y="210"/>
                    <a:pt x="341" y="210"/>
                    <a:pt x="341" y="210"/>
                  </a:cubicBezTo>
                  <a:cubicBezTo>
                    <a:pt x="342" y="209"/>
                    <a:pt x="342" y="209"/>
                    <a:pt x="342" y="209"/>
                  </a:cubicBezTo>
                  <a:cubicBezTo>
                    <a:pt x="341" y="208"/>
                    <a:pt x="341" y="208"/>
                    <a:pt x="341" y="208"/>
                  </a:cubicBezTo>
                  <a:cubicBezTo>
                    <a:pt x="339" y="205"/>
                    <a:pt x="339" y="205"/>
                    <a:pt x="339" y="205"/>
                  </a:cubicBezTo>
                  <a:cubicBezTo>
                    <a:pt x="337" y="204"/>
                    <a:pt x="337" y="204"/>
                    <a:pt x="337" y="204"/>
                  </a:cubicBezTo>
                  <a:cubicBezTo>
                    <a:pt x="337" y="203"/>
                    <a:pt x="337" y="203"/>
                    <a:pt x="337" y="203"/>
                  </a:cubicBezTo>
                  <a:cubicBezTo>
                    <a:pt x="334" y="200"/>
                    <a:pt x="334" y="200"/>
                    <a:pt x="334" y="200"/>
                  </a:cubicBezTo>
                  <a:cubicBezTo>
                    <a:pt x="334" y="200"/>
                    <a:pt x="334" y="200"/>
                    <a:pt x="334" y="200"/>
                  </a:cubicBezTo>
                  <a:cubicBezTo>
                    <a:pt x="332" y="200"/>
                    <a:pt x="332" y="200"/>
                    <a:pt x="332" y="200"/>
                  </a:cubicBezTo>
                  <a:cubicBezTo>
                    <a:pt x="331" y="201"/>
                    <a:pt x="331" y="201"/>
                    <a:pt x="331" y="201"/>
                  </a:cubicBezTo>
                  <a:cubicBezTo>
                    <a:pt x="329" y="201"/>
                    <a:pt x="329" y="201"/>
                    <a:pt x="329" y="201"/>
                  </a:cubicBezTo>
                  <a:cubicBezTo>
                    <a:pt x="327" y="204"/>
                    <a:pt x="327" y="204"/>
                    <a:pt x="327" y="204"/>
                  </a:cubicBezTo>
                  <a:cubicBezTo>
                    <a:pt x="327" y="205"/>
                    <a:pt x="327" y="205"/>
                    <a:pt x="327" y="205"/>
                  </a:cubicBezTo>
                  <a:cubicBezTo>
                    <a:pt x="327" y="206"/>
                    <a:pt x="327" y="206"/>
                    <a:pt x="327" y="206"/>
                  </a:cubicBezTo>
                  <a:cubicBezTo>
                    <a:pt x="326" y="206"/>
                    <a:pt x="326" y="206"/>
                    <a:pt x="326" y="206"/>
                  </a:cubicBezTo>
                  <a:cubicBezTo>
                    <a:pt x="325" y="207"/>
                    <a:pt x="325" y="207"/>
                    <a:pt x="325" y="207"/>
                  </a:cubicBezTo>
                  <a:cubicBezTo>
                    <a:pt x="325" y="206"/>
                    <a:pt x="325" y="206"/>
                    <a:pt x="325" y="206"/>
                  </a:cubicBezTo>
                  <a:cubicBezTo>
                    <a:pt x="324" y="206"/>
                    <a:pt x="324" y="206"/>
                    <a:pt x="324" y="206"/>
                  </a:cubicBezTo>
                  <a:cubicBezTo>
                    <a:pt x="322" y="205"/>
                    <a:pt x="322" y="205"/>
                    <a:pt x="322" y="205"/>
                  </a:cubicBezTo>
                  <a:cubicBezTo>
                    <a:pt x="321" y="205"/>
                    <a:pt x="321" y="205"/>
                    <a:pt x="321" y="205"/>
                  </a:cubicBezTo>
                  <a:cubicBezTo>
                    <a:pt x="320" y="206"/>
                    <a:pt x="320" y="206"/>
                    <a:pt x="320" y="206"/>
                  </a:cubicBezTo>
                  <a:cubicBezTo>
                    <a:pt x="318" y="206"/>
                    <a:pt x="318" y="206"/>
                    <a:pt x="318" y="206"/>
                  </a:cubicBezTo>
                  <a:cubicBezTo>
                    <a:pt x="317" y="205"/>
                    <a:pt x="317" y="205"/>
                    <a:pt x="317" y="205"/>
                  </a:cubicBezTo>
                  <a:cubicBezTo>
                    <a:pt x="318" y="205"/>
                    <a:pt x="318" y="205"/>
                    <a:pt x="318" y="205"/>
                  </a:cubicBezTo>
                  <a:cubicBezTo>
                    <a:pt x="321" y="204"/>
                    <a:pt x="321" y="204"/>
                    <a:pt x="321" y="204"/>
                  </a:cubicBezTo>
                  <a:cubicBezTo>
                    <a:pt x="321" y="203"/>
                    <a:pt x="321" y="203"/>
                    <a:pt x="321" y="203"/>
                  </a:cubicBezTo>
                  <a:cubicBezTo>
                    <a:pt x="323" y="202"/>
                    <a:pt x="323" y="202"/>
                    <a:pt x="323" y="202"/>
                  </a:cubicBezTo>
                  <a:cubicBezTo>
                    <a:pt x="324" y="202"/>
                    <a:pt x="324" y="202"/>
                    <a:pt x="324" y="202"/>
                  </a:cubicBezTo>
                  <a:cubicBezTo>
                    <a:pt x="325" y="201"/>
                    <a:pt x="325" y="201"/>
                    <a:pt x="325" y="201"/>
                  </a:cubicBezTo>
                  <a:cubicBezTo>
                    <a:pt x="325" y="199"/>
                    <a:pt x="325" y="199"/>
                    <a:pt x="325" y="199"/>
                  </a:cubicBezTo>
                  <a:cubicBezTo>
                    <a:pt x="326" y="198"/>
                    <a:pt x="326" y="198"/>
                    <a:pt x="326" y="198"/>
                  </a:cubicBezTo>
                  <a:cubicBezTo>
                    <a:pt x="327" y="198"/>
                    <a:pt x="327" y="198"/>
                    <a:pt x="327" y="198"/>
                  </a:cubicBezTo>
                  <a:cubicBezTo>
                    <a:pt x="328" y="195"/>
                    <a:pt x="328" y="195"/>
                    <a:pt x="328" y="195"/>
                  </a:cubicBezTo>
                  <a:cubicBezTo>
                    <a:pt x="328" y="193"/>
                    <a:pt x="328" y="193"/>
                    <a:pt x="328" y="193"/>
                  </a:cubicBezTo>
                  <a:cubicBezTo>
                    <a:pt x="329" y="191"/>
                    <a:pt x="329" y="191"/>
                    <a:pt x="329" y="191"/>
                  </a:cubicBezTo>
                  <a:cubicBezTo>
                    <a:pt x="328" y="190"/>
                    <a:pt x="328" y="190"/>
                    <a:pt x="328" y="190"/>
                  </a:cubicBezTo>
                  <a:cubicBezTo>
                    <a:pt x="327" y="190"/>
                    <a:pt x="327" y="190"/>
                    <a:pt x="327" y="190"/>
                  </a:cubicBezTo>
                  <a:cubicBezTo>
                    <a:pt x="324" y="190"/>
                    <a:pt x="324" y="190"/>
                    <a:pt x="324" y="190"/>
                  </a:cubicBezTo>
                  <a:cubicBezTo>
                    <a:pt x="321" y="191"/>
                    <a:pt x="321" y="191"/>
                    <a:pt x="321" y="191"/>
                  </a:cubicBezTo>
                  <a:cubicBezTo>
                    <a:pt x="318" y="192"/>
                    <a:pt x="318" y="192"/>
                    <a:pt x="318" y="192"/>
                  </a:cubicBezTo>
                  <a:cubicBezTo>
                    <a:pt x="311" y="193"/>
                    <a:pt x="311" y="193"/>
                    <a:pt x="311" y="193"/>
                  </a:cubicBezTo>
                  <a:cubicBezTo>
                    <a:pt x="303" y="196"/>
                    <a:pt x="303" y="196"/>
                    <a:pt x="303" y="196"/>
                  </a:cubicBezTo>
                  <a:cubicBezTo>
                    <a:pt x="301" y="198"/>
                    <a:pt x="301" y="198"/>
                    <a:pt x="301" y="198"/>
                  </a:cubicBezTo>
                  <a:cubicBezTo>
                    <a:pt x="296" y="199"/>
                    <a:pt x="296" y="199"/>
                    <a:pt x="296" y="199"/>
                  </a:cubicBezTo>
                  <a:cubicBezTo>
                    <a:pt x="290" y="202"/>
                    <a:pt x="290" y="202"/>
                    <a:pt x="290" y="202"/>
                  </a:cubicBezTo>
                  <a:cubicBezTo>
                    <a:pt x="288" y="204"/>
                    <a:pt x="288" y="204"/>
                    <a:pt x="288" y="204"/>
                  </a:cubicBezTo>
                  <a:cubicBezTo>
                    <a:pt x="288" y="206"/>
                    <a:pt x="288" y="206"/>
                    <a:pt x="288" y="206"/>
                  </a:cubicBezTo>
                  <a:cubicBezTo>
                    <a:pt x="289" y="206"/>
                    <a:pt x="289" y="206"/>
                    <a:pt x="289" y="206"/>
                  </a:cubicBezTo>
                  <a:cubicBezTo>
                    <a:pt x="290" y="206"/>
                    <a:pt x="290" y="206"/>
                    <a:pt x="290" y="206"/>
                  </a:cubicBezTo>
                  <a:cubicBezTo>
                    <a:pt x="288" y="208"/>
                    <a:pt x="288" y="208"/>
                    <a:pt x="288" y="208"/>
                  </a:cubicBezTo>
                  <a:cubicBezTo>
                    <a:pt x="287" y="208"/>
                    <a:pt x="287" y="208"/>
                    <a:pt x="287" y="208"/>
                  </a:cubicBezTo>
                  <a:cubicBezTo>
                    <a:pt x="284" y="210"/>
                    <a:pt x="284" y="210"/>
                    <a:pt x="284" y="210"/>
                  </a:cubicBezTo>
                  <a:cubicBezTo>
                    <a:pt x="281" y="210"/>
                    <a:pt x="281" y="210"/>
                    <a:pt x="281" y="210"/>
                  </a:cubicBezTo>
                  <a:cubicBezTo>
                    <a:pt x="280" y="211"/>
                    <a:pt x="280" y="211"/>
                    <a:pt x="280" y="211"/>
                  </a:cubicBezTo>
                  <a:cubicBezTo>
                    <a:pt x="280" y="213"/>
                    <a:pt x="280" y="213"/>
                    <a:pt x="280" y="213"/>
                  </a:cubicBezTo>
                  <a:cubicBezTo>
                    <a:pt x="277" y="215"/>
                    <a:pt x="277" y="215"/>
                    <a:pt x="277" y="215"/>
                  </a:cubicBezTo>
                  <a:cubicBezTo>
                    <a:pt x="276" y="216"/>
                    <a:pt x="276" y="216"/>
                    <a:pt x="276" y="216"/>
                  </a:cubicBezTo>
                  <a:cubicBezTo>
                    <a:pt x="276" y="218"/>
                    <a:pt x="276" y="218"/>
                    <a:pt x="276" y="218"/>
                  </a:cubicBezTo>
                  <a:cubicBezTo>
                    <a:pt x="278" y="218"/>
                    <a:pt x="278" y="218"/>
                    <a:pt x="278" y="218"/>
                  </a:cubicBezTo>
                  <a:cubicBezTo>
                    <a:pt x="279" y="219"/>
                    <a:pt x="279" y="219"/>
                    <a:pt x="279" y="219"/>
                  </a:cubicBezTo>
                  <a:cubicBezTo>
                    <a:pt x="278" y="220"/>
                    <a:pt x="278" y="220"/>
                    <a:pt x="278" y="220"/>
                  </a:cubicBezTo>
                  <a:cubicBezTo>
                    <a:pt x="279" y="220"/>
                    <a:pt x="279" y="220"/>
                    <a:pt x="279" y="220"/>
                  </a:cubicBezTo>
                  <a:cubicBezTo>
                    <a:pt x="280" y="220"/>
                    <a:pt x="280" y="220"/>
                    <a:pt x="280" y="220"/>
                  </a:cubicBezTo>
                  <a:cubicBezTo>
                    <a:pt x="281" y="219"/>
                    <a:pt x="281" y="219"/>
                    <a:pt x="281" y="219"/>
                  </a:cubicBezTo>
                  <a:cubicBezTo>
                    <a:pt x="283" y="219"/>
                    <a:pt x="283" y="219"/>
                    <a:pt x="283" y="219"/>
                  </a:cubicBezTo>
                  <a:cubicBezTo>
                    <a:pt x="284" y="220"/>
                    <a:pt x="284" y="220"/>
                    <a:pt x="284" y="220"/>
                  </a:cubicBezTo>
                  <a:cubicBezTo>
                    <a:pt x="284" y="221"/>
                    <a:pt x="284" y="221"/>
                    <a:pt x="284" y="221"/>
                  </a:cubicBezTo>
                  <a:cubicBezTo>
                    <a:pt x="282" y="222"/>
                    <a:pt x="282" y="222"/>
                    <a:pt x="282" y="222"/>
                  </a:cubicBezTo>
                  <a:cubicBezTo>
                    <a:pt x="280" y="221"/>
                    <a:pt x="280" y="221"/>
                    <a:pt x="280" y="221"/>
                  </a:cubicBezTo>
                  <a:cubicBezTo>
                    <a:pt x="278" y="222"/>
                    <a:pt x="278" y="222"/>
                    <a:pt x="278" y="222"/>
                  </a:cubicBezTo>
                  <a:cubicBezTo>
                    <a:pt x="279" y="224"/>
                    <a:pt x="279" y="224"/>
                    <a:pt x="279" y="224"/>
                  </a:cubicBezTo>
                  <a:cubicBezTo>
                    <a:pt x="282" y="225"/>
                    <a:pt x="282" y="225"/>
                    <a:pt x="282" y="225"/>
                  </a:cubicBezTo>
                  <a:cubicBezTo>
                    <a:pt x="283" y="224"/>
                    <a:pt x="283" y="224"/>
                    <a:pt x="283" y="224"/>
                  </a:cubicBezTo>
                  <a:cubicBezTo>
                    <a:pt x="283" y="223"/>
                    <a:pt x="283" y="223"/>
                    <a:pt x="283" y="223"/>
                  </a:cubicBezTo>
                  <a:cubicBezTo>
                    <a:pt x="284" y="223"/>
                    <a:pt x="284" y="223"/>
                    <a:pt x="284" y="223"/>
                  </a:cubicBezTo>
                  <a:cubicBezTo>
                    <a:pt x="285" y="224"/>
                    <a:pt x="285" y="224"/>
                    <a:pt x="285" y="224"/>
                  </a:cubicBezTo>
                  <a:cubicBezTo>
                    <a:pt x="284" y="225"/>
                    <a:pt x="284" y="225"/>
                    <a:pt x="284" y="225"/>
                  </a:cubicBezTo>
                  <a:cubicBezTo>
                    <a:pt x="285" y="225"/>
                    <a:pt x="285" y="225"/>
                    <a:pt x="285" y="225"/>
                  </a:cubicBezTo>
                  <a:cubicBezTo>
                    <a:pt x="288" y="226"/>
                    <a:pt x="288" y="226"/>
                    <a:pt x="288" y="226"/>
                  </a:cubicBezTo>
                  <a:cubicBezTo>
                    <a:pt x="291" y="225"/>
                    <a:pt x="291" y="225"/>
                    <a:pt x="291" y="225"/>
                  </a:cubicBezTo>
                  <a:cubicBezTo>
                    <a:pt x="293" y="225"/>
                    <a:pt x="293" y="225"/>
                    <a:pt x="293" y="225"/>
                  </a:cubicBezTo>
                  <a:cubicBezTo>
                    <a:pt x="295" y="226"/>
                    <a:pt x="295" y="226"/>
                    <a:pt x="295" y="226"/>
                  </a:cubicBezTo>
                  <a:cubicBezTo>
                    <a:pt x="297" y="225"/>
                    <a:pt x="297" y="225"/>
                    <a:pt x="297" y="225"/>
                  </a:cubicBezTo>
                  <a:cubicBezTo>
                    <a:pt x="299" y="226"/>
                    <a:pt x="299" y="226"/>
                    <a:pt x="299" y="226"/>
                  </a:cubicBezTo>
                  <a:cubicBezTo>
                    <a:pt x="300" y="228"/>
                    <a:pt x="300" y="228"/>
                    <a:pt x="300" y="228"/>
                  </a:cubicBezTo>
                  <a:cubicBezTo>
                    <a:pt x="301" y="228"/>
                    <a:pt x="301" y="228"/>
                    <a:pt x="301" y="228"/>
                  </a:cubicBezTo>
                  <a:cubicBezTo>
                    <a:pt x="300" y="229"/>
                    <a:pt x="300" y="229"/>
                    <a:pt x="300" y="229"/>
                  </a:cubicBezTo>
                  <a:cubicBezTo>
                    <a:pt x="299" y="229"/>
                    <a:pt x="299" y="229"/>
                    <a:pt x="299" y="229"/>
                  </a:cubicBezTo>
                  <a:cubicBezTo>
                    <a:pt x="297" y="227"/>
                    <a:pt x="297" y="227"/>
                    <a:pt x="297" y="227"/>
                  </a:cubicBezTo>
                  <a:cubicBezTo>
                    <a:pt x="293" y="227"/>
                    <a:pt x="293" y="227"/>
                    <a:pt x="293" y="227"/>
                  </a:cubicBezTo>
                  <a:cubicBezTo>
                    <a:pt x="293" y="228"/>
                    <a:pt x="293" y="228"/>
                    <a:pt x="293" y="228"/>
                  </a:cubicBezTo>
                  <a:cubicBezTo>
                    <a:pt x="295" y="229"/>
                    <a:pt x="295" y="229"/>
                    <a:pt x="295" y="229"/>
                  </a:cubicBezTo>
                  <a:cubicBezTo>
                    <a:pt x="295" y="229"/>
                    <a:pt x="295" y="229"/>
                    <a:pt x="295" y="229"/>
                  </a:cubicBezTo>
                  <a:cubicBezTo>
                    <a:pt x="293" y="229"/>
                    <a:pt x="293" y="229"/>
                    <a:pt x="293" y="229"/>
                  </a:cubicBezTo>
                  <a:cubicBezTo>
                    <a:pt x="291" y="228"/>
                    <a:pt x="291" y="228"/>
                    <a:pt x="291" y="228"/>
                  </a:cubicBezTo>
                  <a:cubicBezTo>
                    <a:pt x="288" y="229"/>
                    <a:pt x="288" y="229"/>
                    <a:pt x="288" y="229"/>
                  </a:cubicBezTo>
                  <a:cubicBezTo>
                    <a:pt x="286" y="230"/>
                    <a:pt x="286" y="230"/>
                    <a:pt x="286" y="230"/>
                  </a:cubicBezTo>
                  <a:cubicBezTo>
                    <a:pt x="285" y="229"/>
                    <a:pt x="285" y="229"/>
                    <a:pt x="285" y="229"/>
                  </a:cubicBezTo>
                  <a:cubicBezTo>
                    <a:pt x="284" y="229"/>
                    <a:pt x="284" y="229"/>
                    <a:pt x="284" y="229"/>
                  </a:cubicBezTo>
                  <a:cubicBezTo>
                    <a:pt x="283" y="229"/>
                    <a:pt x="283" y="229"/>
                    <a:pt x="283" y="229"/>
                  </a:cubicBezTo>
                  <a:cubicBezTo>
                    <a:pt x="282" y="229"/>
                    <a:pt x="282" y="229"/>
                    <a:pt x="282" y="229"/>
                  </a:cubicBezTo>
                  <a:cubicBezTo>
                    <a:pt x="278" y="230"/>
                    <a:pt x="278" y="230"/>
                    <a:pt x="278" y="230"/>
                  </a:cubicBezTo>
                  <a:cubicBezTo>
                    <a:pt x="277" y="230"/>
                    <a:pt x="277" y="230"/>
                    <a:pt x="277" y="230"/>
                  </a:cubicBezTo>
                  <a:cubicBezTo>
                    <a:pt x="274" y="231"/>
                    <a:pt x="274" y="231"/>
                    <a:pt x="274" y="231"/>
                  </a:cubicBezTo>
                  <a:cubicBezTo>
                    <a:pt x="273" y="233"/>
                    <a:pt x="273" y="233"/>
                    <a:pt x="273" y="233"/>
                  </a:cubicBezTo>
                  <a:cubicBezTo>
                    <a:pt x="273" y="237"/>
                    <a:pt x="273" y="237"/>
                    <a:pt x="273" y="237"/>
                  </a:cubicBezTo>
                  <a:cubicBezTo>
                    <a:pt x="274" y="238"/>
                    <a:pt x="274" y="238"/>
                    <a:pt x="274" y="238"/>
                  </a:cubicBezTo>
                  <a:cubicBezTo>
                    <a:pt x="274" y="240"/>
                    <a:pt x="274" y="240"/>
                    <a:pt x="274" y="240"/>
                  </a:cubicBezTo>
                  <a:cubicBezTo>
                    <a:pt x="273" y="241"/>
                    <a:pt x="273" y="241"/>
                    <a:pt x="273" y="241"/>
                  </a:cubicBezTo>
                  <a:cubicBezTo>
                    <a:pt x="273" y="242"/>
                    <a:pt x="273" y="242"/>
                    <a:pt x="273" y="242"/>
                  </a:cubicBezTo>
                  <a:cubicBezTo>
                    <a:pt x="274" y="243"/>
                    <a:pt x="274" y="243"/>
                    <a:pt x="274" y="243"/>
                  </a:cubicBezTo>
                  <a:cubicBezTo>
                    <a:pt x="276" y="242"/>
                    <a:pt x="276" y="242"/>
                    <a:pt x="276" y="242"/>
                  </a:cubicBezTo>
                  <a:cubicBezTo>
                    <a:pt x="277" y="242"/>
                    <a:pt x="277" y="242"/>
                    <a:pt x="277" y="242"/>
                  </a:cubicBezTo>
                  <a:cubicBezTo>
                    <a:pt x="278" y="243"/>
                    <a:pt x="278" y="243"/>
                    <a:pt x="278" y="243"/>
                  </a:cubicBezTo>
                  <a:cubicBezTo>
                    <a:pt x="279" y="243"/>
                    <a:pt x="279" y="243"/>
                    <a:pt x="279" y="243"/>
                  </a:cubicBezTo>
                  <a:cubicBezTo>
                    <a:pt x="280" y="242"/>
                    <a:pt x="280" y="242"/>
                    <a:pt x="280" y="242"/>
                  </a:cubicBezTo>
                  <a:cubicBezTo>
                    <a:pt x="280" y="242"/>
                    <a:pt x="280" y="242"/>
                    <a:pt x="280" y="242"/>
                  </a:cubicBezTo>
                  <a:cubicBezTo>
                    <a:pt x="281" y="243"/>
                    <a:pt x="281" y="243"/>
                    <a:pt x="281" y="243"/>
                  </a:cubicBezTo>
                  <a:cubicBezTo>
                    <a:pt x="282" y="243"/>
                    <a:pt x="282" y="243"/>
                    <a:pt x="282" y="243"/>
                  </a:cubicBezTo>
                  <a:cubicBezTo>
                    <a:pt x="283" y="243"/>
                    <a:pt x="283" y="243"/>
                    <a:pt x="283" y="243"/>
                  </a:cubicBezTo>
                  <a:cubicBezTo>
                    <a:pt x="284" y="244"/>
                    <a:pt x="284" y="244"/>
                    <a:pt x="284" y="244"/>
                  </a:cubicBezTo>
                  <a:cubicBezTo>
                    <a:pt x="284" y="245"/>
                    <a:pt x="284" y="245"/>
                    <a:pt x="284" y="245"/>
                  </a:cubicBezTo>
                  <a:cubicBezTo>
                    <a:pt x="285" y="245"/>
                    <a:pt x="285" y="245"/>
                    <a:pt x="285" y="245"/>
                  </a:cubicBezTo>
                  <a:cubicBezTo>
                    <a:pt x="286" y="245"/>
                    <a:pt x="286" y="245"/>
                    <a:pt x="286" y="245"/>
                  </a:cubicBezTo>
                  <a:cubicBezTo>
                    <a:pt x="287" y="245"/>
                    <a:pt x="287" y="245"/>
                    <a:pt x="287" y="245"/>
                  </a:cubicBezTo>
                  <a:cubicBezTo>
                    <a:pt x="288" y="246"/>
                    <a:pt x="288" y="246"/>
                    <a:pt x="288" y="246"/>
                  </a:cubicBezTo>
                  <a:cubicBezTo>
                    <a:pt x="290" y="246"/>
                    <a:pt x="290" y="246"/>
                    <a:pt x="290" y="246"/>
                  </a:cubicBezTo>
                  <a:cubicBezTo>
                    <a:pt x="291" y="246"/>
                    <a:pt x="291" y="246"/>
                    <a:pt x="291" y="246"/>
                  </a:cubicBezTo>
                  <a:cubicBezTo>
                    <a:pt x="293" y="246"/>
                    <a:pt x="293" y="246"/>
                    <a:pt x="293" y="246"/>
                  </a:cubicBezTo>
                  <a:cubicBezTo>
                    <a:pt x="294" y="246"/>
                    <a:pt x="294" y="246"/>
                    <a:pt x="294" y="246"/>
                  </a:cubicBezTo>
                  <a:cubicBezTo>
                    <a:pt x="295" y="246"/>
                    <a:pt x="295" y="246"/>
                    <a:pt x="295" y="246"/>
                  </a:cubicBezTo>
                  <a:cubicBezTo>
                    <a:pt x="297" y="246"/>
                    <a:pt x="297" y="246"/>
                    <a:pt x="297" y="246"/>
                  </a:cubicBezTo>
                  <a:cubicBezTo>
                    <a:pt x="299" y="246"/>
                    <a:pt x="299" y="246"/>
                    <a:pt x="299" y="246"/>
                  </a:cubicBezTo>
                  <a:cubicBezTo>
                    <a:pt x="300" y="246"/>
                    <a:pt x="300" y="246"/>
                    <a:pt x="300" y="246"/>
                  </a:cubicBezTo>
                  <a:cubicBezTo>
                    <a:pt x="301" y="248"/>
                    <a:pt x="301" y="248"/>
                    <a:pt x="301" y="248"/>
                  </a:cubicBezTo>
                  <a:cubicBezTo>
                    <a:pt x="302" y="247"/>
                    <a:pt x="302" y="247"/>
                    <a:pt x="302" y="247"/>
                  </a:cubicBezTo>
                  <a:cubicBezTo>
                    <a:pt x="302" y="248"/>
                    <a:pt x="302" y="248"/>
                    <a:pt x="302" y="248"/>
                  </a:cubicBezTo>
                  <a:cubicBezTo>
                    <a:pt x="304" y="250"/>
                    <a:pt x="304" y="250"/>
                    <a:pt x="304" y="250"/>
                  </a:cubicBezTo>
                  <a:cubicBezTo>
                    <a:pt x="304" y="250"/>
                    <a:pt x="304" y="250"/>
                    <a:pt x="304" y="250"/>
                  </a:cubicBezTo>
                  <a:cubicBezTo>
                    <a:pt x="304" y="251"/>
                    <a:pt x="304" y="251"/>
                    <a:pt x="304" y="251"/>
                  </a:cubicBezTo>
                  <a:cubicBezTo>
                    <a:pt x="306" y="251"/>
                    <a:pt x="306" y="251"/>
                    <a:pt x="306" y="251"/>
                  </a:cubicBezTo>
                  <a:cubicBezTo>
                    <a:pt x="307" y="252"/>
                    <a:pt x="307" y="252"/>
                    <a:pt x="307" y="252"/>
                  </a:cubicBezTo>
                  <a:cubicBezTo>
                    <a:pt x="307" y="253"/>
                    <a:pt x="307" y="253"/>
                    <a:pt x="307" y="253"/>
                  </a:cubicBezTo>
                  <a:cubicBezTo>
                    <a:pt x="308" y="253"/>
                    <a:pt x="308" y="253"/>
                    <a:pt x="308" y="253"/>
                  </a:cubicBezTo>
                  <a:cubicBezTo>
                    <a:pt x="309" y="254"/>
                    <a:pt x="309" y="254"/>
                    <a:pt x="309" y="254"/>
                  </a:cubicBezTo>
                  <a:cubicBezTo>
                    <a:pt x="309" y="255"/>
                    <a:pt x="309" y="255"/>
                    <a:pt x="309" y="255"/>
                  </a:cubicBezTo>
                  <a:cubicBezTo>
                    <a:pt x="309" y="256"/>
                    <a:pt x="309" y="256"/>
                    <a:pt x="309" y="256"/>
                  </a:cubicBezTo>
                  <a:cubicBezTo>
                    <a:pt x="311" y="258"/>
                    <a:pt x="311" y="258"/>
                    <a:pt x="311" y="258"/>
                  </a:cubicBezTo>
                  <a:cubicBezTo>
                    <a:pt x="313" y="259"/>
                    <a:pt x="313" y="259"/>
                    <a:pt x="313" y="259"/>
                  </a:cubicBezTo>
                  <a:cubicBezTo>
                    <a:pt x="313" y="260"/>
                    <a:pt x="313" y="260"/>
                    <a:pt x="313" y="260"/>
                  </a:cubicBezTo>
                  <a:cubicBezTo>
                    <a:pt x="312" y="261"/>
                    <a:pt x="312" y="261"/>
                    <a:pt x="312" y="261"/>
                  </a:cubicBezTo>
                  <a:cubicBezTo>
                    <a:pt x="313" y="261"/>
                    <a:pt x="313" y="261"/>
                    <a:pt x="313" y="261"/>
                  </a:cubicBezTo>
                  <a:cubicBezTo>
                    <a:pt x="312" y="261"/>
                    <a:pt x="312" y="261"/>
                    <a:pt x="312" y="261"/>
                  </a:cubicBezTo>
                  <a:cubicBezTo>
                    <a:pt x="309" y="260"/>
                    <a:pt x="309" y="260"/>
                    <a:pt x="309" y="260"/>
                  </a:cubicBezTo>
                  <a:cubicBezTo>
                    <a:pt x="306" y="260"/>
                    <a:pt x="306" y="260"/>
                    <a:pt x="306" y="260"/>
                  </a:cubicBezTo>
                  <a:cubicBezTo>
                    <a:pt x="305" y="260"/>
                    <a:pt x="305" y="260"/>
                    <a:pt x="305" y="260"/>
                  </a:cubicBezTo>
                  <a:cubicBezTo>
                    <a:pt x="304" y="260"/>
                    <a:pt x="304" y="260"/>
                    <a:pt x="304" y="260"/>
                  </a:cubicBezTo>
                  <a:cubicBezTo>
                    <a:pt x="303" y="260"/>
                    <a:pt x="303" y="260"/>
                    <a:pt x="303" y="260"/>
                  </a:cubicBezTo>
                  <a:cubicBezTo>
                    <a:pt x="302" y="260"/>
                    <a:pt x="302" y="260"/>
                    <a:pt x="302" y="260"/>
                  </a:cubicBezTo>
                  <a:cubicBezTo>
                    <a:pt x="301" y="259"/>
                    <a:pt x="301" y="259"/>
                    <a:pt x="301" y="259"/>
                  </a:cubicBezTo>
                  <a:cubicBezTo>
                    <a:pt x="300" y="258"/>
                    <a:pt x="300" y="258"/>
                    <a:pt x="300" y="258"/>
                  </a:cubicBezTo>
                  <a:cubicBezTo>
                    <a:pt x="299" y="257"/>
                    <a:pt x="299" y="257"/>
                    <a:pt x="299" y="257"/>
                  </a:cubicBezTo>
                  <a:cubicBezTo>
                    <a:pt x="298" y="257"/>
                    <a:pt x="298" y="257"/>
                    <a:pt x="298" y="257"/>
                  </a:cubicBezTo>
                  <a:cubicBezTo>
                    <a:pt x="296" y="257"/>
                    <a:pt x="296" y="257"/>
                    <a:pt x="296" y="257"/>
                  </a:cubicBezTo>
                  <a:cubicBezTo>
                    <a:pt x="295" y="257"/>
                    <a:pt x="295" y="257"/>
                    <a:pt x="295" y="257"/>
                  </a:cubicBezTo>
                  <a:cubicBezTo>
                    <a:pt x="294" y="256"/>
                    <a:pt x="294" y="256"/>
                    <a:pt x="294" y="256"/>
                  </a:cubicBezTo>
                  <a:cubicBezTo>
                    <a:pt x="293" y="255"/>
                    <a:pt x="293" y="255"/>
                    <a:pt x="293" y="255"/>
                  </a:cubicBezTo>
                  <a:cubicBezTo>
                    <a:pt x="292" y="254"/>
                    <a:pt x="292" y="254"/>
                    <a:pt x="292" y="254"/>
                  </a:cubicBezTo>
                  <a:cubicBezTo>
                    <a:pt x="292" y="254"/>
                    <a:pt x="292" y="254"/>
                    <a:pt x="292" y="254"/>
                  </a:cubicBezTo>
                  <a:cubicBezTo>
                    <a:pt x="291" y="253"/>
                    <a:pt x="291" y="253"/>
                    <a:pt x="291" y="253"/>
                  </a:cubicBezTo>
                  <a:cubicBezTo>
                    <a:pt x="289" y="254"/>
                    <a:pt x="289" y="254"/>
                    <a:pt x="289" y="254"/>
                  </a:cubicBezTo>
                  <a:cubicBezTo>
                    <a:pt x="288" y="253"/>
                    <a:pt x="288" y="253"/>
                    <a:pt x="288" y="253"/>
                  </a:cubicBezTo>
                  <a:cubicBezTo>
                    <a:pt x="284" y="253"/>
                    <a:pt x="284" y="253"/>
                    <a:pt x="284" y="253"/>
                  </a:cubicBezTo>
                  <a:cubicBezTo>
                    <a:pt x="282" y="253"/>
                    <a:pt x="282" y="253"/>
                    <a:pt x="282" y="253"/>
                  </a:cubicBezTo>
                  <a:cubicBezTo>
                    <a:pt x="280" y="252"/>
                    <a:pt x="280" y="252"/>
                    <a:pt x="280" y="252"/>
                  </a:cubicBezTo>
                  <a:cubicBezTo>
                    <a:pt x="273" y="252"/>
                    <a:pt x="273" y="252"/>
                    <a:pt x="273" y="252"/>
                  </a:cubicBezTo>
                  <a:cubicBezTo>
                    <a:pt x="272" y="253"/>
                    <a:pt x="272" y="253"/>
                    <a:pt x="272" y="253"/>
                  </a:cubicBezTo>
                  <a:cubicBezTo>
                    <a:pt x="270" y="253"/>
                    <a:pt x="270" y="253"/>
                    <a:pt x="270" y="253"/>
                  </a:cubicBezTo>
                  <a:cubicBezTo>
                    <a:pt x="269" y="255"/>
                    <a:pt x="269" y="255"/>
                    <a:pt x="269" y="255"/>
                  </a:cubicBezTo>
                  <a:cubicBezTo>
                    <a:pt x="269" y="257"/>
                    <a:pt x="269" y="257"/>
                    <a:pt x="269" y="257"/>
                  </a:cubicBezTo>
                  <a:cubicBezTo>
                    <a:pt x="267" y="260"/>
                    <a:pt x="267" y="260"/>
                    <a:pt x="267" y="260"/>
                  </a:cubicBezTo>
                  <a:cubicBezTo>
                    <a:pt x="268" y="262"/>
                    <a:pt x="268" y="262"/>
                    <a:pt x="268" y="262"/>
                  </a:cubicBezTo>
                  <a:cubicBezTo>
                    <a:pt x="267" y="264"/>
                    <a:pt x="267" y="264"/>
                    <a:pt x="267" y="264"/>
                  </a:cubicBezTo>
                  <a:cubicBezTo>
                    <a:pt x="268" y="264"/>
                    <a:pt x="268" y="264"/>
                    <a:pt x="268" y="264"/>
                  </a:cubicBezTo>
                  <a:cubicBezTo>
                    <a:pt x="269" y="265"/>
                    <a:pt x="269" y="265"/>
                    <a:pt x="269" y="265"/>
                  </a:cubicBezTo>
                  <a:cubicBezTo>
                    <a:pt x="268" y="266"/>
                    <a:pt x="268" y="266"/>
                    <a:pt x="268" y="266"/>
                  </a:cubicBezTo>
                  <a:cubicBezTo>
                    <a:pt x="268" y="266"/>
                    <a:pt x="268" y="266"/>
                    <a:pt x="268" y="266"/>
                  </a:cubicBezTo>
                  <a:cubicBezTo>
                    <a:pt x="269" y="270"/>
                    <a:pt x="269" y="270"/>
                    <a:pt x="269" y="270"/>
                  </a:cubicBezTo>
                  <a:cubicBezTo>
                    <a:pt x="270" y="271"/>
                    <a:pt x="270" y="271"/>
                    <a:pt x="270" y="271"/>
                  </a:cubicBezTo>
                  <a:cubicBezTo>
                    <a:pt x="271" y="272"/>
                    <a:pt x="271" y="272"/>
                    <a:pt x="271" y="272"/>
                  </a:cubicBezTo>
                  <a:cubicBezTo>
                    <a:pt x="273" y="273"/>
                    <a:pt x="273" y="273"/>
                    <a:pt x="273" y="273"/>
                  </a:cubicBezTo>
                  <a:cubicBezTo>
                    <a:pt x="274" y="274"/>
                    <a:pt x="274" y="274"/>
                    <a:pt x="274" y="274"/>
                  </a:cubicBezTo>
                  <a:cubicBezTo>
                    <a:pt x="275" y="274"/>
                    <a:pt x="275" y="274"/>
                    <a:pt x="275" y="274"/>
                  </a:cubicBezTo>
                  <a:cubicBezTo>
                    <a:pt x="276" y="275"/>
                    <a:pt x="276" y="275"/>
                    <a:pt x="276" y="275"/>
                  </a:cubicBezTo>
                  <a:cubicBezTo>
                    <a:pt x="277" y="275"/>
                    <a:pt x="277" y="275"/>
                    <a:pt x="277" y="275"/>
                  </a:cubicBezTo>
                  <a:cubicBezTo>
                    <a:pt x="279" y="274"/>
                    <a:pt x="279" y="274"/>
                    <a:pt x="279" y="274"/>
                  </a:cubicBezTo>
                  <a:cubicBezTo>
                    <a:pt x="280" y="274"/>
                    <a:pt x="280" y="274"/>
                    <a:pt x="280" y="274"/>
                  </a:cubicBezTo>
                  <a:cubicBezTo>
                    <a:pt x="282" y="276"/>
                    <a:pt x="282" y="276"/>
                    <a:pt x="282" y="276"/>
                  </a:cubicBezTo>
                  <a:cubicBezTo>
                    <a:pt x="284" y="276"/>
                    <a:pt x="284" y="276"/>
                    <a:pt x="284" y="276"/>
                  </a:cubicBezTo>
                  <a:cubicBezTo>
                    <a:pt x="285" y="278"/>
                    <a:pt x="285" y="278"/>
                    <a:pt x="285" y="278"/>
                  </a:cubicBezTo>
                  <a:cubicBezTo>
                    <a:pt x="286" y="278"/>
                    <a:pt x="286" y="278"/>
                    <a:pt x="286" y="278"/>
                  </a:cubicBezTo>
                  <a:cubicBezTo>
                    <a:pt x="286" y="279"/>
                    <a:pt x="286" y="279"/>
                    <a:pt x="286" y="279"/>
                  </a:cubicBezTo>
                  <a:cubicBezTo>
                    <a:pt x="284" y="280"/>
                    <a:pt x="284" y="280"/>
                    <a:pt x="284" y="280"/>
                  </a:cubicBezTo>
                  <a:cubicBezTo>
                    <a:pt x="284" y="281"/>
                    <a:pt x="284" y="281"/>
                    <a:pt x="284" y="281"/>
                  </a:cubicBezTo>
                  <a:cubicBezTo>
                    <a:pt x="284" y="281"/>
                    <a:pt x="284" y="281"/>
                    <a:pt x="284" y="281"/>
                  </a:cubicBezTo>
                  <a:cubicBezTo>
                    <a:pt x="284" y="282"/>
                    <a:pt x="284" y="282"/>
                    <a:pt x="284" y="282"/>
                  </a:cubicBezTo>
                  <a:cubicBezTo>
                    <a:pt x="283" y="284"/>
                    <a:pt x="283" y="284"/>
                    <a:pt x="283" y="284"/>
                  </a:cubicBezTo>
                  <a:cubicBezTo>
                    <a:pt x="281" y="285"/>
                    <a:pt x="281" y="285"/>
                    <a:pt x="281" y="285"/>
                  </a:cubicBezTo>
                  <a:cubicBezTo>
                    <a:pt x="281" y="285"/>
                    <a:pt x="281" y="285"/>
                    <a:pt x="281" y="285"/>
                  </a:cubicBezTo>
                  <a:cubicBezTo>
                    <a:pt x="280" y="287"/>
                    <a:pt x="280" y="287"/>
                    <a:pt x="280" y="287"/>
                  </a:cubicBezTo>
                  <a:cubicBezTo>
                    <a:pt x="281" y="288"/>
                    <a:pt x="281" y="288"/>
                    <a:pt x="281" y="288"/>
                  </a:cubicBezTo>
                  <a:cubicBezTo>
                    <a:pt x="282" y="290"/>
                    <a:pt x="282" y="290"/>
                    <a:pt x="282" y="290"/>
                  </a:cubicBezTo>
                  <a:cubicBezTo>
                    <a:pt x="282" y="292"/>
                    <a:pt x="282" y="292"/>
                    <a:pt x="282" y="292"/>
                  </a:cubicBezTo>
                  <a:cubicBezTo>
                    <a:pt x="282" y="293"/>
                    <a:pt x="282" y="293"/>
                    <a:pt x="282" y="293"/>
                  </a:cubicBezTo>
                  <a:cubicBezTo>
                    <a:pt x="280" y="293"/>
                    <a:pt x="280" y="293"/>
                    <a:pt x="280" y="293"/>
                  </a:cubicBezTo>
                  <a:cubicBezTo>
                    <a:pt x="281" y="294"/>
                    <a:pt x="281" y="294"/>
                    <a:pt x="281" y="294"/>
                  </a:cubicBezTo>
                  <a:cubicBezTo>
                    <a:pt x="284" y="294"/>
                    <a:pt x="284" y="294"/>
                    <a:pt x="284" y="294"/>
                  </a:cubicBezTo>
                  <a:cubicBezTo>
                    <a:pt x="285" y="294"/>
                    <a:pt x="285" y="294"/>
                    <a:pt x="285" y="294"/>
                  </a:cubicBezTo>
                  <a:cubicBezTo>
                    <a:pt x="286" y="294"/>
                    <a:pt x="286" y="294"/>
                    <a:pt x="286" y="294"/>
                  </a:cubicBezTo>
                  <a:cubicBezTo>
                    <a:pt x="286" y="295"/>
                    <a:pt x="286" y="295"/>
                    <a:pt x="286" y="295"/>
                  </a:cubicBezTo>
                  <a:cubicBezTo>
                    <a:pt x="287" y="294"/>
                    <a:pt x="287" y="294"/>
                    <a:pt x="287" y="294"/>
                  </a:cubicBezTo>
                  <a:cubicBezTo>
                    <a:pt x="288" y="294"/>
                    <a:pt x="288" y="294"/>
                    <a:pt x="288" y="294"/>
                  </a:cubicBezTo>
                  <a:cubicBezTo>
                    <a:pt x="289" y="294"/>
                    <a:pt x="289" y="294"/>
                    <a:pt x="289" y="294"/>
                  </a:cubicBezTo>
                  <a:cubicBezTo>
                    <a:pt x="291" y="294"/>
                    <a:pt x="291" y="294"/>
                    <a:pt x="291" y="294"/>
                  </a:cubicBezTo>
                  <a:cubicBezTo>
                    <a:pt x="294" y="295"/>
                    <a:pt x="294" y="295"/>
                    <a:pt x="294" y="295"/>
                  </a:cubicBezTo>
                  <a:cubicBezTo>
                    <a:pt x="295" y="294"/>
                    <a:pt x="295" y="294"/>
                    <a:pt x="295" y="294"/>
                  </a:cubicBezTo>
                  <a:cubicBezTo>
                    <a:pt x="297" y="294"/>
                    <a:pt x="297" y="294"/>
                    <a:pt x="297" y="294"/>
                  </a:cubicBezTo>
                  <a:cubicBezTo>
                    <a:pt x="297" y="295"/>
                    <a:pt x="297" y="295"/>
                    <a:pt x="297" y="295"/>
                  </a:cubicBezTo>
                  <a:cubicBezTo>
                    <a:pt x="298" y="295"/>
                    <a:pt x="298" y="295"/>
                    <a:pt x="298" y="295"/>
                  </a:cubicBezTo>
                  <a:cubicBezTo>
                    <a:pt x="299" y="295"/>
                    <a:pt x="299" y="295"/>
                    <a:pt x="299" y="295"/>
                  </a:cubicBezTo>
                  <a:cubicBezTo>
                    <a:pt x="300" y="294"/>
                    <a:pt x="300" y="294"/>
                    <a:pt x="300" y="294"/>
                  </a:cubicBezTo>
                  <a:cubicBezTo>
                    <a:pt x="301" y="295"/>
                    <a:pt x="301" y="295"/>
                    <a:pt x="301" y="295"/>
                  </a:cubicBezTo>
                  <a:cubicBezTo>
                    <a:pt x="301" y="296"/>
                    <a:pt x="301" y="296"/>
                    <a:pt x="301" y="296"/>
                  </a:cubicBezTo>
                  <a:cubicBezTo>
                    <a:pt x="302" y="296"/>
                    <a:pt x="302" y="296"/>
                    <a:pt x="302" y="296"/>
                  </a:cubicBezTo>
                  <a:cubicBezTo>
                    <a:pt x="303" y="295"/>
                    <a:pt x="303" y="295"/>
                    <a:pt x="303" y="295"/>
                  </a:cubicBezTo>
                  <a:cubicBezTo>
                    <a:pt x="303" y="296"/>
                    <a:pt x="303" y="296"/>
                    <a:pt x="303" y="296"/>
                  </a:cubicBezTo>
                  <a:cubicBezTo>
                    <a:pt x="304" y="297"/>
                    <a:pt x="304" y="297"/>
                    <a:pt x="304" y="297"/>
                  </a:cubicBezTo>
                  <a:cubicBezTo>
                    <a:pt x="305" y="297"/>
                    <a:pt x="305" y="297"/>
                    <a:pt x="305" y="297"/>
                  </a:cubicBezTo>
                  <a:cubicBezTo>
                    <a:pt x="305" y="296"/>
                    <a:pt x="305" y="296"/>
                    <a:pt x="305" y="296"/>
                  </a:cubicBezTo>
                  <a:cubicBezTo>
                    <a:pt x="307" y="296"/>
                    <a:pt x="307" y="296"/>
                    <a:pt x="307" y="296"/>
                  </a:cubicBezTo>
                  <a:cubicBezTo>
                    <a:pt x="308" y="295"/>
                    <a:pt x="308" y="295"/>
                    <a:pt x="308" y="295"/>
                  </a:cubicBezTo>
                  <a:cubicBezTo>
                    <a:pt x="310" y="294"/>
                    <a:pt x="310" y="294"/>
                    <a:pt x="310" y="294"/>
                  </a:cubicBezTo>
                  <a:cubicBezTo>
                    <a:pt x="311" y="294"/>
                    <a:pt x="311" y="294"/>
                    <a:pt x="311" y="294"/>
                  </a:cubicBezTo>
                  <a:cubicBezTo>
                    <a:pt x="313" y="293"/>
                    <a:pt x="313" y="293"/>
                    <a:pt x="313" y="293"/>
                  </a:cubicBezTo>
                  <a:cubicBezTo>
                    <a:pt x="315" y="292"/>
                    <a:pt x="315" y="292"/>
                    <a:pt x="315" y="292"/>
                  </a:cubicBezTo>
                  <a:cubicBezTo>
                    <a:pt x="316" y="291"/>
                    <a:pt x="316" y="291"/>
                    <a:pt x="316" y="291"/>
                  </a:cubicBezTo>
                  <a:cubicBezTo>
                    <a:pt x="317" y="291"/>
                    <a:pt x="317" y="291"/>
                    <a:pt x="317" y="291"/>
                  </a:cubicBezTo>
                  <a:cubicBezTo>
                    <a:pt x="318" y="291"/>
                    <a:pt x="318" y="291"/>
                    <a:pt x="318" y="291"/>
                  </a:cubicBezTo>
                  <a:cubicBezTo>
                    <a:pt x="320" y="291"/>
                    <a:pt x="320" y="291"/>
                    <a:pt x="320" y="291"/>
                  </a:cubicBezTo>
                  <a:cubicBezTo>
                    <a:pt x="321" y="291"/>
                    <a:pt x="321" y="291"/>
                    <a:pt x="321" y="291"/>
                  </a:cubicBezTo>
                  <a:cubicBezTo>
                    <a:pt x="322" y="292"/>
                    <a:pt x="322" y="292"/>
                    <a:pt x="322" y="292"/>
                  </a:cubicBezTo>
                  <a:cubicBezTo>
                    <a:pt x="326" y="292"/>
                    <a:pt x="326" y="292"/>
                    <a:pt x="326" y="292"/>
                  </a:cubicBezTo>
                  <a:cubicBezTo>
                    <a:pt x="329" y="289"/>
                    <a:pt x="329" y="289"/>
                    <a:pt x="329" y="289"/>
                  </a:cubicBezTo>
                  <a:cubicBezTo>
                    <a:pt x="330" y="288"/>
                    <a:pt x="330" y="288"/>
                    <a:pt x="330" y="288"/>
                  </a:cubicBezTo>
                  <a:cubicBezTo>
                    <a:pt x="330" y="288"/>
                    <a:pt x="330" y="288"/>
                    <a:pt x="330" y="288"/>
                  </a:cubicBezTo>
                  <a:cubicBezTo>
                    <a:pt x="331" y="289"/>
                    <a:pt x="331" y="289"/>
                    <a:pt x="331" y="289"/>
                  </a:cubicBezTo>
                  <a:cubicBezTo>
                    <a:pt x="331" y="288"/>
                    <a:pt x="331" y="288"/>
                    <a:pt x="331" y="288"/>
                  </a:cubicBezTo>
                  <a:cubicBezTo>
                    <a:pt x="333" y="287"/>
                    <a:pt x="333" y="287"/>
                    <a:pt x="333" y="287"/>
                  </a:cubicBezTo>
                  <a:cubicBezTo>
                    <a:pt x="333" y="286"/>
                    <a:pt x="333" y="286"/>
                    <a:pt x="333" y="286"/>
                  </a:cubicBezTo>
                  <a:cubicBezTo>
                    <a:pt x="333" y="285"/>
                    <a:pt x="333" y="285"/>
                    <a:pt x="333" y="285"/>
                  </a:cubicBezTo>
                  <a:cubicBezTo>
                    <a:pt x="334" y="285"/>
                    <a:pt x="334" y="285"/>
                    <a:pt x="334" y="285"/>
                  </a:cubicBezTo>
                  <a:cubicBezTo>
                    <a:pt x="335" y="285"/>
                    <a:pt x="335" y="285"/>
                    <a:pt x="335" y="285"/>
                  </a:cubicBezTo>
                  <a:cubicBezTo>
                    <a:pt x="335" y="284"/>
                    <a:pt x="335" y="284"/>
                    <a:pt x="335" y="284"/>
                  </a:cubicBezTo>
                  <a:cubicBezTo>
                    <a:pt x="335" y="284"/>
                    <a:pt x="335" y="284"/>
                    <a:pt x="335" y="284"/>
                  </a:cubicBezTo>
                  <a:cubicBezTo>
                    <a:pt x="336" y="284"/>
                    <a:pt x="336" y="284"/>
                    <a:pt x="336" y="284"/>
                  </a:cubicBezTo>
                  <a:cubicBezTo>
                    <a:pt x="337" y="284"/>
                    <a:pt x="337" y="284"/>
                    <a:pt x="337" y="284"/>
                  </a:cubicBezTo>
                  <a:cubicBezTo>
                    <a:pt x="337" y="285"/>
                    <a:pt x="337" y="285"/>
                    <a:pt x="337" y="285"/>
                  </a:cubicBezTo>
                  <a:cubicBezTo>
                    <a:pt x="337" y="286"/>
                    <a:pt x="337" y="286"/>
                    <a:pt x="337" y="286"/>
                  </a:cubicBezTo>
                  <a:cubicBezTo>
                    <a:pt x="338" y="286"/>
                    <a:pt x="338" y="286"/>
                    <a:pt x="338" y="286"/>
                  </a:cubicBezTo>
                  <a:cubicBezTo>
                    <a:pt x="337" y="287"/>
                    <a:pt x="337" y="287"/>
                    <a:pt x="337" y="287"/>
                  </a:cubicBezTo>
                  <a:cubicBezTo>
                    <a:pt x="337" y="288"/>
                    <a:pt x="337" y="288"/>
                    <a:pt x="337" y="288"/>
                  </a:cubicBezTo>
                  <a:cubicBezTo>
                    <a:pt x="336" y="289"/>
                    <a:pt x="336" y="289"/>
                    <a:pt x="336" y="289"/>
                  </a:cubicBezTo>
                  <a:cubicBezTo>
                    <a:pt x="335" y="290"/>
                    <a:pt x="335" y="290"/>
                    <a:pt x="335" y="290"/>
                  </a:cubicBezTo>
                  <a:cubicBezTo>
                    <a:pt x="335" y="291"/>
                    <a:pt x="335" y="291"/>
                    <a:pt x="335" y="291"/>
                  </a:cubicBezTo>
                  <a:cubicBezTo>
                    <a:pt x="336" y="291"/>
                    <a:pt x="336" y="291"/>
                    <a:pt x="336" y="291"/>
                  </a:cubicBezTo>
                  <a:cubicBezTo>
                    <a:pt x="338" y="292"/>
                    <a:pt x="338" y="292"/>
                    <a:pt x="338" y="292"/>
                  </a:cubicBezTo>
                  <a:cubicBezTo>
                    <a:pt x="338" y="291"/>
                    <a:pt x="338" y="291"/>
                    <a:pt x="338" y="291"/>
                  </a:cubicBezTo>
                  <a:cubicBezTo>
                    <a:pt x="339" y="291"/>
                    <a:pt x="339" y="291"/>
                    <a:pt x="339" y="291"/>
                  </a:cubicBezTo>
                  <a:cubicBezTo>
                    <a:pt x="341" y="292"/>
                    <a:pt x="341" y="292"/>
                    <a:pt x="341" y="292"/>
                  </a:cubicBezTo>
                  <a:cubicBezTo>
                    <a:pt x="341" y="294"/>
                    <a:pt x="341" y="294"/>
                    <a:pt x="341" y="294"/>
                  </a:cubicBezTo>
                  <a:cubicBezTo>
                    <a:pt x="342" y="294"/>
                    <a:pt x="342" y="294"/>
                    <a:pt x="342" y="294"/>
                  </a:cubicBezTo>
                  <a:cubicBezTo>
                    <a:pt x="342" y="294"/>
                    <a:pt x="342" y="294"/>
                    <a:pt x="342" y="294"/>
                  </a:cubicBezTo>
                  <a:cubicBezTo>
                    <a:pt x="343" y="293"/>
                    <a:pt x="343" y="293"/>
                    <a:pt x="343" y="293"/>
                  </a:cubicBezTo>
                  <a:cubicBezTo>
                    <a:pt x="344" y="294"/>
                    <a:pt x="344" y="294"/>
                    <a:pt x="344" y="294"/>
                  </a:cubicBezTo>
                  <a:cubicBezTo>
                    <a:pt x="344" y="295"/>
                    <a:pt x="344" y="295"/>
                    <a:pt x="344" y="295"/>
                  </a:cubicBezTo>
                  <a:cubicBezTo>
                    <a:pt x="343" y="296"/>
                    <a:pt x="343" y="296"/>
                    <a:pt x="343" y="296"/>
                  </a:cubicBezTo>
                  <a:cubicBezTo>
                    <a:pt x="341" y="296"/>
                    <a:pt x="341" y="296"/>
                    <a:pt x="341" y="296"/>
                  </a:cubicBezTo>
                  <a:cubicBezTo>
                    <a:pt x="340" y="297"/>
                    <a:pt x="340" y="297"/>
                    <a:pt x="340" y="297"/>
                  </a:cubicBezTo>
                  <a:cubicBezTo>
                    <a:pt x="341" y="298"/>
                    <a:pt x="341" y="298"/>
                    <a:pt x="341" y="298"/>
                  </a:cubicBezTo>
                  <a:cubicBezTo>
                    <a:pt x="341" y="298"/>
                    <a:pt x="341" y="298"/>
                    <a:pt x="341" y="298"/>
                  </a:cubicBezTo>
                  <a:cubicBezTo>
                    <a:pt x="343" y="298"/>
                    <a:pt x="343" y="298"/>
                    <a:pt x="343" y="298"/>
                  </a:cubicBezTo>
                  <a:cubicBezTo>
                    <a:pt x="344" y="299"/>
                    <a:pt x="344" y="299"/>
                    <a:pt x="344" y="299"/>
                  </a:cubicBezTo>
                  <a:cubicBezTo>
                    <a:pt x="345" y="299"/>
                    <a:pt x="345" y="299"/>
                    <a:pt x="345" y="299"/>
                  </a:cubicBezTo>
                  <a:cubicBezTo>
                    <a:pt x="346" y="297"/>
                    <a:pt x="346" y="297"/>
                    <a:pt x="346" y="297"/>
                  </a:cubicBezTo>
                  <a:cubicBezTo>
                    <a:pt x="347" y="297"/>
                    <a:pt x="347" y="297"/>
                    <a:pt x="347" y="297"/>
                  </a:cubicBezTo>
                  <a:cubicBezTo>
                    <a:pt x="347" y="298"/>
                    <a:pt x="347" y="298"/>
                    <a:pt x="347" y="298"/>
                  </a:cubicBezTo>
                  <a:cubicBezTo>
                    <a:pt x="348" y="300"/>
                    <a:pt x="348" y="300"/>
                    <a:pt x="348" y="300"/>
                  </a:cubicBezTo>
                  <a:cubicBezTo>
                    <a:pt x="349" y="300"/>
                    <a:pt x="349" y="300"/>
                    <a:pt x="349" y="300"/>
                  </a:cubicBezTo>
                  <a:cubicBezTo>
                    <a:pt x="350" y="300"/>
                    <a:pt x="350" y="300"/>
                    <a:pt x="350" y="300"/>
                  </a:cubicBezTo>
                  <a:cubicBezTo>
                    <a:pt x="351" y="300"/>
                    <a:pt x="351" y="300"/>
                    <a:pt x="351" y="300"/>
                  </a:cubicBezTo>
                  <a:cubicBezTo>
                    <a:pt x="352" y="301"/>
                    <a:pt x="352" y="301"/>
                    <a:pt x="352" y="301"/>
                  </a:cubicBezTo>
                  <a:cubicBezTo>
                    <a:pt x="353" y="301"/>
                    <a:pt x="353" y="301"/>
                    <a:pt x="353" y="301"/>
                  </a:cubicBezTo>
                  <a:cubicBezTo>
                    <a:pt x="354" y="302"/>
                    <a:pt x="354" y="302"/>
                    <a:pt x="354" y="302"/>
                  </a:cubicBezTo>
                  <a:cubicBezTo>
                    <a:pt x="354" y="302"/>
                    <a:pt x="354" y="302"/>
                    <a:pt x="354" y="302"/>
                  </a:cubicBezTo>
                  <a:cubicBezTo>
                    <a:pt x="354" y="301"/>
                    <a:pt x="354" y="301"/>
                    <a:pt x="354" y="301"/>
                  </a:cubicBezTo>
                  <a:cubicBezTo>
                    <a:pt x="355" y="301"/>
                    <a:pt x="355" y="301"/>
                    <a:pt x="355" y="301"/>
                  </a:cubicBezTo>
                  <a:cubicBezTo>
                    <a:pt x="356" y="300"/>
                    <a:pt x="356" y="300"/>
                    <a:pt x="356" y="300"/>
                  </a:cubicBezTo>
                  <a:cubicBezTo>
                    <a:pt x="357" y="301"/>
                    <a:pt x="357" y="301"/>
                    <a:pt x="357" y="301"/>
                  </a:cubicBezTo>
                  <a:cubicBezTo>
                    <a:pt x="357" y="302"/>
                    <a:pt x="357" y="302"/>
                    <a:pt x="357" y="302"/>
                  </a:cubicBezTo>
                  <a:cubicBezTo>
                    <a:pt x="358" y="302"/>
                    <a:pt x="358" y="302"/>
                    <a:pt x="358" y="302"/>
                  </a:cubicBezTo>
                  <a:cubicBezTo>
                    <a:pt x="359" y="302"/>
                    <a:pt x="359" y="302"/>
                    <a:pt x="359" y="302"/>
                  </a:cubicBezTo>
                  <a:cubicBezTo>
                    <a:pt x="360" y="301"/>
                    <a:pt x="360" y="301"/>
                    <a:pt x="360" y="301"/>
                  </a:cubicBezTo>
                  <a:cubicBezTo>
                    <a:pt x="361" y="301"/>
                    <a:pt x="361" y="301"/>
                    <a:pt x="361" y="301"/>
                  </a:cubicBezTo>
                  <a:cubicBezTo>
                    <a:pt x="361" y="302"/>
                    <a:pt x="361" y="302"/>
                    <a:pt x="361" y="302"/>
                  </a:cubicBezTo>
                  <a:cubicBezTo>
                    <a:pt x="362" y="302"/>
                    <a:pt x="362" y="302"/>
                    <a:pt x="362" y="302"/>
                  </a:cubicBezTo>
                  <a:cubicBezTo>
                    <a:pt x="362" y="302"/>
                    <a:pt x="362" y="302"/>
                    <a:pt x="362" y="302"/>
                  </a:cubicBezTo>
                  <a:cubicBezTo>
                    <a:pt x="363" y="301"/>
                    <a:pt x="363" y="301"/>
                    <a:pt x="363" y="301"/>
                  </a:cubicBezTo>
                  <a:cubicBezTo>
                    <a:pt x="363" y="300"/>
                    <a:pt x="363" y="300"/>
                    <a:pt x="363" y="300"/>
                  </a:cubicBezTo>
                  <a:cubicBezTo>
                    <a:pt x="365" y="300"/>
                    <a:pt x="365" y="300"/>
                    <a:pt x="365" y="300"/>
                  </a:cubicBezTo>
                  <a:cubicBezTo>
                    <a:pt x="365" y="301"/>
                    <a:pt x="365" y="301"/>
                    <a:pt x="365" y="301"/>
                  </a:cubicBezTo>
                  <a:cubicBezTo>
                    <a:pt x="366" y="301"/>
                    <a:pt x="366" y="301"/>
                    <a:pt x="366" y="301"/>
                  </a:cubicBezTo>
                  <a:cubicBezTo>
                    <a:pt x="366" y="301"/>
                    <a:pt x="366" y="301"/>
                    <a:pt x="366" y="301"/>
                  </a:cubicBezTo>
                  <a:close/>
                  <a:moveTo>
                    <a:pt x="530" y="363"/>
                  </a:moveTo>
                  <a:cubicBezTo>
                    <a:pt x="531" y="361"/>
                    <a:pt x="531" y="361"/>
                    <a:pt x="531" y="361"/>
                  </a:cubicBezTo>
                  <a:cubicBezTo>
                    <a:pt x="530" y="360"/>
                    <a:pt x="530" y="360"/>
                    <a:pt x="530" y="360"/>
                  </a:cubicBezTo>
                  <a:cubicBezTo>
                    <a:pt x="531" y="358"/>
                    <a:pt x="531" y="358"/>
                    <a:pt x="531" y="358"/>
                  </a:cubicBezTo>
                  <a:cubicBezTo>
                    <a:pt x="531" y="356"/>
                    <a:pt x="531" y="356"/>
                    <a:pt x="531" y="356"/>
                  </a:cubicBezTo>
                  <a:cubicBezTo>
                    <a:pt x="533" y="354"/>
                    <a:pt x="533" y="354"/>
                    <a:pt x="533" y="354"/>
                  </a:cubicBezTo>
                  <a:cubicBezTo>
                    <a:pt x="534" y="352"/>
                    <a:pt x="534" y="352"/>
                    <a:pt x="534" y="352"/>
                  </a:cubicBezTo>
                  <a:cubicBezTo>
                    <a:pt x="535" y="351"/>
                    <a:pt x="535" y="351"/>
                    <a:pt x="535" y="351"/>
                  </a:cubicBezTo>
                  <a:cubicBezTo>
                    <a:pt x="538" y="348"/>
                    <a:pt x="538" y="348"/>
                    <a:pt x="538" y="348"/>
                  </a:cubicBezTo>
                  <a:cubicBezTo>
                    <a:pt x="540" y="346"/>
                    <a:pt x="540" y="346"/>
                    <a:pt x="540" y="346"/>
                  </a:cubicBezTo>
                  <a:cubicBezTo>
                    <a:pt x="540" y="346"/>
                    <a:pt x="540" y="346"/>
                    <a:pt x="540" y="346"/>
                  </a:cubicBezTo>
                  <a:cubicBezTo>
                    <a:pt x="541" y="346"/>
                    <a:pt x="541" y="346"/>
                    <a:pt x="541" y="346"/>
                  </a:cubicBezTo>
                  <a:cubicBezTo>
                    <a:pt x="542" y="346"/>
                    <a:pt x="542" y="346"/>
                    <a:pt x="542" y="346"/>
                  </a:cubicBezTo>
                  <a:cubicBezTo>
                    <a:pt x="544" y="345"/>
                    <a:pt x="544" y="345"/>
                    <a:pt x="544" y="345"/>
                  </a:cubicBezTo>
                  <a:cubicBezTo>
                    <a:pt x="546" y="346"/>
                    <a:pt x="546" y="346"/>
                    <a:pt x="546" y="346"/>
                  </a:cubicBezTo>
                  <a:cubicBezTo>
                    <a:pt x="547" y="347"/>
                    <a:pt x="547" y="347"/>
                    <a:pt x="547" y="347"/>
                  </a:cubicBezTo>
                  <a:cubicBezTo>
                    <a:pt x="548" y="347"/>
                    <a:pt x="548" y="347"/>
                    <a:pt x="548" y="347"/>
                  </a:cubicBezTo>
                  <a:cubicBezTo>
                    <a:pt x="549" y="348"/>
                    <a:pt x="549" y="348"/>
                    <a:pt x="549" y="348"/>
                  </a:cubicBezTo>
                  <a:cubicBezTo>
                    <a:pt x="549" y="350"/>
                    <a:pt x="549" y="350"/>
                    <a:pt x="549" y="350"/>
                  </a:cubicBezTo>
                  <a:cubicBezTo>
                    <a:pt x="549" y="351"/>
                    <a:pt x="549" y="351"/>
                    <a:pt x="549" y="351"/>
                  </a:cubicBezTo>
                  <a:cubicBezTo>
                    <a:pt x="548" y="353"/>
                    <a:pt x="548" y="353"/>
                    <a:pt x="548" y="353"/>
                  </a:cubicBezTo>
                  <a:cubicBezTo>
                    <a:pt x="547" y="354"/>
                    <a:pt x="547" y="354"/>
                    <a:pt x="547" y="354"/>
                  </a:cubicBezTo>
                  <a:cubicBezTo>
                    <a:pt x="547" y="356"/>
                    <a:pt x="547" y="356"/>
                    <a:pt x="547" y="356"/>
                  </a:cubicBezTo>
                  <a:cubicBezTo>
                    <a:pt x="545" y="360"/>
                    <a:pt x="545" y="360"/>
                    <a:pt x="545" y="360"/>
                  </a:cubicBezTo>
                  <a:cubicBezTo>
                    <a:pt x="544" y="361"/>
                    <a:pt x="544" y="361"/>
                    <a:pt x="544" y="361"/>
                  </a:cubicBezTo>
                  <a:cubicBezTo>
                    <a:pt x="542" y="361"/>
                    <a:pt x="542" y="361"/>
                    <a:pt x="542" y="361"/>
                  </a:cubicBezTo>
                  <a:cubicBezTo>
                    <a:pt x="540" y="363"/>
                    <a:pt x="540" y="363"/>
                    <a:pt x="540" y="363"/>
                  </a:cubicBezTo>
                  <a:cubicBezTo>
                    <a:pt x="540" y="363"/>
                    <a:pt x="540" y="363"/>
                    <a:pt x="540" y="363"/>
                  </a:cubicBezTo>
                  <a:cubicBezTo>
                    <a:pt x="539" y="363"/>
                    <a:pt x="539" y="363"/>
                    <a:pt x="539" y="363"/>
                  </a:cubicBezTo>
                  <a:cubicBezTo>
                    <a:pt x="537" y="364"/>
                    <a:pt x="537" y="364"/>
                    <a:pt x="537" y="364"/>
                  </a:cubicBezTo>
                  <a:cubicBezTo>
                    <a:pt x="536" y="363"/>
                    <a:pt x="536" y="363"/>
                    <a:pt x="536" y="363"/>
                  </a:cubicBezTo>
                  <a:cubicBezTo>
                    <a:pt x="533" y="364"/>
                    <a:pt x="533" y="364"/>
                    <a:pt x="533" y="364"/>
                  </a:cubicBezTo>
                  <a:cubicBezTo>
                    <a:pt x="532" y="363"/>
                    <a:pt x="532" y="363"/>
                    <a:pt x="532" y="363"/>
                  </a:cubicBezTo>
                  <a:cubicBezTo>
                    <a:pt x="531" y="363"/>
                    <a:pt x="531" y="363"/>
                    <a:pt x="531" y="363"/>
                  </a:cubicBezTo>
                  <a:cubicBezTo>
                    <a:pt x="530" y="363"/>
                    <a:pt x="530" y="363"/>
                    <a:pt x="530" y="363"/>
                  </a:cubicBezTo>
                  <a:close/>
                  <a:moveTo>
                    <a:pt x="375" y="295"/>
                  </a:moveTo>
                  <a:cubicBezTo>
                    <a:pt x="374" y="295"/>
                    <a:pt x="374" y="295"/>
                    <a:pt x="374" y="295"/>
                  </a:cubicBezTo>
                  <a:cubicBezTo>
                    <a:pt x="375" y="294"/>
                    <a:pt x="375" y="294"/>
                    <a:pt x="375" y="294"/>
                  </a:cubicBezTo>
                  <a:cubicBezTo>
                    <a:pt x="376" y="293"/>
                    <a:pt x="376" y="293"/>
                    <a:pt x="376" y="293"/>
                  </a:cubicBezTo>
                  <a:cubicBezTo>
                    <a:pt x="375" y="292"/>
                    <a:pt x="375" y="292"/>
                    <a:pt x="375" y="292"/>
                  </a:cubicBezTo>
                  <a:cubicBezTo>
                    <a:pt x="375" y="291"/>
                    <a:pt x="375" y="291"/>
                    <a:pt x="375" y="291"/>
                  </a:cubicBezTo>
                  <a:cubicBezTo>
                    <a:pt x="376" y="291"/>
                    <a:pt x="376" y="291"/>
                    <a:pt x="376" y="291"/>
                  </a:cubicBezTo>
                  <a:cubicBezTo>
                    <a:pt x="376" y="292"/>
                    <a:pt x="376" y="292"/>
                    <a:pt x="376" y="292"/>
                  </a:cubicBezTo>
                  <a:cubicBezTo>
                    <a:pt x="377" y="293"/>
                    <a:pt x="377" y="293"/>
                    <a:pt x="377" y="293"/>
                  </a:cubicBezTo>
                  <a:cubicBezTo>
                    <a:pt x="377" y="294"/>
                    <a:pt x="377" y="294"/>
                    <a:pt x="377" y="294"/>
                  </a:cubicBezTo>
                  <a:cubicBezTo>
                    <a:pt x="376" y="295"/>
                    <a:pt x="376" y="295"/>
                    <a:pt x="376" y="295"/>
                  </a:cubicBezTo>
                  <a:cubicBezTo>
                    <a:pt x="376" y="295"/>
                    <a:pt x="376" y="295"/>
                    <a:pt x="376" y="295"/>
                  </a:cubicBezTo>
                  <a:cubicBezTo>
                    <a:pt x="375" y="296"/>
                    <a:pt x="375" y="296"/>
                    <a:pt x="375" y="296"/>
                  </a:cubicBezTo>
                  <a:cubicBezTo>
                    <a:pt x="375" y="295"/>
                    <a:pt x="375" y="295"/>
                    <a:pt x="375" y="295"/>
                  </a:cubicBezTo>
                  <a:close/>
                  <a:moveTo>
                    <a:pt x="360" y="309"/>
                  </a:moveTo>
                  <a:cubicBezTo>
                    <a:pt x="361" y="308"/>
                    <a:pt x="361" y="308"/>
                    <a:pt x="361" y="308"/>
                  </a:cubicBezTo>
                  <a:cubicBezTo>
                    <a:pt x="361" y="307"/>
                    <a:pt x="361" y="307"/>
                    <a:pt x="361" y="307"/>
                  </a:cubicBezTo>
                  <a:cubicBezTo>
                    <a:pt x="361" y="306"/>
                    <a:pt x="361" y="306"/>
                    <a:pt x="361" y="306"/>
                  </a:cubicBezTo>
                  <a:cubicBezTo>
                    <a:pt x="362" y="305"/>
                    <a:pt x="362" y="305"/>
                    <a:pt x="362" y="305"/>
                  </a:cubicBezTo>
                  <a:cubicBezTo>
                    <a:pt x="361" y="305"/>
                    <a:pt x="361" y="305"/>
                    <a:pt x="361" y="305"/>
                  </a:cubicBezTo>
                  <a:cubicBezTo>
                    <a:pt x="360" y="306"/>
                    <a:pt x="360" y="306"/>
                    <a:pt x="360" y="306"/>
                  </a:cubicBezTo>
                  <a:cubicBezTo>
                    <a:pt x="360" y="306"/>
                    <a:pt x="360" y="306"/>
                    <a:pt x="360" y="306"/>
                  </a:cubicBezTo>
                  <a:cubicBezTo>
                    <a:pt x="358" y="306"/>
                    <a:pt x="358" y="306"/>
                    <a:pt x="358" y="306"/>
                  </a:cubicBezTo>
                  <a:cubicBezTo>
                    <a:pt x="358" y="307"/>
                    <a:pt x="358" y="307"/>
                    <a:pt x="358" y="307"/>
                  </a:cubicBezTo>
                  <a:cubicBezTo>
                    <a:pt x="359" y="309"/>
                    <a:pt x="359" y="309"/>
                    <a:pt x="359" y="309"/>
                  </a:cubicBezTo>
                  <a:cubicBezTo>
                    <a:pt x="360" y="309"/>
                    <a:pt x="360" y="309"/>
                    <a:pt x="360" y="309"/>
                  </a:cubicBezTo>
                  <a:close/>
                  <a:moveTo>
                    <a:pt x="377" y="306"/>
                  </a:moveTo>
                  <a:cubicBezTo>
                    <a:pt x="376" y="307"/>
                    <a:pt x="376" y="307"/>
                    <a:pt x="376" y="307"/>
                  </a:cubicBezTo>
                  <a:cubicBezTo>
                    <a:pt x="375" y="308"/>
                    <a:pt x="375" y="308"/>
                    <a:pt x="375" y="308"/>
                  </a:cubicBezTo>
                  <a:cubicBezTo>
                    <a:pt x="375" y="309"/>
                    <a:pt x="375" y="309"/>
                    <a:pt x="375" y="309"/>
                  </a:cubicBezTo>
                  <a:cubicBezTo>
                    <a:pt x="374" y="307"/>
                    <a:pt x="374" y="307"/>
                    <a:pt x="374" y="307"/>
                  </a:cubicBezTo>
                  <a:cubicBezTo>
                    <a:pt x="374" y="306"/>
                    <a:pt x="374" y="306"/>
                    <a:pt x="374" y="306"/>
                  </a:cubicBezTo>
                  <a:cubicBezTo>
                    <a:pt x="375" y="304"/>
                    <a:pt x="375" y="304"/>
                    <a:pt x="375" y="304"/>
                  </a:cubicBezTo>
                  <a:cubicBezTo>
                    <a:pt x="375" y="303"/>
                    <a:pt x="375" y="303"/>
                    <a:pt x="375" y="303"/>
                  </a:cubicBezTo>
                  <a:cubicBezTo>
                    <a:pt x="376" y="302"/>
                    <a:pt x="376" y="302"/>
                    <a:pt x="376" y="302"/>
                  </a:cubicBezTo>
                  <a:cubicBezTo>
                    <a:pt x="377" y="302"/>
                    <a:pt x="377" y="302"/>
                    <a:pt x="377" y="302"/>
                  </a:cubicBezTo>
                  <a:cubicBezTo>
                    <a:pt x="377" y="303"/>
                    <a:pt x="377" y="303"/>
                    <a:pt x="377" y="303"/>
                  </a:cubicBezTo>
                  <a:cubicBezTo>
                    <a:pt x="378" y="304"/>
                    <a:pt x="378" y="304"/>
                    <a:pt x="378" y="304"/>
                  </a:cubicBezTo>
                  <a:cubicBezTo>
                    <a:pt x="377" y="306"/>
                    <a:pt x="377" y="306"/>
                    <a:pt x="377" y="306"/>
                  </a:cubicBezTo>
                  <a:close/>
                  <a:moveTo>
                    <a:pt x="379" y="304"/>
                  </a:moveTo>
                  <a:cubicBezTo>
                    <a:pt x="379" y="303"/>
                    <a:pt x="379" y="303"/>
                    <a:pt x="379" y="303"/>
                  </a:cubicBezTo>
                  <a:cubicBezTo>
                    <a:pt x="379" y="302"/>
                    <a:pt x="379" y="302"/>
                    <a:pt x="379" y="302"/>
                  </a:cubicBezTo>
                  <a:cubicBezTo>
                    <a:pt x="380" y="300"/>
                    <a:pt x="380" y="300"/>
                    <a:pt x="380" y="300"/>
                  </a:cubicBezTo>
                  <a:cubicBezTo>
                    <a:pt x="380" y="299"/>
                    <a:pt x="380" y="299"/>
                    <a:pt x="380" y="299"/>
                  </a:cubicBezTo>
                  <a:cubicBezTo>
                    <a:pt x="381" y="301"/>
                    <a:pt x="381" y="301"/>
                    <a:pt x="381" y="301"/>
                  </a:cubicBezTo>
                  <a:cubicBezTo>
                    <a:pt x="380" y="302"/>
                    <a:pt x="380" y="302"/>
                    <a:pt x="380" y="302"/>
                  </a:cubicBezTo>
                  <a:cubicBezTo>
                    <a:pt x="380" y="303"/>
                    <a:pt x="380" y="303"/>
                    <a:pt x="380" y="303"/>
                  </a:cubicBezTo>
                  <a:cubicBezTo>
                    <a:pt x="380" y="303"/>
                    <a:pt x="379" y="304"/>
                    <a:pt x="379" y="304"/>
                  </a:cubicBezTo>
                  <a:close/>
                  <a:moveTo>
                    <a:pt x="412" y="304"/>
                  </a:moveTo>
                  <a:cubicBezTo>
                    <a:pt x="413" y="301"/>
                    <a:pt x="413" y="301"/>
                    <a:pt x="413" y="301"/>
                  </a:cubicBezTo>
                  <a:cubicBezTo>
                    <a:pt x="414" y="300"/>
                    <a:pt x="414" y="300"/>
                    <a:pt x="414" y="300"/>
                  </a:cubicBezTo>
                  <a:cubicBezTo>
                    <a:pt x="417" y="300"/>
                    <a:pt x="417" y="300"/>
                    <a:pt x="417" y="300"/>
                  </a:cubicBezTo>
                  <a:cubicBezTo>
                    <a:pt x="417" y="302"/>
                    <a:pt x="417" y="302"/>
                    <a:pt x="417" y="302"/>
                  </a:cubicBezTo>
                  <a:cubicBezTo>
                    <a:pt x="415" y="305"/>
                    <a:pt x="415" y="305"/>
                    <a:pt x="415" y="305"/>
                  </a:cubicBezTo>
                  <a:cubicBezTo>
                    <a:pt x="414" y="305"/>
                    <a:pt x="414" y="305"/>
                    <a:pt x="414" y="305"/>
                  </a:cubicBezTo>
                  <a:cubicBezTo>
                    <a:pt x="414" y="304"/>
                    <a:pt x="414" y="304"/>
                    <a:pt x="414" y="304"/>
                  </a:cubicBezTo>
                  <a:cubicBezTo>
                    <a:pt x="414" y="302"/>
                    <a:pt x="414" y="302"/>
                    <a:pt x="414" y="302"/>
                  </a:cubicBezTo>
                  <a:cubicBezTo>
                    <a:pt x="413" y="303"/>
                    <a:pt x="413" y="303"/>
                    <a:pt x="413" y="303"/>
                  </a:cubicBezTo>
                  <a:cubicBezTo>
                    <a:pt x="413" y="304"/>
                    <a:pt x="413" y="304"/>
                    <a:pt x="413" y="304"/>
                  </a:cubicBezTo>
                  <a:cubicBezTo>
                    <a:pt x="413" y="304"/>
                    <a:pt x="412" y="304"/>
                    <a:pt x="412" y="304"/>
                  </a:cubicBezTo>
                  <a:close/>
                  <a:moveTo>
                    <a:pt x="410" y="302"/>
                  </a:moveTo>
                  <a:cubicBezTo>
                    <a:pt x="411" y="302"/>
                    <a:pt x="411" y="302"/>
                    <a:pt x="411" y="302"/>
                  </a:cubicBezTo>
                  <a:cubicBezTo>
                    <a:pt x="412" y="300"/>
                    <a:pt x="412" y="300"/>
                    <a:pt x="412" y="300"/>
                  </a:cubicBezTo>
                  <a:cubicBezTo>
                    <a:pt x="411" y="298"/>
                    <a:pt x="411" y="298"/>
                    <a:pt x="411" y="298"/>
                  </a:cubicBezTo>
                  <a:cubicBezTo>
                    <a:pt x="410" y="300"/>
                    <a:pt x="410" y="300"/>
                    <a:pt x="410" y="300"/>
                  </a:cubicBezTo>
                  <a:cubicBezTo>
                    <a:pt x="410" y="302"/>
                    <a:pt x="410" y="302"/>
                    <a:pt x="410" y="302"/>
                  </a:cubicBezTo>
                  <a:close/>
                  <a:moveTo>
                    <a:pt x="409" y="317"/>
                  </a:moveTo>
                  <a:cubicBezTo>
                    <a:pt x="410" y="316"/>
                    <a:pt x="410" y="316"/>
                    <a:pt x="410" y="316"/>
                  </a:cubicBezTo>
                  <a:cubicBezTo>
                    <a:pt x="413" y="315"/>
                    <a:pt x="413" y="315"/>
                    <a:pt x="413" y="315"/>
                  </a:cubicBezTo>
                  <a:cubicBezTo>
                    <a:pt x="413" y="313"/>
                    <a:pt x="413" y="313"/>
                    <a:pt x="413" y="313"/>
                  </a:cubicBezTo>
                  <a:cubicBezTo>
                    <a:pt x="411" y="314"/>
                    <a:pt x="411" y="314"/>
                    <a:pt x="411" y="314"/>
                  </a:cubicBezTo>
                  <a:cubicBezTo>
                    <a:pt x="410" y="313"/>
                    <a:pt x="410" y="313"/>
                    <a:pt x="410" y="313"/>
                  </a:cubicBezTo>
                  <a:cubicBezTo>
                    <a:pt x="411" y="309"/>
                    <a:pt x="411" y="309"/>
                    <a:pt x="411" y="309"/>
                  </a:cubicBezTo>
                  <a:cubicBezTo>
                    <a:pt x="412" y="308"/>
                    <a:pt x="412" y="308"/>
                    <a:pt x="412" y="308"/>
                  </a:cubicBezTo>
                  <a:cubicBezTo>
                    <a:pt x="410" y="309"/>
                    <a:pt x="410" y="309"/>
                    <a:pt x="410" y="309"/>
                  </a:cubicBezTo>
                  <a:cubicBezTo>
                    <a:pt x="409" y="311"/>
                    <a:pt x="409" y="311"/>
                    <a:pt x="409" y="311"/>
                  </a:cubicBezTo>
                  <a:cubicBezTo>
                    <a:pt x="409" y="310"/>
                    <a:pt x="409" y="310"/>
                    <a:pt x="409" y="310"/>
                  </a:cubicBezTo>
                  <a:cubicBezTo>
                    <a:pt x="410" y="306"/>
                    <a:pt x="410" y="306"/>
                    <a:pt x="410" y="306"/>
                  </a:cubicBezTo>
                  <a:cubicBezTo>
                    <a:pt x="409" y="300"/>
                    <a:pt x="409" y="300"/>
                    <a:pt x="409" y="300"/>
                  </a:cubicBezTo>
                  <a:cubicBezTo>
                    <a:pt x="407" y="298"/>
                    <a:pt x="407" y="298"/>
                    <a:pt x="407" y="298"/>
                  </a:cubicBezTo>
                  <a:cubicBezTo>
                    <a:pt x="407" y="296"/>
                    <a:pt x="407" y="296"/>
                    <a:pt x="407" y="296"/>
                  </a:cubicBezTo>
                  <a:cubicBezTo>
                    <a:pt x="405" y="296"/>
                    <a:pt x="405" y="296"/>
                    <a:pt x="405" y="296"/>
                  </a:cubicBezTo>
                  <a:cubicBezTo>
                    <a:pt x="404" y="298"/>
                    <a:pt x="404" y="298"/>
                    <a:pt x="404" y="298"/>
                  </a:cubicBezTo>
                  <a:cubicBezTo>
                    <a:pt x="404" y="296"/>
                    <a:pt x="404" y="296"/>
                    <a:pt x="404" y="296"/>
                  </a:cubicBezTo>
                  <a:cubicBezTo>
                    <a:pt x="405" y="295"/>
                    <a:pt x="405" y="295"/>
                    <a:pt x="405" y="295"/>
                  </a:cubicBezTo>
                  <a:cubicBezTo>
                    <a:pt x="404" y="293"/>
                    <a:pt x="404" y="293"/>
                    <a:pt x="404" y="293"/>
                  </a:cubicBezTo>
                  <a:cubicBezTo>
                    <a:pt x="405" y="292"/>
                    <a:pt x="405" y="292"/>
                    <a:pt x="405" y="292"/>
                  </a:cubicBezTo>
                  <a:cubicBezTo>
                    <a:pt x="405" y="290"/>
                    <a:pt x="405" y="290"/>
                    <a:pt x="405" y="290"/>
                  </a:cubicBezTo>
                  <a:cubicBezTo>
                    <a:pt x="402" y="290"/>
                    <a:pt x="402" y="290"/>
                    <a:pt x="402" y="290"/>
                  </a:cubicBezTo>
                  <a:cubicBezTo>
                    <a:pt x="400" y="293"/>
                    <a:pt x="400" y="293"/>
                    <a:pt x="400" y="293"/>
                  </a:cubicBezTo>
                  <a:cubicBezTo>
                    <a:pt x="399" y="296"/>
                    <a:pt x="399" y="296"/>
                    <a:pt x="399" y="296"/>
                  </a:cubicBezTo>
                  <a:cubicBezTo>
                    <a:pt x="399" y="298"/>
                    <a:pt x="399" y="298"/>
                    <a:pt x="399" y="298"/>
                  </a:cubicBezTo>
                  <a:cubicBezTo>
                    <a:pt x="398" y="298"/>
                    <a:pt x="398" y="298"/>
                    <a:pt x="398" y="298"/>
                  </a:cubicBezTo>
                  <a:cubicBezTo>
                    <a:pt x="397" y="296"/>
                    <a:pt x="397" y="296"/>
                    <a:pt x="397" y="296"/>
                  </a:cubicBezTo>
                  <a:cubicBezTo>
                    <a:pt x="396" y="295"/>
                    <a:pt x="396" y="295"/>
                    <a:pt x="396" y="295"/>
                  </a:cubicBezTo>
                  <a:cubicBezTo>
                    <a:pt x="396" y="297"/>
                    <a:pt x="396" y="297"/>
                    <a:pt x="396" y="297"/>
                  </a:cubicBezTo>
                  <a:cubicBezTo>
                    <a:pt x="395" y="298"/>
                    <a:pt x="395" y="298"/>
                    <a:pt x="395" y="298"/>
                  </a:cubicBezTo>
                  <a:cubicBezTo>
                    <a:pt x="396" y="299"/>
                    <a:pt x="396" y="299"/>
                    <a:pt x="396" y="299"/>
                  </a:cubicBezTo>
                  <a:cubicBezTo>
                    <a:pt x="395" y="301"/>
                    <a:pt x="395" y="301"/>
                    <a:pt x="395" y="301"/>
                  </a:cubicBezTo>
                  <a:cubicBezTo>
                    <a:pt x="393" y="301"/>
                    <a:pt x="393" y="301"/>
                    <a:pt x="393" y="301"/>
                  </a:cubicBezTo>
                  <a:cubicBezTo>
                    <a:pt x="392" y="302"/>
                    <a:pt x="392" y="302"/>
                    <a:pt x="392" y="302"/>
                  </a:cubicBezTo>
                  <a:cubicBezTo>
                    <a:pt x="389" y="302"/>
                    <a:pt x="389" y="302"/>
                    <a:pt x="389" y="302"/>
                  </a:cubicBezTo>
                  <a:cubicBezTo>
                    <a:pt x="388" y="302"/>
                    <a:pt x="388" y="302"/>
                    <a:pt x="388" y="302"/>
                  </a:cubicBezTo>
                  <a:cubicBezTo>
                    <a:pt x="387" y="302"/>
                    <a:pt x="387" y="302"/>
                    <a:pt x="387" y="302"/>
                  </a:cubicBezTo>
                  <a:cubicBezTo>
                    <a:pt x="383" y="305"/>
                    <a:pt x="383" y="305"/>
                    <a:pt x="383" y="305"/>
                  </a:cubicBezTo>
                  <a:cubicBezTo>
                    <a:pt x="384" y="306"/>
                    <a:pt x="384" y="306"/>
                    <a:pt x="384" y="306"/>
                  </a:cubicBezTo>
                  <a:cubicBezTo>
                    <a:pt x="385" y="309"/>
                    <a:pt x="385" y="309"/>
                    <a:pt x="385" y="309"/>
                  </a:cubicBezTo>
                  <a:cubicBezTo>
                    <a:pt x="387" y="308"/>
                    <a:pt x="387" y="308"/>
                    <a:pt x="387" y="308"/>
                  </a:cubicBezTo>
                  <a:cubicBezTo>
                    <a:pt x="387" y="307"/>
                    <a:pt x="387" y="307"/>
                    <a:pt x="387" y="307"/>
                  </a:cubicBezTo>
                  <a:cubicBezTo>
                    <a:pt x="387" y="306"/>
                    <a:pt x="387" y="306"/>
                    <a:pt x="387" y="306"/>
                  </a:cubicBezTo>
                  <a:cubicBezTo>
                    <a:pt x="389" y="307"/>
                    <a:pt x="389" y="307"/>
                    <a:pt x="389" y="307"/>
                  </a:cubicBezTo>
                  <a:cubicBezTo>
                    <a:pt x="388" y="309"/>
                    <a:pt x="388" y="309"/>
                    <a:pt x="388" y="309"/>
                  </a:cubicBezTo>
                  <a:cubicBezTo>
                    <a:pt x="390" y="311"/>
                    <a:pt x="390" y="311"/>
                    <a:pt x="390" y="311"/>
                  </a:cubicBezTo>
                  <a:cubicBezTo>
                    <a:pt x="391" y="309"/>
                    <a:pt x="391" y="309"/>
                    <a:pt x="391" y="309"/>
                  </a:cubicBezTo>
                  <a:cubicBezTo>
                    <a:pt x="392" y="310"/>
                    <a:pt x="392" y="310"/>
                    <a:pt x="392" y="310"/>
                  </a:cubicBezTo>
                  <a:cubicBezTo>
                    <a:pt x="391" y="312"/>
                    <a:pt x="391" y="312"/>
                    <a:pt x="391" y="312"/>
                  </a:cubicBezTo>
                  <a:cubicBezTo>
                    <a:pt x="393" y="314"/>
                    <a:pt x="393" y="314"/>
                    <a:pt x="393" y="314"/>
                  </a:cubicBezTo>
                  <a:cubicBezTo>
                    <a:pt x="395" y="314"/>
                    <a:pt x="395" y="314"/>
                    <a:pt x="395" y="314"/>
                  </a:cubicBezTo>
                  <a:cubicBezTo>
                    <a:pt x="396" y="317"/>
                    <a:pt x="396" y="317"/>
                    <a:pt x="396" y="317"/>
                  </a:cubicBezTo>
                  <a:cubicBezTo>
                    <a:pt x="397" y="318"/>
                    <a:pt x="397" y="318"/>
                    <a:pt x="397" y="318"/>
                  </a:cubicBezTo>
                  <a:cubicBezTo>
                    <a:pt x="398" y="316"/>
                    <a:pt x="398" y="316"/>
                    <a:pt x="398" y="316"/>
                  </a:cubicBezTo>
                  <a:cubicBezTo>
                    <a:pt x="398" y="318"/>
                    <a:pt x="398" y="318"/>
                    <a:pt x="398" y="318"/>
                  </a:cubicBezTo>
                  <a:cubicBezTo>
                    <a:pt x="401" y="320"/>
                    <a:pt x="401" y="320"/>
                    <a:pt x="401" y="320"/>
                  </a:cubicBezTo>
                  <a:cubicBezTo>
                    <a:pt x="402" y="319"/>
                    <a:pt x="402" y="319"/>
                    <a:pt x="402" y="319"/>
                  </a:cubicBezTo>
                  <a:cubicBezTo>
                    <a:pt x="403" y="319"/>
                    <a:pt x="403" y="319"/>
                    <a:pt x="403" y="319"/>
                  </a:cubicBezTo>
                  <a:cubicBezTo>
                    <a:pt x="405" y="318"/>
                    <a:pt x="405" y="318"/>
                    <a:pt x="405" y="318"/>
                  </a:cubicBezTo>
                  <a:cubicBezTo>
                    <a:pt x="406" y="317"/>
                    <a:pt x="406" y="317"/>
                    <a:pt x="406" y="317"/>
                  </a:cubicBezTo>
                  <a:cubicBezTo>
                    <a:pt x="409" y="316"/>
                    <a:pt x="409" y="316"/>
                    <a:pt x="409" y="316"/>
                  </a:cubicBezTo>
                  <a:cubicBezTo>
                    <a:pt x="409" y="317"/>
                    <a:pt x="409" y="317"/>
                    <a:pt x="409" y="317"/>
                  </a:cubicBezTo>
                  <a:close/>
                  <a:moveTo>
                    <a:pt x="589" y="305"/>
                  </a:moveTo>
                  <a:cubicBezTo>
                    <a:pt x="589" y="304"/>
                    <a:pt x="589" y="304"/>
                    <a:pt x="589" y="304"/>
                  </a:cubicBezTo>
                  <a:cubicBezTo>
                    <a:pt x="588" y="303"/>
                    <a:pt x="588" y="303"/>
                    <a:pt x="588" y="303"/>
                  </a:cubicBezTo>
                  <a:cubicBezTo>
                    <a:pt x="589" y="302"/>
                    <a:pt x="589" y="302"/>
                    <a:pt x="589" y="302"/>
                  </a:cubicBezTo>
                  <a:cubicBezTo>
                    <a:pt x="591" y="301"/>
                    <a:pt x="591" y="301"/>
                    <a:pt x="591" y="301"/>
                  </a:cubicBezTo>
                  <a:cubicBezTo>
                    <a:pt x="592" y="301"/>
                    <a:pt x="592" y="301"/>
                    <a:pt x="592" y="301"/>
                  </a:cubicBezTo>
                  <a:cubicBezTo>
                    <a:pt x="592" y="302"/>
                    <a:pt x="592" y="302"/>
                    <a:pt x="592" y="302"/>
                  </a:cubicBezTo>
                  <a:cubicBezTo>
                    <a:pt x="593" y="302"/>
                    <a:pt x="593" y="302"/>
                    <a:pt x="593" y="302"/>
                  </a:cubicBezTo>
                  <a:cubicBezTo>
                    <a:pt x="594" y="303"/>
                    <a:pt x="594" y="303"/>
                    <a:pt x="594" y="303"/>
                  </a:cubicBezTo>
                  <a:cubicBezTo>
                    <a:pt x="593" y="304"/>
                    <a:pt x="593" y="304"/>
                    <a:pt x="593" y="304"/>
                  </a:cubicBezTo>
                  <a:cubicBezTo>
                    <a:pt x="592" y="305"/>
                    <a:pt x="592" y="305"/>
                    <a:pt x="592" y="305"/>
                  </a:cubicBezTo>
                  <a:cubicBezTo>
                    <a:pt x="591" y="304"/>
                    <a:pt x="591" y="304"/>
                    <a:pt x="591" y="304"/>
                  </a:cubicBezTo>
                  <a:cubicBezTo>
                    <a:pt x="590" y="305"/>
                    <a:pt x="590" y="305"/>
                    <a:pt x="590" y="305"/>
                  </a:cubicBezTo>
                  <a:cubicBezTo>
                    <a:pt x="589" y="306"/>
                    <a:pt x="589" y="306"/>
                    <a:pt x="589" y="306"/>
                  </a:cubicBezTo>
                  <a:cubicBezTo>
                    <a:pt x="589" y="306"/>
                    <a:pt x="589" y="305"/>
                    <a:pt x="589" y="305"/>
                  </a:cubicBezTo>
                  <a:close/>
                  <a:moveTo>
                    <a:pt x="585" y="459"/>
                  </a:moveTo>
                  <a:cubicBezTo>
                    <a:pt x="583" y="459"/>
                    <a:pt x="583" y="459"/>
                    <a:pt x="583" y="459"/>
                  </a:cubicBezTo>
                  <a:cubicBezTo>
                    <a:pt x="582" y="458"/>
                    <a:pt x="582" y="458"/>
                    <a:pt x="582" y="458"/>
                  </a:cubicBezTo>
                  <a:cubicBezTo>
                    <a:pt x="579" y="457"/>
                    <a:pt x="579" y="457"/>
                    <a:pt x="579" y="457"/>
                  </a:cubicBezTo>
                  <a:cubicBezTo>
                    <a:pt x="578" y="456"/>
                    <a:pt x="578" y="456"/>
                    <a:pt x="578" y="456"/>
                  </a:cubicBezTo>
                  <a:cubicBezTo>
                    <a:pt x="577" y="456"/>
                    <a:pt x="577" y="456"/>
                    <a:pt x="577" y="456"/>
                  </a:cubicBezTo>
                  <a:cubicBezTo>
                    <a:pt x="574" y="454"/>
                    <a:pt x="574" y="454"/>
                    <a:pt x="574" y="454"/>
                  </a:cubicBezTo>
                  <a:cubicBezTo>
                    <a:pt x="574" y="453"/>
                    <a:pt x="574" y="453"/>
                    <a:pt x="574" y="453"/>
                  </a:cubicBezTo>
                  <a:cubicBezTo>
                    <a:pt x="573" y="452"/>
                    <a:pt x="573" y="452"/>
                    <a:pt x="573" y="452"/>
                  </a:cubicBezTo>
                  <a:cubicBezTo>
                    <a:pt x="572" y="453"/>
                    <a:pt x="572" y="453"/>
                    <a:pt x="572" y="453"/>
                  </a:cubicBezTo>
                  <a:cubicBezTo>
                    <a:pt x="571" y="452"/>
                    <a:pt x="571" y="452"/>
                    <a:pt x="571" y="452"/>
                  </a:cubicBezTo>
                  <a:cubicBezTo>
                    <a:pt x="570" y="453"/>
                    <a:pt x="570" y="453"/>
                    <a:pt x="570" y="453"/>
                  </a:cubicBezTo>
                  <a:cubicBezTo>
                    <a:pt x="567" y="452"/>
                    <a:pt x="567" y="452"/>
                    <a:pt x="567" y="452"/>
                  </a:cubicBezTo>
                  <a:cubicBezTo>
                    <a:pt x="567" y="451"/>
                    <a:pt x="567" y="451"/>
                    <a:pt x="567" y="451"/>
                  </a:cubicBezTo>
                  <a:cubicBezTo>
                    <a:pt x="566" y="450"/>
                    <a:pt x="566" y="450"/>
                    <a:pt x="566" y="450"/>
                  </a:cubicBezTo>
                  <a:cubicBezTo>
                    <a:pt x="565" y="450"/>
                    <a:pt x="565" y="450"/>
                    <a:pt x="565" y="450"/>
                  </a:cubicBezTo>
                  <a:cubicBezTo>
                    <a:pt x="563" y="448"/>
                    <a:pt x="563" y="448"/>
                    <a:pt x="563" y="448"/>
                  </a:cubicBezTo>
                  <a:cubicBezTo>
                    <a:pt x="563" y="446"/>
                    <a:pt x="563" y="446"/>
                    <a:pt x="563" y="446"/>
                  </a:cubicBezTo>
                  <a:cubicBezTo>
                    <a:pt x="562" y="447"/>
                    <a:pt x="562" y="447"/>
                    <a:pt x="562" y="447"/>
                  </a:cubicBezTo>
                  <a:cubicBezTo>
                    <a:pt x="561" y="446"/>
                    <a:pt x="561" y="446"/>
                    <a:pt x="561" y="446"/>
                  </a:cubicBezTo>
                  <a:cubicBezTo>
                    <a:pt x="560" y="444"/>
                    <a:pt x="560" y="444"/>
                    <a:pt x="560" y="444"/>
                  </a:cubicBezTo>
                  <a:cubicBezTo>
                    <a:pt x="561" y="444"/>
                    <a:pt x="561" y="444"/>
                    <a:pt x="561" y="444"/>
                  </a:cubicBezTo>
                  <a:cubicBezTo>
                    <a:pt x="562" y="443"/>
                    <a:pt x="562" y="443"/>
                    <a:pt x="562" y="443"/>
                  </a:cubicBezTo>
                  <a:cubicBezTo>
                    <a:pt x="560" y="442"/>
                    <a:pt x="560" y="442"/>
                    <a:pt x="560" y="442"/>
                  </a:cubicBezTo>
                  <a:cubicBezTo>
                    <a:pt x="560" y="443"/>
                    <a:pt x="560" y="443"/>
                    <a:pt x="560" y="443"/>
                  </a:cubicBezTo>
                  <a:cubicBezTo>
                    <a:pt x="559" y="443"/>
                    <a:pt x="559" y="443"/>
                    <a:pt x="559" y="443"/>
                  </a:cubicBezTo>
                  <a:cubicBezTo>
                    <a:pt x="559" y="443"/>
                    <a:pt x="559" y="443"/>
                    <a:pt x="559" y="443"/>
                  </a:cubicBezTo>
                  <a:cubicBezTo>
                    <a:pt x="559" y="442"/>
                    <a:pt x="559" y="442"/>
                    <a:pt x="559" y="442"/>
                  </a:cubicBezTo>
                  <a:cubicBezTo>
                    <a:pt x="557" y="442"/>
                    <a:pt x="557" y="442"/>
                    <a:pt x="557" y="442"/>
                  </a:cubicBezTo>
                  <a:cubicBezTo>
                    <a:pt x="554" y="440"/>
                    <a:pt x="554" y="440"/>
                    <a:pt x="554" y="440"/>
                  </a:cubicBezTo>
                  <a:cubicBezTo>
                    <a:pt x="553" y="440"/>
                    <a:pt x="553" y="440"/>
                    <a:pt x="553" y="440"/>
                  </a:cubicBezTo>
                  <a:cubicBezTo>
                    <a:pt x="552" y="439"/>
                    <a:pt x="552" y="439"/>
                    <a:pt x="552" y="439"/>
                  </a:cubicBezTo>
                  <a:cubicBezTo>
                    <a:pt x="551" y="438"/>
                    <a:pt x="551" y="438"/>
                    <a:pt x="551" y="438"/>
                  </a:cubicBezTo>
                  <a:cubicBezTo>
                    <a:pt x="551" y="437"/>
                    <a:pt x="551" y="437"/>
                    <a:pt x="551" y="437"/>
                  </a:cubicBezTo>
                  <a:cubicBezTo>
                    <a:pt x="550" y="437"/>
                    <a:pt x="550" y="437"/>
                    <a:pt x="550" y="437"/>
                  </a:cubicBezTo>
                  <a:cubicBezTo>
                    <a:pt x="549" y="436"/>
                    <a:pt x="549" y="436"/>
                    <a:pt x="549" y="436"/>
                  </a:cubicBezTo>
                  <a:cubicBezTo>
                    <a:pt x="548" y="434"/>
                    <a:pt x="548" y="434"/>
                    <a:pt x="548" y="434"/>
                  </a:cubicBezTo>
                  <a:cubicBezTo>
                    <a:pt x="548" y="432"/>
                    <a:pt x="548" y="432"/>
                    <a:pt x="548" y="432"/>
                  </a:cubicBezTo>
                  <a:cubicBezTo>
                    <a:pt x="546" y="431"/>
                    <a:pt x="546" y="431"/>
                    <a:pt x="546" y="431"/>
                  </a:cubicBezTo>
                  <a:cubicBezTo>
                    <a:pt x="547" y="431"/>
                    <a:pt x="547" y="431"/>
                    <a:pt x="547" y="431"/>
                  </a:cubicBezTo>
                  <a:cubicBezTo>
                    <a:pt x="549" y="431"/>
                    <a:pt x="549" y="431"/>
                    <a:pt x="549" y="431"/>
                  </a:cubicBezTo>
                  <a:cubicBezTo>
                    <a:pt x="552" y="429"/>
                    <a:pt x="552" y="429"/>
                    <a:pt x="552" y="429"/>
                  </a:cubicBezTo>
                  <a:cubicBezTo>
                    <a:pt x="553" y="428"/>
                    <a:pt x="553" y="428"/>
                    <a:pt x="553" y="428"/>
                  </a:cubicBezTo>
                  <a:cubicBezTo>
                    <a:pt x="550" y="428"/>
                    <a:pt x="550" y="428"/>
                    <a:pt x="550" y="428"/>
                  </a:cubicBezTo>
                  <a:cubicBezTo>
                    <a:pt x="549" y="426"/>
                    <a:pt x="549" y="426"/>
                    <a:pt x="549" y="426"/>
                  </a:cubicBezTo>
                  <a:cubicBezTo>
                    <a:pt x="548" y="424"/>
                    <a:pt x="548" y="424"/>
                    <a:pt x="548" y="424"/>
                  </a:cubicBezTo>
                  <a:cubicBezTo>
                    <a:pt x="549" y="424"/>
                    <a:pt x="549" y="424"/>
                    <a:pt x="549" y="424"/>
                  </a:cubicBezTo>
                  <a:cubicBezTo>
                    <a:pt x="548" y="424"/>
                    <a:pt x="548" y="424"/>
                    <a:pt x="548" y="424"/>
                  </a:cubicBezTo>
                  <a:cubicBezTo>
                    <a:pt x="547" y="426"/>
                    <a:pt x="547" y="426"/>
                    <a:pt x="547" y="426"/>
                  </a:cubicBezTo>
                  <a:cubicBezTo>
                    <a:pt x="547" y="427"/>
                    <a:pt x="547" y="427"/>
                    <a:pt x="547" y="427"/>
                  </a:cubicBezTo>
                  <a:cubicBezTo>
                    <a:pt x="545" y="426"/>
                    <a:pt x="545" y="426"/>
                    <a:pt x="545" y="426"/>
                  </a:cubicBezTo>
                  <a:cubicBezTo>
                    <a:pt x="546" y="424"/>
                    <a:pt x="546" y="424"/>
                    <a:pt x="546" y="424"/>
                  </a:cubicBezTo>
                  <a:cubicBezTo>
                    <a:pt x="547" y="422"/>
                    <a:pt x="547" y="422"/>
                    <a:pt x="547" y="422"/>
                  </a:cubicBezTo>
                  <a:cubicBezTo>
                    <a:pt x="546" y="424"/>
                    <a:pt x="546" y="424"/>
                    <a:pt x="546" y="424"/>
                  </a:cubicBezTo>
                  <a:cubicBezTo>
                    <a:pt x="545" y="423"/>
                    <a:pt x="545" y="423"/>
                    <a:pt x="545" y="423"/>
                  </a:cubicBezTo>
                  <a:cubicBezTo>
                    <a:pt x="545" y="421"/>
                    <a:pt x="545" y="421"/>
                    <a:pt x="545" y="421"/>
                  </a:cubicBezTo>
                  <a:cubicBezTo>
                    <a:pt x="543" y="421"/>
                    <a:pt x="543" y="421"/>
                    <a:pt x="543" y="421"/>
                  </a:cubicBezTo>
                  <a:cubicBezTo>
                    <a:pt x="543" y="420"/>
                    <a:pt x="543" y="420"/>
                    <a:pt x="543" y="420"/>
                  </a:cubicBezTo>
                  <a:cubicBezTo>
                    <a:pt x="543" y="418"/>
                    <a:pt x="543" y="418"/>
                    <a:pt x="543" y="418"/>
                  </a:cubicBezTo>
                  <a:cubicBezTo>
                    <a:pt x="542" y="416"/>
                    <a:pt x="542" y="416"/>
                    <a:pt x="542" y="416"/>
                  </a:cubicBezTo>
                  <a:cubicBezTo>
                    <a:pt x="541" y="415"/>
                    <a:pt x="541" y="415"/>
                    <a:pt x="541" y="415"/>
                  </a:cubicBezTo>
                  <a:cubicBezTo>
                    <a:pt x="541" y="414"/>
                    <a:pt x="541" y="414"/>
                    <a:pt x="541" y="414"/>
                  </a:cubicBezTo>
                  <a:cubicBezTo>
                    <a:pt x="543" y="412"/>
                    <a:pt x="543" y="412"/>
                    <a:pt x="543" y="412"/>
                  </a:cubicBezTo>
                  <a:cubicBezTo>
                    <a:pt x="543" y="411"/>
                    <a:pt x="543" y="411"/>
                    <a:pt x="543" y="411"/>
                  </a:cubicBezTo>
                  <a:cubicBezTo>
                    <a:pt x="540" y="414"/>
                    <a:pt x="540" y="414"/>
                    <a:pt x="540" y="414"/>
                  </a:cubicBezTo>
                  <a:cubicBezTo>
                    <a:pt x="539" y="415"/>
                    <a:pt x="539" y="415"/>
                    <a:pt x="539" y="415"/>
                  </a:cubicBezTo>
                  <a:cubicBezTo>
                    <a:pt x="539" y="414"/>
                    <a:pt x="539" y="414"/>
                    <a:pt x="539" y="414"/>
                  </a:cubicBezTo>
                  <a:cubicBezTo>
                    <a:pt x="540" y="412"/>
                    <a:pt x="540" y="412"/>
                    <a:pt x="540" y="412"/>
                  </a:cubicBezTo>
                  <a:cubicBezTo>
                    <a:pt x="539" y="411"/>
                    <a:pt x="539" y="411"/>
                    <a:pt x="539" y="411"/>
                  </a:cubicBezTo>
                  <a:cubicBezTo>
                    <a:pt x="538" y="412"/>
                    <a:pt x="538" y="412"/>
                    <a:pt x="538" y="412"/>
                  </a:cubicBezTo>
                  <a:cubicBezTo>
                    <a:pt x="537" y="412"/>
                    <a:pt x="537" y="412"/>
                    <a:pt x="537" y="412"/>
                  </a:cubicBezTo>
                  <a:cubicBezTo>
                    <a:pt x="536" y="414"/>
                    <a:pt x="536" y="414"/>
                    <a:pt x="536" y="414"/>
                  </a:cubicBezTo>
                  <a:cubicBezTo>
                    <a:pt x="535" y="415"/>
                    <a:pt x="535" y="415"/>
                    <a:pt x="535" y="415"/>
                  </a:cubicBezTo>
                  <a:cubicBezTo>
                    <a:pt x="535" y="413"/>
                    <a:pt x="535" y="413"/>
                    <a:pt x="535" y="413"/>
                  </a:cubicBezTo>
                  <a:cubicBezTo>
                    <a:pt x="536" y="412"/>
                    <a:pt x="536" y="412"/>
                    <a:pt x="536" y="412"/>
                  </a:cubicBezTo>
                  <a:cubicBezTo>
                    <a:pt x="536" y="410"/>
                    <a:pt x="536" y="410"/>
                    <a:pt x="536" y="410"/>
                  </a:cubicBezTo>
                  <a:cubicBezTo>
                    <a:pt x="536" y="409"/>
                    <a:pt x="536" y="409"/>
                    <a:pt x="536" y="409"/>
                  </a:cubicBezTo>
                  <a:cubicBezTo>
                    <a:pt x="535" y="410"/>
                    <a:pt x="535" y="410"/>
                    <a:pt x="535" y="410"/>
                  </a:cubicBezTo>
                  <a:cubicBezTo>
                    <a:pt x="533" y="411"/>
                    <a:pt x="533" y="411"/>
                    <a:pt x="533" y="411"/>
                  </a:cubicBezTo>
                  <a:cubicBezTo>
                    <a:pt x="533" y="411"/>
                    <a:pt x="533" y="411"/>
                    <a:pt x="533" y="411"/>
                  </a:cubicBezTo>
                  <a:cubicBezTo>
                    <a:pt x="532" y="413"/>
                    <a:pt x="532" y="413"/>
                    <a:pt x="532" y="413"/>
                  </a:cubicBezTo>
                  <a:cubicBezTo>
                    <a:pt x="531" y="414"/>
                    <a:pt x="531" y="414"/>
                    <a:pt x="531" y="414"/>
                  </a:cubicBezTo>
                  <a:cubicBezTo>
                    <a:pt x="529" y="413"/>
                    <a:pt x="529" y="413"/>
                    <a:pt x="529" y="413"/>
                  </a:cubicBezTo>
                  <a:cubicBezTo>
                    <a:pt x="528" y="412"/>
                    <a:pt x="528" y="412"/>
                    <a:pt x="528" y="412"/>
                  </a:cubicBezTo>
                  <a:cubicBezTo>
                    <a:pt x="527" y="412"/>
                    <a:pt x="527" y="412"/>
                    <a:pt x="527" y="412"/>
                  </a:cubicBezTo>
                  <a:cubicBezTo>
                    <a:pt x="525" y="409"/>
                    <a:pt x="525" y="409"/>
                    <a:pt x="525" y="409"/>
                  </a:cubicBezTo>
                  <a:cubicBezTo>
                    <a:pt x="524" y="409"/>
                    <a:pt x="524" y="409"/>
                    <a:pt x="524" y="409"/>
                  </a:cubicBezTo>
                  <a:cubicBezTo>
                    <a:pt x="524" y="410"/>
                    <a:pt x="524" y="410"/>
                    <a:pt x="524" y="410"/>
                  </a:cubicBezTo>
                  <a:cubicBezTo>
                    <a:pt x="524" y="412"/>
                    <a:pt x="524" y="412"/>
                    <a:pt x="524" y="412"/>
                  </a:cubicBezTo>
                  <a:cubicBezTo>
                    <a:pt x="523" y="413"/>
                    <a:pt x="523" y="413"/>
                    <a:pt x="523" y="413"/>
                  </a:cubicBezTo>
                  <a:cubicBezTo>
                    <a:pt x="521" y="412"/>
                    <a:pt x="521" y="412"/>
                    <a:pt x="521" y="412"/>
                  </a:cubicBezTo>
                  <a:cubicBezTo>
                    <a:pt x="520" y="413"/>
                    <a:pt x="520" y="413"/>
                    <a:pt x="520" y="413"/>
                  </a:cubicBezTo>
                  <a:cubicBezTo>
                    <a:pt x="519" y="413"/>
                    <a:pt x="519" y="413"/>
                    <a:pt x="519" y="413"/>
                  </a:cubicBezTo>
                  <a:cubicBezTo>
                    <a:pt x="518" y="414"/>
                    <a:pt x="518" y="414"/>
                    <a:pt x="518" y="414"/>
                  </a:cubicBezTo>
                  <a:cubicBezTo>
                    <a:pt x="516" y="413"/>
                    <a:pt x="516" y="413"/>
                    <a:pt x="516" y="413"/>
                  </a:cubicBezTo>
                  <a:cubicBezTo>
                    <a:pt x="515" y="414"/>
                    <a:pt x="515" y="414"/>
                    <a:pt x="515" y="414"/>
                  </a:cubicBezTo>
                  <a:cubicBezTo>
                    <a:pt x="514" y="414"/>
                    <a:pt x="514" y="414"/>
                    <a:pt x="514" y="414"/>
                  </a:cubicBezTo>
                  <a:cubicBezTo>
                    <a:pt x="511" y="414"/>
                    <a:pt x="511" y="414"/>
                    <a:pt x="511" y="414"/>
                  </a:cubicBezTo>
                  <a:cubicBezTo>
                    <a:pt x="512" y="412"/>
                    <a:pt x="512" y="412"/>
                    <a:pt x="512" y="412"/>
                  </a:cubicBezTo>
                  <a:cubicBezTo>
                    <a:pt x="510" y="410"/>
                    <a:pt x="510" y="410"/>
                    <a:pt x="510" y="410"/>
                  </a:cubicBezTo>
                  <a:cubicBezTo>
                    <a:pt x="509" y="411"/>
                    <a:pt x="509" y="411"/>
                    <a:pt x="509" y="411"/>
                  </a:cubicBezTo>
                  <a:cubicBezTo>
                    <a:pt x="507" y="410"/>
                    <a:pt x="507" y="410"/>
                    <a:pt x="507" y="410"/>
                  </a:cubicBezTo>
                  <a:cubicBezTo>
                    <a:pt x="506" y="406"/>
                    <a:pt x="506" y="406"/>
                    <a:pt x="506" y="406"/>
                  </a:cubicBezTo>
                  <a:cubicBezTo>
                    <a:pt x="507" y="404"/>
                    <a:pt x="507" y="404"/>
                    <a:pt x="507" y="404"/>
                  </a:cubicBezTo>
                  <a:cubicBezTo>
                    <a:pt x="508" y="403"/>
                    <a:pt x="508" y="403"/>
                    <a:pt x="508" y="403"/>
                  </a:cubicBezTo>
                  <a:cubicBezTo>
                    <a:pt x="508" y="402"/>
                    <a:pt x="508" y="402"/>
                    <a:pt x="508" y="402"/>
                  </a:cubicBezTo>
                  <a:cubicBezTo>
                    <a:pt x="510" y="400"/>
                    <a:pt x="510" y="400"/>
                    <a:pt x="510" y="400"/>
                  </a:cubicBezTo>
                  <a:cubicBezTo>
                    <a:pt x="511" y="400"/>
                    <a:pt x="511" y="400"/>
                    <a:pt x="511" y="400"/>
                  </a:cubicBezTo>
                  <a:cubicBezTo>
                    <a:pt x="512" y="399"/>
                    <a:pt x="512" y="399"/>
                    <a:pt x="512" y="399"/>
                  </a:cubicBezTo>
                  <a:cubicBezTo>
                    <a:pt x="514" y="399"/>
                    <a:pt x="514" y="399"/>
                    <a:pt x="514" y="399"/>
                  </a:cubicBezTo>
                  <a:cubicBezTo>
                    <a:pt x="515" y="399"/>
                    <a:pt x="515" y="399"/>
                    <a:pt x="515" y="399"/>
                  </a:cubicBezTo>
                  <a:cubicBezTo>
                    <a:pt x="515" y="397"/>
                    <a:pt x="515" y="397"/>
                    <a:pt x="515" y="397"/>
                  </a:cubicBezTo>
                  <a:cubicBezTo>
                    <a:pt x="514" y="396"/>
                    <a:pt x="514" y="396"/>
                    <a:pt x="514" y="396"/>
                  </a:cubicBezTo>
                  <a:cubicBezTo>
                    <a:pt x="514" y="395"/>
                    <a:pt x="514" y="395"/>
                    <a:pt x="514" y="395"/>
                  </a:cubicBezTo>
                  <a:cubicBezTo>
                    <a:pt x="515" y="395"/>
                    <a:pt x="515" y="395"/>
                    <a:pt x="515" y="395"/>
                  </a:cubicBezTo>
                  <a:cubicBezTo>
                    <a:pt x="516" y="395"/>
                    <a:pt x="516" y="395"/>
                    <a:pt x="516" y="395"/>
                  </a:cubicBezTo>
                  <a:cubicBezTo>
                    <a:pt x="516" y="394"/>
                    <a:pt x="516" y="394"/>
                    <a:pt x="516" y="394"/>
                  </a:cubicBezTo>
                  <a:cubicBezTo>
                    <a:pt x="516" y="393"/>
                    <a:pt x="516" y="393"/>
                    <a:pt x="516" y="393"/>
                  </a:cubicBezTo>
                  <a:cubicBezTo>
                    <a:pt x="516" y="393"/>
                    <a:pt x="516" y="393"/>
                    <a:pt x="516" y="393"/>
                  </a:cubicBezTo>
                  <a:cubicBezTo>
                    <a:pt x="518" y="395"/>
                    <a:pt x="518" y="395"/>
                    <a:pt x="518" y="395"/>
                  </a:cubicBezTo>
                  <a:cubicBezTo>
                    <a:pt x="520" y="396"/>
                    <a:pt x="520" y="396"/>
                    <a:pt x="520" y="396"/>
                  </a:cubicBezTo>
                  <a:cubicBezTo>
                    <a:pt x="522" y="397"/>
                    <a:pt x="522" y="397"/>
                    <a:pt x="522" y="397"/>
                  </a:cubicBezTo>
                  <a:cubicBezTo>
                    <a:pt x="523" y="399"/>
                    <a:pt x="523" y="399"/>
                    <a:pt x="523" y="399"/>
                  </a:cubicBezTo>
                  <a:cubicBezTo>
                    <a:pt x="524" y="399"/>
                    <a:pt x="524" y="399"/>
                    <a:pt x="524" y="399"/>
                  </a:cubicBezTo>
                  <a:cubicBezTo>
                    <a:pt x="526" y="400"/>
                    <a:pt x="526" y="400"/>
                    <a:pt x="526" y="400"/>
                  </a:cubicBezTo>
                  <a:cubicBezTo>
                    <a:pt x="527" y="399"/>
                    <a:pt x="527" y="399"/>
                    <a:pt x="527" y="399"/>
                  </a:cubicBezTo>
                  <a:cubicBezTo>
                    <a:pt x="528" y="399"/>
                    <a:pt x="528" y="399"/>
                    <a:pt x="528" y="399"/>
                  </a:cubicBezTo>
                  <a:cubicBezTo>
                    <a:pt x="529" y="400"/>
                    <a:pt x="529" y="400"/>
                    <a:pt x="529" y="400"/>
                  </a:cubicBezTo>
                  <a:cubicBezTo>
                    <a:pt x="530" y="400"/>
                    <a:pt x="530" y="400"/>
                    <a:pt x="530" y="400"/>
                  </a:cubicBezTo>
                  <a:cubicBezTo>
                    <a:pt x="532" y="400"/>
                    <a:pt x="532" y="400"/>
                    <a:pt x="532" y="400"/>
                  </a:cubicBezTo>
                  <a:cubicBezTo>
                    <a:pt x="533" y="399"/>
                    <a:pt x="533" y="399"/>
                    <a:pt x="533" y="399"/>
                  </a:cubicBezTo>
                  <a:cubicBezTo>
                    <a:pt x="534" y="397"/>
                    <a:pt x="534" y="397"/>
                    <a:pt x="534" y="397"/>
                  </a:cubicBezTo>
                  <a:cubicBezTo>
                    <a:pt x="536" y="397"/>
                    <a:pt x="536" y="397"/>
                    <a:pt x="536" y="397"/>
                  </a:cubicBezTo>
                  <a:cubicBezTo>
                    <a:pt x="536" y="398"/>
                    <a:pt x="536" y="398"/>
                    <a:pt x="536" y="398"/>
                  </a:cubicBezTo>
                  <a:cubicBezTo>
                    <a:pt x="536" y="399"/>
                    <a:pt x="536" y="399"/>
                    <a:pt x="536" y="399"/>
                  </a:cubicBezTo>
                  <a:cubicBezTo>
                    <a:pt x="537" y="399"/>
                    <a:pt x="537" y="399"/>
                    <a:pt x="537" y="399"/>
                  </a:cubicBezTo>
                  <a:cubicBezTo>
                    <a:pt x="539" y="398"/>
                    <a:pt x="539" y="398"/>
                    <a:pt x="539" y="398"/>
                  </a:cubicBezTo>
                  <a:cubicBezTo>
                    <a:pt x="539" y="396"/>
                    <a:pt x="539" y="396"/>
                    <a:pt x="539" y="396"/>
                  </a:cubicBezTo>
                  <a:cubicBezTo>
                    <a:pt x="541" y="395"/>
                    <a:pt x="541" y="395"/>
                    <a:pt x="541" y="395"/>
                  </a:cubicBezTo>
                  <a:cubicBezTo>
                    <a:pt x="542" y="396"/>
                    <a:pt x="542" y="396"/>
                    <a:pt x="542" y="396"/>
                  </a:cubicBezTo>
                  <a:cubicBezTo>
                    <a:pt x="542" y="399"/>
                    <a:pt x="542" y="399"/>
                    <a:pt x="542" y="399"/>
                  </a:cubicBezTo>
                  <a:cubicBezTo>
                    <a:pt x="542" y="400"/>
                    <a:pt x="542" y="400"/>
                    <a:pt x="542" y="400"/>
                  </a:cubicBezTo>
                  <a:cubicBezTo>
                    <a:pt x="543" y="398"/>
                    <a:pt x="543" y="398"/>
                    <a:pt x="543" y="398"/>
                  </a:cubicBezTo>
                  <a:cubicBezTo>
                    <a:pt x="544" y="398"/>
                    <a:pt x="544" y="398"/>
                    <a:pt x="544" y="398"/>
                  </a:cubicBezTo>
                  <a:cubicBezTo>
                    <a:pt x="544" y="398"/>
                    <a:pt x="544" y="398"/>
                    <a:pt x="544" y="398"/>
                  </a:cubicBezTo>
                  <a:cubicBezTo>
                    <a:pt x="545" y="397"/>
                    <a:pt x="545" y="397"/>
                    <a:pt x="545" y="397"/>
                  </a:cubicBezTo>
                  <a:cubicBezTo>
                    <a:pt x="545" y="393"/>
                    <a:pt x="545" y="393"/>
                    <a:pt x="545" y="393"/>
                  </a:cubicBezTo>
                  <a:cubicBezTo>
                    <a:pt x="543" y="391"/>
                    <a:pt x="543" y="391"/>
                    <a:pt x="543" y="391"/>
                  </a:cubicBezTo>
                  <a:cubicBezTo>
                    <a:pt x="543" y="389"/>
                    <a:pt x="543" y="389"/>
                    <a:pt x="543" y="389"/>
                  </a:cubicBezTo>
                  <a:cubicBezTo>
                    <a:pt x="542" y="388"/>
                    <a:pt x="542" y="388"/>
                    <a:pt x="542" y="388"/>
                  </a:cubicBezTo>
                  <a:cubicBezTo>
                    <a:pt x="542" y="386"/>
                    <a:pt x="542" y="386"/>
                    <a:pt x="542" y="386"/>
                  </a:cubicBezTo>
                  <a:cubicBezTo>
                    <a:pt x="543" y="385"/>
                    <a:pt x="543" y="385"/>
                    <a:pt x="543" y="385"/>
                  </a:cubicBezTo>
                  <a:cubicBezTo>
                    <a:pt x="544" y="385"/>
                    <a:pt x="544" y="385"/>
                    <a:pt x="544" y="385"/>
                  </a:cubicBezTo>
                  <a:cubicBezTo>
                    <a:pt x="547" y="383"/>
                    <a:pt x="547" y="383"/>
                    <a:pt x="547" y="383"/>
                  </a:cubicBezTo>
                  <a:cubicBezTo>
                    <a:pt x="550" y="381"/>
                    <a:pt x="550" y="381"/>
                    <a:pt x="550" y="381"/>
                  </a:cubicBezTo>
                  <a:cubicBezTo>
                    <a:pt x="551" y="380"/>
                    <a:pt x="551" y="380"/>
                    <a:pt x="551" y="380"/>
                  </a:cubicBezTo>
                  <a:cubicBezTo>
                    <a:pt x="553" y="378"/>
                    <a:pt x="553" y="378"/>
                    <a:pt x="553" y="378"/>
                  </a:cubicBezTo>
                  <a:cubicBezTo>
                    <a:pt x="554" y="378"/>
                    <a:pt x="554" y="378"/>
                    <a:pt x="554" y="378"/>
                  </a:cubicBezTo>
                  <a:cubicBezTo>
                    <a:pt x="555" y="379"/>
                    <a:pt x="555" y="379"/>
                    <a:pt x="555" y="379"/>
                  </a:cubicBezTo>
                  <a:cubicBezTo>
                    <a:pt x="556" y="378"/>
                    <a:pt x="556" y="378"/>
                    <a:pt x="556" y="378"/>
                  </a:cubicBezTo>
                  <a:cubicBezTo>
                    <a:pt x="557" y="378"/>
                    <a:pt x="557" y="378"/>
                    <a:pt x="557" y="378"/>
                  </a:cubicBezTo>
                  <a:cubicBezTo>
                    <a:pt x="555" y="377"/>
                    <a:pt x="555" y="377"/>
                    <a:pt x="555" y="377"/>
                  </a:cubicBezTo>
                  <a:cubicBezTo>
                    <a:pt x="555" y="376"/>
                    <a:pt x="555" y="376"/>
                    <a:pt x="555" y="376"/>
                  </a:cubicBezTo>
                  <a:cubicBezTo>
                    <a:pt x="558" y="373"/>
                    <a:pt x="558" y="373"/>
                    <a:pt x="558" y="373"/>
                  </a:cubicBezTo>
                  <a:cubicBezTo>
                    <a:pt x="558" y="372"/>
                    <a:pt x="558" y="372"/>
                    <a:pt x="558" y="372"/>
                  </a:cubicBezTo>
                  <a:cubicBezTo>
                    <a:pt x="559" y="371"/>
                    <a:pt x="559" y="371"/>
                    <a:pt x="559" y="371"/>
                  </a:cubicBezTo>
                  <a:cubicBezTo>
                    <a:pt x="562" y="372"/>
                    <a:pt x="562" y="372"/>
                    <a:pt x="562" y="372"/>
                  </a:cubicBezTo>
                  <a:cubicBezTo>
                    <a:pt x="564" y="371"/>
                    <a:pt x="564" y="371"/>
                    <a:pt x="564" y="371"/>
                  </a:cubicBezTo>
                  <a:cubicBezTo>
                    <a:pt x="565" y="370"/>
                    <a:pt x="565" y="370"/>
                    <a:pt x="565" y="370"/>
                  </a:cubicBezTo>
                  <a:cubicBezTo>
                    <a:pt x="564" y="368"/>
                    <a:pt x="564" y="368"/>
                    <a:pt x="564" y="368"/>
                  </a:cubicBezTo>
                  <a:cubicBezTo>
                    <a:pt x="565" y="367"/>
                    <a:pt x="565" y="367"/>
                    <a:pt x="565" y="367"/>
                  </a:cubicBezTo>
                  <a:cubicBezTo>
                    <a:pt x="565" y="364"/>
                    <a:pt x="565" y="364"/>
                    <a:pt x="565" y="364"/>
                  </a:cubicBezTo>
                  <a:cubicBezTo>
                    <a:pt x="565" y="363"/>
                    <a:pt x="565" y="363"/>
                    <a:pt x="565" y="363"/>
                  </a:cubicBezTo>
                  <a:cubicBezTo>
                    <a:pt x="565" y="363"/>
                    <a:pt x="565" y="363"/>
                    <a:pt x="565" y="363"/>
                  </a:cubicBezTo>
                  <a:cubicBezTo>
                    <a:pt x="565" y="361"/>
                    <a:pt x="565" y="361"/>
                    <a:pt x="565" y="361"/>
                  </a:cubicBezTo>
                  <a:cubicBezTo>
                    <a:pt x="566" y="360"/>
                    <a:pt x="566" y="360"/>
                    <a:pt x="566" y="360"/>
                  </a:cubicBezTo>
                  <a:cubicBezTo>
                    <a:pt x="566" y="358"/>
                    <a:pt x="566" y="358"/>
                    <a:pt x="566" y="358"/>
                  </a:cubicBezTo>
                  <a:cubicBezTo>
                    <a:pt x="564" y="358"/>
                    <a:pt x="564" y="358"/>
                    <a:pt x="564" y="358"/>
                  </a:cubicBezTo>
                  <a:cubicBezTo>
                    <a:pt x="564" y="357"/>
                    <a:pt x="564" y="357"/>
                    <a:pt x="564" y="357"/>
                  </a:cubicBezTo>
                  <a:cubicBezTo>
                    <a:pt x="565" y="355"/>
                    <a:pt x="565" y="355"/>
                    <a:pt x="565" y="355"/>
                  </a:cubicBezTo>
                  <a:cubicBezTo>
                    <a:pt x="566" y="354"/>
                    <a:pt x="566" y="354"/>
                    <a:pt x="566" y="354"/>
                  </a:cubicBezTo>
                  <a:cubicBezTo>
                    <a:pt x="567" y="353"/>
                    <a:pt x="567" y="353"/>
                    <a:pt x="567" y="353"/>
                  </a:cubicBezTo>
                  <a:cubicBezTo>
                    <a:pt x="567" y="352"/>
                    <a:pt x="567" y="352"/>
                    <a:pt x="567" y="352"/>
                  </a:cubicBezTo>
                  <a:cubicBezTo>
                    <a:pt x="567" y="351"/>
                    <a:pt x="567" y="351"/>
                    <a:pt x="567" y="351"/>
                  </a:cubicBezTo>
                  <a:cubicBezTo>
                    <a:pt x="566" y="351"/>
                    <a:pt x="566" y="351"/>
                    <a:pt x="566" y="351"/>
                  </a:cubicBezTo>
                  <a:cubicBezTo>
                    <a:pt x="565" y="352"/>
                    <a:pt x="565" y="352"/>
                    <a:pt x="565" y="352"/>
                  </a:cubicBezTo>
                  <a:cubicBezTo>
                    <a:pt x="565" y="353"/>
                    <a:pt x="565" y="353"/>
                    <a:pt x="565" y="353"/>
                  </a:cubicBezTo>
                  <a:cubicBezTo>
                    <a:pt x="565" y="353"/>
                    <a:pt x="565" y="353"/>
                    <a:pt x="565" y="353"/>
                  </a:cubicBezTo>
                  <a:cubicBezTo>
                    <a:pt x="565" y="352"/>
                    <a:pt x="565" y="352"/>
                    <a:pt x="565" y="352"/>
                  </a:cubicBezTo>
                  <a:cubicBezTo>
                    <a:pt x="565" y="350"/>
                    <a:pt x="565" y="350"/>
                    <a:pt x="565" y="350"/>
                  </a:cubicBezTo>
                  <a:cubicBezTo>
                    <a:pt x="564" y="350"/>
                    <a:pt x="564" y="350"/>
                    <a:pt x="564" y="350"/>
                  </a:cubicBezTo>
                  <a:cubicBezTo>
                    <a:pt x="561" y="350"/>
                    <a:pt x="561" y="350"/>
                    <a:pt x="561" y="350"/>
                  </a:cubicBezTo>
                  <a:cubicBezTo>
                    <a:pt x="559" y="349"/>
                    <a:pt x="559" y="349"/>
                    <a:pt x="559" y="349"/>
                  </a:cubicBezTo>
                  <a:cubicBezTo>
                    <a:pt x="560" y="348"/>
                    <a:pt x="560" y="348"/>
                    <a:pt x="560" y="348"/>
                  </a:cubicBezTo>
                  <a:cubicBezTo>
                    <a:pt x="562" y="347"/>
                    <a:pt x="562" y="347"/>
                    <a:pt x="562" y="347"/>
                  </a:cubicBezTo>
                  <a:cubicBezTo>
                    <a:pt x="562" y="346"/>
                    <a:pt x="562" y="346"/>
                    <a:pt x="562" y="346"/>
                  </a:cubicBezTo>
                  <a:cubicBezTo>
                    <a:pt x="561" y="346"/>
                    <a:pt x="561" y="346"/>
                    <a:pt x="561" y="346"/>
                  </a:cubicBezTo>
                  <a:cubicBezTo>
                    <a:pt x="562" y="344"/>
                    <a:pt x="562" y="344"/>
                    <a:pt x="562" y="344"/>
                  </a:cubicBezTo>
                  <a:cubicBezTo>
                    <a:pt x="562" y="343"/>
                    <a:pt x="562" y="343"/>
                    <a:pt x="562" y="343"/>
                  </a:cubicBezTo>
                  <a:cubicBezTo>
                    <a:pt x="560" y="341"/>
                    <a:pt x="560" y="341"/>
                    <a:pt x="560" y="341"/>
                  </a:cubicBezTo>
                  <a:cubicBezTo>
                    <a:pt x="559" y="342"/>
                    <a:pt x="559" y="342"/>
                    <a:pt x="559" y="342"/>
                  </a:cubicBezTo>
                  <a:cubicBezTo>
                    <a:pt x="559" y="343"/>
                    <a:pt x="559" y="343"/>
                    <a:pt x="559" y="343"/>
                  </a:cubicBezTo>
                  <a:cubicBezTo>
                    <a:pt x="559" y="344"/>
                    <a:pt x="559" y="344"/>
                    <a:pt x="559" y="344"/>
                  </a:cubicBezTo>
                  <a:cubicBezTo>
                    <a:pt x="559" y="345"/>
                    <a:pt x="559" y="345"/>
                    <a:pt x="559" y="345"/>
                  </a:cubicBezTo>
                  <a:cubicBezTo>
                    <a:pt x="557" y="345"/>
                    <a:pt x="557" y="345"/>
                    <a:pt x="557" y="345"/>
                  </a:cubicBezTo>
                  <a:cubicBezTo>
                    <a:pt x="556" y="344"/>
                    <a:pt x="556" y="344"/>
                    <a:pt x="556" y="344"/>
                  </a:cubicBezTo>
                  <a:cubicBezTo>
                    <a:pt x="556" y="343"/>
                    <a:pt x="556" y="343"/>
                    <a:pt x="556" y="343"/>
                  </a:cubicBezTo>
                  <a:cubicBezTo>
                    <a:pt x="555" y="341"/>
                    <a:pt x="555" y="341"/>
                    <a:pt x="555" y="341"/>
                  </a:cubicBezTo>
                  <a:cubicBezTo>
                    <a:pt x="557" y="340"/>
                    <a:pt x="557" y="340"/>
                    <a:pt x="557" y="340"/>
                  </a:cubicBezTo>
                  <a:cubicBezTo>
                    <a:pt x="556" y="339"/>
                    <a:pt x="556" y="339"/>
                    <a:pt x="556" y="339"/>
                  </a:cubicBezTo>
                  <a:cubicBezTo>
                    <a:pt x="554" y="339"/>
                    <a:pt x="554" y="339"/>
                    <a:pt x="554" y="339"/>
                  </a:cubicBezTo>
                  <a:cubicBezTo>
                    <a:pt x="554" y="339"/>
                    <a:pt x="554" y="339"/>
                    <a:pt x="554" y="339"/>
                  </a:cubicBezTo>
                  <a:cubicBezTo>
                    <a:pt x="556" y="338"/>
                    <a:pt x="556" y="338"/>
                    <a:pt x="556" y="338"/>
                  </a:cubicBezTo>
                  <a:cubicBezTo>
                    <a:pt x="556" y="337"/>
                    <a:pt x="556" y="337"/>
                    <a:pt x="556" y="337"/>
                  </a:cubicBezTo>
                  <a:cubicBezTo>
                    <a:pt x="555" y="337"/>
                    <a:pt x="555" y="337"/>
                    <a:pt x="555" y="337"/>
                  </a:cubicBezTo>
                  <a:cubicBezTo>
                    <a:pt x="556" y="336"/>
                    <a:pt x="556" y="336"/>
                    <a:pt x="556" y="336"/>
                  </a:cubicBezTo>
                  <a:cubicBezTo>
                    <a:pt x="557" y="336"/>
                    <a:pt x="557" y="336"/>
                    <a:pt x="557" y="336"/>
                  </a:cubicBezTo>
                  <a:cubicBezTo>
                    <a:pt x="557" y="335"/>
                    <a:pt x="557" y="335"/>
                    <a:pt x="557" y="335"/>
                  </a:cubicBezTo>
                  <a:cubicBezTo>
                    <a:pt x="556" y="334"/>
                    <a:pt x="556" y="334"/>
                    <a:pt x="556" y="334"/>
                  </a:cubicBezTo>
                  <a:cubicBezTo>
                    <a:pt x="555" y="335"/>
                    <a:pt x="555" y="335"/>
                    <a:pt x="555" y="335"/>
                  </a:cubicBezTo>
                  <a:cubicBezTo>
                    <a:pt x="554" y="337"/>
                    <a:pt x="554" y="337"/>
                    <a:pt x="554" y="337"/>
                  </a:cubicBezTo>
                  <a:cubicBezTo>
                    <a:pt x="553" y="338"/>
                    <a:pt x="553" y="338"/>
                    <a:pt x="553" y="338"/>
                  </a:cubicBezTo>
                  <a:cubicBezTo>
                    <a:pt x="552" y="337"/>
                    <a:pt x="552" y="337"/>
                    <a:pt x="552" y="337"/>
                  </a:cubicBezTo>
                  <a:cubicBezTo>
                    <a:pt x="552" y="335"/>
                    <a:pt x="552" y="335"/>
                    <a:pt x="552" y="335"/>
                  </a:cubicBezTo>
                  <a:cubicBezTo>
                    <a:pt x="551" y="336"/>
                    <a:pt x="551" y="336"/>
                    <a:pt x="551" y="336"/>
                  </a:cubicBezTo>
                  <a:cubicBezTo>
                    <a:pt x="550" y="337"/>
                    <a:pt x="550" y="337"/>
                    <a:pt x="550" y="337"/>
                  </a:cubicBezTo>
                  <a:cubicBezTo>
                    <a:pt x="549" y="337"/>
                    <a:pt x="549" y="337"/>
                    <a:pt x="549" y="337"/>
                  </a:cubicBezTo>
                  <a:cubicBezTo>
                    <a:pt x="548" y="338"/>
                    <a:pt x="548" y="338"/>
                    <a:pt x="548" y="338"/>
                  </a:cubicBezTo>
                  <a:cubicBezTo>
                    <a:pt x="546" y="338"/>
                    <a:pt x="546" y="338"/>
                    <a:pt x="546" y="338"/>
                  </a:cubicBezTo>
                  <a:cubicBezTo>
                    <a:pt x="545" y="339"/>
                    <a:pt x="545" y="339"/>
                    <a:pt x="545" y="339"/>
                  </a:cubicBezTo>
                  <a:cubicBezTo>
                    <a:pt x="545" y="339"/>
                    <a:pt x="545" y="339"/>
                    <a:pt x="545" y="339"/>
                  </a:cubicBezTo>
                  <a:cubicBezTo>
                    <a:pt x="544" y="339"/>
                    <a:pt x="544" y="339"/>
                    <a:pt x="544" y="339"/>
                  </a:cubicBezTo>
                  <a:cubicBezTo>
                    <a:pt x="544" y="338"/>
                    <a:pt x="544" y="338"/>
                    <a:pt x="544" y="338"/>
                  </a:cubicBezTo>
                  <a:cubicBezTo>
                    <a:pt x="545" y="337"/>
                    <a:pt x="545" y="337"/>
                    <a:pt x="545" y="337"/>
                  </a:cubicBezTo>
                  <a:cubicBezTo>
                    <a:pt x="544" y="336"/>
                    <a:pt x="544" y="336"/>
                    <a:pt x="544" y="336"/>
                  </a:cubicBezTo>
                  <a:cubicBezTo>
                    <a:pt x="544" y="336"/>
                    <a:pt x="544" y="336"/>
                    <a:pt x="544" y="336"/>
                  </a:cubicBezTo>
                  <a:cubicBezTo>
                    <a:pt x="545" y="334"/>
                    <a:pt x="545" y="334"/>
                    <a:pt x="545" y="334"/>
                  </a:cubicBezTo>
                  <a:cubicBezTo>
                    <a:pt x="546" y="334"/>
                    <a:pt x="546" y="334"/>
                    <a:pt x="546" y="334"/>
                  </a:cubicBezTo>
                  <a:cubicBezTo>
                    <a:pt x="547" y="334"/>
                    <a:pt x="547" y="334"/>
                    <a:pt x="547" y="334"/>
                  </a:cubicBezTo>
                  <a:cubicBezTo>
                    <a:pt x="548" y="335"/>
                    <a:pt x="548" y="335"/>
                    <a:pt x="548" y="335"/>
                  </a:cubicBezTo>
                  <a:cubicBezTo>
                    <a:pt x="549" y="334"/>
                    <a:pt x="549" y="334"/>
                    <a:pt x="549" y="334"/>
                  </a:cubicBezTo>
                  <a:cubicBezTo>
                    <a:pt x="550" y="334"/>
                    <a:pt x="550" y="334"/>
                    <a:pt x="550" y="334"/>
                  </a:cubicBezTo>
                  <a:cubicBezTo>
                    <a:pt x="551" y="333"/>
                    <a:pt x="551" y="333"/>
                    <a:pt x="551" y="333"/>
                  </a:cubicBezTo>
                  <a:cubicBezTo>
                    <a:pt x="552" y="332"/>
                    <a:pt x="552" y="332"/>
                    <a:pt x="552" y="332"/>
                  </a:cubicBezTo>
                  <a:cubicBezTo>
                    <a:pt x="551" y="331"/>
                    <a:pt x="551" y="331"/>
                    <a:pt x="551" y="331"/>
                  </a:cubicBezTo>
                  <a:cubicBezTo>
                    <a:pt x="550" y="329"/>
                    <a:pt x="550" y="329"/>
                    <a:pt x="550" y="329"/>
                  </a:cubicBezTo>
                  <a:cubicBezTo>
                    <a:pt x="548" y="329"/>
                    <a:pt x="548" y="329"/>
                    <a:pt x="548" y="329"/>
                  </a:cubicBezTo>
                  <a:cubicBezTo>
                    <a:pt x="548" y="328"/>
                    <a:pt x="548" y="328"/>
                    <a:pt x="548" y="328"/>
                  </a:cubicBezTo>
                  <a:cubicBezTo>
                    <a:pt x="548" y="327"/>
                    <a:pt x="548" y="327"/>
                    <a:pt x="548" y="327"/>
                  </a:cubicBezTo>
                  <a:cubicBezTo>
                    <a:pt x="547" y="326"/>
                    <a:pt x="547" y="326"/>
                    <a:pt x="547" y="326"/>
                  </a:cubicBezTo>
                  <a:cubicBezTo>
                    <a:pt x="547" y="325"/>
                    <a:pt x="547" y="325"/>
                    <a:pt x="547" y="325"/>
                  </a:cubicBezTo>
                  <a:cubicBezTo>
                    <a:pt x="545" y="325"/>
                    <a:pt x="545" y="325"/>
                    <a:pt x="545" y="325"/>
                  </a:cubicBezTo>
                  <a:cubicBezTo>
                    <a:pt x="545" y="324"/>
                    <a:pt x="545" y="324"/>
                    <a:pt x="545" y="324"/>
                  </a:cubicBezTo>
                  <a:cubicBezTo>
                    <a:pt x="544" y="323"/>
                    <a:pt x="544" y="323"/>
                    <a:pt x="544" y="323"/>
                  </a:cubicBezTo>
                  <a:cubicBezTo>
                    <a:pt x="544" y="322"/>
                    <a:pt x="544" y="322"/>
                    <a:pt x="544" y="322"/>
                  </a:cubicBezTo>
                  <a:cubicBezTo>
                    <a:pt x="545" y="322"/>
                    <a:pt x="545" y="322"/>
                    <a:pt x="545" y="322"/>
                  </a:cubicBezTo>
                  <a:cubicBezTo>
                    <a:pt x="546" y="323"/>
                    <a:pt x="546" y="323"/>
                    <a:pt x="546" y="323"/>
                  </a:cubicBezTo>
                  <a:cubicBezTo>
                    <a:pt x="546" y="322"/>
                    <a:pt x="546" y="322"/>
                    <a:pt x="546" y="322"/>
                  </a:cubicBezTo>
                  <a:cubicBezTo>
                    <a:pt x="547" y="321"/>
                    <a:pt x="547" y="321"/>
                    <a:pt x="547" y="321"/>
                  </a:cubicBezTo>
                  <a:cubicBezTo>
                    <a:pt x="548" y="320"/>
                    <a:pt x="548" y="320"/>
                    <a:pt x="548" y="320"/>
                  </a:cubicBezTo>
                  <a:cubicBezTo>
                    <a:pt x="546" y="320"/>
                    <a:pt x="546" y="320"/>
                    <a:pt x="546" y="320"/>
                  </a:cubicBezTo>
                  <a:cubicBezTo>
                    <a:pt x="545" y="319"/>
                    <a:pt x="545" y="319"/>
                    <a:pt x="545" y="319"/>
                  </a:cubicBezTo>
                  <a:cubicBezTo>
                    <a:pt x="544" y="319"/>
                    <a:pt x="544" y="319"/>
                    <a:pt x="544" y="319"/>
                  </a:cubicBezTo>
                  <a:cubicBezTo>
                    <a:pt x="544" y="318"/>
                    <a:pt x="544" y="318"/>
                    <a:pt x="544" y="318"/>
                  </a:cubicBezTo>
                  <a:cubicBezTo>
                    <a:pt x="542" y="318"/>
                    <a:pt x="542" y="318"/>
                    <a:pt x="542" y="318"/>
                  </a:cubicBezTo>
                  <a:cubicBezTo>
                    <a:pt x="542" y="320"/>
                    <a:pt x="542" y="320"/>
                    <a:pt x="542" y="320"/>
                  </a:cubicBezTo>
                  <a:cubicBezTo>
                    <a:pt x="541" y="320"/>
                    <a:pt x="541" y="320"/>
                    <a:pt x="541" y="320"/>
                  </a:cubicBezTo>
                  <a:cubicBezTo>
                    <a:pt x="541" y="319"/>
                    <a:pt x="541" y="319"/>
                    <a:pt x="541" y="319"/>
                  </a:cubicBezTo>
                  <a:cubicBezTo>
                    <a:pt x="542" y="316"/>
                    <a:pt x="542" y="316"/>
                    <a:pt x="542" y="316"/>
                  </a:cubicBezTo>
                  <a:cubicBezTo>
                    <a:pt x="544" y="314"/>
                    <a:pt x="544" y="314"/>
                    <a:pt x="544" y="314"/>
                  </a:cubicBezTo>
                  <a:cubicBezTo>
                    <a:pt x="544" y="313"/>
                    <a:pt x="544" y="313"/>
                    <a:pt x="544" y="313"/>
                  </a:cubicBezTo>
                  <a:cubicBezTo>
                    <a:pt x="545" y="311"/>
                    <a:pt x="545" y="311"/>
                    <a:pt x="545" y="311"/>
                  </a:cubicBezTo>
                  <a:cubicBezTo>
                    <a:pt x="545" y="309"/>
                    <a:pt x="545" y="309"/>
                    <a:pt x="545" y="309"/>
                  </a:cubicBezTo>
                  <a:cubicBezTo>
                    <a:pt x="545" y="308"/>
                    <a:pt x="545" y="308"/>
                    <a:pt x="545" y="308"/>
                  </a:cubicBezTo>
                  <a:cubicBezTo>
                    <a:pt x="545" y="307"/>
                    <a:pt x="545" y="307"/>
                    <a:pt x="545" y="307"/>
                  </a:cubicBezTo>
                  <a:cubicBezTo>
                    <a:pt x="543" y="308"/>
                    <a:pt x="543" y="308"/>
                    <a:pt x="543" y="308"/>
                  </a:cubicBezTo>
                  <a:cubicBezTo>
                    <a:pt x="542" y="307"/>
                    <a:pt x="542" y="307"/>
                    <a:pt x="542" y="307"/>
                  </a:cubicBezTo>
                  <a:cubicBezTo>
                    <a:pt x="542" y="308"/>
                    <a:pt x="542" y="308"/>
                    <a:pt x="542" y="308"/>
                  </a:cubicBezTo>
                  <a:cubicBezTo>
                    <a:pt x="542" y="309"/>
                    <a:pt x="542" y="309"/>
                    <a:pt x="542" y="309"/>
                  </a:cubicBezTo>
                  <a:cubicBezTo>
                    <a:pt x="541" y="308"/>
                    <a:pt x="541" y="308"/>
                    <a:pt x="541" y="308"/>
                  </a:cubicBezTo>
                  <a:cubicBezTo>
                    <a:pt x="539" y="306"/>
                    <a:pt x="539" y="306"/>
                    <a:pt x="539" y="306"/>
                  </a:cubicBezTo>
                  <a:cubicBezTo>
                    <a:pt x="538" y="305"/>
                    <a:pt x="538" y="305"/>
                    <a:pt x="538" y="305"/>
                  </a:cubicBezTo>
                  <a:cubicBezTo>
                    <a:pt x="538" y="304"/>
                    <a:pt x="538" y="304"/>
                    <a:pt x="538" y="304"/>
                  </a:cubicBezTo>
                  <a:cubicBezTo>
                    <a:pt x="537" y="303"/>
                    <a:pt x="537" y="303"/>
                    <a:pt x="537" y="303"/>
                  </a:cubicBezTo>
                  <a:cubicBezTo>
                    <a:pt x="537" y="302"/>
                    <a:pt x="537" y="302"/>
                    <a:pt x="537" y="302"/>
                  </a:cubicBezTo>
                  <a:cubicBezTo>
                    <a:pt x="539" y="301"/>
                    <a:pt x="539" y="301"/>
                    <a:pt x="539" y="301"/>
                  </a:cubicBezTo>
                  <a:cubicBezTo>
                    <a:pt x="539" y="300"/>
                    <a:pt x="539" y="300"/>
                    <a:pt x="539" y="300"/>
                  </a:cubicBezTo>
                  <a:cubicBezTo>
                    <a:pt x="539" y="299"/>
                    <a:pt x="539" y="299"/>
                    <a:pt x="539" y="299"/>
                  </a:cubicBezTo>
                  <a:cubicBezTo>
                    <a:pt x="538" y="297"/>
                    <a:pt x="538" y="297"/>
                    <a:pt x="538" y="297"/>
                  </a:cubicBezTo>
                  <a:cubicBezTo>
                    <a:pt x="537" y="298"/>
                    <a:pt x="537" y="298"/>
                    <a:pt x="537" y="298"/>
                  </a:cubicBezTo>
                  <a:cubicBezTo>
                    <a:pt x="537" y="298"/>
                    <a:pt x="537" y="298"/>
                    <a:pt x="537" y="298"/>
                  </a:cubicBezTo>
                  <a:cubicBezTo>
                    <a:pt x="536" y="301"/>
                    <a:pt x="536" y="301"/>
                    <a:pt x="536" y="301"/>
                  </a:cubicBezTo>
                  <a:cubicBezTo>
                    <a:pt x="536" y="302"/>
                    <a:pt x="536" y="302"/>
                    <a:pt x="536" y="302"/>
                  </a:cubicBezTo>
                  <a:cubicBezTo>
                    <a:pt x="535" y="301"/>
                    <a:pt x="535" y="301"/>
                    <a:pt x="535" y="301"/>
                  </a:cubicBezTo>
                  <a:cubicBezTo>
                    <a:pt x="534" y="300"/>
                    <a:pt x="534" y="300"/>
                    <a:pt x="534" y="300"/>
                  </a:cubicBezTo>
                  <a:cubicBezTo>
                    <a:pt x="534" y="301"/>
                    <a:pt x="534" y="301"/>
                    <a:pt x="534" y="301"/>
                  </a:cubicBezTo>
                  <a:cubicBezTo>
                    <a:pt x="534" y="302"/>
                    <a:pt x="534" y="302"/>
                    <a:pt x="534" y="302"/>
                  </a:cubicBezTo>
                  <a:cubicBezTo>
                    <a:pt x="533" y="302"/>
                    <a:pt x="533" y="302"/>
                    <a:pt x="533" y="302"/>
                  </a:cubicBezTo>
                  <a:cubicBezTo>
                    <a:pt x="533" y="304"/>
                    <a:pt x="533" y="304"/>
                    <a:pt x="533" y="304"/>
                  </a:cubicBezTo>
                  <a:cubicBezTo>
                    <a:pt x="534" y="306"/>
                    <a:pt x="534" y="306"/>
                    <a:pt x="534" y="306"/>
                  </a:cubicBezTo>
                  <a:cubicBezTo>
                    <a:pt x="535" y="306"/>
                    <a:pt x="535" y="306"/>
                    <a:pt x="535" y="306"/>
                  </a:cubicBezTo>
                  <a:cubicBezTo>
                    <a:pt x="536" y="309"/>
                    <a:pt x="536" y="309"/>
                    <a:pt x="536" y="309"/>
                  </a:cubicBezTo>
                  <a:cubicBezTo>
                    <a:pt x="537" y="310"/>
                    <a:pt x="537" y="310"/>
                    <a:pt x="537" y="310"/>
                  </a:cubicBezTo>
                  <a:cubicBezTo>
                    <a:pt x="537" y="311"/>
                    <a:pt x="537" y="311"/>
                    <a:pt x="537" y="311"/>
                  </a:cubicBezTo>
                  <a:cubicBezTo>
                    <a:pt x="537" y="313"/>
                    <a:pt x="537" y="313"/>
                    <a:pt x="537" y="313"/>
                  </a:cubicBezTo>
                  <a:cubicBezTo>
                    <a:pt x="535" y="314"/>
                    <a:pt x="535" y="314"/>
                    <a:pt x="535" y="314"/>
                  </a:cubicBezTo>
                  <a:cubicBezTo>
                    <a:pt x="534" y="315"/>
                    <a:pt x="534" y="315"/>
                    <a:pt x="534" y="315"/>
                  </a:cubicBezTo>
                  <a:cubicBezTo>
                    <a:pt x="530" y="315"/>
                    <a:pt x="530" y="315"/>
                    <a:pt x="530" y="315"/>
                  </a:cubicBezTo>
                  <a:cubicBezTo>
                    <a:pt x="530" y="315"/>
                    <a:pt x="530" y="315"/>
                    <a:pt x="530" y="315"/>
                  </a:cubicBezTo>
                  <a:cubicBezTo>
                    <a:pt x="528" y="315"/>
                    <a:pt x="528" y="315"/>
                    <a:pt x="528" y="315"/>
                  </a:cubicBezTo>
                  <a:cubicBezTo>
                    <a:pt x="527" y="314"/>
                    <a:pt x="527" y="314"/>
                    <a:pt x="527" y="314"/>
                  </a:cubicBezTo>
                  <a:cubicBezTo>
                    <a:pt x="527" y="313"/>
                    <a:pt x="527" y="313"/>
                    <a:pt x="527" y="313"/>
                  </a:cubicBezTo>
                  <a:cubicBezTo>
                    <a:pt x="527" y="312"/>
                    <a:pt x="527" y="312"/>
                    <a:pt x="527" y="312"/>
                  </a:cubicBezTo>
                  <a:cubicBezTo>
                    <a:pt x="524" y="312"/>
                    <a:pt x="524" y="312"/>
                    <a:pt x="524" y="312"/>
                  </a:cubicBezTo>
                  <a:cubicBezTo>
                    <a:pt x="521" y="310"/>
                    <a:pt x="521" y="310"/>
                    <a:pt x="521" y="310"/>
                  </a:cubicBezTo>
                  <a:cubicBezTo>
                    <a:pt x="519" y="310"/>
                    <a:pt x="519" y="310"/>
                    <a:pt x="519" y="310"/>
                  </a:cubicBezTo>
                  <a:cubicBezTo>
                    <a:pt x="520" y="313"/>
                    <a:pt x="520" y="313"/>
                    <a:pt x="520" y="313"/>
                  </a:cubicBezTo>
                  <a:cubicBezTo>
                    <a:pt x="521" y="315"/>
                    <a:pt x="521" y="315"/>
                    <a:pt x="521" y="315"/>
                  </a:cubicBezTo>
                  <a:cubicBezTo>
                    <a:pt x="521" y="315"/>
                    <a:pt x="521" y="315"/>
                    <a:pt x="521" y="315"/>
                  </a:cubicBezTo>
                  <a:cubicBezTo>
                    <a:pt x="519" y="315"/>
                    <a:pt x="519" y="315"/>
                    <a:pt x="519" y="315"/>
                  </a:cubicBezTo>
                  <a:cubicBezTo>
                    <a:pt x="518" y="314"/>
                    <a:pt x="518" y="314"/>
                    <a:pt x="518" y="314"/>
                  </a:cubicBezTo>
                  <a:cubicBezTo>
                    <a:pt x="517" y="312"/>
                    <a:pt x="517" y="312"/>
                    <a:pt x="517" y="312"/>
                  </a:cubicBezTo>
                  <a:cubicBezTo>
                    <a:pt x="516" y="312"/>
                    <a:pt x="516" y="312"/>
                    <a:pt x="516" y="312"/>
                  </a:cubicBezTo>
                  <a:cubicBezTo>
                    <a:pt x="516" y="311"/>
                    <a:pt x="516" y="311"/>
                    <a:pt x="516" y="311"/>
                  </a:cubicBezTo>
                  <a:cubicBezTo>
                    <a:pt x="514" y="309"/>
                    <a:pt x="514" y="309"/>
                    <a:pt x="514" y="309"/>
                  </a:cubicBezTo>
                  <a:cubicBezTo>
                    <a:pt x="513" y="307"/>
                    <a:pt x="513" y="307"/>
                    <a:pt x="513" y="307"/>
                  </a:cubicBezTo>
                  <a:cubicBezTo>
                    <a:pt x="513" y="306"/>
                    <a:pt x="513" y="306"/>
                    <a:pt x="513" y="306"/>
                  </a:cubicBezTo>
                  <a:cubicBezTo>
                    <a:pt x="511" y="306"/>
                    <a:pt x="511" y="306"/>
                    <a:pt x="511" y="306"/>
                  </a:cubicBezTo>
                  <a:cubicBezTo>
                    <a:pt x="510" y="304"/>
                    <a:pt x="510" y="304"/>
                    <a:pt x="510" y="304"/>
                  </a:cubicBezTo>
                  <a:cubicBezTo>
                    <a:pt x="509" y="304"/>
                    <a:pt x="509" y="304"/>
                    <a:pt x="509" y="304"/>
                  </a:cubicBezTo>
                  <a:cubicBezTo>
                    <a:pt x="508" y="303"/>
                    <a:pt x="508" y="303"/>
                    <a:pt x="508" y="303"/>
                  </a:cubicBezTo>
                  <a:cubicBezTo>
                    <a:pt x="507" y="302"/>
                    <a:pt x="507" y="302"/>
                    <a:pt x="507" y="302"/>
                  </a:cubicBezTo>
                  <a:cubicBezTo>
                    <a:pt x="507" y="304"/>
                    <a:pt x="507" y="304"/>
                    <a:pt x="507" y="304"/>
                  </a:cubicBezTo>
                  <a:cubicBezTo>
                    <a:pt x="511" y="306"/>
                    <a:pt x="511" y="306"/>
                    <a:pt x="511" y="306"/>
                  </a:cubicBezTo>
                  <a:cubicBezTo>
                    <a:pt x="511" y="308"/>
                    <a:pt x="511" y="308"/>
                    <a:pt x="511" y="308"/>
                  </a:cubicBezTo>
                  <a:cubicBezTo>
                    <a:pt x="513" y="309"/>
                    <a:pt x="513" y="309"/>
                    <a:pt x="513" y="309"/>
                  </a:cubicBezTo>
                  <a:cubicBezTo>
                    <a:pt x="514" y="310"/>
                    <a:pt x="514" y="310"/>
                    <a:pt x="514" y="310"/>
                  </a:cubicBezTo>
                  <a:cubicBezTo>
                    <a:pt x="514" y="311"/>
                    <a:pt x="514" y="311"/>
                    <a:pt x="514" y="311"/>
                  </a:cubicBezTo>
                  <a:cubicBezTo>
                    <a:pt x="514" y="312"/>
                    <a:pt x="514" y="312"/>
                    <a:pt x="514" y="312"/>
                  </a:cubicBezTo>
                  <a:cubicBezTo>
                    <a:pt x="513" y="312"/>
                    <a:pt x="513" y="312"/>
                    <a:pt x="513" y="312"/>
                  </a:cubicBezTo>
                  <a:cubicBezTo>
                    <a:pt x="512" y="313"/>
                    <a:pt x="512" y="313"/>
                    <a:pt x="512" y="313"/>
                  </a:cubicBezTo>
                  <a:cubicBezTo>
                    <a:pt x="510" y="311"/>
                    <a:pt x="510" y="311"/>
                    <a:pt x="510" y="311"/>
                  </a:cubicBezTo>
                  <a:cubicBezTo>
                    <a:pt x="509" y="311"/>
                    <a:pt x="509" y="311"/>
                    <a:pt x="509" y="311"/>
                  </a:cubicBezTo>
                  <a:cubicBezTo>
                    <a:pt x="508" y="310"/>
                    <a:pt x="508" y="310"/>
                    <a:pt x="508" y="310"/>
                  </a:cubicBezTo>
                  <a:cubicBezTo>
                    <a:pt x="506" y="309"/>
                    <a:pt x="506" y="309"/>
                    <a:pt x="506" y="309"/>
                  </a:cubicBezTo>
                  <a:cubicBezTo>
                    <a:pt x="506" y="308"/>
                    <a:pt x="506" y="308"/>
                    <a:pt x="506" y="308"/>
                  </a:cubicBezTo>
                  <a:cubicBezTo>
                    <a:pt x="503" y="308"/>
                    <a:pt x="503" y="308"/>
                    <a:pt x="503" y="308"/>
                  </a:cubicBezTo>
                  <a:cubicBezTo>
                    <a:pt x="501" y="309"/>
                    <a:pt x="501" y="309"/>
                    <a:pt x="501" y="309"/>
                  </a:cubicBezTo>
                  <a:cubicBezTo>
                    <a:pt x="500" y="308"/>
                    <a:pt x="500" y="308"/>
                    <a:pt x="500" y="308"/>
                  </a:cubicBezTo>
                  <a:cubicBezTo>
                    <a:pt x="498" y="308"/>
                    <a:pt x="498" y="308"/>
                    <a:pt x="498" y="308"/>
                  </a:cubicBezTo>
                  <a:cubicBezTo>
                    <a:pt x="497" y="308"/>
                    <a:pt x="497" y="308"/>
                    <a:pt x="497" y="308"/>
                  </a:cubicBezTo>
                  <a:cubicBezTo>
                    <a:pt x="496" y="307"/>
                    <a:pt x="496" y="307"/>
                    <a:pt x="496" y="307"/>
                  </a:cubicBezTo>
                  <a:cubicBezTo>
                    <a:pt x="494" y="305"/>
                    <a:pt x="494" y="305"/>
                    <a:pt x="494" y="305"/>
                  </a:cubicBezTo>
                  <a:cubicBezTo>
                    <a:pt x="494" y="304"/>
                    <a:pt x="494" y="304"/>
                    <a:pt x="494" y="304"/>
                  </a:cubicBezTo>
                  <a:cubicBezTo>
                    <a:pt x="496" y="302"/>
                    <a:pt x="496" y="302"/>
                    <a:pt x="496" y="302"/>
                  </a:cubicBezTo>
                  <a:cubicBezTo>
                    <a:pt x="497" y="302"/>
                    <a:pt x="497" y="302"/>
                    <a:pt x="497" y="302"/>
                  </a:cubicBezTo>
                  <a:cubicBezTo>
                    <a:pt x="497" y="301"/>
                    <a:pt x="497" y="301"/>
                    <a:pt x="497" y="301"/>
                  </a:cubicBezTo>
                  <a:cubicBezTo>
                    <a:pt x="496" y="301"/>
                    <a:pt x="496" y="301"/>
                    <a:pt x="496" y="301"/>
                  </a:cubicBezTo>
                  <a:cubicBezTo>
                    <a:pt x="494" y="302"/>
                    <a:pt x="494" y="302"/>
                    <a:pt x="494" y="302"/>
                  </a:cubicBezTo>
                  <a:cubicBezTo>
                    <a:pt x="493" y="304"/>
                    <a:pt x="493" y="304"/>
                    <a:pt x="493" y="304"/>
                  </a:cubicBezTo>
                  <a:cubicBezTo>
                    <a:pt x="492" y="304"/>
                    <a:pt x="492" y="304"/>
                    <a:pt x="492" y="304"/>
                  </a:cubicBezTo>
                  <a:cubicBezTo>
                    <a:pt x="491" y="303"/>
                    <a:pt x="491" y="303"/>
                    <a:pt x="491" y="303"/>
                  </a:cubicBezTo>
                  <a:cubicBezTo>
                    <a:pt x="489" y="303"/>
                    <a:pt x="489" y="303"/>
                    <a:pt x="489" y="303"/>
                  </a:cubicBezTo>
                  <a:cubicBezTo>
                    <a:pt x="489" y="303"/>
                    <a:pt x="489" y="303"/>
                    <a:pt x="489" y="303"/>
                  </a:cubicBezTo>
                  <a:cubicBezTo>
                    <a:pt x="490" y="304"/>
                    <a:pt x="490" y="304"/>
                    <a:pt x="490" y="304"/>
                  </a:cubicBezTo>
                  <a:cubicBezTo>
                    <a:pt x="489" y="305"/>
                    <a:pt x="489" y="305"/>
                    <a:pt x="489" y="305"/>
                  </a:cubicBezTo>
                  <a:cubicBezTo>
                    <a:pt x="487" y="304"/>
                    <a:pt x="487" y="304"/>
                    <a:pt x="487" y="304"/>
                  </a:cubicBezTo>
                  <a:cubicBezTo>
                    <a:pt x="485" y="303"/>
                    <a:pt x="485" y="303"/>
                    <a:pt x="485" y="303"/>
                  </a:cubicBezTo>
                  <a:cubicBezTo>
                    <a:pt x="484" y="300"/>
                    <a:pt x="484" y="300"/>
                    <a:pt x="484" y="300"/>
                  </a:cubicBezTo>
                  <a:cubicBezTo>
                    <a:pt x="483" y="299"/>
                    <a:pt x="483" y="299"/>
                    <a:pt x="483" y="299"/>
                  </a:cubicBezTo>
                  <a:cubicBezTo>
                    <a:pt x="483" y="298"/>
                    <a:pt x="483" y="298"/>
                    <a:pt x="483" y="298"/>
                  </a:cubicBezTo>
                  <a:cubicBezTo>
                    <a:pt x="486" y="296"/>
                    <a:pt x="486" y="296"/>
                    <a:pt x="486" y="296"/>
                  </a:cubicBezTo>
                  <a:cubicBezTo>
                    <a:pt x="487" y="295"/>
                    <a:pt x="487" y="295"/>
                    <a:pt x="487" y="295"/>
                  </a:cubicBezTo>
                  <a:cubicBezTo>
                    <a:pt x="486" y="295"/>
                    <a:pt x="486" y="295"/>
                    <a:pt x="486" y="295"/>
                  </a:cubicBezTo>
                  <a:cubicBezTo>
                    <a:pt x="485" y="296"/>
                    <a:pt x="485" y="296"/>
                    <a:pt x="485" y="296"/>
                  </a:cubicBezTo>
                  <a:cubicBezTo>
                    <a:pt x="483" y="296"/>
                    <a:pt x="483" y="296"/>
                    <a:pt x="483" y="296"/>
                  </a:cubicBezTo>
                  <a:cubicBezTo>
                    <a:pt x="482" y="298"/>
                    <a:pt x="482" y="298"/>
                    <a:pt x="482" y="298"/>
                  </a:cubicBezTo>
                  <a:cubicBezTo>
                    <a:pt x="481" y="298"/>
                    <a:pt x="481" y="298"/>
                    <a:pt x="481" y="298"/>
                  </a:cubicBezTo>
                  <a:cubicBezTo>
                    <a:pt x="481" y="297"/>
                    <a:pt x="481" y="297"/>
                    <a:pt x="481" y="297"/>
                  </a:cubicBezTo>
                  <a:cubicBezTo>
                    <a:pt x="481" y="295"/>
                    <a:pt x="481" y="295"/>
                    <a:pt x="481" y="295"/>
                  </a:cubicBezTo>
                  <a:cubicBezTo>
                    <a:pt x="481" y="295"/>
                    <a:pt x="481" y="295"/>
                    <a:pt x="481" y="295"/>
                  </a:cubicBezTo>
                  <a:cubicBezTo>
                    <a:pt x="480" y="295"/>
                    <a:pt x="480" y="295"/>
                    <a:pt x="480" y="295"/>
                  </a:cubicBezTo>
                  <a:cubicBezTo>
                    <a:pt x="479" y="296"/>
                    <a:pt x="479" y="296"/>
                    <a:pt x="479" y="296"/>
                  </a:cubicBezTo>
                  <a:cubicBezTo>
                    <a:pt x="480" y="297"/>
                    <a:pt x="480" y="297"/>
                    <a:pt x="480" y="297"/>
                  </a:cubicBezTo>
                  <a:cubicBezTo>
                    <a:pt x="479" y="298"/>
                    <a:pt x="479" y="298"/>
                    <a:pt x="479" y="298"/>
                  </a:cubicBezTo>
                  <a:cubicBezTo>
                    <a:pt x="478" y="298"/>
                    <a:pt x="478" y="298"/>
                    <a:pt x="478" y="298"/>
                  </a:cubicBezTo>
                  <a:cubicBezTo>
                    <a:pt x="477" y="296"/>
                    <a:pt x="477" y="296"/>
                    <a:pt x="477" y="296"/>
                  </a:cubicBezTo>
                  <a:cubicBezTo>
                    <a:pt x="475" y="296"/>
                    <a:pt x="475" y="296"/>
                    <a:pt x="475" y="296"/>
                  </a:cubicBezTo>
                  <a:cubicBezTo>
                    <a:pt x="474" y="296"/>
                    <a:pt x="474" y="296"/>
                    <a:pt x="474" y="296"/>
                  </a:cubicBezTo>
                  <a:cubicBezTo>
                    <a:pt x="474" y="297"/>
                    <a:pt x="474" y="297"/>
                    <a:pt x="474" y="297"/>
                  </a:cubicBezTo>
                  <a:cubicBezTo>
                    <a:pt x="473" y="297"/>
                    <a:pt x="473" y="297"/>
                    <a:pt x="473" y="297"/>
                  </a:cubicBezTo>
                  <a:cubicBezTo>
                    <a:pt x="472" y="296"/>
                    <a:pt x="472" y="296"/>
                    <a:pt x="472" y="296"/>
                  </a:cubicBezTo>
                  <a:cubicBezTo>
                    <a:pt x="472" y="295"/>
                    <a:pt x="472" y="295"/>
                    <a:pt x="472" y="295"/>
                  </a:cubicBezTo>
                  <a:cubicBezTo>
                    <a:pt x="472" y="295"/>
                    <a:pt x="472" y="295"/>
                    <a:pt x="472" y="295"/>
                  </a:cubicBezTo>
                  <a:cubicBezTo>
                    <a:pt x="473" y="295"/>
                    <a:pt x="473" y="295"/>
                    <a:pt x="473" y="295"/>
                  </a:cubicBezTo>
                  <a:cubicBezTo>
                    <a:pt x="473" y="295"/>
                    <a:pt x="473" y="295"/>
                    <a:pt x="473" y="295"/>
                  </a:cubicBezTo>
                  <a:cubicBezTo>
                    <a:pt x="471" y="293"/>
                    <a:pt x="471" y="293"/>
                    <a:pt x="471" y="293"/>
                  </a:cubicBezTo>
                  <a:cubicBezTo>
                    <a:pt x="469" y="292"/>
                    <a:pt x="469" y="292"/>
                    <a:pt x="469" y="292"/>
                  </a:cubicBezTo>
                  <a:cubicBezTo>
                    <a:pt x="469" y="291"/>
                    <a:pt x="469" y="291"/>
                    <a:pt x="469" y="291"/>
                  </a:cubicBezTo>
                  <a:cubicBezTo>
                    <a:pt x="469" y="289"/>
                    <a:pt x="469" y="289"/>
                    <a:pt x="469" y="289"/>
                  </a:cubicBezTo>
                  <a:cubicBezTo>
                    <a:pt x="469" y="286"/>
                    <a:pt x="469" y="286"/>
                    <a:pt x="469" y="286"/>
                  </a:cubicBezTo>
                  <a:cubicBezTo>
                    <a:pt x="468" y="284"/>
                    <a:pt x="468" y="284"/>
                    <a:pt x="468" y="284"/>
                  </a:cubicBezTo>
                  <a:cubicBezTo>
                    <a:pt x="469" y="283"/>
                    <a:pt x="469" y="283"/>
                    <a:pt x="469" y="283"/>
                  </a:cubicBezTo>
                  <a:cubicBezTo>
                    <a:pt x="470" y="283"/>
                    <a:pt x="470" y="283"/>
                    <a:pt x="470" y="283"/>
                  </a:cubicBezTo>
                  <a:cubicBezTo>
                    <a:pt x="470" y="282"/>
                    <a:pt x="470" y="282"/>
                    <a:pt x="470" y="282"/>
                  </a:cubicBezTo>
                  <a:cubicBezTo>
                    <a:pt x="469" y="280"/>
                    <a:pt x="469" y="280"/>
                    <a:pt x="469" y="280"/>
                  </a:cubicBezTo>
                  <a:cubicBezTo>
                    <a:pt x="469" y="279"/>
                    <a:pt x="469" y="279"/>
                    <a:pt x="469" y="279"/>
                  </a:cubicBezTo>
                  <a:cubicBezTo>
                    <a:pt x="471" y="279"/>
                    <a:pt x="471" y="279"/>
                    <a:pt x="471" y="279"/>
                  </a:cubicBezTo>
                  <a:cubicBezTo>
                    <a:pt x="472" y="280"/>
                    <a:pt x="472" y="280"/>
                    <a:pt x="472" y="280"/>
                  </a:cubicBezTo>
                  <a:cubicBezTo>
                    <a:pt x="475" y="280"/>
                    <a:pt x="475" y="280"/>
                    <a:pt x="475" y="280"/>
                  </a:cubicBezTo>
                  <a:cubicBezTo>
                    <a:pt x="476" y="282"/>
                    <a:pt x="476" y="282"/>
                    <a:pt x="476" y="282"/>
                  </a:cubicBezTo>
                  <a:cubicBezTo>
                    <a:pt x="477" y="283"/>
                    <a:pt x="477" y="283"/>
                    <a:pt x="477" y="283"/>
                  </a:cubicBezTo>
                  <a:cubicBezTo>
                    <a:pt x="480" y="284"/>
                    <a:pt x="480" y="284"/>
                    <a:pt x="480" y="284"/>
                  </a:cubicBezTo>
                  <a:cubicBezTo>
                    <a:pt x="482" y="284"/>
                    <a:pt x="482" y="284"/>
                    <a:pt x="482" y="284"/>
                  </a:cubicBezTo>
                  <a:cubicBezTo>
                    <a:pt x="483" y="284"/>
                    <a:pt x="483" y="284"/>
                    <a:pt x="483" y="284"/>
                  </a:cubicBezTo>
                  <a:cubicBezTo>
                    <a:pt x="486" y="284"/>
                    <a:pt x="486" y="284"/>
                    <a:pt x="486" y="284"/>
                  </a:cubicBezTo>
                  <a:cubicBezTo>
                    <a:pt x="485" y="283"/>
                    <a:pt x="485" y="283"/>
                    <a:pt x="485" y="283"/>
                  </a:cubicBezTo>
                  <a:cubicBezTo>
                    <a:pt x="484" y="282"/>
                    <a:pt x="484" y="282"/>
                    <a:pt x="484" y="282"/>
                  </a:cubicBezTo>
                  <a:cubicBezTo>
                    <a:pt x="482" y="280"/>
                    <a:pt x="482" y="280"/>
                    <a:pt x="482" y="280"/>
                  </a:cubicBezTo>
                  <a:cubicBezTo>
                    <a:pt x="482" y="278"/>
                    <a:pt x="482" y="278"/>
                    <a:pt x="482" y="278"/>
                  </a:cubicBezTo>
                  <a:cubicBezTo>
                    <a:pt x="480" y="278"/>
                    <a:pt x="480" y="278"/>
                    <a:pt x="480" y="278"/>
                  </a:cubicBezTo>
                  <a:cubicBezTo>
                    <a:pt x="478" y="277"/>
                    <a:pt x="478" y="277"/>
                    <a:pt x="478" y="277"/>
                  </a:cubicBezTo>
                  <a:cubicBezTo>
                    <a:pt x="476" y="277"/>
                    <a:pt x="476" y="277"/>
                    <a:pt x="476" y="277"/>
                  </a:cubicBezTo>
                  <a:cubicBezTo>
                    <a:pt x="474" y="276"/>
                    <a:pt x="474" y="276"/>
                    <a:pt x="474" y="276"/>
                  </a:cubicBezTo>
                  <a:cubicBezTo>
                    <a:pt x="473" y="275"/>
                    <a:pt x="473" y="275"/>
                    <a:pt x="473" y="275"/>
                  </a:cubicBezTo>
                  <a:cubicBezTo>
                    <a:pt x="470" y="274"/>
                    <a:pt x="470" y="274"/>
                    <a:pt x="470" y="274"/>
                  </a:cubicBezTo>
                  <a:cubicBezTo>
                    <a:pt x="469" y="272"/>
                    <a:pt x="469" y="272"/>
                    <a:pt x="469" y="272"/>
                  </a:cubicBezTo>
                  <a:cubicBezTo>
                    <a:pt x="469" y="269"/>
                    <a:pt x="469" y="269"/>
                    <a:pt x="469" y="269"/>
                  </a:cubicBezTo>
                  <a:cubicBezTo>
                    <a:pt x="471" y="268"/>
                    <a:pt x="471" y="268"/>
                    <a:pt x="471" y="268"/>
                  </a:cubicBezTo>
                  <a:cubicBezTo>
                    <a:pt x="471" y="267"/>
                    <a:pt x="471" y="267"/>
                    <a:pt x="471" y="267"/>
                  </a:cubicBezTo>
                  <a:cubicBezTo>
                    <a:pt x="471" y="265"/>
                    <a:pt x="471" y="265"/>
                    <a:pt x="471" y="265"/>
                  </a:cubicBezTo>
                  <a:cubicBezTo>
                    <a:pt x="473" y="265"/>
                    <a:pt x="473" y="265"/>
                    <a:pt x="473" y="265"/>
                  </a:cubicBezTo>
                  <a:cubicBezTo>
                    <a:pt x="473" y="264"/>
                    <a:pt x="473" y="264"/>
                    <a:pt x="473" y="264"/>
                  </a:cubicBezTo>
                  <a:cubicBezTo>
                    <a:pt x="473" y="260"/>
                    <a:pt x="473" y="260"/>
                    <a:pt x="473" y="260"/>
                  </a:cubicBezTo>
                  <a:cubicBezTo>
                    <a:pt x="474" y="259"/>
                    <a:pt x="474" y="259"/>
                    <a:pt x="474" y="259"/>
                  </a:cubicBezTo>
                  <a:cubicBezTo>
                    <a:pt x="475" y="259"/>
                    <a:pt x="475" y="259"/>
                    <a:pt x="475" y="259"/>
                  </a:cubicBezTo>
                  <a:cubicBezTo>
                    <a:pt x="476" y="257"/>
                    <a:pt x="476" y="257"/>
                    <a:pt x="476" y="257"/>
                  </a:cubicBezTo>
                  <a:cubicBezTo>
                    <a:pt x="478" y="256"/>
                    <a:pt x="478" y="256"/>
                    <a:pt x="478" y="256"/>
                  </a:cubicBezTo>
                  <a:cubicBezTo>
                    <a:pt x="480" y="256"/>
                    <a:pt x="480" y="256"/>
                    <a:pt x="480" y="256"/>
                  </a:cubicBezTo>
                  <a:cubicBezTo>
                    <a:pt x="480" y="255"/>
                    <a:pt x="480" y="255"/>
                    <a:pt x="480" y="255"/>
                  </a:cubicBezTo>
                  <a:cubicBezTo>
                    <a:pt x="479" y="255"/>
                    <a:pt x="479" y="255"/>
                    <a:pt x="479" y="255"/>
                  </a:cubicBezTo>
                  <a:cubicBezTo>
                    <a:pt x="478" y="255"/>
                    <a:pt x="478" y="255"/>
                    <a:pt x="478" y="255"/>
                  </a:cubicBezTo>
                  <a:cubicBezTo>
                    <a:pt x="478" y="254"/>
                    <a:pt x="478" y="254"/>
                    <a:pt x="478" y="254"/>
                  </a:cubicBezTo>
                  <a:cubicBezTo>
                    <a:pt x="480" y="251"/>
                    <a:pt x="480" y="251"/>
                    <a:pt x="480" y="251"/>
                  </a:cubicBezTo>
                  <a:cubicBezTo>
                    <a:pt x="481" y="248"/>
                    <a:pt x="481" y="248"/>
                    <a:pt x="481" y="248"/>
                  </a:cubicBezTo>
                  <a:cubicBezTo>
                    <a:pt x="482" y="248"/>
                    <a:pt x="482" y="248"/>
                    <a:pt x="482" y="248"/>
                  </a:cubicBezTo>
                  <a:cubicBezTo>
                    <a:pt x="483" y="246"/>
                    <a:pt x="483" y="246"/>
                    <a:pt x="483" y="246"/>
                  </a:cubicBezTo>
                  <a:cubicBezTo>
                    <a:pt x="485" y="246"/>
                    <a:pt x="485" y="246"/>
                    <a:pt x="485" y="246"/>
                  </a:cubicBezTo>
                  <a:cubicBezTo>
                    <a:pt x="485" y="246"/>
                    <a:pt x="485" y="246"/>
                    <a:pt x="485" y="246"/>
                  </a:cubicBezTo>
                  <a:cubicBezTo>
                    <a:pt x="486" y="244"/>
                    <a:pt x="486" y="244"/>
                    <a:pt x="486" y="244"/>
                  </a:cubicBezTo>
                  <a:cubicBezTo>
                    <a:pt x="487" y="244"/>
                    <a:pt x="487" y="244"/>
                    <a:pt x="487" y="244"/>
                  </a:cubicBezTo>
                  <a:cubicBezTo>
                    <a:pt x="487" y="245"/>
                    <a:pt x="487" y="245"/>
                    <a:pt x="487" y="245"/>
                  </a:cubicBezTo>
                  <a:cubicBezTo>
                    <a:pt x="488" y="244"/>
                    <a:pt x="488" y="244"/>
                    <a:pt x="488" y="244"/>
                  </a:cubicBezTo>
                  <a:cubicBezTo>
                    <a:pt x="488" y="243"/>
                    <a:pt x="488" y="243"/>
                    <a:pt x="488" y="243"/>
                  </a:cubicBezTo>
                  <a:cubicBezTo>
                    <a:pt x="490" y="240"/>
                    <a:pt x="490" y="240"/>
                    <a:pt x="490" y="240"/>
                  </a:cubicBezTo>
                  <a:cubicBezTo>
                    <a:pt x="491" y="240"/>
                    <a:pt x="491" y="240"/>
                    <a:pt x="491" y="240"/>
                  </a:cubicBezTo>
                  <a:cubicBezTo>
                    <a:pt x="491" y="238"/>
                    <a:pt x="491" y="238"/>
                    <a:pt x="491" y="238"/>
                  </a:cubicBezTo>
                  <a:cubicBezTo>
                    <a:pt x="492" y="236"/>
                    <a:pt x="492" y="236"/>
                    <a:pt x="492" y="236"/>
                  </a:cubicBezTo>
                  <a:cubicBezTo>
                    <a:pt x="494" y="236"/>
                    <a:pt x="494" y="236"/>
                    <a:pt x="494" y="236"/>
                  </a:cubicBezTo>
                  <a:cubicBezTo>
                    <a:pt x="495" y="234"/>
                    <a:pt x="495" y="234"/>
                    <a:pt x="495" y="234"/>
                  </a:cubicBezTo>
                  <a:cubicBezTo>
                    <a:pt x="497" y="234"/>
                    <a:pt x="497" y="234"/>
                    <a:pt x="497" y="234"/>
                  </a:cubicBezTo>
                  <a:cubicBezTo>
                    <a:pt x="498" y="235"/>
                    <a:pt x="498" y="235"/>
                    <a:pt x="498" y="235"/>
                  </a:cubicBezTo>
                  <a:cubicBezTo>
                    <a:pt x="497" y="233"/>
                    <a:pt x="497" y="233"/>
                    <a:pt x="497" y="233"/>
                  </a:cubicBezTo>
                  <a:cubicBezTo>
                    <a:pt x="498" y="232"/>
                    <a:pt x="498" y="232"/>
                    <a:pt x="498" y="232"/>
                  </a:cubicBezTo>
                  <a:cubicBezTo>
                    <a:pt x="501" y="230"/>
                    <a:pt x="501" y="230"/>
                    <a:pt x="501" y="230"/>
                  </a:cubicBezTo>
                  <a:cubicBezTo>
                    <a:pt x="504" y="228"/>
                    <a:pt x="504" y="228"/>
                    <a:pt x="504" y="228"/>
                  </a:cubicBezTo>
                  <a:cubicBezTo>
                    <a:pt x="509" y="226"/>
                    <a:pt x="509" y="226"/>
                    <a:pt x="509" y="226"/>
                  </a:cubicBezTo>
                  <a:cubicBezTo>
                    <a:pt x="512" y="226"/>
                    <a:pt x="512" y="226"/>
                    <a:pt x="512" y="226"/>
                  </a:cubicBezTo>
                  <a:cubicBezTo>
                    <a:pt x="513" y="226"/>
                    <a:pt x="513" y="226"/>
                    <a:pt x="513" y="226"/>
                  </a:cubicBezTo>
                  <a:cubicBezTo>
                    <a:pt x="515" y="226"/>
                    <a:pt x="515" y="226"/>
                    <a:pt x="515" y="226"/>
                  </a:cubicBezTo>
                  <a:cubicBezTo>
                    <a:pt x="517" y="226"/>
                    <a:pt x="517" y="226"/>
                    <a:pt x="517" y="226"/>
                  </a:cubicBezTo>
                  <a:cubicBezTo>
                    <a:pt x="518" y="226"/>
                    <a:pt x="518" y="226"/>
                    <a:pt x="518" y="226"/>
                  </a:cubicBezTo>
                  <a:cubicBezTo>
                    <a:pt x="520" y="226"/>
                    <a:pt x="520" y="226"/>
                    <a:pt x="520" y="226"/>
                  </a:cubicBezTo>
                  <a:cubicBezTo>
                    <a:pt x="522" y="227"/>
                    <a:pt x="522" y="227"/>
                    <a:pt x="522" y="227"/>
                  </a:cubicBezTo>
                  <a:cubicBezTo>
                    <a:pt x="526" y="229"/>
                    <a:pt x="526" y="229"/>
                    <a:pt x="526" y="229"/>
                  </a:cubicBezTo>
                  <a:cubicBezTo>
                    <a:pt x="526" y="230"/>
                    <a:pt x="526" y="230"/>
                    <a:pt x="526" y="230"/>
                  </a:cubicBezTo>
                  <a:cubicBezTo>
                    <a:pt x="526" y="231"/>
                    <a:pt x="526" y="231"/>
                    <a:pt x="526" y="231"/>
                  </a:cubicBezTo>
                  <a:cubicBezTo>
                    <a:pt x="523" y="232"/>
                    <a:pt x="523" y="232"/>
                    <a:pt x="523" y="232"/>
                  </a:cubicBezTo>
                  <a:cubicBezTo>
                    <a:pt x="521" y="234"/>
                    <a:pt x="521" y="234"/>
                    <a:pt x="521" y="234"/>
                  </a:cubicBezTo>
                  <a:cubicBezTo>
                    <a:pt x="519" y="234"/>
                    <a:pt x="519" y="234"/>
                    <a:pt x="519" y="234"/>
                  </a:cubicBezTo>
                  <a:cubicBezTo>
                    <a:pt x="518" y="235"/>
                    <a:pt x="518" y="235"/>
                    <a:pt x="518" y="235"/>
                  </a:cubicBezTo>
                  <a:cubicBezTo>
                    <a:pt x="517" y="237"/>
                    <a:pt x="517" y="237"/>
                    <a:pt x="517" y="237"/>
                  </a:cubicBezTo>
                  <a:cubicBezTo>
                    <a:pt x="515" y="237"/>
                    <a:pt x="515" y="237"/>
                    <a:pt x="515" y="237"/>
                  </a:cubicBezTo>
                  <a:cubicBezTo>
                    <a:pt x="511" y="240"/>
                    <a:pt x="511" y="240"/>
                    <a:pt x="511" y="240"/>
                  </a:cubicBezTo>
                  <a:cubicBezTo>
                    <a:pt x="508" y="244"/>
                    <a:pt x="508" y="244"/>
                    <a:pt x="508" y="244"/>
                  </a:cubicBezTo>
                  <a:cubicBezTo>
                    <a:pt x="506" y="246"/>
                    <a:pt x="506" y="246"/>
                    <a:pt x="506" y="246"/>
                  </a:cubicBezTo>
                  <a:cubicBezTo>
                    <a:pt x="505" y="246"/>
                    <a:pt x="505" y="246"/>
                    <a:pt x="505" y="246"/>
                  </a:cubicBezTo>
                  <a:cubicBezTo>
                    <a:pt x="503" y="250"/>
                    <a:pt x="503" y="250"/>
                    <a:pt x="503" y="250"/>
                  </a:cubicBezTo>
                  <a:cubicBezTo>
                    <a:pt x="503" y="252"/>
                    <a:pt x="503" y="252"/>
                    <a:pt x="503" y="252"/>
                  </a:cubicBezTo>
                  <a:cubicBezTo>
                    <a:pt x="504" y="253"/>
                    <a:pt x="504" y="253"/>
                    <a:pt x="504" y="253"/>
                  </a:cubicBezTo>
                  <a:cubicBezTo>
                    <a:pt x="505" y="255"/>
                    <a:pt x="505" y="255"/>
                    <a:pt x="505" y="255"/>
                  </a:cubicBezTo>
                  <a:cubicBezTo>
                    <a:pt x="505" y="256"/>
                    <a:pt x="505" y="256"/>
                    <a:pt x="505" y="256"/>
                  </a:cubicBezTo>
                  <a:cubicBezTo>
                    <a:pt x="503" y="257"/>
                    <a:pt x="503" y="257"/>
                    <a:pt x="503" y="257"/>
                  </a:cubicBezTo>
                  <a:cubicBezTo>
                    <a:pt x="502" y="259"/>
                    <a:pt x="502" y="259"/>
                    <a:pt x="502" y="259"/>
                  </a:cubicBezTo>
                  <a:cubicBezTo>
                    <a:pt x="500" y="260"/>
                    <a:pt x="500" y="260"/>
                    <a:pt x="500" y="260"/>
                  </a:cubicBezTo>
                  <a:cubicBezTo>
                    <a:pt x="500" y="262"/>
                    <a:pt x="500" y="262"/>
                    <a:pt x="500" y="262"/>
                  </a:cubicBezTo>
                  <a:cubicBezTo>
                    <a:pt x="499" y="264"/>
                    <a:pt x="499" y="264"/>
                    <a:pt x="499" y="264"/>
                  </a:cubicBezTo>
                  <a:cubicBezTo>
                    <a:pt x="498" y="265"/>
                    <a:pt x="498" y="265"/>
                    <a:pt x="498" y="265"/>
                  </a:cubicBezTo>
                  <a:cubicBezTo>
                    <a:pt x="498" y="266"/>
                    <a:pt x="498" y="266"/>
                    <a:pt x="498" y="266"/>
                  </a:cubicBezTo>
                  <a:cubicBezTo>
                    <a:pt x="499" y="268"/>
                    <a:pt x="499" y="268"/>
                    <a:pt x="499" y="268"/>
                  </a:cubicBezTo>
                  <a:cubicBezTo>
                    <a:pt x="499" y="270"/>
                    <a:pt x="499" y="270"/>
                    <a:pt x="499" y="270"/>
                  </a:cubicBezTo>
                  <a:cubicBezTo>
                    <a:pt x="500" y="272"/>
                    <a:pt x="500" y="272"/>
                    <a:pt x="500" y="272"/>
                  </a:cubicBezTo>
                  <a:cubicBezTo>
                    <a:pt x="500" y="274"/>
                    <a:pt x="500" y="274"/>
                    <a:pt x="500" y="274"/>
                  </a:cubicBezTo>
                  <a:cubicBezTo>
                    <a:pt x="501" y="276"/>
                    <a:pt x="501" y="276"/>
                    <a:pt x="501" y="276"/>
                  </a:cubicBezTo>
                  <a:cubicBezTo>
                    <a:pt x="502" y="277"/>
                    <a:pt x="502" y="277"/>
                    <a:pt x="502" y="277"/>
                  </a:cubicBezTo>
                  <a:cubicBezTo>
                    <a:pt x="503" y="278"/>
                    <a:pt x="503" y="278"/>
                    <a:pt x="503" y="278"/>
                  </a:cubicBezTo>
                  <a:cubicBezTo>
                    <a:pt x="503" y="279"/>
                    <a:pt x="503" y="279"/>
                    <a:pt x="503" y="279"/>
                  </a:cubicBezTo>
                  <a:cubicBezTo>
                    <a:pt x="503" y="281"/>
                    <a:pt x="503" y="281"/>
                    <a:pt x="503" y="281"/>
                  </a:cubicBezTo>
                  <a:cubicBezTo>
                    <a:pt x="502" y="280"/>
                    <a:pt x="502" y="280"/>
                    <a:pt x="502" y="280"/>
                  </a:cubicBezTo>
                  <a:cubicBezTo>
                    <a:pt x="501" y="280"/>
                    <a:pt x="501" y="280"/>
                    <a:pt x="501" y="280"/>
                  </a:cubicBezTo>
                  <a:cubicBezTo>
                    <a:pt x="501" y="280"/>
                    <a:pt x="501" y="280"/>
                    <a:pt x="501" y="280"/>
                  </a:cubicBezTo>
                  <a:cubicBezTo>
                    <a:pt x="500" y="281"/>
                    <a:pt x="500" y="281"/>
                    <a:pt x="500" y="281"/>
                  </a:cubicBezTo>
                  <a:cubicBezTo>
                    <a:pt x="499" y="281"/>
                    <a:pt x="499" y="281"/>
                    <a:pt x="499" y="281"/>
                  </a:cubicBezTo>
                  <a:cubicBezTo>
                    <a:pt x="498" y="281"/>
                    <a:pt x="498" y="281"/>
                    <a:pt x="498" y="281"/>
                  </a:cubicBezTo>
                  <a:cubicBezTo>
                    <a:pt x="499" y="282"/>
                    <a:pt x="499" y="282"/>
                    <a:pt x="499" y="282"/>
                  </a:cubicBezTo>
                  <a:cubicBezTo>
                    <a:pt x="500" y="283"/>
                    <a:pt x="500" y="283"/>
                    <a:pt x="500" y="283"/>
                  </a:cubicBezTo>
                  <a:cubicBezTo>
                    <a:pt x="501" y="283"/>
                    <a:pt x="501" y="283"/>
                    <a:pt x="501" y="283"/>
                  </a:cubicBezTo>
                  <a:cubicBezTo>
                    <a:pt x="501" y="283"/>
                    <a:pt x="501" y="283"/>
                    <a:pt x="501" y="283"/>
                  </a:cubicBezTo>
                  <a:cubicBezTo>
                    <a:pt x="502" y="283"/>
                    <a:pt x="502" y="283"/>
                    <a:pt x="502" y="283"/>
                  </a:cubicBezTo>
                  <a:cubicBezTo>
                    <a:pt x="501" y="285"/>
                    <a:pt x="501" y="285"/>
                    <a:pt x="501" y="285"/>
                  </a:cubicBezTo>
                  <a:cubicBezTo>
                    <a:pt x="500" y="287"/>
                    <a:pt x="500" y="287"/>
                    <a:pt x="500" y="287"/>
                  </a:cubicBezTo>
                  <a:cubicBezTo>
                    <a:pt x="500" y="289"/>
                    <a:pt x="500" y="289"/>
                    <a:pt x="500" y="289"/>
                  </a:cubicBezTo>
                  <a:cubicBezTo>
                    <a:pt x="499" y="290"/>
                    <a:pt x="499" y="290"/>
                    <a:pt x="499" y="290"/>
                  </a:cubicBezTo>
                  <a:cubicBezTo>
                    <a:pt x="502" y="288"/>
                    <a:pt x="502" y="288"/>
                    <a:pt x="502" y="288"/>
                  </a:cubicBezTo>
                  <a:cubicBezTo>
                    <a:pt x="502" y="286"/>
                    <a:pt x="502" y="286"/>
                    <a:pt x="502" y="286"/>
                  </a:cubicBezTo>
                  <a:cubicBezTo>
                    <a:pt x="503" y="283"/>
                    <a:pt x="503" y="283"/>
                    <a:pt x="503" y="283"/>
                  </a:cubicBezTo>
                  <a:cubicBezTo>
                    <a:pt x="504" y="282"/>
                    <a:pt x="504" y="282"/>
                    <a:pt x="504" y="282"/>
                  </a:cubicBezTo>
                  <a:cubicBezTo>
                    <a:pt x="505" y="279"/>
                    <a:pt x="505" y="279"/>
                    <a:pt x="505" y="279"/>
                  </a:cubicBezTo>
                  <a:cubicBezTo>
                    <a:pt x="505" y="278"/>
                    <a:pt x="505" y="278"/>
                    <a:pt x="505" y="278"/>
                  </a:cubicBezTo>
                  <a:cubicBezTo>
                    <a:pt x="507" y="277"/>
                    <a:pt x="507" y="277"/>
                    <a:pt x="507" y="277"/>
                  </a:cubicBezTo>
                  <a:cubicBezTo>
                    <a:pt x="507" y="275"/>
                    <a:pt x="507" y="275"/>
                    <a:pt x="507" y="275"/>
                  </a:cubicBezTo>
                  <a:cubicBezTo>
                    <a:pt x="506" y="274"/>
                    <a:pt x="506" y="274"/>
                    <a:pt x="506" y="274"/>
                  </a:cubicBezTo>
                  <a:cubicBezTo>
                    <a:pt x="507" y="273"/>
                    <a:pt x="507" y="273"/>
                    <a:pt x="507" y="273"/>
                  </a:cubicBezTo>
                  <a:cubicBezTo>
                    <a:pt x="506" y="272"/>
                    <a:pt x="506" y="272"/>
                    <a:pt x="506" y="272"/>
                  </a:cubicBezTo>
                  <a:cubicBezTo>
                    <a:pt x="505" y="272"/>
                    <a:pt x="505" y="272"/>
                    <a:pt x="505" y="272"/>
                  </a:cubicBezTo>
                  <a:cubicBezTo>
                    <a:pt x="505" y="270"/>
                    <a:pt x="505" y="270"/>
                    <a:pt x="505" y="270"/>
                  </a:cubicBezTo>
                  <a:cubicBezTo>
                    <a:pt x="504" y="269"/>
                    <a:pt x="504" y="269"/>
                    <a:pt x="504" y="269"/>
                  </a:cubicBezTo>
                  <a:cubicBezTo>
                    <a:pt x="504" y="267"/>
                    <a:pt x="504" y="267"/>
                    <a:pt x="504" y="267"/>
                  </a:cubicBezTo>
                  <a:cubicBezTo>
                    <a:pt x="503" y="265"/>
                    <a:pt x="503" y="265"/>
                    <a:pt x="503" y="265"/>
                  </a:cubicBezTo>
                  <a:cubicBezTo>
                    <a:pt x="503" y="264"/>
                    <a:pt x="503" y="264"/>
                    <a:pt x="503" y="264"/>
                  </a:cubicBezTo>
                  <a:cubicBezTo>
                    <a:pt x="504" y="263"/>
                    <a:pt x="504" y="263"/>
                    <a:pt x="504" y="263"/>
                  </a:cubicBezTo>
                  <a:cubicBezTo>
                    <a:pt x="504" y="265"/>
                    <a:pt x="504" y="265"/>
                    <a:pt x="504" y="265"/>
                  </a:cubicBezTo>
                  <a:cubicBezTo>
                    <a:pt x="505" y="264"/>
                    <a:pt x="505" y="264"/>
                    <a:pt x="505" y="264"/>
                  </a:cubicBezTo>
                  <a:cubicBezTo>
                    <a:pt x="507" y="263"/>
                    <a:pt x="507" y="263"/>
                    <a:pt x="507" y="263"/>
                  </a:cubicBezTo>
                  <a:cubicBezTo>
                    <a:pt x="508" y="262"/>
                    <a:pt x="508" y="262"/>
                    <a:pt x="508" y="262"/>
                  </a:cubicBezTo>
                  <a:cubicBezTo>
                    <a:pt x="507" y="261"/>
                    <a:pt x="507" y="261"/>
                    <a:pt x="507" y="261"/>
                  </a:cubicBezTo>
                  <a:cubicBezTo>
                    <a:pt x="508" y="259"/>
                    <a:pt x="508" y="259"/>
                    <a:pt x="508" y="259"/>
                  </a:cubicBezTo>
                  <a:cubicBezTo>
                    <a:pt x="510" y="260"/>
                    <a:pt x="510" y="260"/>
                    <a:pt x="510" y="260"/>
                  </a:cubicBezTo>
                  <a:cubicBezTo>
                    <a:pt x="511" y="262"/>
                    <a:pt x="511" y="262"/>
                    <a:pt x="511" y="262"/>
                  </a:cubicBezTo>
                  <a:cubicBezTo>
                    <a:pt x="510" y="263"/>
                    <a:pt x="510" y="263"/>
                    <a:pt x="510" y="263"/>
                  </a:cubicBezTo>
                  <a:cubicBezTo>
                    <a:pt x="511" y="264"/>
                    <a:pt x="511" y="264"/>
                    <a:pt x="511" y="264"/>
                  </a:cubicBezTo>
                  <a:cubicBezTo>
                    <a:pt x="512" y="263"/>
                    <a:pt x="512" y="263"/>
                    <a:pt x="512" y="263"/>
                  </a:cubicBezTo>
                  <a:cubicBezTo>
                    <a:pt x="512" y="261"/>
                    <a:pt x="512" y="261"/>
                    <a:pt x="512" y="261"/>
                  </a:cubicBezTo>
                  <a:cubicBezTo>
                    <a:pt x="513" y="259"/>
                    <a:pt x="513" y="259"/>
                    <a:pt x="513" y="259"/>
                  </a:cubicBezTo>
                  <a:cubicBezTo>
                    <a:pt x="515" y="259"/>
                    <a:pt x="515" y="259"/>
                    <a:pt x="515" y="259"/>
                  </a:cubicBezTo>
                  <a:cubicBezTo>
                    <a:pt x="514" y="259"/>
                    <a:pt x="514" y="259"/>
                    <a:pt x="514" y="259"/>
                  </a:cubicBezTo>
                  <a:cubicBezTo>
                    <a:pt x="515" y="258"/>
                    <a:pt x="515" y="258"/>
                    <a:pt x="515" y="258"/>
                  </a:cubicBezTo>
                  <a:cubicBezTo>
                    <a:pt x="517" y="257"/>
                    <a:pt x="517" y="257"/>
                    <a:pt x="517" y="257"/>
                  </a:cubicBezTo>
                  <a:cubicBezTo>
                    <a:pt x="516" y="256"/>
                    <a:pt x="516" y="256"/>
                    <a:pt x="516" y="256"/>
                  </a:cubicBezTo>
                  <a:cubicBezTo>
                    <a:pt x="515" y="256"/>
                    <a:pt x="515" y="256"/>
                    <a:pt x="515" y="256"/>
                  </a:cubicBezTo>
                  <a:cubicBezTo>
                    <a:pt x="512" y="258"/>
                    <a:pt x="512" y="258"/>
                    <a:pt x="512" y="258"/>
                  </a:cubicBezTo>
                  <a:cubicBezTo>
                    <a:pt x="511" y="258"/>
                    <a:pt x="511" y="258"/>
                    <a:pt x="511" y="258"/>
                  </a:cubicBezTo>
                  <a:cubicBezTo>
                    <a:pt x="510" y="257"/>
                    <a:pt x="510" y="257"/>
                    <a:pt x="510" y="257"/>
                  </a:cubicBezTo>
                  <a:cubicBezTo>
                    <a:pt x="509" y="256"/>
                    <a:pt x="509" y="256"/>
                    <a:pt x="509" y="256"/>
                  </a:cubicBezTo>
                  <a:cubicBezTo>
                    <a:pt x="510" y="255"/>
                    <a:pt x="510" y="255"/>
                    <a:pt x="510" y="255"/>
                  </a:cubicBezTo>
                  <a:cubicBezTo>
                    <a:pt x="511" y="254"/>
                    <a:pt x="511" y="254"/>
                    <a:pt x="511" y="254"/>
                  </a:cubicBezTo>
                  <a:cubicBezTo>
                    <a:pt x="510" y="253"/>
                    <a:pt x="510" y="253"/>
                    <a:pt x="510" y="253"/>
                  </a:cubicBezTo>
                  <a:cubicBezTo>
                    <a:pt x="511" y="250"/>
                    <a:pt x="511" y="250"/>
                    <a:pt x="511" y="250"/>
                  </a:cubicBezTo>
                  <a:cubicBezTo>
                    <a:pt x="512" y="248"/>
                    <a:pt x="512" y="248"/>
                    <a:pt x="512" y="248"/>
                  </a:cubicBezTo>
                  <a:cubicBezTo>
                    <a:pt x="512" y="246"/>
                    <a:pt x="512" y="246"/>
                    <a:pt x="512" y="246"/>
                  </a:cubicBezTo>
                  <a:cubicBezTo>
                    <a:pt x="514" y="245"/>
                    <a:pt x="514" y="245"/>
                    <a:pt x="514" y="245"/>
                  </a:cubicBezTo>
                  <a:cubicBezTo>
                    <a:pt x="516" y="245"/>
                    <a:pt x="516" y="245"/>
                    <a:pt x="516" y="245"/>
                  </a:cubicBezTo>
                  <a:cubicBezTo>
                    <a:pt x="517" y="247"/>
                    <a:pt x="517" y="247"/>
                    <a:pt x="517" y="247"/>
                  </a:cubicBezTo>
                  <a:cubicBezTo>
                    <a:pt x="517" y="248"/>
                    <a:pt x="517" y="248"/>
                    <a:pt x="517" y="248"/>
                  </a:cubicBezTo>
                  <a:cubicBezTo>
                    <a:pt x="520" y="249"/>
                    <a:pt x="520" y="249"/>
                    <a:pt x="520" y="249"/>
                  </a:cubicBezTo>
                  <a:cubicBezTo>
                    <a:pt x="521" y="251"/>
                    <a:pt x="521" y="251"/>
                    <a:pt x="521" y="251"/>
                  </a:cubicBezTo>
                  <a:cubicBezTo>
                    <a:pt x="522" y="251"/>
                    <a:pt x="522" y="251"/>
                    <a:pt x="522" y="251"/>
                  </a:cubicBezTo>
                  <a:cubicBezTo>
                    <a:pt x="521" y="250"/>
                    <a:pt x="521" y="250"/>
                    <a:pt x="521" y="250"/>
                  </a:cubicBezTo>
                  <a:cubicBezTo>
                    <a:pt x="521" y="249"/>
                    <a:pt x="521" y="249"/>
                    <a:pt x="521" y="249"/>
                  </a:cubicBezTo>
                  <a:cubicBezTo>
                    <a:pt x="518" y="247"/>
                    <a:pt x="518" y="247"/>
                    <a:pt x="518" y="247"/>
                  </a:cubicBezTo>
                  <a:cubicBezTo>
                    <a:pt x="518" y="245"/>
                    <a:pt x="518" y="245"/>
                    <a:pt x="518" y="245"/>
                  </a:cubicBezTo>
                  <a:cubicBezTo>
                    <a:pt x="517" y="244"/>
                    <a:pt x="517" y="244"/>
                    <a:pt x="517" y="244"/>
                  </a:cubicBezTo>
                  <a:cubicBezTo>
                    <a:pt x="516" y="244"/>
                    <a:pt x="516" y="244"/>
                    <a:pt x="516" y="244"/>
                  </a:cubicBezTo>
                  <a:cubicBezTo>
                    <a:pt x="515" y="243"/>
                    <a:pt x="515" y="243"/>
                    <a:pt x="515" y="243"/>
                  </a:cubicBezTo>
                  <a:cubicBezTo>
                    <a:pt x="515" y="243"/>
                    <a:pt x="515" y="243"/>
                    <a:pt x="515" y="243"/>
                  </a:cubicBezTo>
                  <a:cubicBezTo>
                    <a:pt x="518" y="243"/>
                    <a:pt x="518" y="243"/>
                    <a:pt x="518" y="243"/>
                  </a:cubicBezTo>
                  <a:cubicBezTo>
                    <a:pt x="519" y="242"/>
                    <a:pt x="519" y="242"/>
                    <a:pt x="519" y="242"/>
                  </a:cubicBezTo>
                  <a:cubicBezTo>
                    <a:pt x="520" y="242"/>
                    <a:pt x="520" y="242"/>
                    <a:pt x="520" y="242"/>
                  </a:cubicBezTo>
                  <a:cubicBezTo>
                    <a:pt x="522" y="245"/>
                    <a:pt x="522" y="245"/>
                    <a:pt x="522" y="245"/>
                  </a:cubicBezTo>
                  <a:cubicBezTo>
                    <a:pt x="525" y="246"/>
                    <a:pt x="525" y="246"/>
                    <a:pt x="525" y="246"/>
                  </a:cubicBezTo>
                  <a:cubicBezTo>
                    <a:pt x="526" y="246"/>
                    <a:pt x="526" y="246"/>
                    <a:pt x="526" y="246"/>
                  </a:cubicBezTo>
                  <a:cubicBezTo>
                    <a:pt x="523" y="245"/>
                    <a:pt x="523" y="245"/>
                    <a:pt x="523" y="245"/>
                  </a:cubicBezTo>
                  <a:cubicBezTo>
                    <a:pt x="522" y="243"/>
                    <a:pt x="522" y="243"/>
                    <a:pt x="522" y="243"/>
                  </a:cubicBezTo>
                  <a:cubicBezTo>
                    <a:pt x="520" y="241"/>
                    <a:pt x="520" y="241"/>
                    <a:pt x="520" y="241"/>
                  </a:cubicBezTo>
                  <a:cubicBezTo>
                    <a:pt x="520" y="240"/>
                    <a:pt x="520" y="240"/>
                    <a:pt x="520" y="240"/>
                  </a:cubicBezTo>
                  <a:cubicBezTo>
                    <a:pt x="521" y="239"/>
                    <a:pt x="521" y="239"/>
                    <a:pt x="521" y="239"/>
                  </a:cubicBezTo>
                  <a:cubicBezTo>
                    <a:pt x="523" y="238"/>
                    <a:pt x="523" y="238"/>
                    <a:pt x="523" y="238"/>
                  </a:cubicBezTo>
                  <a:cubicBezTo>
                    <a:pt x="524" y="238"/>
                    <a:pt x="524" y="238"/>
                    <a:pt x="524" y="238"/>
                  </a:cubicBezTo>
                  <a:cubicBezTo>
                    <a:pt x="524" y="240"/>
                    <a:pt x="524" y="240"/>
                    <a:pt x="524" y="240"/>
                  </a:cubicBezTo>
                  <a:cubicBezTo>
                    <a:pt x="524" y="241"/>
                    <a:pt x="524" y="241"/>
                    <a:pt x="524" y="241"/>
                  </a:cubicBezTo>
                  <a:cubicBezTo>
                    <a:pt x="525" y="240"/>
                    <a:pt x="525" y="240"/>
                    <a:pt x="525" y="240"/>
                  </a:cubicBezTo>
                  <a:cubicBezTo>
                    <a:pt x="525" y="239"/>
                    <a:pt x="525" y="239"/>
                    <a:pt x="525" y="239"/>
                  </a:cubicBezTo>
                  <a:cubicBezTo>
                    <a:pt x="526" y="238"/>
                    <a:pt x="526" y="238"/>
                    <a:pt x="526" y="238"/>
                  </a:cubicBezTo>
                  <a:cubicBezTo>
                    <a:pt x="528" y="238"/>
                    <a:pt x="528" y="238"/>
                    <a:pt x="528" y="238"/>
                  </a:cubicBezTo>
                  <a:cubicBezTo>
                    <a:pt x="529" y="240"/>
                    <a:pt x="529" y="240"/>
                    <a:pt x="529" y="240"/>
                  </a:cubicBezTo>
                  <a:cubicBezTo>
                    <a:pt x="529" y="240"/>
                    <a:pt x="529" y="240"/>
                    <a:pt x="529" y="240"/>
                  </a:cubicBezTo>
                  <a:cubicBezTo>
                    <a:pt x="530" y="243"/>
                    <a:pt x="530" y="243"/>
                    <a:pt x="530" y="243"/>
                  </a:cubicBezTo>
                  <a:cubicBezTo>
                    <a:pt x="531" y="242"/>
                    <a:pt x="531" y="242"/>
                    <a:pt x="531" y="242"/>
                  </a:cubicBezTo>
                  <a:cubicBezTo>
                    <a:pt x="531" y="240"/>
                    <a:pt x="531" y="240"/>
                    <a:pt x="531" y="240"/>
                  </a:cubicBezTo>
                  <a:cubicBezTo>
                    <a:pt x="529" y="238"/>
                    <a:pt x="529" y="238"/>
                    <a:pt x="529" y="238"/>
                  </a:cubicBezTo>
                  <a:cubicBezTo>
                    <a:pt x="530" y="237"/>
                    <a:pt x="530" y="237"/>
                    <a:pt x="530" y="237"/>
                  </a:cubicBezTo>
                  <a:cubicBezTo>
                    <a:pt x="534" y="236"/>
                    <a:pt x="534" y="236"/>
                    <a:pt x="534" y="236"/>
                  </a:cubicBezTo>
                  <a:cubicBezTo>
                    <a:pt x="537" y="235"/>
                    <a:pt x="537" y="235"/>
                    <a:pt x="537" y="235"/>
                  </a:cubicBezTo>
                  <a:cubicBezTo>
                    <a:pt x="539" y="235"/>
                    <a:pt x="539" y="235"/>
                    <a:pt x="539" y="235"/>
                  </a:cubicBezTo>
                  <a:cubicBezTo>
                    <a:pt x="541" y="234"/>
                    <a:pt x="541" y="234"/>
                    <a:pt x="541" y="234"/>
                  </a:cubicBezTo>
                  <a:cubicBezTo>
                    <a:pt x="543" y="235"/>
                    <a:pt x="543" y="235"/>
                    <a:pt x="543" y="235"/>
                  </a:cubicBezTo>
                  <a:cubicBezTo>
                    <a:pt x="546" y="235"/>
                    <a:pt x="546" y="235"/>
                    <a:pt x="546" y="235"/>
                  </a:cubicBezTo>
                  <a:cubicBezTo>
                    <a:pt x="549" y="235"/>
                    <a:pt x="549" y="235"/>
                    <a:pt x="549" y="235"/>
                  </a:cubicBezTo>
                  <a:cubicBezTo>
                    <a:pt x="549" y="236"/>
                    <a:pt x="549" y="236"/>
                    <a:pt x="549" y="236"/>
                  </a:cubicBezTo>
                  <a:cubicBezTo>
                    <a:pt x="548" y="237"/>
                    <a:pt x="548" y="237"/>
                    <a:pt x="548" y="237"/>
                  </a:cubicBezTo>
                  <a:cubicBezTo>
                    <a:pt x="548" y="241"/>
                    <a:pt x="548" y="241"/>
                    <a:pt x="548" y="241"/>
                  </a:cubicBezTo>
                  <a:cubicBezTo>
                    <a:pt x="548" y="242"/>
                    <a:pt x="548" y="242"/>
                    <a:pt x="548" y="242"/>
                  </a:cubicBezTo>
                  <a:cubicBezTo>
                    <a:pt x="546" y="243"/>
                    <a:pt x="546" y="243"/>
                    <a:pt x="546" y="243"/>
                  </a:cubicBezTo>
                  <a:cubicBezTo>
                    <a:pt x="545" y="245"/>
                    <a:pt x="545" y="245"/>
                    <a:pt x="545" y="245"/>
                  </a:cubicBezTo>
                  <a:cubicBezTo>
                    <a:pt x="546" y="246"/>
                    <a:pt x="546" y="246"/>
                    <a:pt x="546" y="246"/>
                  </a:cubicBezTo>
                  <a:cubicBezTo>
                    <a:pt x="547" y="247"/>
                    <a:pt x="547" y="247"/>
                    <a:pt x="547" y="247"/>
                  </a:cubicBezTo>
                  <a:cubicBezTo>
                    <a:pt x="548" y="248"/>
                    <a:pt x="548" y="248"/>
                    <a:pt x="548" y="248"/>
                  </a:cubicBezTo>
                  <a:cubicBezTo>
                    <a:pt x="548" y="249"/>
                    <a:pt x="548" y="249"/>
                    <a:pt x="548" y="249"/>
                  </a:cubicBezTo>
                  <a:cubicBezTo>
                    <a:pt x="545" y="252"/>
                    <a:pt x="545" y="252"/>
                    <a:pt x="545" y="252"/>
                  </a:cubicBezTo>
                  <a:cubicBezTo>
                    <a:pt x="545" y="253"/>
                    <a:pt x="545" y="253"/>
                    <a:pt x="545" y="253"/>
                  </a:cubicBezTo>
                  <a:cubicBezTo>
                    <a:pt x="545" y="255"/>
                    <a:pt x="545" y="255"/>
                    <a:pt x="545" y="255"/>
                  </a:cubicBezTo>
                  <a:cubicBezTo>
                    <a:pt x="546" y="256"/>
                    <a:pt x="546" y="256"/>
                    <a:pt x="546" y="256"/>
                  </a:cubicBezTo>
                  <a:cubicBezTo>
                    <a:pt x="546" y="257"/>
                    <a:pt x="546" y="257"/>
                    <a:pt x="546" y="257"/>
                  </a:cubicBezTo>
                  <a:cubicBezTo>
                    <a:pt x="545" y="259"/>
                    <a:pt x="545" y="259"/>
                    <a:pt x="545" y="259"/>
                  </a:cubicBezTo>
                  <a:cubicBezTo>
                    <a:pt x="543" y="259"/>
                    <a:pt x="543" y="259"/>
                    <a:pt x="543" y="259"/>
                  </a:cubicBezTo>
                  <a:cubicBezTo>
                    <a:pt x="542" y="260"/>
                    <a:pt x="542" y="260"/>
                    <a:pt x="542" y="260"/>
                  </a:cubicBezTo>
                  <a:cubicBezTo>
                    <a:pt x="541" y="261"/>
                    <a:pt x="541" y="261"/>
                    <a:pt x="541" y="261"/>
                  </a:cubicBezTo>
                  <a:cubicBezTo>
                    <a:pt x="540" y="262"/>
                    <a:pt x="540" y="262"/>
                    <a:pt x="540" y="262"/>
                  </a:cubicBezTo>
                  <a:cubicBezTo>
                    <a:pt x="538" y="263"/>
                    <a:pt x="538" y="263"/>
                    <a:pt x="538" y="263"/>
                  </a:cubicBezTo>
                  <a:cubicBezTo>
                    <a:pt x="537" y="265"/>
                    <a:pt x="537" y="265"/>
                    <a:pt x="537" y="265"/>
                  </a:cubicBezTo>
                  <a:cubicBezTo>
                    <a:pt x="539" y="265"/>
                    <a:pt x="539" y="265"/>
                    <a:pt x="539" y="265"/>
                  </a:cubicBezTo>
                  <a:cubicBezTo>
                    <a:pt x="540" y="263"/>
                    <a:pt x="540" y="263"/>
                    <a:pt x="540" y="263"/>
                  </a:cubicBezTo>
                  <a:cubicBezTo>
                    <a:pt x="543" y="261"/>
                    <a:pt x="543" y="261"/>
                    <a:pt x="543" y="261"/>
                  </a:cubicBezTo>
                  <a:cubicBezTo>
                    <a:pt x="543" y="261"/>
                    <a:pt x="543" y="261"/>
                    <a:pt x="543" y="261"/>
                  </a:cubicBezTo>
                  <a:cubicBezTo>
                    <a:pt x="544" y="261"/>
                    <a:pt x="544" y="261"/>
                    <a:pt x="544" y="261"/>
                  </a:cubicBezTo>
                  <a:cubicBezTo>
                    <a:pt x="543" y="262"/>
                    <a:pt x="543" y="262"/>
                    <a:pt x="543" y="262"/>
                  </a:cubicBezTo>
                  <a:cubicBezTo>
                    <a:pt x="543" y="263"/>
                    <a:pt x="543" y="263"/>
                    <a:pt x="543" y="263"/>
                  </a:cubicBezTo>
                  <a:cubicBezTo>
                    <a:pt x="540" y="266"/>
                    <a:pt x="540" y="266"/>
                    <a:pt x="540" y="266"/>
                  </a:cubicBezTo>
                  <a:cubicBezTo>
                    <a:pt x="539" y="267"/>
                    <a:pt x="539" y="267"/>
                    <a:pt x="539" y="267"/>
                  </a:cubicBezTo>
                  <a:cubicBezTo>
                    <a:pt x="538" y="267"/>
                    <a:pt x="538" y="267"/>
                    <a:pt x="538" y="267"/>
                  </a:cubicBezTo>
                  <a:cubicBezTo>
                    <a:pt x="539" y="268"/>
                    <a:pt x="539" y="268"/>
                    <a:pt x="539" y="268"/>
                  </a:cubicBezTo>
                  <a:cubicBezTo>
                    <a:pt x="538" y="269"/>
                    <a:pt x="538" y="269"/>
                    <a:pt x="538" y="269"/>
                  </a:cubicBezTo>
                  <a:cubicBezTo>
                    <a:pt x="537" y="268"/>
                    <a:pt x="537" y="268"/>
                    <a:pt x="537" y="268"/>
                  </a:cubicBezTo>
                  <a:cubicBezTo>
                    <a:pt x="536" y="269"/>
                    <a:pt x="536" y="269"/>
                    <a:pt x="536" y="269"/>
                  </a:cubicBezTo>
                  <a:cubicBezTo>
                    <a:pt x="536" y="269"/>
                    <a:pt x="536" y="269"/>
                    <a:pt x="536" y="269"/>
                  </a:cubicBezTo>
                  <a:cubicBezTo>
                    <a:pt x="537" y="270"/>
                    <a:pt x="537" y="270"/>
                    <a:pt x="537" y="270"/>
                  </a:cubicBezTo>
                  <a:cubicBezTo>
                    <a:pt x="538" y="270"/>
                    <a:pt x="538" y="270"/>
                    <a:pt x="538" y="270"/>
                  </a:cubicBezTo>
                  <a:cubicBezTo>
                    <a:pt x="538" y="272"/>
                    <a:pt x="538" y="272"/>
                    <a:pt x="538" y="272"/>
                  </a:cubicBezTo>
                  <a:cubicBezTo>
                    <a:pt x="536" y="273"/>
                    <a:pt x="536" y="273"/>
                    <a:pt x="536" y="273"/>
                  </a:cubicBezTo>
                  <a:cubicBezTo>
                    <a:pt x="538" y="273"/>
                    <a:pt x="538" y="273"/>
                    <a:pt x="538" y="273"/>
                  </a:cubicBezTo>
                  <a:cubicBezTo>
                    <a:pt x="538" y="272"/>
                    <a:pt x="538" y="272"/>
                    <a:pt x="538" y="272"/>
                  </a:cubicBezTo>
                  <a:cubicBezTo>
                    <a:pt x="540" y="271"/>
                    <a:pt x="540" y="271"/>
                    <a:pt x="540" y="271"/>
                  </a:cubicBezTo>
                  <a:cubicBezTo>
                    <a:pt x="541" y="270"/>
                    <a:pt x="541" y="270"/>
                    <a:pt x="541" y="270"/>
                  </a:cubicBezTo>
                  <a:cubicBezTo>
                    <a:pt x="541" y="268"/>
                    <a:pt x="541" y="268"/>
                    <a:pt x="541" y="268"/>
                  </a:cubicBezTo>
                  <a:cubicBezTo>
                    <a:pt x="542" y="268"/>
                    <a:pt x="542" y="268"/>
                    <a:pt x="542" y="268"/>
                  </a:cubicBezTo>
                  <a:cubicBezTo>
                    <a:pt x="543" y="266"/>
                    <a:pt x="543" y="266"/>
                    <a:pt x="543" y="266"/>
                  </a:cubicBezTo>
                  <a:cubicBezTo>
                    <a:pt x="544" y="267"/>
                    <a:pt x="544" y="267"/>
                    <a:pt x="544" y="267"/>
                  </a:cubicBezTo>
                  <a:cubicBezTo>
                    <a:pt x="544" y="269"/>
                    <a:pt x="544" y="269"/>
                    <a:pt x="544" y="269"/>
                  </a:cubicBezTo>
                  <a:cubicBezTo>
                    <a:pt x="545" y="270"/>
                    <a:pt x="545" y="270"/>
                    <a:pt x="545" y="270"/>
                  </a:cubicBezTo>
                  <a:cubicBezTo>
                    <a:pt x="545" y="268"/>
                    <a:pt x="545" y="268"/>
                    <a:pt x="545" y="268"/>
                  </a:cubicBezTo>
                  <a:cubicBezTo>
                    <a:pt x="544" y="266"/>
                    <a:pt x="544" y="266"/>
                    <a:pt x="544" y="266"/>
                  </a:cubicBezTo>
                  <a:cubicBezTo>
                    <a:pt x="545" y="265"/>
                    <a:pt x="545" y="265"/>
                    <a:pt x="545" y="265"/>
                  </a:cubicBezTo>
                  <a:cubicBezTo>
                    <a:pt x="545" y="264"/>
                    <a:pt x="545" y="264"/>
                    <a:pt x="545" y="264"/>
                  </a:cubicBezTo>
                  <a:cubicBezTo>
                    <a:pt x="547" y="264"/>
                    <a:pt x="547" y="264"/>
                    <a:pt x="547" y="264"/>
                  </a:cubicBezTo>
                  <a:cubicBezTo>
                    <a:pt x="547" y="266"/>
                    <a:pt x="547" y="266"/>
                    <a:pt x="547" y="266"/>
                  </a:cubicBezTo>
                  <a:cubicBezTo>
                    <a:pt x="547" y="267"/>
                    <a:pt x="547" y="267"/>
                    <a:pt x="547" y="267"/>
                  </a:cubicBezTo>
                  <a:cubicBezTo>
                    <a:pt x="548" y="266"/>
                    <a:pt x="548" y="266"/>
                    <a:pt x="548" y="266"/>
                  </a:cubicBezTo>
                  <a:cubicBezTo>
                    <a:pt x="550" y="265"/>
                    <a:pt x="550" y="265"/>
                    <a:pt x="550" y="265"/>
                  </a:cubicBezTo>
                  <a:cubicBezTo>
                    <a:pt x="550" y="266"/>
                    <a:pt x="550" y="266"/>
                    <a:pt x="550" y="266"/>
                  </a:cubicBezTo>
                  <a:cubicBezTo>
                    <a:pt x="552" y="267"/>
                    <a:pt x="552" y="267"/>
                    <a:pt x="552" y="267"/>
                  </a:cubicBezTo>
                  <a:cubicBezTo>
                    <a:pt x="551" y="269"/>
                    <a:pt x="551" y="269"/>
                    <a:pt x="551" y="269"/>
                  </a:cubicBezTo>
                  <a:cubicBezTo>
                    <a:pt x="549" y="272"/>
                    <a:pt x="549" y="272"/>
                    <a:pt x="549" y="272"/>
                  </a:cubicBezTo>
                  <a:cubicBezTo>
                    <a:pt x="547" y="273"/>
                    <a:pt x="547" y="273"/>
                    <a:pt x="547" y="273"/>
                  </a:cubicBezTo>
                  <a:cubicBezTo>
                    <a:pt x="546" y="274"/>
                    <a:pt x="546" y="274"/>
                    <a:pt x="546" y="274"/>
                  </a:cubicBezTo>
                  <a:cubicBezTo>
                    <a:pt x="548" y="275"/>
                    <a:pt x="548" y="275"/>
                    <a:pt x="548" y="275"/>
                  </a:cubicBezTo>
                  <a:cubicBezTo>
                    <a:pt x="550" y="275"/>
                    <a:pt x="550" y="275"/>
                    <a:pt x="550" y="275"/>
                  </a:cubicBezTo>
                  <a:cubicBezTo>
                    <a:pt x="551" y="275"/>
                    <a:pt x="551" y="275"/>
                    <a:pt x="551" y="275"/>
                  </a:cubicBezTo>
                  <a:cubicBezTo>
                    <a:pt x="550" y="274"/>
                    <a:pt x="550" y="274"/>
                    <a:pt x="550" y="274"/>
                  </a:cubicBezTo>
                  <a:cubicBezTo>
                    <a:pt x="551" y="272"/>
                    <a:pt x="551" y="272"/>
                    <a:pt x="551" y="272"/>
                  </a:cubicBezTo>
                  <a:cubicBezTo>
                    <a:pt x="552" y="270"/>
                    <a:pt x="552" y="270"/>
                    <a:pt x="552" y="270"/>
                  </a:cubicBezTo>
                  <a:cubicBezTo>
                    <a:pt x="553" y="272"/>
                    <a:pt x="553" y="272"/>
                    <a:pt x="553" y="272"/>
                  </a:cubicBezTo>
                  <a:cubicBezTo>
                    <a:pt x="553" y="274"/>
                    <a:pt x="553" y="274"/>
                    <a:pt x="553" y="274"/>
                  </a:cubicBezTo>
                  <a:cubicBezTo>
                    <a:pt x="554" y="273"/>
                    <a:pt x="554" y="273"/>
                    <a:pt x="554" y="273"/>
                  </a:cubicBezTo>
                  <a:cubicBezTo>
                    <a:pt x="553" y="271"/>
                    <a:pt x="553" y="271"/>
                    <a:pt x="553" y="271"/>
                  </a:cubicBezTo>
                  <a:cubicBezTo>
                    <a:pt x="553" y="269"/>
                    <a:pt x="553" y="269"/>
                    <a:pt x="553" y="269"/>
                  </a:cubicBezTo>
                  <a:cubicBezTo>
                    <a:pt x="552" y="266"/>
                    <a:pt x="552" y="266"/>
                    <a:pt x="552" y="266"/>
                  </a:cubicBezTo>
                  <a:cubicBezTo>
                    <a:pt x="553" y="265"/>
                    <a:pt x="553" y="265"/>
                    <a:pt x="553" y="265"/>
                  </a:cubicBezTo>
                  <a:cubicBezTo>
                    <a:pt x="555" y="266"/>
                    <a:pt x="555" y="266"/>
                    <a:pt x="555" y="266"/>
                  </a:cubicBezTo>
                  <a:cubicBezTo>
                    <a:pt x="555" y="268"/>
                    <a:pt x="555" y="268"/>
                    <a:pt x="555" y="268"/>
                  </a:cubicBezTo>
                  <a:cubicBezTo>
                    <a:pt x="554" y="269"/>
                    <a:pt x="554" y="269"/>
                    <a:pt x="554" y="269"/>
                  </a:cubicBezTo>
                  <a:cubicBezTo>
                    <a:pt x="555" y="269"/>
                    <a:pt x="555" y="269"/>
                    <a:pt x="555" y="269"/>
                  </a:cubicBezTo>
                  <a:cubicBezTo>
                    <a:pt x="556" y="269"/>
                    <a:pt x="556" y="269"/>
                    <a:pt x="556" y="269"/>
                  </a:cubicBezTo>
                  <a:cubicBezTo>
                    <a:pt x="559" y="271"/>
                    <a:pt x="559" y="271"/>
                    <a:pt x="559" y="271"/>
                  </a:cubicBezTo>
                  <a:cubicBezTo>
                    <a:pt x="559" y="272"/>
                    <a:pt x="559" y="272"/>
                    <a:pt x="559" y="272"/>
                  </a:cubicBezTo>
                  <a:cubicBezTo>
                    <a:pt x="561" y="272"/>
                    <a:pt x="561" y="272"/>
                    <a:pt x="561" y="272"/>
                  </a:cubicBezTo>
                  <a:cubicBezTo>
                    <a:pt x="562" y="273"/>
                    <a:pt x="562" y="273"/>
                    <a:pt x="562" y="273"/>
                  </a:cubicBezTo>
                  <a:cubicBezTo>
                    <a:pt x="563" y="273"/>
                    <a:pt x="563" y="273"/>
                    <a:pt x="563" y="273"/>
                  </a:cubicBezTo>
                  <a:cubicBezTo>
                    <a:pt x="562" y="271"/>
                    <a:pt x="562" y="271"/>
                    <a:pt x="562" y="271"/>
                  </a:cubicBezTo>
                  <a:cubicBezTo>
                    <a:pt x="561" y="271"/>
                    <a:pt x="561" y="271"/>
                    <a:pt x="561" y="271"/>
                  </a:cubicBezTo>
                  <a:cubicBezTo>
                    <a:pt x="561" y="270"/>
                    <a:pt x="561" y="270"/>
                    <a:pt x="561" y="270"/>
                  </a:cubicBezTo>
                  <a:cubicBezTo>
                    <a:pt x="558" y="268"/>
                    <a:pt x="558" y="268"/>
                    <a:pt x="558" y="268"/>
                  </a:cubicBezTo>
                  <a:cubicBezTo>
                    <a:pt x="556" y="267"/>
                    <a:pt x="556" y="267"/>
                    <a:pt x="556" y="267"/>
                  </a:cubicBezTo>
                  <a:cubicBezTo>
                    <a:pt x="556" y="266"/>
                    <a:pt x="556" y="266"/>
                    <a:pt x="556" y="266"/>
                  </a:cubicBezTo>
                  <a:cubicBezTo>
                    <a:pt x="558" y="264"/>
                    <a:pt x="558" y="264"/>
                    <a:pt x="558" y="264"/>
                  </a:cubicBezTo>
                  <a:cubicBezTo>
                    <a:pt x="560" y="264"/>
                    <a:pt x="560" y="264"/>
                    <a:pt x="560" y="264"/>
                  </a:cubicBezTo>
                  <a:cubicBezTo>
                    <a:pt x="561" y="262"/>
                    <a:pt x="561" y="262"/>
                    <a:pt x="561" y="262"/>
                  </a:cubicBezTo>
                  <a:cubicBezTo>
                    <a:pt x="564" y="262"/>
                    <a:pt x="564" y="262"/>
                    <a:pt x="564" y="262"/>
                  </a:cubicBezTo>
                  <a:cubicBezTo>
                    <a:pt x="566" y="262"/>
                    <a:pt x="566" y="262"/>
                    <a:pt x="566" y="262"/>
                  </a:cubicBezTo>
                  <a:cubicBezTo>
                    <a:pt x="567" y="263"/>
                    <a:pt x="567" y="263"/>
                    <a:pt x="567" y="263"/>
                  </a:cubicBezTo>
                  <a:cubicBezTo>
                    <a:pt x="568" y="263"/>
                    <a:pt x="568" y="263"/>
                    <a:pt x="568" y="263"/>
                  </a:cubicBezTo>
                  <a:cubicBezTo>
                    <a:pt x="570" y="264"/>
                    <a:pt x="570" y="264"/>
                    <a:pt x="570" y="264"/>
                  </a:cubicBezTo>
                  <a:cubicBezTo>
                    <a:pt x="570" y="265"/>
                    <a:pt x="570" y="265"/>
                    <a:pt x="570" y="265"/>
                  </a:cubicBezTo>
                  <a:cubicBezTo>
                    <a:pt x="571" y="266"/>
                    <a:pt x="571" y="266"/>
                    <a:pt x="571" y="266"/>
                  </a:cubicBezTo>
                  <a:cubicBezTo>
                    <a:pt x="573" y="266"/>
                    <a:pt x="573" y="266"/>
                    <a:pt x="573" y="266"/>
                  </a:cubicBezTo>
                  <a:cubicBezTo>
                    <a:pt x="573" y="268"/>
                    <a:pt x="573" y="268"/>
                    <a:pt x="573" y="268"/>
                  </a:cubicBezTo>
                  <a:cubicBezTo>
                    <a:pt x="574" y="268"/>
                    <a:pt x="574" y="268"/>
                    <a:pt x="574" y="268"/>
                  </a:cubicBezTo>
                  <a:cubicBezTo>
                    <a:pt x="574" y="267"/>
                    <a:pt x="574" y="267"/>
                    <a:pt x="574" y="267"/>
                  </a:cubicBezTo>
                  <a:cubicBezTo>
                    <a:pt x="575" y="267"/>
                    <a:pt x="575" y="267"/>
                    <a:pt x="575" y="267"/>
                  </a:cubicBezTo>
                  <a:cubicBezTo>
                    <a:pt x="576" y="269"/>
                    <a:pt x="576" y="269"/>
                    <a:pt x="576" y="269"/>
                  </a:cubicBezTo>
                  <a:cubicBezTo>
                    <a:pt x="578" y="270"/>
                    <a:pt x="578" y="270"/>
                    <a:pt x="578" y="270"/>
                  </a:cubicBezTo>
                  <a:cubicBezTo>
                    <a:pt x="578" y="271"/>
                    <a:pt x="578" y="271"/>
                    <a:pt x="578" y="271"/>
                  </a:cubicBezTo>
                  <a:cubicBezTo>
                    <a:pt x="578" y="272"/>
                    <a:pt x="578" y="272"/>
                    <a:pt x="578" y="272"/>
                  </a:cubicBezTo>
                  <a:cubicBezTo>
                    <a:pt x="578" y="273"/>
                    <a:pt x="578" y="273"/>
                    <a:pt x="578" y="273"/>
                  </a:cubicBezTo>
                  <a:cubicBezTo>
                    <a:pt x="578" y="274"/>
                    <a:pt x="578" y="274"/>
                    <a:pt x="578" y="274"/>
                  </a:cubicBezTo>
                  <a:cubicBezTo>
                    <a:pt x="577" y="276"/>
                    <a:pt x="577" y="276"/>
                    <a:pt x="577" y="276"/>
                  </a:cubicBezTo>
                  <a:cubicBezTo>
                    <a:pt x="576" y="275"/>
                    <a:pt x="576" y="275"/>
                    <a:pt x="576" y="275"/>
                  </a:cubicBezTo>
                  <a:cubicBezTo>
                    <a:pt x="574" y="275"/>
                    <a:pt x="574" y="275"/>
                    <a:pt x="574" y="275"/>
                  </a:cubicBezTo>
                  <a:cubicBezTo>
                    <a:pt x="571" y="276"/>
                    <a:pt x="571" y="276"/>
                    <a:pt x="571" y="276"/>
                  </a:cubicBezTo>
                  <a:cubicBezTo>
                    <a:pt x="569" y="278"/>
                    <a:pt x="569" y="278"/>
                    <a:pt x="569" y="278"/>
                  </a:cubicBezTo>
                  <a:cubicBezTo>
                    <a:pt x="572" y="276"/>
                    <a:pt x="572" y="276"/>
                    <a:pt x="572" y="276"/>
                  </a:cubicBezTo>
                  <a:cubicBezTo>
                    <a:pt x="575" y="276"/>
                    <a:pt x="575" y="276"/>
                    <a:pt x="575" y="276"/>
                  </a:cubicBezTo>
                  <a:cubicBezTo>
                    <a:pt x="575" y="277"/>
                    <a:pt x="575" y="277"/>
                    <a:pt x="575" y="277"/>
                  </a:cubicBezTo>
                  <a:cubicBezTo>
                    <a:pt x="574" y="278"/>
                    <a:pt x="574" y="278"/>
                    <a:pt x="574" y="278"/>
                  </a:cubicBezTo>
                  <a:cubicBezTo>
                    <a:pt x="572" y="279"/>
                    <a:pt x="572" y="279"/>
                    <a:pt x="572" y="279"/>
                  </a:cubicBezTo>
                  <a:cubicBezTo>
                    <a:pt x="570" y="282"/>
                    <a:pt x="570" y="282"/>
                    <a:pt x="570" y="282"/>
                  </a:cubicBezTo>
                  <a:cubicBezTo>
                    <a:pt x="569" y="283"/>
                    <a:pt x="569" y="283"/>
                    <a:pt x="569" y="283"/>
                  </a:cubicBezTo>
                  <a:cubicBezTo>
                    <a:pt x="568" y="283"/>
                    <a:pt x="568" y="283"/>
                    <a:pt x="568" y="283"/>
                  </a:cubicBezTo>
                  <a:cubicBezTo>
                    <a:pt x="568" y="285"/>
                    <a:pt x="568" y="285"/>
                    <a:pt x="568" y="285"/>
                  </a:cubicBezTo>
                  <a:cubicBezTo>
                    <a:pt x="568" y="285"/>
                    <a:pt x="568" y="285"/>
                    <a:pt x="568" y="285"/>
                  </a:cubicBezTo>
                  <a:cubicBezTo>
                    <a:pt x="572" y="282"/>
                    <a:pt x="572" y="282"/>
                    <a:pt x="572" y="282"/>
                  </a:cubicBezTo>
                  <a:cubicBezTo>
                    <a:pt x="573" y="280"/>
                    <a:pt x="573" y="280"/>
                    <a:pt x="573" y="280"/>
                  </a:cubicBezTo>
                  <a:cubicBezTo>
                    <a:pt x="575" y="279"/>
                    <a:pt x="575" y="279"/>
                    <a:pt x="575" y="279"/>
                  </a:cubicBezTo>
                  <a:cubicBezTo>
                    <a:pt x="577" y="277"/>
                    <a:pt x="577" y="277"/>
                    <a:pt x="577" y="277"/>
                  </a:cubicBezTo>
                  <a:cubicBezTo>
                    <a:pt x="579" y="278"/>
                    <a:pt x="579" y="278"/>
                    <a:pt x="579" y="278"/>
                  </a:cubicBezTo>
                  <a:cubicBezTo>
                    <a:pt x="580" y="278"/>
                    <a:pt x="580" y="278"/>
                    <a:pt x="580" y="278"/>
                  </a:cubicBezTo>
                  <a:cubicBezTo>
                    <a:pt x="581" y="278"/>
                    <a:pt x="581" y="278"/>
                    <a:pt x="581" y="278"/>
                  </a:cubicBezTo>
                  <a:cubicBezTo>
                    <a:pt x="581" y="280"/>
                    <a:pt x="581" y="280"/>
                    <a:pt x="581" y="280"/>
                  </a:cubicBezTo>
                  <a:cubicBezTo>
                    <a:pt x="580" y="281"/>
                    <a:pt x="580" y="281"/>
                    <a:pt x="580" y="281"/>
                  </a:cubicBezTo>
                  <a:cubicBezTo>
                    <a:pt x="580" y="282"/>
                    <a:pt x="580" y="282"/>
                    <a:pt x="580" y="282"/>
                  </a:cubicBezTo>
                  <a:cubicBezTo>
                    <a:pt x="578" y="283"/>
                    <a:pt x="578" y="283"/>
                    <a:pt x="578" y="283"/>
                  </a:cubicBezTo>
                  <a:cubicBezTo>
                    <a:pt x="577" y="285"/>
                    <a:pt x="577" y="285"/>
                    <a:pt x="577" y="285"/>
                  </a:cubicBezTo>
                  <a:cubicBezTo>
                    <a:pt x="576" y="285"/>
                    <a:pt x="576" y="285"/>
                    <a:pt x="576" y="285"/>
                  </a:cubicBezTo>
                  <a:cubicBezTo>
                    <a:pt x="575" y="284"/>
                    <a:pt x="575" y="284"/>
                    <a:pt x="575" y="284"/>
                  </a:cubicBezTo>
                  <a:cubicBezTo>
                    <a:pt x="573" y="284"/>
                    <a:pt x="573" y="284"/>
                    <a:pt x="573" y="284"/>
                  </a:cubicBezTo>
                  <a:cubicBezTo>
                    <a:pt x="572" y="285"/>
                    <a:pt x="572" y="285"/>
                    <a:pt x="572" y="285"/>
                  </a:cubicBezTo>
                  <a:cubicBezTo>
                    <a:pt x="574" y="285"/>
                    <a:pt x="574" y="285"/>
                    <a:pt x="574" y="285"/>
                  </a:cubicBezTo>
                  <a:cubicBezTo>
                    <a:pt x="574" y="286"/>
                    <a:pt x="574" y="286"/>
                    <a:pt x="574" y="286"/>
                  </a:cubicBezTo>
                  <a:cubicBezTo>
                    <a:pt x="571" y="288"/>
                    <a:pt x="571" y="288"/>
                    <a:pt x="571" y="288"/>
                  </a:cubicBezTo>
                  <a:cubicBezTo>
                    <a:pt x="573" y="288"/>
                    <a:pt x="573" y="288"/>
                    <a:pt x="573" y="288"/>
                  </a:cubicBezTo>
                  <a:cubicBezTo>
                    <a:pt x="574" y="287"/>
                    <a:pt x="574" y="287"/>
                    <a:pt x="574" y="287"/>
                  </a:cubicBezTo>
                  <a:cubicBezTo>
                    <a:pt x="575" y="287"/>
                    <a:pt x="575" y="287"/>
                    <a:pt x="575" y="287"/>
                  </a:cubicBezTo>
                  <a:cubicBezTo>
                    <a:pt x="576" y="286"/>
                    <a:pt x="576" y="286"/>
                    <a:pt x="576" y="286"/>
                  </a:cubicBezTo>
                  <a:cubicBezTo>
                    <a:pt x="577" y="287"/>
                    <a:pt x="577" y="287"/>
                    <a:pt x="577" y="287"/>
                  </a:cubicBezTo>
                  <a:cubicBezTo>
                    <a:pt x="576" y="288"/>
                    <a:pt x="576" y="288"/>
                    <a:pt x="576" y="288"/>
                  </a:cubicBezTo>
                  <a:cubicBezTo>
                    <a:pt x="574" y="288"/>
                    <a:pt x="574" y="288"/>
                    <a:pt x="574" y="288"/>
                  </a:cubicBezTo>
                  <a:cubicBezTo>
                    <a:pt x="573" y="290"/>
                    <a:pt x="573" y="290"/>
                    <a:pt x="573" y="290"/>
                  </a:cubicBezTo>
                  <a:cubicBezTo>
                    <a:pt x="574" y="289"/>
                    <a:pt x="574" y="289"/>
                    <a:pt x="574" y="289"/>
                  </a:cubicBezTo>
                  <a:cubicBezTo>
                    <a:pt x="574" y="290"/>
                    <a:pt x="574" y="290"/>
                    <a:pt x="574" y="290"/>
                  </a:cubicBezTo>
                  <a:cubicBezTo>
                    <a:pt x="573" y="291"/>
                    <a:pt x="573" y="291"/>
                    <a:pt x="573" y="291"/>
                  </a:cubicBezTo>
                  <a:cubicBezTo>
                    <a:pt x="572" y="293"/>
                    <a:pt x="572" y="293"/>
                    <a:pt x="572" y="293"/>
                  </a:cubicBezTo>
                  <a:cubicBezTo>
                    <a:pt x="570" y="294"/>
                    <a:pt x="570" y="294"/>
                    <a:pt x="570" y="294"/>
                  </a:cubicBezTo>
                  <a:cubicBezTo>
                    <a:pt x="571" y="294"/>
                    <a:pt x="571" y="294"/>
                    <a:pt x="571" y="294"/>
                  </a:cubicBezTo>
                  <a:cubicBezTo>
                    <a:pt x="573" y="293"/>
                    <a:pt x="573" y="293"/>
                    <a:pt x="573" y="293"/>
                  </a:cubicBezTo>
                  <a:cubicBezTo>
                    <a:pt x="575" y="290"/>
                    <a:pt x="575" y="290"/>
                    <a:pt x="575" y="290"/>
                  </a:cubicBezTo>
                  <a:cubicBezTo>
                    <a:pt x="576" y="289"/>
                    <a:pt x="576" y="289"/>
                    <a:pt x="576" y="289"/>
                  </a:cubicBezTo>
                  <a:cubicBezTo>
                    <a:pt x="579" y="287"/>
                    <a:pt x="579" y="287"/>
                    <a:pt x="579" y="287"/>
                  </a:cubicBezTo>
                  <a:cubicBezTo>
                    <a:pt x="579" y="287"/>
                    <a:pt x="579" y="287"/>
                    <a:pt x="579" y="287"/>
                  </a:cubicBezTo>
                  <a:cubicBezTo>
                    <a:pt x="579" y="288"/>
                    <a:pt x="579" y="288"/>
                    <a:pt x="579" y="288"/>
                  </a:cubicBezTo>
                  <a:cubicBezTo>
                    <a:pt x="581" y="288"/>
                    <a:pt x="581" y="288"/>
                    <a:pt x="581" y="288"/>
                  </a:cubicBezTo>
                  <a:cubicBezTo>
                    <a:pt x="581" y="286"/>
                    <a:pt x="581" y="286"/>
                    <a:pt x="581" y="286"/>
                  </a:cubicBezTo>
                  <a:cubicBezTo>
                    <a:pt x="583" y="285"/>
                    <a:pt x="583" y="285"/>
                    <a:pt x="583" y="285"/>
                  </a:cubicBezTo>
                  <a:cubicBezTo>
                    <a:pt x="584" y="285"/>
                    <a:pt x="584" y="285"/>
                    <a:pt x="584" y="285"/>
                  </a:cubicBezTo>
                  <a:cubicBezTo>
                    <a:pt x="584" y="286"/>
                    <a:pt x="584" y="286"/>
                    <a:pt x="584" y="286"/>
                  </a:cubicBezTo>
                  <a:cubicBezTo>
                    <a:pt x="581" y="288"/>
                    <a:pt x="581" y="288"/>
                    <a:pt x="581" y="288"/>
                  </a:cubicBezTo>
                  <a:cubicBezTo>
                    <a:pt x="578" y="290"/>
                    <a:pt x="578" y="290"/>
                    <a:pt x="578" y="290"/>
                  </a:cubicBezTo>
                  <a:cubicBezTo>
                    <a:pt x="577" y="291"/>
                    <a:pt x="577" y="291"/>
                    <a:pt x="577" y="291"/>
                  </a:cubicBezTo>
                  <a:cubicBezTo>
                    <a:pt x="577" y="292"/>
                    <a:pt x="577" y="292"/>
                    <a:pt x="577" y="292"/>
                  </a:cubicBezTo>
                  <a:cubicBezTo>
                    <a:pt x="578" y="292"/>
                    <a:pt x="578" y="292"/>
                    <a:pt x="578" y="292"/>
                  </a:cubicBezTo>
                  <a:cubicBezTo>
                    <a:pt x="577" y="293"/>
                    <a:pt x="577" y="293"/>
                    <a:pt x="577" y="293"/>
                  </a:cubicBezTo>
                  <a:cubicBezTo>
                    <a:pt x="577" y="295"/>
                    <a:pt x="577" y="295"/>
                    <a:pt x="577" y="295"/>
                  </a:cubicBezTo>
                  <a:cubicBezTo>
                    <a:pt x="577" y="295"/>
                    <a:pt x="577" y="295"/>
                    <a:pt x="577" y="295"/>
                  </a:cubicBezTo>
                  <a:cubicBezTo>
                    <a:pt x="578" y="294"/>
                    <a:pt x="578" y="294"/>
                    <a:pt x="578" y="294"/>
                  </a:cubicBezTo>
                  <a:cubicBezTo>
                    <a:pt x="579" y="292"/>
                    <a:pt x="579" y="292"/>
                    <a:pt x="579" y="292"/>
                  </a:cubicBezTo>
                  <a:cubicBezTo>
                    <a:pt x="581" y="290"/>
                    <a:pt x="581" y="290"/>
                    <a:pt x="581" y="290"/>
                  </a:cubicBezTo>
                  <a:cubicBezTo>
                    <a:pt x="583" y="289"/>
                    <a:pt x="583" y="289"/>
                    <a:pt x="583" y="289"/>
                  </a:cubicBezTo>
                  <a:cubicBezTo>
                    <a:pt x="583" y="290"/>
                    <a:pt x="583" y="290"/>
                    <a:pt x="583" y="290"/>
                  </a:cubicBezTo>
                  <a:cubicBezTo>
                    <a:pt x="583" y="291"/>
                    <a:pt x="583" y="291"/>
                    <a:pt x="583" y="291"/>
                  </a:cubicBezTo>
                  <a:cubicBezTo>
                    <a:pt x="582" y="292"/>
                    <a:pt x="582" y="292"/>
                    <a:pt x="582" y="292"/>
                  </a:cubicBezTo>
                  <a:cubicBezTo>
                    <a:pt x="580" y="294"/>
                    <a:pt x="580" y="294"/>
                    <a:pt x="580" y="294"/>
                  </a:cubicBezTo>
                  <a:cubicBezTo>
                    <a:pt x="580" y="295"/>
                    <a:pt x="580" y="295"/>
                    <a:pt x="580" y="295"/>
                  </a:cubicBezTo>
                  <a:cubicBezTo>
                    <a:pt x="578" y="298"/>
                    <a:pt x="578" y="298"/>
                    <a:pt x="578" y="298"/>
                  </a:cubicBezTo>
                  <a:cubicBezTo>
                    <a:pt x="577" y="299"/>
                    <a:pt x="577" y="299"/>
                    <a:pt x="577" y="299"/>
                  </a:cubicBezTo>
                  <a:cubicBezTo>
                    <a:pt x="578" y="299"/>
                    <a:pt x="578" y="299"/>
                    <a:pt x="578" y="299"/>
                  </a:cubicBezTo>
                  <a:cubicBezTo>
                    <a:pt x="579" y="299"/>
                    <a:pt x="579" y="299"/>
                    <a:pt x="579" y="299"/>
                  </a:cubicBezTo>
                  <a:cubicBezTo>
                    <a:pt x="580" y="297"/>
                    <a:pt x="580" y="297"/>
                    <a:pt x="580" y="297"/>
                  </a:cubicBezTo>
                  <a:cubicBezTo>
                    <a:pt x="582" y="294"/>
                    <a:pt x="582" y="294"/>
                    <a:pt x="582" y="294"/>
                  </a:cubicBezTo>
                  <a:cubicBezTo>
                    <a:pt x="583" y="294"/>
                    <a:pt x="583" y="294"/>
                    <a:pt x="583" y="294"/>
                  </a:cubicBezTo>
                  <a:cubicBezTo>
                    <a:pt x="584" y="295"/>
                    <a:pt x="584" y="295"/>
                    <a:pt x="584" y="295"/>
                  </a:cubicBezTo>
                  <a:cubicBezTo>
                    <a:pt x="584" y="295"/>
                    <a:pt x="584" y="295"/>
                    <a:pt x="584" y="295"/>
                  </a:cubicBezTo>
                  <a:cubicBezTo>
                    <a:pt x="584" y="296"/>
                    <a:pt x="584" y="296"/>
                    <a:pt x="584" y="296"/>
                  </a:cubicBezTo>
                  <a:cubicBezTo>
                    <a:pt x="583" y="297"/>
                    <a:pt x="583" y="297"/>
                    <a:pt x="583" y="297"/>
                  </a:cubicBezTo>
                  <a:cubicBezTo>
                    <a:pt x="582" y="299"/>
                    <a:pt x="582" y="299"/>
                    <a:pt x="582" y="299"/>
                  </a:cubicBezTo>
                  <a:cubicBezTo>
                    <a:pt x="581" y="301"/>
                    <a:pt x="581" y="301"/>
                    <a:pt x="581" y="301"/>
                  </a:cubicBezTo>
                  <a:cubicBezTo>
                    <a:pt x="582" y="301"/>
                    <a:pt x="582" y="301"/>
                    <a:pt x="582" y="301"/>
                  </a:cubicBezTo>
                  <a:cubicBezTo>
                    <a:pt x="583" y="300"/>
                    <a:pt x="583" y="300"/>
                    <a:pt x="583" y="300"/>
                  </a:cubicBezTo>
                  <a:cubicBezTo>
                    <a:pt x="583" y="299"/>
                    <a:pt x="583" y="299"/>
                    <a:pt x="583" y="299"/>
                  </a:cubicBezTo>
                  <a:cubicBezTo>
                    <a:pt x="584" y="297"/>
                    <a:pt x="584" y="297"/>
                    <a:pt x="584" y="297"/>
                  </a:cubicBezTo>
                  <a:cubicBezTo>
                    <a:pt x="586" y="296"/>
                    <a:pt x="586" y="296"/>
                    <a:pt x="586" y="296"/>
                  </a:cubicBezTo>
                  <a:cubicBezTo>
                    <a:pt x="586" y="295"/>
                    <a:pt x="586" y="295"/>
                    <a:pt x="586" y="295"/>
                  </a:cubicBezTo>
                  <a:cubicBezTo>
                    <a:pt x="587" y="293"/>
                    <a:pt x="587" y="293"/>
                    <a:pt x="587" y="293"/>
                  </a:cubicBezTo>
                  <a:cubicBezTo>
                    <a:pt x="588" y="292"/>
                    <a:pt x="588" y="292"/>
                    <a:pt x="588" y="292"/>
                  </a:cubicBezTo>
                  <a:cubicBezTo>
                    <a:pt x="588" y="291"/>
                    <a:pt x="588" y="291"/>
                    <a:pt x="588" y="291"/>
                  </a:cubicBezTo>
                  <a:cubicBezTo>
                    <a:pt x="589" y="290"/>
                    <a:pt x="589" y="290"/>
                    <a:pt x="589" y="290"/>
                  </a:cubicBezTo>
                  <a:cubicBezTo>
                    <a:pt x="589" y="290"/>
                    <a:pt x="589" y="290"/>
                    <a:pt x="589" y="290"/>
                  </a:cubicBezTo>
                  <a:cubicBezTo>
                    <a:pt x="590" y="289"/>
                    <a:pt x="590" y="289"/>
                    <a:pt x="590" y="289"/>
                  </a:cubicBezTo>
                  <a:cubicBezTo>
                    <a:pt x="590" y="288"/>
                    <a:pt x="590" y="288"/>
                    <a:pt x="590" y="288"/>
                  </a:cubicBezTo>
                  <a:cubicBezTo>
                    <a:pt x="591" y="287"/>
                    <a:pt x="591" y="287"/>
                    <a:pt x="591" y="287"/>
                  </a:cubicBezTo>
                  <a:cubicBezTo>
                    <a:pt x="592" y="290"/>
                    <a:pt x="592" y="290"/>
                    <a:pt x="592" y="290"/>
                  </a:cubicBezTo>
                  <a:cubicBezTo>
                    <a:pt x="594" y="291"/>
                    <a:pt x="594" y="291"/>
                    <a:pt x="594" y="291"/>
                  </a:cubicBezTo>
                  <a:cubicBezTo>
                    <a:pt x="595" y="292"/>
                    <a:pt x="595" y="292"/>
                    <a:pt x="595" y="292"/>
                  </a:cubicBezTo>
                  <a:cubicBezTo>
                    <a:pt x="595" y="294"/>
                    <a:pt x="595" y="294"/>
                    <a:pt x="595" y="294"/>
                  </a:cubicBezTo>
                  <a:cubicBezTo>
                    <a:pt x="596" y="295"/>
                    <a:pt x="596" y="295"/>
                    <a:pt x="596" y="295"/>
                  </a:cubicBezTo>
                  <a:cubicBezTo>
                    <a:pt x="597" y="297"/>
                    <a:pt x="597" y="297"/>
                    <a:pt x="597" y="297"/>
                  </a:cubicBezTo>
                  <a:cubicBezTo>
                    <a:pt x="597" y="298"/>
                    <a:pt x="597" y="298"/>
                    <a:pt x="597" y="298"/>
                  </a:cubicBezTo>
                  <a:cubicBezTo>
                    <a:pt x="596" y="299"/>
                    <a:pt x="596" y="299"/>
                    <a:pt x="596" y="299"/>
                  </a:cubicBezTo>
                  <a:cubicBezTo>
                    <a:pt x="595" y="301"/>
                    <a:pt x="595" y="301"/>
                    <a:pt x="595" y="301"/>
                  </a:cubicBezTo>
                  <a:cubicBezTo>
                    <a:pt x="594" y="301"/>
                    <a:pt x="594" y="301"/>
                    <a:pt x="594" y="301"/>
                  </a:cubicBezTo>
                  <a:cubicBezTo>
                    <a:pt x="593" y="300"/>
                    <a:pt x="593" y="300"/>
                    <a:pt x="593" y="300"/>
                  </a:cubicBezTo>
                  <a:cubicBezTo>
                    <a:pt x="591" y="299"/>
                    <a:pt x="591" y="299"/>
                    <a:pt x="591" y="299"/>
                  </a:cubicBezTo>
                  <a:cubicBezTo>
                    <a:pt x="590" y="299"/>
                    <a:pt x="590" y="299"/>
                    <a:pt x="590" y="299"/>
                  </a:cubicBezTo>
                  <a:cubicBezTo>
                    <a:pt x="589" y="300"/>
                    <a:pt x="589" y="300"/>
                    <a:pt x="589" y="300"/>
                  </a:cubicBezTo>
                  <a:cubicBezTo>
                    <a:pt x="588" y="300"/>
                    <a:pt x="588" y="300"/>
                    <a:pt x="588" y="300"/>
                  </a:cubicBezTo>
                  <a:cubicBezTo>
                    <a:pt x="588" y="302"/>
                    <a:pt x="588" y="302"/>
                    <a:pt x="588" y="302"/>
                  </a:cubicBezTo>
                  <a:cubicBezTo>
                    <a:pt x="586" y="303"/>
                    <a:pt x="586" y="303"/>
                    <a:pt x="586" y="303"/>
                  </a:cubicBezTo>
                  <a:cubicBezTo>
                    <a:pt x="585" y="303"/>
                    <a:pt x="585" y="303"/>
                    <a:pt x="585" y="303"/>
                  </a:cubicBezTo>
                  <a:cubicBezTo>
                    <a:pt x="584" y="304"/>
                    <a:pt x="584" y="304"/>
                    <a:pt x="584" y="304"/>
                  </a:cubicBezTo>
                  <a:cubicBezTo>
                    <a:pt x="586" y="303"/>
                    <a:pt x="586" y="303"/>
                    <a:pt x="586" y="303"/>
                  </a:cubicBezTo>
                  <a:cubicBezTo>
                    <a:pt x="587" y="303"/>
                    <a:pt x="587" y="303"/>
                    <a:pt x="587" y="303"/>
                  </a:cubicBezTo>
                  <a:cubicBezTo>
                    <a:pt x="588" y="304"/>
                    <a:pt x="588" y="304"/>
                    <a:pt x="588" y="304"/>
                  </a:cubicBezTo>
                  <a:cubicBezTo>
                    <a:pt x="586" y="306"/>
                    <a:pt x="586" y="306"/>
                    <a:pt x="586" y="306"/>
                  </a:cubicBezTo>
                  <a:cubicBezTo>
                    <a:pt x="585" y="307"/>
                    <a:pt x="585" y="307"/>
                    <a:pt x="585" y="307"/>
                  </a:cubicBezTo>
                  <a:cubicBezTo>
                    <a:pt x="583" y="307"/>
                    <a:pt x="583" y="307"/>
                    <a:pt x="583" y="307"/>
                  </a:cubicBezTo>
                  <a:cubicBezTo>
                    <a:pt x="585" y="307"/>
                    <a:pt x="585" y="307"/>
                    <a:pt x="585" y="307"/>
                  </a:cubicBezTo>
                  <a:cubicBezTo>
                    <a:pt x="587" y="307"/>
                    <a:pt x="587" y="307"/>
                    <a:pt x="587" y="307"/>
                  </a:cubicBezTo>
                  <a:cubicBezTo>
                    <a:pt x="589" y="306"/>
                    <a:pt x="589" y="306"/>
                    <a:pt x="589" y="306"/>
                  </a:cubicBezTo>
                  <a:cubicBezTo>
                    <a:pt x="590" y="307"/>
                    <a:pt x="590" y="307"/>
                    <a:pt x="590" y="307"/>
                  </a:cubicBezTo>
                  <a:cubicBezTo>
                    <a:pt x="592" y="305"/>
                    <a:pt x="592" y="305"/>
                    <a:pt x="592" y="305"/>
                  </a:cubicBezTo>
                  <a:cubicBezTo>
                    <a:pt x="593" y="305"/>
                    <a:pt x="593" y="305"/>
                    <a:pt x="593" y="305"/>
                  </a:cubicBezTo>
                  <a:cubicBezTo>
                    <a:pt x="594" y="306"/>
                    <a:pt x="594" y="306"/>
                    <a:pt x="594" y="306"/>
                  </a:cubicBezTo>
                  <a:cubicBezTo>
                    <a:pt x="594" y="307"/>
                    <a:pt x="594" y="307"/>
                    <a:pt x="594" y="307"/>
                  </a:cubicBezTo>
                  <a:cubicBezTo>
                    <a:pt x="594" y="308"/>
                    <a:pt x="594" y="308"/>
                    <a:pt x="594" y="308"/>
                  </a:cubicBezTo>
                  <a:cubicBezTo>
                    <a:pt x="595" y="307"/>
                    <a:pt x="595" y="307"/>
                    <a:pt x="595" y="307"/>
                  </a:cubicBezTo>
                  <a:cubicBezTo>
                    <a:pt x="595" y="305"/>
                    <a:pt x="595" y="305"/>
                    <a:pt x="595" y="305"/>
                  </a:cubicBezTo>
                  <a:cubicBezTo>
                    <a:pt x="595" y="304"/>
                    <a:pt x="595" y="304"/>
                    <a:pt x="595" y="304"/>
                  </a:cubicBezTo>
                  <a:cubicBezTo>
                    <a:pt x="596" y="302"/>
                    <a:pt x="596" y="302"/>
                    <a:pt x="596" y="302"/>
                  </a:cubicBezTo>
                  <a:cubicBezTo>
                    <a:pt x="599" y="301"/>
                    <a:pt x="599" y="301"/>
                    <a:pt x="599" y="301"/>
                  </a:cubicBezTo>
                  <a:cubicBezTo>
                    <a:pt x="599" y="302"/>
                    <a:pt x="599" y="302"/>
                    <a:pt x="599" y="302"/>
                  </a:cubicBezTo>
                  <a:cubicBezTo>
                    <a:pt x="599" y="303"/>
                    <a:pt x="599" y="303"/>
                    <a:pt x="599" y="303"/>
                  </a:cubicBezTo>
                  <a:cubicBezTo>
                    <a:pt x="599" y="304"/>
                    <a:pt x="599" y="304"/>
                    <a:pt x="599" y="304"/>
                  </a:cubicBezTo>
                  <a:cubicBezTo>
                    <a:pt x="598" y="306"/>
                    <a:pt x="598" y="306"/>
                    <a:pt x="598" y="306"/>
                  </a:cubicBezTo>
                  <a:cubicBezTo>
                    <a:pt x="597" y="308"/>
                    <a:pt x="597" y="308"/>
                    <a:pt x="597" y="308"/>
                  </a:cubicBezTo>
                  <a:cubicBezTo>
                    <a:pt x="595" y="308"/>
                    <a:pt x="595" y="308"/>
                    <a:pt x="595" y="308"/>
                  </a:cubicBezTo>
                  <a:cubicBezTo>
                    <a:pt x="594" y="310"/>
                    <a:pt x="594" y="310"/>
                    <a:pt x="594" y="310"/>
                  </a:cubicBezTo>
                  <a:cubicBezTo>
                    <a:pt x="594" y="310"/>
                    <a:pt x="594" y="310"/>
                    <a:pt x="594" y="310"/>
                  </a:cubicBezTo>
                  <a:cubicBezTo>
                    <a:pt x="592" y="310"/>
                    <a:pt x="592" y="310"/>
                    <a:pt x="592" y="310"/>
                  </a:cubicBezTo>
                  <a:cubicBezTo>
                    <a:pt x="591" y="310"/>
                    <a:pt x="591" y="310"/>
                    <a:pt x="591" y="310"/>
                  </a:cubicBezTo>
                  <a:cubicBezTo>
                    <a:pt x="590" y="310"/>
                    <a:pt x="590" y="310"/>
                    <a:pt x="590" y="310"/>
                  </a:cubicBezTo>
                  <a:cubicBezTo>
                    <a:pt x="589" y="311"/>
                    <a:pt x="589" y="311"/>
                    <a:pt x="589" y="311"/>
                  </a:cubicBezTo>
                  <a:cubicBezTo>
                    <a:pt x="589" y="312"/>
                    <a:pt x="589" y="312"/>
                    <a:pt x="589" y="312"/>
                  </a:cubicBezTo>
                  <a:cubicBezTo>
                    <a:pt x="587" y="314"/>
                    <a:pt x="587" y="314"/>
                    <a:pt x="587" y="314"/>
                  </a:cubicBezTo>
                  <a:cubicBezTo>
                    <a:pt x="587" y="315"/>
                    <a:pt x="587" y="315"/>
                    <a:pt x="587" y="315"/>
                  </a:cubicBezTo>
                  <a:cubicBezTo>
                    <a:pt x="587" y="316"/>
                    <a:pt x="587" y="316"/>
                    <a:pt x="587" y="316"/>
                  </a:cubicBezTo>
                  <a:cubicBezTo>
                    <a:pt x="587" y="316"/>
                    <a:pt x="587" y="316"/>
                    <a:pt x="587" y="316"/>
                  </a:cubicBezTo>
                  <a:cubicBezTo>
                    <a:pt x="589" y="313"/>
                    <a:pt x="589" y="313"/>
                    <a:pt x="589" y="313"/>
                  </a:cubicBezTo>
                  <a:cubicBezTo>
                    <a:pt x="591" y="311"/>
                    <a:pt x="591" y="311"/>
                    <a:pt x="591" y="311"/>
                  </a:cubicBezTo>
                  <a:cubicBezTo>
                    <a:pt x="592" y="311"/>
                    <a:pt x="592" y="311"/>
                    <a:pt x="592" y="311"/>
                  </a:cubicBezTo>
                  <a:cubicBezTo>
                    <a:pt x="592" y="311"/>
                    <a:pt x="592" y="311"/>
                    <a:pt x="592" y="311"/>
                  </a:cubicBezTo>
                  <a:cubicBezTo>
                    <a:pt x="593" y="311"/>
                    <a:pt x="593" y="311"/>
                    <a:pt x="593" y="311"/>
                  </a:cubicBezTo>
                  <a:cubicBezTo>
                    <a:pt x="593" y="312"/>
                    <a:pt x="593" y="312"/>
                    <a:pt x="593" y="312"/>
                  </a:cubicBezTo>
                  <a:cubicBezTo>
                    <a:pt x="592" y="313"/>
                    <a:pt x="592" y="313"/>
                    <a:pt x="592" y="313"/>
                  </a:cubicBezTo>
                  <a:cubicBezTo>
                    <a:pt x="591" y="315"/>
                    <a:pt x="591" y="315"/>
                    <a:pt x="591" y="315"/>
                  </a:cubicBezTo>
                  <a:cubicBezTo>
                    <a:pt x="589" y="317"/>
                    <a:pt x="589" y="317"/>
                    <a:pt x="589" y="317"/>
                  </a:cubicBezTo>
                  <a:cubicBezTo>
                    <a:pt x="588" y="318"/>
                    <a:pt x="588" y="318"/>
                    <a:pt x="588" y="318"/>
                  </a:cubicBezTo>
                  <a:cubicBezTo>
                    <a:pt x="588" y="319"/>
                    <a:pt x="588" y="319"/>
                    <a:pt x="588" y="319"/>
                  </a:cubicBezTo>
                  <a:cubicBezTo>
                    <a:pt x="590" y="317"/>
                    <a:pt x="590" y="317"/>
                    <a:pt x="590" y="317"/>
                  </a:cubicBezTo>
                  <a:cubicBezTo>
                    <a:pt x="593" y="314"/>
                    <a:pt x="593" y="314"/>
                    <a:pt x="593" y="314"/>
                  </a:cubicBezTo>
                  <a:cubicBezTo>
                    <a:pt x="595" y="311"/>
                    <a:pt x="595" y="311"/>
                    <a:pt x="595" y="311"/>
                  </a:cubicBezTo>
                  <a:cubicBezTo>
                    <a:pt x="595" y="310"/>
                    <a:pt x="595" y="310"/>
                    <a:pt x="595" y="310"/>
                  </a:cubicBezTo>
                  <a:cubicBezTo>
                    <a:pt x="595" y="309"/>
                    <a:pt x="595" y="309"/>
                    <a:pt x="595" y="309"/>
                  </a:cubicBezTo>
                  <a:cubicBezTo>
                    <a:pt x="596" y="309"/>
                    <a:pt x="596" y="309"/>
                    <a:pt x="596" y="309"/>
                  </a:cubicBezTo>
                  <a:cubicBezTo>
                    <a:pt x="599" y="308"/>
                    <a:pt x="599" y="308"/>
                    <a:pt x="599" y="308"/>
                  </a:cubicBezTo>
                  <a:cubicBezTo>
                    <a:pt x="601" y="307"/>
                    <a:pt x="601" y="307"/>
                    <a:pt x="601" y="307"/>
                  </a:cubicBezTo>
                  <a:cubicBezTo>
                    <a:pt x="602" y="306"/>
                    <a:pt x="602" y="306"/>
                    <a:pt x="602" y="306"/>
                  </a:cubicBezTo>
                  <a:cubicBezTo>
                    <a:pt x="603" y="307"/>
                    <a:pt x="603" y="307"/>
                    <a:pt x="603" y="307"/>
                  </a:cubicBezTo>
                  <a:cubicBezTo>
                    <a:pt x="602" y="308"/>
                    <a:pt x="602" y="308"/>
                    <a:pt x="602" y="308"/>
                  </a:cubicBezTo>
                  <a:cubicBezTo>
                    <a:pt x="600" y="310"/>
                    <a:pt x="600" y="310"/>
                    <a:pt x="600" y="310"/>
                  </a:cubicBezTo>
                  <a:cubicBezTo>
                    <a:pt x="598" y="310"/>
                    <a:pt x="598" y="310"/>
                    <a:pt x="598" y="310"/>
                  </a:cubicBezTo>
                  <a:cubicBezTo>
                    <a:pt x="597" y="311"/>
                    <a:pt x="597" y="311"/>
                    <a:pt x="597" y="311"/>
                  </a:cubicBezTo>
                  <a:cubicBezTo>
                    <a:pt x="597" y="312"/>
                    <a:pt x="597" y="312"/>
                    <a:pt x="597" y="312"/>
                  </a:cubicBezTo>
                  <a:cubicBezTo>
                    <a:pt x="598" y="312"/>
                    <a:pt x="598" y="312"/>
                    <a:pt x="598" y="312"/>
                  </a:cubicBezTo>
                  <a:cubicBezTo>
                    <a:pt x="599" y="311"/>
                    <a:pt x="599" y="311"/>
                    <a:pt x="599" y="311"/>
                  </a:cubicBezTo>
                  <a:cubicBezTo>
                    <a:pt x="600" y="311"/>
                    <a:pt x="600" y="311"/>
                    <a:pt x="600" y="311"/>
                  </a:cubicBezTo>
                  <a:cubicBezTo>
                    <a:pt x="602" y="310"/>
                    <a:pt x="602" y="310"/>
                    <a:pt x="602" y="310"/>
                  </a:cubicBezTo>
                  <a:cubicBezTo>
                    <a:pt x="603" y="309"/>
                    <a:pt x="603" y="309"/>
                    <a:pt x="603" y="309"/>
                  </a:cubicBezTo>
                  <a:cubicBezTo>
                    <a:pt x="604" y="309"/>
                    <a:pt x="604" y="309"/>
                    <a:pt x="604" y="309"/>
                  </a:cubicBezTo>
                  <a:cubicBezTo>
                    <a:pt x="605" y="308"/>
                    <a:pt x="605" y="308"/>
                    <a:pt x="605" y="308"/>
                  </a:cubicBezTo>
                  <a:cubicBezTo>
                    <a:pt x="607" y="308"/>
                    <a:pt x="607" y="308"/>
                    <a:pt x="607" y="308"/>
                  </a:cubicBezTo>
                  <a:cubicBezTo>
                    <a:pt x="607" y="309"/>
                    <a:pt x="607" y="309"/>
                    <a:pt x="607" y="309"/>
                  </a:cubicBezTo>
                  <a:cubicBezTo>
                    <a:pt x="609" y="312"/>
                    <a:pt x="609" y="312"/>
                    <a:pt x="609" y="312"/>
                  </a:cubicBezTo>
                  <a:cubicBezTo>
                    <a:pt x="610" y="313"/>
                    <a:pt x="610" y="313"/>
                    <a:pt x="610" y="313"/>
                  </a:cubicBezTo>
                  <a:cubicBezTo>
                    <a:pt x="611" y="314"/>
                    <a:pt x="611" y="314"/>
                    <a:pt x="611" y="314"/>
                  </a:cubicBezTo>
                  <a:cubicBezTo>
                    <a:pt x="612" y="315"/>
                    <a:pt x="612" y="315"/>
                    <a:pt x="612" y="315"/>
                  </a:cubicBezTo>
                  <a:cubicBezTo>
                    <a:pt x="612" y="316"/>
                    <a:pt x="612" y="316"/>
                    <a:pt x="612" y="316"/>
                  </a:cubicBezTo>
                  <a:cubicBezTo>
                    <a:pt x="610" y="318"/>
                    <a:pt x="610" y="318"/>
                    <a:pt x="610" y="318"/>
                  </a:cubicBezTo>
                  <a:cubicBezTo>
                    <a:pt x="609" y="317"/>
                    <a:pt x="609" y="317"/>
                    <a:pt x="609" y="317"/>
                  </a:cubicBezTo>
                  <a:cubicBezTo>
                    <a:pt x="609" y="316"/>
                    <a:pt x="609" y="316"/>
                    <a:pt x="609" y="316"/>
                  </a:cubicBezTo>
                  <a:cubicBezTo>
                    <a:pt x="608" y="316"/>
                    <a:pt x="608" y="316"/>
                    <a:pt x="608" y="316"/>
                  </a:cubicBezTo>
                  <a:cubicBezTo>
                    <a:pt x="608" y="317"/>
                    <a:pt x="608" y="317"/>
                    <a:pt x="608" y="317"/>
                  </a:cubicBezTo>
                  <a:cubicBezTo>
                    <a:pt x="607" y="318"/>
                    <a:pt x="607" y="318"/>
                    <a:pt x="607" y="318"/>
                  </a:cubicBezTo>
                  <a:cubicBezTo>
                    <a:pt x="606" y="319"/>
                    <a:pt x="606" y="319"/>
                    <a:pt x="606" y="319"/>
                  </a:cubicBezTo>
                  <a:cubicBezTo>
                    <a:pt x="603" y="319"/>
                    <a:pt x="603" y="319"/>
                    <a:pt x="603" y="319"/>
                  </a:cubicBezTo>
                  <a:cubicBezTo>
                    <a:pt x="602" y="320"/>
                    <a:pt x="602" y="320"/>
                    <a:pt x="602" y="320"/>
                  </a:cubicBezTo>
                  <a:cubicBezTo>
                    <a:pt x="600" y="319"/>
                    <a:pt x="600" y="319"/>
                    <a:pt x="600" y="319"/>
                  </a:cubicBezTo>
                  <a:cubicBezTo>
                    <a:pt x="598" y="321"/>
                    <a:pt x="598" y="321"/>
                    <a:pt x="598" y="321"/>
                  </a:cubicBezTo>
                  <a:cubicBezTo>
                    <a:pt x="596" y="321"/>
                    <a:pt x="596" y="321"/>
                    <a:pt x="596" y="321"/>
                  </a:cubicBezTo>
                  <a:cubicBezTo>
                    <a:pt x="594" y="323"/>
                    <a:pt x="594" y="323"/>
                    <a:pt x="594" y="323"/>
                  </a:cubicBezTo>
                  <a:cubicBezTo>
                    <a:pt x="596" y="322"/>
                    <a:pt x="596" y="322"/>
                    <a:pt x="596" y="322"/>
                  </a:cubicBezTo>
                  <a:cubicBezTo>
                    <a:pt x="596" y="323"/>
                    <a:pt x="596" y="323"/>
                    <a:pt x="596" y="323"/>
                  </a:cubicBezTo>
                  <a:cubicBezTo>
                    <a:pt x="596" y="324"/>
                    <a:pt x="596" y="324"/>
                    <a:pt x="596" y="324"/>
                  </a:cubicBezTo>
                  <a:cubicBezTo>
                    <a:pt x="594" y="324"/>
                    <a:pt x="594" y="324"/>
                    <a:pt x="594" y="324"/>
                  </a:cubicBezTo>
                  <a:cubicBezTo>
                    <a:pt x="593" y="325"/>
                    <a:pt x="593" y="325"/>
                    <a:pt x="593" y="325"/>
                  </a:cubicBezTo>
                  <a:cubicBezTo>
                    <a:pt x="596" y="325"/>
                    <a:pt x="596" y="325"/>
                    <a:pt x="596" y="325"/>
                  </a:cubicBezTo>
                  <a:cubicBezTo>
                    <a:pt x="598" y="323"/>
                    <a:pt x="598" y="323"/>
                    <a:pt x="598" y="323"/>
                  </a:cubicBezTo>
                  <a:cubicBezTo>
                    <a:pt x="600" y="321"/>
                    <a:pt x="600" y="321"/>
                    <a:pt x="600" y="321"/>
                  </a:cubicBezTo>
                  <a:cubicBezTo>
                    <a:pt x="602" y="321"/>
                    <a:pt x="602" y="321"/>
                    <a:pt x="602" y="321"/>
                  </a:cubicBezTo>
                  <a:cubicBezTo>
                    <a:pt x="603" y="321"/>
                    <a:pt x="603" y="321"/>
                    <a:pt x="603" y="321"/>
                  </a:cubicBezTo>
                  <a:cubicBezTo>
                    <a:pt x="605" y="321"/>
                    <a:pt x="605" y="321"/>
                    <a:pt x="605" y="321"/>
                  </a:cubicBezTo>
                  <a:cubicBezTo>
                    <a:pt x="606" y="321"/>
                    <a:pt x="606" y="321"/>
                    <a:pt x="606" y="321"/>
                  </a:cubicBezTo>
                  <a:cubicBezTo>
                    <a:pt x="606" y="321"/>
                    <a:pt x="606" y="321"/>
                    <a:pt x="606" y="321"/>
                  </a:cubicBezTo>
                  <a:cubicBezTo>
                    <a:pt x="606" y="323"/>
                    <a:pt x="606" y="323"/>
                    <a:pt x="606" y="323"/>
                  </a:cubicBezTo>
                  <a:cubicBezTo>
                    <a:pt x="605" y="324"/>
                    <a:pt x="605" y="324"/>
                    <a:pt x="605" y="324"/>
                  </a:cubicBezTo>
                  <a:cubicBezTo>
                    <a:pt x="603" y="325"/>
                    <a:pt x="603" y="325"/>
                    <a:pt x="603" y="325"/>
                  </a:cubicBezTo>
                  <a:cubicBezTo>
                    <a:pt x="602" y="325"/>
                    <a:pt x="602" y="325"/>
                    <a:pt x="602" y="325"/>
                  </a:cubicBezTo>
                  <a:cubicBezTo>
                    <a:pt x="601" y="325"/>
                    <a:pt x="601" y="325"/>
                    <a:pt x="601" y="325"/>
                  </a:cubicBezTo>
                  <a:cubicBezTo>
                    <a:pt x="600" y="327"/>
                    <a:pt x="600" y="327"/>
                    <a:pt x="600" y="327"/>
                  </a:cubicBezTo>
                  <a:cubicBezTo>
                    <a:pt x="598" y="327"/>
                    <a:pt x="598" y="327"/>
                    <a:pt x="598" y="327"/>
                  </a:cubicBezTo>
                  <a:cubicBezTo>
                    <a:pt x="597" y="327"/>
                    <a:pt x="597" y="327"/>
                    <a:pt x="597" y="327"/>
                  </a:cubicBezTo>
                  <a:cubicBezTo>
                    <a:pt x="596" y="327"/>
                    <a:pt x="596" y="327"/>
                    <a:pt x="596" y="327"/>
                  </a:cubicBezTo>
                  <a:cubicBezTo>
                    <a:pt x="595" y="329"/>
                    <a:pt x="595" y="329"/>
                    <a:pt x="595" y="329"/>
                  </a:cubicBezTo>
                  <a:cubicBezTo>
                    <a:pt x="595" y="328"/>
                    <a:pt x="595" y="328"/>
                    <a:pt x="595" y="328"/>
                  </a:cubicBezTo>
                  <a:cubicBezTo>
                    <a:pt x="597" y="328"/>
                    <a:pt x="597" y="328"/>
                    <a:pt x="597" y="328"/>
                  </a:cubicBezTo>
                  <a:cubicBezTo>
                    <a:pt x="598" y="328"/>
                    <a:pt x="598" y="328"/>
                    <a:pt x="598" y="328"/>
                  </a:cubicBezTo>
                  <a:cubicBezTo>
                    <a:pt x="599" y="329"/>
                    <a:pt x="599" y="329"/>
                    <a:pt x="599" y="329"/>
                  </a:cubicBezTo>
                  <a:cubicBezTo>
                    <a:pt x="601" y="327"/>
                    <a:pt x="601" y="327"/>
                    <a:pt x="601" y="327"/>
                  </a:cubicBezTo>
                  <a:cubicBezTo>
                    <a:pt x="602" y="326"/>
                    <a:pt x="602" y="326"/>
                    <a:pt x="602" y="326"/>
                  </a:cubicBezTo>
                  <a:cubicBezTo>
                    <a:pt x="603" y="325"/>
                    <a:pt x="603" y="325"/>
                    <a:pt x="603" y="325"/>
                  </a:cubicBezTo>
                  <a:cubicBezTo>
                    <a:pt x="605" y="326"/>
                    <a:pt x="605" y="326"/>
                    <a:pt x="605" y="326"/>
                  </a:cubicBezTo>
                  <a:cubicBezTo>
                    <a:pt x="606" y="326"/>
                    <a:pt x="606" y="326"/>
                    <a:pt x="606" y="326"/>
                  </a:cubicBezTo>
                  <a:cubicBezTo>
                    <a:pt x="607" y="325"/>
                    <a:pt x="607" y="325"/>
                    <a:pt x="607" y="325"/>
                  </a:cubicBezTo>
                  <a:cubicBezTo>
                    <a:pt x="609" y="324"/>
                    <a:pt x="609" y="324"/>
                    <a:pt x="609" y="324"/>
                  </a:cubicBezTo>
                  <a:cubicBezTo>
                    <a:pt x="609" y="323"/>
                    <a:pt x="609" y="323"/>
                    <a:pt x="609" y="323"/>
                  </a:cubicBezTo>
                  <a:cubicBezTo>
                    <a:pt x="609" y="322"/>
                    <a:pt x="609" y="322"/>
                    <a:pt x="609" y="322"/>
                  </a:cubicBezTo>
                  <a:cubicBezTo>
                    <a:pt x="609" y="322"/>
                    <a:pt x="609" y="322"/>
                    <a:pt x="609" y="322"/>
                  </a:cubicBezTo>
                  <a:cubicBezTo>
                    <a:pt x="610" y="320"/>
                    <a:pt x="610" y="320"/>
                    <a:pt x="610" y="320"/>
                  </a:cubicBezTo>
                  <a:cubicBezTo>
                    <a:pt x="610" y="319"/>
                    <a:pt x="610" y="319"/>
                    <a:pt x="610" y="319"/>
                  </a:cubicBezTo>
                  <a:cubicBezTo>
                    <a:pt x="611" y="319"/>
                    <a:pt x="611" y="319"/>
                    <a:pt x="611" y="319"/>
                  </a:cubicBezTo>
                  <a:cubicBezTo>
                    <a:pt x="611" y="319"/>
                    <a:pt x="611" y="319"/>
                    <a:pt x="611" y="319"/>
                  </a:cubicBezTo>
                  <a:cubicBezTo>
                    <a:pt x="612" y="319"/>
                    <a:pt x="612" y="319"/>
                    <a:pt x="612" y="319"/>
                  </a:cubicBezTo>
                  <a:cubicBezTo>
                    <a:pt x="613" y="321"/>
                    <a:pt x="613" y="321"/>
                    <a:pt x="613" y="321"/>
                  </a:cubicBezTo>
                  <a:cubicBezTo>
                    <a:pt x="614" y="324"/>
                    <a:pt x="614" y="324"/>
                    <a:pt x="614" y="324"/>
                  </a:cubicBezTo>
                  <a:cubicBezTo>
                    <a:pt x="615" y="327"/>
                    <a:pt x="615" y="327"/>
                    <a:pt x="615" y="327"/>
                  </a:cubicBezTo>
                  <a:cubicBezTo>
                    <a:pt x="616" y="328"/>
                    <a:pt x="616" y="328"/>
                    <a:pt x="616" y="328"/>
                  </a:cubicBezTo>
                  <a:cubicBezTo>
                    <a:pt x="615" y="329"/>
                    <a:pt x="615" y="329"/>
                    <a:pt x="615" y="329"/>
                  </a:cubicBezTo>
                  <a:cubicBezTo>
                    <a:pt x="615" y="330"/>
                    <a:pt x="615" y="330"/>
                    <a:pt x="615" y="330"/>
                  </a:cubicBezTo>
                  <a:cubicBezTo>
                    <a:pt x="613" y="330"/>
                    <a:pt x="613" y="330"/>
                    <a:pt x="613" y="330"/>
                  </a:cubicBezTo>
                  <a:cubicBezTo>
                    <a:pt x="612" y="329"/>
                    <a:pt x="612" y="329"/>
                    <a:pt x="612" y="329"/>
                  </a:cubicBezTo>
                  <a:cubicBezTo>
                    <a:pt x="609" y="329"/>
                    <a:pt x="609" y="329"/>
                    <a:pt x="609" y="329"/>
                  </a:cubicBezTo>
                  <a:cubicBezTo>
                    <a:pt x="608" y="330"/>
                    <a:pt x="608" y="330"/>
                    <a:pt x="608" y="330"/>
                  </a:cubicBezTo>
                  <a:cubicBezTo>
                    <a:pt x="606" y="331"/>
                    <a:pt x="606" y="331"/>
                    <a:pt x="606" y="331"/>
                  </a:cubicBezTo>
                  <a:cubicBezTo>
                    <a:pt x="605" y="331"/>
                    <a:pt x="605" y="331"/>
                    <a:pt x="605" y="331"/>
                  </a:cubicBezTo>
                  <a:cubicBezTo>
                    <a:pt x="605" y="330"/>
                    <a:pt x="605" y="330"/>
                    <a:pt x="605" y="330"/>
                  </a:cubicBezTo>
                  <a:cubicBezTo>
                    <a:pt x="604" y="331"/>
                    <a:pt x="604" y="331"/>
                    <a:pt x="604" y="331"/>
                  </a:cubicBezTo>
                  <a:cubicBezTo>
                    <a:pt x="602" y="332"/>
                    <a:pt x="602" y="332"/>
                    <a:pt x="602" y="332"/>
                  </a:cubicBezTo>
                  <a:cubicBezTo>
                    <a:pt x="600" y="332"/>
                    <a:pt x="600" y="332"/>
                    <a:pt x="600" y="332"/>
                  </a:cubicBezTo>
                  <a:cubicBezTo>
                    <a:pt x="601" y="332"/>
                    <a:pt x="601" y="332"/>
                    <a:pt x="601" y="332"/>
                  </a:cubicBezTo>
                  <a:cubicBezTo>
                    <a:pt x="604" y="332"/>
                    <a:pt x="604" y="332"/>
                    <a:pt x="604" y="332"/>
                  </a:cubicBezTo>
                  <a:cubicBezTo>
                    <a:pt x="606" y="332"/>
                    <a:pt x="606" y="332"/>
                    <a:pt x="606" y="332"/>
                  </a:cubicBezTo>
                  <a:cubicBezTo>
                    <a:pt x="608" y="335"/>
                    <a:pt x="608" y="335"/>
                    <a:pt x="608" y="335"/>
                  </a:cubicBezTo>
                  <a:cubicBezTo>
                    <a:pt x="609" y="335"/>
                    <a:pt x="609" y="335"/>
                    <a:pt x="609" y="335"/>
                  </a:cubicBezTo>
                  <a:cubicBezTo>
                    <a:pt x="610" y="335"/>
                    <a:pt x="610" y="335"/>
                    <a:pt x="610" y="335"/>
                  </a:cubicBezTo>
                  <a:cubicBezTo>
                    <a:pt x="611" y="335"/>
                    <a:pt x="611" y="335"/>
                    <a:pt x="611" y="335"/>
                  </a:cubicBezTo>
                  <a:cubicBezTo>
                    <a:pt x="612" y="335"/>
                    <a:pt x="612" y="335"/>
                    <a:pt x="612" y="335"/>
                  </a:cubicBezTo>
                  <a:cubicBezTo>
                    <a:pt x="613" y="336"/>
                    <a:pt x="613" y="336"/>
                    <a:pt x="613" y="336"/>
                  </a:cubicBezTo>
                  <a:cubicBezTo>
                    <a:pt x="615" y="337"/>
                    <a:pt x="615" y="337"/>
                    <a:pt x="615" y="337"/>
                  </a:cubicBezTo>
                  <a:cubicBezTo>
                    <a:pt x="615" y="338"/>
                    <a:pt x="615" y="338"/>
                    <a:pt x="615" y="338"/>
                  </a:cubicBezTo>
                  <a:cubicBezTo>
                    <a:pt x="616" y="339"/>
                    <a:pt x="616" y="339"/>
                    <a:pt x="616" y="339"/>
                  </a:cubicBezTo>
                  <a:cubicBezTo>
                    <a:pt x="616" y="341"/>
                    <a:pt x="616" y="341"/>
                    <a:pt x="616" y="341"/>
                  </a:cubicBezTo>
                  <a:cubicBezTo>
                    <a:pt x="615" y="342"/>
                    <a:pt x="615" y="342"/>
                    <a:pt x="615" y="342"/>
                  </a:cubicBezTo>
                  <a:cubicBezTo>
                    <a:pt x="614" y="342"/>
                    <a:pt x="614" y="342"/>
                    <a:pt x="614" y="342"/>
                  </a:cubicBezTo>
                  <a:cubicBezTo>
                    <a:pt x="613" y="340"/>
                    <a:pt x="613" y="340"/>
                    <a:pt x="613" y="340"/>
                  </a:cubicBezTo>
                  <a:cubicBezTo>
                    <a:pt x="613" y="341"/>
                    <a:pt x="613" y="341"/>
                    <a:pt x="613" y="341"/>
                  </a:cubicBezTo>
                  <a:cubicBezTo>
                    <a:pt x="612" y="341"/>
                    <a:pt x="612" y="341"/>
                    <a:pt x="612" y="341"/>
                  </a:cubicBezTo>
                  <a:cubicBezTo>
                    <a:pt x="611" y="341"/>
                    <a:pt x="611" y="341"/>
                    <a:pt x="611" y="341"/>
                  </a:cubicBezTo>
                  <a:cubicBezTo>
                    <a:pt x="611" y="340"/>
                    <a:pt x="611" y="340"/>
                    <a:pt x="611" y="340"/>
                  </a:cubicBezTo>
                  <a:cubicBezTo>
                    <a:pt x="610" y="341"/>
                    <a:pt x="610" y="341"/>
                    <a:pt x="610" y="341"/>
                  </a:cubicBezTo>
                  <a:cubicBezTo>
                    <a:pt x="609" y="340"/>
                    <a:pt x="609" y="340"/>
                    <a:pt x="609" y="340"/>
                  </a:cubicBezTo>
                  <a:cubicBezTo>
                    <a:pt x="607" y="338"/>
                    <a:pt x="607" y="338"/>
                    <a:pt x="607" y="338"/>
                  </a:cubicBezTo>
                  <a:cubicBezTo>
                    <a:pt x="606" y="338"/>
                    <a:pt x="606" y="338"/>
                    <a:pt x="606" y="338"/>
                  </a:cubicBezTo>
                  <a:cubicBezTo>
                    <a:pt x="605" y="338"/>
                    <a:pt x="605" y="338"/>
                    <a:pt x="605" y="338"/>
                  </a:cubicBezTo>
                  <a:cubicBezTo>
                    <a:pt x="603" y="338"/>
                    <a:pt x="603" y="338"/>
                    <a:pt x="603" y="338"/>
                  </a:cubicBezTo>
                  <a:cubicBezTo>
                    <a:pt x="602" y="337"/>
                    <a:pt x="602" y="337"/>
                    <a:pt x="602" y="337"/>
                  </a:cubicBezTo>
                  <a:cubicBezTo>
                    <a:pt x="602" y="338"/>
                    <a:pt x="602" y="338"/>
                    <a:pt x="602" y="338"/>
                  </a:cubicBezTo>
                  <a:cubicBezTo>
                    <a:pt x="604" y="339"/>
                    <a:pt x="604" y="339"/>
                    <a:pt x="604" y="339"/>
                  </a:cubicBezTo>
                  <a:cubicBezTo>
                    <a:pt x="605" y="339"/>
                    <a:pt x="605" y="339"/>
                    <a:pt x="605" y="339"/>
                  </a:cubicBezTo>
                  <a:cubicBezTo>
                    <a:pt x="605" y="340"/>
                    <a:pt x="605" y="340"/>
                    <a:pt x="605" y="340"/>
                  </a:cubicBezTo>
                  <a:cubicBezTo>
                    <a:pt x="603" y="340"/>
                    <a:pt x="603" y="340"/>
                    <a:pt x="603" y="340"/>
                  </a:cubicBezTo>
                  <a:cubicBezTo>
                    <a:pt x="602" y="340"/>
                    <a:pt x="602" y="340"/>
                    <a:pt x="602" y="340"/>
                  </a:cubicBezTo>
                  <a:cubicBezTo>
                    <a:pt x="600" y="340"/>
                    <a:pt x="600" y="340"/>
                    <a:pt x="600" y="340"/>
                  </a:cubicBezTo>
                  <a:cubicBezTo>
                    <a:pt x="599" y="341"/>
                    <a:pt x="599" y="341"/>
                    <a:pt x="599" y="341"/>
                  </a:cubicBezTo>
                  <a:cubicBezTo>
                    <a:pt x="599" y="342"/>
                    <a:pt x="599" y="342"/>
                    <a:pt x="599" y="342"/>
                  </a:cubicBezTo>
                  <a:cubicBezTo>
                    <a:pt x="600" y="342"/>
                    <a:pt x="600" y="342"/>
                    <a:pt x="600" y="342"/>
                  </a:cubicBezTo>
                  <a:cubicBezTo>
                    <a:pt x="600" y="341"/>
                    <a:pt x="600" y="341"/>
                    <a:pt x="600" y="341"/>
                  </a:cubicBezTo>
                  <a:cubicBezTo>
                    <a:pt x="602" y="342"/>
                    <a:pt x="602" y="342"/>
                    <a:pt x="602" y="342"/>
                  </a:cubicBezTo>
                  <a:cubicBezTo>
                    <a:pt x="604" y="341"/>
                    <a:pt x="604" y="341"/>
                    <a:pt x="604" y="341"/>
                  </a:cubicBezTo>
                  <a:cubicBezTo>
                    <a:pt x="605" y="341"/>
                    <a:pt x="605" y="341"/>
                    <a:pt x="605" y="341"/>
                  </a:cubicBezTo>
                  <a:cubicBezTo>
                    <a:pt x="606" y="342"/>
                    <a:pt x="606" y="342"/>
                    <a:pt x="606" y="342"/>
                  </a:cubicBezTo>
                  <a:cubicBezTo>
                    <a:pt x="606" y="342"/>
                    <a:pt x="606" y="342"/>
                    <a:pt x="606" y="342"/>
                  </a:cubicBezTo>
                  <a:cubicBezTo>
                    <a:pt x="607" y="343"/>
                    <a:pt x="607" y="343"/>
                    <a:pt x="607" y="343"/>
                  </a:cubicBezTo>
                  <a:cubicBezTo>
                    <a:pt x="607" y="343"/>
                    <a:pt x="607" y="343"/>
                    <a:pt x="607" y="343"/>
                  </a:cubicBezTo>
                  <a:cubicBezTo>
                    <a:pt x="607" y="344"/>
                    <a:pt x="607" y="344"/>
                    <a:pt x="607" y="344"/>
                  </a:cubicBezTo>
                  <a:cubicBezTo>
                    <a:pt x="605" y="344"/>
                    <a:pt x="605" y="344"/>
                    <a:pt x="605" y="344"/>
                  </a:cubicBezTo>
                  <a:cubicBezTo>
                    <a:pt x="604" y="344"/>
                    <a:pt x="604" y="344"/>
                    <a:pt x="604" y="344"/>
                  </a:cubicBezTo>
                  <a:cubicBezTo>
                    <a:pt x="604" y="344"/>
                    <a:pt x="604" y="344"/>
                    <a:pt x="604" y="344"/>
                  </a:cubicBezTo>
                  <a:cubicBezTo>
                    <a:pt x="603" y="343"/>
                    <a:pt x="603" y="343"/>
                    <a:pt x="603" y="343"/>
                  </a:cubicBezTo>
                  <a:cubicBezTo>
                    <a:pt x="602" y="343"/>
                    <a:pt x="602" y="343"/>
                    <a:pt x="602" y="343"/>
                  </a:cubicBezTo>
                  <a:cubicBezTo>
                    <a:pt x="602" y="344"/>
                    <a:pt x="602" y="344"/>
                    <a:pt x="602" y="344"/>
                  </a:cubicBezTo>
                  <a:cubicBezTo>
                    <a:pt x="603" y="345"/>
                    <a:pt x="603" y="345"/>
                    <a:pt x="603" y="345"/>
                  </a:cubicBezTo>
                  <a:cubicBezTo>
                    <a:pt x="604" y="345"/>
                    <a:pt x="604" y="345"/>
                    <a:pt x="604" y="345"/>
                  </a:cubicBezTo>
                  <a:cubicBezTo>
                    <a:pt x="605" y="346"/>
                    <a:pt x="605" y="346"/>
                    <a:pt x="605" y="346"/>
                  </a:cubicBezTo>
                  <a:cubicBezTo>
                    <a:pt x="605" y="347"/>
                    <a:pt x="605" y="347"/>
                    <a:pt x="605" y="347"/>
                  </a:cubicBezTo>
                  <a:cubicBezTo>
                    <a:pt x="606" y="348"/>
                    <a:pt x="606" y="348"/>
                    <a:pt x="606" y="348"/>
                  </a:cubicBezTo>
                  <a:cubicBezTo>
                    <a:pt x="605" y="348"/>
                    <a:pt x="605" y="348"/>
                    <a:pt x="605" y="348"/>
                  </a:cubicBezTo>
                  <a:cubicBezTo>
                    <a:pt x="601" y="347"/>
                    <a:pt x="601" y="347"/>
                    <a:pt x="601" y="347"/>
                  </a:cubicBezTo>
                  <a:cubicBezTo>
                    <a:pt x="599" y="347"/>
                    <a:pt x="599" y="347"/>
                    <a:pt x="599" y="347"/>
                  </a:cubicBezTo>
                  <a:cubicBezTo>
                    <a:pt x="596" y="346"/>
                    <a:pt x="596" y="346"/>
                    <a:pt x="596" y="346"/>
                  </a:cubicBezTo>
                  <a:cubicBezTo>
                    <a:pt x="595" y="346"/>
                    <a:pt x="595" y="346"/>
                    <a:pt x="595" y="346"/>
                  </a:cubicBezTo>
                  <a:cubicBezTo>
                    <a:pt x="595" y="346"/>
                    <a:pt x="595" y="346"/>
                    <a:pt x="595" y="346"/>
                  </a:cubicBezTo>
                  <a:cubicBezTo>
                    <a:pt x="597" y="347"/>
                    <a:pt x="597" y="347"/>
                    <a:pt x="597" y="347"/>
                  </a:cubicBezTo>
                  <a:cubicBezTo>
                    <a:pt x="601" y="349"/>
                    <a:pt x="601" y="349"/>
                    <a:pt x="601" y="349"/>
                  </a:cubicBezTo>
                  <a:cubicBezTo>
                    <a:pt x="602" y="350"/>
                    <a:pt x="602" y="350"/>
                    <a:pt x="602" y="350"/>
                  </a:cubicBezTo>
                  <a:cubicBezTo>
                    <a:pt x="601" y="350"/>
                    <a:pt x="601" y="350"/>
                    <a:pt x="601" y="350"/>
                  </a:cubicBezTo>
                  <a:cubicBezTo>
                    <a:pt x="598" y="349"/>
                    <a:pt x="598" y="349"/>
                    <a:pt x="598" y="349"/>
                  </a:cubicBezTo>
                  <a:cubicBezTo>
                    <a:pt x="598" y="349"/>
                    <a:pt x="598" y="349"/>
                    <a:pt x="598" y="349"/>
                  </a:cubicBezTo>
                  <a:cubicBezTo>
                    <a:pt x="597" y="350"/>
                    <a:pt x="597" y="350"/>
                    <a:pt x="597" y="350"/>
                  </a:cubicBezTo>
                  <a:cubicBezTo>
                    <a:pt x="598" y="350"/>
                    <a:pt x="598" y="350"/>
                    <a:pt x="598" y="350"/>
                  </a:cubicBezTo>
                  <a:cubicBezTo>
                    <a:pt x="598" y="351"/>
                    <a:pt x="598" y="351"/>
                    <a:pt x="598" y="351"/>
                  </a:cubicBezTo>
                  <a:cubicBezTo>
                    <a:pt x="599" y="351"/>
                    <a:pt x="599" y="351"/>
                    <a:pt x="599" y="351"/>
                  </a:cubicBezTo>
                  <a:cubicBezTo>
                    <a:pt x="600" y="351"/>
                    <a:pt x="600" y="351"/>
                    <a:pt x="600" y="351"/>
                  </a:cubicBezTo>
                  <a:cubicBezTo>
                    <a:pt x="601" y="351"/>
                    <a:pt x="601" y="351"/>
                    <a:pt x="601" y="351"/>
                  </a:cubicBezTo>
                  <a:cubicBezTo>
                    <a:pt x="601" y="353"/>
                    <a:pt x="601" y="353"/>
                    <a:pt x="601" y="353"/>
                  </a:cubicBezTo>
                  <a:cubicBezTo>
                    <a:pt x="601" y="353"/>
                    <a:pt x="601" y="353"/>
                    <a:pt x="601" y="353"/>
                  </a:cubicBezTo>
                  <a:cubicBezTo>
                    <a:pt x="602" y="353"/>
                    <a:pt x="602" y="353"/>
                    <a:pt x="602" y="353"/>
                  </a:cubicBezTo>
                  <a:cubicBezTo>
                    <a:pt x="602" y="352"/>
                    <a:pt x="602" y="352"/>
                    <a:pt x="602" y="352"/>
                  </a:cubicBezTo>
                  <a:cubicBezTo>
                    <a:pt x="604" y="352"/>
                    <a:pt x="604" y="352"/>
                    <a:pt x="604" y="352"/>
                  </a:cubicBezTo>
                  <a:cubicBezTo>
                    <a:pt x="604" y="353"/>
                    <a:pt x="604" y="353"/>
                    <a:pt x="604" y="353"/>
                  </a:cubicBezTo>
                  <a:cubicBezTo>
                    <a:pt x="603" y="354"/>
                    <a:pt x="603" y="354"/>
                    <a:pt x="603" y="354"/>
                  </a:cubicBezTo>
                  <a:cubicBezTo>
                    <a:pt x="603" y="354"/>
                    <a:pt x="603" y="354"/>
                    <a:pt x="603" y="354"/>
                  </a:cubicBezTo>
                  <a:cubicBezTo>
                    <a:pt x="604" y="354"/>
                    <a:pt x="604" y="354"/>
                    <a:pt x="604" y="354"/>
                  </a:cubicBezTo>
                  <a:cubicBezTo>
                    <a:pt x="604" y="353"/>
                    <a:pt x="604" y="353"/>
                    <a:pt x="604" y="353"/>
                  </a:cubicBezTo>
                  <a:cubicBezTo>
                    <a:pt x="605" y="353"/>
                    <a:pt x="605" y="353"/>
                    <a:pt x="605" y="353"/>
                  </a:cubicBezTo>
                  <a:cubicBezTo>
                    <a:pt x="607" y="354"/>
                    <a:pt x="607" y="354"/>
                    <a:pt x="607" y="354"/>
                  </a:cubicBezTo>
                  <a:cubicBezTo>
                    <a:pt x="608" y="354"/>
                    <a:pt x="608" y="354"/>
                    <a:pt x="608" y="354"/>
                  </a:cubicBezTo>
                  <a:cubicBezTo>
                    <a:pt x="610" y="354"/>
                    <a:pt x="610" y="354"/>
                    <a:pt x="610" y="354"/>
                  </a:cubicBezTo>
                  <a:cubicBezTo>
                    <a:pt x="609" y="355"/>
                    <a:pt x="609" y="355"/>
                    <a:pt x="609" y="355"/>
                  </a:cubicBezTo>
                  <a:cubicBezTo>
                    <a:pt x="609" y="356"/>
                    <a:pt x="609" y="356"/>
                    <a:pt x="609" y="356"/>
                  </a:cubicBezTo>
                  <a:cubicBezTo>
                    <a:pt x="607" y="356"/>
                    <a:pt x="607" y="356"/>
                    <a:pt x="607" y="356"/>
                  </a:cubicBezTo>
                  <a:cubicBezTo>
                    <a:pt x="607" y="355"/>
                    <a:pt x="607" y="355"/>
                    <a:pt x="607" y="355"/>
                  </a:cubicBezTo>
                  <a:cubicBezTo>
                    <a:pt x="605" y="355"/>
                    <a:pt x="605" y="355"/>
                    <a:pt x="605" y="355"/>
                  </a:cubicBezTo>
                  <a:cubicBezTo>
                    <a:pt x="602" y="357"/>
                    <a:pt x="602" y="357"/>
                    <a:pt x="602" y="357"/>
                  </a:cubicBezTo>
                  <a:cubicBezTo>
                    <a:pt x="602" y="358"/>
                    <a:pt x="602" y="358"/>
                    <a:pt x="602" y="358"/>
                  </a:cubicBezTo>
                  <a:cubicBezTo>
                    <a:pt x="603" y="357"/>
                    <a:pt x="603" y="357"/>
                    <a:pt x="603" y="357"/>
                  </a:cubicBezTo>
                  <a:cubicBezTo>
                    <a:pt x="605" y="357"/>
                    <a:pt x="605" y="357"/>
                    <a:pt x="605" y="357"/>
                  </a:cubicBezTo>
                  <a:cubicBezTo>
                    <a:pt x="607" y="357"/>
                    <a:pt x="607" y="357"/>
                    <a:pt x="607" y="357"/>
                  </a:cubicBezTo>
                  <a:cubicBezTo>
                    <a:pt x="605" y="357"/>
                    <a:pt x="605" y="357"/>
                    <a:pt x="605" y="357"/>
                  </a:cubicBezTo>
                  <a:cubicBezTo>
                    <a:pt x="605" y="358"/>
                    <a:pt x="605" y="358"/>
                    <a:pt x="605" y="358"/>
                  </a:cubicBezTo>
                  <a:cubicBezTo>
                    <a:pt x="606" y="358"/>
                    <a:pt x="606" y="358"/>
                    <a:pt x="606" y="358"/>
                  </a:cubicBezTo>
                  <a:cubicBezTo>
                    <a:pt x="608" y="358"/>
                    <a:pt x="608" y="358"/>
                    <a:pt x="608" y="358"/>
                  </a:cubicBezTo>
                  <a:cubicBezTo>
                    <a:pt x="609" y="359"/>
                    <a:pt x="609" y="359"/>
                    <a:pt x="609" y="359"/>
                  </a:cubicBezTo>
                  <a:cubicBezTo>
                    <a:pt x="608" y="359"/>
                    <a:pt x="608" y="359"/>
                    <a:pt x="608" y="359"/>
                  </a:cubicBezTo>
                  <a:cubicBezTo>
                    <a:pt x="610" y="360"/>
                    <a:pt x="610" y="360"/>
                    <a:pt x="610" y="360"/>
                  </a:cubicBezTo>
                  <a:cubicBezTo>
                    <a:pt x="610" y="361"/>
                    <a:pt x="610" y="361"/>
                    <a:pt x="610" y="361"/>
                  </a:cubicBezTo>
                  <a:cubicBezTo>
                    <a:pt x="610" y="362"/>
                    <a:pt x="610" y="362"/>
                    <a:pt x="610" y="362"/>
                  </a:cubicBezTo>
                  <a:cubicBezTo>
                    <a:pt x="609" y="364"/>
                    <a:pt x="609" y="364"/>
                    <a:pt x="609" y="364"/>
                  </a:cubicBezTo>
                  <a:cubicBezTo>
                    <a:pt x="609" y="365"/>
                    <a:pt x="609" y="365"/>
                    <a:pt x="609" y="365"/>
                  </a:cubicBezTo>
                  <a:cubicBezTo>
                    <a:pt x="610" y="364"/>
                    <a:pt x="610" y="364"/>
                    <a:pt x="610" y="364"/>
                  </a:cubicBezTo>
                  <a:cubicBezTo>
                    <a:pt x="610" y="363"/>
                    <a:pt x="610" y="363"/>
                    <a:pt x="610" y="363"/>
                  </a:cubicBezTo>
                  <a:cubicBezTo>
                    <a:pt x="611" y="362"/>
                    <a:pt x="611" y="362"/>
                    <a:pt x="611" y="362"/>
                  </a:cubicBezTo>
                  <a:cubicBezTo>
                    <a:pt x="612" y="362"/>
                    <a:pt x="612" y="362"/>
                    <a:pt x="612" y="362"/>
                  </a:cubicBezTo>
                  <a:cubicBezTo>
                    <a:pt x="613" y="363"/>
                    <a:pt x="613" y="363"/>
                    <a:pt x="613" y="363"/>
                  </a:cubicBezTo>
                  <a:cubicBezTo>
                    <a:pt x="612" y="364"/>
                    <a:pt x="612" y="364"/>
                    <a:pt x="612" y="364"/>
                  </a:cubicBezTo>
                  <a:cubicBezTo>
                    <a:pt x="610" y="367"/>
                    <a:pt x="610" y="367"/>
                    <a:pt x="610" y="367"/>
                  </a:cubicBezTo>
                  <a:cubicBezTo>
                    <a:pt x="610" y="369"/>
                    <a:pt x="610" y="369"/>
                    <a:pt x="610" y="369"/>
                  </a:cubicBezTo>
                  <a:cubicBezTo>
                    <a:pt x="610" y="370"/>
                    <a:pt x="610" y="370"/>
                    <a:pt x="610" y="370"/>
                  </a:cubicBezTo>
                  <a:cubicBezTo>
                    <a:pt x="610" y="369"/>
                    <a:pt x="610" y="369"/>
                    <a:pt x="610" y="369"/>
                  </a:cubicBezTo>
                  <a:cubicBezTo>
                    <a:pt x="612" y="367"/>
                    <a:pt x="612" y="367"/>
                    <a:pt x="612" y="367"/>
                  </a:cubicBezTo>
                  <a:cubicBezTo>
                    <a:pt x="612" y="366"/>
                    <a:pt x="612" y="366"/>
                    <a:pt x="612" y="366"/>
                  </a:cubicBezTo>
                  <a:cubicBezTo>
                    <a:pt x="612" y="365"/>
                    <a:pt x="612" y="365"/>
                    <a:pt x="612" y="365"/>
                  </a:cubicBezTo>
                  <a:cubicBezTo>
                    <a:pt x="614" y="364"/>
                    <a:pt x="614" y="364"/>
                    <a:pt x="614" y="364"/>
                  </a:cubicBezTo>
                  <a:cubicBezTo>
                    <a:pt x="614" y="364"/>
                    <a:pt x="614" y="364"/>
                    <a:pt x="614" y="364"/>
                  </a:cubicBezTo>
                  <a:cubicBezTo>
                    <a:pt x="614" y="363"/>
                    <a:pt x="614" y="363"/>
                    <a:pt x="614" y="363"/>
                  </a:cubicBezTo>
                  <a:cubicBezTo>
                    <a:pt x="616" y="362"/>
                    <a:pt x="616" y="362"/>
                    <a:pt x="616" y="362"/>
                  </a:cubicBezTo>
                  <a:cubicBezTo>
                    <a:pt x="616" y="362"/>
                    <a:pt x="616" y="362"/>
                    <a:pt x="616" y="362"/>
                  </a:cubicBezTo>
                  <a:cubicBezTo>
                    <a:pt x="616" y="363"/>
                    <a:pt x="616" y="363"/>
                    <a:pt x="616" y="363"/>
                  </a:cubicBezTo>
                  <a:cubicBezTo>
                    <a:pt x="614" y="366"/>
                    <a:pt x="614" y="366"/>
                    <a:pt x="614" y="366"/>
                  </a:cubicBezTo>
                  <a:cubicBezTo>
                    <a:pt x="613" y="367"/>
                    <a:pt x="613" y="367"/>
                    <a:pt x="613" y="367"/>
                  </a:cubicBezTo>
                  <a:cubicBezTo>
                    <a:pt x="613" y="368"/>
                    <a:pt x="613" y="368"/>
                    <a:pt x="613" y="368"/>
                  </a:cubicBezTo>
                  <a:cubicBezTo>
                    <a:pt x="614" y="370"/>
                    <a:pt x="614" y="370"/>
                    <a:pt x="614" y="370"/>
                  </a:cubicBezTo>
                  <a:cubicBezTo>
                    <a:pt x="614" y="369"/>
                    <a:pt x="614" y="369"/>
                    <a:pt x="614" y="369"/>
                  </a:cubicBezTo>
                  <a:cubicBezTo>
                    <a:pt x="614" y="368"/>
                    <a:pt x="614" y="368"/>
                    <a:pt x="614" y="368"/>
                  </a:cubicBezTo>
                  <a:cubicBezTo>
                    <a:pt x="614" y="367"/>
                    <a:pt x="614" y="367"/>
                    <a:pt x="614" y="367"/>
                  </a:cubicBezTo>
                  <a:cubicBezTo>
                    <a:pt x="615" y="366"/>
                    <a:pt x="615" y="366"/>
                    <a:pt x="615" y="366"/>
                  </a:cubicBezTo>
                  <a:cubicBezTo>
                    <a:pt x="616" y="365"/>
                    <a:pt x="616" y="365"/>
                    <a:pt x="616" y="365"/>
                  </a:cubicBezTo>
                  <a:cubicBezTo>
                    <a:pt x="618" y="363"/>
                    <a:pt x="618" y="363"/>
                    <a:pt x="618" y="363"/>
                  </a:cubicBezTo>
                  <a:cubicBezTo>
                    <a:pt x="620" y="362"/>
                    <a:pt x="620" y="362"/>
                    <a:pt x="620" y="362"/>
                  </a:cubicBezTo>
                  <a:cubicBezTo>
                    <a:pt x="620" y="363"/>
                    <a:pt x="620" y="363"/>
                    <a:pt x="620" y="363"/>
                  </a:cubicBezTo>
                  <a:cubicBezTo>
                    <a:pt x="620" y="364"/>
                    <a:pt x="620" y="364"/>
                    <a:pt x="620" y="364"/>
                  </a:cubicBezTo>
                  <a:cubicBezTo>
                    <a:pt x="619" y="365"/>
                    <a:pt x="619" y="365"/>
                    <a:pt x="619" y="365"/>
                  </a:cubicBezTo>
                  <a:cubicBezTo>
                    <a:pt x="617" y="366"/>
                    <a:pt x="617" y="366"/>
                    <a:pt x="617" y="366"/>
                  </a:cubicBezTo>
                  <a:cubicBezTo>
                    <a:pt x="617" y="367"/>
                    <a:pt x="617" y="367"/>
                    <a:pt x="617" y="367"/>
                  </a:cubicBezTo>
                  <a:cubicBezTo>
                    <a:pt x="616" y="368"/>
                    <a:pt x="616" y="368"/>
                    <a:pt x="616" y="368"/>
                  </a:cubicBezTo>
                  <a:cubicBezTo>
                    <a:pt x="617" y="369"/>
                    <a:pt x="617" y="369"/>
                    <a:pt x="617" y="369"/>
                  </a:cubicBezTo>
                  <a:cubicBezTo>
                    <a:pt x="617" y="368"/>
                    <a:pt x="617" y="368"/>
                    <a:pt x="617" y="368"/>
                  </a:cubicBezTo>
                  <a:cubicBezTo>
                    <a:pt x="618" y="369"/>
                    <a:pt x="618" y="369"/>
                    <a:pt x="618" y="369"/>
                  </a:cubicBezTo>
                  <a:cubicBezTo>
                    <a:pt x="619" y="368"/>
                    <a:pt x="619" y="368"/>
                    <a:pt x="619" y="368"/>
                  </a:cubicBezTo>
                  <a:cubicBezTo>
                    <a:pt x="621" y="367"/>
                    <a:pt x="621" y="367"/>
                    <a:pt x="621" y="367"/>
                  </a:cubicBezTo>
                  <a:cubicBezTo>
                    <a:pt x="622" y="368"/>
                    <a:pt x="622" y="368"/>
                    <a:pt x="622" y="368"/>
                  </a:cubicBezTo>
                  <a:cubicBezTo>
                    <a:pt x="622" y="370"/>
                    <a:pt x="622" y="370"/>
                    <a:pt x="622" y="370"/>
                  </a:cubicBezTo>
                  <a:cubicBezTo>
                    <a:pt x="622" y="371"/>
                    <a:pt x="622" y="371"/>
                    <a:pt x="622" y="371"/>
                  </a:cubicBezTo>
                  <a:cubicBezTo>
                    <a:pt x="621" y="372"/>
                    <a:pt x="621" y="372"/>
                    <a:pt x="621" y="372"/>
                  </a:cubicBezTo>
                  <a:cubicBezTo>
                    <a:pt x="621" y="373"/>
                    <a:pt x="621" y="373"/>
                    <a:pt x="621" y="373"/>
                  </a:cubicBezTo>
                  <a:cubicBezTo>
                    <a:pt x="622" y="373"/>
                    <a:pt x="622" y="373"/>
                    <a:pt x="622" y="373"/>
                  </a:cubicBezTo>
                  <a:cubicBezTo>
                    <a:pt x="623" y="374"/>
                    <a:pt x="623" y="374"/>
                    <a:pt x="623" y="374"/>
                  </a:cubicBezTo>
                  <a:cubicBezTo>
                    <a:pt x="621" y="375"/>
                    <a:pt x="621" y="375"/>
                    <a:pt x="621" y="375"/>
                  </a:cubicBezTo>
                  <a:cubicBezTo>
                    <a:pt x="620" y="374"/>
                    <a:pt x="620" y="374"/>
                    <a:pt x="620" y="374"/>
                  </a:cubicBezTo>
                  <a:cubicBezTo>
                    <a:pt x="621" y="375"/>
                    <a:pt x="621" y="375"/>
                    <a:pt x="621" y="375"/>
                  </a:cubicBezTo>
                  <a:cubicBezTo>
                    <a:pt x="623" y="376"/>
                    <a:pt x="623" y="376"/>
                    <a:pt x="623" y="376"/>
                  </a:cubicBezTo>
                  <a:cubicBezTo>
                    <a:pt x="619" y="377"/>
                    <a:pt x="619" y="377"/>
                    <a:pt x="619" y="377"/>
                  </a:cubicBezTo>
                  <a:cubicBezTo>
                    <a:pt x="618" y="376"/>
                    <a:pt x="618" y="376"/>
                    <a:pt x="618" y="376"/>
                  </a:cubicBezTo>
                  <a:cubicBezTo>
                    <a:pt x="619" y="377"/>
                    <a:pt x="619" y="377"/>
                    <a:pt x="619" y="377"/>
                  </a:cubicBezTo>
                  <a:cubicBezTo>
                    <a:pt x="620" y="377"/>
                    <a:pt x="620" y="377"/>
                    <a:pt x="620" y="377"/>
                  </a:cubicBezTo>
                  <a:cubicBezTo>
                    <a:pt x="623" y="378"/>
                    <a:pt x="623" y="378"/>
                    <a:pt x="623" y="378"/>
                  </a:cubicBezTo>
                  <a:cubicBezTo>
                    <a:pt x="623" y="377"/>
                    <a:pt x="623" y="377"/>
                    <a:pt x="623" y="377"/>
                  </a:cubicBezTo>
                  <a:cubicBezTo>
                    <a:pt x="625" y="377"/>
                    <a:pt x="625" y="377"/>
                    <a:pt x="625" y="377"/>
                  </a:cubicBezTo>
                  <a:cubicBezTo>
                    <a:pt x="625" y="377"/>
                    <a:pt x="625" y="377"/>
                    <a:pt x="625" y="377"/>
                  </a:cubicBezTo>
                  <a:cubicBezTo>
                    <a:pt x="624" y="378"/>
                    <a:pt x="624" y="378"/>
                    <a:pt x="624" y="378"/>
                  </a:cubicBezTo>
                  <a:cubicBezTo>
                    <a:pt x="623" y="380"/>
                    <a:pt x="623" y="380"/>
                    <a:pt x="623" y="380"/>
                  </a:cubicBezTo>
                  <a:cubicBezTo>
                    <a:pt x="625" y="379"/>
                    <a:pt x="625" y="379"/>
                    <a:pt x="625" y="379"/>
                  </a:cubicBezTo>
                  <a:cubicBezTo>
                    <a:pt x="626" y="378"/>
                    <a:pt x="626" y="378"/>
                    <a:pt x="626" y="378"/>
                  </a:cubicBezTo>
                  <a:cubicBezTo>
                    <a:pt x="627" y="377"/>
                    <a:pt x="627" y="377"/>
                    <a:pt x="627" y="377"/>
                  </a:cubicBezTo>
                  <a:cubicBezTo>
                    <a:pt x="629" y="376"/>
                    <a:pt x="629" y="376"/>
                    <a:pt x="629" y="376"/>
                  </a:cubicBezTo>
                  <a:cubicBezTo>
                    <a:pt x="630" y="376"/>
                    <a:pt x="630" y="376"/>
                    <a:pt x="630" y="376"/>
                  </a:cubicBezTo>
                  <a:cubicBezTo>
                    <a:pt x="630" y="377"/>
                    <a:pt x="630" y="377"/>
                    <a:pt x="630" y="377"/>
                  </a:cubicBezTo>
                  <a:cubicBezTo>
                    <a:pt x="629" y="378"/>
                    <a:pt x="629" y="378"/>
                    <a:pt x="629" y="378"/>
                  </a:cubicBezTo>
                  <a:cubicBezTo>
                    <a:pt x="628" y="378"/>
                    <a:pt x="628" y="378"/>
                    <a:pt x="628" y="378"/>
                  </a:cubicBezTo>
                  <a:cubicBezTo>
                    <a:pt x="627" y="379"/>
                    <a:pt x="627" y="379"/>
                    <a:pt x="627" y="379"/>
                  </a:cubicBezTo>
                  <a:cubicBezTo>
                    <a:pt x="626" y="381"/>
                    <a:pt x="626" y="381"/>
                    <a:pt x="626" y="381"/>
                  </a:cubicBezTo>
                  <a:cubicBezTo>
                    <a:pt x="624" y="382"/>
                    <a:pt x="624" y="382"/>
                    <a:pt x="624" y="382"/>
                  </a:cubicBezTo>
                  <a:cubicBezTo>
                    <a:pt x="624" y="383"/>
                    <a:pt x="624" y="383"/>
                    <a:pt x="624" y="383"/>
                  </a:cubicBezTo>
                  <a:cubicBezTo>
                    <a:pt x="624" y="385"/>
                    <a:pt x="624" y="385"/>
                    <a:pt x="624" y="385"/>
                  </a:cubicBezTo>
                  <a:cubicBezTo>
                    <a:pt x="625" y="385"/>
                    <a:pt x="625" y="385"/>
                    <a:pt x="625" y="385"/>
                  </a:cubicBezTo>
                  <a:cubicBezTo>
                    <a:pt x="626" y="383"/>
                    <a:pt x="626" y="383"/>
                    <a:pt x="626" y="383"/>
                  </a:cubicBezTo>
                  <a:cubicBezTo>
                    <a:pt x="626" y="383"/>
                    <a:pt x="626" y="383"/>
                    <a:pt x="626" y="383"/>
                  </a:cubicBezTo>
                  <a:cubicBezTo>
                    <a:pt x="628" y="381"/>
                    <a:pt x="628" y="381"/>
                    <a:pt x="628" y="381"/>
                  </a:cubicBezTo>
                  <a:cubicBezTo>
                    <a:pt x="629" y="380"/>
                    <a:pt x="629" y="380"/>
                    <a:pt x="629" y="380"/>
                  </a:cubicBezTo>
                  <a:cubicBezTo>
                    <a:pt x="629" y="381"/>
                    <a:pt x="629" y="381"/>
                    <a:pt x="629" y="381"/>
                  </a:cubicBezTo>
                  <a:cubicBezTo>
                    <a:pt x="628" y="383"/>
                    <a:pt x="628" y="383"/>
                    <a:pt x="628" y="383"/>
                  </a:cubicBezTo>
                  <a:cubicBezTo>
                    <a:pt x="628" y="385"/>
                    <a:pt x="628" y="385"/>
                    <a:pt x="628" y="385"/>
                  </a:cubicBezTo>
                  <a:cubicBezTo>
                    <a:pt x="627" y="386"/>
                    <a:pt x="627" y="386"/>
                    <a:pt x="627" y="386"/>
                  </a:cubicBezTo>
                  <a:cubicBezTo>
                    <a:pt x="628" y="385"/>
                    <a:pt x="628" y="385"/>
                    <a:pt x="628" y="385"/>
                  </a:cubicBezTo>
                  <a:cubicBezTo>
                    <a:pt x="629" y="383"/>
                    <a:pt x="629" y="383"/>
                    <a:pt x="629" y="383"/>
                  </a:cubicBezTo>
                  <a:cubicBezTo>
                    <a:pt x="629" y="382"/>
                    <a:pt x="629" y="382"/>
                    <a:pt x="629" y="382"/>
                  </a:cubicBezTo>
                  <a:cubicBezTo>
                    <a:pt x="630" y="382"/>
                    <a:pt x="630" y="382"/>
                    <a:pt x="630" y="382"/>
                  </a:cubicBezTo>
                  <a:cubicBezTo>
                    <a:pt x="631" y="382"/>
                    <a:pt x="631" y="382"/>
                    <a:pt x="631" y="382"/>
                  </a:cubicBezTo>
                  <a:cubicBezTo>
                    <a:pt x="631" y="385"/>
                    <a:pt x="631" y="385"/>
                    <a:pt x="631" y="385"/>
                  </a:cubicBezTo>
                  <a:cubicBezTo>
                    <a:pt x="632" y="385"/>
                    <a:pt x="632" y="385"/>
                    <a:pt x="632" y="385"/>
                  </a:cubicBezTo>
                  <a:cubicBezTo>
                    <a:pt x="632" y="385"/>
                    <a:pt x="632" y="385"/>
                    <a:pt x="632" y="385"/>
                  </a:cubicBezTo>
                  <a:cubicBezTo>
                    <a:pt x="632" y="384"/>
                    <a:pt x="632" y="384"/>
                    <a:pt x="632" y="384"/>
                  </a:cubicBezTo>
                  <a:cubicBezTo>
                    <a:pt x="633" y="382"/>
                    <a:pt x="633" y="382"/>
                    <a:pt x="633" y="382"/>
                  </a:cubicBezTo>
                  <a:cubicBezTo>
                    <a:pt x="635" y="381"/>
                    <a:pt x="635" y="381"/>
                    <a:pt x="635" y="381"/>
                  </a:cubicBezTo>
                  <a:cubicBezTo>
                    <a:pt x="635" y="382"/>
                    <a:pt x="635" y="382"/>
                    <a:pt x="635" y="382"/>
                  </a:cubicBezTo>
                  <a:cubicBezTo>
                    <a:pt x="634" y="383"/>
                    <a:pt x="634" y="383"/>
                    <a:pt x="634" y="383"/>
                  </a:cubicBezTo>
                  <a:cubicBezTo>
                    <a:pt x="635" y="383"/>
                    <a:pt x="635" y="383"/>
                    <a:pt x="635" y="383"/>
                  </a:cubicBezTo>
                  <a:cubicBezTo>
                    <a:pt x="636" y="383"/>
                    <a:pt x="636" y="383"/>
                    <a:pt x="636" y="383"/>
                  </a:cubicBezTo>
                  <a:cubicBezTo>
                    <a:pt x="637" y="384"/>
                    <a:pt x="637" y="384"/>
                    <a:pt x="637" y="384"/>
                  </a:cubicBezTo>
                  <a:cubicBezTo>
                    <a:pt x="637" y="386"/>
                    <a:pt x="637" y="386"/>
                    <a:pt x="637" y="386"/>
                  </a:cubicBezTo>
                  <a:cubicBezTo>
                    <a:pt x="638" y="386"/>
                    <a:pt x="638" y="386"/>
                    <a:pt x="638" y="386"/>
                  </a:cubicBezTo>
                  <a:cubicBezTo>
                    <a:pt x="639" y="387"/>
                    <a:pt x="639" y="387"/>
                    <a:pt x="639" y="387"/>
                  </a:cubicBezTo>
                  <a:cubicBezTo>
                    <a:pt x="639" y="388"/>
                    <a:pt x="639" y="388"/>
                    <a:pt x="639" y="388"/>
                  </a:cubicBezTo>
                  <a:cubicBezTo>
                    <a:pt x="640" y="389"/>
                    <a:pt x="640" y="389"/>
                    <a:pt x="640" y="389"/>
                  </a:cubicBezTo>
                  <a:cubicBezTo>
                    <a:pt x="640" y="390"/>
                    <a:pt x="640" y="390"/>
                    <a:pt x="640" y="390"/>
                  </a:cubicBezTo>
                  <a:cubicBezTo>
                    <a:pt x="640" y="390"/>
                    <a:pt x="640" y="390"/>
                    <a:pt x="640" y="390"/>
                  </a:cubicBezTo>
                  <a:cubicBezTo>
                    <a:pt x="639" y="391"/>
                    <a:pt x="639" y="391"/>
                    <a:pt x="639" y="391"/>
                  </a:cubicBezTo>
                  <a:cubicBezTo>
                    <a:pt x="637" y="391"/>
                    <a:pt x="637" y="391"/>
                    <a:pt x="637" y="391"/>
                  </a:cubicBezTo>
                  <a:cubicBezTo>
                    <a:pt x="637" y="390"/>
                    <a:pt x="637" y="390"/>
                    <a:pt x="637" y="390"/>
                  </a:cubicBezTo>
                  <a:cubicBezTo>
                    <a:pt x="636" y="388"/>
                    <a:pt x="636" y="388"/>
                    <a:pt x="636" y="388"/>
                  </a:cubicBezTo>
                  <a:cubicBezTo>
                    <a:pt x="635" y="388"/>
                    <a:pt x="635" y="388"/>
                    <a:pt x="635" y="388"/>
                  </a:cubicBezTo>
                  <a:cubicBezTo>
                    <a:pt x="635" y="388"/>
                    <a:pt x="635" y="388"/>
                    <a:pt x="635" y="388"/>
                  </a:cubicBezTo>
                  <a:cubicBezTo>
                    <a:pt x="634" y="388"/>
                    <a:pt x="634" y="388"/>
                    <a:pt x="634" y="388"/>
                  </a:cubicBezTo>
                  <a:cubicBezTo>
                    <a:pt x="633" y="389"/>
                    <a:pt x="633" y="389"/>
                    <a:pt x="633" y="389"/>
                  </a:cubicBezTo>
                  <a:cubicBezTo>
                    <a:pt x="634" y="389"/>
                    <a:pt x="634" y="389"/>
                    <a:pt x="634" y="389"/>
                  </a:cubicBezTo>
                  <a:cubicBezTo>
                    <a:pt x="635" y="389"/>
                    <a:pt x="635" y="389"/>
                    <a:pt x="635" y="389"/>
                  </a:cubicBezTo>
                  <a:cubicBezTo>
                    <a:pt x="636" y="390"/>
                    <a:pt x="636" y="390"/>
                    <a:pt x="636" y="390"/>
                  </a:cubicBezTo>
                  <a:cubicBezTo>
                    <a:pt x="635" y="390"/>
                    <a:pt x="635" y="390"/>
                    <a:pt x="635" y="390"/>
                  </a:cubicBezTo>
                  <a:cubicBezTo>
                    <a:pt x="636" y="391"/>
                    <a:pt x="636" y="391"/>
                    <a:pt x="636" y="391"/>
                  </a:cubicBezTo>
                  <a:cubicBezTo>
                    <a:pt x="636" y="392"/>
                    <a:pt x="636" y="392"/>
                    <a:pt x="636" y="392"/>
                  </a:cubicBezTo>
                  <a:cubicBezTo>
                    <a:pt x="636" y="392"/>
                    <a:pt x="636" y="392"/>
                    <a:pt x="636" y="392"/>
                  </a:cubicBezTo>
                  <a:cubicBezTo>
                    <a:pt x="634" y="392"/>
                    <a:pt x="634" y="392"/>
                    <a:pt x="634" y="392"/>
                  </a:cubicBezTo>
                  <a:cubicBezTo>
                    <a:pt x="633" y="392"/>
                    <a:pt x="633" y="392"/>
                    <a:pt x="633" y="392"/>
                  </a:cubicBezTo>
                  <a:cubicBezTo>
                    <a:pt x="634" y="393"/>
                    <a:pt x="634" y="393"/>
                    <a:pt x="634" y="393"/>
                  </a:cubicBezTo>
                  <a:cubicBezTo>
                    <a:pt x="636" y="393"/>
                    <a:pt x="636" y="393"/>
                    <a:pt x="636" y="393"/>
                  </a:cubicBezTo>
                  <a:cubicBezTo>
                    <a:pt x="637" y="393"/>
                    <a:pt x="637" y="393"/>
                    <a:pt x="637" y="393"/>
                  </a:cubicBezTo>
                  <a:cubicBezTo>
                    <a:pt x="637" y="393"/>
                    <a:pt x="637" y="393"/>
                    <a:pt x="637" y="393"/>
                  </a:cubicBezTo>
                  <a:cubicBezTo>
                    <a:pt x="636" y="394"/>
                    <a:pt x="636" y="394"/>
                    <a:pt x="636" y="394"/>
                  </a:cubicBezTo>
                  <a:cubicBezTo>
                    <a:pt x="635" y="394"/>
                    <a:pt x="635" y="394"/>
                    <a:pt x="635" y="394"/>
                  </a:cubicBezTo>
                  <a:cubicBezTo>
                    <a:pt x="634" y="395"/>
                    <a:pt x="634" y="395"/>
                    <a:pt x="634" y="395"/>
                  </a:cubicBezTo>
                  <a:cubicBezTo>
                    <a:pt x="632" y="394"/>
                    <a:pt x="632" y="394"/>
                    <a:pt x="632" y="394"/>
                  </a:cubicBezTo>
                  <a:cubicBezTo>
                    <a:pt x="631" y="394"/>
                    <a:pt x="631" y="394"/>
                    <a:pt x="631" y="394"/>
                  </a:cubicBezTo>
                  <a:cubicBezTo>
                    <a:pt x="631" y="393"/>
                    <a:pt x="631" y="393"/>
                    <a:pt x="631" y="393"/>
                  </a:cubicBezTo>
                  <a:cubicBezTo>
                    <a:pt x="631" y="392"/>
                    <a:pt x="631" y="392"/>
                    <a:pt x="631" y="392"/>
                  </a:cubicBezTo>
                  <a:cubicBezTo>
                    <a:pt x="630" y="391"/>
                    <a:pt x="630" y="391"/>
                    <a:pt x="630" y="391"/>
                  </a:cubicBezTo>
                  <a:cubicBezTo>
                    <a:pt x="629" y="391"/>
                    <a:pt x="629" y="391"/>
                    <a:pt x="629" y="391"/>
                  </a:cubicBezTo>
                  <a:cubicBezTo>
                    <a:pt x="629" y="391"/>
                    <a:pt x="629" y="391"/>
                    <a:pt x="629" y="391"/>
                  </a:cubicBezTo>
                  <a:cubicBezTo>
                    <a:pt x="629" y="392"/>
                    <a:pt x="629" y="392"/>
                    <a:pt x="629" y="392"/>
                  </a:cubicBezTo>
                  <a:cubicBezTo>
                    <a:pt x="629" y="393"/>
                    <a:pt x="629" y="393"/>
                    <a:pt x="629" y="393"/>
                  </a:cubicBezTo>
                  <a:cubicBezTo>
                    <a:pt x="630" y="394"/>
                    <a:pt x="630" y="394"/>
                    <a:pt x="630" y="394"/>
                  </a:cubicBezTo>
                  <a:cubicBezTo>
                    <a:pt x="630" y="395"/>
                    <a:pt x="630" y="395"/>
                    <a:pt x="630" y="395"/>
                  </a:cubicBezTo>
                  <a:cubicBezTo>
                    <a:pt x="628" y="395"/>
                    <a:pt x="628" y="395"/>
                    <a:pt x="628" y="395"/>
                  </a:cubicBezTo>
                  <a:cubicBezTo>
                    <a:pt x="627" y="394"/>
                    <a:pt x="627" y="394"/>
                    <a:pt x="627" y="394"/>
                  </a:cubicBezTo>
                  <a:cubicBezTo>
                    <a:pt x="627" y="393"/>
                    <a:pt x="627" y="393"/>
                    <a:pt x="627" y="393"/>
                  </a:cubicBezTo>
                  <a:cubicBezTo>
                    <a:pt x="627" y="395"/>
                    <a:pt x="627" y="395"/>
                    <a:pt x="627" y="395"/>
                  </a:cubicBezTo>
                  <a:cubicBezTo>
                    <a:pt x="628" y="396"/>
                    <a:pt x="628" y="396"/>
                    <a:pt x="628" y="396"/>
                  </a:cubicBezTo>
                  <a:cubicBezTo>
                    <a:pt x="629" y="396"/>
                    <a:pt x="629" y="396"/>
                    <a:pt x="629" y="396"/>
                  </a:cubicBezTo>
                  <a:cubicBezTo>
                    <a:pt x="630" y="396"/>
                    <a:pt x="630" y="396"/>
                    <a:pt x="630" y="396"/>
                  </a:cubicBezTo>
                  <a:cubicBezTo>
                    <a:pt x="631" y="397"/>
                    <a:pt x="631" y="397"/>
                    <a:pt x="631" y="397"/>
                  </a:cubicBezTo>
                  <a:cubicBezTo>
                    <a:pt x="631" y="398"/>
                    <a:pt x="631" y="398"/>
                    <a:pt x="631" y="398"/>
                  </a:cubicBezTo>
                  <a:cubicBezTo>
                    <a:pt x="631" y="399"/>
                    <a:pt x="631" y="399"/>
                    <a:pt x="631" y="399"/>
                  </a:cubicBezTo>
                  <a:cubicBezTo>
                    <a:pt x="628" y="399"/>
                    <a:pt x="628" y="399"/>
                    <a:pt x="628" y="399"/>
                  </a:cubicBezTo>
                  <a:cubicBezTo>
                    <a:pt x="628" y="398"/>
                    <a:pt x="628" y="398"/>
                    <a:pt x="628" y="398"/>
                  </a:cubicBezTo>
                  <a:cubicBezTo>
                    <a:pt x="626" y="397"/>
                    <a:pt x="626" y="397"/>
                    <a:pt x="626" y="397"/>
                  </a:cubicBezTo>
                  <a:cubicBezTo>
                    <a:pt x="625" y="396"/>
                    <a:pt x="625" y="396"/>
                    <a:pt x="625" y="396"/>
                  </a:cubicBezTo>
                  <a:cubicBezTo>
                    <a:pt x="625" y="396"/>
                    <a:pt x="625" y="396"/>
                    <a:pt x="625" y="396"/>
                  </a:cubicBezTo>
                  <a:cubicBezTo>
                    <a:pt x="625" y="397"/>
                    <a:pt x="625" y="397"/>
                    <a:pt x="625" y="397"/>
                  </a:cubicBezTo>
                  <a:cubicBezTo>
                    <a:pt x="627" y="398"/>
                    <a:pt x="627" y="398"/>
                    <a:pt x="627" y="398"/>
                  </a:cubicBezTo>
                  <a:cubicBezTo>
                    <a:pt x="628" y="399"/>
                    <a:pt x="628" y="399"/>
                    <a:pt x="628" y="399"/>
                  </a:cubicBezTo>
                  <a:cubicBezTo>
                    <a:pt x="628" y="401"/>
                    <a:pt x="628" y="401"/>
                    <a:pt x="628" y="401"/>
                  </a:cubicBezTo>
                  <a:cubicBezTo>
                    <a:pt x="627" y="402"/>
                    <a:pt x="627" y="402"/>
                    <a:pt x="627" y="402"/>
                  </a:cubicBezTo>
                  <a:cubicBezTo>
                    <a:pt x="626" y="402"/>
                    <a:pt x="626" y="402"/>
                    <a:pt x="626" y="402"/>
                  </a:cubicBezTo>
                  <a:cubicBezTo>
                    <a:pt x="626" y="401"/>
                    <a:pt x="626" y="401"/>
                    <a:pt x="626" y="401"/>
                  </a:cubicBezTo>
                  <a:cubicBezTo>
                    <a:pt x="625" y="400"/>
                    <a:pt x="625" y="400"/>
                    <a:pt x="625" y="400"/>
                  </a:cubicBezTo>
                  <a:cubicBezTo>
                    <a:pt x="624" y="400"/>
                    <a:pt x="624" y="400"/>
                    <a:pt x="624" y="400"/>
                  </a:cubicBezTo>
                  <a:cubicBezTo>
                    <a:pt x="624" y="400"/>
                    <a:pt x="624" y="400"/>
                    <a:pt x="624" y="400"/>
                  </a:cubicBezTo>
                  <a:cubicBezTo>
                    <a:pt x="625" y="401"/>
                    <a:pt x="625" y="401"/>
                    <a:pt x="625" y="401"/>
                  </a:cubicBezTo>
                  <a:cubicBezTo>
                    <a:pt x="625" y="402"/>
                    <a:pt x="625" y="402"/>
                    <a:pt x="625" y="402"/>
                  </a:cubicBezTo>
                  <a:cubicBezTo>
                    <a:pt x="625" y="404"/>
                    <a:pt x="625" y="404"/>
                    <a:pt x="625" y="404"/>
                  </a:cubicBezTo>
                  <a:cubicBezTo>
                    <a:pt x="624" y="405"/>
                    <a:pt x="624" y="405"/>
                    <a:pt x="624" y="405"/>
                  </a:cubicBezTo>
                  <a:cubicBezTo>
                    <a:pt x="623" y="405"/>
                    <a:pt x="623" y="405"/>
                    <a:pt x="623" y="405"/>
                  </a:cubicBezTo>
                  <a:cubicBezTo>
                    <a:pt x="623" y="404"/>
                    <a:pt x="623" y="404"/>
                    <a:pt x="623" y="404"/>
                  </a:cubicBezTo>
                  <a:cubicBezTo>
                    <a:pt x="623" y="402"/>
                    <a:pt x="623" y="402"/>
                    <a:pt x="623" y="402"/>
                  </a:cubicBezTo>
                  <a:cubicBezTo>
                    <a:pt x="622" y="403"/>
                    <a:pt x="622" y="403"/>
                    <a:pt x="622" y="403"/>
                  </a:cubicBezTo>
                  <a:cubicBezTo>
                    <a:pt x="622" y="404"/>
                    <a:pt x="622" y="404"/>
                    <a:pt x="622" y="404"/>
                  </a:cubicBezTo>
                  <a:cubicBezTo>
                    <a:pt x="621" y="404"/>
                    <a:pt x="621" y="404"/>
                    <a:pt x="621" y="404"/>
                  </a:cubicBezTo>
                  <a:cubicBezTo>
                    <a:pt x="620" y="404"/>
                    <a:pt x="620" y="404"/>
                    <a:pt x="620" y="404"/>
                  </a:cubicBezTo>
                  <a:cubicBezTo>
                    <a:pt x="620" y="402"/>
                    <a:pt x="620" y="402"/>
                    <a:pt x="620" y="402"/>
                  </a:cubicBezTo>
                  <a:cubicBezTo>
                    <a:pt x="620" y="401"/>
                    <a:pt x="620" y="401"/>
                    <a:pt x="620" y="401"/>
                  </a:cubicBezTo>
                  <a:cubicBezTo>
                    <a:pt x="620" y="400"/>
                    <a:pt x="620" y="400"/>
                    <a:pt x="620" y="400"/>
                  </a:cubicBezTo>
                  <a:cubicBezTo>
                    <a:pt x="619" y="399"/>
                    <a:pt x="619" y="399"/>
                    <a:pt x="619" y="399"/>
                  </a:cubicBezTo>
                  <a:cubicBezTo>
                    <a:pt x="619" y="400"/>
                    <a:pt x="619" y="400"/>
                    <a:pt x="619" y="400"/>
                  </a:cubicBezTo>
                  <a:cubicBezTo>
                    <a:pt x="619" y="402"/>
                    <a:pt x="619" y="402"/>
                    <a:pt x="619" y="402"/>
                  </a:cubicBezTo>
                  <a:cubicBezTo>
                    <a:pt x="618" y="403"/>
                    <a:pt x="618" y="403"/>
                    <a:pt x="618" y="403"/>
                  </a:cubicBezTo>
                  <a:cubicBezTo>
                    <a:pt x="617" y="403"/>
                    <a:pt x="617" y="403"/>
                    <a:pt x="617" y="403"/>
                  </a:cubicBezTo>
                  <a:cubicBezTo>
                    <a:pt x="617" y="404"/>
                    <a:pt x="617" y="404"/>
                    <a:pt x="617" y="404"/>
                  </a:cubicBezTo>
                  <a:cubicBezTo>
                    <a:pt x="618" y="404"/>
                    <a:pt x="618" y="404"/>
                    <a:pt x="618" y="404"/>
                  </a:cubicBezTo>
                  <a:cubicBezTo>
                    <a:pt x="619" y="404"/>
                    <a:pt x="619" y="404"/>
                    <a:pt x="619" y="404"/>
                  </a:cubicBezTo>
                  <a:cubicBezTo>
                    <a:pt x="618" y="405"/>
                    <a:pt x="618" y="405"/>
                    <a:pt x="618" y="405"/>
                  </a:cubicBezTo>
                  <a:cubicBezTo>
                    <a:pt x="617" y="405"/>
                    <a:pt x="617" y="405"/>
                    <a:pt x="617" y="405"/>
                  </a:cubicBezTo>
                  <a:cubicBezTo>
                    <a:pt x="616" y="405"/>
                    <a:pt x="616" y="405"/>
                    <a:pt x="616" y="405"/>
                  </a:cubicBezTo>
                  <a:cubicBezTo>
                    <a:pt x="616" y="405"/>
                    <a:pt x="616" y="405"/>
                    <a:pt x="616" y="405"/>
                  </a:cubicBezTo>
                  <a:cubicBezTo>
                    <a:pt x="617" y="406"/>
                    <a:pt x="617" y="406"/>
                    <a:pt x="617" y="406"/>
                  </a:cubicBezTo>
                  <a:cubicBezTo>
                    <a:pt x="618" y="406"/>
                    <a:pt x="618" y="406"/>
                    <a:pt x="618" y="406"/>
                  </a:cubicBezTo>
                  <a:cubicBezTo>
                    <a:pt x="618" y="407"/>
                    <a:pt x="618" y="407"/>
                    <a:pt x="618" y="407"/>
                  </a:cubicBezTo>
                  <a:cubicBezTo>
                    <a:pt x="618" y="408"/>
                    <a:pt x="618" y="408"/>
                    <a:pt x="618" y="408"/>
                  </a:cubicBezTo>
                  <a:cubicBezTo>
                    <a:pt x="617" y="408"/>
                    <a:pt x="617" y="408"/>
                    <a:pt x="617" y="408"/>
                  </a:cubicBezTo>
                  <a:cubicBezTo>
                    <a:pt x="617" y="409"/>
                    <a:pt x="617" y="409"/>
                    <a:pt x="617" y="409"/>
                  </a:cubicBezTo>
                  <a:cubicBezTo>
                    <a:pt x="618" y="410"/>
                    <a:pt x="618" y="410"/>
                    <a:pt x="618" y="410"/>
                  </a:cubicBezTo>
                  <a:cubicBezTo>
                    <a:pt x="618" y="411"/>
                    <a:pt x="618" y="411"/>
                    <a:pt x="618" y="411"/>
                  </a:cubicBezTo>
                  <a:cubicBezTo>
                    <a:pt x="617" y="411"/>
                    <a:pt x="617" y="411"/>
                    <a:pt x="617" y="411"/>
                  </a:cubicBezTo>
                  <a:cubicBezTo>
                    <a:pt x="616" y="411"/>
                    <a:pt x="616" y="411"/>
                    <a:pt x="616" y="411"/>
                  </a:cubicBezTo>
                  <a:cubicBezTo>
                    <a:pt x="616" y="411"/>
                    <a:pt x="616" y="411"/>
                    <a:pt x="616" y="411"/>
                  </a:cubicBezTo>
                  <a:cubicBezTo>
                    <a:pt x="617" y="412"/>
                    <a:pt x="617" y="412"/>
                    <a:pt x="617" y="412"/>
                  </a:cubicBezTo>
                  <a:cubicBezTo>
                    <a:pt x="617" y="413"/>
                    <a:pt x="617" y="413"/>
                    <a:pt x="617" y="413"/>
                  </a:cubicBezTo>
                  <a:cubicBezTo>
                    <a:pt x="617" y="414"/>
                    <a:pt x="617" y="414"/>
                    <a:pt x="617" y="414"/>
                  </a:cubicBezTo>
                  <a:cubicBezTo>
                    <a:pt x="615" y="415"/>
                    <a:pt x="615" y="415"/>
                    <a:pt x="615" y="415"/>
                  </a:cubicBezTo>
                  <a:cubicBezTo>
                    <a:pt x="615" y="416"/>
                    <a:pt x="615" y="416"/>
                    <a:pt x="615" y="416"/>
                  </a:cubicBezTo>
                  <a:cubicBezTo>
                    <a:pt x="614" y="415"/>
                    <a:pt x="614" y="415"/>
                    <a:pt x="614" y="415"/>
                  </a:cubicBezTo>
                  <a:cubicBezTo>
                    <a:pt x="614" y="415"/>
                    <a:pt x="614" y="415"/>
                    <a:pt x="614" y="415"/>
                  </a:cubicBezTo>
                  <a:cubicBezTo>
                    <a:pt x="614" y="414"/>
                    <a:pt x="614" y="414"/>
                    <a:pt x="614" y="414"/>
                  </a:cubicBezTo>
                  <a:cubicBezTo>
                    <a:pt x="614" y="413"/>
                    <a:pt x="614" y="413"/>
                    <a:pt x="614" y="413"/>
                  </a:cubicBezTo>
                  <a:cubicBezTo>
                    <a:pt x="613" y="413"/>
                    <a:pt x="613" y="413"/>
                    <a:pt x="613" y="413"/>
                  </a:cubicBezTo>
                  <a:cubicBezTo>
                    <a:pt x="613" y="413"/>
                    <a:pt x="613" y="413"/>
                    <a:pt x="613" y="413"/>
                  </a:cubicBezTo>
                  <a:cubicBezTo>
                    <a:pt x="613" y="412"/>
                    <a:pt x="613" y="412"/>
                    <a:pt x="613" y="412"/>
                  </a:cubicBezTo>
                  <a:cubicBezTo>
                    <a:pt x="613" y="411"/>
                    <a:pt x="613" y="411"/>
                    <a:pt x="613" y="411"/>
                  </a:cubicBezTo>
                  <a:cubicBezTo>
                    <a:pt x="613" y="411"/>
                    <a:pt x="613" y="411"/>
                    <a:pt x="613" y="411"/>
                  </a:cubicBezTo>
                  <a:cubicBezTo>
                    <a:pt x="612" y="412"/>
                    <a:pt x="612" y="412"/>
                    <a:pt x="612" y="412"/>
                  </a:cubicBezTo>
                  <a:cubicBezTo>
                    <a:pt x="611" y="412"/>
                    <a:pt x="611" y="412"/>
                    <a:pt x="611" y="412"/>
                  </a:cubicBezTo>
                  <a:cubicBezTo>
                    <a:pt x="611" y="412"/>
                    <a:pt x="611" y="412"/>
                    <a:pt x="611" y="412"/>
                  </a:cubicBezTo>
                  <a:cubicBezTo>
                    <a:pt x="610" y="411"/>
                    <a:pt x="610" y="411"/>
                    <a:pt x="610" y="411"/>
                  </a:cubicBezTo>
                  <a:cubicBezTo>
                    <a:pt x="610" y="411"/>
                    <a:pt x="610" y="411"/>
                    <a:pt x="610" y="411"/>
                  </a:cubicBezTo>
                  <a:cubicBezTo>
                    <a:pt x="610" y="410"/>
                    <a:pt x="610" y="410"/>
                    <a:pt x="610" y="410"/>
                  </a:cubicBezTo>
                  <a:cubicBezTo>
                    <a:pt x="610" y="409"/>
                    <a:pt x="610" y="409"/>
                    <a:pt x="610" y="409"/>
                  </a:cubicBezTo>
                  <a:cubicBezTo>
                    <a:pt x="610" y="409"/>
                    <a:pt x="610" y="409"/>
                    <a:pt x="610" y="409"/>
                  </a:cubicBezTo>
                  <a:cubicBezTo>
                    <a:pt x="610" y="408"/>
                    <a:pt x="610" y="408"/>
                    <a:pt x="610" y="408"/>
                  </a:cubicBezTo>
                  <a:cubicBezTo>
                    <a:pt x="611" y="407"/>
                    <a:pt x="611" y="407"/>
                    <a:pt x="611" y="407"/>
                  </a:cubicBezTo>
                  <a:cubicBezTo>
                    <a:pt x="610" y="407"/>
                    <a:pt x="610" y="407"/>
                    <a:pt x="610" y="407"/>
                  </a:cubicBezTo>
                  <a:cubicBezTo>
                    <a:pt x="610" y="408"/>
                    <a:pt x="610" y="408"/>
                    <a:pt x="610" y="408"/>
                  </a:cubicBezTo>
                  <a:cubicBezTo>
                    <a:pt x="609" y="410"/>
                    <a:pt x="609" y="410"/>
                    <a:pt x="609" y="410"/>
                  </a:cubicBezTo>
                  <a:cubicBezTo>
                    <a:pt x="608" y="411"/>
                    <a:pt x="608" y="411"/>
                    <a:pt x="608" y="411"/>
                  </a:cubicBezTo>
                  <a:cubicBezTo>
                    <a:pt x="608" y="410"/>
                    <a:pt x="608" y="410"/>
                    <a:pt x="608" y="410"/>
                  </a:cubicBezTo>
                  <a:cubicBezTo>
                    <a:pt x="608" y="409"/>
                    <a:pt x="608" y="409"/>
                    <a:pt x="608" y="409"/>
                  </a:cubicBezTo>
                  <a:cubicBezTo>
                    <a:pt x="607" y="408"/>
                    <a:pt x="607" y="408"/>
                    <a:pt x="607" y="408"/>
                  </a:cubicBezTo>
                  <a:cubicBezTo>
                    <a:pt x="607" y="407"/>
                    <a:pt x="607" y="407"/>
                    <a:pt x="607" y="407"/>
                  </a:cubicBezTo>
                  <a:cubicBezTo>
                    <a:pt x="607" y="407"/>
                    <a:pt x="607" y="407"/>
                    <a:pt x="607" y="407"/>
                  </a:cubicBezTo>
                  <a:cubicBezTo>
                    <a:pt x="609" y="406"/>
                    <a:pt x="609" y="406"/>
                    <a:pt x="609" y="406"/>
                  </a:cubicBezTo>
                  <a:cubicBezTo>
                    <a:pt x="609" y="406"/>
                    <a:pt x="609" y="406"/>
                    <a:pt x="609" y="406"/>
                  </a:cubicBezTo>
                  <a:cubicBezTo>
                    <a:pt x="610" y="405"/>
                    <a:pt x="610" y="405"/>
                    <a:pt x="610" y="405"/>
                  </a:cubicBezTo>
                  <a:cubicBezTo>
                    <a:pt x="609" y="405"/>
                    <a:pt x="609" y="405"/>
                    <a:pt x="609" y="405"/>
                  </a:cubicBezTo>
                  <a:cubicBezTo>
                    <a:pt x="608" y="405"/>
                    <a:pt x="608" y="405"/>
                    <a:pt x="608" y="405"/>
                  </a:cubicBezTo>
                  <a:cubicBezTo>
                    <a:pt x="607" y="405"/>
                    <a:pt x="607" y="405"/>
                    <a:pt x="607" y="405"/>
                  </a:cubicBezTo>
                  <a:cubicBezTo>
                    <a:pt x="606" y="405"/>
                    <a:pt x="606" y="405"/>
                    <a:pt x="606" y="405"/>
                  </a:cubicBezTo>
                  <a:cubicBezTo>
                    <a:pt x="605" y="404"/>
                    <a:pt x="605" y="404"/>
                    <a:pt x="605" y="404"/>
                  </a:cubicBezTo>
                  <a:cubicBezTo>
                    <a:pt x="606" y="403"/>
                    <a:pt x="606" y="403"/>
                    <a:pt x="606" y="403"/>
                  </a:cubicBezTo>
                  <a:cubicBezTo>
                    <a:pt x="607" y="403"/>
                    <a:pt x="607" y="403"/>
                    <a:pt x="607" y="403"/>
                  </a:cubicBezTo>
                  <a:cubicBezTo>
                    <a:pt x="608" y="402"/>
                    <a:pt x="608" y="402"/>
                    <a:pt x="608" y="402"/>
                  </a:cubicBezTo>
                  <a:cubicBezTo>
                    <a:pt x="608" y="402"/>
                    <a:pt x="608" y="402"/>
                    <a:pt x="608" y="402"/>
                  </a:cubicBezTo>
                  <a:cubicBezTo>
                    <a:pt x="606" y="402"/>
                    <a:pt x="606" y="402"/>
                    <a:pt x="606" y="402"/>
                  </a:cubicBezTo>
                  <a:cubicBezTo>
                    <a:pt x="606" y="402"/>
                    <a:pt x="606" y="402"/>
                    <a:pt x="606" y="402"/>
                  </a:cubicBezTo>
                  <a:cubicBezTo>
                    <a:pt x="606" y="401"/>
                    <a:pt x="606" y="401"/>
                    <a:pt x="606" y="401"/>
                  </a:cubicBezTo>
                  <a:cubicBezTo>
                    <a:pt x="606" y="401"/>
                    <a:pt x="606" y="401"/>
                    <a:pt x="606" y="401"/>
                  </a:cubicBezTo>
                  <a:cubicBezTo>
                    <a:pt x="608" y="400"/>
                    <a:pt x="608" y="400"/>
                    <a:pt x="608" y="400"/>
                  </a:cubicBezTo>
                  <a:cubicBezTo>
                    <a:pt x="609" y="400"/>
                    <a:pt x="609" y="400"/>
                    <a:pt x="609" y="400"/>
                  </a:cubicBezTo>
                  <a:cubicBezTo>
                    <a:pt x="608" y="399"/>
                    <a:pt x="608" y="399"/>
                    <a:pt x="608" y="399"/>
                  </a:cubicBezTo>
                  <a:cubicBezTo>
                    <a:pt x="607" y="399"/>
                    <a:pt x="607" y="399"/>
                    <a:pt x="607" y="399"/>
                  </a:cubicBezTo>
                  <a:cubicBezTo>
                    <a:pt x="606" y="400"/>
                    <a:pt x="606" y="400"/>
                    <a:pt x="606" y="400"/>
                  </a:cubicBezTo>
                  <a:cubicBezTo>
                    <a:pt x="605" y="400"/>
                    <a:pt x="605" y="400"/>
                    <a:pt x="605" y="400"/>
                  </a:cubicBezTo>
                  <a:cubicBezTo>
                    <a:pt x="605" y="399"/>
                    <a:pt x="605" y="399"/>
                    <a:pt x="605" y="399"/>
                  </a:cubicBezTo>
                  <a:cubicBezTo>
                    <a:pt x="607" y="397"/>
                    <a:pt x="607" y="397"/>
                    <a:pt x="607" y="397"/>
                  </a:cubicBezTo>
                  <a:cubicBezTo>
                    <a:pt x="607" y="397"/>
                    <a:pt x="607" y="397"/>
                    <a:pt x="607" y="397"/>
                  </a:cubicBezTo>
                  <a:cubicBezTo>
                    <a:pt x="609" y="396"/>
                    <a:pt x="609" y="396"/>
                    <a:pt x="609" y="396"/>
                  </a:cubicBezTo>
                  <a:cubicBezTo>
                    <a:pt x="611" y="395"/>
                    <a:pt x="611" y="395"/>
                    <a:pt x="611" y="395"/>
                  </a:cubicBezTo>
                  <a:cubicBezTo>
                    <a:pt x="612" y="394"/>
                    <a:pt x="612" y="394"/>
                    <a:pt x="612" y="394"/>
                  </a:cubicBezTo>
                  <a:cubicBezTo>
                    <a:pt x="612" y="393"/>
                    <a:pt x="612" y="393"/>
                    <a:pt x="612" y="393"/>
                  </a:cubicBezTo>
                  <a:cubicBezTo>
                    <a:pt x="614" y="392"/>
                    <a:pt x="614" y="392"/>
                    <a:pt x="614" y="392"/>
                  </a:cubicBezTo>
                  <a:cubicBezTo>
                    <a:pt x="614" y="391"/>
                    <a:pt x="614" y="391"/>
                    <a:pt x="614" y="391"/>
                  </a:cubicBezTo>
                  <a:cubicBezTo>
                    <a:pt x="614" y="391"/>
                    <a:pt x="614" y="391"/>
                    <a:pt x="614" y="391"/>
                  </a:cubicBezTo>
                  <a:cubicBezTo>
                    <a:pt x="613" y="391"/>
                    <a:pt x="613" y="391"/>
                    <a:pt x="613" y="391"/>
                  </a:cubicBezTo>
                  <a:cubicBezTo>
                    <a:pt x="612" y="392"/>
                    <a:pt x="612" y="392"/>
                    <a:pt x="612" y="392"/>
                  </a:cubicBezTo>
                  <a:cubicBezTo>
                    <a:pt x="611" y="392"/>
                    <a:pt x="611" y="392"/>
                    <a:pt x="611" y="392"/>
                  </a:cubicBezTo>
                  <a:cubicBezTo>
                    <a:pt x="610" y="394"/>
                    <a:pt x="610" y="394"/>
                    <a:pt x="610" y="394"/>
                  </a:cubicBezTo>
                  <a:cubicBezTo>
                    <a:pt x="608" y="395"/>
                    <a:pt x="608" y="395"/>
                    <a:pt x="608" y="395"/>
                  </a:cubicBezTo>
                  <a:cubicBezTo>
                    <a:pt x="607" y="395"/>
                    <a:pt x="607" y="395"/>
                    <a:pt x="607" y="395"/>
                  </a:cubicBezTo>
                  <a:cubicBezTo>
                    <a:pt x="605" y="396"/>
                    <a:pt x="605" y="396"/>
                    <a:pt x="605" y="396"/>
                  </a:cubicBezTo>
                  <a:cubicBezTo>
                    <a:pt x="603" y="397"/>
                    <a:pt x="603" y="397"/>
                    <a:pt x="603" y="397"/>
                  </a:cubicBezTo>
                  <a:cubicBezTo>
                    <a:pt x="602" y="396"/>
                    <a:pt x="602" y="396"/>
                    <a:pt x="602" y="396"/>
                  </a:cubicBezTo>
                  <a:cubicBezTo>
                    <a:pt x="602" y="395"/>
                    <a:pt x="602" y="395"/>
                    <a:pt x="602" y="395"/>
                  </a:cubicBezTo>
                  <a:cubicBezTo>
                    <a:pt x="605" y="393"/>
                    <a:pt x="605" y="393"/>
                    <a:pt x="605" y="393"/>
                  </a:cubicBezTo>
                  <a:cubicBezTo>
                    <a:pt x="606" y="392"/>
                    <a:pt x="606" y="392"/>
                    <a:pt x="606" y="392"/>
                  </a:cubicBezTo>
                  <a:cubicBezTo>
                    <a:pt x="607" y="391"/>
                    <a:pt x="607" y="391"/>
                    <a:pt x="607" y="391"/>
                  </a:cubicBezTo>
                  <a:cubicBezTo>
                    <a:pt x="607" y="390"/>
                    <a:pt x="607" y="390"/>
                    <a:pt x="607" y="390"/>
                  </a:cubicBezTo>
                  <a:cubicBezTo>
                    <a:pt x="607" y="389"/>
                    <a:pt x="607" y="389"/>
                    <a:pt x="607" y="389"/>
                  </a:cubicBezTo>
                  <a:cubicBezTo>
                    <a:pt x="606" y="391"/>
                    <a:pt x="606" y="391"/>
                    <a:pt x="606" y="391"/>
                  </a:cubicBezTo>
                  <a:cubicBezTo>
                    <a:pt x="603" y="393"/>
                    <a:pt x="603" y="393"/>
                    <a:pt x="603" y="393"/>
                  </a:cubicBezTo>
                  <a:cubicBezTo>
                    <a:pt x="602" y="394"/>
                    <a:pt x="602" y="394"/>
                    <a:pt x="602" y="394"/>
                  </a:cubicBezTo>
                  <a:cubicBezTo>
                    <a:pt x="601" y="393"/>
                    <a:pt x="601" y="393"/>
                    <a:pt x="601" y="393"/>
                  </a:cubicBezTo>
                  <a:cubicBezTo>
                    <a:pt x="600" y="393"/>
                    <a:pt x="600" y="393"/>
                    <a:pt x="600" y="393"/>
                  </a:cubicBezTo>
                  <a:cubicBezTo>
                    <a:pt x="601" y="392"/>
                    <a:pt x="601" y="392"/>
                    <a:pt x="601" y="392"/>
                  </a:cubicBezTo>
                  <a:cubicBezTo>
                    <a:pt x="600" y="391"/>
                    <a:pt x="600" y="391"/>
                    <a:pt x="600" y="391"/>
                  </a:cubicBezTo>
                  <a:cubicBezTo>
                    <a:pt x="599" y="391"/>
                    <a:pt x="599" y="391"/>
                    <a:pt x="599" y="391"/>
                  </a:cubicBezTo>
                  <a:cubicBezTo>
                    <a:pt x="598" y="391"/>
                    <a:pt x="598" y="391"/>
                    <a:pt x="598" y="391"/>
                  </a:cubicBezTo>
                  <a:cubicBezTo>
                    <a:pt x="599" y="390"/>
                    <a:pt x="599" y="390"/>
                    <a:pt x="599" y="390"/>
                  </a:cubicBezTo>
                  <a:cubicBezTo>
                    <a:pt x="600" y="390"/>
                    <a:pt x="600" y="390"/>
                    <a:pt x="600" y="390"/>
                  </a:cubicBezTo>
                  <a:cubicBezTo>
                    <a:pt x="600" y="389"/>
                    <a:pt x="600" y="389"/>
                    <a:pt x="600" y="389"/>
                  </a:cubicBezTo>
                  <a:cubicBezTo>
                    <a:pt x="599" y="388"/>
                    <a:pt x="599" y="388"/>
                    <a:pt x="599" y="388"/>
                  </a:cubicBezTo>
                  <a:cubicBezTo>
                    <a:pt x="598" y="388"/>
                    <a:pt x="598" y="388"/>
                    <a:pt x="598" y="388"/>
                  </a:cubicBezTo>
                  <a:cubicBezTo>
                    <a:pt x="598" y="388"/>
                    <a:pt x="598" y="388"/>
                    <a:pt x="598" y="388"/>
                  </a:cubicBezTo>
                  <a:cubicBezTo>
                    <a:pt x="598" y="386"/>
                    <a:pt x="598" y="386"/>
                    <a:pt x="598" y="386"/>
                  </a:cubicBezTo>
                  <a:cubicBezTo>
                    <a:pt x="599" y="386"/>
                    <a:pt x="599" y="386"/>
                    <a:pt x="599" y="386"/>
                  </a:cubicBezTo>
                  <a:cubicBezTo>
                    <a:pt x="599" y="385"/>
                    <a:pt x="599" y="385"/>
                    <a:pt x="599" y="385"/>
                  </a:cubicBezTo>
                  <a:cubicBezTo>
                    <a:pt x="598" y="385"/>
                    <a:pt x="598" y="385"/>
                    <a:pt x="598" y="385"/>
                  </a:cubicBezTo>
                  <a:cubicBezTo>
                    <a:pt x="597" y="384"/>
                    <a:pt x="597" y="384"/>
                    <a:pt x="597" y="384"/>
                  </a:cubicBezTo>
                  <a:cubicBezTo>
                    <a:pt x="597" y="384"/>
                    <a:pt x="597" y="384"/>
                    <a:pt x="597" y="384"/>
                  </a:cubicBezTo>
                  <a:cubicBezTo>
                    <a:pt x="597" y="385"/>
                    <a:pt x="597" y="385"/>
                    <a:pt x="597" y="385"/>
                  </a:cubicBezTo>
                  <a:cubicBezTo>
                    <a:pt x="597" y="386"/>
                    <a:pt x="597" y="386"/>
                    <a:pt x="597" y="386"/>
                  </a:cubicBezTo>
                  <a:cubicBezTo>
                    <a:pt x="596" y="386"/>
                    <a:pt x="596" y="386"/>
                    <a:pt x="596" y="386"/>
                  </a:cubicBezTo>
                  <a:cubicBezTo>
                    <a:pt x="595" y="386"/>
                    <a:pt x="595" y="386"/>
                    <a:pt x="595" y="386"/>
                  </a:cubicBezTo>
                  <a:cubicBezTo>
                    <a:pt x="594" y="385"/>
                    <a:pt x="594" y="385"/>
                    <a:pt x="594" y="385"/>
                  </a:cubicBezTo>
                  <a:cubicBezTo>
                    <a:pt x="593" y="385"/>
                    <a:pt x="593" y="385"/>
                    <a:pt x="593" y="385"/>
                  </a:cubicBezTo>
                  <a:cubicBezTo>
                    <a:pt x="594" y="386"/>
                    <a:pt x="594" y="386"/>
                    <a:pt x="594" y="386"/>
                  </a:cubicBezTo>
                  <a:cubicBezTo>
                    <a:pt x="595" y="387"/>
                    <a:pt x="595" y="387"/>
                    <a:pt x="595" y="387"/>
                  </a:cubicBezTo>
                  <a:cubicBezTo>
                    <a:pt x="596" y="389"/>
                    <a:pt x="596" y="389"/>
                    <a:pt x="596" y="389"/>
                  </a:cubicBezTo>
                  <a:cubicBezTo>
                    <a:pt x="594" y="389"/>
                    <a:pt x="594" y="389"/>
                    <a:pt x="594" y="389"/>
                  </a:cubicBezTo>
                  <a:cubicBezTo>
                    <a:pt x="594" y="389"/>
                    <a:pt x="594" y="389"/>
                    <a:pt x="594" y="389"/>
                  </a:cubicBezTo>
                  <a:cubicBezTo>
                    <a:pt x="594" y="390"/>
                    <a:pt x="594" y="390"/>
                    <a:pt x="594" y="390"/>
                  </a:cubicBezTo>
                  <a:cubicBezTo>
                    <a:pt x="593" y="390"/>
                    <a:pt x="593" y="390"/>
                    <a:pt x="593" y="390"/>
                  </a:cubicBezTo>
                  <a:cubicBezTo>
                    <a:pt x="592" y="389"/>
                    <a:pt x="592" y="389"/>
                    <a:pt x="592" y="389"/>
                  </a:cubicBezTo>
                  <a:cubicBezTo>
                    <a:pt x="592" y="387"/>
                    <a:pt x="592" y="387"/>
                    <a:pt x="592" y="387"/>
                  </a:cubicBezTo>
                  <a:cubicBezTo>
                    <a:pt x="591" y="387"/>
                    <a:pt x="591" y="387"/>
                    <a:pt x="591" y="387"/>
                  </a:cubicBezTo>
                  <a:cubicBezTo>
                    <a:pt x="591" y="387"/>
                    <a:pt x="591" y="387"/>
                    <a:pt x="591" y="387"/>
                  </a:cubicBezTo>
                  <a:cubicBezTo>
                    <a:pt x="592" y="388"/>
                    <a:pt x="592" y="388"/>
                    <a:pt x="592" y="388"/>
                  </a:cubicBezTo>
                  <a:cubicBezTo>
                    <a:pt x="592" y="389"/>
                    <a:pt x="592" y="389"/>
                    <a:pt x="592" y="389"/>
                  </a:cubicBezTo>
                  <a:cubicBezTo>
                    <a:pt x="591" y="390"/>
                    <a:pt x="591" y="390"/>
                    <a:pt x="591" y="390"/>
                  </a:cubicBezTo>
                  <a:cubicBezTo>
                    <a:pt x="592" y="391"/>
                    <a:pt x="592" y="391"/>
                    <a:pt x="592" y="391"/>
                  </a:cubicBezTo>
                  <a:cubicBezTo>
                    <a:pt x="593" y="392"/>
                    <a:pt x="593" y="392"/>
                    <a:pt x="593" y="392"/>
                  </a:cubicBezTo>
                  <a:cubicBezTo>
                    <a:pt x="594" y="393"/>
                    <a:pt x="594" y="393"/>
                    <a:pt x="594" y="393"/>
                  </a:cubicBezTo>
                  <a:cubicBezTo>
                    <a:pt x="594" y="395"/>
                    <a:pt x="594" y="395"/>
                    <a:pt x="594" y="395"/>
                  </a:cubicBezTo>
                  <a:cubicBezTo>
                    <a:pt x="595" y="395"/>
                    <a:pt x="595" y="395"/>
                    <a:pt x="595" y="395"/>
                  </a:cubicBezTo>
                  <a:cubicBezTo>
                    <a:pt x="594" y="395"/>
                    <a:pt x="594" y="395"/>
                    <a:pt x="594" y="395"/>
                  </a:cubicBezTo>
                  <a:cubicBezTo>
                    <a:pt x="593" y="396"/>
                    <a:pt x="593" y="396"/>
                    <a:pt x="593" y="396"/>
                  </a:cubicBezTo>
                  <a:cubicBezTo>
                    <a:pt x="592" y="396"/>
                    <a:pt x="592" y="396"/>
                    <a:pt x="592" y="396"/>
                  </a:cubicBezTo>
                  <a:cubicBezTo>
                    <a:pt x="591" y="395"/>
                    <a:pt x="591" y="395"/>
                    <a:pt x="591" y="395"/>
                  </a:cubicBezTo>
                  <a:cubicBezTo>
                    <a:pt x="590" y="396"/>
                    <a:pt x="590" y="396"/>
                    <a:pt x="590" y="396"/>
                  </a:cubicBezTo>
                  <a:cubicBezTo>
                    <a:pt x="590" y="396"/>
                    <a:pt x="590" y="396"/>
                    <a:pt x="590" y="396"/>
                  </a:cubicBezTo>
                  <a:cubicBezTo>
                    <a:pt x="588" y="394"/>
                    <a:pt x="588" y="394"/>
                    <a:pt x="588" y="394"/>
                  </a:cubicBezTo>
                  <a:cubicBezTo>
                    <a:pt x="588" y="393"/>
                    <a:pt x="588" y="393"/>
                    <a:pt x="588" y="393"/>
                  </a:cubicBezTo>
                  <a:cubicBezTo>
                    <a:pt x="589" y="392"/>
                    <a:pt x="589" y="392"/>
                    <a:pt x="589" y="392"/>
                  </a:cubicBezTo>
                  <a:cubicBezTo>
                    <a:pt x="588" y="391"/>
                    <a:pt x="588" y="391"/>
                    <a:pt x="588" y="391"/>
                  </a:cubicBezTo>
                  <a:cubicBezTo>
                    <a:pt x="587" y="390"/>
                    <a:pt x="587" y="390"/>
                    <a:pt x="587" y="390"/>
                  </a:cubicBezTo>
                  <a:cubicBezTo>
                    <a:pt x="585" y="390"/>
                    <a:pt x="585" y="390"/>
                    <a:pt x="585" y="390"/>
                  </a:cubicBezTo>
                  <a:cubicBezTo>
                    <a:pt x="585" y="389"/>
                    <a:pt x="585" y="389"/>
                    <a:pt x="585" y="389"/>
                  </a:cubicBezTo>
                  <a:cubicBezTo>
                    <a:pt x="585" y="388"/>
                    <a:pt x="585" y="388"/>
                    <a:pt x="585" y="388"/>
                  </a:cubicBezTo>
                  <a:cubicBezTo>
                    <a:pt x="584" y="389"/>
                    <a:pt x="584" y="389"/>
                    <a:pt x="584" y="389"/>
                  </a:cubicBezTo>
                  <a:cubicBezTo>
                    <a:pt x="582" y="389"/>
                    <a:pt x="582" y="389"/>
                    <a:pt x="582" y="389"/>
                  </a:cubicBezTo>
                  <a:cubicBezTo>
                    <a:pt x="580" y="389"/>
                    <a:pt x="580" y="389"/>
                    <a:pt x="580" y="389"/>
                  </a:cubicBezTo>
                  <a:cubicBezTo>
                    <a:pt x="581" y="390"/>
                    <a:pt x="581" y="390"/>
                    <a:pt x="581" y="390"/>
                  </a:cubicBezTo>
                  <a:cubicBezTo>
                    <a:pt x="583" y="390"/>
                    <a:pt x="583" y="390"/>
                    <a:pt x="583" y="390"/>
                  </a:cubicBezTo>
                  <a:cubicBezTo>
                    <a:pt x="584" y="391"/>
                    <a:pt x="584" y="391"/>
                    <a:pt x="584" y="391"/>
                  </a:cubicBezTo>
                  <a:cubicBezTo>
                    <a:pt x="586" y="391"/>
                    <a:pt x="586" y="391"/>
                    <a:pt x="586" y="391"/>
                  </a:cubicBezTo>
                  <a:cubicBezTo>
                    <a:pt x="586" y="393"/>
                    <a:pt x="586" y="393"/>
                    <a:pt x="586" y="393"/>
                  </a:cubicBezTo>
                  <a:cubicBezTo>
                    <a:pt x="585" y="394"/>
                    <a:pt x="585" y="394"/>
                    <a:pt x="585" y="394"/>
                  </a:cubicBezTo>
                  <a:cubicBezTo>
                    <a:pt x="585" y="395"/>
                    <a:pt x="585" y="395"/>
                    <a:pt x="585" y="395"/>
                  </a:cubicBezTo>
                  <a:cubicBezTo>
                    <a:pt x="586" y="395"/>
                    <a:pt x="586" y="395"/>
                    <a:pt x="586" y="395"/>
                  </a:cubicBezTo>
                  <a:cubicBezTo>
                    <a:pt x="587" y="396"/>
                    <a:pt x="587" y="396"/>
                    <a:pt x="587" y="396"/>
                  </a:cubicBezTo>
                  <a:cubicBezTo>
                    <a:pt x="586" y="397"/>
                    <a:pt x="586" y="397"/>
                    <a:pt x="586" y="397"/>
                  </a:cubicBezTo>
                  <a:cubicBezTo>
                    <a:pt x="587" y="397"/>
                    <a:pt x="587" y="397"/>
                    <a:pt x="587" y="397"/>
                  </a:cubicBezTo>
                  <a:cubicBezTo>
                    <a:pt x="588" y="397"/>
                    <a:pt x="588" y="397"/>
                    <a:pt x="588" y="397"/>
                  </a:cubicBezTo>
                  <a:cubicBezTo>
                    <a:pt x="588" y="398"/>
                    <a:pt x="588" y="398"/>
                    <a:pt x="588" y="398"/>
                  </a:cubicBezTo>
                  <a:cubicBezTo>
                    <a:pt x="587" y="399"/>
                    <a:pt x="587" y="399"/>
                    <a:pt x="587" y="399"/>
                  </a:cubicBezTo>
                  <a:cubicBezTo>
                    <a:pt x="585" y="401"/>
                    <a:pt x="585" y="401"/>
                    <a:pt x="585" y="401"/>
                  </a:cubicBezTo>
                  <a:cubicBezTo>
                    <a:pt x="584" y="402"/>
                    <a:pt x="584" y="402"/>
                    <a:pt x="584" y="402"/>
                  </a:cubicBezTo>
                  <a:cubicBezTo>
                    <a:pt x="587" y="402"/>
                    <a:pt x="587" y="402"/>
                    <a:pt x="587" y="402"/>
                  </a:cubicBezTo>
                  <a:cubicBezTo>
                    <a:pt x="588" y="401"/>
                    <a:pt x="588" y="401"/>
                    <a:pt x="588" y="401"/>
                  </a:cubicBezTo>
                  <a:cubicBezTo>
                    <a:pt x="588" y="400"/>
                    <a:pt x="588" y="400"/>
                    <a:pt x="588" y="400"/>
                  </a:cubicBezTo>
                  <a:cubicBezTo>
                    <a:pt x="591" y="400"/>
                    <a:pt x="591" y="400"/>
                    <a:pt x="591" y="400"/>
                  </a:cubicBezTo>
                  <a:cubicBezTo>
                    <a:pt x="591" y="401"/>
                    <a:pt x="591" y="401"/>
                    <a:pt x="591" y="401"/>
                  </a:cubicBezTo>
                  <a:cubicBezTo>
                    <a:pt x="591" y="401"/>
                    <a:pt x="591" y="401"/>
                    <a:pt x="591" y="401"/>
                  </a:cubicBezTo>
                  <a:cubicBezTo>
                    <a:pt x="590" y="402"/>
                    <a:pt x="590" y="402"/>
                    <a:pt x="590" y="402"/>
                  </a:cubicBezTo>
                  <a:cubicBezTo>
                    <a:pt x="589" y="403"/>
                    <a:pt x="589" y="403"/>
                    <a:pt x="589" y="403"/>
                  </a:cubicBezTo>
                  <a:cubicBezTo>
                    <a:pt x="590" y="404"/>
                    <a:pt x="590" y="404"/>
                    <a:pt x="590" y="404"/>
                  </a:cubicBezTo>
                  <a:cubicBezTo>
                    <a:pt x="591" y="404"/>
                    <a:pt x="591" y="404"/>
                    <a:pt x="591" y="404"/>
                  </a:cubicBezTo>
                  <a:cubicBezTo>
                    <a:pt x="592" y="405"/>
                    <a:pt x="592" y="405"/>
                    <a:pt x="592" y="405"/>
                  </a:cubicBezTo>
                  <a:cubicBezTo>
                    <a:pt x="591" y="405"/>
                    <a:pt x="591" y="405"/>
                    <a:pt x="591" y="405"/>
                  </a:cubicBezTo>
                  <a:cubicBezTo>
                    <a:pt x="590" y="406"/>
                    <a:pt x="590" y="406"/>
                    <a:pt x="590" y="406"/>
                  </a:cubicBezTo>
                  <a:cubicBezTo>
                    <a:pt x="589" y="406"/>
                    <a:pt x="589" y="406"/>
                    <a:pt x="589" y="406"/>
                  </a:cubicBezTo>
                  <a:cubicBezTo>
                    <a:pt x="590" y="407"/>
                    <a:pt x="590" y="407"/>
                    <a:pt x="590" y="407"/>
                  </a:cubicBezTo>
                  <a:cubicBezTo>
                    <a:pt x="590" y="408"/>
                    <a:pt x="590" y="408"/>
                    <a:pt x="590" y="408"/>
                  </a:cubicBezTo>
                  <a:cubicBezTo>
                    <a:pt x="590" y="408"/>
                    <a:pt x="590" y="408"/>
                    <a:pt x="590" y="408"/>
                  </a:cubicBezTo>
                  <a:cubicBezTo>
                    <a:pt x="590" y="408"/>
                    <a:pt x="590" y="408"/>
                    <a:pt x="590" y="408"/>
                  </a:cubicBezTo>
                  <a:cubicBezTo>
                    <a:pt x="591" y="408"/>
                    <a:pt x="591" y="408"/>
                    <a:pt x="591" y="408"/>
                  </a:cubicBezTo>
                  <a:cubicBezTo>
                    <a:pt x="591" y="410"/>
                    <a:pt x="591" y="410"/>
                    <a:pt x="591" y="410"/>
                  </a:cubicBezTo>
                  <a:cubicBezTo>
                    <a:pt x="591" y="410"/>
                    <a:pt x="591" y="410"/>
                    <a:pt x="591" y="410"/>
                  </a:cubicBezTo>
                  <a:cubicBezTo>
                    <a:pt x="592" y="411"/>
                    <a:pt x="592" y="411"/>
                    <a:pt x="592" y="411"/>
                  </a:cubicBezTo>
                  <a:cubicBezTo>
                    <a:pt x="592" y="413"/>
                    <a:pt x="592" y="413"/>
                    <a:pt x="592" y="413"/>
                  </a:cubicBezTo>
                  <a:cubicBezTo>
                    <a:pt x="592" y="413"/>
                    <a:pt x="592" y="413"/>
                    <a:pt x="592" y="413"/>
                  </a:cubicBezTo>
                  <a:cubicBezTo>
                    <a:pt x="593" y="413"/>
                    <a:pt x="593" y="413"/>
                    <a:pt x="593" y="413"/>
                  </a:cubicBezTo>
                  <a:cubicBezTo>
                    <a:pt x="593" y="411"/>
                    <a:pt x="593" y="411"/>
                    <a:pt x="593" y="411"/>
                  </a:cubicBezTo>
                  <a:cubicBezTo>
                    <a:pt x="594" y="410"/>
                    <a:pt x="594" y="410"/>
                    <a:pt x="594" y="410"/>
                  </a:cubicBezTo>
                  <a:cubicBezTo>
                    <a:pt x="595" y="411"/>
                    <a:pt x="595" y="411"/>
                    <a:pt x="595" y="411"/>
                  </a:cubicBezTo>
                  <a:cubicBezTo>
                    <a:pt x="595" y="413"/>
                    <a:pt x="595" y="413"/>
                    <a:pt x="595" y="413"/>
                  </a:cubicBezTo>
                  <a:cubicBezTo>
                    <a:pt x="596" y="414"/>
                    <a:pt x="596" y="414"/>
                    <a:pt x="596" y="414"/>
                  </a:cubicBezTo>
                  <a:cubicBezTo>
                    <a:pt x="595" y="415"/>
                    <a:pt x="595" y="415"/>
                    <a:pt x="595" y="415"/>
                  </a:cubicBezTo>
                  <a:cubicBezTo>
                    <a:pt x="594" y="415"/>
                    <a:pt x="594" y="415"/>
                    <a:pt x="594" y="415"/>
                  </a:cubicBezTo>
                  <a:cubicBezTo>
                    <a:pt x="594" y="416"/>
                    <a:pt x="594" y="416"/>
                    <a:pt x="594" y="416"/>
                  </a:cubicBezTo>
                  <a:cubicBezTo>
                    <a:pt x="596" y="416"/>
                    <a:pt x="596" y="416"/>
                    <a:pt x="596" y="416"/>
                  </a:cubicBezTo>
                  <a:cubicBezTo>
                    <a:pt x="597" y="415"/>
                    <a:pt x="597" y="415"/>
                    <a:pt x="597" y="415"/>
                  </a:cubicBezTo>
                  <a:cubicBezTo>
                    <a:pt x="597" y="416"/>
                    <a:pt x="597" y="416"/>
                    <a:pt x="597" y="416"/>
                  </a:cubicBezTo>
                  <a:cubicBezTo>
                    <a:pt x="598" y="415"/>
                    <a:pt x="598" y="415"/>
                    <a:pt x="598" y="415"/>
                  </a:cubicBezTo>
                  <a:cubicBezTo>
                    <a:pt x="598" y="414"/>
                    <a:pt x="598" y="414"/>
                    <a:pt x="598" y="414"/>
                  </a:cubicBezTo>
                  <a:cubicBezTo>
                    <a:pt x="599" y="414"/>
                    <a:pt x="599" y="414"/>
                    <a:pt x="599" y="414"/>
                  </a:cubicBezTo>
                  <a:cubicBezTo>
                    <a:pt x="599" y="416"/>
                    <a:pt x="599" y="416"/>
                    <a:pt x="599" y="416"/>
                  </a:cubicBezTo>
                  <a:cubicBezTo>
                    <a:pt x="599" y="417"/>
                    <a:pt x="599" y="417"/>
                    <a:pt x="599" y="417"/>
                  </a:cubicBezTo>
                  <a:cubicBezTo>
                    <a:pt x="598" y="418"/>
                    <a:pt x="598" y="418"/>
                    <a:pt x="598" y="418"/>
                  </a:cubicBezTo>
                  <a:cubicBezTo>
                    <a:pt x="598" y="419"/>
                    <a:pt x="598" y="419"/>
                    <a:pt x="598" y="419"/>
                  </a:cubicBezTo>
                  <a:cubicBezTo>
                    <a:pt x="597" y="420"/>
                    <a:pt x="597" y="420"/>
                    <a:pt x="597" y="420"/>
                  </a:cubicBezTo>
                  <a:cubicBezTo>
                    <a:pt x="598" y="421"/>
                    <a:pt x="598" y="421"/>
                    <a:pt x="598" y="421"/>
                  </a:cubicBezTo>
                  <a:cubicBezTo>
                    <a:pt x="600" y="420"/>
                    <a:pt x="600" y="420"/>
                    <a:pt x="600" y="420"/>
                  </a:cubicBezTo>
                  <a:cubicBezTo>
                    <a:pt x="601" y="420"/>
                    <a:pt x="601" y="420"/>
                    <a:pt x="601" y="420"/>
                  </a:cubicBezTo>
                  <a:cubicBezTo>
                    <a:pt x="602" y="420"/>
                    <a:pt x="602" y="420"/>
                    <a:pt x="602" y="420"/>
                  </a:cubicBezTo>
                  <a:cubicBezTo>
                    <a:pt x="601" y="421"/>
                    <a:pt x="601" y="421"/>
                    <a:pt x="601" y="421"/>
                  </a:cubicBezTo>
                  <a:cubicBezTo>
                    <a:pt x="600" y="422"/>
                    <a:pt x="600" y="422"/>
                    <a:pt x="600" y="422"/>
                  </a:cubicBezTo>
                  <a:cubicBezTo>
                    <a:pt x="598" y="422"/>
                    <a:pt x="598" y="422"/>
                    <a:pt x="598" y="422"/>
                  </a:cubicBezTo>
                  <a:cubicBezTo>
                    <a:pt x="599" y="424"/>
                    <a:pt x="599" y="424"/>
                    <a:pt x="599" y="424"/>
                  </a:cubicBezTo>
                  <a:cubicBezTo>
                    <a:pt x="601" y="425"/>
                    <a:pt x="601" y="425"/>
                    <a:pt x="601" y="425"/>
                  </a:cubicBezTo>
                  <a:cubicBezTo>
                    <a:pt x="600" y="427"/>
                    <a:pt x="600" y="427"/>
                    <a:pt x="600" y="427"/>
                  </a:cubicBezTo>
                  <a:cubicBezTo>
                    <a:pt x="601" y="427"/>
                    <a:pt x="601" y="427"/>
                    <a:pt x="601" y="427"/>
                  </a:cubicBezTo>
                  <a:cubicBezTo>
                    <a:pt x="601" y="429"/>
                    <a:pt x="601" y="429"/>
                    <a:pt x="601" y="429"/>
                  </a:cubicBezTo>
                  <a:cubicBezTo>
                    <a:pt x="603" y="432"/>
                    <a:pt x="603" y="432"/>
                    <a:pt x="603" y="432"/>
                  </a:cubicBezTo>
                  <a:cubicBezTo>
                    <a:pt x="604" y="433"/>
                    <a:pt x="604" y="433"/>
                    <a:pt x="604" y="433"/>
                  </a:cubicBezTo>
                  <a:cubicBezTo>
                    <a:pt x="603" y="433"/>
                    <a:pt x="603" y="433"/>
                    <a:pt x="603" y="433"/>
                  </a:cubicBezTo>
                  <a:cubicBezTo>
                    <a:pt x="602" y="436"/>
                    <a:pt x="602" y="436"/>
                    <a:pt x="602" y="436"/>
                  </a:cubicBezTo>
                  <a:cubicBezTo>
                    <a:pt x="602" y="437"/>
                    <a:pt x="602" y="437"/>
                    <a:pt x="602" y="437"/>
                  </a:cubicBezTo>
                  <a:cubicBezTo>
                    <a:pt x="602" y="439"/>
                    <a:pt x="602" y="439"/>
                    <a:pt x="602" y="439"/>
                  </a:cubicBezTo>
                  <a:cubicBezTo>
                    <a:pt x="601" y="440"/>
                    <a:pt x="601" y="440"/>
                    <a:pt x="601" y="440"/>
                  </a:cubicBezTo>
                  <a:cubicBezTo>
                    <a:pt x="599" y="437"/>
                    <a:pt x="599" y="437"/>
                    <a:pt x="599" y="437"/>
                  </a:cubicBezTo>
                  <a:cubicBezTo>
                    <a:pt x="599" y="435"/>
                    <a:pt x="599" y="435"/>
                    <a:pt x="599" y="435"/>
                  </a:cubicBezTo>
                  <a:cubicBezTo>
                    <a:pt x="599" y="434"/>
                    <a:pt x="599" y="434"/>
                    <a:pt x="599" y="434"/>
                  </a:cubicBezTo>
                  <a:cubicBezTo>
                    <a:pt x="598" y="431"/>
                    <a:pt x="598" y="431"/>
                    <a:pt x="598" y="431"/>
                  </a:cubicBezTo>
                  <a:cubicBezTo>
                    <a:pt x="598" y="433"/>
                    <a:pt x="598" y="433"/>
                    <a:pt x="598" y="433"/>
                  </a:cubicBezTo>
                  <a:cubicBezTo>
                    <a:pt x="598" y="436"/>
                    <a:pt x="598" y="436"/>
                    <a:pt x="598" y="436"/>
                  </a:cubicBezTo>
                  <a:cubicBezTo>
                    <a:pt x="599" y="439"/>
                    <a:pt x="599" y="439"/>
                    <a:pt x="599" y="439"/>
                  </a:cubicBezTo>
                  <a:cubicBezTo>
                    <a:pt x="599" y="441"/>
                    <a:pt x="599" y="441"/>
                    <a:pt x="599" y="441"/>
                  </a:cubicBezTo>
                  <a:cubicBezTo>
                    <a:pt x="598" y="443"/>
                    <a:pt x="598" y="443"/>
                    <a:pt x="598" y="443"/>
                  </a:cubicBezTo>
                  <a:cubicBezTo>
                    <a:pt x="599" y="444"/>
                    <a:pt x="599" y="444"/>
                    <a:pt x="599" y="444"/>
                  </a:cubicBezTo>
                  <a:cubicBezTo>
                    <a:pt x="599" y="445"/>
                    <a:pt x="599" y="445"/>
                    <a:pt x="599" y="445"/>
                  </a:cubicBezTo>
                  <a:cubicBezTo>
                    <a:pt x="597" y="445"/>
                    <a:pt x="597" y="445"/>
                    <a:pt x="597" y="445"/>
                  </a:cubicBezTo>
                  <a:cubicBezTo>
                    <a:pt x="596" y="443"/>
                    <a:pt x="596" y="443"/>
                    <a:pt x="596" y="443"/>
                  </a:cubicBezTo>
                  <a:cubicBezTo>
                    <a:pt x="595" y="443"/>
                    <a:pt x="595" y="443"/>
                    <a:pt x="595" y="443"/>
                  </a:cubicBezTo>
                  <a:cubicBezTo>
                    <a:pt x="596" y="447"/>
                    <a:pt x="596" y="447"/>
                    <a:pt x="596" y="447"/>
                  </a:cubicBezTo>
                  <a:cubicBezTo>
                    <a:pt x="596" y="449"/>
                    <a:pt x="596" y="449"/>
                    <a:pt x="596" y="449"/>
                  </a:cubicBezTo>
                  <a:cubicBezTo>
                    <a:pt x="596" y="449"/>
                    <a:pt x="596" y="449"/>
                    <a:pt x="596" y="449"/>
                  </a:cubicBezTo>
                  <a:cubicBezTo>
                    <a:pt x="596" y="450"/>
                    <a:pt x="596" y="450"/>
                    <a:pt x="596" y="450"/>
                  </a:cubicBezTo>
                  <a:cubicBezTo>
                    <a:pt x="595" y="450"/>
                    <a:pt x="595" y="450"/>
                    <a:pt x="595" y="450"/>
                  </a:cubicBezTo>
                  <a:cubicBezTo>
                    <a:pt x="594" y="449"/>
                    <a:pt x="594" y="449"/>
                    <a:pt x="594" y="449"/>
                  </a:cubicBezTo>
                  <a:cubicBezTo>
                    <a:pt x="593" y="446"/>
                    <a:pt x="593" y="446"/>
                    <a:pt x="593" y="446"/>
                  </a:cubicBezTo>
                  <a:cubicBezTo>
                    <a:pt x="594" y="446"/>
                    <a:pt x="594" y="446"/>
                    <a:pt x="594" y="446"/>
                  </a:cubicBezTo>
                  <a:cubicBezTo>
                    <a:pt x="594" y="444"/>
                    <a:pt x="594" y="444"/>
                    <a:pt x="594" y="444"/>
                  </a:cubicBezTo>
                  <a:cubicBezTo>
                    <a:pt x="593" y="445"/>
                    <a:pt x="593" y="445"/>
                    <a:pt x="593" y="445"/>
                  </a:cubicBezTo>
                  <a:cubicBezTo>
                    <a:pt x="592" y="445"/>
                    <a:pt x="592" y="445"/>
                    <a:pt x="592" y="445"/>
                  </a:cubicBezTo>
                  <a:cubicBezTo>
                    <a:pt x="591" y="444"/>
                    <a:pt x="591" y="444"/>
                    <a:pt x="591" y="444"/>
                  </a:cubicBezTo>
                  <a:cubicBezTo>
                    <a:pt x="591" y="441"/>
                    <a:pt x="591" y="441"/>
                    <a:pt x="591" y="441"/>
                  </a:cubicBezTo>
                  <a:cubicBezTo>
                    <a:pt x="590" y="442"/>
                    <a:pt x="590" y="442"/>
                    <a:pt x="590" y="442"/>
                  </a:cubicBezTo>
                  <a:cubicBezTo>
                    <a:pt x="590" y="443"/>
                    <a:pt x="590" y="443"/>
                    <a:pt x="590" y="443"/>
                  </a:cubicBezTo>
                  <a:cubicBezTo>
                    <a:pt x="590" y="443"/>
                    <a:pt x="590" y="443"/>
                    <a:pt x="590" y="443"/>
                  </a:cubicBezTo>
                  <a:cubicBezTo>
                    <a:pt x="590" y="442"/>
                    <a:pt x="590" y="442"/>
                    <a:pt x="590" y="442"/>
                  </a:cubicBezTo>
                  <a:cubicBezTo>
                    <a:pt x="589" y="440"/>
                    <a:pt x="589" y="440"/>
                    <a:pt x="589" y="440"/>
                  </a:cubicBezTo>
                  <a:cubicBezTo>
                    <a:pt x="588" y="440"/>
                    <a:pt x="588" y="440"/>
                    <a:pt x="588" y="440"/>
                  </a:cubicBezTo>
                  <a:cubicBezTo>
                    <a:pt x="588" y="441"/>
                    <a:pt x="588" y="441"/>
                    <a:pt x="588" y="441"/>
                  </a:cubicBezTo>
                  <a:cubicBezTo>
                    <a:pt x="589" y="441"/>
                    <a:pt x="589" y="441"/>
                    <a:pt x="589" y="441"/>
                  </a:cubicBezTo>
                  <a:cubicBezTo>
                    <a:pt x="588" y="442"/>
                    <a:pt x="588" y="442"/>
                    <a:pt x="588" y="442"/>
                  </a:cubicBezTo>
                  <a:cubicBezTo>
                    <a:pt x="587" y="442"/>
                    <a:pt x="587" y="442"/>
                    <a:pt x="587" y="442"/>
                  </a:cubicBezTo>
                  <a:cubicBezTo>
                    <a:pt x="586" y="441"/>
                    <a:pt x="586" y="441"/>
                    <a:pt x="586" y="441"/>
                  </a:cubicBezTo>
                  <a:cubicBezTo>
                    <a:pt x="586" y="440"/>
                    <a:pt x="586" y="440"/>
                    <a:pt x="586" y="440"/>
                  </a:cubicBezTo>
                  <a:cubicBezTo>
                    <a:pt x="586" y="438"/>
                    <a:pt x="586" y="438"/>
                    <a:pt x="586" y="438"/>
                  </a:cubicBezTo>
                  <a:cubicBezTo>
                    <a:pt x="585" y="436"/>
                    <a:pt x="585" y="436"/>
                    <a:pt x="585" y="436"/>
                  </a:cubicBezTo>
                  <a:cubicBezTo>
                    <a:pt x="585" y="435"/>
                    <a:pt x="585" y="435"/>
                    <a:pt x="585" y="435"/>
                  </a:cubicBezTo>
                  <a:cubicBezTo>
                    <a:pt x="585" y="436"/>
                    <a:pt x="585" y="436"/>
                    <a:pt x="585" y="436"/>
                  </a:cubicBezTo>
                  <a:cubicBezTo>
                    <a:pt x="585" y="439"/>
                    <a:pt x="585" y="439"/>
                    <a:pt x="585" y="439"/>
                  </a:cubicBezTo>
                  <a:cubicBezTo>
                    <a:pt x="585" y="440"/>
                    <a:pt x="585" y="440"/>
                    <a:pt x="585" y="440"/>
                  </a:cubicBezTo>
                  <a:cubicBezTo>
                    <a:pt x="584" y="441"/>
                    <a:pt x="584" y="441"/>
                    <a:pt x="584" y="441"/>
                  </a:cubicBezTo>
                  <a:cubicBezTo>
                    <a:pt x="583" y="439"/>
                    <a:pt x="583" y="439"/>
                    <a:pt x="583" y="439"/>
                  </a:cubicBezTo>
                  <a:cubicBezTo>
                    <a:pt x="582" y="437"/>
                    <a:pt x="582" y="437"/>
                    <a:pt x="582" y="437"/>
                  </a:cubicBezTo>
                  <a:cubicBezTo>
                    <a:pt x="582" y="437"/>
                    <a:pt x="582" y="437"/>
                    <a:pt x="582" y="437"/>
                  </a:cubicBezTo>
                  <a:cubicBezTo>
                    <a:pt x="581" y="436"/>
                    <a:pt x="581" y="436"/>
                    <a:pt x="581" y="436"/>
                  </a:cubicBezTo>
                  <a:cubicBezTo>
                    <a:pt x="580" y="434"/>
                    <a:pt x="580" y="434"/>
                    <a:pt x="580" y="434"/>
                  </a:cubicBezTo>
                  <a:cubicBezTo>
                    <a:pt x="579" y="433"/>
                    <a:pt x="579" y="433"/>
                    <a:pt x="579" y="433"/>
                  </a:cubicBezTo>
                  <a:cubicBezTo>
                    <a:pt x="579" y="432"/>
                    <a:pt x="579" y="432"/>
                    <a:pt x="579" y="432"/>
                  </a:cubicBezTo>
                  <a:cubicBezTo>
                    <a:pt x="579" y="431"/>
                    <a:pt x="579" y="431"/>
                    <a:pt x="579" y="431"/>
                  </a:cubicBezTo>
                  <a:cubicBezTo>
                    <a:pt x="578" y="431"/>
                    <a:pt x="578" y="431"/>
                    <a:pt x="578" y="431"/>
                  </a:cubicBezTo>
                  <a:cubicBezTo>
                    <a:pt x="578" y="432"/>
                    <a:pt x="578" y="432"/>
                    <a:pt x="578" y="432"/>
                  </a:cubicBezTo>
                  <a:cubicBezTo>
                    <a:pt x="578" y="434"/>
                    <a:pt x="578" y="434"/>
                    <a:pt x="578" y="434"/>
                  </a:cubicBezTo>
                  <a:cubicBezTo>
                    <a:pt x="578" y="435"/>
                    <a:pt x="578" y="435"/>
                    <a:pt x="578" y="435"/>
                  </a:cubicBezTo>
                  <a:cubicBezTo>
                    <a:pt x="578" y="435"/>
                    <a:pt x="578" y="435"/>
                    <a:pt x="578" y="435"/>
                  </a:cubicBezTo>
                  <a:cubicBezTo>
                    <a:pt x="578" y="434"/>
                    <a:pt x="578" y="434"/>
                    <a:pt x="578" y="434"/>
                  </a:cubicBezTo>
                  <a:cubicBezTo>
                    <a:pt x="577" y="433"/>
                    <a:pt x="577" y="433"/>
                    <a:pt x="577" y="433"/>
                  </a:cubicBezTo>
                  <a:cubicBezTo>
                    <a:pt x="575" y="432"/>
                    <a:pt x="575" y="432"/>
                    <a:pt x="575" y="432"/>
                  </a:cubicBezTo>
                  <a:cubicBezTo>
                    <a:pt x="574" y="430"/>
                    <a:pt x="574" y="430"/>
                    <a:pt x="574" y="430"/>
                  </a:cubicBezTo>
                  <a:cubicBezTo>
                    <a:pt x="573" y="428"/>
                    <a:pt x="573" y="428"/>
                    <a:pt x="573" y="428"/>
                  </a:cubicBezTo>
                  <a:cubicBezTo>
                    <a:pt x="572" y="428"/>
                    <a:pt x="572" y="428"/>
                    <a:pt x="572" y="428"/>
                  </a:cubicBezTo>
                  <a:cubicBezTo>
                    <a:pt x="571" y="429"/>
                    <a:pt x="571" y="429"/>
                    <a:pt x="571" y="429"/>
                  </a:cubicBezTo>
                  <a:cubicBezTo>
                    <a:pt x="570" y="428"/>
                    <a:pt x="570" y="428"/>
                    <a:pt x="570" y="428"/>
                  </a:cubicBezTo>
                  <a:cubicBezTo>
                    <a:pt x="570" y="430"/>
                    <a:pt x="570" y="430"/>
                    <a:pt x="570" y="430"/>
                  </a:cubicBezTo>
                  <a:cubicBezTo>
                    <a:pt x="570" y="432"/>
                    <a:pt x="570" y="432"/>
                    <a:pt x="570" y="432"/>
                  </a:cubicBezTo>
                  <a:cubicBezTo>
                    <a:pt x="573" y="434"/>
                    <a:pt x="573" y="434"/>
                    <a:pt x="573" y="434"/>
                  </a:cubicBezTo>
                  <a:cubicBezTo>
                    <a:pt x="573" y="435"/>
                    <a:pt x="573" y="435"/>
                    <a:pt x="573" y="435"/>
                  </a:cubicBezTo>
                  <a:cubicBezTo>
                    <a:pt x="573" y="436"/>
                    <a:pt x="573" y="436"/>
                    <a:pt x="573" y="436"/>
                  </a:cubicBezTo>
                  <a:cubicBezTo>
                    <a:pt x="573" y="438"/>
                    <a:pt x="573" y="438"/>
                    <a:pt x="573" y="438"/>
                  </a:cubicBezTo>
                  <a:cubicBezTo>
                    <a:pt x="574" y="438"/>
                    <a:pt x="574" y="438"/>
                    <a:pt x="574" y="438"/>
                  </a:cubicBezTo>
                  <a:cubicBezTo>
                    <a:pt x="576" y="438"/>
                    <a:pt x="576" y="438"/>
                    <a:pt x="576" y="438"/>
                  </a:cubicBezTo>
                  <a:cubicBezTo>
                    <a:pt x="577" y="440"/>
                    <a:pt x="577" y="440"/>
                    <a:pt x="577" y="440"/>
                  </a:cubicBezTo>
                  <a:cubicBezTo>
                    <a:pt x="576" y="441"/>
                    <a:pt x="576" y="441"/>
                    <a:pt x="576" y="441"/>
                  </a:cubicBezTo>
                  <a:cubicBezTo>
                    <a:pt x="577" y="440"/>
                    <a:pt x="577" y="440"/>
                    <a:pt x="577" y="440"/>
                  </a:cubicBezTo>
                  <a:cubicBezTo>
                    <a:pt x="578" y="441"/>
                    <a:pt x="578" y="441"/>
                    <a:pt x="578" y="441"/>
                  </a:cubicBezTo>
                  <a:cubicBezTo>
                    <a:pt x="577" y="442"/>
                    <a:pt x="577" y="442"/>
                    <a:pt x="577" y="442"/>
                  </a:cubicBezTo>
                  <a:cubicBezTo>
                    <a:pt x="579" y="442"/>
                    <a:pt x="579" y="442"/>
                    <a:pt x="579" y="442"/>
                  </a:cubicBezTo>
                  <a:cubicBezTo>
                    <a:pt x="579" y="443"/>
                    <a:pt x="579" y="443"/>
                    <a:pt x="579" y="443"/>
                  </a:cubicBezTo>
                  <a:cubicBezTo>
                    <a:pt x="580" y="445"/>
                    <a:pt x="580" y="445"/>
                    <a:pt x="580" y="445"/>
                  </a:cubicBezTo>
                  <a:cubicBezTo>
                    <a:pt x="580" y="446"/>
                    <a:pt x="580" y="446"/>
                    <a:pt x="580" y="446"/>
                  </a:cubicBezTo>
                  <a:cubicBezTo>
                    <a:pt x="581" y="446"/>
                    <a:pt x="581" y="446"/>
                    <a:pt x="581" y="446"/>
                  </a:cubicBezTo>
                  <a:cubicBezTo>
                    <a:pt x="582" y="446"/>
                    <a:pt x="582" y="446"/>
                    <a:pt x="582" y="446"/>
                  </a:cubicBezTo>
                  <a:cubicBezTo>
                    <a:pt x="583" y="448"/>
                    <a:pt x="583" y="448"/>
                    <a:pt x="583" y="448"/>
                  </a:cubicBezTo>
                  <a:cubicBezTo>
                    <a:pt x="581" y="450"/>
                    <a:pt x="581" y="450"/>
                    <a:pt x="581" y="450"/>
                  </a:cubicBezTo>
                  <a:cubicBezTo>
                    <a:pt x="582" y="450"/>
                    <a:pt x="582" y="450"/>
                    <a:pt x="582" y="450"/>
                  </a:cubicBezTo>
                  <a:cubicBezTo>
                    <a:pt x="583" y="451"/>
                    <a:pt x="583" y="451"/>
                    <a:pt x="583" y="451"/>
                  </a:cubicBezTo>
                  <a:cubicBezTo>
                    <a:pt x="583" y="452"/>
                    <a:pt x="583" y="452"/>
                    <a:pt x="583" y="452"/>
                  </a:cubicBezTo>
                  <a:cubicBezTo>
                    <a:pt x="584" y="450"/>
                    <a:pt x="584" y="450"/>
                    <a:pt x="584" y="450"/>
                  </a:cubicBezTo>
                  <a:cubicBezTo>
                    <a:pt x="585" y="451"/>
                    <a:pt x="585" y="451"/>
                    <a:pt x="585" y="451"/>
                  </a:cubicBezTo>
                  <a:cubicBezTo>
                    <a:pt x="584" y="453"/>
                    <a:pt x="584" y="453"/>
                    <a:pt x="584" y="453"/>
                  </a:cubicBezTo>
                  <a:cubicBezTo>
                    <a:pt x="585" y="453"/>
                    <a:pt x="585" y="453"/>
                    <a:pt x="585" y="453"/>
                  </a:cubicBezTo>
                  <a:cubicBezTo>
                    <a:pt x="586" y="453"/>
                    <a:pt x="586" y="453"/>
                    <a:pt x="586" y="453"/>
                  </a:cubicBezTo>
                  <a:cubicBezTo>
                    <a:pt x="586" y="454"/>
                    <a:pt x="586" y="454"/>
                    <a:pt x="586" y="454"/>
                  </a:cubicBezTo>
                  <a:cubicBezTo>
                    <a:pt x="586" y="455"/>
                    <a:pt x="586" y="455"/>
                    <a:pt x="586" y="455"/>
                  </a:cubicBezTo>
                  <a:cubicBezTo>
                    <a:pt x="584" y="455"/>
                    <a:pt x="584" y="455"/>
                    <a:pt x="584" y="455"/>
                  </a:cubicBezTo>
                  <a:cubicBezTo>
                    <a:pt x="584" y="455"/>
                    <a:pt x="584" y="455"/>
                    <a:pt x="584" y="455"/>
                  </a:cubicBezTo>
                  <a:cubicBezTo>
                    <a:pt x="584" y="457"/>
                    <a:pt x="584" y="457"/>
                    <a:pt x="584" y="457"/>
                  </a:cubicBezTo>
                  <a:cubicBezTo>
                    <a:pt x="585" y="458"/>
                    <a:pt x="585" y="458"/>
                    <a:pt x="585" y="458"/>
                  </a:cubicBezTo>
                  <a:cubicBezTo>
                    <a:pt x="585" y="459"/>
                    <a:pt x="585" y="459"/>
                    <a:pt x="585" y="459"/>
                  </a:cubicBezTo>
                  <a:cubicBezTo>
                    <a:pt x="585" y="459"/>
                    <a:pt x="585" y="459"/>
                    <a:pt x="585" y="459"/>
                  </a:cubicBezTo>
                  <a:close/>
                  <a:moveTo>
                    <a:pt x="438" y="416"/>
                  </a:moveTo>
                  <a:cubicBezTo>
                    <a:pt x="438" y="416"/>
                    <a:pt x="439" y="416"/>
                    <a:pt x="439" y="416"/>
                  </a:cubicBezTo>
                  <a:cubicBezTo>
                    <a:pt x="439" y="414"/>
                    <a:pt x="439" y="414"/>
                    <a:pt x="439" y="414"/>
                  </a:cubicBezTo>
                  <a:cubicBezTo>
                    <a:pt x="440" y="414"/>
                    <a:pt x="440" y="414"/>
                    <a:pt x="440" y="414"/>
                  </a:cubicBezTo>
                  <a:cubicBezTo>
                    <a:pt x="441" y="414"/>
                    <a:pt x="441" y="414"/>
                    <a:pt x="441" y="414"/>
                  </a:cubicBezTo>
                  <a:cubicBezTo>
                    <a:pt x="442" y="415"/>
                    <a:pt x="442" y="415"/>
                    <a:pt x="442" y="415"/>
                  </a:cubicBezTo>
                  <a:cubicBezTo>
                    <a:pt x="443" y="415"/>
                    <a:pt x="443" y="415"/>
                    <a:pt x="443" y="415"/>
                  </a:cubicBezTo>
                  <a:cubicBezTo>
                    <a:pt x="444" y="415"/>
                    <a:pt x="444" y="415"/>
                    <a:pt x="444" y="415"/>
                  </a:cubicBezTo>
                  <a:cubicBezTo>
                    <a:pt x="445" y="415"/>
                    <a:pt x="445" y="415"/>
                    <a:pt x="445" y="415"/>
                  </a:cubicBezTo>
                  <a:cubicBezTo>
                    <a:pt x="446" y="415"/>
                    <a:pt x="446" y="415"/>
                    <a:pt x="446" y="415"/>
                  </a:cubicBezTo>
                  <a:cubicBezTo>
                    <a:pt x="446" y="416"/>
                    <a:pt x="446" y="416"/>
                    <a:pt x="446" y="416"/>
                  </a:cubicBezTo>
                  <a:cubicBezTo>
                    <a:pt x="445" y="418"/>
                    <a:pt x="445" y="418"/>
                    <a:pt x="445" y="418"/>
                  </a:cubicBezTo>
                  <a:cubicBezTo>
                    <a:pt x="445" y="419"/>
                    <a:pt x="445" y="419"/>
                    <a:pt x="445" y="419"/>
                  </a:cubicBezTo>
                  <a:cubicBezTo>
                    <a:pt x="444" y="421"/>
                    <a:pt x="444" y="421"/>
                    <a:pt x="444" y="421"/>
                  </a:cubicBezTo>
                  <a:cubicBezTo>
                    <a:pt x="444" y="423"/>
                    <a:pt x="444" y="423"/>
                    <a:pt x="444" y="423"/>
                  </a:cubicBezTo>
                  <a:cubicBezTo>
                    <a:pt x="444" y="424"/>
                    <a:pt x="444" y="424"/>
                    <a:pt x="444" y="424"/>
                  </a:cubicBezTo>
                  <a:cubicBezTo>
                    <a:pt x="445" y="423"/>
                    <a:pt x="445" y="423"/>
                    <a:pt x="445" y="423"/>
                  </a:cubicBezTo>
                  <a:cubicBezTo>
                    <a:pt x="446" y="424"/>
                    <a:pt x="446" y="424"/>
                    <a:pt x="446" y="424"/>
                  </a:cubicBezTo>
                  <a:cubicBezTo>
                    <a:pt x="447" y="424"/>
                    <a:pt x="447" y="424"/>
                    <a:pt x="447" y="424"/>
                  </a:cubicBezTo>
                  <a:cubicBezTo>
                    <a:pt x="448" y="423"/>
                    <a:pt x="448" y="423"/>
                    <a:pt x="448" y="423"/>
                  </a:cubicBezTo>
                  <a:cubicBezTo>
                    <a:pt x="450" y="423"/>
                    <a:pt x="450" y="423"/>
                    <a:pt x="450" y="423"/>
                  </a:cubicBezTo>
                  <a:cubicBezTo>
                    <a:pt x="450" y="423"/>
                    <a:pt x="450" y="423"/>
                    <a:pt x="450" y="423"/>
                  </a:cubicBezTo>
                  <a:cubicBezTo>
                    <a:pt x="451" y="422"/>
                    <a:pt x="451" y="422"/>
                    <a:pt x="451" y="422"/>
                  </a:cubicBezTo>
                  <a:cubicBezTo>
                    <a:pt x="452" y="422"/>
                    <a:pt x="452" y="422"/>
                    <a:pt x="452" y="422"/>
                  </a:cubicBezTo>
                  <a:cubicBezTo>
                    <a:pt x="454" y="421"/>
                    <a:pt x="454" y="421"/>
                    <a:pt x="454" y="421"/>
                  </a:cubicBezTo>
                  <a:cubicBezTo>
                    <a:pt x="454" y="419"/>
                    <a:pt x="454" y="419"/>
                    <a:pt x="454" y="419"/>
                  </a:cubicBezTo>
                  <a:cubicBezTo>
                    <a:pt x="455" y="418"/>
                    <a:pt x="455" y="418"/>
                    <a:pt x="455" y="418"/>
                  </a:cubicBezTo>
                  <a:cubicBezTo>
                    <a:pt x="456" y="416"/>
                    <a:pt x="456" y="416"/>
                    <a:pt x="456" y="416"/>
                  </a:cubicBezTo>
                  <a:cubicBezTo>
                    <a:pt x="457" y="416"/>
                    <a:pt x="457" y="416"/>
                    <a:pt x="457" y="416"/>
                  </a:cubicBezTo>
                  <a:cubicBezTo>
                    <a:pt x="458" y="417"/>
                    <a:pt x="458" y="417"/>
                    <a:pt x="458" y="417"/>
                  </a:cubicBezTo>
                  <a:cubicBezTo>
                    <a:pt x="459" y="416"/>
                    <a:pt x="459" y="416"/>
                    <a:pt x="459" y="416"/>
                  </a:cubicBezTo>
                  <a:cubicBezTo>
                    <a:pt x="460" y="416"/>
                    <a:pt x="460" y="416"/>
                    <a:pt x="460" y="416"/>
                  </a:cubicBezTo>
                  <a:cubicBezTo>
                    <a:pt x="461" y="416"/>
                    <a:pt x="461" y="416"/>
                    <a:pt x="461" y="416"/>
                  </a:cubicBezTo>
                  <a:cubicBezTo>
                    <a:pt x="462" y="414"/>
                    <a:pt x="462" y="414"/>
                    <a:pt x="462" y="414"/>
                  </a:cubicBezTo>
                  <a:cubicBezTo>
                    <a:pt x="461" y="411"/>
                    <a:pt x="461" y="411"/>
                    <a:pt x="461" y="411"/>
                  </a:cubicBezTo>
                  <a:cubicBezTo>
                    <a:pt x="463" y="410"/>
                    <a:pt x="463" y="410"/>
                    <a:pt x="463" y="410"/>
                  </a:cubicBezTo>
                  <a:cubicBezTo>
                    <a:pt x="464" y="409"/>
                    <a:pt x="464" y="409"/>
                    <a:pt x="464" y="409"/>
                  </a:cubicBezTo>
                  <a:cubicBezTo>
                    <a:pt x="465" y="409"/>
                    <a:pt x="465" y="409"/>
                    <a:pt x="465" y="409"/>
                  </a:cubicBezTo>
                  <a:cubicBezTo>
                    <a:pt x="465" y="410"/>
                    <a:pt x="465" y="410"/>
                    <a:pt x="465" y="410"/>
                  </a:cubicBezTo>
                  <a:cubicBezTo>
                    <a:pt x="466" y="409"/>
                    <a:pt x="466" y="409"/>
                    <a:pt x="466" y="409"/>
                  </a:cubicBezTo>
                  <a:cubicBezTo>
                    <a:pt x="467" y="409"/>
                    <a:pt x="467" y="409"/>
                    <a:pt x="467" y="409"/>
                  </a:cubicBezTo>
                  <a:cubicBezTo>
                    <a:pt x="468" y="409"/>
                    <a:pt x="468" y="409"/>
                    <a:pt x="468" y="409"/>
                  </a:cubicBezTo>
                  <a:cubicBezTo>
                    <a:pt x="468" y="411"/>
                    <a:pt x="468" y="411"/>
                    <a:pt x="468" y="411"/>
                  </a:cubicBezTo>
                  <a:cubicBezTo>
                    <a:pt x="467" y="411"/>
                    <a:pt x="467" y="411"/>
                    <a:pt x="467" y="411"/>
                  </a:cubicBezTo>
                  <a:cubicBezTo>
                    <a:pt x="466" y="412"/>
                    <a:pt x="466" y="412"/>
                    <a:pt x="466" y="412"/>
                  </a:cubicBezTo>
                  <a:cubicBezTo>
                    <a:pt x="468" y="413"/>
                    <a:pt x="468" y="413"/>
                    <a:pt x="468" y="413"/>
                  </a:cubicBezTo>
                  <a:cubicBezTo>
                    <a:pt x="470" y="413"/>
                    <a:pt x="470" y="413"/>
                    <a:pt x="470" y="413"/>
                  </a:cubicBezTo>
                  <a:cubicBezTo>
                    <a:pt x="471" y="414"/>
                    <a:pt x="471" y="414"/>
                    <a:pt x="471" y="414"/>
                  </a:cubicBezTo>
                  <a:cubicBezTo>
                    <a:pt x="472" y="415"/>
                    <a:pt x="472" y="415"/>
                    <a:pt x="472" y="415"/>
                  </a:cubicBezTo>
                  <a:cubicBezTo>
                    <a:pt x="471" y="417"/>
                    <a:pt x="471" y="417"/>
                    <a:pt x="471" y="417"/>
                  </a:cubicBezTo>
                  <a:cubicBezTo>
                    <a:pt x="470" y="417"/>
                    <a:pt x="470" y="417"/>
                    <a:pt x="470" y="417"/>
                  </a:cubicBezTo>
                  <a:cubicBezTo>
                    <a:pt x="470" y="419"/>
                    <a:pt x="470" y="419"/>
                    <a:pt x="470" y="419"/>
                  </a:cubicBezTo>
                  <a:cubicBezTo>
                    <a:pt x="471" y="419"/>
                    <a:pt x="471" y="419"/>
                    <a:pt x="471" y="419"/>
                  </a:cubicBezTo>
                  <a:cubicBezTo>
                    <a:pt x="471" y="419"/>
                    <a:pt x="471" y="419"/>
                    <a:pt x="471" y="419"/>
                  </a:cubicBezTo>
                  <a:cubicBezTo>
                    <a:pt x="473" y="419"/>
                    <a:pt x="473" y="419"/>
                    <a:pt x="473" y="419"/>
                  </a:cubicBezTo>
                  <a:cubicBezTo>
                    <a:pt x="473" y="420"/>
                    <a:pt x="473" y="420"/>
                    <a:pt x="473" y="420"/>
                  </a:cubicBezTo>
                  <a:cubicBezTo>
                    <a:pt x="474" y="419"/>
                    <a:pt x="474" y="419"/>
                    <a:pt x="474" y="419"/>
                  </a:cubicBezTo>
                  <a:cubicBezTo>
                    <a:pt x="475" y="420"/>
                    <a:pt x="475" y="420"/>
                    <a:pt x="475" y="420"/>
                  </a:cubicBezTo>
                  <a:cubicBezTo>
                    <a:pt x="476" y="421"/>
                    <a:pt x="476" y="421"/>
                    <a:pt x="476" y="421"/>
                  </a:cubicBezTo>
                  <a:cubicBezTo>
                    <a:pt x="477" y="421"/>
                    <a:pt x="477" y="421"/>
                    <a:pt x="477" y="421"/>
                  </a:cubicBezTo>
                  <a:cubicBezTo>
                    <a:pt x="478" y="421"/>
                    <a:pt x="478" y="421"/>
                    <a:pt x="478" y="421"/>
                  </a:cubicBezTo>
                  <a:cubicBezTo>
                    <a:pt x="480" y="423"/>
                    <a:pt x="480" y="423"/>
                    <a:pt x="480" y="423"/>
                  </a:cubicBezTo>
                  <a:cubicBezTo>
                    <a:pt x="481" y="422"/>
                    <a:pt x="481" y="422"/>
                    <a:pt x="481" y="422"/>
                  </a:cubicBezTo>
                  <a:cubicBezTo>
                    <a:pt x="482" y="420"/>
                    <a:pt x="482" y="420"/>
                    <a:pt x="482" y="420"/>
                  </a:cubicBezTo>
                  <a:cubicBezTo>
                    <a:pt x="483" y="420"/>
                    <a:pt x="483" y="420"/>
                    <a:pt x="483" y="420"/>
                  </a:cubicBezTo>
                  <a:cubicBezTo>
                    <a:pt x="484" y="418"/>
                    <a:pt x="484" y="418"/>
                    <a:pt x="484" y="418"/>
                  </a:cubicBezTo>
                  <a:cubicBezTo>
                    <a:pt x="486" y="418"/>
                    <a:pt x="486" y="418"/>
                    <a:pt x="486" y="418"/>
                  </a:cubicBezTo>
                  <a:cubicBezTo>
                    <a:pt x="486" y="418"/>
                    <a:pt x="486" y="418"/>
                    <a:pt x="486" y="418"/>
                  </a:cubicBezTo>
                  <a:cubicBezTo>
                    <a:pt x="485" y="417"/>
                    <a:pt x="485" y="417"/>
                    <a:pt x="485" y="417"/>
                  </a:cubicBezTo>
                  <a:cubicBezTo>
                    <a:pt x="484" y="416"/>
                    <a:pt x="484" y="416"/>
                    <a:pt x="484" y="416"/>
                  </a:cubicBezTo>
                  <a:cubicBezTo>
                    <a:pt x="485" y="416"/>
                    <a:pt x="485" y="416"/>
                    <a:pt x="485" y="416"/>
                  </a:cubicBezTo>
                  <a:cubicBezTo>
                    <a:pt x="486" y="415"/>
                    <a:pt x="486" y="415"/>
                    <a:pt x="486" y="415"/>
                  </a:cubicBezTo>
                  <a:cubicBezTo>
                    <a:pt x="485" y="414"/>
                    <a:pt x="485" y="414"/>
                    <a:pt x="485" y="414"/>
                  </a:cubicBezTo>
                  <a:cubicBezTo>
                    <a:pt x="484" y="413"/>
                    <a:pt x="484" y="413"/>
                    <a:pt x="484" y="413"/>
                  </a:cubicBezTo>
                  <a:cubicBezTo>
                    <a:pt x="484" y="413"/>
                    <a:pt x="484" y="413"/>
                    <a:pt x="484" y="413"/>
                  </a:cubicBezTo>
                  <a:cubicBezTo>
                    <a:pt x="484" y="414"/>
                    <a:pt x="484" y="414"/>
                    <a:pt x="484" y="414"/>
                  </a:cubicBezTo>
                  <a:cubicBezTo>
                    <a:pt x="483" y="415"/>
                    <a:pt x="483" y="415"/>
                    <a:pt x="483" y="415"/>
                  </a:cubicBezTo>
                  <a:cubicBezTo>
                    <a:pt x="482" y="414"/>
                    <a:pt x="482" y="414"/>
                    <a:pt x="482" y="414"/>
                  </a:cubicBezTo>
                  <a:cubicBezTo>
                    <a:pt x="481" y="413"/>
                    <a:pt x="481" y="413"/>
                    <a:pt x="481" y="413"/>
                  </a:cubicBezTo>
                  <a:cubicBezTo>
                    <a:pt x="481" y="412"/>
                    <a:pt x="481" y="412"/>
                    <a:pt x="481" y="412"/>
                  </a:cubicBezTo>
                  <a:cubicBezTo>
                    <a:pt x="480" y="413"/>
                    <a:pt x="480" y="413"/>
                    <a:pt x="480" y="413"/>
                  </a:cubicBezTo>
                  <a:cubicBezTo>
                    <a:pt x="479" y="414"/>
                    <a:pt x="479" y="414"/>
                    <a:pt x="479" y="414"/>
                  </a:cubicBezTo>
                  <a:cubicBezTo>
                    <a:pt x="476" y="414"/>
                    <a:pt x="476" y="414"/>
                    <a:pt x="476" y="414"/>
                  </a:cubicBezTo>
                  <a:cubicBezTo>
                    <a:pt x="475" y="413"/>
                    <a:pt x="475" y="413"/>
                    <a:pt x="475" y="413"/>
                  </a:cubicBezTo>
                  <a:cubicBezTo>
                    <a:pt x="477" y="412"/>
                    <a:pt x="477" y="412"/>
                    <a:pt x="477" y="412"/>
                  </a:cubicBezTo>
                  <a:cubicBezTo>
                    <a:pt x="478" y="412"/>
                    <a:pt x="478" y="412"/>
                    <a:pt x="478" y="412"/>
                  </a:cubicBezTo>
                  <a:cubicBezTo>
                    <a:pt x="479" y="411"/>
                    <a:pt x="479" y="411"/>
                    <a:pt x="479" y="411"/>
                  </a:cubicBezTo>
                  <a:cubicBezTo>
                    <a:pt x="479" y="410"/>
                    <a:pt x="479" y="410"/>
                    <a:pt x="479" y="410"/>
                  </a:cubicBezTo>
                  <a:cubicBezTo>
                    <a:pt x="478" y="409"/>
                    <a:pt x="478" y="409"/>
                    <a:pt x="478" y="409"/>
                  </a:cubicBezTo>
                  <a:cubicBezTo>
                    <a:pt x="478" y="407"/>
                    <a:pt x="478" y="407"/>
                    <a:pt x="478" y="407"/>
                  </a:cubicBezTo>
                  <a:cubicBezTo>
                    <a:pt x="479" y="406"/>
                    <a:pt x="479" y="406"/>
                    <a:pt x="479" y="406"/>
                  </a:cubicBezTo>
                  <a:cubicBezTo>
                    <a:pt x="479" y="405"/>
                    <a:pt x="479" y="405"/>
                    <a:pt x="479" y="405"/>
                  </a:cubicBezTo>
                  <a:cubicBezTo>
                    <a:pt x="478" y="405"/>
                    <a:pt x="478" y="405"/>
                    <a:pt x="478" y="405"/>
                  </a:cubicBezTo>
                  <a:cubicBezTo>
                    <a:pt x="478" y="403"/>
                    <a:pt x="478" y="403"/>
                    <a:pt x="478" y="403"/>
                  </a:cubicBezTo>
                  <a:cubicBezTo>
                    <a:pt x="476" y="401"/>
                    <a:pt x="476" y="401"/>
                    <a:pt x="476" y="401"/>
                  </a:cubicBezTo>
                  <a:cubicBezTo>
                    <a:pt x="473" y="400"/>
                    <a:pt x="473" y="400"/>
                    <a:pt x="473" y="400"/>
                  </a:cubicBezTo>
                  <a:cubicBezTo>
                    <a:pt x="473" y="399"/>
                    <a:pt x="473" y="399"/>
                    <a:pt x="473" y="399"/>
                  </a:cubicBezTo>
                  <a:cubicBezTo>
                    <a:pt x="473" y="397"/>
                    <a:pt x="473" y="397"/>
                    <a:pt x="473" y="397"/>
                  </a:cubicBezTo>
                  <a:cubicBezTo>
                    <a:pt x="471" y="397"/>
                    <a:pt x="471" y="397"/>
                    <a:pt x="471" y="397"/>
                  </a:cubicBezTo>
                  <a:cubicBezTo>
                    <a:pt x="471" y="396"/>
                    <a:pt x="471" y="396"/>
                    <a:pt x="471" y="396"/>
                  </a:cubicBezTo>
                  <a:cubicBezTo>
                    <a:pt x="471" y="394"/>
                    <a:pt x="471" y="394"/>
                    <a:pt x="471" y="394"/>
                  </a:cubicBezTo>
                  <a:cubicBezTo>
                    <a:pt x="471" y="393"/>
                    <a:pt x="471" y="393"/>
                    <a:pt x="471" y="393"/>
                  </a:cubicBezTo>
                  <a:cubicBezTo>
                    <a:pt x="469" y="393"/>
                    <a:pt x="469" y="393"/>
                    <a:pt x="469" y="393"/>
                  </a:cubicBezTo>
                  <a:cubicBezTo>
                    <a:pt x="466" y="392"/>
                    <a:pt x="466" y="392"/>
                    <a:pt x="466" y="392"/>
                  </a:cubicBezTo>
                  <a:cubicBezTo>
                    <a:pt x="465" y="390"/>
                    <a:pt x="465" y="390"/>
                    <a:pt x="465" y="390"/>
                  </a:cubicBezTo>
                  <a:cubicBezTo>
                    <a:pt x="466" y="389"/>
                    <a:pt x="466" y="389"/>
                    <a:pt x="466" y="389"/>
                  </a:cubicBezTo>
                  <a:cubicBezTo>
                    <a:pt x="466" y="388"/>
                    <a:pt x="466" y="388"/>
                    <a:pt x="466" y="388"/>
                  </a:cubicBezTo>
                  <a:cubicBezTo>
                    <a:pt x="464" y="387"/>
                    <a:pt x="464" y="387"/>
                    <a:pt x="464" y="387"/>
                  </a:cubicBezTo>
                  <a:cubicBezTo>
                    <a:pt x="464" y="386"/>
                    <a:pt x="464" y="386"/>
                    <a:pt x="464" y="386"/>
                  </a:cubicBezTo>
                  <a:cubicBezTo>
                    <a:pt x="463" y="386"/>
                    <a:pt x="463" y="386"/>
                    <a:pt x="463" y="386"/>
                  </a:cubicBezTo>
                  <a:cubicBezTo>
                    <a:pt x="462" y="388"/>
                    <a:pt x="462" y="388"/>
                    <a:pt x="462" y="388"/>
                  </a:cubicBezTo>
                  <a:cubicBezTo>
                    <a:pt x="462" y="389"/>
                    <a:pt x="462" y="389"/>
                    <a:pt x="462" y="389"/>
                  </a:cubicBezTo>
                  <a:cubicBezTo>
                    <a:pt x="461" y="390"/>
                    <a:pt x="461" y="390"/>
                    <a:pt x="461" y="390"/>
                  </a:cubicBezTo>
                  <a:cubicBezTo>
                    <a:pt x="460" y="389"/>
                    <a:pt x="460" y="389"/>
                    <a:pt x="460" y="389"/>
                  </a:cubicBezTo>
                  <a:cubicBezTo>
                    <a:pt x="460" y="387"/>
                    <a:pt x="460" y="387"/>
                    <a:pt x="460" y="387"/>
                  </a:cubicBezTo>
                  <a:cubicBezTo>
                    <a:pt x="459" y="386"/>
                    <a:pt x="459" y="386"/>
                    <a:pt x="459" y="386"/>
                  </a:cubicBezTo>
                  <a:cubicBezTo>
                    <a:pt x="459" y="385"/>
                    <a:pt x="459" y="385"/>
                    <a:pt x="459" y="385"/>
                  </a:cubicBezTo>
                  <a:cubicBezTo>
                    <a:pt x="460" y="385"/>
                    <a:pt x="460" y="385"/>
                    <a:pt x="460" y="385"/>
                  </a:cubicBezTo>
                  <a:cubicBezTo>
                    <a:pt x="462" y="385"/>
                    <a:pt x="462" y="385"/>
                    <a:pt x="462" y="385"/>
                  </a:cubicBezTo>
                  <a:cubicBezTo>
                    <a:pt x="461" y="384"/>
                    <a:pt x="461" y="384"/>
                    <a:pt x="461" y="384"/>
                  </a:cubicBezTo>
                  <a:cubicBezTo>
                    <a:pt x="461" y="382"/>
                    <a:pt x="461" y="382"/>
                    <a:pt x="461" y="382"/>
                  </a:cubicBezTo>
                  <a:cubicBezTo>
                    <a:pt x="461" y="381"/>
                    <a:pt x="461" y="381"/>
                    <a:pt x="461" y="381"/>
                  </a:cubicBezTo>
                  <a:cubicBezTo>
                    <a:pt x="459" y="381"/>
                    <a:pt x="459" y="381"/>
                    <a:pt x="459" y="381"/>
                  </a:cubicBezTo>
                  <a:cubicBezTo>
                    <a:pt x="460" y="380"/>
                    <a:pt x="460" y="380"/>
                    <a:pt x="460" y="380"/>
                  </a:cubicBezTo>
                  <a:cubicBezTo>
                    <a:pt x="461" y="378"/>
                    <a:pt x="461" y="378"/>
                    <a:pt x="461" y="378"/>
                  </a:cubicBezTo>
                  <a:cubicBezTo>
                    <a:pt x="460" y="378"/>
                    <a:pt x="460" y="378"/>
                    <a:pt x="460" y="378"/>
                  </a:cubicBezTo>
                  <a:cubicBezTo>
                    <a:pt x="457" y="379"/>
                    <a:pt x="457" y="379"/>
                    <a:pt x="457" y="379"/>
                  </a:cubicBezTo>
                  <a:cubicBezTo>
                    <a:pt x="455" y="381"/>
                    <a:pt x="455" y="381"/>
                    <a:pt x="455" y="381"/>
                  </a:cubicBezTo>
                  <a:cubicBezTo>
                    <a:pt x="454" y="384"/>
                    <a:pt x="454" y="384"/>
                    <a:pt x="454" y="384"/>
                  </a:cubicBezTo>
                  <a:cubicBezTo>
                    <a:pt x="452" y="386"/>
                    <a:pt x="452" y="386"/>
                    <a:pt x="452" y="386"/>
                  </a:cubicBezTo>
                  <a:cubicBezTo>
                    <a:pt x="452" y="388"/>
                    <a:pt x="452" y="388"/>
                    <a:pt x="452" y="388"/>
                  </a:cubicBezTo>
                  <a:cubicBezTo>
                    <a:pt x="451" y="389"/>
                    <a:pt x="451" y="389"/>
                    <a:pt x="451" y="389"/>
                  </a:cubicBezTo>
                  <a:cubicBezTo>
                    <a:pt x="451" y="390"/>
                    <a:pt x="451" y="390"/>
                    <a:pt x="451" y="390"/>
                  </a:cubicBezTo>
                  <a:cubicBezTo>
                    <a:pt x="449" y="393"/>
                    <a:pt x="449" y="393"/>
                    <a:pt x="449" y="393"/>
                  </a:cubicBezTo>
                  <a:cubicBezTo>
                    <a:pt x="450" y="394"/>
                    <a:pt x="450" y="394"/>
                    <a:pt x="450" y="394"/>
                  </a:cubicBezTo>
                  <a:cubicBezTo>
                    <a:pt x="449" y="395"/>
                    <a:pt x="449" y="395"/>
                    <a:pt x="449" y="395"/>
                  </a:cubicBezTo>
                  <a:cubicBezTo>
                    <a:pt x="448" y="396"/>
                    <a:pt x="448" y="396"/>
                    <a:pt x="448" y="396"/>
                  </a:cubicBezTo>
                  <a:cubicBezTo>
                    <a:pt x="448" y="398"/>
                    <a:pt x="448" y="398"/>
                    <a:pt x="448" y="398"/>
                  </a:cubicBezTo>
                  <a:cubicBezTo>
                    <a:pt x="446" y="400"/>
                    <a:pt x="446" y="400"/>
                    <a:pt x="446" y="400"/>
                  </a:cubicBezTo>
                  <a:cubicBezTo>
                    <a:pt x="445" y="401"/>
                    <a:pt x="445" y="401"/>
                    <a:pt x="445" y="401"/>
                  </a:cubicBezTo>
                  <a:cubicBezTo>
                    <a:pt x="445" y="403"/>
                    <a:pt x="445" y="403"/>
                    <a:pt x="445" y="403"/>
                  </a:cubicBezTo>
                  <a:cubicBezTo>
                    <a:pt x="445" y="404"/>
                    <a:pt x="445" y="404"/>
                    <a:pt x="445" y="404"/>
                  </a:cubicBezTo>
                  <a:cubicBezTo>
                    <a:pt x="445" y="407"/>
                    <a:pt x="445" y="407"/>
                    <a:pt x="445" y="407"/>
                  </a:cubicBezTo>
                  <a:cubicBezTo>
                    <a:pt x="444" y="408"/>
                    <a:pt x="444" y="408"/>
                    <a:pt x="444" y="408"/>
                  </a:cubicBezTo>
                  <a:cubicBezTo>
                    <a:pt x="442" y="408"/>
                    <a:pt x="442" y="408"/>
                    <a:pt x="442" y="408"/>
                  </a:cubicBezTo>
                  <a:cubicBezTo>
                    <a:pt x="439" y="409"/>
                    <a:pt x="439" y="409"/>
                    <a:pt x="439" y="409"/>
                  </a:cubicBezTo>
                  <a:cubicBezTo>
                    <a:pt x="439" y="411"/>
                    <a:pt x="439" y="411"/>
                    <a:pt x="439" y="411"/>
                  </a:cubicBezTo>
                  <a:cubicBezTo>
                    <a:pt x="438" y="414"/>
                    <a:pt x="438" y="414"/>
                    <a:pt x="438" y="414"/>
                  </a:cubicBezTo>
                  <a:cubicBezTo>
                    <a:pt x="438" y="416"/>
                    <a:pt x="438" y="416"/>
                    <a:pt x="438" y="416"/>
                  </a:cubicBezTo>
                  <a:close/>
                  <a:moveTo>
                    <a:pt x="452" y="441"/>
                  </a:moveTo>
                  <a:cubicBezTo>
                    <a:pt x="452" y="441"/>
                    <a:pt x="453" y="442"/>
                    <a:pt x="453" y="442"/>
                  </a:cubicBezTo>
                  <a:cubicBezTo>
                    <a:pt x="453" y="442"/>
                    <a:pt x="453" y="442"/>
                    <a:pt x="453" y="442"/>
                  </a:cubicBezTo>
                  <a:cubicBezTo>
                    <a:pt x="455" y="440"/>
                    <a:pt x="455" y="440"/>
                    <a:pt x="455" y="440"/>
                  </a:cubicBezTo>
                  <a:cubicBezTo>
                    <a:pt x="456" y="439"/>
                    <a:pt x="456" y="439"/>
                    <a:pt x="456" y="439"/>
                  </a:cubicBezTo>
                  <a:cubicBezTo>
                    <a:pt x="457" y="440"/>
                    <a:pt x="457" y="440"/>
                    <a:pt x="457" y="440"/>
                  </a:cubicBezTo>
                  <a:cubicBezTo>
                    <a:pt x="457" y="441"/>
                    <a:pt x="457" y="441"/>
                    <a:pt x="457" y="441"/>
                  </a:cubicBezTo>
                  <a:cubicBezTo>
                    <a:pt x="458" y="441"/>
                    <a:pt x="458" y="441"/>
                    <a:pt x="458" y="441"/>
                  </a:cubicBezTo>
                  <a:cubicBezTo>
                    <a:pt x="461" y="439"/>
                    <a:pt x="461" y="439"/>
                    <a:pt x="461" y="439"/>
                  </a:cubicBezTo>
                  <a:cubicBezTo>
                    <a:pt x="462" y="438"/>
                    <a:pt x="462" y="438"/>
                    <a:pt x="462" y="438"/>
                  </a:cubicBezTo>
                  <a:cubicBezTo>
                    <a:pt x="464" y="437"/>
                    <a:pt x="464" y="437"/>
                    <a:pt x="464" y="437"/>
                  </a:cubicBezTo>
                  <a:cubicBezTo>
                    <a:pt x="465" y="435"/>
                    <a:pt x="465" y="435"/>
                    <a:pt x="465" y="435"/>
                  </a:cubicBezTo>
                  <a:cubicBezTo>
                    <a:pt x="467" y="435"/>
                    <a:pt x="467" y="435"/>
                    <a:pt x="467" y="435"/>
                  </a:cubicBezTo>
                  <a:cubicBezTo>
                    <a:pt x="469" y="434"/>
                    <a:pt x="469" y="434"/>
                    <a:pt x="469" y="434"/>
                  </a:cubicBezTo>
                  <a:cubicBezTo>
                    <a:pt x="469" y="433"/>
                    <a:pt x="469" y="433"/>
                    <a:pt x="469" y="433"/>
                  </a:cubicBezTo>
                  <a:cubicBezTo>
                    <a:pt x="470" y="431"/>
                    <a:pt x="470" y="431"/>
                    <a:pt x="470" y="431"/>
                  </a:cubicBezTo>
                  <a:cubicBezTo>
                    <a:pt x="469" y="430"/>
                    <a:pt x="469" y="430"/>
                    <a:pt x="469" y="430"/>
                  </a:cubicBezTo>
                  <a:cubicBezTo>
                    <a:pt x="468" y="430"/>
                    <a:pt x="468" y="430"/>
                    <a:pt x="468" y="430"/>
                  </a:cubicBezTo>
                  <a:cubicBezTo>
                    <a:pt x="467" y="430"/>
                    <a:pt x="467" y="430"/>
                    <a:pt x="467" y="430"/>
                  </a:cubicBezTo>
                  <a:cubicBezTo>
                    <a:pt x="466" y="430"/>
                    <a:pt x="466" y="430"/>
                    <a:pt x="466" y="430"/>
                  </a:cubicBezTo>
                  <a:cubicBezTo>
                    <a:pt x="465" y="431"/>
                    <a:pt x="465" y="431"/>
                    <a:pt x="465" y="431"/>
                  </a:cubicBezTo>
                  <a:cubicBezTo>
                    <a:pt x="464" y="430"/>
                    <a:pt x="464" y="430"/>
                    <a:pt x="464" y="430"/>
                  </a:cubicBezTo>
                  <a:cubicBezTo>
                    <a:pt x="463" y="430"/>
                    <a:pt x="463" y="430"/>
                    <a:pt x="463" y="430"/>
                  </a:cubicBezTo>
                  <a:cubicBezTo>
                    <a:pt x="462" y="432"/>
                    <a:pt x="462" y="432"/>
                    <a:pt x="462" y="432"/>
                  </a:cubicBezTo>
                  <a:cubicBezTo>
                    <a:pt x="460" y="431"/>
                    <a:pt x="460" y="431"/>
                    <a:pt x="460" y="431"/>
                  </a:cubicBezTo>
                  <a:cubicBezTo>
                    <a:pt x="460" y="429"/>
                    <a:pt x="460" y="429"/>
                    <a:pt x="460" y="429"/>
                  </a:cubicBezTo>
                  <a:cubicBezTo>
                    <a:pt x="459" y="430"/>
                    <a:pt x="459" y="430"/>
                    <a:pt x="459" y="430"/>
                  </a:cubicBezTo>
                  <a:cubicBezTo>
                    <a:pt x="458" y="430"/>
                    <a:pt x="458" y="430"/>
                    <a:pt x="458" y="430"/>
                  </a:cubicBezTo>
                  <a:cubicBezTo>
                    <a:pt x="456" y="432"/>
                    <a:pt x="456" y="432"/>
                    <a:pt x="456" y="432"/>
                  </a:cubicBezTo>
                  <a:cubicBezTo>
                    <a:pt x="456" y="433"/>
                    <a:pt x="456" y="433"/>
                    <a:pt x="456" y="433"/>
                  </a:cubicBezTo>
                  <a:cubicBezTo>
                    <a:pt x="455" y="434"/>
                    <a:pt x="455" y="434"/>
                    <a:pt x="455" y="434"/>
                  </a:cubicBezTo>
                  <a:cubicBezTo>
                    <a:pt x="452" y="435"/>
                    <a:pt x="452" y="435"/>
                    <a:pt x="452" y="435"/>
                  </a:cubicBezTo>
                  <a:cubicBezTo>
                    <a:pt x="452" y="436"/>
                    <a:pt x="452" y="436"/>
                    <a:pt x="452" y="436"/>
                  </a:cubicBezTo>
                  <a:cubicBezTo>
                    <a:pt x="452" y="437"/>
                    <a:pt x="452" y="437"/>
                    <a:pt x="452" y="437"/>
                  </a:cubicBezTo>
                  <a:cubicBezTo>
                    <a:pt x="453" y="439"/>
                    <a:pt x="453" y="439"/>
                    <a:pt x="453" y="439"/>
                  </a:cubicBezTo>
                  <a:cubicBezTo>
                    <a:pt x="452" y="440"/>
                    <a:pt x="452" y="440"/>
                    <a:pt x="452" y="440"/>
                  </a:cubicBezTo>
                  <a:cubicBezTo>
                    <a:pt x="452" y="441"/>
                    <a:pt x="452" y="441"/>
                    <a:pt x="452" y="441"/>
                  </a:cubicBezTo>
                  <a:close/>
                  <a:moveTo>
                    <a:pt x="594" y="453"/>
                  </a:moveTo>
                  <a:cubicBezTo>
                    <a:pt x="595" y="453"/>
                    <a:pt x="595" y="453"/>
                    <a:pt x="595" y="453"/>
                  </a:cubicBezTo>
                  <a:cubicBezTo>
                    <a:pt x="596" y="453"/>
                    <a:pt x="596" y="453"/>
                    <a:pt x="596" y="453"/>
                  </a:cubicBezTo>
                  <a:cubicBezTo>
                    <a:pt x="597" y="455"/>
                    <a:pt x="597" y="455"/>
                    <a:pt x="597" y="455"/>
                  </a:cubicBezTo>
                  <a:cubicBezTo>
                    <a:pt x="598" y="454"/>
                    <a:pt x="598" y="454"/>
                    <a:pt x="598" y="454"/>
                  </a:cubicBezTo>
                  <a:cubicBezTo>
                    <a:pt x="599" y="453"/>
                    <a:pt x="599" y="453"/>
                    <a:pt x="599" y="453"/>
                  </a:cubicBezTo>
                  <a:cubicBezTo>
                    <a:pt x="599" y="452"/>
                    <a:pt x="599" y="452"/>
                    <a:pt x="599" y="452"/>
                  </a:cubicBezTo>
                  <a:cubicBezTo>
                    <a:pt x="599" y="451"/>
                    <a:pt x="599" y="451"/>
                    <a:pt x="599" y="451"/>
                  </a:cubicBezTo>
                  <a:cubicBezTo>
                    <a:pt x="598" y="451"/>
                    <a:pt x="598" y="451"/>
                    <a:pt x="598" y="451"/>
                  </a:cubicBezTo>
                  <a:cubicBezTo>
                    <a:pt x="597" y="452"/>
                    <a:pt x="597" y="452"/>
                    <a:pt x="597" y="452"/>
                  </a:cubicBezTo>
                  <a:cubicBezTo>
                    <a:pt x="595" y="452"/>
                    <a:pt x="595" y="452"/>
                    <a:pt x="595" y="452"/>
                  </a:cubicBezTo>
                  <a:cubicBezTo>
                    <a:pt x="594" y="453"/>
                    <a:pt x="594" y="453"/>
                    <a:pt x="594" y="453"/>
                  </a:cubicBezTo>
                  <a:close/>
                  <a:moveTo>
                    <a:pt x="550" y="441"/>
                  </a:moveTo>
                  <a:cubicBezTo>
                    <a:pt x="550" y="442"/>
                    <a:pt x="550" y="442"/>
                    <a:pt x="550" y="442"/>
                  </a:cubicBezTo>
                  <a:cubicBezTo>
                    <a:pt x="552" y="442"/>
                    <a:pt x="552" y="442"/>
                    <a:pt x="552" y="442"/>
                  </a:cubicBezTo>
                  <a:cubicBezTo>
                    <a:pt x="552" y="443"/>
                    <a:pt x="552" y="443"/>
                    <a:pt x="552" y="443"/>
                  </a:cubicBezTo>
                  <a:cubicBezTo>
                    <a:pt x="552" y="443"/>
                    <a:pt x="552" y="443"/>
                    <a:pt x="552" y="443"/>
                  </a:cubicBezTo>
                  <a:cubicBezTo>
                    <a:pt x="552" y="445"/>
                    <a:pt x="552" y="445"/>
                    <a:pt x="552" y="445"/>
                  </a:cubicBezTo>
                  <a:cubicBezTo>
                    <a:pt x="553" y="445"/>
                    <a:pt x="553" y="445"/>
                    <a:pt x="553" y="445"/>
                  </a:cubicBezTo>
                  <a:cubicBezTo>
                    <a:pt x="554" y="446"/>
                    <a:pt x="554" y="446"/>
                    <a:pt x="554" y="446"/>
                  </a:cubicBezTo>
                  <a:cubicBezTo>
                    <a:pt x="555" y="446"/>
                    <a:pt x="555" y="446"/>
                    <a:pt x="555" y="446"/>
                  </a:cubicBezTo>
                  <a:cubicBezTo>
                    <a:pt x="555" y="445"/>
                    <a:pt x="555" y="445"/>
                    <a:pt x="555" y="445"/>
                  </a:cubicBezTo>
                  <a:cubicBezTo>
                    <a:pt x="556" y="445"/>
                    <a:pt x="556" y="445"/>
                    <a:pt x="556" y="445"/>
                  </a:cubicBezTo>
                  <a:cubicBezTo>
                    <a:pt x="556" y="444"/>
                    <a:pt x="556" y="444"/>
                    <a:pt x="556" y="444"/>
                  </a:cubicBezTo>
                  <a:cubicBezTo>
                    <a:pt x="555" y="443"/>
                    <a:pt x="555" y="443"/>
                    <a:pt x="555" y="443"/>
                  </a:cubicBezTo>
                  <a:cubicBezTo>
                    <a:pt x="554" y="442"/>
                    <a:pt x="554" y="442"/>
                    <a:pt x="554" y="442"/>
                  </a:cubicBezTo>
                  <a:cubicBezTo>
                    <a:pt x="553" y="442"/>
                    <a:pt x="553" y="442"/>
                    <a:pt x="553" y="442"/>
                  </a:cubicBezTo>
                  <a:cubicBezTo>
                    <a:pt x="552" y="441"/>
                    <a:pt x="552" y="441"/>
                    <a:pt x="552" y="441"/>
                  </a:cubicBezTo>
                  <a:cubicBezTo>
                    <a:pt x="550" y="441"/>
                    <a:pt x="550" y="441"/>
                    <a:pt x="550" y="441"/>
                  </a:cubicBezTo>
                  <a:cubicBezTo>
                    <a:pt x="550" y="441"/>
                    <a:pt x="550" y="441"/>
                    <a:pt x="550" y="441"/>
                  </a:cubicBezTo>
                  <a:close/>
                  <a:moveTo>
                    <a:pt x="592" y="464"/>
                  </a:moveTo>
                  <a:cubicBezTo>
                    <a:pt x="591" y="463"/>
                    <a:pt x="591" y="463"/>
                    <a:pt x="591" y="463"/>
                  </a:cubicBezTo>
                  <a:cubicBezTo>
                    <a:pt x="591" y="462"/>
                    <a:pt x="591" y="462"/>
                    <a:pt x="591" y="462"/>
                  </a:cubicBezTo>
                  <a:cubicBezTo>
                    <a:pt x="590" y="461"/>
                    <a:pt x="590" y="461"/>
                    <a:pt x="590" y="461"/>
                  </a:cubicBezTo>
                  <a:cubicBezTo>
                    <a:pt x="590" y="460"/>
                    <a:pt x="590" y="460"/>
                    <a:pt x="590" y="460"/>
                  </a:cubicBezTo>
                  <a:cubicBezTo>
                    <a:pt x="591" y="460"/>
                    <a:pt x="591" y="460"/>
                    <a:pt x="591" y="460"/>
                  </a:cubicBezTo>
                  <a:cubicBezTo>
                    <a:pt x="592" y="461"/>
                    <a:pt x="592" y="461"/>
                    <a:pt x="592" y="461"/>
                  </a:cubicBezTo>
                  <a:cubicBezTo>
                    <a:pt x="592" y="461"/>
                    <a:pt x="592" y="461"/>
                    <a:pt x="592" y="461"/>
                  </a:cubicBezTo>
                  <a:cubicBezTo>
                    <a:pt x="593" y="462"/>
                    <a:pt x="593" y="462"/>
                    <a:pt x="593" y="462"/>
                  </a:cubicBezTo>
                  <a:cubicBezTo>
                    <a:pt x="593" y="464"/>
                    <a:pt x="593" y="464"/>
                    <a:pt x="593" y="464"/>
                  </a:cubicBezTo>
                  <a:cubicBezTo>
                    <a:pt x="592" y="464"/>
                    <a:pt x="592" y="464"/>
                    <a:pt x="592" y="464"/>
                  </a:cubicBezTo>
                  <a:close/>
                  <a:moveTo>
                    <a:pt x="591" y="469"/>
                  </a:moveTo>
                  <a:cubicBezTo>
                    <a:pt x="590" y="469"/>
                    <a:pt x="590" y="469"/>
                    <a:pt x="590" y="469"/>
                  </a:cubicBezTo>
                  <a:cubicBezTo>
                    <a:pt x="590" y="468"/>
                    <a:pt x="590" y="468"/>
                    <a:pt x="590" y="468"/>
                  </a:cubicBezTo>
                  <a:cubicBezTo>
                    <a:pt x="589" y="467"/>
                    <a:pt x="589" y="467"/>
                    <a:pt x="589" y="467"/>
                  </a:cubicBezTo>
                  <a:cubicBezTo>
                    <a:pt x="588" y="467"/>
                    <a:pt x="588" y="467"/>
                    <a:pt x="588" y="467"/>
                  </a:cubicBezTo>
                  <a:cubicBezTo>
                    <a:pt x="587" y="466"/>
                    <a:pt x="587" y="466"/>
                    <a:pt x="587" y="466"/>
                  </a:cubicBezTo>
                  <a:cubicBezTo>
                    <a:pt x="587" y="465"/>
                    <a:pt x="587" y="465"/>
                    <a:pt x="587" y="465"/>
                  </a:cubicBezTo>
                  <a:cubicBezTo>
                    <a:pt x="588" y="465"/>
                    <a:pt x="588" y="465"/>
                    <a:pt x="588" y="465"/>
                  </a:cubicBezTo>
                  <a:cubicBezTo>
                    <a:pt x="589" y="464"/>
                    <a:pt x="589" y="464"/>
                    <a:pt x="589" y="464"/>
                  </a:cubicBezTo>
                  <a:cubicBezTo>
                    <a:pt x="591" y="465"/>
                    <a:pt x="591" y="465"/>
                    <a:pt x="591" y="465"/>
                  </a:cubicBezTo>
                  <a:cubicBezTo>
                    <a:pt x="593" y="465"/>
                    <a:pt x="593" y="465"/>
                    <a:pt x="593" y="465"/>
                  </a:cubicBezTo>
                  <a:cubicBezTo>
                    <a:pt x="593" y="466"/>
                    <a:pt x="593" y="466"/>
                    <a:pt x="593" y="466"/>
                  </a:cubicBezTo>
                  <a:cubicBezTo>
                    <a:pt x="592" y="467"/>
                    <a:pt x="592" y="467"/>
                    <a:pt x="592" y="467"/>
                  </a:cubicBezTo>
                  <a:cubicBezTo>
                    <a:pt x="592" y="468"/>
                    <a:pt x="592" y="468"/>
                    <a:pt x="592" y="468"/>
                  </a:cubicBezTo>
                  <a:cubicBezTo>
                    <a:pt x="592" y="468"/>
                    <a:pt x="592" y="468"/>
                    <a:pt x="592" y="468"/>
                  </a:cubicBezTo>
                  <a:cubicBezTo>
                    <a:pt x="591" y="469"/>
                    <a:pt x="591" y="469"/>
                    <a:pt x="591" y="469"/>
                  </a:cubicBezTo>
                  <a:cubicBezTo>
                    <a:pt x="591" y="469"/>
                    <a:pt x="591" y="469"/>
                    <a:pt x="591" y="469"/>
                  </a:cubicBezTo>
                  <a:close/>
                  <a:moveTo>
                    <a:pt x="547" y="496"/>
                  </a:moveTo>
                  <a:cubicBezTo>
                    <a:pt x="547" y="497"/>
                    <a:pt x="547" y="497"/>
                    <a:pt x="547" y="497"/>
                  </a:cubicBezTo>
                  <a:cubicBezTo>
                    <a:pt x="547" y="496"/>
                    <a:pt x="547" y="496"/>
                    <a:pt x="547" y="496"/>
                  </a:cubicBezTo>
                  <a:cubicBezTo>
                    <a:pt x="547" y="496"/>
                    <a:pt x="547" y="496"/>
                    <a:pt x="547" y="496"/>
                  </a:cubicBezTo>
                  <a:close/>
                  <a:moveTo>
                    <a:pt x="548" y="496"/>
                  </a:moveTo>
                  <a:cubicBezTo>
                    <a:pt x="548" y="497"/>
                    <a:pt x="548" y="497"/>
                    <a:pt x="548" y="497"/>
                  </a:cubicBezTo>
                  <a:cubicBezTo>
                    <a:pt x="548" y="497"/>
                    <a:pt x="548" y="497"/>
                    <a:pt x="548" y="497"/>
                  </a:cubicBezTo>
                  <a:cubicBezTo>
                    <a:pt x="548" y="496"/>
                    <a:pt x="548" y="496"/>
                    <a:pt x="548" y="496"/>
                  </a:cubicBezTo>
                  <a:close/>
                  <a:moveTo>
                    <a:pt x="549" y="496"/>
                  </a:moveTo>
                  <a:cubicBezTo>
                    <a:pt x="548" y="497"/>
                    <a:pt x="548" y="497"/>
                    <a:pt x="548" y="497"/>
                  </a:cubicBezTo>
                  <a:cubicBezTo>
                    <a:pt x="549" y="498"/>
                    <a:pt x="549" y="498"/>
                    <a:pt x="549" y="498"/>
                  </a:cubicBezTo>
                  <a:cubicBezTo>
                    <a:pt x="549" y="499"/>
                    <a:pt x="549" y="499"/>
                    <a:pt x="549" y="499"/>
                  </a:cubicBezTo>
                  <a:cubicBezTo>
                    <a:pt x="549" y="499"/>
                    <a:pt x="549" y="499"/>
                    <a:pt x="549" y="499"/>
                  </a:cubicBezTo>
                  <a:cubicBezTo>
                    <a:pt x="550" y="497"/>
                    <a:pt x="550" y="497"/>
                    <a:pt x="550" y="497"/>
                  </a:cubicBezTo>
                  <a:cubicBezTo>
                    <a:pt x="549" y="496"/>
                    <a:pt x="549" y="496"/>
                    <a:pt x="549" y="496"/>
                  </a:cubicBezTo>
                  <a:close/>
                  <a:moveTo>
                    <a:pt x="561" y="483"/>
                  </a:moveTo>
                  <a:cubicBezTo>
                    <a:pt x="560" y="482"/>
                    <a:pt x="560" y="482"/>
                    <a:pt x="560" y="482"/>
                  </a:cubicBezTo>
                  <a:cubicBezTo>
                    <a:pt x="561" y="480"/>
                    <a:pt x="561" y="480"/>
                    <a:pt x="561" y="480"/>
                  </a:cubicBezTo>
                  <a:cubicBezTo>
                    <a:pt x="562" y="479"/>
                    <a:pt x="562" y="479"/>
                    <a:pt x="562" y="479"/>
                  </a:cubicBezTo>
                  <a:cubicBezTo>
                    <a:pt x="562" y="479"/>
                    <a:pt x="562" y="479"/>
                    <a:pt x="562" y="479"/>
                  </a:cubicBezTo>
                  <a:cubicBezTo>
                    <a:pt x="564" y="477"/>
                    <a:pt x="564" y="477"/>
                    <a:pt x="564" y="477"/>
                  </a:cubicBezTo>
                  <a:cubicBezTo>
                    <a:pt x="566" y="477"/>
                    <a:pt x="566" y="477"/>
                    <a:pt x="566" y="477"/>
                  </a:cubicBezTo>
                  <a:cubicBezTo>
                    <a:pt x="566" y="478"/>
                    <a:pt x="566" y="478"/>
                    <a:pt x="566" y="478"/>
                  </a:cubicBezTo>
                  <a:cubicBezTo>
                    <a:pt x="566" y="478"/>
                    <a:pt x="566" y="478"/>
                    <a:pt x="566" y="478"/>
                  </a:cubicBezTo>
                  <a:cubicBezTo>
                    <a:pt x="566" y="479"/>
                    <a:pt x="566" y="479"/>
                    <a:pt x="566" y="479"/>
                  </a:cubicBezTo>
                  <a:cubicBezTo>
                    <a:pt x="566" y="480"/>
                    <a:pt x="566" y="480"/>
                    <a:pt x="566" y="480"/>
                  </a:cubicBezTo>
                  <a:cubicBezTo>
                    <a:pt x="565" y="480"/>
                    <a:pt x="565" y="480"/>
                    <a:pt x="565" y="480"/>
                  </a:cubicBezTo>
                  <a:cubicBezTo>
                    <a:pt x="564" y="481"/>
                    <a:pt x="564" y="481"/>
                    <a:pt x="564" y="481"/>
                  </a:cubicBezTo>
                  <a:cubicBezTo>
                    <a:pt x="563" y="481"/>
                    <a:pt x="563" y="481"/>
                    <a:pt x="563" y="481"/>
                  </a:cubicBezTo>
                  <a:cubicBezTo>
                    <a:pt x="561" y="483"/>
                    <a:pt x="561" y="483"/>
                    <a:pt x="561" y="483"/>
                  </a:cubicBezTo>
                  <a:cubicBezTo>
                    <a:pt x="561" y="483"/>
                    <a:pt x="561" y="483"/>
                    <a:pt x="561" y="483"/>
                  </a:cubicBezTo>
                  <a:close/>
                  <a:moveTo>
                    <a:pt x="522" y="439"/>
                  </a:moveTo>
                  <a:cubicBezTo>
                    <a:pt x="524" y="440"/>
                    <a:pt x="524" y="440"/>
                    <a:pt x="524" y="440"/>
                  </a:cubicBezTo>
                  <a:cubicBezTo>
                    <a:pt x="525" y="442"/>
                    <a:pt x="525" y="442"/>
                    <a:pt x="525" y="442"/>
                  </a:cubicBezTo>
                  <a:cubicBezTo>
                    <a:pt x="526" y="442"/>
                    <a:pt x="526" y="442"/>
                    <a:pt x="526" y="442"/>
                  </a:cubicBezTo>
                  <a:cubicBezTo>
                    <a:pt x="528" y="442"/>
                    <a:pt x="528" y="442"/>
                    <a:pt x="528" y="442"/>
                  </a:cubicBezTo>
                  <a:cubicBezTo>
                    <a:pt x="527" y="442"/>
                    <a:pt x="527" y="442"/>
                    <a:pt x="527" y="442"/>
                  </a:cubicBezTo>
                  <a:cubicBezTo>
                    <a:pt x="526" y="441"/>
                    <a:pt x="526" y="441"/>
                    <a:pt x="526" y="441"/>
                  </a:cubicBezTo>
                  <a:cubicBezTo>
                    <a:pt x="524" y="439"/>
                    <a:pt x="524" y="439"/>
                    <a:pt x="524" y="439"/>
                  </a:cubicBezTo>
                  <a:cubicBezTo>
                    <a:pt x="523" y="439"/>
                    <a:pt x="523" y="439"/>
                    <a:pt x="523" y="439"/>
                  </a:cubicBezTo>
                  <a:cubicBezTo>
                    <a:pt x="522" y="439"/>
                    <a:pt x="522" y="439"/>
                    <a:pt x="522" y="439"/>
                  </a:cubicBezTo>
                  <a:close/>
                  <a:moveTo>
                    <a:pt x="509" y="427"/>
                  </a:moveTo>
                  <a:cubicBezTo>
                    <a:pt x="510" y="428"/>
                    <a:pt x="510" y="428"/>
                    <a:pt x="510" y="428"/>
                  </a:cubicBezTo>
                  <a:cubicBezTo>
                    <a:pt x="511" y="428"/>
                    <a:pt x="511" y="428"/>
                    <a:pt x="511" y="428"/>
                  </a:cubicBezTo>
                  <a:cubicBezTo>
                    <a:pt x="511" y="428"/>
                    <a:pt x="511" y="428"/>
                    <a:pt x="511" y="428"/>
                  </a:cubicBezTo>
                  <a:cubicBezTo>
                    <a:pt x="512" y="428"/>
                    <a:pt x="512" y="428"/>
                    <a:pt x="512" y="428"/>
                  </a:cubicBezTo>
                  <a:cubicBezTo>
                    <a:pt x="512" y="427"/>
                    <a:pt x="512" y="427"/>
                    <a:pt x="512" y="427"/>
                  </a:cubicBezTo>
                  <a:cubicBezTo>
                    <a:pt x="513" y="427"/>
                    <a:pt x="513" y="427"/>
                    <a:pt x="513" y="427"/>
                  </a:cubicBezTo>
                  <a:cubicBezTo>
                    <a:pt x="513" y="426"/>
                    <a:pt x="513" y="426"/>
                    <a:pt x="513" y="426"/>
                  </a:cubicBezTo>
                  <a:cubicBezTo>
                    <a:pt x="512" y="426"/>
                    <a:pt x="512" y="426"/>
                    <a:pt x="512" y="426"/>
                  </a:cubicBezTo>
                  <a:cubicBezTo>
                    <a:pt x="513" y="425"/>
                    <a:pt x="513" y="425"/>
                    <a:pt x="513" y="425"/>
                  </a:cubicBezTo>
                  <a:cubicBezTo>
                    <a:pt x="513" y="425"/>
                    <a:pt x="513" y="425"/>
                    <a:pt x="513" y="425"/>
                  </a:cubicBezTo>
                  <a:cubicBezTo>
                    <a:pt x="511" y="424"/>
                    <a:pt x="511" y="424"/>
                    <a:pt x="511" y="424"/>
                  </a:cubicBezTo>
                  <a:cubicBezTo>
                    <a:pt x="510" y="424"/>
                    <a:pt x="510" y="424"/>
                    <a:pt x="510" y="424"/>
                  </a:cubicBezTo>
                  <a:cubicBezTo>
                    <a:pt x="510" y="423"/>
                    <a:pt x="510" y="423"/>
                    <a:pt x="510" y="423"/>
                  </a:cubicBezTo>
                  <a:cubicBezTo>
                    <a:pt x="509" y="422"/>
                    <a:pt x="509" y="422"/>
                    <a:pt x="509" y="422"/>
                  </a:cubicBezTo>
                  <a:cubicBezTo>
                    <a:pt x="508" y="423"/>
                    <a:pt x="508" y="423"/>
                    <a:pt x="508" y="423"/>
                  </a:cubicBezTo>
                  <a:cubicBezTo>
                    <a:pt x="508" y="422"/>
                    <a:pt x="508" y="422"/>
                    <a:pt x="508" y="422"/>
                  </a:cubicBezTo>
                  <a:cubicBezTo>
                    <a:pt x="507" y="422"/>
                    <a:pt x="507" y="422"/>
                    <a:pt x="507" y="422"/>
                  </a:cubicBezTo>
                  <a:cubicBezTo>
                    <a:pt x="506" y="423"/>
                    <a:pt x="506" y="423"/>
                    <a:pt x="506" y="423"/>
                  </a:cubicBezTo>
                  <a:cubicBezTo>
                    <a:pt x="507" y="424"/>
                    <a:pt x="507" y="424"/>
                    <a:pt x="507" y="424"/>
                  </a:cubicBezTo>
                  <a:cubicBezTo>
                    <a:pt x="507" y="424"/>
                    <a:pt x="507" y="424"/>
                    <a:pt x="507" y="424"/>
                  </a:cubicBezTo>
                  <a:cubicBezTo>
                    <a:pt x="508" y="424"/>
                    <a:pt x="508" y="424"/>
                    <a:pt x="508" y="424"/>
                  </a:cubicBezTo>
                  <a:cubicBezTo>
                    <a:pt x="508" y="425"/>
                    <a:pt x="508" y="425"/>
                    <a:pt x="508" y="425"/>
                  </a:cubicBezTo>
                  <a:cubicBezTo>
                    <a:pt x="509" y="426"/>
                    <a:pt x="509" y="426"/>
                    <a:pt x="509" y="426"/>
                  </a:cubicBezTo>
                  <a:cubicBezTo>
                    <a:pt x="509" y="427"/>
                    <a:pt x="509" y="427"/>
                    <a:pt x="509" y="427"/>
                  </a:cubicBezTo>
                  <a:close/>
                  <a:moveTo>
                    <a:pt x="500" y="432"/>
                  </a:moveTo>
                  <a:cubicBezTo>
                    <a:pt x="501" y="432"/>
                    <a:pt x="501" y="432"/>
                    <a:pt x="501" y="432"/>
                  </a:cubicBezTo>
                  <a:cubicBezTo>
                    <a:pt x="502" y="431"/>
                    <a:pt x="502" y="431"/>
                    <a:pt x="502" y="431"/>
                  </a:cubicBezTo>
                  <a:cubicBezTo>
                    <a:pt x="503" y="431"/>
                    <a:pt x="503" y="431"/>
                    <a:pt x="503" y="431"/>
                  </a:cubicBezTo>
                  <a:cubicBezTo>
                    <a:pt x="504" y="430"/>
                    <a:pt x="504" y="430"/>
                    <a:pt x="504" y="430"/>
                  </a:cubicBezTo>
                  <a:cubicBezTo>
                    <a:pt x="504" y="429"/>
                    <a:pt x="504" y="429"/>
                    <a:pt x="504" y="429"/>
                  </a:cubicBezTo>
                  <a:cubicBezTo>
                    <a:pt x="504" y="429"/>
                    <a:pt x="504" y="429"/>
                    <a:pt x="504" y="429"/>
                  </a:cubicBezTo>
                  <a:cubicBezTo>
                    <a:pt x="504" y="427"/>
                    <a:pt x="504" y="427"/>
                    <a:pt x="504" y="427"/>
                  </a:cubicBezTo>
                  <a:cubicBezTo>
                    <a:pt x="503" y="426"/>
                    <a:pt x="503" y="426"/>
                    <a:pt x="503" y="426"/>
                  </a:cubicBezTo>
                  <a:cubicBezTo>
                    <a:pt x="501" y="426"/>
                    <a:pt x="501" y="426"/>
                    <a:pt x="501" y="426"/>
                  </a:cubicBezTo>
                  <a:cubicBezTo>
                    <a:pt x="500" y="425"/>
                    <a:pt x="500" y="425"/>
                    <a:pt x="500" y="425"/>
                  </a:cubicBezTo>
                  <a:cubicBezTo>
                    <a:pt x="499" y="424"/>
                    <a:pt x="499" y="424"/>
                    <a:pt x="499" y="424"/>
                  </a:cubicBezTo>
                  <a:cubicBezTo>
                    <a:pt x="499" y="424"/>
                    <a:pt x="499" y="424"/>
                    <a:pt x="499" y="424"/>
                  </a:cubicBezTo>
                  <a:cubicBezTo>
                    <a:pt x="497" y="425"/>
                    <a:pt x="497" y="425"/>
                    <a:pt x="497" y="425"/>
                  </a:cubicBezTo>
                  <a:cubicBezTo>
                    <a:pt x="496" y="424"/>
                    <a:pt x="496" y="424"/>
                    <a:pt x="496" y="424"/>
                  </a:cubicBezTo>
                  <a:cubicBezTo>
                    <a:pt x="496" y="425"/>
                    <a:pt x="496" y="425"/>
                    <a:pt x="496" y="425"/>
                  </a:cubicBezTo>
                  <a:cubicBezTo>
                    <a:pt x="496" y="427"/>
                    <a:pt x="496" y="427"/>
                    <a:pt x="496" y="427"/>
                  </a:cubicBezTo>
                  <a:cubicBezTo>
                    <a:pt x="498" y="428"/>
                    <a:pt x="498" y="428"/>
                    <a:pt x="498" y="428"/>
                  </a:cubicBezTo>
                  <a:cubicBezTo>
                    <a:pt x="498" y="429"/>
                    <a:pt x="498" y="429"/>
                    <a:pt x="498" y="429"/>
                  </a:cubicBezTo>
                  <a:cubicBezTo>
                    <a:pt x="499" y="430"/>
                    <a:pt x="499" y="430"/>
                    <a:pt x="499" y="430"/>
                  </a:cubicBezTo>
                  <a:cubicBezTo>
                    <a:pt x="499" y="431"/>
                    <a:pt x="499" y="431"/>
                    <a:pt x="499" y="431"/>
                  </a:cubicBezTo>
                  <a:cubicBezTo>
                    <a:pt x="500" y="432"/>
                    <a:pt x="500" y="432"/>
                    <a:pt x="500" y="432"/>
                  </a:cubicBezTo>
                  <a:close/>
                  <a:moveTo>
                    <a:pt x="499" y="439"/>
                  </a:moveTo>
                  <a:cubicBezTo>
                    <a:pt x="499" y="439"/>
                    <a:pt x="499" y="439"/>
                    <a:pt x="499" y="439"/>
                  </a:cubicBezTo>
                  <a:cubicBezTo>
                    <a:pt x="497" y="438"/>
                    <a:pt x="497" y="438"/>
                    <a:pt x="497" y="438"/>
                  </a:cubicBezTo>
                  <a:cubicBezTo>
                    <a:pt x="497" y="439"/>
                    <a:pt x="497" y="439"/>
                    <a:pt x="497" y="439"/>
                  </a:cubicBezTo>
                  <a:cubicBezTo>
                    <a:pt x="497" y="439"/>
                    <a:pt x="497" y="439"/>
                    <a:pt x="497" y="439"/>
                  </a:cubicBezTo>
                  <a:cubicBezTo>
                    <a:pt x="499" y="439"/>
                    <a:pt x="499" y="439"/>
                    <a:pt x="499" y="439"/>
                  </a:cubicBezTo>
                  <a:close/>
                  <a:moveTo>
                    <a:pt x="479" y="453"/>
                  </a:moveTo>
                  <a:cubicBezTo>
                    <a:pt x="480" y="453"/>
                    <a:pt x="480" y="453"/>
                    <a:pt x="480" y="453"/>
                  </a:cubicBezTo>
                  <a:cubicBezTo>
                    <a:pt x="480" y="452"/>
                    <a:pt x="480" y="452"/>
                    <a:pt x="480" y="452"/>
                  </a:cubicBezTo>
                  <a:cubicBezTo>
                    <a:pt x="480" y="452"/>
                    <a:pt x="480" y="452"/>
                    <a:pt x="480" y="452"/>
                  </a:cubicBezTo>
                  <a:cubicBezTo>
                    <a:pt x="481" y="451"/>
                    <a:pt x="481" y="451"/>
                    <a:pt x="481" y="451"/>
                  </a:cubicBezTo>
                  <a:cubicBezTo>
                    <a:pt x="481" y="450"/>
                    <a:pt x="481" y="450"/>
                    <a:pt x="481" y="450"/>
                  </a:cubicBezTo>
                  <a:cubicBezTo>
                    <a:pt x="481" y="450"/>
                    <a:pt x="481" y="450"/>
                    <a:pt x="481" y="450"/>
                  </a:cubicBezTo>
                  <a:cubicBezTo>
                    <a:pt x="481" y="449"/>
                    <a:pt x="481" y="449"/>
                    <a:pt x="481" y="449"/>
                  </a:cubicBezTo>
                  <a:cubicBezTo>
                    <a:pt x="482" y="448"/>
                    <a:pt x="482" y="448"/>
                    <a:pt x="482" y="448"/>
                  </a:cubicBezTo>
                  <a:cubicBezTo>
                    <a:pt x="483" y="446"/>
                    <a:pt x="483" y="446"/>
                    <a:pt x="483" y="446"/>
                  </a:cubicBezTo>
                  <a:cubicBezTo>
                    <a:pt x="484" y="446"/>
                    <a:pt x="484" y="446"/>
                    <a:pt x="484" y="446"/>
                  </a:cubicBezTo>
                  <a:cubicBezTo>
                    <a:pt x="485" y="445"/>
                    <a:pt x="485" y="445"/>
                    <a:pt x="485" y="445"/>
                  </a:cubicBezTo>
                  <a:cubicBezTo>
                    <a:pt x="485" y="445"/>
                    <a:pt x="485" y="445"/>
                    <a:pt x="485" y="445"/>
                  </a:cubicBezTo>
                  <a:cubicBezTo>
                    <a:pt x="484" y="444"/>
                    <a:pt x="484" y="444"/>
                    <a:pt x="484" y="444"/>
                  </a:cubicBezTo>
                  <a:cubicBezTo>
                    <a:pt x="485" y="443"/>
                    <a:pt x="485" y="443"/>
                    <a:pt x="485" y="443"/>
                  </a:cubicBezTo>
                  <a:cubicBezTo>
                    <a:pt x="486" y="442"/>
                    <a:pt x="486" y="442"/>
                    <a:pt x="486" y="442"/>
                  </a:cubicBezTo>
                  <a:cubicBezTo>
                    <a:pt x="486" y="441"/>
                    <a:pt x="486" y="441"/>
                    <a:pt x="486" y="441"/>
                  </a:cubicBezTo>
                  <a:cubicBezTo>
                    <a:pt x="486" y="440"/>
                    <a:pt x="486" y="440"/>
                    <a:pt x="486" y="440"/>
                  </a:cubicBezTo>
                  <a:cubicBezTo>
                    <a:pt x="485" y="439"/>
                    <a:pt x="485" y="439"/>
                    <a:pt x="485" y="439"/>
                  </a:cubicBezTo>
                  <a:cubicBezTo>
                    <a:pt x="484" y="440"/>
                    <a:pt x="484" y="440"/>
                    <a:pt x="484" y="440"/>
                  </a:cubicBezTo>
                  <a:cubicBezTo>
                    <a:pt x="483" y="440"/>
                    <a:pt x="483" y="440"/>
                    <a:pt x="483" y="440"/>
                  </a:cubicBezTo>
                  <a:cubicBezTo>
                    <a:pt x="483" y="439"/>
                    <a:pt x="483" y="439"/>
                    <a:pt x="483" y="439"/>
                  </a:cubicBezTo>
                  <a:cubicBezTo>
                    <a:pt x="482" y="438"/>
                    <a:pt x="482" y="438"/>
                    <a:pt x="482" y="438"/>
                  </a:cubicBezTo>
                  <a:cubicBezTo>
                    <a:pt x="481" y="439"/>
                    <a:pt x="481" y="439"/>
                    <a:pt x="481" y="439"/>
                  </a:cubicBezTo>
                  <a:cubicBezTo>
                    <a:pt x="480" y="441"/>
                    <a:pt x="480" y="441"/>
                    <a:pt x="480" y="441"/>
                  </a:cubicBezTo>
                  <a:cubicBezTo>
                    <a:pt x="479" y="441"/>
                    <a:pt x="479" y="441"/>
                    <a:pt x="479" y="441"/>
                  </a:cubicBezTo>
                  <a:cubicBezTo>
                    <a:pt x="478" y="442"/>
                    <a:pt x="478" y="442"/>
                    <a:pt x="478" y="442"/>
                  </a:cubicBezTo>
                  <a:cubicBezTo>
                    <a:pt x="478" y="444"/>
                    <a:pt x="478" y="444"/>
                    <a:pt x="478" y="444"/>
                  </a:cubicBezTo>
                  <a:cubicBezTo>
                    <a:pt x="478" y="445"/>
                    <a:pt x="478" y="445"/>
                    <a:pt x="478" y="445"/>
                  </a:cubicBezTo>
                  <a:cubicBezTo>
                    <a:pt x="477" y="446"/>
                    <a:pt x="477" y="446"/>
                    <a:pt x="477" y="446"/>
                  </a:cubicBezTo>
                  <a:cubicBezTo>
                    <a:pt x="476" y="447"/>
                    <a:pt x="476" y="447"/>
                    <a:pt x="476" y="447"/>
                  </a:cubicBezTo>
                  <a:cubicBezTo>
                    <a:pt x="477" y="448"/>
                    <a:pt x="477" y="448"/>
                    <a:pt x="477" y="448"/>
                  </a:cubicBezTo>
                  <a:cubicBezTo>
                    <a:pt x="476" y="449"/>
                    <a:pt x="476" y="449"/>
                    <a:pt x="476" y="449"/>
                  </a:cubicBezTo>
                  <a:cubicBezTo>
                    <a:pt x="476" y="450"/>
                    <a:pt x="476" y="450"/>
                    <a:pt x="476" y="450"/>
                  </a:cubicBezTo>
                  <a:cubicBezTo>
                    <a:pt x="478" y="450"/>
                    <a:pt x="478" y="450"/>
                    <a:pt x="478" y="450"/>
                  </a:cubicBezTo>
                  <a:cubicBezTo>
                    <a:pt x="478" y="451"/>
                    <a:pt x="478" y="451"/>
                    <a:pt x="478" y="451"/>
                  </a:cubicBezTo>
                  <a:cubicBezTo>
                    <a:pt x="479" y="452"/>
                    <a:pt x="479" y="452"/>
                    <a:pt x="479" y="452"/>
                  </a:cubicBezTo>
                  <a:cubicBezTo>
                    <a:pt x="479" y="453"/>
                    <a:pt x="479" y="453"/>
                    <a:pt x="479" y="453"/>
                  </a:cubicBezTo>
                  <a:close/>
                  <a:moveTo>
                    <a:pt x="461" y="526"/>
                  </a:moveTo>
                  <a:cubicBezTo>
                    <a:pt x="462" y="527"/>
                    <a:pt x="462" y="527"/>
                    <a:pt x="462" y="527"/>
                  </a:cubicBezTo>
                  <a:cubicBezTo>
                    <a:pt x="462" y="527"/>
                    <a:pt x="462" y="527"/>
                    <a:pt x="462" y="527"/>
                  </a:cubicBezTo>
                  <a:cubicBezTo>
                    <a:pt x="462" y="526"/>
                    <a:pt x="462" y="526"/>
                    <a:pt x="462" y="526"/>
                  </a:cubicBezTo>
                  <a:cubicBezTo>
                    <a:pt x="461" y="526"/>
                    <a:pt x="461" y="526"/>
                    <a:pt x="461" y="526"/>
                  </a:cubicBezTo>
                  <a:close/>
                  <a:moveTo>
                    <a:pt x="463" y="534"/>
                  </a:moveTo>
                  <a:cubicBezTo>
                    <a:pt x="464" y="532"/>
                    <a:pt x="464" y="532"/>
                    <a:pt x="464" y="532"/>
                  </a:cubicBezTo>
                  <a:cubicBezTo>
                    <a:pt x="464" y="531"/>
                    <a:pt x="464" y="531"/>
                    <a:pt x="464" y="531"/>
                  </a:cubicBezTo>
                  <a:cubicBezTo>
                    <a:pt x="465" y="531"/>
                    <a:pt x="465" y="531"/>
                    <a:pt x="465" y="531"/>
                  </a:cubicBezTo>
                  <a:cubicBezTo>
                    <a:pt x="464" y="533"/>
                    <a:pt x="464" y="533"/>
                    <a:pt x="464" y="533"/>
                  </a:cubicBezTo>
                  <a:cubicBezTo>
                    <a:pt x="463" y="534"/>
                    <a:pt x="463" y="534"/>
                    <a:pt x="463" y="534"/>
                  </a:cubicBezTo>
                  <a:cubicBezTo>
                    <a:pt x="463" y="534"/>
                    <a:pt x="463" y="534"/>
                    <a:pt x="463" y="534"/>
                  </a:cubicBezTo>
                  <a:close/>
                  <a:moveTo>
                    <a:pt x="452" y="532"/>
                  </a:moveTo>
                  <a:cubicBezTo>
                    <a:pt x="453" y="530"/>
                    <a:pt x="453" y="530"/>
                    <a:pt x="453" y="530"/>
                  </a:cubicBezTo>
                  <a:cubicBezTo>
                    <a:pt x="454" y="530"/>
                    <a:pt x="454" y="530"/>
                    <a:pt x="454" y="530"/>
                  </a:cubicBezTo>
                  <a:cubicBezTo>
                    <a:pt x="455" y="529"/>
                    <a:pt x="455" y="529"/>
                    <a:pt x="455" y="529"/>
                  </a:cubicBezTo>
                  <a:cubicBezTo>
                    <a:pt x="455" y="529"/>
                    <a:pt x="455" y="529"/>
                    <a:pt x="455" y="529"/>
                  </a:cubicBezTo>
                  <a:cubicBezTo>
                    <a:pt x="457" y="528"/>
                    <a:pt x="457" y="528"/>
                    <a:pt x="457" y="528"/>
                  </a:cubicBezTo>
                  <a:cubicBezTo>
                    <a:pt x="457" y="528"/>
                    <a:pt x="457" y="528"/>
                    <a:pt x="457" y="528"/>
                  </a:cubicBezTo>
                  <a:cubicBezTo>
                    <a:pt x="456" y="530"/>
                    <a:pt x="456" y="530"/>
                    <a:pt x="456" y="530"/>
                  </a:cubicBezTo>
                  <a:cubicBezTo>
                    <a:pt x="454" y="531"/>
                    <a:pt x="454" y="531"/>
                    <a:pt x="454" y="531"/>
                  </a:cubicBezTo>
                  <a:cubicBezTo>
                    <a:pt x="453" y="532"/>
                    <a:pt x="453" y="532"/>
                    <a:pt x="453" y="532"/>
                  </a:cubicBezTo>
                  <a:cubicBezTo>
                    <a:pt x="452" y="532"/>
                    <a:pt x="452" y="532"/>
                    <a:pt x="452" y="532"/>
                  </a:cubicBezTo>
                  <a:close/>
                  <a:moveTo>
                    <a:pt x="459" y="535"/>
                  </a:moveTo>
                  <a:cubicBezTo>
                    <a:pt x="461" y="532"/>
                    <a:pt x="461" y="532"/>
                    <a:pt x="461" y="532"/>
                  </a:cubicBezTo>
                  <a:cubicBezTo>
                    <a:pt x="462" y="531"/>
                    <a:pt x="462" y="531"/>
                    <a:pt x="462" y="531"/>
                  </a:cubicBezTo>
                  <a:cubicBezTo>
                    <a:pt x="462" y="531"/>
                    <a:pt x="462" y="531"/>
                    <a:pt x="462" y="531"/>
                  </a:cubicBezTo>
                  <a:cubicBezTo>
                    <a:pt x="462" y="532"/>
                    <a:pt x="462" y="532"/>
                    <a:pt x="462" y="532"/>
                  </a:cubicBezTo>
                  <a:cubicBezTo>
                    <a:pt x="460" y="534"/>
                    <a:pt x="460" y="534"/>
                    <a:pt x="460" y="534"/>
                  </a:cubicBezTo>
                  <a:cubicBezTo>
                    <a:pt x="459" y="536"/>
                    <a:pt x="459" y="536"/>
                    <a:pt x="459" y="536"/>
                  </a:cubicBezTo>
                  <a:cubicBezTo>
                    <a:pt x="460" y="535"/>
                    <a:pt x="460" y="535"/>
                    <a:pt x="460" y="535"/>
                  </a:cubicBezTo>
                  <a:cubicBezTo>
                    <a:pt x="462" y="533"/>
                    <a:pt x="462" y="533"/>
                    <a:pt x="462" y="533"/>
                  </a:cubicBezTo>
                  <a:cubicBezTo>
                    <a:pt x="463" y="532"/>
                    <a:pt x="463" y="532"/>
                    <a:pt x="463" y="532"/>
                  </a:cubicBezTo>
                  <a:cubicBezTo>
                    <a:pt x="463" y="530"/>
                    <a:pt x="463" y="530"/>
                    <a:pt x="463" y="530"/>
                  </a:cubicBezTo>
                  <a:cubicBezTo>
                    <a:pt x="463" y="529"/>
                    <a:pt x="463" y="529"/>
                    <a:pt x="463" y="529"/>
                  </a:cubicBezTo>
                  <a:cubicBezTo>
                    <a:pt x="462" y="529"/>
                    <a:pt x="462" y="529"/>
                    <a:pt x="462" y="529"/>
                  </a:cubicBezTo>
                  <a:cubicBezTo>
                    <a:pt x="462" y="528"/>
                    <a:pt x="462" y="528"/>
                    <a:pt x="462" y="528"/>
                  </a:cubicBezTo>
                  <a:cubicBezTo>
                    <a:pt x="461" y="527"/>
                    <a:pt x="461" y="527"/>
                    <a:pt x="461" y="527"/>
                  </a:cubicBezTo>
                  <a:cubicBezTo>
                    <a:pt x="460" y="528"/>
                    <a:pt x="460" y="528"/>
                    <a:pt x="460" y="528"/>
                  </a:cubicBezTo>
                  <a:cubicBezTo>
                    <a:pt x="460" y="531"/>
                    <a:pt x="460" y="531"/>
                    <a:pt x="460" y="531"/>
                  </a:cubicBezTo>
                  <a:cubicBezTo>
                    <a:pt x="458" y="532"/>
                    <a:pt x="458" y="532"/>
                    <a:pt x="458" y="532"/>
                  </a:cubicBezTo>
                  <a:cubicBezTo>
                    <a:pt x="457" y="533"/>
                    <a:pt x="457" y="533"/>
                    <a:pt x="457" y="533"/>
                  </a:cubicBezTo>
                  <a:cubicBezTo>
                    <a:pt x="457" y="532"/>
                    <a:pt x="457" y="532"/>
                    <a:pt x="457" y="532"/>
                  </a:cubicBezTo>
                  <a:cubicBezTo>
                    <a:pt x="459" y="530"/>
                    <a:pt x="459" y="530"/>
                    <a:pt x="459" y="530"/>
                  </a:cubicBezTo>
                  <a:cubicBezTo>
                    <a:pt x="459" y="529"/>
                    <a:pt x="459" y="529"/>
                    <a:pt x="459" y="529"/>
                  </a:cubicBezTo>
                  <a:cubicBezTo>
                    <a:pt x="459" y="528"/>
                    <a:pt x="459" y="528"/>
                    <a:pt x="459" y="528"/>
                  </a:cubicBezTo>
                  <a:cubicBezTo>
                    <a:pt x="458" y="529"/>
                    <a:pt x="458" y="529"/>
                    <a:pt x="458" y="529"/>
                  </a:cubicBezTo>
                  <a:cubicBezTo>
                    <a:pt x="457" y="531"/>
                    <a:pt x="457" y="531"/>
                    <a:pt x="457" y="531"/>
                  </a:cubicBezTo>
                  <a:cubicBezTo>
                    <a:pt x="455" y="533"/>
                    <a:pt x="455" y="533"/>
                    <a:pt x="455" y="533"/>
                  </a:cubicBezTo>
                  <a:cubicBezTo>
                    <a:pt x="455" y="534"/>
                    <a:pt x="455" y="534"/>
                    <a:pt x="455" y="534"/>
                  </a:cubicBezTo>
                  <a:cubicBezTo>
                    <a:pt x="453" y="536"/>
                    <a:pt x="453" y="536"/>
                    <a:pt x="453" y="536"/>
                  </a:cubicBezTo>
                  <a:cubicBezTo>
                    <a:pt x="454" y="537"/>
                    <a:pt x="454" y="537"/>
                    <a:pt x="454" y="537"/>
                  </a:cubicBezTo>
                  <a:cubicBezTo>
                    <a:pt x="454" y="537"/>
                    <a:pt x="454" y="537"/>
                    <a:pt x="454" y="537"/>
                  </a:cubicBezTo>
                  <a:cubicBezTo>
                    <a:pt x="456" y="534"/>
                    <a:pt x="456" y="534"/>
                    <a:pt x="456" y="534"/>
                  </a:cubicBezTo>
                  <a:cubicBezTo>
                    <a:pt x="457" y="534"/>
                    <a:pt x="457" y="534"/>
                    <a:pt x="457" y="534"/>
                  </a:cubicBezTo>
                  <a:cubicBezTo>
                    <a:pt x="456" y="535"/>
                    <a:pt x="456" y="535"/>
                    <a:pt x="456" y="535"/>
                  </a:cubicBezTo>
                  <a:cubicBezTo>
                    <a:pt x="455" y="537"/>
                    <a:pt x="455" y="537"/>
                    <a:pt x="455" y="537"/>
                  </a:cubicBezTo>
                  <a:cubicBezTo>
                    <a:pt x="456" y="537"/>
                    <a:pt x="456" y="537"/>
                    <a:pt x="456" y="537"/>
                  </a:cubicBezTo>
                  <a:cubicBezTo>
                    <a:pt x="457" y="536"/>
                    <a:pt x="457" y="536"/>
                    <a:pt x="457" y="536"/>
                  </a:cubicBezTo>
                  <a:cubicBezTo>
                    <a:pt x="458" y="536"/>
                    <a:pt x="458" y="536"/>
                    <a:pt x="458" y="536"/>
                  </a:cubicBezTo>
                  <a:cubicBezTo>
                    <a:pt x="458" y="536"/>
                    <a:pt x="459" y="535"/>
                    <a:pt x="459" y="535"/>
                  </a:cubicBezTo>
                  <a:close/>
                  <a:moveTo>
                    <a:pt x="458" y="535"/>
                  </a:moveTo>
                  <a:cubicBezTo>
                    <a:pt x="458" y="534"/>
                    <a:pt x="458" y="534"/>
                    <a:pt x="458" y="534"/>
                  </a:cubicBezTo>
                  <a:cubicBezTo>
                    <a:pt x="460" y="531"/>
                    <a:pt x="460" y="531"/>
                    <a:pt x="460" y="531"/>
                  </a:cubicBezTo>
                  <a:cubicBezTo>
                    <a:pt x="459" y="533"/>
                    <a:pt x="459" y="533"/>
                    <a:pt x="459" y="533"/>
                  </a:cubicBezTo>
                  <a:cubicBezTo>
                    <a:pt x="458" y="535"/>
                    <a:pt x="458" y="535"/>
                    <a:pt x="458" y="535"/>
                  </a:cubicBezTo>
                  <a:cubicBezTo>
                    <a:pt x="458" y="535"/>
                    <a:pt x="458" y="535"/>
                    <a:pt x="458" y="535"/>
                  </a:cubicBezTo>
                  <a:close/>
                  <a:moveTo>
                    <a:pt x="576" y="655"/>
                  </a:moveTo>
                  <a:cubicBezTo>
                    <a:pt x="575" y="655"/>
                    <a:pt x="575" y="655"/>
                    <a:pt x="575" y="655"/>
                  </a:cubicBezTo>
                  <a:cubicBezTo>
                    <a:pt x="575" y="654"/>
                    <a:pt x="575" y="654"/>
                    <a:pt x="575" y="654"/>
                  </a:cubicBezTo>
                  <a:cubicBezTo>
                    <a:pt x="576" y="654"/>
                    <a:pt x="576" y="654"/>
                    <a:pt x="576" y="654"/>
                  </a:cubicBezTo>
                  <a:cubicBezTo>
                    <a:pt x="576" y="653"/>
                    <a:pt x="576" y="653"/>
                    <a:pt x="576" y="653"/>
                  </a:cubicBezTo>
                  <a:cubicBezTo>
                    <a:pt x="577" y="652"/>
                    <a:pt x="577" y="652"/>
                    <a:pt x="577" y="652"/>
                  </a:cubicBezTo>
                  <a:cubicBezTo>
                    <a:pt x="577" y="652"/>
                    <a:pt x="577" y="652"/>
                    <a:pt x="577" y="652"/>
                  </a:cubicBezTo>
                  <a:cubicBezTo>
                    <a:pt x="578" y="652"/>
                    <a:pt x="578" y="652"/>
                    <a:pt x="578" y="652"/>
                  </a:cubicBezTo>
                  <a:cubicBezTo>
                    <a:pt x="577" y="652"/>
                    <a:pt x="577" y="652"/>
                    <a:pt x="577" y="652"/>
                  </a:cubicBezTo>
                  <a:cubicBezTo>
                    <a:pt x="576" y="653"/>
                    <a:pt x="576" y="653"/>
                    <a:pt x="576" y="653"/>
                  </a:cubicBezTo>
                  <a:cubicBezTo>
                    <a:pt x="575" y="654"/>
                    <a:pt x="575" y="654"/>
                    <a:pt x="575" y="654"/>
                  </a:cubicBezTo>
                  <a:cubicBezTo>
                    <a:pt x="575" y="655"/>
                    <a:pt x="575" y="655"/>
                    <a:pt x="575" y="655"/>
                  </a:cubicBezTo>
                  <a:cubicBezTo>
                    <a:pt x="576" y="656"/>
                    <a:pt x="576" y="656"/>
                    <a:pt x="576" y="656"/>
                  </a:cubicBezTo>
                  <a:cubicBezTo>
                    <a:pt x="576" y="655"/>
                    <a:pt x="576" y="655"/>
                    <a:pt x="576" y="655"/>
                  </a:cubicBezTo>
                  <a:close/>
                  <a:moveTo>
                    <a:pt x="619" y="663"/>
                  </a:moveTo>
                  <a:cubicBezTo>
                    <a:pt x="619" y="662"/>
                    <a:pt x="619" y="662"/>
                    <a:pt x="619" y="662"/>
                  </a:cubicBezTo>
                  <a:cubicBezTo>
                    <a:pt x="619" y="661"/>
                    <a:pt x="619" y="661"/>
                    <a:pt x="619" y="661"/>
                  </a:cubicBezTo>
                  <a:cubicBezTo>
                    <a:pt x="619" y="660"/>
                    <a:pt x="619" y="660"/>
                    <a:pt x="619" y="660"/>
                  </a:cubicBezTo>
                  <a:cubicBezTo>
                    <a:pt x="619" y="658"/>
                    <a:pt x="619" y="658"/>
                    <a:pt x="619" y="658"/>
                  </a:cubicBezTo>
                  <a:cubicBezTo>
                    <a:pt x="619" y="658"/>
                    <a:pt x="619" y="658"/>
                    <a:pt x="619" y="658"/>
                  </a:cubicBezTo>
                  <a:cubicBezTo>
                    <a:pt x="620" y="657"/>
                    <a:pt x="620" y="657"/>
                    <a:pt x="620" y="657"/>
                  </a:cubicBezTo>
                  <a:cubicBezTo>
                    <a:pt x="620" y="658"/>
                    <a:pt x="620" y="658"/>
                    <a:pt x="620" y="658"/>
                  </a:cubicBezTo>
                  <a:cubicBezTo>
                    <a:pt x="620" y="658"/>
                    <a:pt x="620" y="658"/>
                    <a:pt x="620" y="658"/>
                  </a:cubicBezTo>
                  <a:cubicBezTo>
                    <a:pt x="620" y="659"/>
                    <a:pt x="620" y="659"/>
                    <a:pt x="620" y="659"/>
                  </a:cubicBezTo>
                  <a:cubicBezTo>
                    <a:pt x="620" y="660"/>
                    <a:pt x="620" y="660"/>
                    <a:pt x="620" y="660"/>
                  </a:cubicBezTo>
                  <a:cubicBezTo>
                    <a:pt x="620" y="661"/>
                    <a:pt x="620" y="661"/>
                    <a:pt x="620" y="661"/>
                  </a:cubicBezTo>
                  <a:cubicBezTo>
                    <a:pt x="620" y="661"/>
                    <a:pt x="620" y="661"/>
                    <a:pt x="620" y="661"/>
                  </a:cubicBezTo>
                  <a:cubicBezTo>
                    <a:pt x="620" y="662"/>
                    <a:pt x="620" y="662"/>
                    <a:pt x="620" y="662"/>
                  </a:cubicBezTo>
                  <a:cubicBezTo>
                    <a:pt x="620" y="663"/>
                    <a:pt x="620" y="663"/>
                    <a:pt x="620" y="663"/>
                  </a:cubicBezTo>
                  <a:cubicBezTo>
                    <a:pt x="619" y="663"/>
                    <a:pt x="619" y="663"/>
                    <a:pt x="619" y="663"/>
                  </a:cubicBezTo>
                  <a:close/>
                  <a:moveTo>
                    <a:pt x="621" y="664"/>
                  </a:moveTo>
                  <a:cubicBezTo>
                    <a:pt x="621" y="663"/>
                    <a:pt x="621" y="663"/>
                    <a:pt x="621" y="663"/>
                  </a:cubicBezTo>
                  <a:cubicBezTo>
                    <a:pt x="622" y="663"/>
                    <a:pt x="622" y="663"/>
                    <a:pt x="622" y="663"/>
                  </a:cubicBezTo>
                  <a:cubicBezTo>
                    <a:pt x="622" y="664"/>
                    <a:pt x="622" y="664"/>
                    <a:pt x="622" y="664"/>
                  </a:cubicBezTo>
                  <a:cubicBezTo>
                    <a:pt x="621" y="664"/>
                    <a:pt x="621" y="664"/>
                    <a:pt x="621" y="664"/>
                  </a:cubicBezTo>
                  <a:cubicBezTo>
                    <a:pt x="621" y="664"/>
                    <a:pt x="621" y="664"/>
                    <a:pt x="621" y="664"/>
                  </a:cubicBezTo>
                  <a:close/>
                  <a:moveTo>
                    <a:pt x="638" y="602"/>
                  </a:moveTo>
                  <a:cubicBezTo>
                    <a:pt x="639" y="601"/>
                    <a:pt x="639" y="601"/>
                    <a:pt x="639" y="601"/>
                  </a:cubicBezTo>
                  <a:cubicBezTo>
                    <a:pt x="640" y="600"/>
                    <a:pt x="640" y="600"/>
                    <a:pt x="640" y="600"/>
                  </a:cubicBezTo>
                  <a:cubicBezTo>
                    <a:pt x="640" y="601"/>
                    <a:pt x="640" y="601"/>
                    <a:pt x="640" y="601"/>
                  </a:cubicBezTo>
                  <a:cubicBezTo>
                    <a:pt x="639" y="602"/>
                    <a:pt x="639" y="602"/>
                    <a:pt x="639" y="602"/>
                  </a:cubicBezTo>
                  <a:cubicBezTo>
                    <a:pt x="638" y="602"/>
                    <a:pt x="638" y="602"/>
                    <a:pt x="638" y="602"/>
                  </a:cubicBezTo>
                  <a:cubicBezTo>
                    <a:pt x="638" y="602"/>
                    <a:pt x="638" y="602"/>
                    <a:pt x="638" y="602"/>
                  </a:cubicBezTo>
                  <a:close/>
                  <a:moveTo>
                    <a:pt x="633" y="615"/>
                  </a:moveTo>
                  <a:cubicBezTo>
                    <a:pt x="633" y="616"/>
                    <a:pt x="633" y="616"/>
                    <a:pt x="633" y="616"/>
                  </a:cubicBezTo>
                  <a:cubicBezTo>
                    <a:pt x="633" y="616"/>
                    <a:pt x="633" y="616"/>
                    <a:pt x="633" y="616"/>
                  </a:cubicBezTo>
                  <a:cubicBezTo>
                    <a:pt x="634" y="616"/>
                    <a:pt x="634" y="616"/>
                    <a:pt x="634" y="616"/>
                  </a:cubicBezTo>
                  <a:cubicBezTo>
                    <a:pt x="634" y="616"/>
                    <a:pt x="634" y="616"/>
                    <a:pt x="634" y="616"/>
                  </a:cubicBezTo>
                  <a:cubicBezTo>
                    <a:pt x="634" y="615"/>
                    <a:pt x="634" y="615"/>
                    <a:pt x="634" y="615"/>
                  </a:cubicBezTo>
                  <a:cubicBezTo>
                    <a:pt x="634" y="615"/>
                    <a:pt x="634" y="615"/>
                    <a:pt x="634" y="615"/>
                  </a:cubicBezTo>
                  <a:cubicBezTo>
                    <a:pt x="633" y="615"/>
                    <a:pt x="633" y="615"/>
                    <a:pt x="633" y="615"/>
                  </a:cubicBezTo>
                  <a:close/>
                  <a:moveTo>
                    <a:pt x="642" y="630"/>
                  </a:moveTo>
                  <a:cubicBezTo>
                    <a:pt x="642" y="628"/>
                    <a:pt x="642" y="628"/>
                    <a:pt x="642" y="628"/>
                  </a:cubicBezTo>
                  <a:cubicBezTo>
                    <a:pt x="641" y="627"/>
                    <a:pt x="641" y="627"/>
                    <a:pt x="641" y="627"/>
                  </a:cubicBezTo>
                  <a:cubicBezTo>
                    <a:pt x="642" y="628"/>
                    <a:pt x="642" y="628"/>
                    <a:pt x="642" y="628"/>
                  </a:cubicBezTo>
                  <a:cubicBezTo>
                    <a:pt x="642" y="628"/>
                    <a:pt x="642" y="628"/>
                    <a:pt x="642" y="628"/>
                  </a:cubicBezTo>
                  <a:cubicBezTo>
                    <a:pt x="643" y="628"/>
                    <a:pt x="643" y="628"/>
                    <a:pt x="643" y="628"/>
                  </a:cubicBezTo>
                  <a:cubicBezTo>
                    <a:pt x="644" y="628"/>
                    <a:pt x="644" y="628"/>
                    <a:pt x="644" y="628"/>
                  </a:cubicBezTo>
                  <a:cubicBezTo>
                    <a:pt x="644" y="629"/>
                    <a:pt x="644" y="629"/>
                    <a:pt x="644" y="629"/>
                  </a:cubicBezTo>
                  <a:cubicBezTo>
                    <a:pt x="643" y="630"/>
                    <a:pt x="643" y="630"/>
                    <a:pt x="643" y="630"/>
                  </a:cubicBezTo>
                  <a:cubicBezTo>
                    <a:pt x="643" y="630"/>
                    <a:pt x="642" y="630"/>
                    <a:pt x="642" y="630"/>
                  </a:cubicBezTo>
                  <a:close/>
                  <a:moveTo>
                    <a:pt x="638" y="629"/>
                  </a:moveTo>
                  <a:cubicBezTo>
                    <a:pt x="639" y="630"/>
                    <a:pt x="639" y="630"/>
                    <a:pt x="639" y="630"/>
                  </a:cubicBezTo>
                  <a:cubicBezTo>
                    <a:pt x="639" y="630"/>
                    <a:pt x="639" y="630"/>
                    <a:pt x="639" y="630"/>
                  </a:cubicBezTo>
                  <a:cubicBezTo>
                    <a:pt x="640" y="629"/>
                    <a:pt x="640" y="629"/>
                    <a:pt x="640" y="629"/>
                  </a:cubicBezTo>
                  <a:cubicBezTo>
                    <a:pt x="639" y="628"/>
                    <a:pt x="639" y="628"/>
                    <a:pt x="639" y="628"/>
                  </a:cubicBezTo>
                  <a:cubicBezTo>
                    <a:pt x="640" y="628"/>
                    <a:pt x="640" y="628"/>
                    <a:pt x="640" y="628"/>
                  </a:cubicBezTo>
                  <a:cubicBezTo>
                    <a:pt x="640" y="629"/>
                    <a:pt x="640" y="629"/>
                    <a:pt x="640" y="629"/>
                  </a:cubicBezTo>
                  <a:cubicBezTo>
                    <a:pt x="639" y="630"/>
                    <a:pt x="639" y="630"/>
                    <a:pt x="639" y="630"/>
                  </a:cubicBezTo>
                  <a:cubicBezTo>
                    <a:pt x="638" y="631"/>
                    <a:pt x="638" y="631"/>
                    <a:pt x="638" y="631"/>
                  </a:cubicBezTo>
                  <a:cubicBezTo>
                    <a:pt x="637" y="630"/>
                    <a:pt x="637" y="630"/>
                    <a:pt x="637" y="630"/>
                  </a:cubicBezTo>
                  <a:cubicBezTo>
                    <a:pt x="637" y="630"/>
                    <a:pt x="637" y="630"/>
                    <a:pt x="637" y="630"/>
                  </a:cubicBezTo>
                  <a:cubicBezTo>
                    <a:pt x="638" y="629"/>
                    <a:pt x="638" y="629"/>
                    <a:pt x="638" y="629"/>
                  </a:cubicBezTo>
                  <a:close/>
                  <a:moveTo>
                    <a:pt x="624" y="652"/>
                  </a:moveTo>
                  <a:cubicBezTo>
                    <a:pt x="624" y="651"/>
                    <a:pt x="624" y="651"/>
                    <a:pt x="624" y="651"/>
                  </a:cubicBezTo>
                  <a:cubicBezTo>
                    <a:pt x="624" y="652"/>
                    <a:pt x="624" y="652"/>
                    <a:pt x="624" y="652"/>
                  </a:cubicBezTo>
                  <a:cubicBezTo>
                    <a:pt x="624" y="652"/>
                    <a:pt x="624" y="652"/>
                    <a:pt x="624" y="652"/>
                  </a:cubicBezTo>
                  <a:cubicBezTo>
                    <a:pt x="624" y="652"/>
                    <a:pt x="624" y="652"/>
                    <a:pt x="624" y="652"/>
                  </a:cubicBezTo>
                  <a:close/>
                  <a:moveTo>
                    <a:pt x="642" y="647"/>
                  </a:moveTo>
                  <a:cubicBezTo>
                    <a:pt x="642" y="647"/>
                    <a:pt x="642" y="647"/>
                    <a:pt x="642" y="647"/>
                  </a:cubicBezTo>
                  <a:cubicBezTo>
                    <a:pt x="643" y="648"/>
                    <a:pt x="643" y="648"/>
                    <a:pt x="643" y="648"/>
                  </a:cubicBezTo>
                  <a:cubicBezTo>
                    <a:pt x="644" y="648"/>
                    <a:pt x="644" y="648"/>
                    <a:pt x="644" y="648"/>
                  </a:cubicBezTo>
                  <a:cubicBezTo>
                    <a:pt x="644" y="647"/>
                    <a:pt x="644" y="647"/>
                    <a:pt x="644" y="647"/>
                  </a:cubicBezTo>
                  <a:cubicBezTo>
                    <a:pt x="643" y="647"/>
                    <a:pt x="643" y="647"/>
                    <a:pt x="643" y="647"/>
                  </a:cubicBezTo>
                  <a:cubicBezTo>
                    <a:pt x="642" y="647"/>
                    <a:pt x="642" y="647"/>
                    <a:pt x="642" y="647"/>
                  </a:cubicBezTo>
                  <a:close/>
                  <a:moveTo>
                    <a:pt x="622" y="613"/>
                  </a:moveTo>
                  <a:cubicBezTo>
                    <a:pt x="622" y="614"/>
                    <a:pt x="622" y="614"/>
                    <a:pt x="622" y="614"/>
                  </a:cubicBezTo>
                  <a:cubicBezTo>
                    <a:pt x="620" y="615"/>
                    <a:pt x="620" y="615"/>
                    <a:pt x="620" y="615"/>
                  </a:cubicBezTo>
                  <a:cubicBezTo>
                    <a:pt x="619" y="616"/>
                    <a:pt x="619" y="616"/>
                    <a:pt x="619" y="616"/>
                  </a:cubicBezTo>
                  <a:cubicBezTo>
                    <a:pt x="619" y="616"/>
                    <a:pt x="619" y="616"/>
                    <a:pt x="619" y="616"/>
                  </a:cubicBezTo>
                  <a:cubicBezTo>
                    <a:pt x="619" y="617"/>
                    <a:pt x="619" y="617"/>
                    <a:pt x="619" y="617"/>
                  </a:cubicBezTo>
                  <a:cubicBezTo>
                    <a:pt x="618" y="617"/>
                    <a:pt x="618" y="617"/>
                    <a:pt x="618" y="617"/>
                  </a:cubicBezTo>
                  <a:cubicBezTo>
                    <a:pt x="618" y="618"/>
                    <a:pt x="618" y="618"/>
                    <a:pt x="618" y="618"/>
                  </a:cubicBezTo>
                  <a:cubicBezTo>
                    <a:pt x="619" y="618"/>
                    <a:pt x="619" y="618"/>
                    <a:pt x="619" y="618"/>
                  </a:cubicBezTo>
                  <a:cubicBezTo>
                    <a:pt x="618" y="619"/>
                    <a:pt x="618" y="619"/>
                    <a:pt x="618" y="619"/>
                  </a:cubicBezTo>
                  <a:cubicBezTo>
                    <a:pt x="617" y="619"/>
                    <a:pt x="617" y="619"/>
                    <a:pt x="617" y="619"/>
                  </a:cubicBezTo>
                  <a:cubicBezTo>
                    <a:pt x="616" y="620"/>
                    <a:pt x="616" y="620"/>
                    <a:pt x="616" y="620"/>
                  </a:cubicBezTo>
                  <a:cubicBezTo>
                    <a:pt x="616" y="621"/>
                    <a:pt x="616" y="621"/>
                    <a:pt x="616" y="621"/>
                  </a:cubicBezTo>
                  <a:cubicBezTo>
                    <a:pt x="617" y="621"/>
                    <a:pt x="617" y="621"/>
                    <a:pt x="617" y="621"/>
                  </a:cubicBezTo>
                  <a:cubicBezTo>
                    <a:pt x="617" y="621"/>
                    <a:pt x="617" y="621"/>
                    <a:pt x="617" y="621"/>
                  </a:cubicBezTo>
                  <a:cubicBezTo>
                    <a:pt x="616" y="622"/>
                    <a:pt x="616" y="622"/>
                    <a:pt x="616" y="622"/>
                  </a:cubicBezTo>
                  <a:cubicBezTo>
                    <a:pt x="615" y="622"/>
                    <a:pt x="615" y="622"/>
                    <a:pt x="615" y="622"/>
                  </a:cubicBezTo>
                  <a:cubicBezTo>
                    <a:pt x="614" y="623"/>
                    <a:pt x="614" y="623"/>
                    <a:pt x="614" y="623"/>
                  </a:cubicBezTo>
                  <a:cubicBezTo>
                    <a:pt x="614" y="624"/>
                    <a:pt x="614" y="624"/>
                    <a:pt x="614" y="624"/>
                  </a:cubicBezTo>
                  <a:cubicBezTo>
                    <a:pt x="612" y="627"/>
                    <a:pt x="612" y="627"/>
                    <a:pt x="612" y="627"/>
                  </a:cubicBezTo>
                  <a:cubicBezTo>
                    <a:pt x="612" y="628"/>
                    <a:pt x="612" y="628"/>
                    <a:pt x="612" y="628"/>
                  </a:cubicBezTo>
                  <a:cubicBezTo>
                    <a:pt x="613" y="629"/>
                    <a:pt x="613" y="629"/>
                    <a:pt x="613" y="629"/>
                  </a:cubicBezTo>
                  <a:cubicBezTo>
                    <a:pt x="613" y="630"/>
                    <a:pt x="613" y="630"/>
                    <a:pt x="613" y="630"/>
                  </a:cubicBezTo>
                  <a:cubicBezTo>
                    <a:pt x="612" y="630"/>
                    <a:pt x="612" y="630"/>
                    <a:pt x="612" y="630"/>
                  </a:cubicBezTo>
                  <a:cubicBezTo>
                    <a:pt x="612" y="629"/>
                    <a:pt x="612" y="629"/>
                    <a:pt x="612" y="629"/>
                  </a:cubicBezTo>
                  <a:cubicBezTo>
                    <a:pt x="611" y="629"/>
                    <a:pt x="611" y="629"/>
                    <a:pt x="611" y="629"/>
                  </a:cubicBezTo>
                  <a:cubicBezTo>
                    <a:pt x="610" y="630"/>
                    <a:pt x="610" y="630"/>
                    <a:pt x="610" y="630"/>
                  </a:cubicBezTo>
                  <a:cubicBezTo>
                    <a:pt x="609" y="631"/>
                    <a:pt x="609" y="631"/>
                    <a:pt x="609" y="631"/>
                  </a:cubicBezTo>
                  <a:cubicBezTo>
                    <a:pt x="609" y="632"/>
                    <a:pt x="609" y="632"/>
                    <a:pt x="609" y="632"/>
                  </a:cubicBezTo>
                  <a:cubicBezTo>
                    <a:pt x="610" y="632"/>
                    <a:pt x="610" y="632"/>
                    <a:pt x="610" y="632"/>
                  </a:cubicBezTo>
                  <a:cubicBezTo>
                    <a:pt x="611" y="633"/>
                    <a:pt x="611" y="633"/>
                    <a:pt x="611" y="633"/>
                  </a:cubicBezTo>
                  <a:cubicBezTo>
                    <a:pt x="610" y="633"/>
                    <a:pt x="610" y="633"/>
                    <a:pt x="610" y="633"/>
                  </a:cubicBezTo>
                  <a:cubicBezTo>
                    <a:pt x="610" y="634"/>
                    <a:pt x="610" y="634"/>
                    <a:pt x="610" y="634"/>
                  </a:cubicBezTo>
                  <a:cubicBezTo>
                    <a:pt x="609" y="635"/>
                    <a:pt x="609" y="635"/>
                    <a:pt x="609" y="635"/>
                  </a:cubicBezTo>
                  <a:cubicBezTo>
                    <a:pt x="607" y="634"/>
                    <a:pt x="607" y="634"/>
                    <a:pt x="607" y="634"/>
                  </a:cubicBezTo>
                  <a:cubicBezTo>
                    <a:pt x="607" y="635"/>
                    <a:pt x="607" y="635"/>
                    <a:pt x="607" y="635"/>
                  </a:cubicBezTo>
                  <a:cubicBezTo>
                    <a:pt x="607" y="636"/>
                    <a:pt x="607" y="636"/>
                    <a:pt x="607" y="636"/>
                  </a:cubicBezTo>
                  <a:cubicBezTo>
                    <a:pt x="606" y="637"/>
                    <a:pt x="606" y="637"/>
                    <a:pt x="606" y="637"/>
                  </a:cubicBezTo>
                  <a:cubicBezTo>
                    <a:pt x="605" y="638"/>
                    <a:pt x="605" y="638"/>
                    <a:pt x="605" y="638"/>
                  </a:cubicBezTo>
                  <a:cubicBezTo>
                    <a:pt x="604" y="640"/>
                    <a:pt x="604" y="640"/>
                    <a:pt x="604" y="640"/>
                  </a:cubicBezTo>
                  <a:cubicBezTo>
                    <a:pt x="604" y="640"/>
                    <a:pt x="604" y="640"/>
                    <a:pt x="604" y="640"/>
                  </a:cubicBezTo>
                  <a:cubicBezTo>
                    <a:pt x="603" y="638"/>
                    <a:pt x="603" y="638"/>
                    <a:pt x="603" y="638"/>
                  </a:cubicBezTo>
                  <a:cubicBezTo>
                    <a:pt x="603" y="640"/>
                    <a:pt x="603" y="640"/>
                    <a:pt x="603" y="640"/>
                  </a:cubicBezTo>
                  <a:cubicBezTo>
                    <a:pt x="602" y="638"/>
                    <a:pt x="602" y="638"/>
                    <a:pt x="602" y="638"/>
                  </a:cubicBezTo>
                  <a:cubicBezTo>
                    <a:pt x="602" y="638"/>
                    <a:pt x="602" y="638"/>
                    <a:pt x="602" y="638"/>
                  </a:cubicBezTo>
                  <a:cubicBezTo>
                    <a:pt x="603" y="637"/>
                    <a:pt x="603" y="637"/>
                    <a:pt x="603" y="637"/>
                  </a:cubicBezTo>
                  <a:cubicBezTo>
                    <a:pt x="604" y="636"/>
                    <a:pt x="604" y="636"/>
                    <a:pt x="604" y="636"/>
                  </a:cubicBezTo>
                  <a:cubicBezTo>
                    <a:pt x="603" y="637"/>
                    <a:pt x="603" y="637"/>
                    <a:pt x="603" y="637"/>
                  </a:cubicBezTo>
                  <a:cubicBezTo>
                    <a:pt x="602" y="637"/>
                    <a:pt x="602" y="637"/>
                    <a:pt x="602" y="637"/>
                  </a:cubicBezTo>
                  <a:cubicBezTo>
                    <a:pt x="600" y="639"/>
                    <a:pt x="600" y="639"/>
                    <a:pt x="600" y="639"/>
                  </a:cubicBezTo>
                  <a:cubicBezTo>
                    <a:pt x="599" y="641"/>
                    <a:pt x="599" y="641"/>
                    <a:pt x="599" y="641"/>
                  </a:cubicBezTo>
                  <a:cubicBezTo>
                    <a:pt x="600" y="641"/>
                    <a:pt x="600" y="641"/>
                    <a:pt x="600" y="641"/>
                  </a:cubicBezTo>
                  <a:cubicBezTo>
                    <a:pt x="601" y="640"/>
                    <a:pt x="601" y="640"/>
                    <a:pt x="601" y="640"/>
                  </a:cubicBezTo>
                  <a:cubicBezTo>
                    <a:pt x="604" y="640"/>
                    <a:pt x="604" y="640"/>
                    <a:pt x="604" y="640"/>
                  </a:cubicBezTo>
                  <a:cubicBezTo>
                    <a:pt x="606" y="640"/>
                    <a:pt x="606" y="640"/>
                    <a:pt x="606" y="640"/>
                  </a:cubicBezTo>
                  <a:cubicBezTo>
                    <a:pt x="604" y="641"/>
                    <a:pt x="604" y="641"/>
                    <a:pt x="604" y="641"/>
                  </a:cubicBezTo>
                  <a:cubicBezTo>
                    <a:pt x="603" y="643"/>
                    <a:pt x="603" y="643"/>
                    <a:pt x="603" y="643"/>
                  </a:cubicBezTo>
                  <a:cubicBezTo>
                    <a:pt x="602" y="645"/>
                    <a:pt x="602" y="645"/>
                    <a:pt x="602" y="645"/>
                  </a:cubicBezTo>
                  <a:cubicBezTo>
                    <a:pt x="600" y="646"/>
                    <a:pt x="600" y="646"/>
                    <a:pt x="600" y="646"/>
                  </a:cubicBezTo>
                  <a:cubicBezTo>
                    <a:pt x="598" y="647"/>
                    <a:pt x="598" y="647"/>
                    <a:pt x="598" y="647"/>
                  </a:cubicBezTo>
                  <a:cubicBezTo>
                    <a:pt x="597" y="648"/>
                    <a:pt x="597" y="648"/>
                    <a:pt x="597" y="648"/>
                  </a:cubicBezTo>
                  <a:cubicBezTo>
                    <a:pt x="597" y="648"/>
                    <a:pt x="597" y="648"/>
                    <a:pt x="597" y="648"/>
                  </a:cubicBezTo>
                  <a:cubicBezTo>
                    <a:pt x="597" y="649"/>
                    <a:pt x="597" y="649"/>
                    <a:pt x="597" y="649"/>
                  </a:cubicBezTo>
                  <a:cubicBezTo>
                    <a:pt x="597" y="651"/>
                    <a:pt x="597" y="651"/>
                    <a:pt x="597" y="651"/>
                  </a:cubicBezTo>
                  <a:cubicBezTo>
                    <a:pt x="597" y="651"/>
                    <a:pt x="597" y="651"/>
                    <a:pt x="597" y="651"/>
                  </a:cubicBezTo>
                  <a:cubicBezTo>
                    <a:pt x="598" y="651"/>
                    <a:pt x="598" y="651"/>
                    <a:pt x="598" y="651"/>
                  </a:cubicBezTo>
                  <a:cubicBezTo>
                    <a:pt x="600" y="652"/>
                    <a:pt x="600" y="652"/>
                    <a:pt x="600" y="652"/>
                  </a:cubicBezTo>
                  <a:cubicBezTo>
                    <a:pt x="602" y="652"/>
                    <a:pt x="602" y="652"/>
                    <a:pt x="602" y="652"/>
                  </a:cubicBezTo>
                  <a:cubicBezTo>
                    <a:pt x="603" y="651"/>
                    <a:pt x="603" y="651"/>
                    <a:pt x="603" y="651"/>
                  </a:cubicBezTo>
                  <a:cubicBezTo>
                    <a:pt x="604" y="650"/>
                    <a:pt x="604" y="650"/>
                    <a:pt x="604" y="650"/>
                  </a:cubicBezTo>
                  <a:cubicBezTo>
                    <a:pt x="605" y="650"/>
                    <a:pt x="605" y="650"/>
                    <a:pt x="605" y="650"/>
                  </a:cubicBezTo>
                  <a:cubicBezTo>
                    <a:pt x="606" y="649"/>
                    <a:pt x="606" y="649"/>
                    <a:pt x="606" y="649"/>
                  </a:cubicBezTo>
                  <a:cubicBezTo>
                    <a:pt x="606" y="649"/>
                    <a:pt x="606" y="649"/>
                    <a:pt x="606" y="649"/>
                  </a:cubicBezTo>
                  <a:cubicBezTo>
                    <a:pt x="605" y="651"/>
                    <a:pt x="605" y="651"/>
                    <a:pt x="605" y="651"/>
                  </a:cubicBezTo>
                  <a:cubicBezTo>
                    <a:pt x="607" y="651"/>
                    <a:pt x="607" y="651"/>
                    <a:pt x="607" y="651"/>
                  </a:cubicBezTo>
                  <a:cubicBezTo>
                    <a:pt x="608" y="650"/>
                    <a:pt x="608" y="650"/>
                    <a:pt x="608" y="650"/>
                  </a:cubicBezTo>
                  <a:cubicBezTo>
                    <a:pt x="609" y="651"/>
                    <a:pt x="609" y="651"/>
                    <a:pt x="609" y="651"/>
                  </a:cubicBezTo>
                  <a:cubicBezTo>
                    <a:pt x="611" y="651"/>
                    <a:pt x="611" y="651"/>
                    <a:pt x="611" y="651"/>
                  </a:cubicBezTo>
                  <a:cubicBezTo>
                    <a:pt x="612" y="651"/>
                    <a:pt x="612" y="651"/>
                    <a:pt x="612" y="651"/>
                  </a:cubicBezTo>
                  <a:cubicBezTo>
                    <a:pt x="613" y="652"/>
                    <a:pt x="613" y="652"/>
                    <a:pt x="613" y="652"/>
                  </a:cubicBezTo>
                  <a:cubicBezTo>
                    <a:pt x="613" y="652"/>
                    <a:pt x="613" y="652"/>
                    <a:pt x="613" y="652"/>
                  </a:cubicBezTo>
                  <a:cubicBezTo>
                    <a:pt x="615" y="652"/>
                    <a:pt x="615" y="652"/>
                    <a:pt x="615" y="652"/>
                  </a:cubicBezTo>
                  <a:cubicBezTo>
                    <a:pt x="616" y="652"/>
                    <a:pt x="616" y="652"/>
                    <a:pt x="616" y="652"/>
                  </a:cubicBezTo>
                  <a:cubicBezTo>
                    <a:pt x="616" y="653"/>
                    <a:pt x="616" y="653"/>
                    <a:pt x="616" y="653"/>
                  </a:cubicBezTo>
                  <a:cubicBezTo>
                    <a:pt x="617" y="653"/>
                    <a:pt x="617" y="653"/>
                    <a:pt x="617" y="653"/>
                  </a:cubicBezTo>
                  <a:cubicBezTo>
                    <a:pt x="618" y="652"/>
                    <a:pt x="618" y="652"/>
                    <a:pt x="618" y="652"/>
                  </a:cubicBezTo>
                  <a:cubicBezTo>
                    <a:pt x="618" y="652"/>
                    <a:pt x="618" y="652"/>
                    <a:pt x="618" y="652"/>
                  </a:cubicBezTo>
                  <a:cubicBezTo>
                    <a:pt x="619" y="652"/>
                    <a:pt x="619" y="652"/>
                    <a:pt x="619" y="652"/>
                  </a:cubicBezTo>
                  <a:cubicBezTo>
                    <a:pt x="619" y="652"/>
                    <a:pt x="619" y="652"/>
                    <a:pt x="619" y="652"/>
                  </a:cubicBezTo>
                  <a:cubicBezTo>
                    <a:pt x="620" y="652"/>
                    <a:pt x="620" y="652"/>
                    <a:pt x="620" y="652"/>
                  </a:cubicBezTo>
                  <a:cubicBezTo>
                    <a:pt x="621" y="651"/>
                    <a:pt x="621" y="651"/>
                    <a:pt x="621" y="651"/>
                  </a:cubicBezTo>
                  <a:cubicBezTo>
                    <a:pt x="621" y="651"/>
                    <a:pt x="621" y="651"/>
                    <a:pt x="621" y="651"/>
                  </a:cubicBezTo>
                  <a:cubicBezTo>
                    <a:pt x="622" y="652"/>
                    <a:pt x="622" y="652"/>
                    <a:pt x="622" y="652"/>
                  </a:cubicBezTo>
                  <a:cubicBezTo>
                    <a:pt x="623" y="651"/>
                    <a:pt x="623" y="651"/>
                    <a:pt x="623" y="651"/>
                  </a:cubicBezTo>
                  <a:cubicBezTo>
                    <a:pt x="622" y="650"/>
                    <a:pt x="622" y="650"/>
                    <a:pt x="622" y="650"/>
                  </a:cubicBezTo>
                  <a:cubicBezTo>
                    <a:pt x="623" y="649"/>
                    <a:pt x="623" y="649"/>
                    <a:pt x="623" y="649"/>
                  </a:cubicBezTo>
                  <a:cubicBezTo>
                    <a:pt x="623" y="650"/>
                    <a:pt x="623" y="650"/>
                    <a:pt x="623" y="650"/>
                  </a:cubicBezTo>
                  <a:cubicBezTo>
                    <a:pt x="624" y="649"/>
                    <a:pt x="624" y="649"/>
                    <a:pt x="624" y="649"/>
                  </a:cubicBezTo>
                  <a:cubicBezTo>
                    <a:pt x="624" y="648"/>
                    <a:pt x="624" y="648"/>
                    <a:pt x="624" y="648"/>
                  </a:cubicBezTo>
                  <a:cubicBezTo>
                    <a:pt x="624" y="649"/>
                    <a:pt x="624" y="649"/>
                    <a:pt x="624" y="649"/>
                  </a:cubicBezTo>
                  <a:cubicBezTo>
                    <a:pt x="623" y="650"/>
                    <a:pt x="623" y="650"/>
                    <a:pt x="623" y="650"/>
                  </a:cubicBezTo>
                  <a:cubicBezTo>
                    <a:pt x="624" y="651"/>
                    <a:pt x="624" y="651"/>
                    <a:pt x="624" y="651"/>
                  </a:cubicBezTo>
                  <a:cubicBezTo>
                    <a:pt x="624" y="650"/>
                    <a:pt x="624" y="650"/>
                    <a:pt x="624" y="650"/>
                  </a:cubicBezTo>
                  <a:cubicBezTo>
                    <a:pt x="625" y="649"/>
                    <a:pt x="625" y="649"/>
                    <a:pt x="625" y="649"/>
                  </a:cubicBezTo>
                  <a:cubicBezTo>
                    <a:pt x="625" y="649"/>
                    <a:pt x="625" y="649"/>
                    <a:pt x="625" y="649"/>
                  </a:cubicBezTo>
                  <a:cubicBezTo>
                    <a:pt x="625" y="650"/>
                    <a:pt x="625" y="650"/>
                    <a:pt x="625" y="650"/>
                  </a:cubicBezTo>
                  <a:cubicBezTo>
                    <a:pt x="625" y="651"/>
                    <a:pt x="625" y="651"/>
                    <a:pt x="625" y="651"/>
                  </a:cubicBezTo>
                  <a:cubicBezTo>
                    <a:pt x="625" y="652"/>
                    <a:pt x="625" y="652"/>
                    <a:pt x="625" y="652"/>
                  </a:cubicBezTo>
                  <a:cubicBezTo>
                    <a:pt x="626" y="651"/>
                    <a:pt x="626" y="651"/>
                    <a:pt x="626" y="651"/>
                  </a:cubicBezTo>
                  <a:cubicBezTo>
                    <a:pt x="626" y="651"/>
                    <a:pt x="626" y="651"/>
                    <a:pt x="626" y="651"/>
                  </a:cubicBezTo>
                  <a:cubicBezTo>
                    <a:pt x="626" y="651"/>
                    <a:pt x="626" y="651"/>
                    <a:pt x="626" y="651"/>
                  </a:cubicBezTo>
                  <a:cubicBezTo>
                    <a:pt x="625" y="653"/>
                    <a:pt x="625" y="653"/>
                    <a:pt x="625" y="653"/>
                  </a:cubicBezTo>
                  <a:cubicBezTo>
                    <a:pt x="623" y="653"/>
                    <a:pt x="623" y="653"/>
                    <a:pt x="623" y="653"/>
                  </a:cubicBezTo>
                  <a:cubicBezTo>
                    <a:pt x="623" y="654"/>
                    <a:pt x="623" y="654"/>
                    <a:pt x="623" y="654"/>
                  </a:cubicBezTo>
                  <a:cubicBezTo>
                    <a:pt x="624" y="653"/>
                    <a:pt x="624" y="653"/>
                    <a:pt x="624" y="653"/>
                  </a:cubicBezTo>
                  <a:cubicBezTo>
                    <a:pt x="625" y="653"/>
                    <a:pt x="625" y="653"/>
                    <a:pt x="625" y="653"/>
                  </a:cubicBezTo>
                  <a:cubicBezTo>
                    <a:pt x="625" y="654"/>
                    <a:pt x="625" y="654"/>
                    <a:pt x="625" y="654"/>
                  </a:cubicBezTo>
                  <a:cubicBezTo>
                    <a:pt x="626" y="654"/>
                    <a:pt x="626" y="654"/>
                    <a:pt x="626" y="654"/>
                  </a:cubicBezTo>
                  <a:cubicBezTo>
                    <a:pt x="627" y="654"/>
                    <a:pt x="627" y="654"/>
                    <a:pt x="627" y="654"/>
                  </a:cubicBezTo>
                  <a:cubicBezTo>
                    <a:pt x="627" y="654"/>
                    <a:pt x="627" y="654"/>
                    <a:pt x="627" y="654"/>
                  </a:cubicBezTo>
                  <a:cubicBezTo>
                    <a:pt x="628" y="654"/>
                    <a:pt x="628" y="654"/>
                    <a:pt x="628" y="654"/>
                  </a:cubicBezTo>
                  <a:cubicBezTo>
                    <a:pt x="629" y="652"/>
                    <a:pt x="629" y="652"/>
                    <a:pt x="629" y="652"/>
                  </a:cubicBezTo>
                  <a:cubicBezTo>
                    <a:pt x="629" y="651"/>
                    <a:pt x="629" y="651"/>
                    <a:pt x="629" y="651"/>
                  </a:cubicBezTo>
                  <a:cubicBezTo>
                    <a:pt x="629" y="652"/>
                    <a:pt x="629" y="652"/>
                    <a:pt x="629" y="652"/>
                  </a:cubicBezTo>
                  <a:cubicBezTo>
                    <a:pt x="631" y="652"/>
                    <a:pt x="631" y="652"/>
                    <a:pt x="631" y="652"/>
                  </a:cubicBezTo>
                  <a:cubicBezTo>
                    <a:pt x="631" y="653"/>
                    <a:pt x="631" y="653"/>
                    <a:pt x="631" y="653"/>
                  </a:cubicBezTo>
                  <a:cubicBezTo>
                    <a:pt x="632" y="653"/>
                    <a:pt x="632" y="653"/>
                    <a:pt x="632" y="653"/>
                  </a:cubicBezTo>
                  <a:cubicBezTo>
                    <a:pt x="633" y="652"/>
                    <a:pt x="633" y="652"/>
                    <a:pt x="633" y="652"/>
                  </a:cubicBezTo>
                  <a:cubicBezTo>
                    <a:pt x="634" y="652"/>
                    <a:pt x="634" y="652"/>
                    <a:pt x="634" y="652"/>
                  </a:cubicBezTo>
                  <a:cubicBezTo>
                    <a:pt x="633" y="653"/>
                    <a:pt x="633" y="653"/>
                    <a:pt x="633" y="653"/>
                  </a:cubicBezTo>
                  <a:cubicBezTo>
                    <a:pt x="633" y="654"/>
                    <a:pt x="633" y="654"/>
                    <a:pt x="633" y="654"/>
                  </a:cubicBezTo>
                  <a:cubicBezTo>
                    <a:pt x="632" y="654"/>
                    <a:pt x="632" y="654"/>
                    <a:pt x="632" y="654"/>
                  </a:cubicBezTo>
                  <a:cubicBezTo>
                    <a:pt x="630" y="654"/>
                    <a:pt x="630" y="654"/>
                    <a:pt x="630" y="654"/>
                  </a:cubicBezTo>
                  <a:cubicBezTo>
                    <a:pt x="629" y="655"/>
                    <a:pt x="629" y="655"/>
                    <a:pt x="629" y="655"/>
                  </a:cubicBezTo>
                  <a:cubicBezTo>
                    <a:pt x="629" y="656"/>
                    <a:pt x="629" y="656"/>
                    <a:pt x="629" y="656"/>
                  </a:cubicBezTo>
                  <a:cubicBezTo>
                    <a:pt x="629" y="656"/>
                    <a:pt x="629" y="656"/>
                    <a:pt x="629" y="656"/>
                  </a:cubicBezTo>
                  <a:cubicBezTo>
                    <a:pt x="629" y="657"/>
                    <a:pt x="629" y="657"/>
                    <a:pt x="629" y="657"/>
                  </a:cubicBezTo>
                  <a:cubicBezTo>
                    <a:pt x="628" y="657"/>
                    <a:pt x="628" y="657"/>
                    <a:pt x="628" y="657"/>
                  </a:cubicBezTo>
                  <a:cubicBezTo>
                    <a:pt x="627" y="657"/>
                    <a:pt x="627" y="657"/>
                    <a:pt x="627" y="657"/>
                  </a:cubicBezTo>
                  <a:cubicBezTo>
                    <a:pt x="627" y="658"/>
                    <a:pt x="627" y="658"/>
                    <a:pt x="627" y="658"/>
                  </a:cubicBezTo>
                  <a:cubicBezTo>
                    <a:pt x="626" y="658"/>
                    <a:pt x="626" y="658"/>
                    <a:pt x="626" y="658"/>
                  </a:cubicBezTo>
                  <a:cubicBezTo>
                    <a:pt x="624" y="659"/>
                    <a:pt x="624" y="659"/>
                    <a:pt x="624" y="659"/>
                  </a:cubicBezTo>
                  <a:cubicBezTo>
                    <a:pt x="623" y="660"/>
                    <a:pt x="623" y="660"/>
                    <a:pt x="623" y="660"/>
                  </a:cubicBezTo>
                  <a:cubicBezTo>
                    <a:pt x="623" y="660"/>
                    <a:pt x="623" y="660"/>
                    <a:pt x="623" y="660"/>
                  </a:cubicBezTo>
                  <a:cubicBezTo>
                    <a:pt x="623" y="661"/>
                    <a:pt x="623" y="661"/>
                    <a:pt x="623" y="661"/>
                  </a:cubicBezTo>
                  <a:cubicBezTo>
                    <a:pt x="624" y="661"/>
                    <a:pt x="624" y="661"/>
                    <a:pt x="624" y="661"/>
                  </a:cubicBezTo>
                  <a:cubicBezTo>
                    <a:pt x="625" y="661"/>
                    <a:pt x="625" y="661"/>
                    <a:pt x="625" y="661"/>
                  </a:cubicBezTo>
                  <a:cubicBezTo>
                    <a:pt x="625" y="661"/>
                    <a:pt x="625" y="661"/>
                    <a:pt x="625" y="661"/>
                  </a:cubicBezTo>
                  <a:cubicBezTo>
                    <a:pt x="626" y="660"/>
                    <a:pt x="626" y="660"/>
                    <a:pt x="626" y="660"/>
                  </a:cubicBezTo>
                  <a:cubicBezTo>
                    <a:pt x="627" y="660"/>
                    <a:pt x="627" y="660"/>
                    <a:pt x="627" y="660"/>
                  </a:cubicBezTo>
                  <a:cubicBezTo>
                    <a:pt x="627" y="661"/>
                    <a:pt x="627" y="661"/>
                    <a:pt x="627" y="661"/>
                  </a:cubicBezTo>
                  <a:cubicBezTo>
                    <a:pt x="627" y="661"/>
                    <a:pt x="627" y="661"/>
                    <a:pt x="627" y="661"/>
                  </a:cubicBezTo>
                  <a:cubicBezTo>
                    <a:pt x="628" y="661"/>
                    <a:pt x="628" y="661"/>
                    <a:pt x="628" y="661"/>
                  </a:cubicBezTo>
                  <a:cubicBezTo>
                    <a:pt x="629" y="660"/>
                    <a:pt x="629" y="660"/>
                    <a:pt x="629" y="660"/>
                  </a:cubicBezTo>
                  <a:cubicBezTo>
                    <a:pt x="630" y="659"/>
                    <a:pt x="630" y="659"/>
                    <a:pt x="630" y="659"/>
                  </a:cubicBezTo>
                  <a:cubicBezTo>
                    <a:pt x="630" y="659"/>
                    <a:pt x="630" y="659"/>
                    <a:pt x="630" y="659"/>
                  </a:cubicBezTo>
                  <a:cubicBezTo>
                    <a:pt x="630" y="658"/>
                    <a:pt x="630" y="658"/>
                    <a:pt x="630" y="658"/>
                  </a:cubicBezTo>
                  <a:cubicBezTo>
                    <a:pt x="631" y="657"/>
                    <a:pt x="631" y="657"/>
                    <a:pt x="631" y="657"/>
                  </a:cubicBezTo>
                  <a:cubicBezTo>
                    <a:pt x="631" y="657"/>
                    <a:pt x="631" y="657"/>
                    <a:pt x="631" y="657"/>
                  </a:cubicBezTo>
                  <a:cubicBezTo>
                    <a:pt x="633" y="655"/>
                    <a:pt x="633" y="655"/>
                    <a:pt x="633" y="655"/>
                  </a:cubicBezTo>
                  <a:cubicBezTo>
                    <a:pt x="633" y="655"/>
                    <a:pt x="633" y="655"/>
                    <a:pt x="633" y="655"/>
                  </a:cubicBezTo>
                  <a:cubicBezTo>
                    <a:pt x="634" y="655"/>
                    <a:pt x="634" y="655"/>
                    <a:pt x="634" y="655"/>
                  </a:cubicBezTo>
                  <a:cubicBezTo>
                    <a:pt x="635" y="655"/>
                    <a:pt x="635" y="655"/>
                    <a:pt x="635" y="655"/>
                  </a:cubicBezTo>
                  <a:cubicBezTo>
                    <a:pt x="634" y="656"/>
                    <a:pt x="634" y="656"/>
                    <a:pt x="634" y="656"/>
                  </a:cubicBezTo>
                  <a:cubicBezTo>
                    <a:pt x="635" y="656"/>
                    <a:pt x="635" y="656"/>
                    <a:pt x="635" y="656"/>
                  </a:cubicBezTo>
                  <a:cubicBezTo>
                    <a:pt x="636" y="655"/>
                    <a:pt x="636" y="655"/>
                    <a:pt x="636" y="655"/>
                  </a:cubicBezTo>
                  <a:cubicBezTo>
                    <a:pt x="637" y="653"/>
                    <a:pt x="637" y="653"/>
                    <a:pt x="637" y="653"/>
                  </a:cubicBezTo>
                  <a:cubicBezTo>
                    <a:pt x="638" y="652"/>
                    <a:pt x="638" y="652"/>
                    <a:pt x="638" y="652"/>
                  </a:cubicBezTo>
                  <a:cubicBezTo>
                    <a:pt x="638" y="650"/>
                    <a:pt x="638" y="650"/>
                    <a:pt x="638" y="650"/>
                  </a:cubicBezTo>
                  <a:cubicBezTo>
                    <a:pt x="638" y="649"/>
                    <a:pt x="638" y="649"/>
                    <a:pt x="638" y="649"/>
                  </a:cubicBezTo>
                  <a:cubicBezTo>
                    <a:pt x="638" y="649"/>
                    <a:pt x="638" y="649"/>
                    <a:pt x="638" y="649"/>
                  </a:cubicBezTo>
                  <a:cubicBezTo>
                    <a:pt x="639" y="650"/>
                    <a:pt x="639" y="650"/>
                    <a:pt x="639" y="650"/>
                  </a:cubicBezTo>
                  <a:cubicBezTo>
                    <a:pt x="640" y="650"/>
                    <a:pt x="640" y="650"/>
                    <a:pt x="640" y="650"/>
                  </a:cubicBezTo>
                  <a:cubicBezTo>
                    <a:pt x="640" y="651"/>
                    <a:pt x="640" y="651"/>
                    <a:pt x="640" y="651"/>
                  </a:cubicBezTo>
                  <a:cubicBezTo>
                    <a:pt x="640" y="652"/>
                    <a:pt x="640" y="652"/>
                    <a:pt x="640" y="652"/>
                  </a:cubicBezTo>
                  <a:cubicBezTo>
                    <a:pt x="640" y="653"/>
                    <a:pt x="640" y="653"/>
                    <a:pt x="640" y="653"/>
                  </a:cubicBezTo>
                  <a:cubicBezTo>
                    <a:pt x="640" y="655"/>
                    <a:pt x="640" y="655"/>
                    <a:pt x="640" y="655"/>
                  </a:cubicBezTo>
                  <a:cubicBezTo>
                    <a:pt x="640" y="655"/>
                    <a:pt x="640" y="655"/>
                    <a:pt x="640" y="655"/>
                  </a:cubicBezTo>
                  <a:cubicBezTo>
                    <a:pt x="640" y="656"/>
                    <a:pt x="640" y="656"/>
                    <a:pt x="640" y="656"/>
                  </a:cubicBezTo>
                  <a:cubicBezTo>
                    <a:pt x="639" y="657"/>
                    <a:pt x="639" y="657"/>
                    <a:pt x="639" y="657"/>
                  </a:cubicBezTo>
                  <a:cubicBezTo>
                    <a:pt x="638" y="660"/>
                    <a:pt x="638" y="660"/>
                    <a:pt x="638" y="660"/>
                  </a:cubicBezTo>
                  <a:cubicBezTo>
                    <a:pt x="638" y="661"/>
                    <a:pt x="638" y="661"/>
                    <a:pt x="638" y="661"/>
                  </a:cubicBezTo>
                  <a:cubicBezTo>
                    <a:pt x="637" y="662"/>
                    <a:pt x="637" y="662"/>
                    <a:pt x="637" y="662"/>
                  </a:cubicBezTo>
                  <a:cubicBezTo>
                    <a:pt x="637" y="663"/>
                    <a:pt x="637" y="663"/>
                    <a:pt x="637" y="663"/>
                  </a:cubicBezTo>
                  <a:cubicBezTo>
                    <a:pt x="638" y="663"/>
                    <a:pt x="638" y="663"/>
                    <a:pt x="638" y="663"/>
                  </a:cubicBezTo>
                  <a:cubicBezTo>
                    <a:pt x="639" y="662"/>
                    <a:pt x="639" y="662"/>
                    <a:pt x="639" y="662"/>
                  </a:cubicBezTo>
                  <a:cubicBezTo>
                    <a:pt x="640" y="660"/>
                    <a:pt x="640" y="660"/>
                    <a:pt x="640" y="660"/>
                  </a:cubicBezTo>
                  <a:cubicBezTo>
                    <a:pt x="641" y="660"/>
                    <a:pt x="641" y="660"/>
                    <a:pt x="641" y="660"/>
                  </a:cubicBezTo>
                  <a:cubicBezTo>
                    <a:pt x="642" y="658"/>
                    <a:pt x="642" y="658"/>
                    <a:pt x="642" y="658"/>
                  </a:cubicBezTo>
                  <a:cubicBezTo>
                    <a:pt x="643" y="657"/>
                    <a:pt x="643" y="657"/>
                    <a:pt x="643" y="657"/>
                  </a:cubicBezTo>
                  <a:cubicBezTo>
                    <a:pt x="643" y="658"/>
                    <a:pt x="643" y="658"/>
                    <a:pt x="643" y="658"/>
                  </a:cubicBezTo>
                  <a:cubicBezTo>
                    <a:pt x="645" y="658"/>
                    <a:pt x="645" y="658"/>
                    <a:pt x="645" y="658"/>
                  </a:cubicBezTo>
                  <a:cubicBezTo>
                    <a:pt x="645" y="659"/>
                    <a:pt x="645" y="659"/>
                    <a:pt x="645" y="659"/>
                  </a:cubicBezTo>
                  <a:cubicBezTo>
                    <a:pt x="644" y="659"/>
                    <a:pt x="644" y="659"/>
                    <a:pt x="644" y="659"/>
                  </a:cubicBezTo>
                  <a:cubicBezTo>
                    <a:pt x="642" y="660"/>
                    <a:pt x="642" y="660"/>
                    <a:pt x="642" y="660"/>
                  </a:cubicBezTo>
                  <a:cubicBezTo>
                    <a:pt x="642" y="661"/>
                    <a:pt x="642" y="661"/>
                    <a:pt x="642" y="661"/>
                  </a:cubicBezTo>
                  <a:cubicBezTo>
                    <a:pt x="642" y="663"/>
                    <a:pt x="642" y="663"/>
                    <a:pt x="642" y="663"/>
                  </a:cubicBezTo>
                  <a:cubicBezTo>
                    <a:pt x="642" y="663"/>
                    <a:pt x="642" y="663"/>
                    <a:pt x="642" y="663"/>
                  </a:cubicBezTo>
                  <a:cubicBezTo>
                    <a:pt x="642" y="665"/>
                    <a:pt x="642" y="665"/>
                    <a:pt x="642" y="665"/>
                  </a:cubicBezTo>
                  <a:cubicBezTo>
                    <a:pt x="643" y="665"/>
                    <a:pt x="643" y="665"/>
                    <a:pt x="643" y="665"/>
                  </a:cubicBezTo>
                  <a:cubicBezTo>
                    <a:pt x="643" y="664"/>
                    <a:pt x="643" y="664"/>
                    <a:pt x="643" y="664"/>
                  </a:cubicBezTo>
                  <a:cubicBezTo>
                    <a:pt x="644" y="663"/>
                    <a:pt x="644" y="663"/>
                    <a:pt x="644" y="663"/>
                  </a:cubicBezTo>
                  <a:cubicBezTo>
                    <a:pt x="644" y="663"/>
                    <a:pt x="645" y="663"/>
                    <a:pt x="645" y="663"/>
                  </a:cubicBezTo>
                  <a:cubicBezTo>
                    <a:pt x="645" y="663"/>
                    <a:pt x="646" y="665"/>
                    <a:pt x="646" y="665"/>
                  </a:cubicBezTo>
                  <a:cubicBezTo>
                    <a:pt x="646" y="665"/>
                    <a:pt x="646" y="665"/>
                    <a:pt x="646" y="665"/>
                  </a:cubicBezTo>
                  <a:cubicBezTo>
                    <a:pt x="648" y="664"/>
                    <a:pt x="648" y="664"/>
                    <a:pt x="648" y="664"/>
                  </a:cubicBezTo>
                  <a:cubicBezTo>
                    <a:pt x="648" y="663"/>
                    <a:pt x="648" y="663"/>
                    <a:pt x="648" y="663"/>
                  </a:cubicBezTo>
                  <a:cubicBezTo>
                    <a:pt x="648" y="663"/>
                    <a:pt x="648" y="663"/>
                    <a:pt x="648" y="663"/>
                  </a:cubicBezTo>
                  <a:cubicBezTo>
                    <a:pt x="648" y="662"/>
                    <a:pt x="648" y="662"/>
                    <a:pt x="648" y="662"/>
                  </a:cubicBezTo>
                  <a:cubicBezTo>
                    <a:pt x="648" y="661"/>
                    <a:pt x="648" y="661"/>
                    <a:pt x="648" y="661"/>
                  </a:cubicBezTo>
                  <a:cubicBezTo>
                    <a:pt x="649" y="661"/>
                    <a:pt x="649" y="661"/>
                    <a:pt x="649" y="661"/>
                  </a:cubicBezTo>
                  <a:cubicBezTo>
                    <a:pt x="649" y="660"/>
                    <a:pt x="649" y="660"/>
                    <a:pt x="649" y="660"/>
                  </a:cubicBezTo>
                  <a:cubicBezTo>
                    <a:pt x="649" y="659"/>
                    <a:pt x="649" y="659"/>
                    <a:pt x="649" y="659"/>
                  </a:cubicBezTo>
                  <a:cubicBezTo>
                    <a:pt x="649" y="658"/>
                    <a:pt x="649" y="658"/>
                    <a:pt x="649" y="658"/>
                  </a:cubicBezTo>
                  <a:cubicBezTo>
                    <a:pt x="650" y="656"/>
                    <a:pt x="650" y="656"/>
                    <a:pt x="650" y="656"/>
                  </a:cubicBezTo>
                  <a:cubicBezTo>
                    <a:pt x="651" y="655"/>
                    <a:pt x="651" y="655"/>
                    <a:pt x="651" y="655"/>
                  </a:cubicBezTo>
                  <a:cubicBezTo>
                    <a:pt x="651" y="652"/>
                    <a:pt x="651" y="652"/>
                    <a:pt x="651" y="652"/>
                  </a:cubicBezTo>
                  <a:cubicBezTo>
                    <a:pt x="651" y="651"/>
                    <a:pt x="651" y="651"/>
                    <a:pt x="651" y="651"/>
                  </a:cubicBezTo>
                  <a:cubicBezTo>
                    <a:pt x="651" y="651"/>
                    <a:pt x="651" y="651"/>
                    <a:pt x="651" y="651"/>
                  </a:cubicBezTo>
                  <a:cubicBezTo>
                    <a:pt x="651" y="652"/>
                    <a:pt x="651" y="652"/>
                    <a:pt x="651" y="652"/>
                  </a:cubicBezTo>
                  <a:cubicBezTo>
                    <a:pt x="650" y="653"/>
                    <a:pt x="650" y="653"/>
                    <a:pt x="650" y="653"/>
                  </a:cubicBezTo>
                  <a:cubicBezTo>
                    <a:pt x="649" y="654"/>
                    <a:pt x="649" y="654"/>
                    <a:pt x="649" y="654"/>
                  </a:cubicBezTo>
                  <a:cubicBezTo>
                    <a:pt x="648" y="655"/>
                    <a:pt x="648" y="655"/>
                    <a:pt x="648" y="655"/>
                  </a:cubicBezTo>
                  <a:cubicBezTo>
                    <a:pt x="647" y="655"/>
                    <a:pt x="647" y="655"/>
                    <a:pt x="647" y="655"/>
                  </a:cubicBezTo>
                  <a:cubicBezTo>
                    <a:pt x="646" y="654"/>
                    <a:pt x="646" y="654"/>
                    <a:pt x="646" y="654"/>
                  </a:cubicBezTo>
                  <a:cubicBezTo>
                    <a:pt x="647" y="653"/>
                    <a:pt x="647" y="653"/>
                    <a:pt x="647" y="653"/>
                  </a:cubicBezTo>
                  <a:cubicBezTo>
                    <a:pt x="647" y="652"/>
                    <a:pt x="647" y="652"/>
                    <a:pt x="647" y="652"/>
                  </a:cubicBezTo>
                  <a:cubicBezTo>
                    <a:pt x="648" y="650"/>
                    <a:pt x="648" y="650"/>
                    <a:pt x="648" y="650"/>
                  </a:cubicBezTo>
                  <a:cubicBezTo>
                    <a:pt x="648" y="650"/>
                    <a:pt x="648" y="650"/>
                    <a:pt x="648" y="650"/>
                  </a:cubicBezTo>
                  <a:cubicBezTo>
                    <a:pt x="650" y="649"/>
                    <a:pt x="650" y="649"/>
                    <a:pt x="650" y="649"/>
                  </a:cubicBezTo>
                  <a:cubicBezTo>
                    <a:pt x="650" y="649"/>
                    <a:pt x="650" y="649"/>
                    <a:pt x="650" y="649"/>
                  </a:cubicBezTo>
                  <a:cubicBezTo>
                    <a:pt x="651" y="648"/>
                    <a:pt x="651" y="648"/>
                    <a:pt x="651" y="648"/>
                  </a:cubicBezTo>
                  <a:cubicBezTo>
                    <a:pt x="651" y="647"/>
                    <a:pt x="651" y="647"/>
                    <a:pt x="651" y="647"/>
                  </a:cubicBezTo>
                  <a:cubicBezTo>
                    <a:pt x="650" y="648"/>
                    <a:pt x="650" y="648"/>
                    <a:pt x="650" y="648"/>
                  </a:cubicBezTo>
                  <a:cubicBezTo>
                    <a:pt x="649" y="648"/>
                    <a:pt x="649" y="648"/>
                    <a:pt x="649" y="648"/>
                  </a:cubicBezTo>
                  <a:cubicBezTo>
                    <a:pt x="648" y="649"/>
                    <a:pt x="648" y="649"/>
                    <a:pt x="648" y="649"/>
                  </a:cubicBezTo>
                  <a:cubicBezTo>
                    <a:pt x="647" y="649"/>
                    <a:pt x="647" y="649"/>
                    <a:pt x="647" y="649"/>
                  </a:cubicBezTo>
                  <a:cubicBezTo>
                    <a:pt x="646" y="650"/>
                    <a:pt x="646" y="650"/>
                    <a:pt x="646" y="650"/>
                  </a:cubicBezTo>
                  <a:cubicBezTo>
                    <a:pt x="646" y="651"/>
                    <a:pt x="646" y="651"/>
                    <a:pt x="646" y="651"/>
                  </a:cubicBezTo>
                  <a:cubicBezTo>
                    <a:pt x="644" y="652"/>
                    <a:pt x="644" y="652"/>
                    <a:pt x="644" y="652"/>
                  </a:cubicBezTo>
                  <a:cubicBezTo>
                    <a:pt x="644" y="653"/>
                    <a:pt x="644" y="653"/>
                    <a:pt x="644" y="653"/>
                  </a:cubicBezTo>
                  <a:cubicBezTo>
                    <a:pt x="643" y="653"/>
                    <a:pt x="643" y="653"/>
                    <a:pt x="643" y="653"/>
                  </a:cubicBezTo>
                  <a:cubicBezTo>
                    <a:pt x="642" y="652"/>
                    <a:pt x="642" y="652"/>
                    <a:pt x="642" y="652"/>
                  </a:cubicBezTo>
                  <a:cubicBezTo>
                    <a:pt x="642" y="652"/>
                    <a:pt x="642" y="652"/>
                    <a:pt x="642" y="652"/>
                  </a:cubicBezTo>
                  <a:cubicBezTo>
                    <a:pt x="641" y="651"/>
                    <a:pt x="641" y="651"/>
                    <a:pt x="641" y="651"/>
                  </a:cubicBezTo>
                  <a:cubicBezTo>
                    <a:pt x="641" y="650"/>
                    <a:pt x="641" y="650"/>
                    <a:pt x="641" y="650"/>
                  </a:cubicBezTo>
                  <a:cubicBezTo>
                    <a:pt x="642" y="650"/>
                    <a:pt x="642" y="650"/>
                    <a:pt x="642" y="650"/>
                  </a:cubicBezTo>
                  <a:cubicBezTo>
                    <a:pt x="642" y="650"/>
                    <a:pt x="642" y="650"/>
                    <a:pt x="642" y="650"/>
                  </a:cubicBezTo>
                  <a:cubicBezTo>
                    <a:pt x="643" y="649"/>
                    <a:pt x="643" y="649"/>
                    <a:pt x="643" y="649"/>
                  </a:cubicBezTo>
                  <a:cubicBezTo>
                    <a:pt x="643" y="649"/>
                    <a:pt x="643" y="649"/>
                    <a:pt x="643" y="649"/>
                  </a:cubicBezTo>
                  <a:cubicBezTo>
                    <a:pt x="641" y="648"/>
                    <a:pt x="641" y="648"/>
                    <a:pt x="641" y="648"/>
                  </a:cubicBezTo>
                  <a:cubicBezTo>
                    <a:pt x="642" y="649"/>
                    <a:pt x="642" y="649"/>
                    <a:pt x="642" y="649"/>
                  </a:cubicBezTo>
                  <a:cubicBezTo>
                    <a:pt x="644" y="648"/>
                    <a:pt x="644" y="648"/>
                    <a:pt x="644" y="648"/>
                  </a:cubicBezTo>
                  <a:cubicBezTo>
                    <a:pt x="642" y="648"/>
                    <a:pt x="642" y="648"/>
                    <a:pt x="642" y="648"/>
                  </a:cubicBezTo>
                  <a:cubicBezTo>
                    <a:pt x="642" y="648"/>
                    <a:pt x="642" y="648"/>
                    <a:pt x="642" y="648"/>
                  </a:cubicBezTo>
                  <a:cubicBezTo>
                    <a:pt x="642" y="647"/>
                    <a:pt x="642" y="647"/>
                    <a:pt x="642" y="647"/>
                  </a:cubicBezTo>
                  <a:cubicBezTo>
                    <a:pt x="642" y="646"/>
                    <a:pt x="642" y="646"/>
                    <a:pt x="642" y="646"/>
                  </a:cubicBezTo>
                  <a:cubicBezTo>
                    <a:pt x="644" y="646"/>
                    <a:pt x="644" y="646"/>
                    <a:pt x="644" y="646"/>
                  </a:cubicBezTo>
                  <a:cubicBezTo>
                    <a:pt x="644" y="646"/>
                    <a:pt x="644" y="646"/>
                    <a:pt x="644" y="646"/>
                  </a:cubicBezTo>
                  <a:cubicBezTo>
                    <a:pt x="645" y="645"/>
                    <a:pt x="645" y="645"/>
                    <a:pt x="645" y="645"/>
                  </a:cubicBezTo>
                  <a:cubicBezTo>
                    <a:pt x="646" y="643"/>
                    <a:pt x="646" y="643"/>
                    <a:pt x="646" y="643"/>
                  </a:cubicBezTo>
                  <a:cubicBezTo>
                    <a:pt x="647" y="643"/>
                    <a:pt x="647" y="643"/>
                    <a:pt x="647" y="643"/>
                  </a:cubicBezTo>
                  <a:cubicBezTo>
                    <a:pt x="648" y="644"/>
                    <a:pt x="648" y="644"/>
                    <a:pt x="648" y="644"/>
                  </a:cubicBezTo>
                  <a:cubicBezTo>
                    <a:pt x="649" y="643"/>
                    <a:pt x="649" y="643"/>
                    <a:pt x="649" y="643"/>
                  </a:cubicBezTo>
                  <a:cubicBezTo>
                    <a:pt x="650" y="642"/>
                    <a:pt x="650" y="642"/>
                    <a:pt x="650" y="642"/>
                  </a:cubicBezTo>
                  <a:cubicBezTo>
                    <a:pt x="650" y="641"/>
                    <a:pt x="650" y="641"/>
                    <a:pt x="650" y="641"/>
                  </a:cubicBezTo>
                  <a:cubicBezTo>
                    <a:pt x="649" y="640"/>
                    <a:pt x="649" y="640"/>
                    <a:pt x="649" y="640"/>
                  </a:cubicBezTo>
                  <a:cubicBezTo>
                    <a:pt x="648" y="641"/>
                    <a:pt x="648" y="641"/>
                    <a:pt x="648" y="641"/>
                  </a:cubicBezTo>
                  <a:cubicBezTo>
                    <a:pt x="647" y="641"/>
                    <a:pt x="647" y="641"/>
                    <a:pt x="647" y="641"/>
                  </a:cubicBezTo>
                  <a:cubicBezTo>
                    <a:pt x="647" y="641"/>
                    <a:pt x="647" y="641"/>
                    <a:pt x="647" y="641"/>
                  </a:cubicBezTo>
                  <a:cubicBezTo>
                    <a:pt x="646" y="641"/>
                    <a:pt x="646" y="641"/>
                    <a:pt x="646" y="641"/>
                  </a:cubicBezTo>
                  <a:cubicBezTo>
                    <a:pt x="646" y="641"/>
                    <a:pt x="646" y="641"/>
                    <a:pt x="646" y="641"/>
                  </a:cubicBezTo>
                  <a:cubicBezTo>
                    <a:pt x="646" y="643"/>
                    <a:pt x="646" y="643"/>
                    <a:pt x="646" y="643"/>
                  </a:cubicBezTo>
                  <a:cubicBezTo>
                    <a:pt x="645" y="643"/>
                    <a:pt x="645" y="643"/>
                    <a:pt x="645" y="643"/>
                  </a:cubicBezTo>
                  <a:cubicBezTo>
                    <a:pt x="644" y="643"/>
                    <a:pt x="644" y="643"/>
                    <a:pt x="644" y="643"/>
                  </a:cubicBezTo>
                  <a:cubicBezTo>
                    <a:pt x="643" y="644"/>
                    <a:pt x="643" y="644"/>
                    <a:pt x="643" y="644"/>
                  </a:cubicBezTo>
                  <a:cubicBezTo>
                    <a:pt x="643" y="644"/>
                    <a:pt x="643" y="644"/>
                    <a:pt x="643" y="644"/>
                  </a:cubicBezTo>
                  <a:cubicBezTo>
                    <a:pt x="642" y="645"/>
                    <a:pt x="642" y="645"/>
                    <a:pt x="642" y="645"/>
                  </a:cubicBezTo>
                  <a:cubicBezTo>
                    <a:pt x="642" y="645"/>
                    <a:pt x="642" y="645"/>
                    <a:pt x="642" y="645"/>
                  </a:cubicBezTo>
                  <a:cubicBezTo>
                    <a:pt x="642" y="645"/>
                    <a:pt x="642" y="645"/>
                    <a:pt x="642" y="645"/>
                  </a:cubicBezTo>
                  <a:cubicBezTo>
                    <a:pt x="642" y="644"/>
                    <a:pt x="642" y="644"/>
                    <a:pt x="642" y="644"/>
                  </a:cubicBezTo>
                  <a:cubicBezTo>
                    <a:pt x="642" y="644"/>
                    <a:pt x="642" y="644"/>
                    <a:pt x="642" y="644"/>
                  </a:cubicBezTo>
                  <a:cubicBezTo>
                    <a:pt x="641" y="644"/>
                    <a:pt x="641" y="644"/>
                    <a:pt x="641" y="644"/>
                  </a:cubicBezTo>
                  <a:cubicBezTo>
                    <a:pt x="642" y="644"/>
                    <a:pt x="642" y="644"/>
                    <a:pt x="642" y="644"/>
                  </a:cubicBezTo>
                  <a:cubicBezTo>
                    <a:pt x="643" y="643"/>
                    <a:pt x="643" y="643"/>
                    <a:pt x="643" y="643"/>
                  </a:cubicBezTo>
                  <a:cubicBezTo>
                    <a:pt x="643" y="642"/>
                    <a:pt x="643" y="642"/>
                    <a:pt x="643" y="642"/>
                  </a:cubicBezTo>
                  <a:cubicBezTo>
                    <a:pt x="642" y="642"/>
                    <a:pt x="642" y="642"/>
                    <a:pt x="642" y="642"/>
                  </a:cubicBezTo>
                  <a:cubicBezTo>
                    <a:pt x="643" y="641"/>
                    <a:pt x="643" y="641"/>
                    <a:pt x="643" y="641"/>
                  </a:cubicBezTo>
                  <a:cubicBezTo>
                    <a:pt x="644" y="640"/>
                    <a:pt x="644" y="640"/>
                    <a:pt x="644" y="640"/>
                  </a:cubicBezTo>
                  <a:cubicBezTo>
                    <a:pt x="643" y="640"/>
                    <a:pt x="643" y="640"/>
                    <a:pt x="643" y="640"/>
                  </a:cubicBezTo>
                  <a:cubicBezTo>
                    <a:pt x="642" y="640"/>
                    <a:pt x="642" y="640"/>
                    <a:pt x="642" y="640"/>
                  </a:cubicBezTo>
                  <a:cubicBezTo>
                    <a:pt x="643" y="640"/>
                    <a:pt x="643" y="640"/>
                    <a:pt x="643" y="640"/>
                  </a:cubicBezTo>
                  <a:cubicBezTo>
                    <a:pt x="643" y="639"/>
                    <a:pt x="643" y="639"/>
                    <a:pt x="643" y="639"/>
                  </a:cubicBezTo>
                  <a:cubicBezTo>
                    <a:pt x="642" y="638"/>
                    <a:pt x="642" y="638"/>
                    <a:pt x="642" y="638"/>
                  </a:cubicBezTo>
                  <a:cubicBezTo>
                    <a:pt x="641" y="639"/>
                    <a:pt x="641" y="639"/>
                    <a:pt x="641" y="639"/>
                  </a:cubicBezTo>
                  <a:cubicBezTo>
                    <a:pt x="640" y="638"/>
                    <a:pt x="640" y="638"/>
                    <a:pt x="640" y="638"/>
                  </a:cubicBezTo>
                  <a:cubicBezTo>
                    <a:pt x="641" y="638"/>
                    <a:pt x="641" y="638"/>
                    <a:pt x="641" y="638"/>
                  </a:cubicBezTo>
                  <a:cubicBezTo>
                    <a:pt x="642" y="638"/>
                    <a:pt x="642" y="638"/>
                    <a:pt x="642" y="638"/>
                  </a:cubicBezTo>
                  <a:cubicBezTo>
                    <a:pt x="643" y="638"/>
                    <a:pt x="643" y="638"/>
                    <a:pt x="643" y="638"/>
                  </a:cubicBezTo>
                  <a:cubicBezTo>
                    <a:pt x="644" y="637"/>
                    <a:pt x="644" y="637"/>
                    <a:pt x="644" y="637"/>
                  </a:cubicBezTo>
                  <a:cubicBezTo>
                    <a:pt x="645" y="637"/>
                    <a:pt x="645" y="637"/>
                    <a:pt x="645" y="637"/>
                  </a:cubicBezTo>
                  <a:cubicBezTo>
                    <a:pt x="646" y="636"/>
                    <a:pt x="646" y="636"/>
                    <a:pt x="646" y="636"/>
                  </a:cubicBezTo>
                  <a:cubicBezTo>
                    <a:pt x="646" y="636"/>
                    <a:pt x="646" y="636"/>
                    <a:pt x="646" y="636"/>
                  </a:cubicBezTo>
                  <a:cubicBezTo>
                    <a:pt x="647" y="635"/>
                    <a:pt x="647" y="635"/>
                    <a:pt x="647" y="635"/>
                  </a:cubicBezTo>
                  <a:cubicBezTo>
                    <a:pt x="647" y="634"/>
                    <a:pt x="647" y="634"/>
                    <a:pt x="647" y="634"/>
                  </a:cubicBezTo>
                  <a:cubicBezTo>
                    <a:pt x="647" y="633"/>
                    <a:pt x="647" y="633"/>
                    <a:pt x="647" y="633"/>
                  </a:cubicBezTo>
                  <a:cubicBezTo>
                    <a:pt x="646" y="633"/>
                    <a:pt x="646" y="633"/>
                    <a:pt x="646" y="633"/>
                  </a:cubicBezTo>
                  <a:cubicBezTo>
                    <a:pt x="645" y="631"/>
                    <a:pt x="645" y="631"/>
                    <a:pt x="645" y="631"/>
                  </a:cubicBezTo>
                  <a:cubicBezTo>
                    <a:pt x="643" y="631"/>
                    <a:pt x="643" y="631"/>
                    <a:pt x="643" y="631"/>
                  </a:cubicBezTo>
                  <a:cubicBezTo>
                    <a:pt x="642" y="631"/>
                    <a:pt x="642" y="631"/>
                    <a:pt x="642" y="631"/>
                  </a:cubicBezTo>
                  <a:cubicBezTo>
                    <a:pt x="641" y="631"/>
                    <a:pt x="641" y="631"/>
                    <a:pt x="641" y="631"/>
                  </a:cubicBezTo>
                  <a:cubicBezTo>
                    <a:pt x="641" y="632"/>
                    <a:pt x="641" y="632"/>
                    <a:pt x="641" y="632"/>
                  </a:cubicBezTo>
                  <a:cubicBezTo>
                    <a:pt x="641" y="633"/>
                    <a:pt x="641" y="633"/>
                    <a:pt x="641" y="633"/>
                  </a:cubicBezTo>
                  <a:cubicBezTo>
                    <a:pt x="640" y="635"/>
                    <a:pt x="640" y="635"/>
                    <a:pt x="640" y="635"/>
                  </a:cubicBezTo>
                  <a:cubicBezTo>
                    <a:pt x="639" y="636"/>
                    <a:pt x="639" y="636"/>
                    <a:pt x="639" y="636"/>
                  </a:cubicBezTo>
                  <a:cubicBezTo>
                    <a:pt x="640" y="635"/>
                    <a:pt x="640" y="635"/>
                    <a:pt x="640" y="635"/>
                  </a:cubicBezTo>
                  <a:cubicBezTo>
                    <a:pt x="640" y="633"/>
                    <a:pt x="640" y="633"/>
                    <a:pt x="640" y="633"/>
                  </a:cubicBezTo>
                  <a:cubicBezTo>
                    <a:pt x="640" y="633"/>
                    <a:pt x="640" y="633"/>
                    <a:pt x="640" y="633"/>
                  </a:cubicBezTo>
                  <a:cubicBezTo>
                    <a:pt x="640" y="632"/>
                    <a:pt x="640" y="632"/>
                    <a:pt x="640" y="632"/>
                  </a:cubicBezTo>
                  <a:cubicBezTo>
                    <a:pt x="641" y="631"/>
                    <a:pt x="641" y="631"/>
                    <a:pt x="641" y="631"/>
                  </a:cubicBezTo>
                  <a:cubicBezTo>
                    <a:pt x="640" y="631"/>
                    <a:pt x="640" y="631"/>
                    <a:pt x="640" y="631"/>
                  </a:cubicBezTo>
                  <a:cubicBezTo>
                    <a:pt x="639" y="632"/>
                    <a:pt x="639" y="632"/>
                    <a:pt x="639" y="632"/>
                  </a:cubicBezTo>
                  <a:cubicBezTo>
                    <a:pt x="638" y="633"/>
                    <a:pt x="638" y="633"/>
                    <a:pt x="638" y="633"/>
                  </a:cubicBezTo>
                  <a:cubicBezTo>
                    <a:pt x="637" y="633"/>
                    <a:pt x="637" y="633"/>
                    <a:pt x="637" y="633"/>
                  </a:cubicBezTo>
                  <a:cubicBezTo>
                    <a:pt x="637" y="633"/>
                    <a:pt x="637" y="633"/>
                    <a:pt x="637" y="633"/>
                  </a:cubicBezTo>
                  <a:cubicBezTo>
                    <a:pt x="636" y="633"/>
                    <a:pt x="636" y="633"/>
                    <a:pt x="636" y="633"/>
                  </a:cubicBezTo>
                  <a:cubicBezTo>
                    <a:pt x="636" y="634"/>
                    <a:pt x="636" y="634"/>
                    <a:pt x="636" y="634"/>
                  </a:cubicBezTo>
                  <a:cubicBezTo>
                    <a:pt x="635" y="633"/>
                    <a:pt x="635" y="633"/>
                    <a:pt x="635" y="633"/>
                  </a:cubicBezTo>
                  <a:cubicBezTo>
                    <a:pt x="634" y="634"/>
                    <a:pt x="634" y="634"/>
                    <a:pt x="634" y="634"/>
                  </a:cubicBezTo>
                  <a:cubicBezTo>
                    <a:pt x="634" y="635"/>
                    <a:pt x="634" y="635"/>
                    <a:pt x="634" y="635"/>
                  </a:cubicBezTo>
                  <a:cubicBezTo>
                    <a:pt x="632" y="636"/>
                    <a:pt x="632" y="636"/>
                    <a:pt x="632" y="636"/>
                  </a:cubicBezTo>
                  <a:cubicBezTo>
                    <a:pt x="633" y="635"/>
                    <a:pt x="633" y="635"/>
                    <a:pt x="633" y="635"/>
                  </a:cubicBezTo>
                  <a:cubicBezTo>
                    <a:pt x="634" y="633"/>
                    <a:pt x="634" y="633"/>
                    <a:pt x="634" y="633"/>
                  </a:cubicBezTo>
                  <a:cubicBezTo>
                    <a:pt x="635" y="632"/>
                    <a:pt x="635" y="632"/>
                    <a:pt x="635" y="632"/>
                  </a:cubicBezTo>
                  <a:cubicBezTo>
                    <a:pt x="634" y="631"/>
                    <a:pt x="634" y="631"/>
                    <a:pt x="634" y="631"/>
                  </a:cubicBezTo>
                  <a:cubicBezTo>
                    <a:pt x="633" y="632"/>
                    <a:pt x="633" y="632"/>
                    <a:pt x="633" y="632"/>
                  </a:cubicBezTo>
                  <a:cubicBezTo>
                    <a:pt x="633" y="633"/>
                    <a:pt x="633" y="633"/>
                    <a:pt x="633" y="633"/>
                  </a:cubicBezTo>
                  <a:cubicBezTo>
                    <a:pt x="632" y="634"/>
                    <a:pt x="632" y="634"/>
                    <a:pt x="632" y="634"/>
                  </a:cubicBezTo>
                  <a:cubicBezTo>
                    <a:pt x="632" y="633"/>
                    <a:pt x="632" y="633"/>
                    <a:pt x="632" y="633"/>
                  </a:cubicBezTo>
                  <a:cubicBezTo>
                    <a:pt x="632" y="632"/>
                    <a:pt x="632" y="632"/>
                    <a:pt x="632" y="632"/>
                  </a:cubicBezTo>
                  <a:cubicBezTo>
                    <a:pt x="632" y="631"/>
                    <a:pt x="632" y="631"/>
                    <a:pt x="632" y="631"/>
                  </a:cubicBezTo>
                  <a:cubicBezTo>
                    <a:pt x="632" y="631"/>
                    <a:pt x="632" y="631"/>
                    <a:pt x="632" y="631"/>
                  </a:cubicBezTo>
                  <a:cubicBezTo>
                    <a:pt x="631" y="631"/>
                    <a:pt x="631" y="631"/>
                    <a:pt x="631" y="631"/>
                  </a:cubicBezTo>
                  <a:cubicBezTo>
                    <a:pt x="630" y="633"/>
                    <a:pt x="630" y="633"/>
                    <a:pt x="630" y="633"/>
                  </a:cubicBezTo>
                  <a:cubicBezTo>
                    <a:pt x="629" y="632"/>
                    <a:pt x="629" y="632"/>
                    <a:pt x="629" y="632"/>
                  </a:cubicBezTo>
                  <a:cubicBezTo>
                    <a:pt x="629" y="631"/>
                    <a:pt x="629" y="631"/>
                    <a:pt x="629" y="631"/>
                  </a:cubicBezTo>
                  <a:cubicBezTo>
                    <a:pt x="628" y="631"/>
                    <a:pt x="628" y="631"/>
                    <a:pt x="628" y="631"/>
                  </a:cubicBezTo>
                  <a:cubicBezTo>
                    <a:pt x="627" y="632"/>
                    <a:pt x="627" y="632"/>
                    <a:pt x="627" y="632"/>
                  </a:cubicBezTo>
                  <a:cubicBezTo>
                    <a:pt x="626" y="632"/>
                    <a:pt x="626" y="632"/>
                    <a:pt x="626" y="632"/>
                  </a:cubicBezTo>
                  <a:cubicBezTo>
                    <a:pt x="626" y="631"/>
                    <a:pt x="626" y="631"/>
                    <a:pt x="626" y="631"/>
                  </a:cubicBezTo>
                  <a:cubicBezTo>
                    <a:pt x="628" y="631"/>
                    <a:pt x="628" y="631"/>
                    <a:pt x="628" y="631"/>
                  </a:cubicBezTo>
                  <a:cubicBezTo>
                    <a:pt x="628" y="629"/>
                    <a:pt x="628" y="629"/>
                    <a:pt x="628" y="629"/>
                  </a:cubicBezTo>
                  <a:cubicBezTo>
                    <a:pt x="629" y="628"/>
                    <a:pt x="629" y="628"/>
                    <a:pt x="629" y="628"/>
                  </a:cubicBezTo>
                  <a:cubicBezTo>
                    <a:pt x="628" y="628"/>
                    <a:pt x="628" y="628"/>
                    <a:pt x="628" y="628"/>
                  </a:cubicBezTo>
                  <a:cubicBezTo>
                    <a:pt x="628" y="628"/>
                    <a:pt x="628" y="628"/>
                    <a:pt x="628" y="628"/>
                  </a:cubicBezTo>
                  <a:cubicBezTo>
                    <a:pt x="626" y="629"/>
                    <a:pt x="626" y="629"/>
                    <a:pt x="626" y="629"/>
                  </a:cubicBezTo>
                  <a:cubicBezTo>
                    <a:pt x="627" y="628"/>
                    <a:pt x="627" y="628"/>
                    <a:pt x="627" y="628"/>
                  </a:cubicBezTo>
                  <a:cubicBezTo>
                    <a:pt x="628" y="627"/>
                    <a:pt x="628" y="627"/>
                    <a:pt x="628" y="627"/>
                  </a:cubicBezTo>
                  <a:cubicBezTo>
                    <a:pt x="630" y="627"/>
                    <a:pt x="630" y="627"/>
                    <a:pt x="630" y="627"/>
                  </a:cubicBezTo>
                  <a:cubicBezTo>
                    <a:pt x="631" y="626"/>
                    <a:pt x="631" y="626"/>
                    <a:pt x="631" y="626"/>
                  </a:cubicBezTo>
                  <a:cubicBezTo>
                    <a:pt x="632" y="626"/>
                    <a:pt x="632" y="626"/>
                    <a:pt x="632" y="626"/>
                  </a:cubicBezTo>
                  <a:cubicBezTo>
                    <a:pt x="633" y="625"/>
                    <a:pt x="633" y="625"/>
                    <a:pt x="633" y="625"/>
                  </a:cubicBezTo>
                  <a:cubicBezTo>
                    <a:pt x="633" y="625"/>
                    <a:pt x="633" y="625"/>
                    <a:pt x="633" y="625"/>
                  </a:cubicBezTo>
                  <a:cubicBezTo>
                    <a:pt x="632" y="625"/>
                    <a:pt x="632" y="625"/>
                    <a:pt x="632" y="625"/>
                  </a:cubicBezTo>
                  <a:cubicBezTo>
                    <a:pt x="631" y="625"/>
                    <a:pt x="631" y="625"/>
                    <a:pt x="631" y="625"/>
                  </a:cubicBezTo>
                  <a:cubicBezTo>
                    <a:pt x="630" y="625"/>
                    <a:pt x="630" y="625"/>
                    <a:pt x="630" y="625"/>
                  </a:cubicBezTo>
                  <a:cubicBezTo>
                    <a:pt x="628" y="624"/>
                    <a:pt x="628" y="624"/>
                    <a:pt x="628" y="624"/>
                  </a:cubicBezTo>
                  <a:cubicBezTo>
                    <a:pt x="628" y="624"/>
                    <a:pt x="628" y="624"/>
                    <a:pt x="628" y="624"/>
                  </a:cubicBezTo>
                  <a:cubicBezTo>
                    <a:pt x="627" y="625"/>
                    <a:pt x="627" y="625"/>
                    <a:pt x="627" y="625"/>
                  </a:cubicBezTo>
                  <a:cubicBezTo>
                    <a:pt x="628" y="623"/>
                    <a:pt x="628" y="623"/>
                    <a:pt x="628" y="623"/>
                  </a:cubicBezTo>
                  <a:cubicBezTo>
                    <a:pt x="628" y="623"/>
                    <a:pt x="628" y="623"/>
                    <a:pt x="628" y="623"/>
                  </a:cubicBezTo>
                  <a:cubicBezTo>
                    <a:pt x="628" y="622"/>
                    <a:pt x="628" y="622"/>
                    <a:pt x="628" y="622"/>
                  </a:cubicBezTo>
                  <a:cubicBezTo>
                    <a:pt x="627" y="623"/>
                    <a:pt x="627" y="623"/>
                    <a:pt x="627" y="623"/>
                  </a:cubicBezTo>
                  <a:cubicBezTo>
                    <a:pt x="626" y="623"/>
                    <a:pt x="626" y="623"/>
                    <a:pt x="626" y="623"/>
                  </a:cubicBezTo>
                  <a:cubicBezTo>
                    <a:pt x="625" y="624"/>
                    <a:pt x="625" y="624"/>
                    <a:pt x="625" y="624"/>
                  </a:cubicBezTo>
                  <a:cubicBezTo>
                    <a:pt x="624" y="626"/>
                    <a:pt x="624" y="626"/>
                    <a:pt x="624" y="626"/>
                  </a:cubicBezTo>
                  <a:cubicBezTo>
                    <a:pt x="623" y="626"/>
                    <a:pt x="623" y="626"/>
                    <a:pt x="623" y="626"/>
                  </a:cubicBezTo>
                  <a:cubicBezTo>
                    <a:pt x="623" y="627"/>
                    <a:pt x="623" y="627"/>
                    <a:pt x="623" y="627"/>
                  </a:cubicBezTo>
                  <a:cubicBezTo>
                    <a:pt x="622" y="628"/>
                    <a:pt x="622" y="628"/>
                    <a:pt x="622" y="628"/>
                  </a:cubicBezTo>
                  <a:cubicBezTo>
                    <a:pt x="621" y="629"/>
                    <a:pt x="621" y="629"/>
                    <a:pt x="621" y="629"/>
                  </a:cubicBezTo>
                  <a:cubicBezTo>
                    <a:pt x="621" y="628"/>
                    <a:pt x="621" y="628"/>
                    <a:pt x="621" y="628"/>
                  </a:cubicBezTo>
                  <a:cubicBezTo>
                    <a:pt x="621" y="626"/>
                    <a:pt x="621" y="626"/>
                    <a:pt x="621" y="626"/>
                  </a:cubicBezTo>
                  <a:cubicBezTo>
                    <a:pt x="622" y="625"/>
                    <a:pt x="622" y="625"/>
                    <a:pt x="622" y="625"/>
                  </a:cubicBezTo>
                  <a:cubicBezTo>
                    <a:pt x="622" y="624"/>
                    <a:pt x="622" y="624"/>
                    <a:pt x="622" y="624"/>
                  </a:cubicBezTo>
                  <a:cubicBezTo>
                    <a:pt x="623" y="623"/>
                    <a:pt x="623" y="623"/>
                    <a:pt x="623" y="623"/>
                  </a:cubicBezTo>
                  <a:cubicBezTo>
                    <a:pt x="624" y="622"/>
                    <a:pt x="624" y="622"/>
                    <a:pt x="624" y="622"/>
                  </a:cubicBezTo>
                  <a:cubicBezTo>
                    <a:pt x="624" y="621"/>
                    <a:pt x="624" y="621"/>
                    <a:pt x="624" y="621"/>
                  </a:cubicBezTo>
                  <a:cubicBezTo>
                    <a:pt x="625" y="620"/>
                    <a:pt x="625" y="620"/>
                    <a:pt x="625" y="620"/>
                  </a:cubicBezTo>
                  <a:cubicBezTo>
                    <a:pt x="625" y="620"/>
                    <a:pt x="625" y="620"/>
                    <a:pt x="625" y="620"/>
                  </a:cubicBezTo>
                  <a:cubicBezTo>
                    <a:pt x="626" y="618"/>
                    <a:pt x="626" y="618"/>
                    <a:pt x="626" y="618"/>
                  </a:cubicBezTo>
                  <a:cubicBezTo>
                    <a:pt x="627" y="618"/>
                    <a:pt x="627" y="618"/>
                    <a:pt x="627" y="618"/>
                  </a:cubicBezTo>
                  <a:cubicBezTo>
                    <a:pt x="628" y="617"/>
                    <a:pt x="628" y="617"/>
                    <a:pt x="628" y="617"/>
                  </a:cubicBezTo>
                  <a:cubicBezTo>
                    <a:pt x="629" y="616"/>
                    <a:pt x="629" y="616"/>
                    <a:pt x="629" y="616"/>
                  </a:cubicBezTo>
                  <a:cubicBezTo>
                    <a:pt x="629" y="616"/>
                    <a:pt x="629" y="616"/>
                    <a:pt x="629" y="616"/>
                  </a:cubicBezTo>
                  <a:cubicBezTo>
                    <a:pt x="629" y="615"/>
                    <a:pt x="629" y="615"/>
                    <a:pt x="629" y="615"/>
                  </a:cubicBezTo>
                  <a:cubicBezTo>
                    <a:pt x="629" y="614"/>
                    <a:pt x="629" y="614"/>
                    <a:pt x="629" y="614"/>
                  </a:cubicBezTo>
                  <a:cubicBezTo>
                    <a:pt x="630" y="613"/>
                    <a:pt x="630" y="613"/>
                    <a:pt x="630" y="613"/>
                  </a:cubicBezTo>
                  <a:cubicBezTo>
                    <a:pt x="630" y="614"/>
                    <a:pt x="630" y="614"/>
                    <a:pt x="630" y="614"/>
                  </a:cubicBezTo>
                  <a:cubicBezTo>
                    <a:pt x="629" y="615"/>
                    <a:pt x="629" y="615"/>
                    <a:pt x="629" y="615"/>
                  </a:cubicBezTo>
                  <a:cubicBezTo>
                    <a:pt x="630" y="615"/>
                    <a:pt x="630" y="615"/>
                    <a:pt x="630" y="615"/>
                  </a:cubicBezTo>
                  <a:cubicBezTo>
                    <a:pt x="631" y="614"/>
                    <a:pt x="631" y="614"/>
                    <a:pt x="631" y="614"/>
                  </a:cubicBezTo>
                  <a:cubicBezTo>
                    <a:pt x="633" y="612"/>
                    <a:pt x="633" y="612"/>
                    <a:pt x="633" y="612"/>
                  </a:cubicBezTo>
                  <a:cubicBezTo>
                    <a:pt x="633" y="611"/>
                    <a:pt x="633" y="611"/>
                    <a:pt x="633" y="611"/>
                  </a:cubicBezTo>
                  <a:cubicBezTo>
                    <a:pt x="632" y="610"/>
                    <a:pt x="632" y="610"/>
                    <a:pt x="632" y="610"/>
                  </a:cubicBezTo>
                  <a:cubicBezTo>
                    <a:pt x="632" y="610"/>
                    <a:pt x="632" y="610"/>
                    <a:pt x="632" y="610"/>
                  </a:cubicBezTo>
                  <a:cubicBezTo>
                    <a:pt x="631" y="611"/>
                    <a:pt x="631" y="611"/>
                    <a:pt x="631" y="611"/>
                  </a:cubicBezTo>
                  <a:cubicBezTo>
                    <a:pt x="631" y="610"/>
                    <a:pt x="631" y="610"/>
                    <a:pt x="631" y="610"/>
                  </a:cubicBezTo>
                  <a:cubicBezTo>
                    <a:pt x="630" y="609"/>
                    <a:pt x="630" y="609"/>
                    <a:pt x="630" y="609"/>
                  </a:cubicBezTo>
                  <a:cubicBezTo>
                    <a:pt x="631" y="608"/>
                    <a:pt x="631" y="608"/>
                    <a:pt x="631" y="608"/>
                  </a:cubicBezTo>
                  <a:cubicBezTo>
                    <a:pt x="632" y="608"/>
                    <a:pt x="632" y="608"/>
                    <a:pt x="632" y="608"/>
                  </a:cubicBezTo>
                  <a:cubicBezTo>
                    <a:pt x="633" y="608"/>
                    <a:pt x="633" y="608"/>
                    <a:pt x="633" y="608"/>
                  </a:cubicBezTo>
                  <a:cubicBezTo>
                    <a:pt x="634" y="609"/>
                    <a:pt x="634" y="609"/>
                    <a:pt x="634" y="609"/>
                  </a:cubicBezTo>
                  <a:cubicBezTo>
                    <a:pt x="635" y="609"/>
                    <a:pt x="635" y="609"/>
                    <a:pt x="635" y="609"/>
                  </a:cubicBezTo>
                  <a:cubicBezTo>
                    <a:pt x="635" y="608"/>
                    <a:pt x="635" y="608"/>
                    <a:pt x="635" y="608"/>
                  </a:cubicBezTo>
                  <a:cubicBezTo>
                    <a:pt x="635" y="606"/>
                    <a:pt x="635" y="606"/>
                    <a:pt x="635" y="606"/>
                  </a:cubicBezTo>
                  <a:cubicBezTo>
                    <a:pt x="634" y="606"/>
                    <a:pt x="634" y="606"/>
                    <a:pt x="634" y="606"/>
                  </a:cubicBezTo>
                  <a:cubicBezTo>
                    <a:pt x="633" y="606"/>
                    <a:pt x="633" y="606"/>
                    <a:pt x="633" y="606"/>
                  </a:cubicBezTo>
                  <a:cubicBezTo>
                    <a:pt x="633" y="607"/>
                    <a:pt x="633" y="607"/>
                    <a:pt x="633" y="607"/>
                  </a:cubicBezTo>
                  <a:cubicBezTo>
                    <a:pt x="633" y="607"/>
                    <a:pt x="633" y="607"/>
                    <a:pt x="633" y="607"/>
                  </a:cubicBezTo>
                  <a:cubicBezTo>
                    <a:pt x="633" y="606"/>
                    <a:pt x="633" y="606"/>
                    <a:pt x="633" y="606"/>
                  </a:cubicBezTo>
                  <a:cubicBezTo>
                    <a:pt x="633" y="605"/>
                    <a:pt x="633" y="605"/>
                    <a:pt x="633" y="605"/>
                  </a:cubicBezTo>
                  <a:cubicBezTo>
                    <a:pt x="632" y="606"/>
                    <a:pt x="632" y="606"/>
                    <a:pt x="632" y="606"/>
                  </a:cubicBezTo>
                  <a:cubicBezTo>
                    <a:pt x="631" y="607"/>
                    <a:pt x="631" y="607"/>
                    <a:pt x="631" y="607"/>
                  </a:cubicBezTo>
                  <a:cubicBezTo>
                    <a:pt x="630" y="607"/>
                    <a:pt x="630" y="607"/>
                    <a:pt x="630" y="607"/>
                  </a:cubicBezTo>
                  <a:cubicBezTo>
                    <a:pt x="629" y="607"/>
                    <a:pt x="629" y="607"/>
                    <a:pt x="629" y="607"/>
                  </a:cubicBezTo>
                  <a:cubicBezTo>
                    <a:pt x="628" y="608"/>
                    <a:pt x="628" y="608"/>
                    <a:pt x="628" y="608"/>
                  </a:cubicBezTo>
                  <a:cubicBezTo>
                    <a:pt x="627" y="608"/>
                    <a:pt x="627" y="608"/>
                    <a:pt x="627" y="608"/>
                  </a:cubicBezTo>
                  <a:cubicBezTo>
                    <a:pt x="625" y="609"/>
                    <a:pt x="625" y="609"/>
                    <a:pt x="625" y="609"/>
                  </a:cubicBezTo>
                  <a:cubicBezTo>
                    <a:pt x="624" y="610"/>
                    <a:pt x="624" y="610"/>
                    <a:pt x="624" y="610"/>
                  </a:cubicBezTo>
                  <a:cubicBezTo>
                    <a:pt x="624" y="612"/>
                    <a:pt x="624" y="612"/>
                    <a:pt x="624" y="612"/>
                  </a:cubicBezTo>
                  <a:cubicBezTo>
                    <a:pt x="623" y="612"/>
                    <a:pt x="623" y="612"/>
                    <a:pt x="623" y="612"/>
                  </a:cubicBezTo>
                  <a:cubicBezTo>
                    <a:pt x="622" y="612"/>
                    <a:pt x="622" y="612"/>
                    <a:pt x="622" y="612"/>
                  </a:cubicBezTo>
                  <a:cubicBezTo>
                    <a:pt x="622" y="612"/>
                    <a:pt x="622" y="612"/>
                    <a:pt x="622" y="612"/>
                  </a:cubicBezTo>
                  <a:cubicBezTo>
                    <a:pt x="622" y="613"/>
                    <a:pt x="622" y="613"/>
                    <a:pt x="622" y="613"/>
                  </a:cubicBezTo>
                  <a:cubicBezTo>
                    <a:pt x="622" y="613"/>
                    <a:pt x="622" y="613"/>
                    <a:pt x="622" y="613"/>
                  </a:cubicBezTo>
                  <a:close/>
                  <a:moveTo>
                    <a:pt x="566" y="630"/>
                  </a:moveTo>
                  <a:cubicBezTo>
                    <a:pt x="567" y="630"/>
                    <a:pt x="567" y="630"/>
                    <a:pt x="567" y="630"/>
                  </a:cubicBezTo>
                  <a:cubicBezTo>
                    <a:pt x="570" y="632"/>
                    <a:pt x="570" y="632"/>
                    <a:pt x="570" y="632"/>
                  </a:cubicBezTo>
                  <a:cubicBezTo>
                    <a:pt x="573" y="632"/>
                    <a:pt x="573" y="632"/>
                    <a:pt x="573" y="632"/>
                  </a:cubicBezTo>
                  <a:cubicBezTo>
                    <a:pt x="574" y="633"/>
                    <a:pt x="574" y="633"/>
                    <a:pt x="574" y="633"/>
                  </a:cubicBezTo>
                  <a:cubicBezTo>
                    <a:pt x="576" y="634"/>
                    <a:pt x="576" y="634"/>
                    <a:pt x="576" y="634"/>
                  </a:cubicBezTo>
                  <a:cubicBezTo>
                    <a:pt x="577" y="634"/>
                    <a:pt x="577" y="634"/>
                    <a:pt x="577" y="634"/>
                  </a:cubicBezTo>
                  <a:cubicBezTo>
                    <a:pt x="579" y="634"/>
                    <a:pt x="579" y="634"/>
                    <a:pt x="579" y="634"/>
                  </a:cubicBezTo>
                  <a:cubicBezTo>
                    <a:pt x="581" y="634"/>
                    <a:pt x="581" y="634"/>
                    <a:pt x="581" y="634"/>
                  </a:cubicBezTo>
                  <a:cubicBezTo>
                    <a:pt x="581" y="633"/>
                    <a:pt x="581" y="633"/>
                    <a:pt x="581" y="633"/>
                  </a:cubicBezTo>
                  <a:cubicBezTo>
                    <a:pt x="580" y="632"/>
                    <a:pt x="580" y="632"/>
                    <a:pt x="580" y="632"/>
                  </a:cubicBezTo>
                  <a:cubicBezTo>
                    <a:pt x="579" y="631"/>
                    <a:pt x="579" y="631"/>
                    <a:pt x="579" y="631"/>
                  </a:cubicBezTo>
                  <a:cubicBezTo>
                    <a:pt x="579" y="630"/>
                    <a:pt x="579" y="630"/>
                    <a:pt x="579" y="630"/>
                  </a:cubicBezTo>
                  <a:cubicBezTo>
                    <a:pt x="577" y="630"/>
                    <a:pt x="577" y="630"/>
                    <a:pt x="577" y="630"/>
                  </a:cubicBezTo>
                  <a:cubicBezTo>
                    <a:pt x="576" y="628"/>
                    <a:pt x="576" y="628"/>
                    <a:pt x="576" y="628"/>
                  </a:cubicBezTo>
                  <a:cubicBezTo>
                    <a:pt x="574" y="627"/>
                    <a:pt x="574" y="627"/>
                    <a:pt x="574" y="627"/>
                  </a:cubicBezTo>
                  <a:cubicBezTo>
                    <a:pt x="573" y="627"/>
                    <a:pt x="573" y="627"/>
                    <a:pt x="573" y="627"/>
                  </a:cubicBezTo>
                  <a:cubicBezTo>
                    <a:pt x="572" y="625"/>
                    <a:pt x="572" y="625"/>
                    <a:pt x="572" y="625"/>
                  </a:cubicBezTo>
                  <a:cubicBezTo>
                    <a:pt x="569" y="624"/>
                    <a:pt x="569" y="624"/>
                    <a:pt x="569" y="624"/>
                  </a:cubicBezTo>
                  <a:cubicBezTo>
                    <a:pt x="567" y="624"/>
                    <a:pt x="567" y="624"/>
                    <a:pt x="567" y="624"/>
                  </a:cubicBezTo>
                  <a:cubicBezTo>
                    <a:pt x="563" y="622"/>
                    <a:pt x="563" y="622"/>
                    <a:pt x="563" y="622"/>
                  </a:cubicBezTo>
                  <a:cubicBezTo>
                    <a:pt x="562" y="622"/>
                    <a:pt x="562" y="622"/>
                    <a:pt x="562" y="622"/>
                  </a:cubicBezTo>
                  <a:cubicBezTo>
                    <a:pt x="560" y="623"/>
                    <a:pt x="560" y="623"/>
                    <a:pt x="560" y="623"/>
                  </a:cubicBezTo>
                  <a:cubicBezTo>
                    <a:pt x="561" y="624"/>
                    <a:pt x="561" y="624"/>
                    <a:pt x="561" y="624"/>
                  </a:cubicBezTo>
                  <a:cubicBezTo>
                    <a:pt x="562" y="625"/>
                    <a:pt x="562" y="625"/>
                    <a:pt x="562" y="625"/>
                  </a:cubicBezTo>
                  <a:cubicBezTo>
                    <a:pt x="565" y="627"/>
                    <a:pt x="565" y="627"/>
                    <a:pt x="565" y="627"/>
                  </a:cubicBezTo>
                  <a:cubicBezTo>
                    <a:pt x="566" y="629"/>
                    <a:pt x="566" y="629"/>
                    <a:pt x="566" y="629"/>
                  </a:cubicBezTo>
                  <a:cubicBezTo>
                    <a:pt x="566" y="630"/>
                    <a:pt x="566" y="630"/>
                    <a:pt x="566" y="630"/>
                  </a:cubicBezTo>
                  <a:close/>
                  <a:moveTo>
                    <a:pt x="567" y="670"/>
                  </a:moveTo>
                  <a:cubicBezTo>
                    <a:pt x="565" y="669"/>
                    <a:pt x="565" y="669"/>
                    <a:pt x="565" y="669"/>
                  </a:cubicBezTo>
                  <a:cubicBezTo>
                    <a:pt x="564" y="667"/>
                    <a:pt x="564" y="667"/>
                    <a:pt x="564" y="667"/>
                  </a:cubicBezTo>
                  <a:cubicBezTo>
                    <a:pt x="560" y="666"/>
                    <a:pt x="560" y="666"/>
                    <a:pt x="560" y="666"/>
                  </a:cubicBezTo>
                  <a:cubicBezTo>
                    <a:pt x="559" y="666"/>
                    <a:pt x="559" y="666"/>
                    <a:pt x="559" y="666"/>
                  </a:cubicBezTo>
                  <a:cubicBezTo>
                    <a:pt x="559" y="665"/>
                    <a:pt x="559" y="665"/>
                    <a:pt x="559" y="665"/>
                  </a:cubicBezTo>
                  <a:cubicBezTo>
                    <a:pt x="558" y="664"/>
                    <a:pt x="558" y="664"/>
                    <a:pt x="558" y="664"/>
                  </a:cubicBezTo>
                  <a:cubicBezTo>
                    <a:pt x="557" y="664"/>
                    <a:pt x="557" y="664"/>
                    <a:pt x="557" y="664"/>
                  </a:cubicBezTo>
                  <a:cubicBezTo>
                    <a:pt x="557" y="663"/>
                    <a:pt x="557" y="663"/>
                    <a:pt x="557" y="663"/>
                  </a:cubicBezTo>
                  <a:cubicBezTo>
                    <a:pt x="556" y="662"/>
                    <a:pt x="556" y="662"/>
                    <a:pt x="556" y="662"/>
                  </a:cubicBezTo>
                  <a:cubicBezTo>
                    <a:pt x="556" y="661"/>
                    <a:pt x="556" y="661"/>
                    <a:pt x="556" y="661"/>
                  </a:cubicBezTo>
                  <a:cubicBezTo>
                    <a:pt x="555" y="660"/>
                    <a:pt x="555" y="660"/>
                    <a:pt x="555" y="660"/>
                  </a:cubicBezTo>
                  <a:cubicBezTo>
                    <a:pt x="554" y="661"/>
                    <a:pt x="554" y="661"/>
                    <a:pt x="554" y="661"/>
                  </a:cubicBezTo>
                  <a:cubicBezTo>
                    <a:pt x="553" y="660"/>
                    <a:pt x="553" y="660"/>
                    <a:pt x="553" y="660"/>
                  </a:cubicBezTo>
                  <a:cubicBezTo>
                    <a:pt x="554" y="659"/>
                    <a:pt x="554" y="659"/>
                    <a:pt x="554" y="659"/>
                  </a:cubicBezTo>
                  <a:cubicBezTo>
                    <a:pt x="557" y="656"/>
                    <a:pt x="557" y="656"/>
                    <a:pt x="557" y="656"/>
                  </a:cubicBezTo>
                  <a:cubicBezTo>
                    <a:pt x="558" y="658"/>
                    <a:pt x="558" y="658"/>
                    <a:pt x="558" y="658"/>
                  </a:cubicBezTo>
                  <a:cubicBezTo>
                    <a:pt x="557" y="659"/>
                    <a:pt x="557" y="659"/>
                    <a:pt x="557" y="659"/>
                  </a:cubicBezTo>
                  <a:cubicBezTo>
                    <a:pt x="557" y="660"/>
                    <a:pt x="557" y="660"/>
                    <a:pt x="557" y="660"/>
                  </a:cubicBezTo>
                  <a:cubicBezTo>
                    <a:pt x="557" y="660"/>
                    <a:pt x="557" y="660"/>
                    <a:pt x="557" y="660"/>
                  </a:cubicBezTo>
                  <a:cubicBezTo>
                    <a:pt x="557" y="662"/>
                    <a:pt x="557" y="662"/>
                    <a:pt x="557" y="662"/>
                  </a:cubicBezTo>
                  <a:cubicBezTo>
                    <a:pt x="559" y="663"/>
                    <a:pt x="559" y="663"/>
                    <a:pt x="559" y="663"/>
                  </a:cubicBezTo>
                  <a:cubicBezTo>
                    <a:pt x="559" y="662"/>
                    <a:pt x="559" y="662"/>
                    <a:pt x="559" y="662"/>
                  </a:cubicBezTo>
                  <a:cubicBezTo>
                    <a:pt x="560" y="662"/>
                    <a:pt x="560" y="662"/>
                    <a:pt x="560" y="662"/>
                  </a:cubicBezTo>
                  <a:cubicBezTo>
                    <a:pt x="562" y="663"/>
                    <a:pt x="562" y="663"/>
                    <a:pt x="562" y="663"/>
                  </a:cubicBezTo>
                  <a:cubicBezTo>
                    <a:pt x="563" y="663"/>
                    <a:pt x="563" y="663"/>
                    <a:pt x="563" y="663"/>
                  </a:cubicBezTo>
                  <a:cubicBezTo>
                    <a:pt x="564" y="664"/>
                    <a:pt x="564" y="664"/>
                    <a:pt x="564" y="664"/>
                  </a:cubicBezTo>
                  <a:cubicBezTo>
                    <a:pt x="567" y="664"/>
                    <a:pt x="567" y="664"/>
                    <a:pt x="567" y="664"/>
                  </a:cubicBezTo>
                  <a:cubicBezTo>
                    <a:pt x="567" y="663"/>
                    <a:pt x="567" y="663"/>
                    <a:pt x="567" y="663"/>
                  </a:cubicBezTo>
                  <a:cubicBezTo>
                    <a:pt x="569" y="664"/>
                    <a:pt x="569" y="664"/>
                    <a:pt x="569" y="664"/>
                  </a:cubicBezTo>
                  <a:cubicBezTo>
                    <a:pt x="571" y="664"/>
                    <a:pt x="571" y="664"/>
                    <a:pt x="571" y="664"/>
                  </a:cubicBezTo>
                  <a:cubicBezTo>
                    <a:pt x="571" y="664"/>
                    <a:pt x="571" y="664"/>
                    <a:pt x="571" y="664"/>
                  </a:cubicBezTo>
                  <a:cubicBezTo>
                    <a:pt x="569" y="665"/>
                    <a:pt x="569" y="665"/>
                    <a:pt x="569" y="665"/>
                  </a:cubicBezTo>
                  <a:cubicBezTo>
                    <a:pt x="568" y="666"/>
                    <a:pt x="568" y="666"/>
                    <a:pt x="568" y="666"/>
                  </a:cubicBezTo>
                  <a:cubicBezTo>
                    <a:pt x="569" y="667"/>
                    <a:pt x="569" y="667"/>
                    <a:pt x="569" y="667"/>
                  </a:cubicBezTo>
                  <a:cubicBezTo>
                    <a:pt x="568" y="669"/>
                    <a:pt x="568" y="669"/>
                    <a:pt x="568" y="669"/>
                  </a:cubicBezTo>
                  <a:cubicBezTo>
                    <a:pt x="567" y="670"/>
                    <a:pt x="567" y="670"/>
                    <a:pt x="567" y="670"/>
                  </a:cubicBezTo>
                  <a:close/>
                  <a:moveTo>
                    <a:pt x="579" y="676"/>
                  </a:moveTo>
                  <a:cubicBezTo>
                    <a:pt x="579" y="674"/>
                    <a:pt x="579" y="674"/>
                    <a:pt x="579" y="674"/>
                  </a:cubicBezTo>
                  <a:cubicBezTo>
                    <a:pt x="576" y="673"/>
                    <a:pt x="576" y="673"/>
                    <a:pt x="576" y="673"/>
                  </a:cubicBezTo>
                  <a:cubicBezTo>
                    <a:pt x="576" y="671"/>
                    <a:pt x="576" y="671"/>
                    <a:pt x="576" y="671"/>
                  </a:cubicBezTo>
                  <a:cubicBezTo>
                    <a:pt x="575" y="669"/>
                    <a:pt x="575" y="669"/>
                    <a:pt x="575" y="669"/>
                  </a:cubicBezTo>
                  <a:cubicBezTo>
                    <a:pt x="576" y="668"/>
                    <a:pt x="576" y="668"/>
                    <a:pt x="576" y="668"/>
                  </a:cubicBezTo>
                  <a:cubicBezTo>
                    <a:pt x="578" y="667"/>
                    <a:pt x="578" y="667"/>
                    <a:pt x="578" y="667"/>
                  </a:cubicBezTo>
                  <a:cubicBezTo>
                    <a:pt x="580" y="664"/>
                    <a:pt x="580" y="664"/>
                    <a:pt x="580" y="664"/>
                  </a:cubicBezTo>
                  <a:cubicBezTo>
                    <a:pt x="581" y="663"/>
                    <a:pt x="581" y="663"/>
                    <a:pt x="581" y="663"/>
                  </a:cubicBezTo>
                  <a:cubicBezTo>
                    <a:pt x="582" y="661"/>
                    <a:pt x="582" y="661"/>
                    <a:pt x="582" y="661"/>
                  </a:cubicBezTo>
                  <a:cubicBezTo>
                    <a:pt x="584" y="660"/>
                    <a:pt x="584" y="660"/>
                    <a:pt x="584" y="660"/>
                  </a:cubicBezTo>
                  <a:cubicBezTo>
                    <a:pt x="585" y="658"/>
                    <a:pt x="585" y="658"/>
                    <a:pt x="585" y="658"/>
                  </a:cubicBezTo>
                  <a:cubicBezTo>
                    <a:pt x="586" y="658"/>
                    <a:pt x="586" y="658"/>
                    <a:pt x="586" y="658"/>
                  </a:cubicBezTo>
                  <a:cubicBezTo>
                    <a:pt x="586" y="659"/>
                    <a:pt x="586" y="659"/>
                    <a:pt x="586" y="659"/>
                  </a:cubicBezTo>
                  <a:cubicBezTo>
                    <a:pt x="585" y="660"/>
                    <a:pt x="585" y="660"/>
                    <a:pt x="585" y="660"/>
                  </a:cubicBezTo>
                  <a:cubicBezTo>
                    <a:pt x="587" y="660"/>
                    <a:pt x="587" y="660"/>
                    <a:pt x="587" y="660"/>
                  </a:cubicBezTo>
                  <a:cubicBezTo>
                    <a:pt x="587" y="661"/>
                    <a:pt x="587" y="661"/>
                    <a:pt x="587" y="661"/>
                  </a:cubicBezTo>
                  <a:cubicBezTo>
                    <a:pt x="585" y="665"/>
                    <a:pt x="585" y="665"/>
                    <a:pt x="585" y="665"/>
                  </a:cubicBezTo>
                  <a:cubicBezTo>
                    <a:pt x="584" y="666"/>
                    <a:pt x="584" y="666"/>
                    <a:pt x="584" y="666"/>
                  </a:cubicBezTo>
                  <a:cubicBezTo>
                    <a:pt x="586" y="666"/>
                    <a:pt x="586" y="666"/>
                    <a:pt x="586" y="666"/>
                  </a:cubicBezTo>
                  <a:cubicBezTo>
                    <a:pt x="586" y="668"/>
                    <a:pt x="586" y="668"/>
                    <a:pt x="586" y="668"/>
                  </a:cubicBezTo>
                  <a:cubicBezTo>
                    <a:pt x="586" y="669"/>
                    <a:pt x="586" y="669"/>
                    <a:pt x="586" y="669"/>
                  </a:cubicBezTo>
                  <a:cubicBezTo>
                    <a:pt x="586" y="670"/>
                    <a:pt x="586" y="670"/>
                    <a:pt x="586" y="670"/>
                  </a:cubicBezTo>
                  <a:cubicBezTo>
                    <a:pt x="587" y="669"/>
                    <a:pt x="587" y="669"/>
                    <a:pt x="587" y="669"/>
                  </a:cubicBezTo>
                  <a:cubicBezTo>
                    <a:pt x="587" y="668"/>
                    <a:pt x="587" y="668"/>
                    <a:pt x="587" y="668"/>
                  </a:cubicBezTo>
                  <a:cubicBezTo>
                    <a:pt x="588" y="667"/>
                    <a:pt x="588" y="667"/>
                    <a:pt x="588" y="667"/>
                  </a:cubicBezTo>
                  <a:cubicBezTo>
                    <a:pt x="590" y="668"/>
                    <a:pt x="590" y="668"/>
                    <a:pt x="590" y="668"/>
                  </a:cubicBezTo>
                  <a:cubicBezTo>
                    <a:pt x="590" y="670"/>
                    <a:pt x="590" y="670"/>
                    <a:pt x="590" y="670"/>
                  </a:cubicBezTo>
                  <a:cubicBezTo>
                    <a:pt x="591" y="671"/>
                    <a:pt x="591" y="671"/>
                    <a:pt x="591" y="671"/>
                  </a:cubicBezTo>
                  <a:cubicBezTo>
                    <a:pt x="589" y="671"/>
                    <a:pt x="589" y="671"/>
                    <a:pt x="589" y="671"/>
                  </a:cubicBezTo>
                  <a:cubicBezTo>
                    <a:pt x="588" y="672"/>
                    <a:pt x="588" y="672"/>
                    <a:pt x="588" y="672"/>
                  </a:cubicBezTo>
                  <a:cubicBezTo>
                    <a:pt x="586" y="672"/>
                    <a:pt x="586" y="672"/>
                    <a:pt x="586" y="672"/>
                  </a:cubicBezTo>
                  <a:cubicBezTo>
                    <a:pt x="583" y="674"/>
                    <a:pt x="583" y="674"/>
                    <a:pt x="583" y="674"/>
                  </a:cubicBezTo>
                  <a:cubicBezTo>
                    <a:pt x="581" y="674"/>
                    <a:pt x="581" y="674"/>
                    <a:pt x="581" y="674"/>
                  </a:cubicBezTo>
                  <a:cubicBezTo>
                    <a:pt x="581" y="673"/>
                    <a:pt x="581" y="673"/>
                    <a:pt x="581" y="673"/>
                  </a:cubicBezTo>
                  <a:cubicBezTo>
                    <a:pt x="580" y="674"/>
                    <a:pt x="580" y="674"/>
                    <a:pt x="580" y="674"/>
                  </a:cubicBezTo>
                  <a:cubicBezTo>
                    <a:pt x="580" y="675"/>
                    <a:pt x="580" y="675"/>
                    <a:pt x="580" y="675"/>
                  </a:cubicBezTo>
                  <a:cubicBezTo>
                    <a:pt x="579" y="676"/>
                    <a:pt x="579" y="676"/>
                    <a:pt x="579" y="676"/>
                  </a:cubicBezTo>
                  <a:close/>
                  <a:moveTo>
                    <a:pt x="443" y="569"/>
                  </a:moveTo>
                  <a:cubicBezTo>
                    <a:pt x="443" y="571"/>
                    <a:pt x="443" y="571"/>
                    <a:pt x="443" y="571"/>
                  </a:cubicBezTo>
                  <a:cubicBezTo>
                    <a:pt x="444" y="572"/>
                    <a:pt x="444" y="572"/>
                    <a:pt x="444" y="572"/>
                  </a:cubicBezTo>
                  <a:cubicBezTo>
                    <a:pt x="444" y="571"/>
                    <a:pt x="444" y="571"/>
                    <a:pt x="444" y="571"/>
                  </a:cubicBezTo>
                  <a:cubicBezTo>
                    <a:pt x="444" y="569"/>
                    <a:pt x="444" y="569"/>
                    <a:pt x="444" y="569"/>
                  </a:cubicBezTo>
                  <a:cubicBezTo>
                    <a:pt x="444" y="569"/>
                    <a:pt x="444" y="569"/>
                    <a:pt x="444" y="569"/>
                  </a:cubicBezTo>
                  <a:cubicBezTo>
                    <a:pt x="443" y="569"/>
                    <a:pt x="443" y="569"/>
                    <a:pt x="443" y="569"/>
                  </a:cubicBezTo>
                  <a:close/>
                  <a:moveTo>
                    <a:pt x="443" y="589"/>
                  </a:moveTo>
                  <a:cubicBezTo>
                    <a:pt x="443" y="588"/>
                    <a:pt x="443" y="588"/>
                    <a:pt x="443" y="588"/>
                  </a:cubicBezTo>
                  <a:cubicBezTo>
                    <a:pt x="445" y="588"/>
                    <a:pt x="445" y="588"/>
                    <a:pt x="445" y="588"/>
                  </a:cubicBezTo>
                  <a:cubicBezTo>
                    <a:pt x="445" y="587"/>
                    <a:pt x="445" y="587"/>
                    <a:pt x="445" y="587"/>
                  </a:cubicBezTo>
                  <a:cubicBezTo>
                    <a:pt x="446" y="588"/>
                    <a:pt x="446" y="588"/>
                    <a:pt x="446" y="588"/>
                  </a:cubicBezTo>
                  <a:cubicBezTo>
                    <a:pt x="444" y="589"/>
                    <a:pt x="444" y="589"/>
                    <a:pt x="444" y="589"/>
                  </a:cubicBezTo>
                  <a:cubicBezTo>
                    <a:pt x="443" y="589"/>
                    <a:pt x="443" y="589"/>
                    <a:pt x="443" y="589"/>
                  </a:cubicBezTo>
                  <a:close/>
                  <a:moveTo>
                    <a:pt x="427" y="575"/>
                  </a:moveTo>
                  <a:cubicBezTo>
                    <a:pt x="428" y="573"/>
                    <a:pt x="428" y="573"/>
                    <a:pt x="428" y="573"/>
                  </a:cubicBezTo>
                  <a:cubicBezTo>
                    <a:pt x="430" y="573"/>
                    <a:pt x="430" y="573"/>
                    <a:pt x="430" y="573"/>
                  </a:cubicBezTo>
                  <a:cubicBezTo>
                    <a:pt x="430" y="572"/>
                    <a:pt x="430" y="572"/>
                    <a:pt x="430" y="572"/>
                  </a:cubicBezTo>
                  <a:cubicBezTo>
                    <a:pt x="431" y="571"/>
                    <a:pt x="431" y="571"/>
                    <a:pt x="431" y="571"/>
                  </a:cubicBezTo>
                  <a:cubicBezTo>
                    <a:pt x="433" y="571"/>
                    <a:pt x="433" y="571"/>
                    <a:pt x="433" y="571"/>
                  </a:cubicBezTo>
                  <a:cubicBezTo>
                    <a:pt x="433" y="572"/>
                    <a:pt x="433" y="572"/>
                    <a:pt x="433" y="572"/>
                  </a:cubicBezTo>
                  <a:cubicBezTo>
                    <a:pt x="434" y="572"/>
                    <a:pt x="434" y="572"/>
                    <a:pt x="434" y="572"/>
                  </a:cubicBezTo>
                  <a:cubicBezTo>
                    <a:pt x="436" y="574"/>
                    <a:pt x="436" y="574"/>
                    <a:pt x="436" y="574"/>
                  </a:cubicBezTo>
                  <a:cubicBezTo>
                    <a:pt x="437" y="576"/>
                    <a:pt x="437" y="576"/>
                    <a:pt x="437" y="576"/>
                  </a:cubicBezTo>
                  <a:cubicBezTo>
                    <a:pt x="437" y="576"/>
                    <a:pt x="437" y="576"/>
                    <a:pt x="437" y="576"/>
                  </a:cubicBezTo>
                  <a:cubicBezTo>
                    <a:pt x="437" y="578"/>
                    <a:pt x="437" y="578"/>
                    <a:pt x="437" y="578"/>
                  </a:cubicBezTo>
                  <a:cubicBezTo>
                    <a:pt x="433" y="577"/>
                    <a:pt x="433" y="577"/>
                    <a:pt x="433" y="577"/>
                  </a:cubicBezTo>
                  <a:cubicBezTo>
                    <a:pt x="431" y="576"/>
                    <a:pt x="431" y="576"/>
                    <a:pt x="431" y="576"/>
                  </a:cubicBezTo>
                  <a:cubicBezTo>
                    <a:pt x="430" y="576"/>
                    <a:pt x="430" y="576"/>
                    <a:pt x="430" y="576"/>
                  </a:cubicBezTo>
                  <a:cubicBezTo>
                    <a:pt x="430" y="577"/>
                    <a:pt x="430" y="577"/>
                    <a:pt x="430" y="577"/>
                  </a:cubicBezTo>
                  <a:cubicBezTo>
                    <a:pt x="430" y="577"/>
                    <a:pt x="430" y="577"/>
                    <a:pt x="430" y="577"/>
                  </a:cubicBezTo>
                  <a:cubicBezTo>
                    <a:pt x="429" y="577"/>
                    <a:pt x="429" y="577"/>
                    <a:pt x="429" y="577"/>
                  </a:cubicBezTo>
                  <a:cubicBezTo>
                    <a:pt x="429" y="576"/>
                    <a:pt x="429" y="576"/>
                    <a:pt x="429" y="576"/>
                  </a:cubicBezTo>
                  <a:cubicBezTo>
                    <a:pt x="427" y="576"/>
                    <a:pt x="427" y="576"/>
                    <a:pt x="427" y="576"/>
                  </a:cubicBezTo>
                  <a:cubicBezTo>
                    <a:pt x="427" y="575"/>
                    <a:pt x="427" y="575"/>
                    <a:pt x="427" y="575"/>
                  </a:cubicBezTo>
                  <a:close/>
                  <a:moveTo>
                    <a:pt x="67" y="582"/>
                  </a:moveTo>
                  <a:cubicBezTo>
                    <a:pt x="69" y="584"/>
                    <a:pt x="69" y="584"/>
                    <a:pt x="69" y="584"/>
                  </a:cubicBezTo>
                  <a:cubicBezTo>
                    <a:pt x="71" y="586"/>
                    <a:pt x="71" y="586"/>
                    <a:pt x="71" y="586"/>
                  </a:cubicBezTo>
                  <a:cubicBezTo>
                    <a:pt x="70" y="587"/>
                    <a:pt x="70" y="587"/>
                    <a:pt x="70" y="587"/>
                  </a:cubicBezTo>
                  <a:cubicBezTo>
                    <a:pt x="67" y="585"/>
                    <a:pt x="67" y="585"/>
                    <a:pt x="67" y="585"/>
                  </a:cubicBezTo>
                  <a:cubicBezTo>
                    <a:pt x="67" y="582"/>
                    <a:pt x="67" y="582"/>
                    <a:pt x="67" y="582"/>
                  </a:cubicBezTo>
                  <a:close/>
                  <a:moveTo>
                    <a:pt x="64" y="578"/>
                  </a:moveTo>
                  <a:cubicBezTo>
                    <a:pt x="64" y="576"/>
                    <a:pt x="64" y="576"/>
                    <a:pt x="64" y="576"/>
                  </a:cubicBezTo>
                  <a:cubicBezTo>
                    <a:pt x="65" y="575"/>
                    <a:pt x="65" y="575"/>
                    <a:pt x="65" y="575"/>
                  </a:cubicBezTo>
                  <a:cubicBezTo>
                    <a:pt x="64" y="578"/>
                    <a:pt x="64" y="578"/>
                    <a:pt x="64" y="578"/>
                  </a:cubicBezTo>
                  <a:close/>
                  <a:moveTo>
                    <a:pt x="54" y="570"/>
                  </a:moveTo>
                  <a:cubicBezTo>
                    <a:pt x="57" y="571"/>
                    <a:pt x="57" y="571"/>
                    <a:pt x="57" y="571"/>
                  </a:cubicBezTo>
                  <a:cubicBezTo>
                    <a:pt x="57" y="570"/>
                    <a:pt x="57" y="570"/>
                    <a:pt x="57" y="570"/>
                  </a:cubicBezTo>
                  <a:cubicBezTo>
                    <a:pt x="54" y="570"/>
                    <a:pt x="54" y="570"/>
                    <a:pt x="54" y="570"/>
                  </a:cubicBezTo>
                  <a:close/>
                  <a:moveTo>
                    <a:pt x="40" y="564"/>
                  </a:moveTo>
                  <a:cubicBezTo>
                    <a:pt x="40" y="566"/>
                    <a:pt x="40" y="566"/>
                    <a:pt x="40" y="566"/>
                  </a:cubicBezTo>
                  <a:cubicBezTo>
                    <a:pt x="41" y="566"/>
                    <a:pt x="41" y="566"/>
                    <a:pt x="41" y="566"/>
                  </a:cubicBezTo>
                  <a:cubicBezTo>
                    <a:pt x="42" y="568"/>
                    <a:pt x="42" y="568"/>
                    <a:pt x="42" y="568"/>
                  </a:cubicBezTo>
                  <a:cubicBezTo>
                    <a:pt x="46" y="569"/>
                    <a:pt x="46" y="569"/>
                    <a:pt x="46" y="569"/>
                  </a:cubicBezTo>
                  <a:cubicBezTo>
                    <a:pt x="44" y="570"/>
                    <a:pt x="44" y="570"/>
                    <a:pt x="44" y="570"/>
                  </a:cubicBezTo>
                  <a:cubicBezTo>
                    <a:pt x="42" y="570"/>
                    <a:pt x="42" y="570"/>
                    <a:pt x="42" y="570"/>
                  </a:cubicBezTo>
                  <a:cubicBezTo>
                    <a:pt x="41" y="572"/>
                    <a:pt x="41" y="572"/>
                    <a:pt x="41" y="572"/>
                  </a:cubicBezTo>
                  <a:cubicBezTo>
                    <a:pt x="42" y="572"/>
                    <a:pt x="42" y="572"/>
                    <a:pt x="42" y="572"/>
                  </a:cubicBezTo>
                  <a:cubicBezTo>
                    <a:pt x="41" y="574"/>
                    <a:pt x="41" y="574"/>
                    <a:pt x="41" y="574"/>
                  </a:cubicBezTo>
                  <a:cubicBezTo>
                    <a:pt x="42" y="575"/>
                    <a:pt x="42" y="575"/>
                    <a:pt x="42" y="575"/>
                  </a:cubicBezTo>
                  <a:cubicBezTo>
                    <a:pt x="44" y="574"/>
                    <a:pt x="44" y="574"/>
                    <a:pt x="44" y="574"/>
                  </a:cubicBezTo>
                  <a:cubicBezTo>
                    <a:pt x="44" y="576"/>
                    <a:pt x="44" y="576"/>
                    <a:pt x="44" y="576"/>
                  </a:cubicBezTo>
                  <a:cubicBezTo>
                    <a:pt x="46" y="576"/>
                    <a:pt x="46" y="576"/>
                    <a:pt x="46" y="576"/>
                  </a:cubicBezTo>
                  <a:cubicBezTo>
                    <a:pt x="46" y="577"/>
                    <a:pt x="46" y="577"/>
                    <a:pt x="46" y="577"/>
                  </a:cubicBezTo>
                  <a:cubicBezTo>
                    <a:pt x="47" y="579"/>
                    <a:pt x="47" y="579"/>
                    <a:pt x="47" y="579"/>
                  </a:cubicBezTo>
                  <a:cubicBezTo>
                    <a:pt x="49" y="578"/>
                    <a:pt x="49" y="578"/>
                    <a:pt x="49" y="578"/>
                  </a:cubicBezTo>
                  <a:cubicBezTo>
                    <a:pt x="47" y="580"/>
                    <a:pt x="47" y="580"/>
                    <a:pt x="47" y="580"/>
                  </a:cubicBezTo>
                  <a:cubicBezTo>
                    <a:pt x="48" y="582"/>
                    <a:pt x="48" y="582"/>
                    <a:pt x="48" y="582"/>
                  </a:cubicBezTo>
                  <a:cubicBezTo>
                    <a:pt x="49" y="582"/>
                    <a:pt x="49" y="582"/>
                    <a:pt x="49" y="582"/>
                  </a:cubicBezTo>
                  <a:cubicBezTo>
                    <a:pt x="50" y="580"/>
                    <a:pt x="50" y="580"/>
                    <a:pt x="50" y="580"/>
                  </a:cubicBezTo>
                  <a:cubicBezTo>
                    <a:pt x="52" y="580"/>
                    <a:pt x="52" y="580"/>
                    <a:pt x="52" y="580"/>
                  </a:cubicBezTo>
                  <a:cubicBezTo>
                    <a:pt x="51" y="582"/>
                    <a:pt x="51" y="582"/>
                    <a:pt x="51" y="582"/>
                  </a:cubicBezTo>
                  <a:cubicBezTo>
                    <a:pt x="50" y="583"/>
                    <a:pt x="50" y="583"/>
                    <a:pt x="50" y="583"/>
                  </a:cubicBezTo>
                  <a:cubicBezTo>
                    <a:pt x="50" y="585"/>
                    <a:pt x="50" y="585"/>
                    <a:pt x="50" y="585"/>
                  </a:cubicBezTo>
                  <a:cubicBezTo>
                    <a:pt x="51" y="584"/>
                    <a:pt x="51" y="584"/>
                    <a:pt x="51" y="584"/>
                  </a:cubicBezTo>
                  <a:cubicBezTo>
                    <a:pt x="51" y="586"/>
                    <a:pt x="51" y="586"/>
                    <a:pt x="51" y="586"/>
                  </a:cubicBezTo>
                  <a:cubicBezTo>
                    <a:pt x="54" y="586"/>
                    <a:pt x="54" y="586"/>
                    <a:pt x="54" y="586"/>
                  </a:cubicBezTo>
                  <a:cubicBezTo>
                    <a:pt x="54" y="588"/>
                    <a:pt x="54" y="588"/>
                    <a:pt x="54" y="588"/>
                  </a:cubicBezTo>
                  <a:cubicBezTo>
                    <a:pt x="55" y="588"/>
                    <a:pt x="55" y="588"/>
                    <a:pt x="55" y="588"/>
                  </a:cubicBezTo>
                  <a:cubicBezTo>
                    <a:pt x="56" y="589"/>
                    <a:pt x="56" y="589"/>
                    <a:pt x="56" y="589"/>
                  </a:cubicBezTo>
                  <a:cubicBezTo>
                    <a:pt x="55" y="591"/>
                    <a:pt x="55" y="591"/>
                    <a:pt x="55" y="591"/>
                  </a:cubicBezTo>
                  <a:cubicBezTo>
                    <a:pt x="57" y="593"/>
                    <a:pt x="57" y="593"/>
                    <a:pt x="57" y="593"/>
                  </a:cubicBezTo>
                  <a:cubicBezTo>
                    <a:pt x="59" y="592"/>
                    <a:pt x="59" y="592"/>
                    <a:pt x="59" y="592"/>
                  </a:cubicBezTo>
                  <a:cubicBezTo>
                    <a:pt x="59" y="593"/>
                    <a:pt x="59" y="593"/>
                    <a:pt x="59" y="593"/>
                  </a:cubicBezTo>
                  <a:cubicBezTo>
                    <a:pt x="61" y="593"/>
                    <a:pt x="61" y="593"/>
                    <a:pt x="61" y="593"/>
                  </a:cubicBezTo>
                  <a:cubicBezTo>
                    <a:pt x="59" y="595"/>
                    <a:pt x="59" y="595"/>
                    <a:pt x="59" y="595"/>
                  </a:cubicBezTo>
                  <a:cubicBezTo>
                    <a:pt x="62" y="598"/>
                    <a:pt x="62" y="598"/>
                    <a:pt x="62" y="598"/>
                  </a:cubicBezTo>
                  <a:cubicBezTo>
                    <a:pt x="63" y="599"/>
                    <a:pt x="63" y="599"/>
                    <a:pt x="63" y="599"/>
                  </a:cubicBezTo>
                  <a:cubicBezTo>
                    <a:pt x="64" y="600"/>
                    <a:pt x="64" y="600"/>
                    <a:pt x="64" y="600"/>
                  </a:cubicBezTo>
                  <a:cubicBezTo>
                    <a:pt x="69" y="603"/>
                    <a:pt x="69" y="603"/>
                    <a:pt x="69" y="603"/>
                  </a:cubicBezTo>
                  <a:cubicBezTo>
                    <a:pt x="70" y="603"/>
                    <a:pt x="70" y="603"/>
                    <a:pt x="70" y="603"/>
                  </a:cubicBezTo>
                  <a:cubicBezTo>
                    <a:pt x="72" y="603"/>
                    <a:pt x="72" y="603"/>
                    <a:pt x="72" y="603"/>
                  </a:cubicBezTo>
                  <a:cubicBezTo>
                    <a:pt x="70" y="598"/>
                    <a:pt x="70" y="598"/>
                    <a:pt x="70" y="598"/>
                  </a:cubicBezTo>
                  <a:cubicBezTo>
                    <a:pt x="71" y="596"/>
                    <a:pt x="71" y="596"/>
                    <a:pt x="71" y="596"/>
                  </a:cubicBezTo>
                  <a:cubicBezTo>
                    <a:pt x="70" y="595"/>
                    <a:pt x="70" y="595"/>
                    <a:pt x="70" y="595"/>
                  </a:cubicBezTo>
                  <a:cubicBezTo>
                    <a:pt x="70" y="591"/>
                    <a:pt x="70" y="591"/>
                    <a:pt x="70" y="591"/>
                  </a:cubicBezTo>
                  <a:cubicBezTo>
                    <a:pt x="69" y="589"/>
                    <a:pt x="69" y="589"/>
                    <a:pt x="69" y="589"/>
                  </a:cubicBezTo>
                  <a:cubicBezTo>
                    <a:pt x="65" y="586"/>
                    <a:pt x="65" y="586"/>
                    <a:pt x="65" y="586"/>
                  </a:cubicBezTo>
                  <a:cubicBezTo>
                    <a:pt x="65" y="581"/>
                    <a:pt x="65" y="581"/>
                    <a:pt x="65" y="581"/>
                  </a:cubicBezTo>
                  <a:cubicBezTo>
                    <a:pt x="62" y="578"/>
                    <a:pt x="62" y="578"/>
                    <a:pt x="62" y="578"/>
                  </a:cubicBezTo>
                  <a:cubicBezTo>
                    <a:pt x="62" y="575"/>
                    <a:pt x="62" y="575"/>
                    <a:pt x="62" y="575"/>
                  </a:cubicBezTo>
                  <a:cubicBezTo>
                    <a:pt x="61" y="574"/>
                    <a:pt x="61" y="574"/>
                    <a:pt x="61" y="574"/>
                  </a:cubicBezTo>
                  <a:cubicBezTo>
                    <a:pt x="60" y="574"/>
                    <a:pt x="60" y="574"/>
                    <a:pt x="60" y="574"/>
                  </a:cubicBezTo>
                  <a:cubicBezTo>
                    <a:pt x="57" y="572"/>
                    <a:pt x="57" y="572"/>
                    <a:pt x="57" y="572"/>
                  </a:cubicBezTo>
                  <a:cubicBezTo>
                    <a:pt x="55" y="572"/>
                    <a:pt x="55" y="572"/>
                    <a:pt x="55" y="572"/>
                  </a:cubicBezTo>
                  <a:cubicBezTo>
                    <a:pt x="53" y="571"/>
                    <a:pt x="53" y="571"/>
                    <a:pt x="53" y="571"/>
                  </a:cubicBezTo>
                  <a:cubicBezTo>
                    <a:pt x="52" y="570"/>
                    <a:pt x="52" y="570"/>
                    <a:pt x="52" y="570"/>
                  </a:cubicBezTo>
                  <a:cubicBezTo>
                    <a:pt x="49" y="568"/>
                    <a:pt x="49" y="568"/>
                    <a:pt x="49" y="568"/>
                  </a:cubicBezTo>
                  <a:cubicBezTo>
                    <a:pt x="48" y="567"/>
                    <a:pt x="48" y="567"/>
                    <a:pt x="48" y="567"/>
                  </a:cubicBezTo>
                  <a:cubicBezTo>
                    <a:pt x="48" y="565"/>
                    <a:pt x="48" y="565"/>
                    <a:pt x="48" y="565"/>
                  </a:cubicBezTo>
                  <a:cubicBezTo>
                    <a:pt x="46" y="565"/>
                    <a:pt x="46" y="565"/>
                    <a:pt x="46" y="565"/>
                  </a:cubicBezTo>
                  <a:cubicBezTo>
                    <a:pt x="44" y="563"/>
                    <a:pt x="44" y="563"/>
                    <a:pt x="44" y="563"/>
                  </a:cubicBezTo>
                  <a:cubicBezTo>
                    <a:pt x="43" y="563"/>
                    <a:pt x="43" y="563"/>
                    <a:pt x="43" y="563"/>
                  </a:cubicBezTo>
                  <a:cubicBezTo>
                    <a:pt x="42" y="564"/>
                    <a:pt x="42" y="564"/>
                    <a:pt x="42" y="564"/>
                  </a:cubicBezTo>
                  <a:cubicBezTo>
                    <a:pt x="40" y="564"/>
                    <a:pt x="40" y="564"/>
                    <a:pt x="40" y="564"/>
                  </a:cubicBezTo>
                  <a:close/>
                  <a:moveTo>
                    <a:pt x="55" y="567"/>
                  </a:moveTo>
                  <a:cubicBezTo>
                    <a:pt x="57" y="567"/>
                    <a:pt x="57" y="567"/>
                    <a:pt x="57" y="567"/>
                  </a:cubicBezTo>
                  <a:cubicBezTo>
                    <a:pt x="57" y="567"/>
                    <a:pt x="57" y="567"/>
                    <a:pt x="57" y="567"/>
                  </a:cubicBezTo>
                  <a:cubicBezTo>
                    <a:pt x="58" y="567"/>
                    <a:pt x="58" y="567"/>
                    <a:pt x="58" y="567"/>
                  </a:cubicBezTo>
                  <a:cubicBezTo>
                    <a:pt x="57" y="569"/>
                    <a:pt x="57" y="569"/>
                    <a:pt x="57" y="569"/>
                  </a:cubicBezTo>
                  <a:cubicBezTo>
                    <a:pt x="55" y="569"/>
                    <a:pt x="55" y="569"/>
                    <a:pt x="55" y="569"/>
                  </a:cubicBezTo>
                  <a:cubicBezTo>
                    <a:pt x="55" y="567"/>
                    <a:pt x="55" y="567"/>
                    <a:pt x="55" y="567"/>
                  </a:cubicBezTo>
                  <a:close/>
                  <a:moveTo>
                    <a:pt x="54" y="566"/>
                  </a:moveTo>
                  <a:cubicBezTo>
                    <a:pt x="55" y="565"/>
                    <a:pt x="55" y="565"/>
                    <a:pt x="55" y="565"/>
                  </a:cubicBezTo>
                  <a:cubicBezTo>
                    <a:pt x="56" y="566"/>
                    <a:pt x="56" y="566"/>
                    <a:pt x="56" y="566"/>
                  </a:cubicBezTo>
                  <a:cubicBezTo>
                    <a:pt x="54" y="566"/>
                    <a:pt x="54" y="566"/>
                    <a:pt x="54" y="566"/>
                  </a:cubicBezTo>
                  <a:close/>
                  <a:moveTo>
                    <a:pt x="44" y="527"/>
                  </a:moveTo>
                  <a:cubicBezTo>
                    <a:pt x="44" y="529"/>
                    <a:pt x="44" y="529"/>
                    <a:pt x="44" y="529"/>
                  </a:cubicBezTo>
                  <a:cubicBezTo>
                    <a:pt x="45" y="529"/>
                    <a:pt x="45" y="529"/>
                    <a:pt x="45" y="529"/>
                  </a:cubicBezTo>
                  <a:cubicBezTo>
                    <a:pt x="44" y="527"/>
                    <a:pt x="44" y="527"/>
                    <a:pt x="44" y="527"/>
                  </a:cubicBezTo>
                  <a:close/>
                  <a:moveTo>
                    <a:pt x="48" y="545"/>
                  </a:moveTo>
                  <a:cubicBezTo>
                    <a:pt x="48" y="544"/>
                    <a:pt x="48" y="544"/>
                    <a:pt x="48" y="544"/>
                  </a:cubicBezTo>
                  <a:cubicBezTo>
                    <a:pt x="49" y="543"/>
                    <a:pt x="49" y="543"/>
                    <a:pt x="49" y="543"/>
                  </a:cubicBezTo>
                  <a:cubicBezTo>
                    <a:pt x="50" y="544"/>
                    <a:pt x="50" y="544"/>
                    <a:pt x="50" y="544"/>
                  </a:cubicBezTo>
                  <a:cubicBezTo>
                    <a:pt x="49" y="545"/>
                    <a:pt x="49" y="545"/>
                    <a:pt x="49" y="545"/>
                  </a:cubicBezTo>
                  <a:cubicBezTo>
                    <a:pt x="48" y="545"/>
                    <a:pt x="48" y="545"/>
                    <a:pt x="48" y="545"/>
                  </a:cubicBezTo>
                  <a:close/>
                  <a:moveTo>
                    <a:pt x="48" y="551"/>
                  </a:moveTo>
                  <a:cubicBezTo>
                    <a:pt x="47" y="552"/>
                    <a:pt x="47" y="552"/>
                    <a:pt x="47" y="552"/>
                  </a:cubicBezTo>
                  <a:cubicBezTo>
                    <a:pt x="47" y="554"/>
                    <a:pt x="47" y="554"/>
                    <a:pt x="47" y="554"/>
                  </a:cubicBezTo>
                  <a:cubicBezTo>
                    <a:pt x="48" y="555"/>
                    <a:pt x="48" y="555"/>
                    <a:pt x="48" y="555"/>
                  </a:cubicBezTo>
                  <a:cubicBezTo>
                    <a:pt x="48" y="552"/>
                    <a:pt x="48" y="552"/>
                    <a:pt x="48" y="552"/>
                  </a:cubicBezTo>
                  <a:cubicBezTo>
                    <a:pt x="48" y="551"/>
                    <a:pt x="48" y="551"/>
                    <a:pt x="48" y="551"/>
                  </a:cubicBezTo>
                  <a:close/>
                  <a:moveTo>
                    <a:pt x="49" y="549"/>
                  </a:moveTo>
                  <a:cubicBezTo>
                    <a:pt x="51" y="547"/>
                    <a:pt x="51" y="547"/>
                    <a:pt x="51" y="547"/>
                  </a:cubicBezTo>
                  <a:cubicBezTo>
                    <a:pt x="50" y="546"/>
                    <a:pt x="50" y="546"/>
                    <a:pt x="50" y="546"/>
                  </a:cubicBezTo>
                  <a:cubicBezTo>
                    <a:pt x="48" y="547"/>
                    <a:pt x="48" y="547"/>
                    <a:pt x="48" y="547"/>
                  </a:cubicBezTo>
                  <a:cubicBezTo>
                    <a:pt x="47" y="549"/>
                    <a:pt x="47" y="549"/>
                    <a:pt x="47" y="549"/>
                  </a:cubicBezTo>
                  <a:cubicBezTo>
                    <a:pt x="48" y="549"/>
                    <a:pt x="48" y="549"/>
                    <a:pt x="48" y="549"/>
                  </a:cubicBezTo>
                  <a:cubicBezTo>
                    <a:pt x="48" y="549"/>
                    <a:pt x="49" y="549"/>
                    <a:pt x="49" y="549"/>
                  </a:cubicBezTo>
                  <a:close/>
                  <a:moveTo>
                    <a:pt x="51" y="547"/>
                  </a:moveTo>
                  <a:cubicBezTo>
                    <a:pt x="53" y="544"/>
                    <a:pt x="53" y="544"/>
                    <a:pt x="53" y="544"/>
                  </a:cubicBezTo>
                  <a:cubicBezTo>
                    <a:pt x="55" y="544"/>
                    <a:pt x="55" y="544"/>
                    <a:pt x="55" y="544"/>
                  </a:cubicBezTo>
                  <a:cubicBezTo>
                    <a:pt x="56" y="542"/>
                    <a:pt x="56" y="542"/>
                    <a:pt x="56" y="542"/>
                  </a:cubicBezTo>
                  <a:cubicBezTo>
                    <a:pt x="58" y="542"/>
                    <a:pt x="58" y="542"/>
                    <a:pt x="58" y="542"/>
                  </a:cubicBezTo>
                  <a:cubicBezTo>
                    <a:pt x="58" y="543"/>
                    <a:pt x="58" y="543"/>
                    <a:pt x="58" y="543"/>
                  </a:cubicBezTo>
                  <a:cubicBezTo>
                    <a:pt x="55" y="545"/>
                    <a:pt x="55" y="545"/>
                    <a:pt x="55" y="545"/>
                  </a:cubicBezTo>
                  <a:cubicBezTo>
                    <a:pt x="54" y="545"/>
                    <a:pt x="54" y="545"/>
                    <a:pt x="54" y="545"/>
                  </a:cubicBezTo>
                  <a:cubicBezTo>
                    <a:pt x="52" y="547"/>
                    <a:pt x="52" y="547"/>
                    <a:pt x="52" y="547"/>
                  </a:cubicBezTo>
                  <a:cubicBezTo>
                    <a:pt x="51" y="547"/>
                    <a:pt x="51" y="547"/>
                    <a:pt x="51" y="547"/>
                  </a:cubicBezTo>
                  <a:close/>
                  <a:moveTo>
                    <a:pt x="50" y="538"/>
                  </a:moveTo>
                  <a:cubicBezTo>
                    <a:pt x="50" y="536"/>
                    <a:pt x="50" y="536"/>
                    <a:pt x="50" y="536"/>
                  </a:cubicBezTo>
                  <a:cubicBezTo>
                    <a:pt x="51" y="534"/>
                    <a:pt x="51" y="534"/>
                    <a:pt x="51" y="534"/>
                  </a:cubicBezTo>
                  <a:cubicBezTo>
                    <a:pt x="51" y="536"/>
                    <a:pt x="51" y="536"/>
                    <a:pt x="51" y="536"/>
                  </a:cubicBezTo>
                  <a:cubicBezTo>
                    <a:pt x="51" y="537"/>
                    <a:pt x="51" y="537"/>
                    <a:pt x="51" y="537"/>
                  </a:cubicBezTo>
                  <a:cubicBezTo>
                    <a:pt x="51" y="537"/>
                    <a:pt x="51" y="537"/>
                    <a:pt x="51" y="537"/>
                  </a:cubicBezTo>
                  <a:cubicBezTo>
                    <a:pt x="50" y="538"/>
                    <a:pt x="50" y="538"/>
                    <a:pt x="50" y="538"/>
                  </a:cubicBezTo>
                  <a:close/>
                  <a:moveTo>
                    <a:pt x="46" y="537"/>
                  </a:moveTo>
                  <a:cubicBezTo>
                    <a:pt x="48" y="538"/>
                    <a:pt x="48" y="538"/>
                    <a:pt x="48" y="538"/>
                  </a:cubicBezTo>
                  <a:cubicBezTo>
                    <a:pt x="49" y="537"/>
                    <a:pt x="49" y="537"/>
                    <a:pt x="49" y="537"/>
                  </a:cubicBezTo>
                  <a:cubicBezTo>
                    <a:pt x="48" y="536"/>
                    <a:pt x="48" y="536"/>
                    <a:pt x="48" y="536"/>
                  </a:cubicBezTo>
                  <a:cubicBezTo>
                    <a:pt x="46" y="537"/>
                    <a:pt x="46" y="537"/>
                    <a:pt x="46" y="537"/>
                  </a:cubicBezTo>
                  <a:close/>
                  <a:moveTo>
                    <a:pt x="44" y="532"/>
                  </a:moveTo>
                  <a:cubicBezTo>
                    <a:pt x="43" y="535"/>
                    <a:pt x="43" y="535"/>
                    <a:pt x="43" y="535"/>
                  </a:cubicBezTo>
                  <a:cubicBezTo>
                    <a:pt x="44" y="536"/>
                    <a:pt x="44" y="536"/>
                    <a:pt x="44" y="536"/>
                  </a:cubicBezTo>
                  <a:cubicBezTo>
                    <a:pt x="44" y="537"/>
                    <a:pt x="44" y="537"/>
                    <a:pt x="44" y="537"/>
                  </a:cubicBezTo>
                  <a:cubicBezTo>
                    <a:pt x="45" y="535"/>
                    <a:pt x="45" y="535"/>
                    <a:pt x="45" y="535"/>
                  </a:cubicBezTo>
                  <a:cubicBezTo>
                    <a:pt x="45" y="534"/>
                    <a:pt x="45" y="534"/>
                    <a:pt x="45" y="534"/>
                  </a:cubicBezTo>
                  <a:cubicBezTo>
                    <a:pt x="44" y="532"/>
                    <a:pt x="44" y="532"/>
                    <a:pt x="44" y="532"/>
                  </a:cubicBezTo>
                  <a:close/>
                  <a:moveTo>
                    <a:pt x="45" y="530"/>
                  </a:moveTo>
                  <a:cubicBezTo>
                    <a:pt x="46" y="531"/>
                    <a:pt x="46" y="531"/>
                    <a:pt x="46" y="531"/>
                  </a:cubicBezTo>
                  <a:cubicBezTo>
                    <a:pt x="46" y="532"/>
                    <a:pt x="46" y="532"/>
                    <a:pt x="46" y="532"/>
                  </a:cubicBezTo>
                  <a:cubicBezTo>
                    <a:pt x="46" y="533"/>
                    <a:pt x="46" y="533"/>
                    <a:pt x="46" y="533"/>
                  </a:cubicBezTo>
                  <a:cubicBezTo>
                    <a:pt x="47" y="533"/>
                    <a:pt x="47" y="533"/>
                    <a:pt x="47" y="533"/>
                  </a:cubicBezTo>
                  <a:cubicBezTo>
                    <a:pt x="49" y="532"/>
                    <a:pt x="49" y="532"/>
                    <a:pt x="49" y="532"/>
                  </a:cubicBezTo>
                  <a:cubicBezTo>
                    <a:pt x="48" y="534"/>
                    <a:pt x="48" y="534"/>
                    <a:pt x="48" y="534"/>
                  </a:cubicBezTo>
                  <a:cubicBezTo>
                    <a:pt x="48" y="535"/>
                    <a:pt x="48" y="535"/>
                    <a:pt x="48" y="535"/>
                  </a:cubicBezTo>
                  <a:cubicBezTo>
                    <a:pt x="50" y="533"/>
                    <a:pt x="50" y="533"/>
                    <a:pt x="50" y="533"/>
                  </a:cubicBezTo>
                  <a:cubicBezTo>
                    <a:pt x="50" y="529"/>
                    <a:pt x="50" y="529"/>
                    <a:pt x="50" y="529"/>
                  </a:cubicBezTo>
                  <a:cubicBezTo>
                    <a:pt x="48" y="528"/>
                    <a:pt x="48" y="528"/>
                    <a:pt x="48" y="528"/>
                  </a:cubicBezTo>
                  <a:cubicBezTo>
                    <a:pt x="47" y="529"/>
                    <a:pt x="47" y="529"/>
                    <a:pt x="47" y="529"/>
                  </a:cubicBezTo>
                  <a:cubicBezTo>
                    <a:pt x="45" y="530"/>
                    <a:pt x="45" y="530"/>
                    <a:pt x="45" y="530"/>
                  </a:cubicBezTo>
                  <a:close/>
                  <a:moveTo>
                    <a:pt x="45" y="526"/>
                  </a:moveTo>
                  <a:cubicBezTo>
                    <a:pt x="46" y="528"/>
                    <a:pt x="46" y="528"/>
                    <a:pt x="46" y="528"/>
                  </a:cubicBezTo>
                  <a:cubicBezTo>
                    <a:pt x="47" y="527"/>
                    <a:pt x="47" y="527"/>
                    <a:pt x="47" y="527"/>
                  </a:cubicBezTo>
                  <a:cubicBezTo>
                    <a:pt x="46" y="526"/>
                    <a:pt x="46" y="526"/>
                    <a:pt x="46" y="526"/>
                  </a:cubicBezTo>
                  <a:cubicBezTo>
                    <a:pt x="45" y="526"/>
                    <a:pt x="45" y="526"/>
                    <a:pt x="45" y="526"/>
                  </a:cubicBezTo>
                  <a:close/>
                  <a:moveTo>
                    <a:pt x="48" y="524"/>
                  </a:moveTo>
                  <a:cubicBezTo>
                    <a:pt x="49" y="522"/>
                    <a:pt x="49" y="522"/>
                    <a:pt x="49" y="522"/>
                  </a:cubicBezTo>
                  <a:cubicBezTo>
                    <a:pt x="51" y="521"/>
                    <a:pt x="51" y="521"/>
                    <a:pt x="51" y="521"/>
                  </a:cubicBezTo>
                  <a:cubicBezTo>
                    <a:pt x="52" y="521"/>
                    <a:pt x="52" y="521"/>
                    <a:pt x="52" y="521"/>
                  </a:cubicBezTo>
                  <a:cubicBezTo>
                    <a:pt x="51" y="522"/>
                    <a:pt x="51" y="522"/>
                    <a:pt x="51" y="522"/>
                  </a:cubicBezTo>
                  <a:cubicBezTo>
                    <a:pt x="49" y="523"/>
                    <a:pt x="49" y="523"/>
                    <a:pt x="49" y="523"/>
                  </a:cubicBezTo>
                  <a:cubicBezTo>
                    <a:pt x="48" y="524"/>
                    <a:pt x="48" y="524"/>
                    <a:pt x="48" y="524"/>
                  </a:cubicBezTo>
                  <a:close/>
                  <a:moveTo>
                    <a:pt x="38" y="518"/>
                  </a:moveTo>
                  <a:cubicBezTo>
                    <a:pt x="41" y="523"/>
                    <a:pt x="41" y="523"/>
                    <a:pt x="41" y="523"/>
                  </a:cubicBezTo>
                  <a:cubicBezTo>
                    <a:pt x="42" y="525"/>
                    <a:pt x="42" y="525"/>
                    <a:pt x="42" y="525"/>
                  </a:cubicBezTo>
                  <a:cubicBezTo>
                    <a:pt x="42" y="527"/>
                    <a:pt x="42" y="527"/>
                    <a:pt x="42" y="527"/>
                  </a:cubicBezTo>
                  <a:cubicBezTo>
                    <a:pt x="40" y="526"/>
                    <a:pt x="40" y="526"/>
                    <a:pt x="40" y="526"/>
                  </a:cubicBezTo>
                  <a:cubicBezTo>
                    <a:pt x="40" y="524"/>
                    <a:pt x="40" y="524"/>
                    <a:pt x="40" y="524"/>
                  </a:cubicBezTo>
                  <a:cubicBezTo>
                    <a:pt x="38" y="521"/>
                    <a:pt x="38" y="521"/>
                    <a:pt x="38" y="521"/>
                  </a:cubicBezTo>
                  <a:cubicBezTo>
                    <a:pt x="37" y="520"/>
                    <a:pt x="37" y="520"/>
                    <a:pt x="37" y="520"/>
                  </a:cubicBezTo>
                  <a:cubicBezTo>
                    <a:pt x="37" y="520"/>
                    <a:pt x="37" y="518"/>
                    <a:pt x="38" y="518"/>
                  </a:cubicBezTo>
                  <a:close/>
                  <a:moveTo>
                    <a:pt x="41" y="517"/>
                  </a:moveTo>
                  <a:cubicBezTo>
                    <a:pt x="41" y="519"/>
                    <a:pt x="41" y="519"/>
                    <a:pt x="41" y="519"/>
                  </a:cubicBezTo>
                  <a:cubicBezTo>
                    <a:pt x="42" y="521"/>
                    <a:pt x="42" y="521"/>
                    <a:pt x="42" y="521"/>
                  </a:cubicBezTo>
                  <a:cubicBezTo>
                    <a:pt x="43" y="524"/>
                    <a:pt x="43" y="524"/>
                    <a:pt x="43" y="524"/>
                  </a:cubicBezTo>
                  <a:cubicBezTo>
                    <a:pt x="44" y="525"/>
                    <a:pt x="44" y="525"/>
                    <a:pt x="44" y="525"/>
                  </a:cubicBezTo>
                  <a:cubicBezTo>
                    <a:pt x="45" y="522"/>
                    <a:pt x="45" y="522"/>
                    <a:pt x="45" y="522"/>
                  </a:cubicBezTo>
                  <a:cubicBezTo>
                    <a:pt x="43" y="519"/>
                    <a:pt x="43" y="519"/>
                    <a:pt x="43" y="519"/>
                  </a:cubicBezTo>
                  <a:cubicBezTo>
                    <a:pt x="42" y="516"/>
                    <a:pt x="42" y="516"/>
                    <a:pt x="42" y="516"/>
                  </a:cubicBezTo>
                  <a:cubicBezTo>
                    <a:pt x="41" y="516"/>
                    <a:pt x="41" y="516"/>
                    <a:pt x="41" y="516"/>
                  </a:cubicBezTo>
                  <a:cubicBezTo>
                    <a:pt x="41" y="517"/>
                    <a:pt x="41" y="517"/>
                    <a:pt x="41" y="517"/>
                  </a:cubicBezTo>
                  <a:close/>
                  <a:moveTo>
                    <a:pt x="38" y="514"/>
                  </a:moveTo>
                  <a:cubicBezTo>
                    <a:pt x="40" y="514"/>
                    <a:pt x="40" y="514"/>
                    <a:pt x="40" y="514"/>
                  </a:cubicBezTo>
                  <a:cubicBezTo>
                    <a:pt x="40" y="515"/>
                    <a:pt x="40" y="515"/>
                    <a:pt x="40" y="515"/>
                  </a:cubicBezTo>
                  <a:cubicBezTo>
                    <a:pt x="42" y="515"/>
                    <a:pt x="42" y="515"/>
                    <a:pt x="42" y="515"/>
                  </a:cubicBezTo>
                  <a:cubicBezTo>
                    <a:pt x="43" y="513"/>
                    <a:pt x="43" y="513"/>
                    <a:pt x="43" y="513"/>
                  </a:cubicBezTo>
                  <a:cubicBezTo>
                    <a:pt x="41" y="512"/>
                    <a:pt x="41" y="512"/>
                    <a:pt x="41" y="512"/>
                  </a:cubicBezTo>
                  <a:cubicBezTo>
                    <a:pt x="39" y="513"/>
                    <a:pt x="39" y="513"/>
                    <a:pt x="39" y="513"/>
                  </a:cubicBezTo>
                  <a:cubicBezTo>
                    <a:pt x="38" y="514"/>
                    <a:pt x="38" y="514"/>
                    <a:pt x="38" y="514"/>
                  </a:cubicBezTo>
                  <a:close/>
                  <a:moveTo>
                    <a:pt x="19" y="515"/>
                  </a:moveTo>
                  <a:cubicBezTo>
                    <a:pt x="19" y="512"/>
                    <a:pt x="19" y="512"/>
                    <a:pt x="19" y="512"/>
                  </a:cubicBezTo>
                  <a:cubicBezTo>
                    <a:pt x="22" y="508"/>
                    <a:pt x="22" y="508"/>
                    <a:pt x="22" y="508"/>
                  </a:cubicBezTo>
                  <a:cubicBezTo>
                    <a:pt x="24" y="509"/>
                    <a:pt x="24" y="509"/>
                    <a:pt x="24" y="509"/>
                  </a:cubicBezTo>
                  <a:cubicBezTo>
                    <a:pt x="24" y="511"/>
                    <a:pt x="24" y="511"/>
                    <a:pt x="24" y="511"/>
                  </a:cubicBezTo>
                  <a:cubicBezTo>
                    <a:pt x="25" y="510"/>
                    <a:pt x="25" y="510"/>
                    <a:pt x="25" y="510"/>
                  </a:cubicBezTo>
                  <a:cubicBezTo>
                    <a:pt x="26" y="509"/>
                    <a:pt x="26" y="509"/>
                    <a:pt x="26" y="509"/>
                  </a:cubicBezTo>
                  <a:cubicBezTo>
                    <a:pt x="27" y="510"/>
                    <a:pt x="27" y="510"/>
                    <a:pt x="27" y="510"/>
                  </a:cubicBezTo>
                  <a:cubicBezTo>
                    <a:pt x="27" y="511"/>
                    <a:pt x="27" y="511"/>
                    <a:pt x="27" y="511"/>
                  </a:cubicBezTo>
                  <a:cubicBezTo>
                    <a:pt x="27" y="513"/>
                    <a:pt x="27" y="513"/>
                    <a:pt x="27" y="513"/>
                  </a:cubicBezTo>
                  <a:cubicBezTo>
                    <a:pt x="26" y="514"/>
                    <a:pt x="26" y="514"/>
                    <a:pt x="26" y="514"/>
                  </a:cubicBezTo>
                  <a:cubicBezTo>
                    <a:pt x="22" y="516"/>
                    <a:pt x="22" y="516"/>
                    <a:pt x="22" y="516"/>
                  </a:cubicBezTo>
                  <a:cubicBezTo>
                    <a:pt x="23" y="517"/>
                    <a:pt x="23" y="517"/>
                    <a:pt x="23" y="517"/>
                  </a:cubicBezTo>
                  <a:cubicBezTo>
                    <a:pt x="24" y="517"/>
                    <a:pt x="24" y="517"/>
                    <a:pt x="24" y="517"/>
                  </a:cubicBezTo>
                  <a:cubicBezTo>
                    <a:pt x="26" y="517"/>
                    <a:pt x="26" y="517"/>
                    <a:pt x="26" y="517"/>
                  </a:cubicBezTo>
                  <a:cubicBezTo>
                    <a:pt x="27" y="514"/>
                    <a:pt x="27" y="514"/>
                    <a:pt x="27" y="514"/>
                  </a:cubicBezTo>
                  <a:cubicBezTo>
                    <a:pt x="29" y="512"/>
                    <a:pt x="29" y="512"/>
                    <a:pt x="29" y="512"/>
                  </a:cubicBezTo>
                  <a:cubicBezTo>
                    <a:pt x="32" y="510"/>
                    <a:pt x="32" y="510"/>
                    <a:pt x="32" y="510"/>
                  </a:cubicBezTo>
                  <a:cubicBezTo>
                    <a:pt x="32" y="511"/>
                    <a:pt x="32" y="511"/>
                    <a:pt x="32" y="511"/>
                  </a:cubicBezTo>
                  <a:cubicBezTo>
                    <a:pt x="29" y="514"/>
                    <a:pt x="29" y="514"/>
                    <a:pt x="29" y="514"/>
                  </a:cubicBezTo>
                  <a:cubicBezTo>
                    <a:pt x="29" y="517"/>
                    <a:pt x="29" y="517"/>
                    <a:pt x="29" y="517"/>
                  </a:cubicBezTo>
                  <a:cubicBezTo>
                    <a:pt x="27" y="519"/>
                    <a:pt x="27" y="519"/>
                    <a:pt x="27" y="519"/>
                  </a:cubicBezTo>
                  <a:cubicBezTo>
                    <a:pt x="27" y="522"/>
                    <a:pt x="27" y="522"/>
                    <a:pt x="27" y="522"/>
                  </a:cubicBezTo>
                  <a:cubicBezTo>
                    <a:pt x="25" y="523"/>
                    <a:pt x="25" y="523"/>
                    <a:pt x="25" y="523"/>
                  </a:cubicBezTo>
                  <a:cubicBezTo>
                    <a:pt x="23" y="523"/>
                    <a:pt x="23" y="523"/>
                    <a:pt x="23" y="523"/>
                  </a:cubicBezTo>
                  <a:cubicBezTo>
                    <a:pt x="22" y="525"/>
                    <a:pt x="22" y="525"/>
                    <a:pt x="22" y="525"/>
                  </a:cubicBezTo>
                  <a:cubicBezTo>
                    <a:pt x="23" y="525"/>
                    <a:pt x="23" y="525"/>
                    <a:pt x="23" y="525"/>
                  </a:cubicBezTo>
                  <a:cubicBezTo>
                    <a:pt x="25" y="524"/>
                    <a:pt x="25" y="524"/>
                    <a:pt x="25" y="524"/>
                  </a:cubicBezTo>
                  <a:cubicBezTo>
                    <a:pt x="27" y="524"/>
                    <a:pt x="27" y="524"/>
                    <a:pt x="27" y="524"/>
                  </a:cubicBezTo>
                  <a:cubicBezTo>
                    <a:pt x="27" y="526"/>
                    <a:pt x="27" y="526"/>
                    <a:pt x="27" y="526"/>
                  </a:cubicBezTo>
                  <a:cubicBezTo>
                    <a:pt x="24" y="526"/>
                    <a:pt x="24" y="526"/>
                    <a:pt x="24" y="526"/>
                  </a:cubicBezTo>
                  <a:cubicBezTo>
                    <a:pt x="23" y="529"/>
                    <a:pt x="23" y="529"/>
                    <a:pt x="23" y="529"/>
                  </a:cubicBezTo>
                  <a:cubicBezTo>
                    <a:pt x="24" y="530"/>
                    <a:pt x="24" y="530"/>
                    <a:pt x="24" y="530"/>
                  </a:cubicBezTo>
                  <a:cubicBezTo>
                    <a:pt x="24" y="533"/>
                    <a:pt x="24" y="533"/>
                    <a:pt x="24" y="533"/>
                  </a:cubicBezTo>
                  <a:cubicBezTo>
                    <a:pt x="25" y="536"/>
                    <a:pt x="25" y="536"/>
                    <a:pt x="25" y="536"/>
                  </a:cubicBezTo>
                  <a:cubicBezTo>
                    <a:pt x="25" y="538"/>
                    <a:pt x="25" y="538"/>
                    <a:pt x="25" y="538"/>
                  </a:cubicBezTo>
                  <a:cubicBezTo>
                    <a:pt x="26" y="538"/>
                    <a:pt x="26" y="538"/>
                    <a:pt x="26" y="538"/>
                  </a:cubicBezTo>
                  <a:cubicBezTo>
                    <a:pt x="27" y="539"/>
                    <a:pt x="27" y="539"/>
                    <a:pt x="27" y="539"/>
                  </a:cubicBezTo>
                  <a:cubicBezTo>
                    <a:pt x="26" y="541"/>
                    <a:pt x="26" y="541"/>
                    <a:pt x="26" y="541"/>
                  </a:cubicBezTo>
                  <a:cubicBezTo>
                    <a:pt x="24" y="540"/>
                    <a:pt x="24" y="540"/>
                    <a:pt x="24" y="540"/>
                  </a:cubicBezTo>
                  <a:cubicBezTo>
                    <a:pt x="21" y="534"/>
                    <a:pt x="21" y="534"/>
                    <a:pt x="21" y="534"/>
                  </a:cubicBezTo>
                  <a:cubicBezTo>
                    <a:pt x="21" y="532"/>
                    <a:pt x="21" y="532"/>
                    <a:pt x="21" y="532"/>
                  </a:cubicBezTo>
                  <a:cubicBezTo>
                    <a:pt x="21" y="531"/>
                    <a:pt x="21" y="531"/>
                    <a:pt x="21" y="531"/>
                  </a:cubicBezTo>
                  <a:cubicBezTo>
                    <a:pt x="19" y="530"/>
                    <a:pt x="19" y="530"/>
                    <a:pt x="19" y="530"/>
                  </a:cubicBezTo>
                  <a:cubicBezTo>
                    <a:pt x="19" y="529"/>
                    <a:pt x="19" y="529"/>
                    <a:pt x="19" y="529"/>
                  </a:cubicBezTo>
                  <a:cubicBezTo>
                    <a:pt x="20" y="527"/>
                    <a:pt x="20" y="527"/>
                    <a:pt x="20" y="527"/>
                  </a:cubicBezTo>
                  <a:cubicBezTo>
                    <a:pt x="22" y="528"/>
                    <a:pt x="22" y="528"/>
                    <a:pt x="22" y="528"/>
                  </a:cubicBezTo>
                  <a:cubicBezTo>
                    <a:pt x="20" y="526"/>
                    <a:pt x="20" y="526"/>
                    <a:pt x="20" y="526"/>
                  </a:cubicBezTo>
                  <a:cubicBezTo>
                    <a:pt x="19" y="526"/>
                    <a:pt x="19" y="526"/>
                    <a:pt x="19" y="526"/>
                  </a:cubicBezTo>
                  <a:cubicBezTo>
                    <a:pt x="20" y="524"/>
                    <a:pt x="20" y="524"/>
                    <a:pt x="20" y="524"/>
                  </a:cubicBezTo>
                  <a:cubicBezTo>
                    <a:pt x="19" y="522"/>
                    <a:pt x="19" y="522"/>
                    <a:pt x="19" y="522"/>
                  </a:cubicBezTo>
                  <a:cubicBezTo>
                    <a:pt x="19" y="521"/>
                    <a:pt x="19" y="521"/>
                    <a:pt x="19" y="521"/>
                  </a:cubicBezTo>
                  <a:cubicBezTo>
                    <a:pt x="20" y="521"/>
                    <a:pt x="20" y="521"/>
                    <a:pt x="20" y="521"/>
                  </a:cubicBezTo>
                  <a:cubicBezTo>
                    <a:pt x="21" y="522"/>
                    <a:pt x="21" y="522"/>
                    <a:pt x="21" y="522"/>
                  </a:cubicBezTo>
                  <a:cubicBezTo>
                    <a:pt x="21" y="520"/>
                    <a:pt x="21" y="520"/>
                    <a:pt x="21" y="520"/>
                  </a:cubicBezTo>
                  <a:cubicBezTo>
                    <a:pt x="20" y="519"/>
                    <a:pt x="20" y="519"/>
                    <a:pt x="20" y="519"/>
                  </a:cubicBezTo>
                  <a:cubicBezTo>
                    <a:pt x="18" y="519"/>
                    <a:pt x="18" y="519"/>
                    <a:pt x="18" y="519"/>
                  </a:cubicBezTo>
                  <a:cubicBezTo>
                    <a:pt x="18" y="517"/>
                    <a:pt x="18" y="517"/>
                    <a:pt x="18" y="517"/>
                  </a:cubicBezTo>
                  <a:cubicBezTo>
                    <a:pt x="19" y="515"/>
                    <a:pt x="19" y="515"/>
                    <a:pt x="19" y="515"/>
                  </a:cubicBezTo>
                  <a:close/>
                  <a:moveTo>
                    <a:pt x="41" y="506"/>
                  </a:moveTo>
                  <a:cubicBezTo>
                    <a:pt x="40" y="505"/>
                    <a:pt x="40" y="505"/>
                    <a:pt x="40" y="505"/>
                  </a:cubicBezTo>
                  <a:cubicBezTo>
                    <a:pt x="42" y="504"/>
                    <a:pt x="42" y="504"/>
                    <a:pt x="42" y="504"/>
                  </a:cubicBezTo>
                  <a:cubicBezTo>
                    <a:pt x="42" y="505"/>
                    <a:pt x="42" y="505"/>
                    <a:pt x="42" y="505"/>
                  </a:cubicBezTo>
                  <a:cubicBezTo>
                    <a:pt x="41" y="506"/>
                    <a:pt x="41" y="506"/>
                    <a:pt x="41" y="506"/>
                  </a:cubicBezTo>
                  <a:close/>
                  <a:moveTo>
                    <a:pt x="219" y="238"/>
                  </a:moveTo>
                  <a:cubicBezTo>
                    <a:pt x="221" y="239"/>
                    <a:pt x="221" y="239"/>
                    <a:pt x="221" y="239"/>
                  </a:cubicBezTo>
                  <a:cubicBezTo>
                    <a:pt x="221" y="239"/>
                    <a:pt x="221" y="239"/>
                    <a:pt x="221" y="239"/>
                  </a:cubicBezTo>
                  <a:cubicBezTo>
                    <a:pt x="221" y="238"/>
                    <a:pt x="221" y="238"/>
                    <a:pt x="221" y="238"/>
                  </a:cubicBezTo>
                  <a:cubicBezTo>
                    <a:pt x="222" y="238"/>
                    <a:pt x="222" y="238"/>
                    <a:pt x="222" y="238"/>
                  </a:cubicBezTo>
                  <a:cubicBezTo>
                    <a:pt x="220" y="237"/>
                    <a:pt x="220" y="237"/>
                    <a:pt x="220" y="237"/>
                  </a:cubicBezTo>
                  <a:cubicBezTo>
                    <a:pt x="219" y="238"/>
                    <a:pt x="219" y="238"/>
                    <a:pt x="219" y="238"/>
                  </a:cubicBezTo>
                  <a:close/>
                  <a:moveTo>
                    <a:pt x="203" y="221"/>
                  </a:moveTo>
                  <a:cubicBezTo>
                    <a:pt x="204" y="222"/>
                    <a:pt x="204" y="222"/>
                    <a:pt x="204" y="222"/>
                  </a:cubicBezTo>
                  <a:cubicBezTo>
                    <a:pt x="205" y="221"/>
                    <a:pt x="205" y="221"/>
                    <a:pt x="205" y="221"/>
                  </a:cubicBezTo>
                  <a:cubicBezTo>
                    <a:pt x="205" y="219"/>
                    <a:pt x="205" y="219"/>
                    <a:pt x="205" y="219"/>
                  </a:cubicBezTo>
                  <a:cubicBezTo>
                    <a:pt x="203" y="220"/>
                    <a:pt x="203" y="220"/>
                    <a:pt x="203" y="220"/>
                  </a:cubicBezTo>
                  <a:cubicBezTo>
                    <a:pt x="203" y="221"/>
                    <a:pt x="203" y="221"/>
                    <a:pt x="203" y="221"/>
                  </a:cubicBezTo>
                  <a:close/>
                  <a:moveTo>
                    <a:pt x="141" y="227"/>
                  </a:moveTo>
                  <a:cubicBezTo>
                    <a:pt x="142" y="227"/>
                    <a:pt x="142" y="227"/>
                    <a:pt x="142" y="227"/>
                  </a:cubicBezTo>
                  <a:cubicBezTo>
                    <a:pt x="143" y="226"/>
                    <a:pt x="143" y="226"/>
                    <a:pt x="143" y="226"/>
                  </a:cubicBezTo>
                  <a:cubicBezTo>
                    <a:pt x="142" y="226"/>
                    <a:pt x="142" y="226"/>
                    <a:pt x="142" y="226"/>
                  </a:cubicBezTo>
                  <a:cubicBezTo>
                    <a:pt x="142" y="226"/>
                    <a:pt x="141" y="227"/>
                    <a:pt x="141" y="227"/>
                  </a:cubicBezTo>
                  <a:close/>
                  <a:moveTo>
                    <a:pt x="140" y="230"/>
                  </a:moveTo>
                  <a:cubicBezTo>
                    <a:pt x="140" y="229"/>
                    <a:pt x="140" y="229"/>
                    <a:pt x="140" y="229"/>
                  </a:cubicBezTo>
                  <a:cubicBezTo>
                    <a:pt x="141" y="229"/>
                    <a:pt x="141" y="229"/>
                    <a:pt x="141" y="229"/>
                  </a:cubicBezTo>
                  <a:cubicBezTo>
                    <a:pt x="141" y="229"/>
                    <a:pt x="141" y="229"/>
                    <a:pt x="141" y="229"/>
                  </a:cubicBezTo>
                  <a:cubicBezTo>
                    <a:pt x="140" y="230"/>
                    <a:pt x="140" y="230"/>
                    <a:pt x="140" y="230"/>
                  </a:cubicBezTo>
                  <a:close/>
                  <a:moveTo>
                    <a:pt x="137" y="235"/>
                  </a:moveTo>
                  <a:cubicBezTo>
                    <a:pt x="137" y="238"/>
                    <a:pt x="137" y="238"/>
                    <a:pt x="137" y="238"/>
                  </a:cubicBezTo>
                  <a:cubicBezTo>
                    <a:pt x="136" y="239"/>
                    <a:pt x="136" y="239"/>
                    <a:pt x="136" y="239"/>
                  </a:cubicBezTo>
                  <a:cubicBezTo>
                    <a:pt x="137" y="241"/>
                    <a:pt x="137" y="241"/>
                    <a:pt x="137" y="241"/>
                  </a:cubicBezTo>
                  <a:cubicBezTo>
                    <a:pt x="138" y="241"/>
                    <a:pt x="138" y="241"/>
                    <a:pt x="138" y="241"/>
                  </a:cubicBezTo>
                  <a:cubicBezTo>
                    <a:pt x="140" y="240"/>
                    <a:pt x="140" y="240"/>
                    <a:pt x="140" y="240"/>
                  </a:cubicBezTo>
                  <a:cubicBezTo>
                    <a:pt x="141" y="240"/>
                    <a:pt x="141" y="240"/>
                    <a:pt x="141" y="240"/>
                  </a:cubicBezTo>
                  <a:cubicBezTo>
                    <a:pt x="147" y="235"/>
                    <a:pt x="147" y="235"/>
                    <a:pt x="147" y="235"/>
                  </a:cubicBezTo>
                  <a:cubicBezTo>
                    <a:pt x="150" y="234"/>
                    <a:pt x="150" y="234"/>
                    <a:pt x="150" y="234"/>
                  </a:cubicBezTo>
                  <a:cubicBezTo>
                    <a:pt x="151" y="231"/>
                    <a:pt x="151" y="231"/>
                    <a:pt x="151" y="231"/>
                  </a:cubicBezTo>
                  <a:cubicBezTo>
                    <a:pt x="150" y="232"/>
                    <a:pt x="150" y="232"/>
                    <a:pt x="150" y="232"/>
                  </a:cubicBezTo>
                  <a:cubicBezTo>
                    <a:pt x="149" y="231"/>
                    <a:pt x="149" y="231"/>
                    <a:pt x="149" y="231"/>
                  </a:cubicBezTo>
                  <a:cubicBezTo>
                    <a:pt x="148" y="228"/>
                    <a:pt x="148" y="228"/>
                    <a:pt x="148" y="228"/>
                  </a:cubicBezTo>
                  <a:cubicBezTo>
                    <a:pt x="147" y="228"/>
                    <a:pt x="147" y="228"/>
                    <a:pt x="147" y="228"/>
                  </a:cubicBezTo>
                  <a:cubicBezTo>
                    <a:pt x="146" y="231"/>
                    <a:pt x="146" y="231"/>
                    <a:pt x="146" y="231"/>
                  </a:cubicBezTo>
                  <a:cubicBezTo>
                    <a:pt x="144" y="231"/>
                    <a:pt x="144" y="231"/>
                    <a:pt x="144" y="231"/>
                  </a:cubicBezTo>
                  <a:cubicBezTo>
                    <a:pt x="145" y="233"/>
                    <a:pt x="145" y="233"/>
                    <a:pt x="145" y="233"/>
                  </a:cubicBezTo>
                  <a:cubicBezTo>
                    <a:pt x="143" y="232"/>
                    <a:pt x="143" y="232"/>
                    <a:pt x="143" y="232"/>
                  </a:cubicBezTo>
                  <a:cubicBezTo>
                    <a:pt x="143" y="233"/>
                    <a:pt x="143" y="233"/>
                    <a:pt x="143" y="233"/>
                  </a:cubicBezTo>
                  <a:cubicBezTo>
                    <a:pt x="142" y="235"/>
                    <a:pt x="142" y="235"/>
                    <a:pt x="142" y="235"/>
                  </a:cubicBezTo>
                  <a:cubicBezTo>
                    <a:pt x="141" y="233"/>
                    <a:pt x="141" y="233"/>
                    <a:pt x="141" y="233"/>
                  </a:cubicBezTo>
                  <a:cubicBezTo>
                    <a:pt x="142" y="232"/>
                    <a:pt x="142" y="232"/>
                    <a:pt x="142" y="232"/>
                  </a:cubicBezTo>
                  <a:cubicBezTo>
                    <a:pt x="141" y="231"/>
                    <a:pt x="141" y="231"/>
                    <a:pt x="141" y="231"/>
                  </a:cubicBezTo>
                  <a:cubicBezTo>
                    <a:pt x="140" y="232"/>
                    <a:pt x="140" y="232"/>
                    <a:pt x="140" y="232"/>
                  </a:cubicBezTo>
                  <a:cubicBezTo>
                    <a:pt x="139" y="232"/>
                    <a:pt x="139" y="232"/>
                    <a:pt x="139" y="232"/>
                  </a:cubicBezTo>
                  <a:cubicBezTo>
                    <a:pt x="138" y="234"/>
                    <a:pt x="138" y="234"/>
                    <a:pt x="138" y="234"/>
                  </a:cubicBezTo>
                  <a:cubicBezTo>
                    <a:pt x="137" y="235"/>
                    <a:pt x="137" y="235"/>
                    <a:pt x="137" y="235"/>
                  </a:cubicBezTo>
                  <a:close/>
                  <a:moveTo>
                    <a:pt x="131" y="241"/>
                  </a:moveTo>
                  <a:cubicBezTo>
                    <a:pt x="132" y="239"/>
                    <a:pt x="132" y="239"/>
                    <a:pt x="132" y="239"/>
                  </a:cubicBezTo>
                  <a:cubicBezTo>
                    <a:pt x="132" y="235"/>
                    <a:pt x="132" y="235"/>
                    <a:pt x="132" y="235"/>
                  </a:cubicBezTo>
                  <a:cubicBezTo>
                    <a:pt x="130" y="237"/>
                    <a:pt x="130" y="237"/>
                    <a:pt x="130" y="237"/>
                  </a:cubicBezTo>
                  <a:cubicBezTo>
                    <a:pt x="129" y="239"/>
                    <a:pt x="129" y="239"/>
                    <a:pt x="129" y="239"/>
                  </a:cubicBezTo>
                  <a:cubicBezTo>
                    <a:pt x="129" y="239"/>
                    <a:pt x="129" y="239"/>
                    <a:pt x="129" y="239"/>
                  </a:cubicBezTo>
                  <a:cubicBezTo>
                    <a:pt x="129" y="240"/>
                    <a:pt x="129" y="240"/>
                    <a:pt x="129" y="240"/>
                  </a:cubicBezTo>
                  <a:cubicBezTo>
                    <a:pt x="129" y="240"/>
                    <a:pt x="131" y="240"/>
                    <a:pt x="131" y="241"/>
                  </a:cubicBezTo>
                  <a:close/>
                  <a:moveTo>
                    <a:pt x="131" y="242"/>
                  </a:moveTo>
                  <a:cubicBezTo>
                    <a:pt x="133" y="241"/>
                    <a:pt x="133" y="241"/>
                    <a:pt x="133" y="241"/>
                  </a:cubicBezTo>
                  <a:cubicBezTo>
                    <a:pt x="133" y="240"/>
                    <a:pt x="133" y="240"/>
                    <a:pt x="133" y="240"/>
                  </a:cubicBezTo>
                  <a:cubicBezTo>
                    <a:pt x="132" y="238"/>
                    <a:pt x="132" y="238"/>
                    <a:pt x="132" y="238"/>
                  </a:cubicBezTo>
                  <a:cubicBezTo>
                    <a:pt x="132" y="235"/>
                    <a:pt x="132" y="235"/>
                    <a:pt x="132" y="235"/>
                  </a:cubicBezTo>
                  <a:cubicBezTo>
                    <a:pt x="133" y="234"/>
                    <a:pt x="133" y="234"/>
                    <a:pt x="133" y="234"/>
                  </a:cubicBezTo>
                  <a:cubicBezTo>
                    <a:pt x="134" y="234"/>
                    <a:pt x="134" y="234"/>
                    <a:pt x="134" y="234"/>
                  </a:cubicBezTo>
                  <a:cubicBezTo>
                    <a:pt x="135" y="233"/>
                    <a:pt x="135" y="233"/>
                    <a:pt x="135" y="233"/>
                  </a:cubicBezTo>
                  <a:cubicBezTo>
                    <a:pt x="135" y="233"/>
                    <a:pt x="135" y="233"/>
                    <a:pt x="135" y="233"/>
                  </a:cubicBezTo>
                  <a:cubicBezTo>
                    <a:pt x="136" y="235"/>
                    <a:pt x="136" y="235"/>
                    <a:pt x="136" y="235"/>
                  </a:cubicBezTo>
                  <a:cubicBezTo>
                    <a:pt x="136" y="239"/>
                    <a:pt x="136" y="239"/>
                    <a:pt x="136" y="239"/>
                  </a:cubicBezTo>
                  <a:cubicBezTo>
                    <a:pt x="135" y="240"/>
                    <a:pt x="135" y="240"/>
                    <a:pt x="135" y="240"/>
                  </a:cubicBezTo>
                  <a:cubicBezTo>
                    <a:pt x="136" y="242"/>
                    <a:pt x="136" y="242"/>
                    <a:pt x="136" y="242"/>
                  </a:cubicBezTo>
                  <a:cubicBezTo>
                    <a:pt x="134" y="243"/>
                    <a:pt x="134" y="243"/>
                    <a:pt x="134" y="243"/>
                  </a:cubicBezTo>
                  <a:cubicBezTo>
                    <a:pt x="131" y="242"/>
                    <a:pt x="131" y="242"/>
                    <a:pt x="131" y="242"/>
                  </a:cubicBezTo>
                  <a:close/>
                  <a:moveTo>
                    <a:pt x="134" y="251"/>
                  </a:moveTo>
                  <a:cubicBezTo>
                    <a:pt x="135" y="249"/>
                    <a:pt x="135" y="249"/>
                    <a:pt x="135" y="249"/>
                  </a:cubicBezTo>
                  <a:cubicBezTo>
                    <a:pt x="134" y="246"/>
                    <a:pt x="134" y="246"/>
                    <a:pt x="134" y="246"/>
                  </a:cubicBezTo>
                  <a:cubicBezTo>
                    <a:pt x="134" y="243"/>
                    <a:pt x="134" y="243"/>
                    <a:pt x="134" y="243"/>
                  </a:cubicBezTo>
                  <a:cubicBezTo>
                    <a:pt x="132" y="243"/>
                    <a:pt x="132" y="243"/>
                    <a:pt x="132" y="243"/>
                  </a:cubicBezTo>
                  <a:cubicBezTo>
                    <a:pt x="130" y="241"/>
                    <a:pt x="130" y="241"/>
                    <a:pt x="130" y="241"/>
                  </a:cubicBezTo>
                  <a:cubicBezTo>
                    <a:pt x="129" y="241"/>
                    <a:pt x="129" y="241"/>
                    <a:pt x="129" y="241"/>
                  </a:cubicBezTo>
                  <a:cubicBezTo>
                    <a:pt x="129" y="243"/>
                    <a:pt x="129" y="243"/>
                    <a:pt x="129" y="243"/>
                  </a:cubicBezTo>
                  <a:cubicBezTo>
                    <a:pt x="132" y="245"/>
                    <a:pt x="132" y="245"/>
                    <a:pt x="132" y="245"/>
                  </a:cubicBezTo>
                  <a:cubicBezTo>
                    <a:pt x="130" y="245"/>
                    <a:pt x="130" y="245"/>
                    <a:pt x="130" y="245"/>
                  </a:cubicBezTo>
                  <a:cubicBezTo>
                    <a:pt x="130" y="246"/>
                    <a:pt x="130" y="246"/>
                    <a:pt x="130" y="246"/>
                  </a:cubicBezTo>
                  <a:cubicBezTo>
                    <a:pt x="132" y="248"/>
                    <a:pt x="132" y="248"/>
                    <a:pt x="132" y="248"/>
                  </a:cubicBezTo>
                  <a:cubicBezTo>
                    <a:pt x="134" y="251"/>
                    <a:pt x="134" y="251"/>
                    <a:pt x="134" y="251"/>
                  </a:cubicBezTo>
                  <a:close/>
                  <a:moveTo>
                    <a:pt x="114" y="219"/>
                  </a:moveTo>
                  <a:cubicBezTo>
                    <a:pt x="116" y="221"/>
                    <a:pt x="116" y="221"/>
                    <a:pt x="116" y="221"/>
                  </a:cubicBezTo>
                  <a:cubicBezTo>
                    <a:pt x="117" y="220"/>
                    <a:pt x="117" y="220"/>
                    <a:pt x="117" y="220"/>
                  </a:cubicBezTo>
                  <a:cubicBezTo>
                    <a:pt x="118" y="221"/>
                    <a:pt x="118" y="221"/>
                    <a:pt x="118" y="221"/>
                  </a:cubicBezTo>
                  <a:cubicBezTo>
                    <a:pt x="119" y="221"/>
                    <a:pt x="119" y="221"/>
                    <a:pt x="119" y="221"/>
                  </a:cubicBezTo>
                  <a:cubicBezTo>
                    <a:pt x="117" y="218"/>
                    <a:pt x="117" y="218"/>
                    <a:pt x="117" y="218"/>
                  </a:cubicBezTo>
                  <a:cubicBezTo>
                    <a:pt x="116" y="218"/>
                    <a:pt x="116" y="218"/>
                    <a:pt x="116" y="218"/>
                  </a:cubicBezTo>
                  <a:cubicBezTo>
                    <a:pt x="114" y="219"/>
                    <a:pt x="114" y="219"/>
                    <a:pt x="114" y="219"/>
                  </a:cubicBezTo>
                  <a:close/>
                  <a:moveTo>
                    <a:pt x="78" y="594"/>
                  </a:moveTo>
                  <a:cubicBezTo>
                    <a:pt x="78" y="594"/>
                    <a:pt x="78" y="594"/>
                    <a:pt x="78" y="594"/>
                  </a:cubicBezTo>
                  <a:cubicBezTo>
                    <a:pt x="76" y="594"/>
                    <a:pt x="76" y="594"/>
                    <a:pt x="76" y="594"/>
                  </a:cubicBezTo>
                  <a:cubicBezTo>
                    <a:pt x="76" y="591"/>
                    <a:pt x="76" y="591"/>
                    <a:pt x="76" y="591"/>
                  </a:cubicBezTo>
                  <a:cubicBezTo>
                    <a:pt x="78" y="587"/>
                    <a:pt x="78" y="587"/>
                    <a:pt x="78" y="587"/>
                  </a:cubicBezTo>
                  <a:cubicBezTo>
                    <a:pt x="78" y="585"/>
                    <a:pt x="78" y="585"/>
                    <a:pt x="78" y="585"/>
                  </a:cubicBezTo>
                  <a:cubicBezTo>
                    <a:pt x="77" y="586"/>
                    <a:pt x="77" y="586"/>
                    <a:pt x="77" y="586"/>
                  </a:cubicBezTo>
                  <a:cubicBezTo>
                    <a:pt x="75" y="587"/>
                    <a:pt x="75" y="587"/>
                    <a:pt x="75" y="587"/>
                  </a:cubicBezTo>
                  <a:cubicBezTo>
                    <a:pt x="73" y="588"/>
                    <a:pt x="73" y="588"/>
                    <a:pt x="73" y="588"/>
                  </a:cubicBezTo>
                  <a:cubicBezTo>
                    <a:pt x="71" y="586"/>
                    <a:pt x="71" y="586"/>
                    <a:pt x="71" y="586"/>
                  </a:cubicBezTo>
                  <a:cubicBezTo>
                    <a:pt x="71" y="584"/>
                    <a:pt x="71" y="584"/>
                    <a:pt x="71" y="584"/>
                  </a:cubicBezTo>
                  <a:cubicBezTo>
                    <a:pt x="72" y="584"/>
                    <a:pt x="72" y="584"/>
                    <a:pt x="72" y="584"/>
                  </a:cubicBezTo>
                  <a:cubicBezTo>
                    <a:pt x="73" y="586"/>
                    <a:pt x="73" y="586"/>
                    <a:pt x="73" y="586"/>
                  </a:cubicBezTo>
                  <a:cubicBezTo>
                    <a:pt x="74" y="586"/>
                    <a:pt x="74" y="586"/>
                    <a:pt x="74" y="586"/>
                  </a:cubicBezTo>
                  <a:cubicBezTo>
                    <a:pt x="74" y="585"/>
                    <a:pt x="74" y="585"/>
                    <a:pt x="74" y="585"/>
                  </a:cubicBezTo>
                  <a:cubicBezTo>
                    <a:pt x="73" y="583"/>
                    <a:pt x="73" y="583"/>
                    <a:pt x="73" y="583"/>
                  </a:cubicBezTo>
                  <a:cubicBezTo>
                    <a:pt x="73" y="582"/>
                    <a:pt x="73" y="582"/>
                    <a:pt x="73" y="582"/>
                  </a:cubicBezTo>
                  <a:cubicBezTo>
                    <a:pt x="71" y="582"/>
                    <a:pt x="71" y="582"/>
                    <a:pt x="71" y="582"/>
                  </a:cubicBezTo>
                  <a:cubicBezTo>
                    <a:pt x="70" y="583"/>
                    <a:pt x="70" y="583"/>
                    <a:pt x="70" y="583"/>
                  </a:cubicBezTo>
                  <a:cubicBezTo>
                    <a:pt x="68" y="582"/>
                    <a:pt x="68" y="582"/>
                    <a:pt x="68" y="582"/>
                  </a:cubicBezTo>
                  <a:cubicBezTo>
                    <a:pt x="67" y="579"/>
                    <a:pt x="67" y="579"/>
                    <a:pt x="67" y="579"/>
                  </a:cubicBezTo>
                  <a:cubicBezTo>
                    <a:pt x="67" y="579"/>
                    <a:pt x="67" y="579"/>
                    <a:pt x="67" y="579"/>
                  </a:cubicBezTo>
                  <a:cubicBezTo>
                    <a:pt x="69" y="577"/>
                    <a:pt x="69" y="577"/>
                    <a:pt x="69" y="577"/>
                  </a:cubicBezTo>
                  <a:cubicBezTo>
                    <a:pt x="70" y="575"/>
                    <a:pt x="70" y="575"/>
                    <a:pt x="70" y="575"/>
                  </a:cubicBezTo>
                  <a:cubicBezTo>
                    <a:pt x="71" y="574"/>
                    <a:pt x="71" y="574"/>
                    <a:pt x="71" y="574"/>
                  </a:cubicBezTo>
                  <a:cubicBezTo>
                    <a:pt x="71" y="573"/>
                    <a:pt x="71" y="573"/>
                    <a:pt x="71" y="573"/>
                  </a:cubicBezTo>
                  <a:cubicBezTo>
                    <a:pt x="69" y="574"/>
                    <a:pt x="69" y="574"/>
                    <a:pt x="69" y="574"/>
                  </a:cubicBezTo>
                  <a:cubicBezTo>
                    <a:pt x="67" y="574"/>
                    <a:pt x="67" y="574"/>
                    <a:pt x="67" y="574"/>
                  </a:cubicBezTo>
                  <a:cubicBezTo>
                    <a:pt x="67" y="573"/>
                    <a:pt x="67" y="573"/>
                    <a:pt x="67" y="573"/>
                  </a:cubicBezTo>
                  <a:cubicBezTo>
                    <a:pt x="68" y="572"/>
                    <a:pt x="68" y="572"/>
                    <a:pt x="68" y="572"/>
                  </a:cubicBezTo>
                  <a:cubicBezTo>
                    <a:pt x="70" y="570"/>
                    <a:pt x="70" y="570"/>
                    <a:pt x="70" y="570"/>
                  </a:cubicBezTo>
                  <a:cubicBezTo>
                    <a:pt x="70" y="567"/>
                    <a:pt x="70" y="567"/>
                    <a:pt x="70" y="567"/>
                  </a:cubicBezTo>
                  <a:cubicBezTo>
                    <a:pt x="70" y="566"/>
                    <a:pt x="70" y="566"/>
                    <a:pt x="70" y="566"/>
                  </a:cubicBezTo>
                  <a:cubicBezTo>
                    <a:pt x="70" y="565"/>
                    <a:pt x="70" y="565"/>
                    <a:pt x="70" y="565"/>
                  </a:cubicBezTo>
                  <a:cubicBezTo>
                    <a:pt x="69" y="565"/>
                    <a:pt x="69" y="565"/>
                    <a:pt x="69" y="565"/>
                  </a:cubicBezTo>
                  <a:cubicBezTo>
                    <a:pt x="69" y="567"/>
                    <a:pt x="69" y="567"/>
                    <a:pt x="69" y="567"/>
                  </a:cubicBezTo>
                  <a:cubicBezTo>
                    <a:pt x="68" y="570"/>
                    <a:pt x="68" y="570"/>
                    <a:pt x="68" y="570"/>
                  </a:cubicBezTo>
                  <a:cubicBezTo>
                    <a:pt x="67" y="573"/>
                    <a:pt x="67" y="573"/>
                    <a:pt x="67" y="573"/>
                  </a:cubicBezTo>
                  <a:cubicBezTo>
                    <a:pt x="65" y="573"/>
                    <a:pt x="65" y="573"/>
                    <a:pt x="65" y="573"/>
                  </a:cubicBezTo>
                  <a:cubicBezTo>
                    <a:pt x="64" y="572"/>
                    <a:pt x="64" y="572"/>
                    <a:pt x="64" y="572"/>
                  </a:cubicBezTo>
                  <a:cubicBezTo>
                    <a:pt x="63" y="572"/>
                    <a:pt x="63" y="572"/>
                    <a:pt x="63" y="572"/>
                  </a:cubicBezTo>
                  <a:cubicBezTo>
                    <a:pt x="63" y="571"/>
                    <a:pt x="63" y="571"/>
                    <a:pt x="63" y="571"/>
                  </a:cubicBezTo>
                  <a:cubicBezTo>
                    <a:pt x="64" y="570"/>
                    <a:pt x="64" y="570"/>
                    <a:pt x="64" y="570"/>
                  </a:cubicBezTo>
                  <a:cubicBezTo>
                    <a:pt x="64" y="569"/>
                    <a:pt x="64" y="569"/>
                    <a:pt x="64" y="569"/>
                  </a:cubicBezTo>
                  <a:cubicBezTo>
                    <a:pt x="63" y="570"/>
                    <a:pt x="63" y="570"/>
                    <a:pt x="63" y="570"/>
                  </a:cubicBezTo>
                  <a:cubicBezTo>
                    <a:pt x="62" y="571"/>
                    <a:pt x="62" y="571"/>
                    <a:pt x="62" y="571"/>
                  </a:cubicBezTo>
                  <a:cubicBezTo>
                    <a:pt x="61" y="571"/>
                    <a:pt x="61" y="571"/>
                    <a:pt x="61" y="571"/>
                  </a:cubicBezTo>
                  <a:cubicBezTo>
                    <a:pt x="61" y="570"/>
                    <a:pt x="61" y="570"/>
                    <a:pt x="61" y="570"/>
                  </a:cubicBezTo>
                  <a:cubicBezTo>
                    <a:pt x="60" y="571"/>
                    <a:pt x="60" y="571"/>
                    <a:pt x="60" y="571"/>
                  </a:cubicBezTo>
                  <a:cubicBezTo>
                    <a:pt x="59" y="571"/>
                    <a:pt x="59" y="571"/>
                    <a:pt x="59" y="571"/>
                  </a:cubicBezTo>
                  <a:cubicBezTo>
                    <a:pt x="58" y="571"/>
                    <a:pt x="58" y="571"/>
                    <a:pt x="58" y="571"/>
                  </a:cubicBezTo>
                  <a:cubicBezTo>
                    <a:pt x="58" y="570"/>
                    <a:pt x="58" y="570"/>
                    <a:pt x="58" y="570"/>
                  </a:cubicBezTo>
                  <a:cubicBezTo>
                    <a:pt x="59" y="569"/>
                    <a:pt x="59" y="569"/>
                    <a:pt x="59" y="569"/>
                  </a:cubicBezTo>
                  <a:cubicBezTo>
                    <a:pt x="60" y="569"/>
                    <a:pt x="60" y="569"/>
                    <a:pt x="60" y="569"/>
                  </a:cubicBezTo>
                  <a:cubicBezTo>
                    <a:pt x="62" y="568"/>
                    <a:pt x="62" y="568"/>
                    <a:pt x="62" y="568"/>
                  </a:cubicBezTo>
                  <a:cubicBezTo>
                    <a:pt x="65" y="566"/>
                    <a:pt x="65" y="566"/>
                    <a:pt x="65" y="566"/>
                  </a:cubicBezTo>
                  <a:cubicBezTo>
                    <a:pt x="66" y="565"/>
                    <a:pt x="66" y="565"/>
                    <a:pt x="66" y="565"/>
                  </a:cubicBezTo>
                  <a:cubicBezTo>
                    <a:pt x="66" y="563"/>
                    <a:pt x="66" y="563"/>
                    <a:pt x="66" y="563"/>
                  </a:cubicBezTo>
                  <a:cubicBezTo>
                    <a:pt x="65" y="564"/>
                    <a:pt x="65" y="564"/>
                    <a:pt x="65" y="564"/>
                  </a:cubicBezTo>
                  <a:cubicBezTo>
                    <a:pt x="64" y="565"/>
                    <a:pt x="64" y="565"/>
                    <a:pt x="64" y="565"/>
                  </a:cubicBezTo>
                  <a:cubicBezTo>
                    <a:pt x="63" y="567"/>
                    <a:pt x="63" y="567"/>
                    <a:pt x="63" y="567"/>
                  </a:cubicBezTo>
                  <a:cubicBezTo>
                    <a:pt x="62" y="568"/>
                    <a:pt x="62" y="568"/>
                    <a:pt x="62" y="568"/>
                  </a:cubicBezTo>
                  <a:cubicBezTo>
                    <a:pt x="59" y="567"/>
                    <a:pt x="59" y="567"/>
                    <a:pt x="59" y="567"/>
                  </a:cubicBezTo>
                  <a:cubicBezTo>
                    <a:pt x="59" y="566"/>
                    <a:pt x="59" y="566"/>
                    <a:pt x="59" y="566"/>
                  </a:cubicBezTo>
                  <a:cubicBezTo>
                    <a:pt x="57" y="566"/>
                    <a:pt x="57" y="566"/>
                    <a:pt x="57" y="566"/>
                  </a:cubicBezTo>
                  <a:cubicBezTo>
                    <a:pt x="57" y="565"/>
                    <a:pt x="57" y="565"/>
                    <a:pt x="57" y="565"/>
                  </a:cubicBezTo>
                  <a:cubicBezTo>
                    <a:pt x="59" y="565"/>
                    <a:pt x="59" y="565"/>
                    <a:pt x="59" y="565"/>
                  </a:cubicBezTo>
                  <a:cubicBezTo>
                    <a:pt x="58" y="564"/>
                    <a:pt x="58" y="564"/>
                    <a:pt x="58" y="564"/>
                  </a:cubicBezTo>
                  <a:cubicBezTo>
                    <a:pt x="56" y="564"/>
                    <a:pt x="56" y="564"/>
                    <a:pt x="56" y="564"/>
                  </a:cubicBezTo>
                  <a:cubicBezTo>
                    <a:pt x="54" y="564"/>
                    <a:pt x="54" y="564"/>
                    <a:pt x="54" y="564"/>
                  </a:cubicBezTo>
                  <a:cubicBezTo>
                    <a:pt x="53" y="564"/>
                    <a:pt x="53" y="564"/>
                    <a:pt x="53" y="564"/>
                  </a:cubicBezTo>
                  <a:cubicBezTo>
                    <a:pt x="53" y="565"/>
                    <a:pt x="53" y="565"/>
                    <a:pt x="53" y="565"/>
                  </a:cubicBezTo>
                  <a:cubicBezTo>
                    <a:pt x="51" y="564"/>
                    <a:pt x="51" y="564"/>
                    <a:pt x="51" y="564"/>
                  </a:cubicBezTo>
                  <a:cubicBezTo>
                    <a:pt x="50" y="562"/>
                    <a:pt x="50" y="562"/>
                    <a:pt x="50" y="562"/>
                  </a:cubicBezTo>
                  <a:cubicBezTo>
                    <a:pt x="51" y="561"/>
                    <a:pt x="51" y="561"/>
                    <a:pt x="51" y="561"/>
                  </a:cubicBezTo>
                  <a:cubicBezTo>
                    <a:pt x="52" y="562"/>
                    <a:pt x="52" y="562"/>
                    <a:pt x="52" y="562"/>
                  </a:cubicBezTo>
                  <a:cubicBezTo>
                    <a:pt x="54" y="563"/>
                    <a:pt x="54" y="563"/>
                    <a:pt x="54" y="563"/>
                  </a:cubicBezTo>
                  <a:cubicBezTo>
                    <a:pt x="56" y="562"/>
                    <a:pt x="56" y="562"/>
                    <a:pt x="56" y="562"/>
                  </a:cubicBezTo>
                  <a:cubicBezTo>
                    <a:pt x="56" y="561"/>
                    <a:pt x="56" y="561"/>
                    <a:pt x="56" y="561"/>
                  </a:cubicBezTo>
                  <a:cubicBezTo>
                    <a:pt x="55" y="562"/>
                    <a:pt x="55" y="562"/>
                    <a:pt x="55" y="562"/>
                  </a:cubicBezTo>
                  <a:cubicBezTo>
                    <a:pt x="52" y="561"/>
                    <a:pt x="52" y="561"/>
                    <a:pt x="52" y="561"/>
                  </a:cubicBezTo>
                  <a:cubicBezTo>
                    <a:pt x="52" y="561"/>
                    <a:pt x="52" y="561"/>
                    <a:pt x="52" y="561"/>
                  </a:cubicBezTo>
                  <a:cubicBezTo>
                    <a:pt x="52" y="561"/>
                    <a:pt x="52" y="561"/>
                    <a:pt x="52" y="561"/>
                  </a:cubicBezTo>
                  <a:cubicBezTo>
                    <a:pt x="54" y="561"/>
                    <a:pt x="54" y="561"/>
                    <a:pt x="54" y="561"/>
                  </a:cubicBezTo>
                  <a:cubicBezTo>
                    <a:pt x="55" y="561"/>
                    <a:pt x="55" y="561"/>
                    <a:pt x="55" y="561"/>
                  </a:cubicBezTo>
                  <a:cubicBezTo>
                    <a:pt x="56" y="560"/>
                    <a:pt x="56" y="560"/>
                    <a:pt x="56" y="560"/>
                  </a:cubicBezTo>
                  <a:cubicBezTo>
                    <a:pt x="53" y="560"/>
                    <a:pt x="53" y="560"/>
                    <a:pt x="53" y="560"/>
                  </a:cubicBezTo>
                  <a:cubicBezTo>
                    <a:pt x="52" y="559"/>
                    <a:pt x="52" y="559"/>
                    <a:pt x="52" y="559"/>
                  </a:cubicBezTo>
                  <a:cubicBezTo>
                    <a:pt x="50" y="560"/>
                    <a:pt x="50" y="560"/>
                    <a:pt x="50" y="560"/>
                  </a:cubicBezTo>
                  <a:cubicBezTo>
                    <a:pt x="49" y="560"/>
                    <a:pt x="49" y="560"/>
                    <a:pt x="49" y="560"/>
                  </a:cubicBezTo>
                  <a:cubicBezTo>
                    <a:pt x="48" y="559"/>
                    <a:pt x="48" y="559"/>
                    <a:pt x="48" y="559"/>
                  </a:cubicBezTo>
                  <a:cubicBezTo>
                    <a:pt x="49" y="557"/>
                    <a:pt x="49" y="557"/>
                    <a:pt x="49" y="557"/>
                  </a:cubicBezTo>
                  <a:cubicBezTo>
                    <a:pt x="50" y="557"/>
                    <a:pt x="50" y="557"/>
                    <a:pt x="50" y="557"/>
                  </a:cubicBezTo>
                  <a:cubicBezTo>
                    <a:pt x="51" y="558"/>
                    <a:pt x="51" y="558"/>
                    <a:pt x="51" y="558"/>
                  </a:cubicBezTo>
                  <a:cubicBezTo>
                    <a:pt x="53" y="558"/>
                    <a:pt x="53" y="558"/>
                    <a:pt x="53" y="558"/>
                  </a:cubicBezTo>
                  <a:cubicBezTo>
                    <a:pt x="54" y="557"/>
                    <a:pt x="54" y="557"/>
                    <a:pt x="54" y="557"/>
                  </a:cubicBezTo>
                  <a:cubicBezTo>
                    <a:pt x="52" y="557"/>
                    <a:pt x="52" y="557"/>
                    <a:pt x="52" y="557"/>
                  </a:cubicBezTo>
                  <a:cubicBezTo>
                    <a:pt x="51" y="556"/>
                    <a:pt x="51" y="556"/>
                    <a:pt x="51" y="556"/>
                  </a:cubicBezTo>
                  <a:cubicBezTo>
                    <a:pt x="49" y="556"/>
                    <a:pt x="49" y="556"/>
                    <a:pt x="49" y="556"/>
                  </a:cubicBezTo>
                  <a:cubicBezTo>
                    <a:pt x="49" y="556"/>
                    <a:pt x="49" y="556"/>
                    <a:pt x="49" y="556"/>
                  </a:cubicBezTo>
                  <a:cubicBezTo>
                    <a:pt x="52" y="555"/>
                    <a:pt x="52" y="555"/>
                    <a:pt x="52" y="555"/>
                  </a:cubicBezTo>
                  <a:cubicBezTo>
                    <a:pt x="53" y="555"/>
                    <a:pt x="53" y="555"/>
                    <a:pt x="53" y="555"/>
                  </a:cubicBezTo>
                  <a:cubicBezTo>
                    <a:pt x="54" y="555"/>
                    <a:pt x="54" y="555"/>
                    <a:pt x="54" y="555"/>
                  </a:cubicBezTo>
                  <a:cubicBezTo>
                    <a:pt x="53" y="554"/>
                    <a:pt x="53" y="554"/>
                    <a:pt x="53" y="554"/>
                  </a:cubicBezTo>
                  <a:cubicBezTo>
                    <a:pt x="53" y="553"/>
                    <a:pt x="53" y="553"/>
                    <a:pt x="53" y="553"/>
                  </a:cubicBezTo>
                  <a:cubicBezTo>
                    <a:pt x="55" y="552"/>
                    <a:pt x="55" y="552"/>
                    <a:pt x="55" y="552"/>
                  </a:cubicBezTo>
                  <a:cubicBezTo>
                    <a:pt x="57" y="552"/>
                    <a:pt x="57" y="552"/>
                    <a:pt x="57" y="552"/>
                  </a:cubicBezTo>
                  <a:cubicBezTo>
                    <a:pt x="58" y="553"/>
                    <a:pt x="58" y="553"/>
                    <a:pt x="58" y="553"/>
                  </a:cubicBezTo>
                  <a:cubicBezTo>
                    <a:pt x="59" y="552"/>
                    <a:pt x="59" y="552"/>
                    <a:pt x="59" y="552"/>
                  </a:cubicBezTo>
                  <a:cubicBezTo>
                    <a:pt x="56" y="552"/>
                    <a:pt x="56" y="552"/>
                    <a:pt x="56" y="552"/>
                  </a:cubicBezTo>
                  <a:cubicBezTo>
                    <a:pt x="55" y="551"/>
                    <a:pt x="55" y="551"/>
                    <a:pt x="55" y="551"/>
                  </a:cubicBezTo>
                  <a:cubicBezTo>
                    <a:pt x="54" y="551"/>
                    <a:pt x="54" y="551"/>
                    <a:pt x="54" y="551"/>
                  </a:cubicBezTo>
                  <a:cubicBezTo>
                    <a:pt x="53" y="552"/>
                    <a:pt x="53" y="552"/>
                    <a:pt x="53" y="552"/>
                  </a:cubicBezTo>
                  <a:cubicBezTo>
                    <a:pt x="52" y="553"/>
                    <a:pt x="52" y="553"/>
                    <a:pt x="52" y="553"/>
                  </a:cubicBezTo>
                  <a:cubicBezTo>
                    <a:pt x="51" y="554"/>
                    <a:pt x="51" y="554"/>
                    <a:pt x="51" y="554"/>
                  </a:cubicBezTo>
                  <a:cubicBezTo>
                    <a:pt x="50" y="553"/>
                    <a:pt x="50" y="553"/>
                    <a:pt x="50" y="553"/>
                  </a:cubicBezTo>
                  <a:cubicBezTo>
                    <a:pt x="50" y="552"/>
                    <a:pt x="50" y="552"/>
                    <a:pt x="50" y="552"/>
                  </a:cubicBezTo>
                  <a:cubicBezTo>
                    <a:pt x="50" y="551"/>
                    <a:pt x="50" y="551"/>
                    <a:pt x="50" y="551"/>
                  </a:cubicBezTo>
                  <a:cubicBezTo>
                    <a:pt x="51" y="549"/>
                    <a:pt x="51" y="549"/>
                    <a:pt x="51" y="549"/>
                  </a:cubicBezTo>
                  <a:cubicBezTo>
                    <a:pt x="53" y="548"/>
                    <a:pt x="53" y="548"/>
                    <a:pt x="53" y="548"/>
                  </a:cubicBezTo>
                  <a:cubicBezTo>
                    <a:pt x="54" y="547"/>
                    <a:pt x="54" y="547"/>
                    <a:pt x="54" y="547"/>
                  </a:cubicBezTo>
                  <a:cubicBezTo>
                    <a:pt x="58" y="544"/>
                    <a:pt x="58" y="544"/>
                    <a:pt x="58" y="544"/>
                  </a:cubicBezTo>
                  <a:cubicBezTo>
                    <a:pt x="59" y="543"/>
                    <a:pt x="59" y="543"/>
                    <a:pt x="59" y="543"/>
                  </a:cubicBezTo>
                  <a:cubicBezTo>
                    <a:pt x="60" y="544"/>
                    <a:pt x="60" y="544"/>
                    <a:pt x="60" y="544"/>
                  </a:cubicBezTo>
                  <a:cubicBezTo>
                    <a:pt x="60" y="547"/>
                    <a:pt x="60" y="547"/>
                    <a:pt x="60" y="547"/>
                  </a:cubicBezTo>
                  <a:cubicBezTo>
                    <a:pt x="61" y="548"/>
                    <a:pt x="61" y="548"/>
                    <a:pt x="61" y="548"/>
                  </a:cubicBezTo>
                  <a:cubicBezTo>
                    <a:pt x="61" y="548"/>
                    <a:pt x="61" y="548"/>
                    <a:pt x="61" y="548"/>
                  </a:cubicBezTo>
                  <a:cubicBezTo>
                    <a:pt x="61" y="546"/>
                    <a:pt x="61" y="546"/>
                    <a:pt x="61" y="546"/>
                  </a:cubicBezTo>
                  <a:cubicBezTo>
                    <a:pt x="61" y="543"/>
                    <a:pt x="61" y="543"/>
                    <a:pt x="61" y="543"/>
                  </a:cubicBezTo>
                  <a:cubicBezTo>
                    <a:pt x="63" y="542"/>
                    <a:pt x="63" y="542"/>
                    <a:pt x="63" y="542"/>
                  </a:cubicBezTo>
                  <a:cubicBezTo>
                    <a:pt x="65" y="542"/>
                    <a:pt x="65" y="542"/>
                    <a:pt x="65" y="542"/>
                  </a:cubicBezTo>
                  <a:cubicBezTo>
                    <a:pt x="63" y="542"/>
                    <a:pt x="63" y="542"/>
                    <a:pt x="63" y="542"/>
                  </a:cubicBezTo>
                  <a:cubicBezTo>
                    <a:pt x="61" y="542"/>
                    <a:pt x="61" y="542"/>
                    <a:pt x="61" y="542"/>
                  </a:cubicBezTo>
                  <a:cubicBezTo>
                    <a:pt x="60" y="542"/>
                    <a:pt x="60" y="542"/>
                    <a:pt x="60" y="542"/>
                  </a:cubicBezTo>
                  <a:cubicBezTo>
                    <a:pt x="59" y="541"/>
                    <a:pt x="59" y="541"/>
                    <a:pt x="59" y="541"/>
                  </a:cubicBezTo>
                  <a:cubicBezTo>
                    <a:pt x="59" y="540"/>
                    <a:pt x="59" y="540"/>
                    <a:pt x="59" y="540"/>
                  </a:cubicBezTo>
                  <a:cubicBezTo>
                    <a:pt x="61" y="539"/>
                    <a:pt x="61" y="539"/>
                    <a:pt x="61" y="539"/>
                  </a:cubicBezTo>
                  <a:cubicBezTo>
                    <a:pt x="63" y="538"/>
                    <a:pt x="63" y="538"/>
                    <a:pt x="63" y="538"/>
                  </a:cubicBezTo>
                  <a:cubicBezTo>
                    <a:pt x="64" y="536"/>
                    <a:pt x="64" y="536"/>
                    <a:pt x="64" y="536"/>
                  </a:cubicBezTo>
                  <a:cubicBezTo>
                    <a:pt x="64" y="535"/>
                    <a:pt x="64" y="535"/>
                    <a:pt x="64" y="535"/>
                  </a:cubicBezTo>
                  <a:cubicBezTo>
                    <a:pt x="63" y="535"/>
                    <a:pt x="63" y="535"/>
                    <a:pt x="63" y="535"/>
                  </a:cubicBezTo>
                  <a:cubicBezTo>
                    <a:pt x="63" y="537"/>
                    <a:pt x="63" y="537"/>
                    <a:pt x="63" y="537"/>
                  </a:cubicBezTo>
                  <a:cubicBezTo>
                    <a:pt x="61" y="538"/>
                    <a:pt x="61" y="538"/>
                    <a:pt x="61" y="538"/>
                  </a:cubicBezTo>
                  <a:cubicBezTo>
                    <a:pt x="60" y="538"/>
                    <a:pt x="60" y="538"/>
                    <a:pt x="60" y="538"/>
                  </a:cubicBezTo>
                  <a:cubicBezTo>
                    <a:pt x="58" y="540"/>
                    <a:pt x="58" y="540"/>
                    <a:pt x="58" y="540"/>
                  </a:cubicBezTo>
                  <a:cubicBezTo>
                    <a:pt x="55" y="542"/>
                    <a:pt x="55" y="542"/>
                    <a:pt x="55" y="542"/>
                  </a:cubicBezTo>
                  <a:cubicBezTo>
                    <a:pt x="53" y="543"/>
                    <a:pt x="53" y="543"/>
                    <a:pt x="53" y="543"/>
                  </a:cubicBezTo>
                  <a:cubicBezTo>
                    <a:pt x="52" y="541"/>
                    <a:pt x="52" y="541"/>
                    <a:pt x="52" y="541"/>
                  </a:cubicBezTo>
                  <a:cubicBezTo>
                    <a:pt x="52" y="541"/>
                    <a:pt x="52" y="541"/>
                    <a:pt x="52" y="541"/>
                  </a:cubicBezTo>
                  <a:cubicBezTo>
                    <a:pt x="53" y="540"/>
                    <a:pt x="53" y="540"/>
                    <a:pt x="53" y="540"/>
                  </a:cubicBezTo>
                  <a:cubicBezTo>
                    <a:pt x="52" y="540"/>
                    <a:pt x="52" y="540"/>
                    <a:pt x="52" y="540"/>
                  </a:cubicBezTo>
                  <a:cubicBezTo>
                    <a:pt x="50" y="541"/>
                    <a:pt x="50" y="541"/>
                    <a:pt x="50" y="541"/>
                  </a:cubicBezTo>
                  <a:cubicBezTo>
                    <a:pt x="49" y="540"/>
                    <a:pt x="49" y="540"/>
                    <a:pt x="49" y="540"/>
                  </a:cubicBezTo>
                  <a:cubicBezTo>
                    <a:pt x="49" y="539"/>
                    <a:pt x="49" y="539"/>
                    <a:pt x="49" y="539"/>
                  </a:cubicBezTo>
                  <a:cubicBezTo>
                    <a:pt x="51" y="538"/>
                    <a:pt x="51" y="538"/>
                    <a:pt x="51" y="538"/>
                  </a:cubicBezTo>
                  <a:cubicBezTo>
                    <a:pt x="53" y="537"/>
                    <a:pt x="53" y="537"/>
                    <a:pt x="53" y="537"/>
                  </a:cubicBezTo>
                  <a:cubicBezTo>
                    <a:pt x="54" y="537"/>
                    <a:pt x="54" y="537"/>
                    <a:pt x="54" y="537"/>
                  </a:cubicBezTo>
                  <a:cubicBezTo>
                    <a:pt x="55" y="537"/>
                    <a:pt x="55" y="537"/>
                    <a:pt x="55" y="537"/>
                  </a:cubicBezTo>
                  <a:cubicBezTo>
                    <a:pt x="55" y="536"/>
                    <a:pt x="55" y="536"/>
                    <a:pt x="55" y="536"/>
                  </a:cubicBezTo>
                  <a:cubicBezTo>
                    <a:pt x="54" y="535"/>
                    <a:pt x="54" y="535"/>
                    <a:pt x="54" y="535"/>
                  </a:cubicBezTo>
                  <a:cubicBezTo>
                    <a:pt x="54" y="534"/>
                    <a:pt x="54" y="534"/>
                    <a:pt x="54" y="534"/>
                  </a:cubicBezTo>
                  <a:cubicBezTo>
                    <a:pt x="55" y="534"/>
                    <a:pt x="55" y="534"/>
                    <a:pt x="55" y="534"/>
                  </a:cubicBezTo>
                  <a:cubicBezTo>
                    <a:pt x="54" y="533"/>
                    <a:pt x="54" y="533"/>
                    <a:pt x="54" y="533"/>
                  </a:cubicBezTo>
                  <a:cubicBezTo>
                    <a:pt x="53" y="534"/>
                    <a:pt x="53" y="534"/>
                    <a:pt x="53" y="534"/>
                  </a:cubicBezTo>
                  <a:cubicBezTo>
                    <a:pt x="52" y="534"/>
                    <a:pt x="52" y="534"/>
                    <a:pt x="52" y="534"/>
                  </a:cubicBezTo>
                  <a:cubicBezTo>
                    <a:pt x="51" y="532"/>
                    <a:pt x="51" y="532"/>
                    <a:pt x="51" y="532"/>
                  </a:cubicBezTo>
                  <a:cubicBezTo>
                    <a:pt x="51" y="529"/>
                    <a:pt x="51" y="529"/>
                    <a:pt x="51" y="529"/>
                  </a:cubicBezTo>
                  <a:cubicBezTo>
                    <a:pt x="50" y="527"/>
                    <a:pt x="50" y="527"/>
                    <a:pt x="50" y="527"/>
                  </a:cubicBezTo>
                  <a:cubicBezTo>
                    <a:pt x="50" y="526"/>
                    <a:pt x="50" y="526"/>
                    <a:pt x="50" y="526"/>
                  </a:cubicBezTo>
                  <a:cubicBezTo>
                    <a:pt x="51" y="525"/>
                    <a:pt x="51" y="525"/>
                    <a:pt x="51" y="525"/>
                  </a:cubicBezTo>
                  <a:cubicBezTo>
                    <a:pt x="53" y="525"/>
                    <a:pt x="53" y="525"/>
                    <a:pt x="53" y="525"/>
                  </a:cubicBezTo>
                  <a:cubicBezTo>
                    <a:pt x="55" y="526"/>
                    <a:pt x="55" y="526"/>
                    <a:pt x="55" y="526"/>
                  </a:cubicBezTo>
                  <a:cubicBezTo>
                    <a:pt x="57" y="525"/>
                    <a:pt x="57" y="525"/>
                    <a:pt x="57" y="525"/>
                  </a:cubicBezTo>
                  <a:cubicBezTo>
                    <a:pt x="59" y="526"/>
                    <a:pt x="59" y="526"/>
                    <a:pt x="59" y="526"/>
                  </a:cubicBezTo>
                  <a:cubicBezTo>
                    <a:pt x="58" y="525"/>
                    <a:pt x="58" y="525"/>
                    <a:pt x="58" y="525"/>
                  </a:cubicBezTo>
                  <a:cubicBezTo>
                    <a:pt x="57" y="525"/>
                    <a:pt x="57" y="525"/>
                    <a:pt x="57" y="525"/>
                  </a:cubicBezTo>
                  <a:cubicBezTo>
                    <a:pt x="55" y="525"/>
                    <a:pt x="55" y="525"/>
                    <a:pt x="55" y="525"/>
                  </a:cubicBezTo>
                  <a:cubicBezTo>
                    <a:pt x="54" y="524"/>
                    <a:pt x="54" y="524"/>
                    <a:pt x="54" y="524"/>
                  </a:cubicBezTo>
                  <a:cubicBezTo>
                    <a:pt x="52" y="523"/>
                    <a:pt x="52" y="523"/>
                    <a:pt x="52" y="523"/>
                  </a:cubicBezTo>
                  <a:cubicBezTo>
                    <a:pt x="52" y="522"/>
                    <a:pt x="52" y="522"/>
                    <a:pt x="52" y="522"/>
                  </a:cubicBezTo>
                  <a:cubicBezTo>
                    <a:pt x="53" y="520"/>
                    <a:pt x="53" y="520"/>
                    <a:pt x="53" y="520"/>
                  </a:cubicBezTo>
                  <a:cubicBezTo>
                    <a:pt x="54" y="520"/>
                    <a:pt x="54" y="520"/>
                    <a:pt x="54" y="520"/>
                  </a:cubicBezTo>
                  <a:cubicBezTo>
                    <a:pt x="55" y="518"/>
                    <a:pt x="55" y="518"/>
                    <a:pt x="55" y="518"/>
                  </a:cubicBezTo>
                  <a:cubicBezTo>
                    <a:pt x="55" y="516"/>
                    <a:pt x="55" y="516"/>
                    <a:pt x="55" y="516"/>
                  </a:cubicBezTo>
                  <a:cubicBezTo>
                    <a:pt x="54" y="516"/>
                    <a:pt x="54" y="516"/>
                    <a:pt x="54" y="516"/>
                  </a:cubicBezTo>
                  <a:cubicBezTo>
                    <a:pt x="53" y="518"/>
                    <a:pt x="53" y="518"/>
                    <a:pt x="53" y="518"/>
                  </a:cubicBezTo>
                  <a:cubicBezTo>
                    <a:pt x="51" y="519"/>
                    <a:pt x="51" y="519"/>
                    <a:pt x="51" y="519"/>
                  </a:cubicBezTo>
                  <a:cubicBezTo>
                    <a:pt x="49" y="520"/>
                    <a:pt x="49" y="520"/>
                    <a:pt x="49" y="520"/>
                  </a:cubicBezTo>
                  <a:cubicBezTo>
                    <a:pt x="47" y="522"/>
                    <a:pt x="47" y="522"/>
                    <a:pt x="47" y="522"/>
                  </a:cubicBezTo>
                  <a:cubicBezTo>
                    <a:pt x="47" y="523"/>
                    <a:pt x="47" y="523"/>
                    <a:pt x="47" y="523"/>
                  </a:cubicBezTo>
                  <a:cubicBezTo>
                    <a:pt x="46" y="523"/>
                    <a:pt x="46" y="523"/>
                    <a:pt x="46" y="523"/>
                  </a:cubicBezTo>
                  <a:cubicBezTo>
                    <a:pt x="45" y="520"/>
                    <a:pt x="45" y="520"/>
                    <a:pt x="45" y="520"/>
                  </a:cubicBezTo>
                  <a:cubicBezTo>
                    <a:pt x="44" y="518"/>
                    <a:pt x="44" y="518"/>
                    <a:pt x="44" y="518"/>
                  </a:cubicBezTo>
                  <a:cubicBezTo>
                    <a:pt x="44" y="513"/>
                    <a:pt x="44" y="513"/>
                    <a:pt x="44" y="513"/>
                  </a:cubicBezTo>
                  <a:cubicBezTo>
                    <a:pt x="45" y="510"/>
                    <a:pt x="45" y="510"/>
                    <a:pt x="45" y="510"/>
                  </a:cubicBezTo>
                  <a:cubicBezTo>
                    <a:pt x="45" y="509"/>
                    <a:pt x="45" y="509"/>
                    <a:pt x="45" y="509"/>
                  </a:cubicBezTo>
                  <a:cubicBezTo>
                    <a:pt x="43" y="509"/>
                    <a:pt x="43" y="509"/>
                    <a:pt x="43" y="509"/>
                  </a:cubicBezTo>
                  <a:cubicBezTo>
                    <a:pt x="43" y="506"/>
                    <a:pt x="43" y="506"/>
                    <a:pt x="43" y="506"/>
                  </a:cubicBezTo>
                  <a:cubicBezTo>
                    <a:pt x="44" y="506"/>
                    <a:pt x="44" y="506"/>
                    <a:pt x="44" y="506"/>
                  </a:cubicBezTo>
                  <a:cubicBezTo>
                    <a:pt x="45" y="506"/>
                    <a:pt x="45" y="506"/>
                    <a:pt x="45" y="506"/>
                  </a:cubicBezTo>
                  <a:cubicBezTo>
                    <a:pt x="46" y="507"/>
                    <a:pt x="46" y="507"/>
                    <a:pt x="46" y="507"/>
                  </a:cubicBezTo>
                  <a:cubicBezTo>
                    <a:pt x="46" y="505"/>
                    <a:pt x="46" y="505"/>
                    <a:pt x="46" y="505"/>
                  </a:cubicBezTo>
                  <a:cubicBezTo>
                    <a:pt x="48" y="503"/>
                    <a:pt x="48" y="503"/>
                    <a:pt x="48" y="503"/>
                  </a:cubicBezTo>
                  <a:cubicBezTo>
                    <a:pt x="48" y="501"/>
                    <a:pt x="48" y="501"/>
                    <a:pt x="48" y="501"/>
                  </a:cubicBezTo>
                  <a:cubicBezTo>
                    <a:pt x="50" y="501"/>
                    <a:pt x="50" y="501"/>
                    <a:pt x="50" y="501"/>
                  </a:cubicBezTo>
                  <a:cubicBezTo>
                    <a:pt x="52" y="501"/>
                    <a:pt x="52" y="501"/>
                    <a:pt x="52" y="501"/>
                  </a:cubicBezTo>
                  <a:cubicBezTo>
                    <a:pt x="53" y="500"/>
                    <a:pt x="53" y="500"/>
                    <a:pt x="53" y="500"/>
                  </a:cubicBezTo>
                  <a:cubicBezTo>
                    <a:pt x="52" y="500"/>
                    <a:pt x="52" y="500"/>
                    <a:pt x="52" y="500"/>
                  </a:cubicBezTo>
                  <a:cubicBezTo>
                    <a:pt x="51" y="500"/>
                    <a:pt x="51" y="500"/>
                    <a:pt x="51" y="500"/>
                  </a:cubicBezTo>
                  <a:cubicBezTo>
                    <a:pt x="54" y="497"/>
                    <a:pt x="54" y="497"/>
                    <a:pt x="54" y="497"/>
                  </a:cubicBezTo>
                  <a:cubicBezTo>
                    <a:pt x="55" y="495"/>
                    <a:pt x="55" y="495"/>
                    <a:pt x="55" y="495"/>
                  </a:cubicBezTo>
                  <a:cubicBezTo>
                    <a:pt x="57" y="494"/>
                    <a:pt x="57" y="494"/>
                    <a:pt x="57" y="494"/>
                  </a:cubicBezTo>
                  <a:cubicBezTo>
                    <a:pt x="57" y="493"/>
                    <a:pt x="57" y="493"/>
                    <a:pt x="57" y="493"/>
                  </a:cubicBezTo>
                  <a:cubicBezTo>
                    <a:pt x="56" y="493"/>
                    <a:pt x="56" y="493"/>
                    <a:pt x="56" y="493"/>
                  </a:cubicBezTo>
                  <a:cubicBezTo>
                    <a:pt x="56" y="492"/>
                    <a:pt x="56" y="492"/>
                    <a:pt x="56" y="492"/>
                  </a:cubicBezTo>
                  <a:cubicBezTo>
                    <a:pt x="54" y="494"/>
                    <a:pt x="54" y="494"/>
                    <a:pt x="54" y="494"/>
                  </a:cubicBezTo>
                  <a:cubicBezTo>
                    <a:pt x="53" y="496"/>
                    <a:pt x="53" y="496"/>
                    <a:pt x="53" y="496"/>
                  </a:cubicBezTo>
                  <a:cubicBezTo>
                    <a:pt x="50" y="499"/>
                    <a:pt x="50" y="499"/>
                    <a:pt x="50" y="499"/>
                  </a:cubicBezTo>
                  <a:cubicBezTo>
                    <a:pt x="50" y="499"/>
                    <a:pt x="50" y="499"/>
                    <a:pt x="50" y="499"/>
                  </a:cubicBezTo>
                  <a:cubicBezTo>
                    <a:pt x="50" y="498"/>
                    <a:pt x="50" y="498"/>
                    <a:pt x="50" y="498"/>
                  </a:cubicBezTo>
                  <a:cubicBezTo>
                    <a:pt x="52" y="495"/>
                    <a:pt x="52" y="495"/>
                    <a:pt x="52" y="495"/>
                  </a:cubicBezTo>
                  <a:cubicBezTo>
                    <a:pt x="52" y="492"/>
                    <a:pt x="52" y="492"/>
                    <a:pt x="52" y="492"/>
                  </a:cubicBezTo>
                  <a:cubicBezTo>
                    <a:pt x="55" y="488"/>
                    <a:pt x="55" y="488"/>
                    <a:pt x="55" y="488"/>
                  </a:cubicBezTo>
                  <a:cubicBezTo>
                    <a:pt x="55" y="486"/>
                    <a:pt x="55" y="486"/>
                    <a:pt x="55" y="486"/>
                  </a:cubicBezTo>
                  <a:cubicBezTo>
                    <a:pt x="55" y="486"/>
                    <a:pt x="55" y="486"/>
                    <a:pt x="55" y="486"/>
                  </a:cubicBezTo>
                  <a:cubicBezTo>
                    <a:pt x="55" y="485"/>
                    <a:pt x="55" y="485"/>
                    <a:pt x="55" y="485"/>
                  </a:cubicBezTo>
                  <a:cubicBezTo>
                    <a:pt x="55" y="484"/>
                    <a:pt x="55" y="484"/>
                    <a:pt x="55" y="484"/>
                  </a:cubicBezTo>
                  <a:cubicBezTo>
                    <a:pt x="56" y="484"/>
                    <a:pt x="56" y="484"/>
                    <a:pt x="56" y="484"/>
                  </a:cubicBezTo>
                  <a:cubicBezTo>
                    <a:pt x="55" y="483"/>
                    <a:pt x="55" y="483"/>
                    <a:pt x="55" y="483"/>
                  </a:cubicBezTo>
                  <a:cubicBezTo>
                    <a:pt x="56" y="482"/>
                    <a:pt x="56" y="482"/>
                    <a:pt x="56" y="482"/>
                  </a:cubicBezTo>
                  <a:cubicBezTo>
                    <a:pt x="55" y="481"/>
                    <a:pt x="55" y="481"/>
                    <a:pt x="55" y="481"/>
                  </a:cubicBezTo>
                  <a:cubicBezTo>
                    <a:pt x="55" y="481"/>
                    <a:pt x="55" y="481"/>
                    <a:pt x="55" y="481"/>
                  </a:cubicBezTo>
                  <a:cubicBezTo>
                    <a:pt x="54" y="479"/>
                    <a:pt x="54" y="479"/>
                    <a:pt x="54" y="479"/>
                  </a:cubicBezTo>
                  <a:cubicBezTo>
                    <a:pt x="54" y="477"/>
                    <a:pt x="54" y="477"/>
                    <a:pt x="54" y="477"/>
                  </a:cubicBezTo>
                  <a:cubicBezTo>
                    <a:pt x="52" y="476"/>
                    <a:pt x="52" y="476"/>
                    <a:pt x="52" y="476"/>
                  </a:cubicBezTo>
                  <a:cubicBezTo>
                    <a:pt x="51" y="475"/>
                    <a:pt x="51" y="475"/>
                    <a:pt x="51" y="475"/>
                  </a:cubicBezTo>
                  <a:cubicBezTo>
                    <a:pt x="50" y="474"/>
                    <a:pt x="50" y="474"/>
                    <a:pt x="50" y="474"/>
                  </a:cubicBezTo>
                  <a:cubicBezTo>
                    <a:pt x="49" y="472"/>
                    <a:pt x="49" y="472"/>
                    <a:pt x="49" y="472"/>
                  </a:cubicBezTo>
                  <a:cubicBezTo>
                    <a:pt x="47" y="471"/>
                    <a:pt x="47" y="471"/>
                    <a:pt x="47" y="471"/>
                  </a:cubicBezTo>
                  <a:cubicBezTo>
                    <a:pt x="46" y="471"/>
                    <a:pt x="46" y="471"/>
                    <a:pt x="46" y="471"/>
                  </a:cubicBezTo>
                  <a:cubicBezTo>
                    <a:pt x="46" y="471"/>
                    <a:pt x="46" y="471"/>
                    <a:pt x="46" y="471"/>
                  </a:cubicBezTo>
                  <a:cubicBezTo>
                    <a:pt x="46" y="470"/>
                    <a:pt x="46" y="470"/>
                    <a:pt x="46" y="470"/>
                  </a:cubicBezTo>
                  <a:cubicBezTo>
                    <a:pt x="46" y="469"/>
                    <a:pt x="46" y="469"/>
                    <a:pt x="46" y="469"/>
                  </a:cubicBezTo>
                  <a:cubicBezTo>
                    <a:pt x="45" y="468"/>
                    <a:pt x="45" y="468"/>
                    <a:pt x="45" y="468"/>
                  </a:cubicBezTo>
                  <a:cubicBezTo>
                    <a:pt x="45" y="467"/>
                    <a:pt x="45" y="467"/>
                    <a:pt x="45" y="467"/>
                  </a:cubicBezTo>
                  <a:cubicBezTo>
                    <a:pt x="46" y="466"/>
                    <a:pt x="46" y="466"/>
                    <a:pt x="46" y="466"/>
                  </a:cubicBezTo>
                  <a:cubicBezTo>
                    <a:pt x="47" y="466"/>
                    <a:pt x="47" y="466"/>
                    <a:pt x="47" y="466"/>
                  </a:cubicBezTo>
                  <a:cubicBezTo>
                    <a:pt x="46" y="465"/>
                    <a:pt x="46" y="465"/>
                    <a:pt x="46" y="465"/>
                  </a:cubicBezTo>
                  <a:cubicBezTo>
                    <a:pt x="45" y="464"/>
                    <a:pt x="45" y="464"/>
                    <a:pt x="45" y="464"/>
                  </a:cubicBezTo>
                  <a:cubicBezTo>
                    <a:pt x="44" y="464"/>
                    <a:pt x="44" y="464"/>
                    <a:pt x="44" y="464"/>
                  </a:cubicBezTo>
                  <a:cubicBezTo>
                    <a:pt x="44" y="463"/>
                    <a:pt x="44" y="463"/>
                    <a:pt x="44" y="463"/>
                  </a:cubicBezTo>
                  <a:cubicBezTo>
                    <a:pt x="46" y="462"/>
                    <a:pt x="46" y="462"/>
                    <a:pt x="46" y="462"/>
                  </a:cubicBezTo>
                  <a:cubicBezTo>
                    <a:pt x="46" y="456"/>
                    <a:pt x="46" y="456"/>
                    <a:pt x="46" y="456"/>
                  </a:cubicBezTo>
                  <a:cubicBezTo>
                    <a:pt x="46" y="450"/>
                    <a:pt x="46" y="450"/>
                    <a:pt x="46" y="450"/>
                  </a:cubicBezTo>
                  <a:cubicBezTo>
                    <a:pt x="46" y="445"/>
                    <a:pt x="46" y="445"/>
                    <a:pt x="46" y="445"/>
                  </a:cubicBezTo>
                  <a:cubicBezTo>
                    <a:pt x="46" y="443"/>
                    <a:pt x="46" y="443"/>
                    <a:pt x="46" y="443"/>
                  </a:cubicBezTo>
                  <a:cubicBezTo>
                    <a:pt x="46" y="442"/>
                    <a:pt x="46" y="442"/>
                    <a:pt x="46" y="442"/>
                  </a:cubicBezTo>
                  <a:cubicBezTo>
                    <a:pt x="46" y="440"/>
                    <a:pt x="46" y="440"/>
                    <a:pt x="46" y="440"/>
                  </a:cubicBezTo>
                  <a:cubicBezTo>
                    <a:pt x="46" y="438"/>
                    <a:pt x="46" y="438"/>
                    <a:pt x="46" y="438"/>
                  </a:cubicBezTo>
                  <a:cubicBezTo>
                    <a:pt x="45" y="437"/>
                    <a:pt x="45" y="437"/>
                    <a:pt x="45" y="437"/>
                  </a:cubicBezTo>
                  <a:cubicBezTo>
                    <a:pt x="45" y="434"/>
                    <a:pt x="45" y="434"/>
                    <a:pt x="45" y="434"/>
                  </a:cubicBezTo>
                  <a:cubicBezTo>
                    <a:pt x="43" y="432"/>
                    <a:pt x="43" y="432"/>
                    <a:pt x="43" y="432"/>
                  </a:cubicBezTo>
                  <a:cubicBezTo>
                    <a:pt x="42" y="428"/>
                    <a:pt x="42" y="428"/>
                    <a:pt x="42" y="428"/>
                  </a:cubicBezTo>
                  <a:cubicBezTo>
                    <a:pt x="43" y="427"/>
                    <a:pt x="43" y="427"/>
                    <a:pt x="43" y="427"/>
                  </a:cubicBezTo>
                  <a:cubicBezTo>
                    <a:pt x="41" y="422"/>
                    <a:pt x="41" y="422"/>
                    <a:pt x="41" y="422"/>
                  </a:cubicBezTo>
                  <a:cubicBezTo>
                    <a:pt x="41" y="421"/>
                    <a:pt x="41" y="421"/>
                    <a:pt x="41" y="421"/>
                  </a:cubicBezTo>
                  <a:cubicBezTo>
                    <a:pt x="43" y="418"/>
                    <a:pt x="43" y="418"/>
                    <a:pt x="43" y="418"/>
                  </a:cubicBezTo>
                  <a:cubicBezTo>
                    <a:pt x="42" y="417"/>
                    <a:pt x="42" y="417"/>
                    <a:pt x="42" y="417"/>
                  </a:cubicBezTo>
                  <a:cubicBezTo>
                    <a:pt x="42" y="415"/>
                    <a:pt x="42" y="415"/>
                    <a:pt x="42" y="415"/>
                  </a:cubicBezTo>
                  <a:cubicBezTo>
                    <a:pt x="40" y="414"/>
                    <a:pt x="40" y="414"/>
                    <a:pt x="40" y="414"/>
                  </a:cubicBezTo>
                  <a:cubicBezTo>
                    <a:pt x="38" y="414"/>
                    <a:pt x="38" y="414"/>
                    <a:pt x="38" y="414"/>
                  </a:cubicBezTo>
                  <a:cubicBezTo>
                    <a:pt x="35" y="415"/>
                    <a:pt x="35" y="415"/>
                    <a:pt x="35" y="415"/>
                  </a:cubicBezTo>
                  <a:cubicBezTo>
                    <a:pt x="34" y="415"/>
                    <a:pt x="34" y="415"/>
                    <a:pt x="34" y="415"/>
                  </a:cubicBezTo>
                  <a:cubicBezTo>
                    <a:pt x="31" y="416"/>
                    <a:pt x="31" y="416"/>
                    <a:pt x="31" y="416"/>
                  </a:cubicBezTo>
                  <a:cubicBezTo>
                    <a:pt x="29" y="418"/>
                    <a:pt x="29" y="418"/>
                    <a:pt x="29" y="418"/>
                  </a:cubicBezTo>
                  <a:cubicBezTo>
                    <a:pt x="26" y="422"/>
                    <a:pt x="26" y="422"/>
                    <a:pt x="26" y="422"/>
                  </a:cubicBezTo>
                  <a:cubicBezTo>
                    <a:pt x="24" y="423"/>
                    <a:pt x="24" y="423"/>
                    <a:pt x="24" y="423"/>
                  </a:cubicBezTo>
                  <a:cubicBezTo>
                    <a:pt x="21" y="423"/>
                    <a:pt x="21" y="423"/>
                    <a:pt x="21" y="423"/>
                  </a:cubicBezTo>
                  <a:cubicBezTo>
                    <a:pt x="18" y="424"/>
                    <a:pt x="18" y="424"/>
                    <a:pt x="18" y="424"/>
                  </a:cubicBezTo>
                  <a:cubicBezTo>
                    <a:pt x="17" y="424"/>
                    <a:pt x="17" y="424"/>
                    <a:pt x="17" y="424"/>
                  </a:cubicBezTo>
                  <a:cubicBezTo>
                    <a:pt x="17" y="423"/>
                    <a:pt x="17" y="423"/>
                    <a:pt x="17" y="423"/>
                  </a:cubicBezTo>
                  <a:cubicBezTo>
                    <a:pt x="19" y="420"/>
                    <a:pt x="19" y="420"/>
                    <a:pt x="19" y="420"/>
                  </a:cubicBezTo>
                  <a:cubicBezTo>
                    <a:pt x="18" y="418"/>
                    <a:pt x="18" y="418"/>
                    <a:pt x="18" y="418"/>
                  </a:cubicBezTo>
                  <a:cubicBezTo>
                    <a:pt x="16" y="408"/>
                    <a:pt x="16" y="408"/>
                    <a:pt x="16" y="408"/>
                  </a:cubicBezTo>
                  <a:cubicBezTo>
                    <a:pt x="14" y="403"/>
                    <a:pt x="14" y="403"/>
                    <a:pt x="14" y="403"/>
                  </a:cubicBezTo>
                  <a:cubicBezTo>
                    <a:pt x="13" y="401"/>
                    <a:pt x="13" y="401"/>
                    <a:pt x="13" y="401"/>
                  </a:cubicBezTo>
                  <a:cubicBezTo>
                    <a:pt x="15" y="397"/>
                    <a:pt x="15" y="397"/>
                    <a:pt x="15" y="397"/>
                  </a:cubicBezTo>
                  <a:cubicBezTo>
                    <a:pt x="11" y="397"/>
                    <a:pt x="11" y="397"/>
                    <a:pt x="11" y="397"/>
                  </a:cubicBezTo>
                  <a:cubicBezTo>
                    <a:pt x="7" y="399"/>
                    <a:pt x="7" y="399"/>
                    <a:pt x="7" y="399"/>
                  </a:cubicBezTo>
                  <a:cubicBezTo>
                    <a:pt x="6" y="398"/>
                    <a:pt x="6" y="398"/>
                    <a:pt x="6" y="398"/>
                  </a:cubicBezTo>
                  <a:cubicBezTo>
                    <a:pt x="0" y="398"/>
                    <a:pt x="0" y="398"/>
                    <a:pt x="0" y="398"/>
                  </a:cubicBezTo>
                  <a:cubicBezTo>
                    <a:pt x="102" y="212"/>
                    <a:pt x="102" y="212"/>
                    <a:pt x="102" y="212"/>
                  </a:cubicBezTo>
                  <a:cubicBezTo>
                    <a:pt x="102" y="213"/>
                    <a:pt x="102" y="213"/>
                    <a:pt x="102" y="213"/>
                  </a:cubicBezTo>
                  <a:cubicBezTo>
                    <a:pt x="103" y="213"/>
                    <a:pt x="103" y="213"/>
                    <a:pt x="103" y="213"/>
                  </a:cubicBezTo>
                  <a:cubicBezTo>
                    <a:pt x="108" y="217"/>
                    <a:pt x="108" y="217"/>
                    <a:pt x="108" y="217"/>
                  </a:cubicBezTo>
                  <a:cubicBezTo>
                    <a:pt x="110" y="217"/>
                    <a:pt x="110" y="217"/>
                    <a:pt x="110" y="217"/>
                  </a:cubicBezTo>
                  <a:cubicBezTo>
                    <a:pt x="111" y="218"/>
                    <a:pt x="111" y="218"/>
                    <a:pt x="111" y="218"/>
                  </a:cubicBezTo>
                  <a:cubicBezTo>
                    <a:pt x="112" y="219"/>
                    <a:pt x="112" y="219"/>
                    <a:pt x="112" y="219"/>
                  </a:cubicBezTo>
                  <a:cubicBezTo>
                    <a:pt x="112" y="219"/>
                    <a:pt x="112" y="219"/>
                    <a:pt x="112" y="219"/>
                  </a:cubicBezTo>
                  <a:cubicBezTo>
                    <a:pt x="114" y="221"/>
                    <a:pt x="114" y="221"/>
                    <a:pt x="114" y="221"/>
                  </a:cubicBezTo>
                  <a:cubicBezTo>
                    <a:pt x="114" y="222"/>
                    <a:pt x="114" y="222"/>
                    <a:pt x="114" y="222"/>
                  </a:cubicBezTo>
                  <a:cubicBezTo>
                    <a:pt x="116" y="224"/>
                    <a:pt x="116" y="224"/>
                    <a:pt x="116" y="224"/>
                  </a:cubicBezTo>
                  <a:cubicBezTo>
                    <a:pt x="116" y="225"/>
                    <a:pt x="116" y="225"/>
                    <a:pt x="116" y="225"/>
                  </a:cubicBezTo>
                  <a:cubicBezTo>
                    <a:pt x="116" y="226"/>
                    <a:pt x="116" y="226"/>
                    <a:pt x="116" y="226"/>
                  </a:cubicBezTo>
                  <a:cubicBezTo>
                    <a:pt x="115" y="228"/>
                    <a:pt x="115" y="228"/>
                    <a:pt x="115" y="228"/>
                  </a:cubicBezTo>
                  <a:cubicBezTo>
                    <a:pt x="116" y="230"/>
                    <a:pt x="116" y="230"/>
                    <a:pt x="116" y="230"/>
                  </a:cubicBezTo>
                  <a:cubicBezTo>
                    <a:pt x="117" y="230"/>
                    <a:pt x="117" y="230"/>
                    <a:pt x="117" y="230"/>
                  </a:cubicBezTo>
                  <a:cubicBezTo>
                    <a:pt x="117" y="229"/>
                    <a:pt x="117" y="229"/>
                    <a:pt x="117" y="229"/>
                  </a:cubicBezTo>
                  <a:cubicBezTo>
                    <a:pt x="118" y="230"/>
                    <a:pt x="118" y="230"/>
                    <a:pt x="118" y="230"/>
                  </a:cubicBezTo>
                  <a:cubicBezTo>
                    <a:pt x="118" y="232"/>
                    <a:pt x="118" y="232"/>
                    <a:pt x="118" y="232"/>
                  </a:cubicBezTo>
                  <a:cubicBezTo>
                    <a:pt x="119" y="235"/>
                    <a:pt x="119" y="235"/>
                    <a:pt x="119" y="235"/>
                  </a:cubicBezTo>
                  <a:cubicBezTo>
                    <a:pt x="121" y="238"/>
                    <a:pt x="121" y="238"/>
                    <a:pt x="121" y="238"/>
                  </a:cubicBezTo>
                  <a:cubicBezTo>
                    <a:pt x="123" y="239"/>
                    <a:pt x="123" y="239"/>
                    <a:pt x="123" y="239"/>
                  </a:cubicBezTo>
                  <a:cubicBezTo>
                    <a:pt x="124" y="239"/>
                    <a:pt x="124" y="239"/>
                    <a:pt x="124" y="239"/>
                  </a:cubicBezTo>
                  <a:cubicBezTo>
                    <a:pt x="125" y="239"/>
                    <a:pt x="125" y="239"/>
                    <a:pt x="125" y="239"/>
                  </a:cubicBezTo>
                  <a:cubicBezTo>
                    <a:pt x="125" y="241"/>
                    <a:pt x="125" y="241"/>
                    <a:pt x="125" y="241"/>
                  </a:cubicBezTo>
                  <a:cubicBezTo>
                    <a:pt x="126" y="241"/>
                    <a:pt x="126" y="241"/>
                    <a:pt x="126" y="241"/>
                  </a:cubicBezTo>
                  <a:cubicBezTo>
                    <a:pt x="127" y="241"/>
                    <a:pt x="127" y="241"/>
                    <a:pt x="127" y="241"/>
                  </a:cubicBezTo>
                  <a:cubicBezTo>
                    <a:pt x="128" y="244"/>
                    <a:pt x="128" y="244"/>
                    <a:pt x="128" y="244"/>
                  </a:cubicBezTo>
                  <a:cubicBezTo>
                    <a:pt x="129" y="246"/>
                    <a:pt x="129" y="246"/>
                    <a:pt x="129" y="246"/>
                  </a:cubicBezTo>
                  <a:cubicBezTo>
                    <a:pt x="130" y="247"/>
                    <a:pt x="130" y="247"/>
                    <a:pt x="130" y="247"/>
                  </a:cubicBezTo>
                  <a:cubicBezTo>
                    <a:pt x="130" y="248"/>
                    <a:pt x="130" y="248"/>
                    <a:pt x="130" y="248"/>
                  </a:cubicBezTo>
                  <a:cubicBezTo>
                    <a:pt x="132" y="248"/>
                    <a:pt x="132" y="248"/>
                    <a:pt x="132" y="248"/>
                  </a:cubicBezTo>
                  <a:cubicBezTo>
                    <a:pt x="134" y="251"/>
                    <a:pt x="134" y="251"/>
                    <a:pt x="134" y="251"/>
                  </a:cubicBezTo>
                  <a:cubicBezTo>
                    <a:pt x="134" y="252"/>
                    <a:pt x="134" y="252"/>
                    <a:pt x="134" y="252"/>
                  </a:cubicBezTo>
                  <a:cubicBezTo>
                    <a:pt x="134" y="252"/>
                    <a:pt x="134" y="252"/>
                    <a:pt x="134" y="252"/>
                  </a:cubicBezTo>
                  <a:cubicBezTo>
                    <a:pt x="134" y="254"/>
                    <a:pt x="134" y="254"/>
                    <a:pt x="134" y="254"/>
                  </a:cubicBezTo>
                  <a:cubicBezTo>
                    <a:pt x="132" y="256"/>
                    <a:pt x="132" y="256"/>
                    <a:pt x="132" y="256"/>
                  </a:cubicBezTo>
                  <a:cubicBezTo>
                    <a:pt x="131" y="257"/>
                    <a:pt x="131" y="257"/>
                    <a:pt x="131" y="257"/>
                  </a:cubicBezTo>
                  <a:cubicBezTo>
                    <a:pt x="135" y="254"/>
                    <a:pt x="135" y="254"/>
                    <a:pt x="135" y="254"/>
                  </a:cubicBezTo>
                  <a:cubicBezTo>
                    <a:pt x="136" y="253"/>
                    <a:pt x="136" y="253"/>
                    <a:pt x="136" y="253"/>
                  </a:cubicBezTo>
                  <a:cubicBezTo>
                    <a:pt x="137" y="254"/>
                    <a:pt x="137" y="254"/>
                    <a:pt x="137" y="254"/>
                  </a:cubicBezTo>
                  <a:cubicBezTo>
                    <a:pt x="138" y="251"/>
                    <a:pt x="138" y="251"/>
                    <a:pt x="138" y="251"/>
                  </a:cubicBezTo>
                  <a:cubicBezTo>
                    <a:pt x="137" y="246"/>
                    <a:pt x="137" y="246"/>
                    <a:pt x="137" y="246"/>
                  </a:cubicBezTo>
                  <a:cubicBezTo>
                    <a:pt x="138" y="244"/>
                    <a:pt x="138" y="244"/>
                    <a:pt x="138" y="244"/>
                  </a:cubicBezTo>
                  <a:cubicBezTo>
                    <a:pt x="138" y="242"/>
                    <a:pt x="138" y="242"/>
                    <a:pt x="138" y="242"/>
                  </a:cubicBezTo>
                  <a:cubicBezTo>
                    <a:pt x="141" y="241"/>
                    <a:pt x="141" y="241"/>
                    <a:pt x="141" y="241"/>
                  </a:cubicBezTo>
                  <a:cubicBezTo>
                    <a:pt x="144" y="240"/>
                    <a:pt x="144" y="240"/>
                    <a:pt x="144" y="240"/>
                  </a:cubicBezTo>
                  <a:cubicBezTo>
                    <a:pt x="145" y="238"/>
                    <a:pt x="145" y="238"/>
                    <a:pt x="145" y="238"/>
                  </a:cubicBezTo>
                  <a:cubicBezTo>
                    <a:pt x="147" y="238"/>
                    <a:pt x="147" y="238"/>
                    <a:pt x="147" y="238"/>
                  </a:cubicBezTo>
                  <a:cubicBezTo>
                    <a:pt x="148" y="237"/>
                    <a:pt x="148" y="237"/>
                    <a:pt x="148" y="237"/>
                  </a:cubicBezTo>
                  <a:cubicBezTo>
                    <a:pt x="149" y="237"/>
                    <a:pt x="149" y="237"/>
                    <a:pt x="149" y="237"/>
                  </a:cubicBezTo>
                  <a:cubicBezTo>
                    <a:pt x="150" y="236"/>
                    <a:pt x="150" y="236"/>
                    <a:pt x="150" y="236"/>
                  </a:cubicBezTo>
                  <a:cubicBezTo>
                    <a:pt x="152" y="236"/>
                    <a:pt x="152" y="236"/>
                    <a:pt x="152" y="236"/>
                  </a:cubicBezTo>
                  <a:cubicBezTo>
                    <a:pt x="152" y="236"/>
                    <a:pt x="152" y="236"/>
                    <a:pt x="152" y="236"/>
                  </a:cubicBezTo>
                  <a:cubicBezTo>
                    <a:pt x="154" y="236"/>
                    <a:pt x="154" y="236"/>
                    <a:pt x="154" y="236"/>
                  </a:cubicBezTo>
                  <a:cubicBezTo>
                    <a:pt x="155" y="237"/>
                    <a:pt x="155" y="237"/>
                    <a:pt x="155" y="237"/>
                  </a:cubicBezTo>
                  <a:cubicBezTo>
                    <a:pt x="157" y="235"/>
                    <a:pt x="157" y="235"/>
                    <a:pt x="157" y="235"/>
                  </a:cubicBezTo>
                  <a:cubicBezTo>
                    <a:pt x="158" y="233"/>
                    <a:pt x="158" y="233"/>
                    <a:pt x="158" y="233"/>
                  </a:cubicBezTo>
                  <a:cubicBezTo>
                    <a:pt x="159" y="232"/>
                    <a:pt x="159" y="232"/>
                    <a:pt x="159" y="232"/>
                  </a:cubicBezTo>
                  <a:cubicBezTo>
                    <a:pt x="161" y="233"/>
                    <a:pt x="161" y="233"/>
                    <a:pt x="161" y="233"/>
                  </a:cubicBezTo>
                  <a:cubicBezTo>
                    <a:pt x="162" y="232"/>
                    <a:pt x="162" y="232"/>
                    <a:pt x="162" y="232"/>
                  </a:cubicBezTo>
                  <a:cubicBezTo>
                    <a:pt x="161" y="231"/>
                    <a:pt x="161" y="231"/>
                    <a:pt x="161" y="231"/>
                  </a:cubicBezTo>
                  <a:cubicBezTo>
                    <a:pt x="163" y="231"/>
                    <a:pt x="163" y="231"/>
                    <a:pt x="163" y="231"/>
                  </a:cubicBezTo>
                  <a:cubicBezTo>
                    <a:pt x="163" y="232"/>
                    <a:pt x="163" y="232"/>
                    <a:pt x="163" y="232"/>
                  </a:cubicBezTo>
                  <a:cubicBezTo>
                    <a:pt x="168" y="232"/>
                    <a:pt x="168" y="232"/>
                    <a:pt x="168" y="232"/>
                  </a:cubicBezTo>
                  <a:cubicBezTo>
                    <a:pt x="173" y="231"/>
                    <a:pt x="173" y="231"/>
                    <a:pt x="173" y="231"/>
                  </a:cubicBezTo>
                  <a:cubicBezTo>
                    <a:pt x="174" y="230"/>
                    <a:pt x="174" y="230"/>
                    <a:pt x="174" y="230"/>
                  </a:cubicBezTo>
                  <a:cubicBezTo>
                    <a:pt x="175" y="230"/>
                    <a:pt x="175" y="230"/>
                    <a:pt x="175" y="230"/>
                  </a:cubicBezTo>
                  <a:cubicBezTo>
                    <a:pt x="176" y="231"/>
                    <a:pt x="176" y="231"/>
                    <a:pt x="176" y="231"/>
                  </a:cubicBezTo>
                  <a:cubicBezTo>
                    <a:pt x="177" y="230"/>
                    <a:pt x="177" y="230"/>
                    <a:pt x="177" y="230"/>
                  </a:cubicBezTo>
                  <a:cubicBezTo>
                    <a:pt x="178" y="228"/>
                    <a:pt x="178" y="228"/>
                    <a:pt x="178" y="228"/>
                  </a:cubicBezTo>
                  <a:cubicBezTo>
                    <a:pt x="180" y="227"/>
                    <a:pt x="180" y="227"/>
                    <a:pt x="180" y="227"/>
                  </a:cubicBezTo>
                  <a:cubicBezTo>
                    <a:pt x="182" y="227"/>
                    <a:pt x="182" y="227"/>
                    <a:pt x="182" y="227"/>
                  </a:cubicBezTo>
                  <a:cubicBezTo>
                    <a:pt x="183" y="228"/>
                    <a:pt x="183" y="228"/>
                    <a:pt x="183" y="228"/>
                  </a:cubicBezTo>
                  <a:cubicBezTo>
                    <a:pt x="184" y="228"/>
                    <a:pt x="184" y="228"/>
                    <a:pt x="184" y="228"/>
                  </a:cubicBezTo>
                  <a:cubicBezTo>
                    <a:pt x="184" y="229"/>
                    <a:pt x="184" y="229"/>
                    <a:pt x="184" y="229"/>
                  </a:cubicBezTo>
                  <a:cubicBezTo>
                    <a:pt x="186" y="229"/>
                    <a:pt x="186" y="229"/>
                    <a:pt x="186" y="229"/>
                  </a:cubicBezTo>
                  <a:cubicBezTo>
                    <a:pt x="186" y="227"/>
                    <a:pt x="186" y="227"/>
                    <a:pt x="186" y="227"/>
                  </a:cubicBezTo>
                  <a:cubicBezTo>
                    <a:pt x="186" y="226"/>
                    <a:pt x="186" y="226"/>
                    <a:pt x="186" y="226"/>
                  </a:cubicBezTo>
                  <a:cubicBezTo>
                    <a:pt x="188" y="227"/>
                    <a:pt x="188" y="227"/>
                    <a:pt x="188" y="227"/>
                  </a:cubicBezTo>
                  <a:cubicBezTo>
                    <a:pt x="188" y="229"/>
                    <a:pt x="188" y="229"/>
                    <a:pt x="188" y="229"/>
                  </a:cubicBezTo>
                  <a:cubicBezTo>
                    <a:pt x="188" y="230"/>
                    <a:pt x="188" y="230"/>
                    <a:pt x="188" y="230"/>
                  </a:cubicBezTo>
                  <a:cubicBezTo>
                    <a:pt x="188" y="231"/>
                    <a:pt x="188" y="231"/>
                    <a:pt x="188" y="231"/>
                  </a:cubicBezTo>
                  <a:cubicBezTo>
                    <a:pt x="187" y="231"/>
                    <a:pt x="187" y="231"/>
                    <a:pt x="187" y="231"/>
                  </a:cubicBezTo>
                  <a:cubicBezTo>
                    <a:pt x="186" y="232"/>
                    <a:pt x="186" y="232"/>
                    <a:pt x="186" y="232"/>
                  </a:cubicBezTo>
                  <a:cubicBezTo>
                    <a:pt x="183" y="233"/>
                    <a:pt x="183" y="233"/>
                    <a:pt x="183" y="233"/>
                  </a:cubicBezTo>
                  <a:cubicBezTo>
                    <a:pt x="179" y="234"/>
                    <a:pt x="179" y="234"/>
                    <a:pt x="179" y="234"/>
                  </a:cubicBezTo>
                  <a:cubicBezTo>
                    <a:pt x="178" y="236"/>
                    <a:pt x="178" y="236"/>
                    <a:pt x="178" y="236"/>
                  </a:cubicBezTo>
                  <a:cubicBezTo>
                    <a:pt x="176" y="236"/>
                    <a:pt x="176" y="236"/>
                    <a:pt x="176" y="236"/>
                  </a:cubicBezTo>
                  <a:cubicBezTo>
                    <a:pt x="174" y="236"/>
                    <a:pt x="174" y="236"/>
                    <a:pt x="174" y="236"/>
                  </a:cubicBezTo>
                  <a:cubicBezTo>
                    <a:pt x="173" y="237"/>
                    <a:pt x="173" y="237"/>
                    <a:pt x="173" y="237"/>
                  </a:cubicBezTo>
                  <a:cubicBezTo>
                    <a:pt x="172" y="237"/>
                    <a:pt x="172" y="237"/>
                    <a:pt x="172" y="237"/>
                  </a:cubicBezTo>
                  <a:cubicBezTo>
                    <a:pt x="172" y="236"/>
                    <a:pt x="172" y="236"/>
                    <a:pt x="172" y="236"/>
                  </a:cubicBezTo>
                  <a:cubicBezTo>
                    <a:pt x="169" y="237"/>
                    <a:pt x="169" y="237"/>
                    <a:pt x="169" y="237"/>
                  </a:cubicBezTo>
                  <a:cubicBezTo>
                    <a:pt x="166" y="237"/>
                    <a:pt x="166" y="237"/>
                    <a:pt x="166" y="237"/>
                  </a:cubicBezTo>
                  <a:cubicBezTo>
                    <a:pt x="166" y="238"/>
                    <a:pt x="166" y="238"/>
                    <a:pt x="166" y="238"/>
                  </a:cubicBezTo>
                  <a:cubicBezTo>
                    <a:pt x="163" y="237"/>
                    <a:pt x="163" y="237"/>
                    <a:pt x="163" y="237"/>
                  </a:cubicBezTo>
                  <a:cubicBezTo>
                    <a:pt x="161" y="238"/>
                    <a:pt x="161" y="238"/>
                    <a:pt x="161" y="238"/>
                  </a:cubicBezTo>
                  <a:cubicBezTo>
                    <a:pt x="159" y="240"/>
                    <a:pt x="159" y="240"/>
                    <a:pt x="159" y="240"/>
                  </a:cubicBezTo>
                  <a:cubicBezTo>
                    <a:pt x="155" y="242"/>
                    <a:pt x="155" y="242"/>
                    <a:pt x="155" y="242"/>
                  </a:cubicBezTo>
                  <a:cubicBezTo>
                    <a:pt x="155" y="241"/>
                    <a:pt x="155" y="241"/>
                    <a:pt x="155" y="241"/>
                  </a:cubicBezTo>
                  <a:cubicBezTo>
                    <a:pt x="153" y="243"/>
                    <a:pt x="153" y="243"/>
                    <a:pt x="153" y="243"/>
                  </a:cubicBezTo>
                  <a:cubicBezTo>
                    <a:pt x="153" y="244"/>
                    <a:pt x="153" y="244"/>
                    <a:pt x="153" y="244"/>
                  </a:cubicBezTo>
                  <a:cubicBezTo>
                    <a:pt x="151" y="245"/>
                    <a:pt x="151" y="245"/>
                    <a:pt x="151" y="245"/>
                  </a:cubicBezTo>
                  <a:cubicBezTo>
                    <a:pt x="151" y="244"/>
                    <a:pt x="151" y="244"/>
                    <a:pt x="151" y="244"/>
                  </a:cubicBezTo>
                  <a:cubicBezTo>
                    <a:pt x="149" y="245"/>
                    <a:pt x="149" y="245"/>
                    <a:pt x="149" y="245"/>
                  </a:cubicBezTo>
                  <a:cubicBezTo>
                    <a:pt x="148" y="247"/>
                    <a:pt x="148" y="247"/>
                    <a:pt x="148" y="247"/>
                  </a:cubicBezTo>
                  <a:cubicBezTo>
                    <a:pt x="147" y="247"/>
                    <a:pt x="147" y="247"/>
                    <a:pt x="147" y="247"/>
                  </a:cubicBezTo>
                  <a:cubicBezTo>
                    <a:pt x="146" y="248"/>
                    <a:pt x="146" y="248"/>
                    <a:pt x="146" y="248"/>
                  </a:cubicBezTo>
                  <a:cubicBezTo>
                    <a:pt x="147" y="250"/>
                    <a:pt x="147" y="250"/>
                    <a:pt x="147" y="250"/>
                  </a:cubicBezTo>
                  <a:cubicBezTo>
                    <a:pt x="149" y="251"/>
                    <a:pt x="149" y="251"/>
                    <a:pt x="149" y="251"/>
                  </a:cubicBezTo>
                  <a:cubicBezTo>
                    <a:pt x="147" y="249"/>
                    <a:pt x="147" y="249"/>
                    <a:pt x="147" y="249"/>
                  </a:cubicBezTo>
                  <a:cubicBezTo>
                    <a:pt x="147" y="249"/>
                    <a:pt x="147" y="249"/>
                    <a:pt x="147" y="249"/>
                  </a:cubicBezTo>
                  <a:cubicBezTo>
                    <a:pt x="149" y="249"/>
                    <a:pt x="149" y="249"/>
                    <a:pt x="149" y="249"/>
                  </a:cubicBezTo>
                  <a:cubicBezTo>
                    <a:pt x="150" y="248"/>
                    <a:pt x="150" y="248"/>
                    <a:pt x="150" y="248"/>
                  </a:cubicBezTo>
                  <a:cubicBezTo>
                    <a:pt x="152" y="249"/>
                    <a:pt x="152" y="249"/>
                    <a:pt x="152" y="249"/>
                  </a:cubicBezTo>
                  <a:cubicBezTo>
                    <a:pt x="151" y="247"/>
                    <a:pt x="151" y="247"/>
                    <a:pt x="151" y="247"/>
                  </a:cubicBezTo>
                  <a:cubicBezTo>
                    <a:pt x="153" y="245"/>
                    <a:pt x="153" y="245"/>
                    <a:pt x="153" y="245"/>
                  </a:cubicBezTo>
                  <a:cubicBezTo>
                    <a:pt x="156" y="244"/>
                    <a:pt x="156" y="244"/>
                    <a:pt x="156" y="244"/>
                  </a:cubicBezTo>
                  <a:cubicBezTo>
                    <a:pt x="158" y="244"/>
                    <a:pt x="158" y="244"/>
                    <a:pt x="158" y="244"/>
                  </a:cubicBezTo>
                  <a:cubicBezTo>
                    <a:pt x="162" y="241"/>
                    <a:pt x="162" y="241"/>
                    <a:pt x="162" y="241"/>
                  </a:cubicBezTo>
                  <a:cubicBezTo>
                    <a:pt x="163" y="240"/>
                    <a:pt x="163" y="240"/>
                    <a:pt x="163" y="240"/>
                  </a:cubicBezTo>
                  <a:cubicBezTo>
                    <a:pt x="164" y="240"/>
                    <a:pt x="164" y="240"/>
                    <a:pt x="164" y="240"/>
                  </a:cubicBezTo>
                  <a:cubicBezTo>
                    <a:pt x="165" y="241"/>
                    <a:pt x="165" y="241"/>
                    <a:pt x="165" y="241"/>
                  </a:cubicBezTo>
                  <a:cubicBezTo>
                    <a:pt x="166" y="240"/>
                    <a:pt x="166" y="240"/>
                    <a:pt x="166" y="240"/>
                  </a:cubicBezTo>
                  <a:cubicBezTo>
                    <a:pt x="167" y="240"/>
                    <a:pt x="167" y="240"/>
                    <a:pt x="167" y="240"/>
                  </a:cubicBezTo>
                  <a:cubicBezTo>
                    <a:pt x="168" y="241"/>
                    <a:pt x="168" y="241"/>
                    <a:pt x="168" y="241"/>
                  </a:cubicBezTo>
                  <a:cubicBezTo>
                    <a:pt x="170" y="239"/>
                    <a:pt x="170" y="239"/>
                    <a:pt x="170" y="239"/>
                  </a:cubicBezTo>
                  <a:cubicBezTo>
                    <a:pt x="171" y="240"/>
                    <a:pt x="171" y="240"/>
                    <a:pt x="171" y="240"/>
                  </a:cubicBezTo>
                  <a:cubicBezTo>
                    <a:pt x="169" y="243"/>
                    <a:pt x="169" y="243"/>
                    <a:pt x="169" y="243"/>
                  </a:cubicBezTo>
                  <a:cubicBezTo>
                    <a:pt x="169" y="244"/>
                    <a:pt x="169" y="244"/>
                    <a:pt x="169" y="244"/>
                  </a:cubicBezTo>
                  <a:cubicBezTo>
                    <a:pt x="171" y="241"/>
                    <a:pt x="171" y="241"/>
                    <a:pt x="171" y="241"/>
                  </a:cubicBezTo>
                  <a:cubicBezTo>
                    <a:pt x="174" y="240"/>
                    <a:pt x="174" y="240"/>
                    <a:pt x="174" y="240"/>
                  </a:cubicBezTo>
                  <a:cubicBezTo>
                    <a:pt x="179" y="237"/>
                    <a:pt x="179" y="237"/>
                    <a:pt x="179" y="237"/>
                  </a:cubicBezTo>
                  <a:cubicBezTo>
                    <a:pt x="182" y="237"/>
                    <a:pt x="182" y="237"/>
                    <a:pt x="182" y="237"/>
                  </a:cubicBezTo>
                  <a:cubicBezTo>
                    <a:pt x="184" y="235"/>
                    <a:pt x="184" y="235"/>
                    <a:pt x="184" y="235"/>
                  </a:cubicBezTo>
                  <a:cubicBezTo>
                    <a:pt x="187" y="235"/>
                    <a:pt x="187" y="235"/>
                    <a:pt x="187" y="235"/>
                  </a:cubicBezTo>
                  <a:cubicBezTo>
                    <a:pt x="188" y="234"/>
                    <a:pt x="188" y="234"/>
                    <a:pt x="188" y="234"/>
                  </a:cubicBezTo>
                  <a:cubicBezTo>
                    <a:pt x="190" y="234"/>
                    <a:pt x="190" y="234"/>
                    <a:pt x="190" y="234"/>
                  </a:cubicBezTo>
                  <a:cubicBezTo>
                    <a:pt x="189" y="236"/>
                    <a:pt x="189" y="236"/>
                    <a:pt x="189" y="236"/>
                  </a:cubicBezTo>
                  <a:cubicBezTo>
                    <a:pt x="187" y="237"/>
                    <a:pt x="187" y="237"/>
                    <a:pt x="187" y="237"/>
                  </a:cubicBezTo>
                  <a:cubicBezTo>
                    <a:pt x="187" y="238"/>
                    <a:pt x="187" y="238"/>
                    <a:pt x="187" y="238"/>
                  </a:cubicBezTo>
                  <a:cubicBezTo>
                    <a:pt x="188" y="239"/>
                    <a:pt x="188" y="239"/>
                    <a:pt x="188" y="239"/>
                  </a:cubicBezTo>
                  <a:cubicBezTo>
                    <a:pt x="191" y="237"/>
                    <a:pt x="191" y="237"/>
                    <a:pt x="191" y="237"/>
                  </a:cubicBezTo>
                  <a:cubicBezTo>
                    <a:pt x="195" y="235"/>
                    <a:pt x="195" y="235"/>
                    <a:pt x="195" y="235"/>
                  </a:cubicBezTo>
                  <a:cubicBezTo>
                    <a:pt x="196" y="235"/>
                    <a:pt x="196" y="235"/>
                    <a:pt x="196" y="235"/>
                  </a:cubicBezTo>
                  <a:cubicBezTo>
                    <a:pt x="195" y="234"/>
                    <a:pt x="195" y="234"/>
                    <a:pt x="195" y="234"/>
                  </a:cubicBezTo>
                  <a:cubicBezTo>
                    <a:pt x="197" y="233"/>
                    <a:pt x="197" y="233"/>
                    <a:pt x="197" y="233"/>
                  </a:cubicBezTo>
                  <a:cubicBezTo>
                    <a:pt x="198" y="233"/>
                    <a:pt x="198" y="233"/>
                    <a:pt x="198" y="233"/>
                  </a:cubicBezTo>
                  <a:cubicBezTo>
                    <a:pt x="199" y="232"/>
                    <a:pt x="199" y="232"/>
                    <a:pt x="199" y="232"/>
                  </a:cubicBezTo>
                  <a:cubicBezTo>
                    <a:pt x="199" y="231"/>
                    <a:pt x="199" y="231"/>
                    <a:pt x="199" y="231"/>
                  </a:cubicBezTo>
                  <a:cubicBezTo>
                    <a:pt x="200" y="232"/>
                    <a:pt x="200" y="232"/>
                    <a:pt x="200" y="232"/>
                  </a:cubicBezTo>
                  <a:cubicBezTo>
                    <a:pt x="202" y="232"/>
                    <a:pt x="202" y="232"/>
                    <a:pt x="202" y="232"/>
                  </a:cubicBezTo>
                  <a:cubicBezTo>
                    <a:pt x="202" y="230"/>
                    <a:pt x="202" y="230"/>
                    <a:pt x="202" y="230"/>
                  </a:cubicBezTo>
                  <a:cubicBezTo>
                    <a:pt x="201" y="228"/>
                    <a:pt x="201" y="228"/>
                    <a:pt x="201" y="228"/>
                  </a:cubicBezTo>
                  <a:cubicBezTo>
                    <a:pt x="202" y="227"/>
                    <a:pt x="202" y="227"/>
                    <a:pt x="202" y="227"/>
                  </a:cubicBezTo>
                  <a:cubicBezTo>
                    <a:pt x="201" y="226"/>
                    <a:pt x="201" y="226"/>
                    <a:pt x="201" y="226"/>
                  </a:cubicBezTo>
                  <a:cubicBezTo>
                    <a:pt x="203" y="223"/>
                    <a:pt x="203" y="223"/>
                    <a:pt x="203" y="223"/>
                  </a:cubicBezTo>
                  <a:cubicBezTo>
                    <a:pt x="205" y="222"/>
                    <a:pt x="205" y="222"/>
                    <a:pt x="205" y="222"/>
                  </a:cubicBezTo>
                  <a:cubicBezTo>
                    <a:pt x="205" y="225"/>
                    <a:pt x="205" y="225"/>
                    <a:pt x="205" y="225"/>
                  </a:cubicBezTo>
                  <a:cubicBezTo>
                    <a:pt x="206" y="231"/>
                    <a:pt x="206" y="231"/>
                    <a:pt x="206" y="231"/>
                  </a:cubicBezTo>
                  <a:cubicBezTo>
                    <a:pt x="205" y="233"/>
                    <a:pt x="205" y="233"/>
                    <a:pt x="205" y="233"/>
                  </a:cubicBezTo>
                  <a:cubicBezTo>
                    <a:pt x="205" y="239"/>
                    <a:pt x="205" y="239"/>
                    <a:pt x="205" y="239"/>
                  </a:cubicBezTo>
                  <a:cubicBezTo>
                    <a:pt x="203" y="242"/>
                    <a:pt x="203" y="242"/>
                    <a:pt x="203" y="242"/>
                  </a:cubicBezTo>
                  <a:cubicBezTo>
                    <a:pt x="203" y="250"/>
                    <a:pt x="203" y="250"/>
                    <a:pt x="203" y="250"/>
                  </a:cubicBezTo>
                  <a:cubicBezTo>
                    <a:pt x="204" y="252"/>
                    <a:pt x="204" y="252"/>
                    <a:pt x="204" y="252"/>
                  </a:cubicBezTo>
                  <a:cubicBezTo>
                    <a:pt x="206" y="252"/>
                    <a:pt x="206" y="252"/>
                    <a:pt x="206" y="252"/>
                  </a:cubicBezTo>
                  <a:cubicBezTo>
                    <a:pt x="207" y="255"/>
                    <a:pt x="207" y="255"/>
                    <a:pt x="207" y="255"/>
                  </a:cubicBezTo>
                  <a:cubicBezTo>
                    <a:pt x="210" y="254"/>
                    <a:pt x="210" y="254"/>
                    <a:pt x="210" y="254"/>
                  </a:cubicBezTo>
                  <a:cubicBezTo>
                    <a:pt x="209" y="252"/>
                    <a:pt x="209" y="252"/>
                    <a:pt x="209" y="252"/>
                  </a:cubicBezTo>
                  <a:cubicBezTo>
                    <a:pt x="207" y="252"/>
                    <a:pt x="207" y="252"/>
                    <a:pt x="207" y="252"/>
                  </a:cubicBezTo>
                  <a:cubicBezTo>
                    <a:pt x="207" y="251"/>
                    <a:pt x="207" y="251"/>
                    <a:pt x="207" y="251"/>
                  </a:cubicBezTo>
                  <a:cubicBezTo>
                    <a:pt x="208" y="250"/>
                    <a:pt x="208" y="250"/>
                    <a:pt x="208" y="250"/>
                  </a:cubicBezTo>
                  <a:cubicBezTo>
                    <a:pt x="210" y="251"/>
                    <a:pt x="210" y="251"/>
                    <a:pt x="210" y="251"/>
                  </a:cubicBezTo>
                  <a:cubicBezTo>
                    <a:pt x="211" y="249"/>
                    <a:pt x="211" y="249"/>
                    <a:pt x="211" y="249"/>
                  </a:cubicBezTo>
                  <a:cubicBezTo>
                    <a:pt x="210" y="248"/>
                    <a:pt x="210" y="248"/>
                    <a:pt x="210" y="248"/>
                  </a:cubicBezTo>
                  <a:cubicBezTo>
                    <a:pt x="211" y="247"/>
                    <a:pt x="211" y="247"/>
                    <a:pt x="211" y="247"/>
                  </a:cubicBezTo>
                  <a:cubicBezTo>
                    <a:pt x="214" y="247"/>
                    <a:pt x="214" y="247"/>
                    <a:pt x="214" y="247"/>
                  </a:cubicBezTo>
                  <a:cubicBezTo>
                    <a:pt x="214" y="248"/>
                    <a:pt x="214" y="248"/>
                    <a:pt x="214" y="248"/>
                  </a:cubicBezTo>
                  <a:cubicBezTo>
                    <a:pt x="215" y="247"/>
                    <a:pt x="215" y="247"/>
                    <a:pt x="215" y="247"/>
                  </a:cubicBezTo>
                  <a:cubicBezTo>
                    <a:pt x="214" y="244"/>
                    <a:pt x="214" y="244"/>
                    <a:pt x="214" y="244"/>
                  </a:cubicBezTo>
                  <a:cubicBezTo>
                    <a:pt x="215" y="244"/>
                    <a:pt x="215" y="244"/>
                    <a:pt x="215" y="244"/>
                  </a:cubicBezTo>
                  <a:cubicBezTo>
                    <a:pt x="218" y="242"/>
                    <a:pt x="218" y="242"/>
                    <a:pt x="218" y="242"/>
                  </a:cubicBezTo>
                  <a:cubicBezTo>
                    <a:pt x="218" y="241"/>
                    <a:pt x="218" y="241"/>
                    <a:pt x="218" y="241"/>
                  </a:cubicBezTo>
                  <a:cubicBezTo>
                    <a:pt x="221" y="240"/>
                    <a:pt x="221" y="240"/>
                    <a:pt x="221" y="240"/>
                  </a:cubicBezTo>
                  <a:cubicBezTo>
                    <a:pt x="221" y="242"/>
                    <a:pt x="221" y="242"/>
                    <a:pt x="221" y="242"/>
                  </a:cubicBezTo>
                  <a:cubicBezTo>
                    <a:pt x="221" y="243"/>
                    <a:pt x="221" y="243"/>
                    <a:pt x="221" y="243"/>
                  </a:cubicBezTo>
                  <a:cubicBezTo>
                    <a:pt x="219" y="245"/>
                    <a:pt x="219" y="245"/>
                    <a:pt x="219" y="245"/>
                  </a:cubicBezTo>
                  <a:cubicBezTo>
                    <a:pt x="219" y="246"/>
                    <a:pt x="219" y="246"/>
                    <a:pt x="219" y="246"/>
                  </a:cubicBezTo>
                  <a:cubicBezTo>
                    <a:pt x="218" y="247"/>
                    <a:pt x="218" y="247"/>
                    <a:pt x="218" y="247"/>
                  </a:cubicBezTo>
                  <a:cubicBezTo>
                    <a:pt x="217" y="248"/>
                    <a:pt x="217" y="248"/>
                    <a:pt x="217" y="248"/>
                  </a:cubicBezTo>
                  <a:cubicBezTo>
                    <a:pt x="218" y="249"/>
                    <a:pt x="218" y="249"/>
                    <a:pt x="218" y="249"/>
                  </a:cubicBezTo>
                  <a:cubicBezTo>
                    <a:pt x="219" y="249"/>
                    <a:pt x="219" y="249"/>
                    <a:pt x="219" y="249"/>
                  </a:cubicBezTo>
                  <a:cubicBezTo>
                    <a:pt x="220" y="250"/>
                    <a:pt x="220" y="250"/>
                    <a:pt x="220" y="250"/>
                  </a:cubicBezTo>
                  <a:cubicBezTo>
                    <a:pt x="219" y="250"/>
                    <a:pt x="219" y="250"/>
                    <a:pt x="219" y="250"/>
                  </a:cubicBezTo>
                  <a:cubicBezTo>
                    <a:pt x="218" y="251"/>
                    <a:pt x="218" y="251"/>
                    <a:pt x="218" y="251"/>
                  </a:cubicBezTo>
                  <a:cubicBezTo>
                    <a:pt x="217" y="253"/>
                    <a:pt x="217" y="253"/>
                    <a:pt x="217" y="253"/>
                  </a:cubicBezTo>
                  <a:cubicBezTo>
                    <a:pt x="216" y="253"/>
                    <a:pt x="216" y="253"/>
                    <a:pt x="216" y="253"/>
                  </a:cubicBezTo>
                  <a:cubicBezTo>
                    <a:pt x="215" y="253"/>
                    <a:pt x="215" y="253"/>
                    <a:pt x="215" y="253"/>
                  </a:cubicBezTo>
                  <a:cubicBezTo>
                    <a:pt x="214" y="255"/>
                    <a:pt x="214" y="255"/>
                    <a:pt x="214" y="255"/>
                  </a:cubicBezTo>
                  <a:cubicBezTo>
                    <a:pt x="215" y="256"/>
                    <a:pt x="215" y="256"/>
                    <a:pt x="215" y="256"/>
                  </a:cubicBezTo>
                  <a:cubicBezTo>
                    <a:pt x="217" y="256"/>
                    <a:pt x="217" y="256"/>
                    <a:pt x="217" y="256"/>
                  </a:cubicBezTo>
                  <a:cubicBezTo>
                    <a:pt x="219" y="257"/>
                    <a:pt x="219" y="257"/>
                    <a:pt x="219" y="257"/>
                  </a:cubicBezTo>
                  <a:cubicBezTo>
                    <a:pt x="220" y="257"/>
                    <a:pt x="220" y="257"/>
                    <a:pt x="220" y="257"/>
                  </a:cubicBezTo>
                  <a:cubicBezTo>
                    <a:pt x="222" y="256"/>
                    <a:pt x="222" y="256"/>
                    <a:pt x="222" y="256"/>
                  </a:cubicBezTo>
                  <a:cubicBezTo>
                    <a:pt x="224" y="256"/>
                    <a:pt x="224" y="256"/>
                    <a:pt x="224" y="256"/>
                  </a:cubicBezTo>
                  <a:cubicBezTo>
                    <a:pt x="225" y="252"/>
                    <a:pt x="225" y="252"/>
                    <a:pt x="225" y="252"/>
                  </a:cubicBezTo>
                  <a:cubicBezTo>
                    <a:pt x="227" y="250"/>
                    <a:pt x="227" y="250"/>
                    <a:pt x="227" y="250"/>
                  </a:cubicBezTo>
                  <a:cubicBezTo>
                    <a:pt x="229" y="250"/>
                    <a:pt x="229" y="250"/>
                    <a:pt x="229" y="250"/>
                  </a:cubicBezTo>
                  <a:cubicBezTo>
                    <a:pt x="230" y="251"/>
                    <a:pt x="230" y="251"/>
                    <a:pt x="230" y="251"/>
                  </a:cubicBezTo>
                  <a:cubicBezTo>
                    <a:pt x="232" y="251"/>
                    <a:pt x="232" y="251"/>
                    <a:pt x="232" y="251"/>
                  </a:cubicBezTo>
                  <a:cubicBezTo>
                    <a:pt x="234" y="252"/>
                    <a:pt x="234" y="252"/>
                    <a:pt x="234" y="252"/>
                  </a:cubicBezTo>
                  <a:cubicBezTo>
                    <a:pt x="235" y="252"/>
                    <a:pt x="235" y="252"/>
                    <a:pt x="235" y="252"/>
                  </a:cubicBezTo>
                  <a:cubicBezTo>
                    <a:pt x="237" y="254"/>
                    <a:pt x="237" y="254"/>
                    <a:pt x="237" y="254"/>
                  </a:cubicBezTo>
                  <a:cubicBezTo>
                    <a:pt x="239" y="254"/>
                    <a:pt x="239" y="254"/>
                    <a:pt x="239" y="254"/>
                  </a:cubicBezTo>
                  <a:cubicBezTo>
                    <a:pt x="239" y="256"/>
                    <a:pt x="239" y="256"/>
                    <a:pt x="239" y="256"/>
                  </a:cubicBezTo>
                  <a:cubicBezTo>
                    <a:pt x="240" y="260"/>
                    <a:pt x="240" y="260"/>
                    <a:pt x="240" y="260"/>
                  </a:cubicBezTo>
                  <a:cubicBezTo>
                    <a:pt x="240" y="262"/>
                    <a:pt x="240" y="262"/>
                    <a:pt x="240" y="262"/>
                  </a:cubicBezTo>
                  <a:cubicBezTo>
                    <a:pt x="242" y="265"/>
                    <a:pt x="242" y="265"/>
                    <a:pt x="242" y="265"/>
                  </a:cubicBezTo>
                  <a:cubicBezTo>
                    <a:pt x="249" y="269"/>
                    <a:pt x="249" y="269"/>
                    <a:pt x="249" y="269"/>
                  </a:cubicBezTo>
                  <a:cubicBezTo>
                    <a:pt x="250" y="271"/>
                    <a:pt x="250" y="271"/>
                    <a:pt x="250" y="271"/>
                  </a:cubicBezTo>
                  <a:cubicBezTo>
                    <a:pt x="252" y="272"/>
                    <a:pt x="252" y="272"/>
                    <a:pt x="252" y="272"/>
                  </a:cubicBezTo>
                  <a:cubicBezTo>
                    <a:pt x="255" y="275"/>
                    <a:pt x="255" y="275"/>
                    <a:pt x="255" y="275"/>
                  </a:cubicBezTo>
                  <a:cubicBezTo>
                    <a:pt x="256" y="275"/>
                    <a:pt x="256" y="275"/>
                    <a:pt x="256" y="275"/>
                  </a:cubicBezTo>
                  <a:cubicBezTo>
                    <a:pt x="258" y="276"/>
                    <a:pt x="258" y="276"/>
                    <a:pt x="258" y="276"/>
                  </a:cubicBezTo>
                  <a:cubicBezTo>
                    <a:pt x="258" y="278"/>
                    <a:pt x="258" y="278"/>
                    <a:pt x="258" y="278"/>
                  </a:cubicBezTo>
                  <a:cubicBezTo>
                    <a:pt x="259" y="279"/>
                    <a:pt x="259" y="279"/>
                    <a:pt x="259" y="279"/>
                  </a:cubicBezTo>
                  <a:cubicBezTo>
                    <a:pt x="260" y="278"/>
                    <a:pt x="260" y="278"/>
                    <a:pt x="260" y="278"/>
                  </a:cubicBezTo>
                  <a:cubicBezTo>
                    <a:pt x="261" y="279"/>
                    <a:pt x="261" y="279"/>
                    <a:pt x="261" y="279"/>
                  </a:cubicBezTo>
                  <a:cubicBezTo>
                    <a:pt x="263" y="280"/>
                    <a:pt x="263" y="280"/>
                    <a:pt x="263" y="280"/>
                  </a:cubicBezTo>
                  <a:cubicBezTo>
                    <a:pt x="265" y="280"/>
                    <a:pt x="265" y="280"/>
                    <a:pt x="265" y="280"/>
                  </a:cubicBezTo>
                  <a:cubicBezTo>
                    <a:pt x="265" y="282"/>
                    <a:pt x="265" y="282"/>
                    <a:pt x="265" y="282"/>
                  </a:cubicBezTo>
                  <a:cubicBezTo>
                    <a:pt x="266" y="284"/>
                    <a:pt x="266" y="284"/>
                    <a:pt x="266" y="284"/>
                  </a:cubicBezTo>
                  <a:cubicBezTo>
                    <a:pt x="267" y="282"/>
                    <a:pt x="267" y="282"/>
                    <a:pt x="267" y="282"/>
                  </a:cubicBezTo>
                  <a:cubicBezTo>
                    <a:pt x="266" y="281"/>
                    <a:pt x="266" y="281"/>
                    <a:pt x="266" y="281"/>
                  </a:cubicBezTo>
                  <a:cubicBezTo>
                    <a:pt x="266" y="280"/>
                    <a:pt x="266" y="280"/>
                    <a:pt x="266" y="280"/>
                  </a:cubicBezTo>
                  <a:cubicBezTo>
                    <a:pt x="265" y="279"/>
                    <a:pt x="265" y="279"/>
                    <a:pt x="265" y="279"/>
                  </a:cubicBezTo>
                  <a:cubicBezTo>
                    <a:pt x="265" y="278"/>
                    <a:pt x="265" y="278"/>
                    <a:pt x="265" y="278"/>
                  </a:cubicBezTo>
                  <a:cubicBezTo>
                    <a:pt x="267" y="279"/>
                    <a:pt x="267" y="279"/>
                    <a:pt x="267" y="279"/>
                  </a:cubicBezTo>
                  <a:cubicBezTo>
                    <a:pt x="268" y="281"/>
                    <a:pt x="268" y="281"/>
                    <a:pt x="268" y="281"/>
                  </a:cubicBezTo>
                  <a:cubicBezTo>
                    <a:pt x="269" y="280"/>
                    <a:pt x="269" y="280"/>
                    <a:pt x="269" y="280"/>
                  </a:cubicBezTo>
                  <a:cubicBezTo>
                    <a:pt x="269" y="279"/>
                    <a:pt x="269" y="279"/>
                    <a:pt x="269" y="279"/>
                  </a:cubicBezTo>
                  <a:cubicBezTo>
                    <a:pt x="270" y="279"/>
                    <a:pt x="270" y="279"/>
                    <a:pt x="270" y="279"/>
                  </a:cubicBezTo>
                  <a:cubicBezTo>
                    <a:pt x="272" y="281"/>
                    <a:pt x="272" y="281"/>
                    <a:pt x="272" y="281"/>
                  </a:cubicBezTo>
                  <a:cubicBezTo>
                    <a:pt x="272" y="282"/>
                    <a:pt x="272" y="282"/>
                    <a:pt x="272" y="282"/>
                  </a:cubicBezTo>
                  <a:cubicBezTo>
                    <a:pt x="274" y="283"/>
                    <a:pt x="274" y="283"/>
                    <a:pt x="274" y="283"/>
                  </a:cubicBezTo>
                  <a:cubicBezTo>
                    <a:pt x="275" y="285"/>
                    <a:pt x="275" y="285"/>
                    <a:pt x="275" y="285"/>
                  </a:cubicBezTo>
                  <a:cubicBezTo>
                    <a:pt x="275" y="287"/>
                    <a:pt x="275" y="287"/>
                    <a:pt x="275" y="287"/>
                  </a:cubicBezTo>
                  <a:cubicBezTo>
                    <a:pt x="276" y="289"/>
                    <a:pt x="276" y="289"/>
                    <a:pt x="276" y="289"/>
                  </a:cubicBezTo>
                  <a:cubicBezTo>
                    <a:pt x="276" y="291"/>
                    <a:pt x="276" y="291"/>
                    <a:pt x="276" y="291"/>
                  </a:cubicBezTo>
                  <a:cubicBezTo>
                    <a:pt x="276" y="293"/>
                    <a:pt x="276" y="293"/>
                    <a:pt x="276" y="293"/>
                  </a:cubicBezTo>
                  <a:cubicBezTo>
                    <a:pt x="275" y="295"/>
                    <a:pt x="275" y="295"/>
                    <a:pt x="275" y="295"/>
                  </a:cubicBezTo>
                  <a:cubicBezTo>
                    <a:pt x="274" y="296"/>
                    <a:pt x="274" y="296"/>
                    <a:pt x="274" y="296"/>
                  </a:cubicBezTo>
                  <a:cubicBezTo>
                    <a:pt x="270" y="295"/>
                    <a:pt x="270" y="295"/>
                    <a:pt x="270" y="295"/>
                  </a:cubicBezTo>
                  <a:cubicBezTo>
                    <a:pt x="268" y="295"/>
                    <a:pt x="268" y="295"/>
                    <a:pt x="268" y="295"/>
                  </a:cubicBezTo>
                  <a:cubicBezTo>
                    <a:pt x="268" y="295"/>
                    <a:pt x="268" y="295"/>
                    <a:pt x="268" y="295"/>
                  </a:cubicBezTo>
                  <a:cubicBezTo>
                    <a:pt x="267" y="296"/>
                    <a:pt x="267" y="296"/>
                    <a:pt x="267" y="296"/>
                  </a:cubicBezTo>
                  <a:cubicBezTo>
                    <a:pt x="265" y="295"/>
                    <a:pt x="265" y="295"/>
                    <a:pt x="265" y="295"/>
                  </a:cubicBezTo>
                  <a:cubicBezTo>
                    <a:pt x="263" y="295"/>
                    <a:pt x="263" y="295"/>
                    <a:pt x="263" y="295"/>
                  </a:cubicBezTo>
                  <a:cubicBezTo>
                    <a:pt x="264" y="296"/>
                    <a:pt x="264" y="296"/>
                    <a:pt x="264" y="296"/>
                  </a:cubicBezTo>
                  <a:cubicBezTo>
                    <a:pt x="262" y="297"/>
                    <a:pt x="262" y="297"/>
                    <a:pt x="262" y="297"/>
                  </a:cubicBezTo>
                  <a:cubicBezTo>
                    <a:pt x="262" y="299"/>
                    <a:pt x="262" y="299"/>
                    <a:pt x="262" y="299"/>
                  </a:cubicBezTo>
                  <a:cubicBezTo>
                    <a:pt x="260" y="299"/>
                    <a:pt x="260" y="299"/>
                    <a:pt x="260" y="299"/>
                  </a:cubicBezTo>
                  <a:cubicBezTo>
                    <a:pt x="259" y="300"/>
                    <a:pt x="259" y="300"/>
                    <a:pt x="259" y="300"/>
                  </a:cubicBezTo>
                  <a:cubicBezTo>
                    <a:pt x="259" y="300"/>
                    <a:pt x="259" y="300"/>
                    <a:pt x="259" y="300"/>
                  </a:cubicBezTo>
                  <a:cubicBezTo>
                    <a:pt x="261" y="301"/>
                    <a:pt x="261" y="301"/>
                    <a:pt x="261" y="301"/>
                  </a:cubicBezTo>
                  <a:cubicBezTo>
                    <a:pt x="262" y="303"/>
                    <a:pt x="262" y="303"/>
                    <a:pt x="262" y="303"/>
                  </a:cubicBezTo>
                  <a:cubicBezTo>
                    <a:pt x="263" y="304"/>
                    <a:pt x="263" y="304"/>
                    <a:pt x="263" y="304"/>
                  </a:cubicBezTo>
                  <a:cubicBezTo>
                    <a:pt x="264" y="304"/>
                    <a:pt x="264" y="304"/>
                    <a:pt x="264" y="304"/>
                  </a:cubicBezTo>
                  <a:cubicBezTo>
                    <a:pt x="266" y="305"/>
                    <a:pt x="266" y="305"/>
                    <a:pt x="266" y="305"/>
                  </a:cubicBezTo>
                  <a:cubicBezTo>
                    <a:pt x="266" y="307"/>
                    <a:pt x="266" y="307"/>
                    <a:pt x="266" y="307"/>
                  </a:cubicBezTo>
                  <a:cubicBezTo>
                    <a:pt x="269" y="307"/>
                    <a:pt x="269" y="307"/>
                    <a:pt x="269" y="307"/>
                  </a:cubicBezTo>
                  <a:cubicBezTo>
                    <a:pt x="272" y="309"/>
                    <a:pt x="272" y="309"/>
                    <a:pt x="272" y="309"/>
                  </a:cubicBezTo>
                  <a:cubicBezTo>
                    <a:pt x="274" y="309"/>
                    <a:pt x="274" y="309"/>
                    <a:pt x="274" y="309"/>
                  </a:cubicBezTo>
                  <a:cubicBezTo>
                    <a:pt x="278" y="310"/>
                    <a:pt x="278" y="310"/>
                    <a:pt x="278" y="310"/>
                  </a:cubicBezTo>
                  <a:cubicBezTo>
                    <a:pt x="280" y="310"/>
                    <a:pt x="280" y="310"/>
                    <a:pt x="280" y="310"/>
                  </a:cubicBezTo>
                  <a:cubicBezTo>
                    <a:pt x="280" y="310"/>
                    <a:pt x="280" y="310"/>
                    <a:pt x="280" y="310"/>
                  </a:cubicBezTo>
                  <a:cubicBezTo>
                    <a:pt x="281" y="309"/>
                    <a:pt x="281" y="309"/>
                    <a:pt x="281" y="309"/>
                  </a:cubicBezTo>
                  <a:cubicBezTo>
                    <a:pt x="283" y="310"/>
                    <a:pt x="283" y="310"/>
                    <a:pt x="283" y="310"/>
                  </a:cubicBezTo>
                  <a:cubicBezTo>
                    <a:pt x="283" y="312"/>
                    <a:pt x="283" y="312"/>
                    <a:pt x="283" y="312"/>
                  </a:cubicBezTo>
                  <a:cubicBezTo>
                    <a:pt x="285" y="310"/>
                    <a:pt x="285" y="310"/>
                    <a:pt x="285" y="310"/>
                  </a:cubicBezTo>
                  <a:cubicBezTo>
                    <a:pt x="286" y="311"/>
                    <a:pt x="286" y="311"/>
                    <a:pt x="286" y="311"/>
                  </a:cubicBezTo>
                  <a:cubicBezTo>
                    <a:pt x="287" y="311"/>
                    <a:pt x="287" y="311"/>
                    <a:pt x="287" y="311"/>
                  </a:cubicBezTo>
                  <a:cubicBezTo>
                    <a:pt x="288" y="309"/>
                    <a:pt x="288" y="309"/>
                    <a:pt x="288" y="309"/>
                  </a:cubicBezTo>
                  <a:cubicBezTo>
                    <a:pt x="289" y="309"/>
                    <a:pt x="289" y="309"/>
                    <a:pt x="289" y="309"/>
                  </a:cubicBezTo>
                  <a:cubicBezTo>
                    <a:pt x="289" y="310"/>
                    <a:pt x="289" y="310"/>
                    <a:pt x="289" y="310"/>
                  </a:cubicBezTo>
                  <a:cubicBezTo>
                    <a:pt x="290" y="310"/>
                    <a:pt x="290" y="310"/>
                    <a:pt x="290" y="310"/>
                  </a:cubicBezTo>
                  <a:cubicBezTo>
                    <a:pt x="293" y="309"/>
                    <a:pt x="293" y="309"/>
                    <a:pt x="293" y="309"/>
                  </a:cubicBezTo>
                  <a:cubicBezTo>
                    <a:pt x="298" y="307"/>
                    <a:pt x="298" y="307"/>
                    <a:pt x="298" y="307"/>
                  </a:cubicBezTo>
                  <a:cubicBezTo>
                    <a:pt x="299" y="307"/>
                    <a:pt x="299" y="307"/>
                    <a:pt x="299" y="307"/>
                  </a:cubicBezTo>
                  <a:cubicBezTo>
                    <a:pt x="299" y="309"/>
                    <a:pt x="299" y="309"/>
                    <a:pt x="299" y="309"/>
                  </a:cubicBezTo>
                  <a:cubicBezTo>
                    <a:pt x="299" y="309"/>
                    <a:pt x="299" y="309"/>
                    <a:pt x="299" y="309"/>
                  </a:cubicBezTo>
                  <a:cubicBezTo>
                    <a:pt x="299" y="310"/>
                    <a:pt x="299" y="310"/>
                    <a:pt x="299" y="310"/>
                  </a:cubicBezTo>
                  <a:cubicBezTo>
                    <a:pt x="299" y="310"/>
                    <a:pt x="299" y="310"/>
                    <a:pt x="299" y="310"/>
                  </a:cubicBezTo>
                  <a:cubicBezTo>
                    <a:pt x="300" y="312"/>
                    <a:pt x="300" y="312"/>
                    <a:pt x="300" y="312"/>
                  </a:cubicBezTo>
                  <a:cubicBezTo>
                    <a:pt x="299" y="313"/>
                    <a:pt x="299" y="313"/>
                    <a:pt x="299" y="313"/>
                  </a:cubicBezTo>
                  <a:cubicBezTo>
                    <a:pt x="300" y="314"/>
                    <a:pt x="300" y="314"/>
                    <a:pt x="300" y="314"/>
                  </a:cubicBezTo>
                  <a:cubicBezTo>
                    <a:pt x="300" y="315"/>
                    <a:pt x="300" y="315"/>
                    <a:pt x="300" y="315"/>
                  </a:cubicBezTo>
                  <a:cubicBezTo>
                    <a:pt x="301" y="314"/>
                    <a:pt x="301" y="314"/>
                    <a:pt x="301" y="314"/>
                  </a:cubicBezTo>
                  <a:cubicBezTo>
                    <a:pt x="302" y="314"/>
                    <a:pt x="302" y="314"/>
                    <a:pt x="302" y="314"/>
                  </a:cubicBezTo>
                  <a:cubicBezTo>
                    <a:pt x="302" y="316"/>
                    <a:pt x="302" y="316"/>
                    <a:pt x="302" y="316"/>
                  </a:cubicBezTo>
                  <a:cubicBezTo>
                    <a:pt x="301" y="319"/>
                    <a:pt x="301" y="319"/>
                    <a:pt x="301" y="319"/>
                  </a:cubicBezTo>
                  <a:cubicBezTo>
                    <a:pt x="301" y="321"/>
                    <a:pt x="301" y="321"/>
                    <a:pt x="301" y="321"/>
                  </a:cubicBezTo>
                  <a:cubicBezTo>
                    <a:pt x="302" y="321"/>
                    <a:pt x="302" y="321"/>
                    <a:pt x="302" y="321"/>
                  </a:cubicBezTo>
                  <a:cubicBezTo>
                    <a:pt x="303" y="320"/>
                    <a:pt x="303" y="320"/>
                    <a:pt x="303" y="320"/>
                  </a:cubicBezTo>
                  <a:cubicBezTo>
                    <a:pt x="303" y="318"/>
                    <a:pt x="303" y="318"/>
                    <a:pt x="303" y="318"/>
                  </a:cubicBezTo>
                  <a:cubicBezTo>
                    <a:pt x="304" y="316"/>
                    <a:pt x="304" y="316"/>
                    <a:pt x="304" y="316"/>
                  </a:cubicBezTo>
                  <a:cubicBezTo>
                    <a:pt x="305" y="316"/>
                    <a:pt x="305" y="316"/>
                    <a:pt x="305" y="316"/>
                  </a:cubicBezTo>
                  <a:cubicBezTo>
                    <a:pt x="304" y="319"/>
                    <a:pt x="304" y="319"/>
                    <a:pt x="304" y="319"/>
                  </a:cubicBezTo>
                  <a:cubicBezTo>
                    <a:pt x="303" y="322"/>
                    <a:pt x="303" y="322"/>
                    <a:pt x="303" y="322"/>
                  </a:cubicBezTo>
                  <a:cubicBezTo>
                    <a:pt x="302" y="324"/>
                    <a:pt x="302" y="324"/>
                    <a:pt x="302" y="324"/>
                  </a:cubicBezTo>
                  <a:cubicBezTo>
                    <a:pt x="302" y="327"/>
                    <a:pt x="302" y="327"/>
                    <a:pt x="302" y="327"/>
                  </a:cubicBezTo>
                  <a:cubicBezTo>
                    <a:pt x="303" y="329"/>
                    <a:pt x="303" y="329"/>
                    <a:pt x="303" y="329"/>
                  </a:cubicBezTo>
                  <a:cubicBezTo>
                    <a:pt x="303" y="332"/>
                    <a:pt x="303" y="332"/>
                    <a:pt x="303" y="332"/>
                  </a:cubicBezTo>
                  <a:cubicBezTo>
                    <a:pt x="302" y="334"/>
                    <a:pt x="302" y="334"/>
                    <a:pt x="302" y="334"/>
                  </a:cubicBezTo>
                  <a:cubicBezTo>
                    <a:pt x="304" y="335"/>
                    <a:pt x="304" y="335"/>
                    <a:pt x="304" y="335"/>
                  </a:cubicBezTo>
                  <a:cubicBezTo>
                    <a:pt x="304" y="336"/>
                    <a:pt x="304" y="336"/>
                    <a:pt x="304" y="336"/>
                  </a:cubicBezTo>
                  <a:cubicBezTo>
                    <a:pt x="303" y="338"/>
                    <a:pt x="303" y="338"/>
                    <a:pt x="303" y="338"/>
                  </a:cubicBezTo>
                  <a:cubicBezTo>
                    <a:pt x="304" y="339"/>
                    <a:pt x="304" y="339"/>
                    <a:pt x="304" y="339"/>
                  </a:cubicBezTo>
                  <a:cubicBezTo>
                    <a:pt x="305" y="341"/>
                    <a:pt x="305" y="341"/>
                    <a:pt x="305" y="341"/>
                  </a:cubicBezTo>
                  <a:cubicBezTo>
                    <a:pt x="305" y="347"/>
                    <a:pt x="305" y="347"/>
                    <a:pt x="305" y="347"/>
                  </a:cubicBezTo>
                  <a:cubicBezTo>
                    <a:pt x="306" y="341"/>
                    <a:pt x="306" y="341"/>
                    <a:pt x="306" y="341"/>
                  </a:cubicBezTo>
                  <a:cubicBezTo>
                    <a:pt x="305" y="337"/>
                    <a:pt x="305" y="337"/>
                    <a:pt x="305" y="337"/>
                  </a:cubicBezTo>
                  <a:cubicBezTo>
                    <a:pt x="305" y="333"/>
                    <a:pt x="305" y="333"/>
                    <a:pt x="305" y="333"/>
                  </a:cubicBezTo>
                  <a:cubicBezTo>
                    <a:pt x="307" y="329"/>
                    <a:pt x="307" y="329"/>
                    <a:pt x="307" y="329"/>
                  </a:cubicBezTo>
                  <a:cubicBezTo>
                    <a:pt x="308" y="329"/>
                    <a:pt x="308" y="329"/>
                    <a:pt x="308" y="329"/>
                  </a:cubicBezTo>
                  <a:cubicBezTo>
                    <a:pt x="308" y="331"/>
                    <a:pt x="308" y="331"/>
                    <a:pt x="308" y="331"/>
                  </a:cubicBezTo>
                  <a:cubicBezTo>
                    <a:pt x="308" y="331"/>
                    <a:pt x="308" y="331"/>
                    <a:pt x="308" y="331"/>
                  </a:cubicBezTo>
                  <a:cubicBezTo>
                    <a:pt x="307" y="333"/>
                    <a:pt x="307" y="333"/>
                    <a:pt x="307" y="333"/>
                  </a:cubicBezTo>
                  <a:cubicBezTo>
                    <a:pt x="308" y="333"/>
                    <a:pt x="308" y="333"/>
                    <a:pt x="308" y="333"/>
                  </a:cubicBezTo>
                  <a:cubicBezTo>
                    <a:pt x="309" y="332"/>
                    <a:pt x="309" y="332"/>
                    <a:pt x="309" y="332"/>
                  </a:cubicBezTo>
                  <a:cubicBezTo>
                    <a:pt x="310" y="333"/>
                    <a:pt x="310" y="333"/>
                    <a:pt x="310" y="333"/>
                  </a:cubicBezTo>
                  <a:cubicBezTo>
                    <a:pt x="310" y="332"/>
                    <a:pt x="310" y="332"/>
                    <a:pt x="310" y="332"/>
                  </a:cubicBezTo>
                  <a:cubicBezTo>
                    <a:pt x="310" y="330"/>
                    <a:pt x="310" y="330"/>
                    <a:pt x="310" y="330"/>
                  </a:cubicBezTo>
                  <a:cubicBezTo>
                    <a:pt x="309" y="329"/>
                    <a:pt x="309" y="329"/>
                    <a:pt x="309" y="329"/>
                  </a:cubicBezTo>
                  <a:cubicBezTo>
                    <a:pt x="309" y="328"/>
                    <a:pt x="309" y="328"/>
                    <a:pt x="309" y="328"/>
                  </a:cubicBezTo>
                  <a:cubicBezTo>
                    <a:pt x="311" y="327"/>
                    <a:pt x="311" y="327"/>
                    <a:pt x="311" y="327"/>
                  </a:cubicBezTo>
                  <a:cubicBezTo>
                    <a:pt x="311" y="326"/>
                    <a:pt x="311" y="326"/>
                    <a:pt x="311" y="326"/>
                  </a:cubicBezTo>
                  <a:cubicBezTo>
                    <a:pt x="310" y="325"/>
                    <a:pt x="310" y="325"/>
                    <a:pt x="310" y="325"/>
                  </a:cubicBezTo>
                  <a:cubicBezTo>
                    <a:pt x="310" y="324"/>
                    <a:pt x="310" y="324"/>
                    <a:pt x="310" y="324"/>
                  </a:cubicBezTo>
                  <a:cubicBezTo>
                    <a:pt x="311" y="321"/>
                    <a:pt x="311" y="321"/>
                    <a:pt x="311" y="321"/>
                  </a:cubicBezTo>
                  <a:cubicBezTo>
                    <a:pt x="312" y="316"/>
                    <a:pt x="312" y="316"/>
                    <a:pt x="312" y="316"/>
                  </a:cubicBezTo>
                  <a:cubicBezTo>
                    <a:pt x="312" y="315"/>
                    <a:pt x="312" y="315"/>
                    <a:pt x="312" y="315"/>
                  </a:cubicBezTo>
                  <a:cubicBezTo>
                    <a:pt x="312" y="313"/>
                    <a:pt x="312" y="313"/>
                    <a:pt x="312" y="313"/>
                  </a:cubicBezTo>
                  <a:cubicBezTo>
                    <a:pt x="313" y="313"/>
                    <a:pt x="313" y="313"/>
                    <a:pt x="313" y="313"/>
                  </a:cubicBezTo>
                  <a:cubicBezTo>
                    <a:pt x="316" y="312"/>
                    <a:pt x="316" y="312"/>
                    <a:pt x="316" y="312"/>
                  </a:cubicBezTo>
                  <a:cubicBezTo>
                    <a:pt x="316" y="312"/>
                    <a:pt x="316" y="312"/>
                    <a:pt x="316" y="312"/>
                  </a:cubicBezTo>
                  <a:cubicBezTo>
                    <a:pt x="316" y="311"/>
                    <a:pt x="316" y="311"/>
                    <a:pt x="316" y="311"/>
                  </a:cubicBezTo>
                  <a:cubicBezTo>
                    <a:pt x="318" y="311"/>
                    <a:pt x="318" y="311"/>
                    <a:pt x="318" y="311"/>
                  </a:cubicBezTo>
                  <a:cubicBezTo>
                    <a:pt x="318" y="311"/>
                    <a:pt x="318" y="311"/>
                    <a:pt x="318" y="311"/>
                  </a:cubicBezTo>
                  <a:cubicBezTo>
                    <a:pt x="320" y="311"/>
                    <a:pt x="320" y="311"/>
                    <a:pt x="320" y="311"/>
                  </a:cubicBezTo>
                  <a:cubicBezTo>
                    <a:pt x="321" y="309"/>
                    <a:pt x="321" y="309"/>
                    <a:pt x="321" y="309"/>
                  </a:cubicBezTo>
                  <a:cubicBezTo>
                    <a:pt x="322" y="309"/>
                    <a:pt x="322" y="309"/>
                    <a:pt x="322" y="309"/>
                  </a:cubicBezTo>
                  <a:cubicBezTo>
                    <a:pt x="322" y="311"/>
                    <a:pt x="322" y="311"/>
                    <a:pt x="322" y="311"/>
                  </a:cubicBezTo>
                  <a:cubicBezTo>
                    <a:pt x="322" y="310"/>
                    <a:pt x="322" y="310"/>
                    <a:pt x="322" y="310"/>
                  </a:cubicBezTo>
                  <a:cubicBezTo>
                    <a:pt x="324" y="310"/>
                    <a:pt x="324" y="310"/>
                    <a:pt x="324" y="310"/>
                  </a:cubicBezTo>
                  <a:cubicBezTo>
                    <a:pt x="325" y="308"/>
                    <a:pt x="325" y="308"/>
                    <a:pt x="325" y="308"/>
                  </a:cubicBezTo>
                  <a:cubicBezTo>
                    <a:pt x="326" y="308"/>
                    <a:pt x="326" y="308"/>
                    <a:pt x="326" y="308"/>
                  </a:cubicBezTo>
                  <a:cubicBezTo>
                    <a:pt x="327" y="309"/>
                    <a:pt x="327" y="309"/>
                    <a:pt x="327" y="309"/>
                  </a:cubicBezTo>
                  <a:cubicBezTo>
                    <a:pt x="328" y="310"/>
                    <a:pt x="328" y="310"/>
                    <a:pt x="328" y="310"/>
                  </a:cubicBezTo>
                  <a:cubicBezTo>
                    <a:pt x="328" y="312"/>
                    <a:pt x="328" y="312"/>
                    <a:pt x="328" y="312"/>
                  </a:cubicBezTo>
                  <a:cubicBezTo>
                    <a:pt x="328" y="310"/>
                    <a:pt x="328" y="310"/>
                    <a:pt x="328" y="310"/>
                  </a:cubicBezTo>
                  <a:cubicBezTo>
                    <a:pt x="327" y="308"/>
                    <a:pt x="327" y="308"/>
                    <a:pt x="327" y="308"/>
                  </a:cubicBezTo>
                  <a:cubicBezTo>
                    <a:pt x="329" y="305"/>
                    <a:pt x="329" y="305"/>
                    <a:pt x="329" y="305"/>
                  </a:cubicBezTo>
                  <a:cubicBezTo>
                    <a:pt x="330" y="305"/>
                    <a:pt x="330" y="305"/>
                    <a:pt x="330" y="305"/>
                  </a:cubicBezTo>
                  <a:cubicBezTo>
                    <a:pt x="331" y="306"/>
                    <a:pt x="331" y="306"/>
                    <a:pt x="331" y="306"/>
                  </a:cubicBezTo>
                  <a:cubicBezTo>
                    <a:pt x="332" y="306"/>
                    <a:pt x="332" y="306"/>
                    <a:pt x="332" y="306"/>
                  </a:cubicBezTo>
                  <a:cubicBezTo>
                    <a:pt x="333" y="305"/>
                    <a:pt x="333" y="305"/>
                    <a:pt x="333" y="305"/>
                  </a:cubicBezTo>
                  <a:cubicBezTo>
                    <a:pt x="334" y="306"/>
                    <a:pt x="334" y="306"/>
                    <a:pt x="334" y="306"/>
                  </a:cubicBezTo>
                  <a:cubicBezTo>
                    <a:pt x="336" y="304"/>
                    <a:pt x="336" y="304"/>
                    <a:pt x="336" y="304"/>
                  </a:cubicBezTo>
                  <a:cubicBezTo>
                    <a:pt x="336" y="302"/>
                    <a:pt x="336" y="302"/>
                    <a:pt x="336" y="302"/>
                  </a:cubicBezTo>
                  <a:cubicBezTo>
                    <a:pt x="337" y="301"/>
                    <a:pt x="337" y="301"/>
                    <a:pt x="337" y="301"/>
                  </a:cubicBezTo>
                  <a:cubicBezTo>
                    <a:pt x="335" y="301"/>
                    <a:pt x="335" y="301"/>
                    <a:pt x="335" y="301"/>
                  </a:cubicBezTo>
                  <a:cubicBezTo>
                    <a:pt x="335" y="301"/>
                    <a:pt x="335" y="301"/>
                    <a:pt x="335" y="301"/>
                  </a:cubicBezTo>
                  <a:cubicBezTo>
                    <a:pt x="334" y="301"/>
                    <a:pt x="334" y="301"/>
                    <a:pt x="334" y="301"/>
                  </a:cubicBezTo>
                  <a:cubicBezTo>
                    <a:pt x="330" y="302"/>
                    <a:pt x="330" y="302"/>
                    <a:pt x="330" y="302"/>
                  </a:cubicBezTo>
                  <a:cubicBezTo>
                    <a:pt x="329" y="302"/>
                    <a:pt x="329" y="302"/>
                    <a:pt x="329" y="302"/>
                  </a:cubicBezTo>
                  <a:cubicBezTo>
                    <a:pt x="329" y="303"/>
                    <a:pt x="329" y="303"/>
                    <a:pt x="329" y="303"/>
                  </a:cubicBezTo>
                  <a:cubicBezTo>
                    <a:pt x="327" y="303"/>
                    <a:pt x="327" y="303"/>
                    <a:pt x="327" y="303"/>
                  </a:cubicBezTo>
                  <a:cubicBezTo>
                    <a:pt x="327" y="304"/>
                    <a:pt x="327" y="304"/>
                    <a:pt x="327" y="304"/>
                  </a:cubicBezTo>
                  <a:cubicBezTo>
                    <a:pt x="327" y="305"/>
                    <a:pt x="327" y="305"/>
                    <a:pt x="327" y="305"/>
                  </a:cubicBezTo>
                  <a:cubicBezTo>
                    <a:pt x="325" y="303"/>
                    <a:pt x="325" y="303"/>
                    <a:pt x="325" y="303"/>
                  </a:cubicBezTo>
                  <a:cubicBezTo>
                    <a:pt x="326" y="302"/>
                    <a:pt x="326" y="302"/>
                    <a:pt x="326" y="302"/>
                  </a:cubicBezTo>
                  <a:cubicBezTo>
                    <a:pt x="325" y="303"/>
                    <a:pt x="325" y="303"/>
                    <a:pt x="325" y="303"/>
                  </a:cubicBezTo>
                  <a:cubicBezTo>
                    <a:pt x="324" y="304"/>
                    <a:pt x="324" y="304"/>
                    <a:pt x="324" y="304"/>
                  </a:cubicBezTo>
                  <a:cubicBezTo>
                    <a:pt x="323" y="305"/>
                    <a:pt x="323" y="305"/>
                    <a:pt x="323" y="305"/>
                  </a:cubicBezTo>
                  <a:cubicBezTo>
                    <a:pt x="321" y="304"/>
                    <a:pt x="321" y="304"/>
                    <a:pt x="321" y="304"/>
                  </a:cubicBezTo>
                  <a:cubicBezTo>
                    <a:pt x="320" y="304"/>
                    <a:pt x="320" y="304"/>
                    <a:pt x="320" y="304"/>
                  </a:cubicBezTo>
                  <a:cubicBezTo>
                    <a:pt x="320" y="303"/>
                    <a:pt x="320" y="303"/>
                    <a:pt x="320" y="303"/>
                  </a:cubicBezTo>
                  <a:cubicBezTo>
                    <a:pt x="319" y="303"/>
                    <a:pt x="319" y="303"/>
                    <a:pt x="319" y="303"/>
                  </a:cubicBezTo>
                  <a:cubicBezTo>
                    <a:pt x="318" y="304"/>
                    <a:pt x="318" y="304"/>
                    <a:pt x="318" y="304"/>
                  </a:cubicBezTo>
                  <a:cubicBezTo>
                    <a:pt x="320" y="305"/>
                    <a:pt x="320" y="305"/>
                    <a:pt x="320" y="305"/>
                  </a:cubicBezTo>
                  <a:cubicBezTo>
                    <a:pt x="320" y="306"/>
                    <a:pt x="320" y="306"/>
                    <a:pt x="320" y="306"/>
                  </a:cubicBezTo>
                  <a:cubicBezTo>
                    <a:pt x="318" y="307"/>
                    <a:pt x="318" y="307"/>
                    <a:pt x="318" y="307"/>
                  </a:cubicBezTo>
                  <a:cubicBezTo>
                    <a:pt x="317" y="306"/>
                    <a:pt x="317" y="306"/>
                    <a:pt x="317" y="306"/>
                  </a:cubicBezTo>
                  <a:cubicBezTo>
                    <a:pt x="315" y="306"/>
                    <a:pt x="315" y="306"/>
                    <a:pt x="315" y="306"/>
                  </a:cubicBezTo>
                  <a:cubicBezTo>
                    <a:pt x="315" y="305"/>
                    <a:pt x="315" y="305"/>
                    <a:pt x="315" y="305"/>
                  </a:cubicBezTo>
                  <a:cubicBezTo>
                    <a:pt x="316" y="304"/>
                    <a:pt x="316" y="304"/>
                    <a:pt x="316" y="304"/>
                  </a:cubicBezTo>
                  <a:cubicBezTo>
                    <a:pt x="316" y="302"/>
                    <a:pt x="316" y="302"/>
                    <a:pt x="316" y="302"/>
                  </a:cubicBezTo>
                  <a:cubicBezTo>
                    <a:pt x="315" y="302"/>
                    <a:pt x="315" y="302"/>
                    <a:pt x="315" y="302"/>
                  </a:cubicBezTo>
                  <a:cubicBezTo>
                    <a:pt x="314" y="303"/>
                    <a:pt x="314" y="303"/>
                    <a:pt x="314" y="303"/>
                  </a:cubicBezTo>
                  <a:cubicBezTo>
                    <a:pt x="313" y="302"/>
                    <a:pt x="313" y="302"/>
                    <a:pt x="313" y="302"/>
                  </a:cubicBezTo>
                  <a:cubicBezTo>
                    <a:pt x="314" y="301"/>
                    <a:pt x="314" y="301"/>
                    <a:pt x="314" y="301"/>
                  </a:cubicBezTo>
                  <a:cubicBezTo>
                    <a:pt x="315" y="300"/>
                    <a:pt x="315" y="300"/>
                    <a:pt x="315" y="300"/>
                  </a:cubicBezTo>
                  <a:cubicBezTo>
                    <a:pt x="318" y="297"/>
                    <a:pt x="318" y="297"/>
                    <a:pt x="318" y="297"/>
                  </a:cubicBezTo>
                  <a:cubicBezTo>
                    <a:pt x="319" y="297"/>
                    <a:pt x="319" y="297"/>
                    <a:pt x="319" y="297"/>
                  </a:cubicBezTo>
                  <a:cubicBezTo>
                    <a:pt x="321" y="297"/>
                    <a:pt x="321" y="297"/>
                    <a:pt x="321" y="297"/>
                  </a:cubicBezTo>
                  <a:cubicBezTo>
                    <a:pt x="327" y="297"/>
                    <a:pt x="327" y="297"/>
                    <a:pt x="327" y="297"/>
                  </a:cubicBezTo>
                  <a:cubicBezTo>
                    <a:pt x="332" y="296"/>
                    <a:pt x="332" y="296"/>
                    <a:pt x="332" y="296"/>
                  </a:cubicBezTo>
                  <a:cubicBezTo>
                    <a:pt x="333" y="296"/>
                    <a:pt x="333" y="296"/>
                    <a:pt x="333" y="296"/>
                  </a:cubicBezTo>
                  <a:cubicBezTo>
                    <a:pt x="335" y="295"/>
                    <a:pt x="335" y="295"/>
                    <a:pt x="335" y="295"/>
                  </a:cubicBezTo>
                  <a:cubicBezTo>
                    <a:pt x="336" y="296"/>
                    <a:pt x="336" y="296"/>
                    <a:pt x="336" y="296"/>
                  </a:cubicBezTo>
                  <a:cubicBezTo>
                    <a:pt x="337" y="297"/>
                    <a:pt x="337" y="297"/>
                    <a:pt x="337" y="297"/>
                  </a:cubicBezTo>
                  <a:cubicBezTo>
                    <a:pt x="338" y="297"/>
                    <a:pt x="338" y="297"/>
                    <a:pt x="338" y="297"/>
                  </a:cubicBezTo>
                  <a:cubicBezTo>
                    <a:pt x="339" y="299"/>
                    <a:pt x="339" y="299"/>
                    <a:pt x="339" y="299"/>
                  </a:cubicBezTo>
                  <a:cubicBezTo>
                    <a:pt x="338" y="302"/>
                    <a:pt x="338" y="302"/>
                    <a:pt x="338" y="302"/>
                  </a:cubicBezTo>
                  <a:cubicBezTo>
                    <a:pt x="338" y="304"/>
                    <a:pt x="338" y="304"/>
                    <a:pt x="338" y="304"/>
                  </a:cubicBezTo>
                  <a:cubicBezTo>
                    <a:pt x="339" y="304"/>
                    <a:pt x="339" y="304"/>
                    <a:pt x="339" y="304"/>
                  </a:cubicBezTo>
                  <a:cubicBezTo>
                    <a:pt x="338" y="305"/>
                    <a:pt x="338" y="305"/>
                    <a:pt x="338" y="305"/>
                  </a:cubicBezTo>
                  <a:cubicBezTo>
                    <a:pt x="337" y="306"/>
                    <a:pt x="337" y="306"/>
                    <a:pt x="337" y="306"/>
                  </a:cubicBezTo>
                  <a:cubicBezTo>
                    <a:pt x="337" y="306"/>
                    <a:pt x="337" y="306"/>
                    <a:pt x="337" y="306"/>
                  </a:cubicBezTo>
                  <a:cubicBezTo>
                    <a:pt x="338" y="307"/>
                    <a:pt x="338" y="307"/>
                    <a:pt x="338" y="307"/>
                  </a:cubicBezTo>
                  <a:cubicBezTo>
                    <a:pt x="338" y="310"/>
                    <a:pt x="338" y="310"/>
                    <a:pt x="338" y="310"/>
                  </a:cubicBezTo>
                  <a:cubicBezTo>
                    <a:pt x="340" y="310"/>
                    <a:pt x="340" y="310"/>
                    <a:pt x="340" y="310"/>
                  </a:cubicBezTo>
                  <a:cubicBezTo>
                    <a:pt x="341" y="311"/>
                    <a:pt x="341" y="311"/>
                    <a:pt x="341" y="311"/>
                  </a:cubicBezTo>
                  <a:cubicBezTo>
                    <a:pt x="341" y="312"/>
                    <a:pt x="341" y="312"/>
                    <a:pt x="341" y="312"/>
                  </a:cubicBezTo>
                  <a:cubicBezTo>
                    <a:pt x="339" y="313"/>
                    <a:pt x="339" y="313"/>
                    <a:pt x="339" y="313"/>
                  </a:cubicBezTo>
                  <a:cubicBezTo>
                    <a:pt x="339" y="314"/>
                    <a:pt x="339" y="314"/>
                    <a:pt x="339" y="314"/>
                  </a:cubicBezTo>
                  <a:cubicBezTo>
                    <a:pt x="339" y="315"/>
                    <a:pt x="339" y="315"/>
                    <a:pt x="339" y="315"/>
                  </a:cubicBezTo>
                  <a:cubicBezTo>
                    <a:pt x="340" y="315"/>
                    <a:pt x="340" y="315"/>
                    <a:pt x="340" y="315"/>
                  </a:cubicBezTo>
                  <a:cubicBezTo>
                    <a:pt x="342" y="316"/>
                    <a:pt x="342" y="316"/>
                    <a:pt x="342" y="316"/>
                  </a:cubicBezTo>
                  <a:cubicBezTo>
                    <a:pt x="342" y="316"/>
                    <a:pt x="342" y="316"/>
                    <a:pt x="342" y="316"/>
                  </a:cubicBezTo>
                  <a:cubicBezTo>
                    <a:pt x="343" y="316"/>
                    <a:pt x="343" y="316"/>
                    <a:pt x="343" y="316"/>
                  </a:cubicBezTo>
                  <a:cubicBezTo>
                    <a:pt x="344" y="317"/>
                    <a:pt x="344" y="317"/>
                    <a:pt x="344" y="317"/>
                  </a:cubicBezTo>
                  <a:cubicBezTo>
                    <a:pt x="346" y="318"/>
                    <a:pt x="346" y="318"/>
                    <a:pt x="346" y="318"/>
                  </a:cubicBezTo>
                  <a:cubicBezTo>
                    <a:pt x="347" y="317"/>
                    <a:pt x="347" y="317"/>
                    <a:pt x="347" y="317"/>
                  </a:cubicBezTo>
                  <a:cubicBezTo>
                    <a:pt x="348" y="317"/>
                    <a:pt x="348" y="317"/>
                    <a:pt x="348" y="317"/>
                  </a:cubicBezTo>
                  <a:cubicBezTo>
                    <a:pt x="348" y="318"/>
                    <a:pt x="348" y="318"/>
                    <a:pt x="348" y="318"/>
                  </a:cubicBezTo>
                  <a:cubicBezTo>
                    <a:pt x="348" y="319"/>
                    <a:pt x="348" y="319"/>
                    <a:pt x="348" y="319"/>
                  </a:cubicBezTo>
                  <a:cubicBezTo>
                    <a:pt x="349" y="318"/>
                    <a:pt x="349" y="318"/>
                    <a:pt x="349" y="318"/>
                  </a:cubicBezTo>
                  <a:cubicBezTo>
                    <a:pt x="350" y="320"/>
                    <a:pt x="350" y="320"/>
                    <a:pt x="350" y="320"/>
                  </a:cubicBezTo>
                  <a:cubicBezTo>
                    <a:pt x="350" y="320"/>
                    <a:pt x="350" y="320"/>
                    <a:pt x="350" y="320"/>
                  </a:cubicBezTo>
                  <a:cubicBezTo>
                    <a:pt x="350" y="321"/>
                    <a:pt x="350" y="321"/>
                    <a:pt x="350" y="321"/>
                  </a:cubicBezTo>
                  <a:cubicBezTo>
                    <a:pt x="350" y="322"/>
                    <a:pt x="350" y="322"/>
                    <a:pt x="350" y="322"/>
                  </a:cubicBezTo>
                  <a:cubicBezTo>
                    <a:pt x="351" y="323"/>
                    <a:pt x="351" y="323"/>
                    <a:pt x="351" y="323"/>
                  </a:cubicBezTo>
                  <a:cubicBezTo>
                    <a:pt x="353" y="325"/>
                    <a:pt x="353" y="325"/>
                    <a:pt x="353" y="325"/>
                  </a:cubicBezTo>
                  <a:cubicBezTo>
                    <a:pt x="353" y="326"/>
                    <a:pt x="353" y="326"/>
                    <a:pt x="353" y="326"/>
                  </a:cubicBezTo>
                  <a:cubicBezTo>
                    <a:pt x="355" y="325"/>
                    <a:pt x="355" y="325"/>
                    <a:pt x="355" y="325"/>
                  </a:cubicBezTo>
                  <a:cubicBezTo>
                    <a:pt x="356" y="326"/>
                    <a:pt x="356" y="326"/>
                    <a:pt x="356" y="326"/>
                  </a:cubicBezTo>
                  <a:cubicBezTo>
                    <a:pt x="356" y="327"/>
                    <a:pt x="356" y="327"/>
                    <a:pt x="356" y="327"/>
                  </a:cubicBezTo>
                  <a:cubicBezTo>
                    <a:pt x="356" y="327"/>
                    <a:pt x="356" y="327"/>
                    <a:pt x="356" y="327"/>
                  </a:cubicBezTo>
                  <a:cubicBezTo>
                    <a:pt x="358" y="329"/>
                    <a:pt x="358" y="329"/>
                    <a:pt x="358" y="329"/>
                  </a:cubicBezTo>
                  <a:cubicBezTo>
                    <a:pt x="360" y="328"/>
                    <a:pt x="360" y="328"/>
                    <a:pt x="360" y="328"/>
                  </a:cubicBezTo>
                  <a:cubicBezTo>
                    <a:pt x="363" y="328"/>
                    <a:pt x="363" y="328"/>
                    <a:pt x="363" y="328"/>
                  </a:cubicBezTo>
                  <a:cubicBezTo>
                    <a:pt x="364" y="326"/>
                    <a:pt x="364" y="326"/>
                    <a:pt x="364" y="326"/>
                  </a:cubicBezTo>
                  <a:cubicBezTo>
                    <a:pt x="366" y="325"/>
                    <a:pt x="366" y="325"/>
                    <a:pt x="366" y="325"/>
                  </a:cubicBezTo>
                  <a:cubicBezTo>
                    <a:pt x="367" y="325"/>
                    <a:pt x="367" y="325"/>
                    <a:pt x="367" y="325"/>
                  </a:cubicBezTo>
                  <a:cubicBezTo>
                    <a:pt x="367" y="326"/>
                    <a:pt x="367" y="326"/>
                    <a:pt x="367" y="326"/>
                  </a:cubicBezTo>
                  <a:cubicBezTo>
                    <a:pt x="371" y="326"/>
                    <a:pt x="371" y="326"/>
                    <a:pt x="371" y="326"/>
                  </a:cubicBezTo>
                  <a:cubicBezTo>
                    <a:pt x="374" y="328"/>
                    <a:pt x="374" y="328"/>
                    <a:pt x="374" y="328"/>
                  </a:cubicBezTo>
                  <a:cubicBezTo>
                    <a:pt x="375" y="329"/>
                    <a:pt x="375" y="329"/>
                    <a:pt x="375" y="329"/>
                  </a:cubicBezTo>
                  <a:cubicBezTo>
                    <a:pt x="376" y="330"/>
                    <a:pt x="376" y="330"/>
                    <a:pt x="376" y="330"/>
                  </a:cubicBezTo>
                  <a:cubicBezTo>
                    <a:pt x="377" y="329"/>
                    <a:pt x="377" y="329"/>
                    <a:pt x="377" y="329"/>
                  </a:cubicBezTo>
                  <a:cubicBezTo>
                    <a:pt x="380" y="329"/>
                    <a:pt x="380" y="329"/>
                    <a:pt x="380" y="329"/>
                  </a:cubicBezTo>
                  <a:cubicBezTo>
                    <a:pt x="381" y="330"/>
                    <a:pt x="381" y="330"/>
                    <a:pt x="381" y="330"/>
                  </a:cubicBezTo>
                  <a:cubicBezTo>
                    <a:pt x="382" y="330"/>
                    <a:pt x="382" y="330"/>
                    <a:pt x="382" y="330"/>
                  </a:cubicBezTo>
                  <a:cubicBezTo>
                    <a:pt x="382" y="328"/>
                    <a:pt x="382" y="328"/>
                    <a:pt x="382" y="328"/>
                  </a:cubicBezTo>
                  <a:cubicBezTo>
                    <a:pt x="381" y="326"/>
                    <a:pt x="381" y="326"/>
                    <a:pt x="381" y="326"/>
                  </a:cubicBezTo>
                  <a:cubicBezTo>
                    <a:pt x="380" y="324"/>
                    <a:pt x="380" y="324"/>
                    <a:pt x="380" y="324"/>
                  </a:cubicBezTo>
                  <a:cubicBezTo>
                    <a:pt x="381" y="323"/>
                    <a:pt x="381" y="323"/>
                    <a:pt x="381" y="323"/>
                  </a:cubicBezTo>
                  <a:cubicBezTo>
                    <a:pt x="382" y="323"/>
                    <a:pt x="382" y="323"/>
                    <a:pt x="382" y="323"/>
                  </a:cubicBezTo>
                  <a:cubicBezTo>
                    <a:pt x="383" y="326"/>
                    <a:pt x="383" y="326"/>
                    <a:pt x="383" y="326"/>
                  </a:cubicBezTo>
                  <a:cubicBezTo>
                    <a:pt x="383" y="328"/>
                    <a:pt x="383" y="328"/>
                    <a:pt x="383" y="328"/>
                  </a:cubicBezTo>
                  <a:cubicBezTo>
                    <a:pt x="386" y="331"/>
                    <a:pt x="386" y="331"/>
                    <a:pt x="386" y="331"/>
                  </a:cubicBezTo>
                  <a:cubicBezTo>
                    <a:pt x="387" y="332"/>
                    <a:pt x="387" y="332"/>
                    <a:pt x="387" y="332"/>
                  </a:cubicBezTo>
                  <a:cubicBezTo>
                    <a:pt x="387" y="334"/>
                    <a:pt x="387" y="334"/>
                    <a:pt x="387" y="334"/>
                  </a:cubicBezTo>
                  <a:cubicBezTo>
                    <a:pt x="387" y="331"/>
                    <a:pt x="387" y="331"/>
                    <a:pt x="387" y="331"/>
                  </a:cubicBezTo>
                  <a:cubicBezTo>
                    <a:pt x="387" y="329"/>
                    <a:pt x="387" y="329"/>
                    <a:pt x="387" y="329"/>
                  </a:cubicBezTo>
                  <a:cubicBezTo>
                    <a:pt x="384" y="328"/>
                    <a:pt x="384" y="328"/>
                    <a:pt x="384" y="328"/>
                  </a:cubicBezTo>
                  <a:cubicBezTo>
                    <a:pt x="384" y="326"/>
                    <a:pt x="384" y="326"/>
                    <a:pt x="384" y="326"/>
                  </a:cubicBezTo>
                  <a:cubicBezTo>
                    <a:pt x="383" y="322"/>
                    <a:pt x="383" y="322"/>
                    <a:pt x="383" y="322"/>
                  </a:cubicBezTo>
                  <a:cubicBezTo>
                    <a:pt x="383" y="321"/>
                    <a:pt x="383" y="321"/>
                    <a:pt x="383" y="321"/>
                  </a:cubicBezTo>
                  <a:cubicBezTo>
                    <a:pt x="384" y="321"/>
                    <a:pt x="384" y="321"/>
                    <a:pt x="384" y="321"/>
                  </a:cubicBezTo>
                  <a:cubicBezTo>
                    <a:pt x="384" y="322"/>
                    <a:pt x="384" y="322"/>
                    <a:pt x="384" y="322"/>
                  </a:cubicBezTo>
                  <a:cubicBezTo>
                    <a:pt x="385" y="323"/>
                    <a:pt x="385" y="323"/>
                    <a:pt x="385" y="323"/>
                  </a:cubicBezTo>
                  <a:cubicBezTo>
                    <a:pt x="386" y="322"/>
                    <a:pt x="386" y="322"/>
                    <a:pt x="386" y="322"/>
                  </a:cubicBezTo>
                  <a:cubicBezTo>
                    <a:pt x="386" y="321"/>
                    <a:pt x="386" y="321"/>
                    <a:pt x="386" y="321"/>
                  </a:cubicBezTo>
                  <a:cubicBezTo>
                    <a:pt x="385" y="320"/>
                    <a:pt x="385" y="320"/>
                    <a:pt x="385" y="320"/>
                  </a:cubicBezTo>
                  <a:cubicBezTo>
                    <a:pt x="385" y="319"/>
                    <a:pt x="385" y="319"/>
                    <a:pt x="385" y="319"/>
                  </a:cubicBezTo>
                  <a:cubicBezTo>
                    <a:pt x="385" y="318"/>
                    <a:pt x="385" y="318"/>
                    <a:pt x="385" y="318"/>
                  </a:cubicBezTo>
                  <a:cubicBezTo>
                    <a:pt x="385" y="317"/>
                    <a:pt x="385" y="317"/>
                    <a:pt x="385" y="317"/>
                  </a:cubicBezTo>
                  <a:cubicBezTo>
                    <a:pt x="386" y="317"/>
                    <a:pt x="386" y="317"/>
                    <a:pt x="386" y="317"/>
                  </a:cubicBezTo>
                  <a:cubicBezTo>
                    <a:pt x="387" y="318"/>
                    <a:pt x="387" y="318"/>
                    <a:pt x="387" y="318"/>
                  </a:cubicBezTo>
                  <a:cubicBezTo>
                    <a:pt x="387" y="319"/>
                    <a:pt x="387" y="319"/>
                    <a:pt x="387" y="319"/>
                  </a:cubicBezTo>
                  <a:cubicBezTo>
                    <a:pt x="388" y="320"/>
                    <a:pt x="388" y="320"/>
                    <a:pt x="388" y="320"/>
                  </a:cubicBezTo>
                  <a:cubicBezTo>
                    <a:pt x="388" y="319"/>
                    <a:pt x="388" y="319"/>
                    <a:pt x="388" y="319"/>
                  </a:cubicBezTo>
                  <a:cubicBezTo>
                    <a:pt x="390" y="318"/>
                    <a:pt x="390" y="318"/>
                    <a:pt x="390" y="318"/>
                  </a:cubicBezTo>
                  <a:cubicBezTo>
                    <a:pt x="391" y="316"/>
                    <a:pt x="391" y="316"/>
                    <a:pt x="391" y="316"/>
                  </a:cubicBezTo>
                  <a:cubicBezTo>
                    <a:pt x="392" y="316"/>
                    <a:pt x="392" y="316"/>
                    <a:pt x="392" y="316"/>
                  </a:cubicBezTo>
                  <a:cubicBezTo>
                    <a:pt x="393" y="318"/>
                    <a:pt x="393" y="318"/>
                    <a:pt x="393" y="318"/>
                  </a:cubicBezTo>
                  <a:cubicBezTo>
                    <a:pt x="393" y="319"/>
                    <a:pt x="393" y="319"/>
                    <a:pt x="393" y="319"/>
                  </a:cubicBezTo>
                  <a:cubicBezTo>
                    <a:pt x="393" y="320"/>
                    <a:pt x="393" y="320"/>
                    <a:pt x="393" y="320"/>
                  </a:cubicBezTo>
                  <a:cubicBezTo>
                    <a:pt x="393" y="319"/>
                    <a:pt x="393" y="319"/>
                    <a:pt x="393" y="319"/>
                  </a:cubicBezTo>
                  <a:cubicBezTo>
                    <a:pt x="394" y="318"/>
                    <a:pt x="394" y="318"/>
                    <a:pt x="394" y="318"/>
                  </a:cubicBezTo>
                  <a:cubicBezTo>
                    <a:pt x="395" y="319"/>
                    <a:pt x="395" y="319"/>
                    <a:pt x="395" y="319"/>
                  </a:cubicBezTo>
                  <a:cubicBezTo>
                    <a:pt x="395" y="321"/>
                    <a:pt x="395" y="321"/>
                    <a:pt x="395" y="321"/>
                  </a:cubicBezTo>
                  <a:cubicBezTo>
                    <a:pt x="394" y="323"/>
                    <a:pt x="394" y="323"/>
                    <a:pt x="394" y="323"/>
                  </a:cubicBezTo>
                  <a:cubicBezTo>
                    <a:pt x="395" y="324"/>
                    <a:pt x="395" y="324"/>
                    <a:pt x="395" y="324"/>
                  </a:cubicBezTo>
                  <a:cubicBezTo>
                    <a:pt x="397" y="323"/>
                    <a:pt x="397" y="323"/>
                    <a:pt x="397" y="323"/>
                  </a:cubicBezTo>
                  <a:cubicBezTo>
                    <a:pt x="398" y="324"/>
                    <a:pt x="398" y="324"/>
                    <a:pt x="398" y="324"/>
                  </a:cubicBezTo>
                  <a:cubicBezTo>
                    <a:pt x="398" y="325"/>
                    <a:pt x="398" y="325"/>
                    <a:pt x="398" y="325"/>
                  </a:cubicBezTo>
                  <a:cubicBezTo>
                    <a:pt x="396" y="326"/>
                    <a:pt x="396" y="326"/>
                    <a:pt x="396" y="326"/>
                  </a:cubicBezTo>
                  <a:cubicBezTo>
                    <a:pt x="395" y="327"/>
                    <a:pt x="395" y="327"/>
                    <a:pt x="395" y="327"/>
                  </a:cubicBezTo>
                  <a:cubicBezTo>
                    <a:pt x="396" y="327"/>
                    <a:pt x="396" y="327"/>
                    <a:pt x="396" y="327"/>
                  </a:cubicBezTo>
                  <a:cubicBezTo>
                    <a:pt x="398" y="326"/>
                    <a:pt x="398" y="326"/>
                    <a:pt x="398" y="326"/>
                  </a:cubicBezTo>
                  <a:cubicBezTo>
                    <a:pt x="399" y="324"/>
                    <a:pt x="399" y="324"/>
                    <a:pt x="399" y="324"/>
                  </a:cubicBezTo>
                  <a:cubicBezTo>
                    <a:pt x="402" y="324"/>
                    <a:pt x="402" y="324"/>
                    <a:pt x="402" y="324"/>
                  </a:cubicBezTo>
                  <a:cubicBezTo>
                    <a:pt x="403" y="324"/>
                    <a:pt x="403" y="324"/>
                    <a:pt x="403" y="324"/>
                  </a:cubicBezTo>
                  <a:cubicBezTo>
                    <a:pt x="403" y="325"/>
                    <a:pt x="403" y="325"/>
                    <a:pt x="403" y="325"/>
                  </a:cubicBezTo>
                  <a:cubicBezTo>
                    <a:pt x="402" y="325"/>
                    <a:pt x="402" y="325"/>
                    <a:pt x="402" y="325"/>
                  </a:cubicBezTo>
                  <a:cubicBezTo>
                    <a:pt x="401" y="326"/>
                    <a:pt x="401" y="326"/>
                    <a:pt x="401" y="326"/>
                  </a:cubicBezTo>
                  <a:cubicBezTo>
                    <a:pt x="401" y="328"/>
                    <a:pt x="401" y="328"/>
                    <a:pt x="401" y="328"/>
                  </a:cubicBezTo>
                  <a:cubicBezTo>
                    <a:pt x="398" y="330"/>
                    <a:pt x="398" y="330"/>
                    <a:pt x="398" y="330"/>
                  </a:cubicBezTo>
                  <a:cubicBezTo>
                    <a:pt x="398" y="331"/>
                    <a:pt x="398" y="331"/>
                    <a:pt x="398" y="331"/>
                  </a:cubicBezTo>
                  <a:cubicBezTo>
                    <a:pt x="396" y="333"/>
                    <a:pt x="396" y="333"/>
                    <a:pt x="396" y="333"/>
                  </a:cubicBezTo>
                  <a:cubicBezTo>
                    <a:pt x="396" y="334"/>
                    <a:pt x="396" y="334"/>
                    <a:pt x="396" y="334"/>
                  </a:cubicBezTo>
                  <a:cubicBezTo>
                    <a:pt x="395" y="335"/>
                    <a:pt x="395" y="335"/>
                    <a:pt x="395" y="335"/>
                  </a:cubicBezTo>
                  <a:cubicBezTo>
                    <a:pt x="394" y="334"/>
                    <a:pt x="394" y="334"/>
                    <a:pt x="394" y="334"/>
                  </a:cubicBezTo>
                  <a:cubicBezTo>
                    <a:pt x="393" y="335"/>
                    <a:pt x="393" y="335"/>
                    <a:pt x="393" y="335"/>
                  </a:cubicBezTo>
                  <a:cubicBezTo>
                    <a:pt x="393" y="338"/>
                    <a:pt x="393" y="338"/>
                    <a:pt x="393" y="338"/>
                  </a:cubicBezTo>
                  <a:cubicBezTo>
                    <a:pt x="393" y="339"/>
                    <a:pt x="393" y="339"/>
                    <a:pt x="393" y="339"/>
                  </a:cubicBezTo>
                  <a:cubicBezTo>
                    <a:pt x="394" y="339"/>
                    <a:pt x="394" y="339"/>
                    <a:pt x="394" y="339"/>
                  </a:cubicBezTo>
                  <a:cubicBezTo>
                    <a:pt x="395" y="338"/>
                    <a:pt x="395" y="338"/>
                    <a:pt x="395" y="338"/>
                  </a:cubicBezTo>
                  <a:cubicBezTo>
                    <a:pt x="395" y="340"/>
                    <a:pt x="395" y="340"/>
                    <a:pt x="395" y="340"/>
                  </a:cubicBezTo>
                  <a:cubicBezTo>
                    <a:pt x="393" y="341"/>
                    <a:pt x="393" y="341"/>
                    <a:pt x="393" y="341"/>
                  </a:cubicBezTo>
                  <a:cubicBezTo>
                    <a:pt x="393" y="342"/>
                    <a:pt x="393" y="342"/>
                    <a:pt x="393" y="342"/>
                  </a:cubicBezTo>
                  <a:cubicBezTo>
                    <a:pt x="396" y="342"/>
                    <a:pt x="396" y="342"/>
                    <a:pt x="396" y="342"/>
                  </a:cubicBezTo>
                  <a:cubicBezTo>
                    <a:pt x="397" y="340"/>
                    <a:pt x="397" y="340"/>
                    <a:pt x="397" y="340"/>
                  </a:cubicBezTo>
                  <a:cubicBezTo>
                    <a:pt x="398" y="341"/>
                    <a:pt x="398" y="341"/>
                    <a:pt x="398" y="341"/>
                  </a:cubicBezTo>
                  <a:cubicBezTo>
                    <a:pt x="397" y="342"/>
                    <a:pt x="397" y="342"/>
                    <a:pt x="397" y="342"/>
                  </a:cubicBezTo>
                  <a:cubicBezTo>
                    <a:pt x="396" y="343"/>
                    <a:pt x="396" y="343"/>
                    <a:pt x="396" y="343"/>
                  </a:cubicBezTo>
                  <a:cubicBezTo>
                    <a:pt x="397" y="344"/>
                    <a:pt x="397" y="344"/>
                    <a:pt x="397" y="344"/>
                  </a:cubicBezTo>
                  <a:cubicBezTo>
                    <a:pt x="398" y="343"/>
                    <a:pt x="398" y="343"/>
                    <a:pt x="398" y="343"/>
                  </a:cubicBezTo>
                  <a:cubicBezTo>
                    <a:pt x="397" y="345"/>
                    <a:pt x="397" y="345"/>
                    <a:pt x="397" y="345"/>
                  </a:cubicBezTo>
                  <a:cubicBezTo>
                    <a:pt x="397" y="347"/>
                    <a:pt x="397" y="347"/>
                    <a:pt x="397" y="347"/>
                  </a:cubicBezTo>
                  <a:cubicBezTo>
                    <a:pt x="396" y="348"/>
                    <a:pt x="396" y="348"/>
                    <a:pt x="396" y="348"/>
                  </a:cubicBezTo>
                  <a:cubicBezTo>
                    <a:pt x="394" y="347"/>
                    <a:pt x="394" y="347"/>
                    <a:pt x="394" y="347"/>
                  </a:cubicBezTo>
                  <a:cubicBezTo>
                    <a:pt x="393" y="345"/>
                    <a:pt x="393" y="345"/>
                    <a:pt x="393" y="345"/>
                  </a:cubicBezTo>
                  <a:cubicBezTo>
                    <a:pt x="391" y="346"/>
                    <a:pt x="391" y="346"/>
                    <a:pt x="391" y="346"/>
                  </a:cubicBezTo>
                  <a:cubicBezTo>
                    <a:pt x="390" y="344"/>
                    <a:pt x="390" y="344"/>
                    <a:pt x="390" y="344"/>
                  </a:cubicBezTo>
                  <a:cubicBezTo>
                    <a:pt x="390" y="344"/>
                    <a:pt x="390" y="344"/>
                    <a:pt x="390" y="344"/>
                  </a:cubicBezTo>
                  <a:cubicBezTo>
                    <a:pt x="389" y="346"/>
                    <a:pt x="389" y="346"/>
                    <a:pt x="389" y="346"/>
                  </a:cubicBezTo>
                  <a:cubicBezTo>
                    <a:pt x="390" y="348"/>
                    <a:pt x="390" y="348"/>
                    <a:pt x="390" y="348"/>
                  </a:cubicBezTo>
                  <a:cubicBezTo>
                    <a:pt x="391" y="350"/>
                    <a:pt x="391" y="350"/>
                    <a:pt x="391" y="350"/>
                  </a:cubicBezTo>
                  <a:cubicBezTo>
                    <a:pt x="390" y="354"/>
                    <a:pt x="390" y="354"/>
                    <a:pt x="390" y="354"/>
                  </a:cubicBezTo>
                  <a:cubicBezTo>
                    <a:pt x="392" y="351"/>
                    <a:pt x="392" y="351"/>
                    <a:pt x="392" y="351"/>
                  </a:cubicBezTo>
                  <a:cubicBezTo>
                    <a:pt x="391" y="348"/>
                    <a:pt x="391" y="348"/>
                    <a:pt x="391" y="348"/>
                  </a:cubicBezTo>
                  <a:cubicBezTo>
                    <a:pt x="393" y="347"/>
                    <a:pt x="393" y="347"/>
                    <a:pt x="393" y="347"/>
                  </a:cubicBezTo>
                  <a:cubicBezTo>
                    <a:pt x="394" y="348"/>
                    <a:pt x="394" y="348"/>
                    <a:pt x="394" y="348"/>
                  </a:cubicBezTo>
                  <a:cubicBezTo>
                    <a:pt x="395" y="348"/>
                    <a:pt x="395" y="348"/>
                    <a:pt x="395" y="348"/>
                  </a:cubicBezTo>
                  <a:cubicBezTo>
                    <a:pt x="397" y="349"/>
                    <a:pt x="397" y="349"/>
                    <a:pt x="397" y="349"/>
                  </a:cubicBezTo>
                  <a:cubicBezTo>
                    <a:pt x="398" y="348"/>
                    <a:pt x="398" y="348"/>
                    <a:pt x="398" y="348"/>
                  </a:cubicBezTo>
                  <a:cubicBezTo>
                    <a:pt x="398" y="346"/>
                    <a:pt x="398" y="346"/>
                    <a:pt x="398" y="346"/>
                  </a:cubicBezTo>
                  <a:cubicBezTo>
                    <a:pt x="401" y="346"/>
                    <a:pt x="401" y="346"/>
                    <a:pt x="401" y="346"/>
                  </a:cubicBezTo>
                  <a:cubicBezTo>
                    <a:pt x="402" y="344"/>
                    <a:pt x="402" y="344"/>
                    <a:pt x="402" y="344"/>
                  </a:cubicBezTo>
                  <a:cubicBezTo>
                    <a:pt x="404" y="344"/>
                    <a:pt x="404" y="344"/>
                    <a:pt x="404" y="344"/>
                  </a:cubicBezTo>
                  <a:cubicBezTo>
                    <a:pt x="405" y="342"/>
                    <a:pt x="405" y="342"/>
                    <a:pt x="405" y="342"/>
                  </a:cubicBezTo>
                  <a:cubicBezTo>
                    <a:pt x="404" y="343"/>
                    <a:pt x="404" y="343"/>
                    <a:pt x="404" y="343"/>
                  </a:cubicBezTo>
                  <a:cubicBezTo>
                    <a:pt x="402" y="343"/>
                    <a:pt x="402" y="343"/>
                    <a:pt x="402" y="343"/>
                  </a:cubicBezTo>
                  <a:cubicBezTo>
                    <a:pt x="401" y="344"/>
                    <a:pt x="401" y="344"/>
                    <a:pt x="401" y="344"/>
                  </a:cubicBezTo>
                  <a:cubicBezTo>
                    <a:pt x="400" y="345"/>
                    <a:pt x="400" y="345"/>
                    <a:pt x="400" y="345"/>
                  </a:cubicBezTo>
                  <a:cubicBezTo>
                    <a:pt x="399" y="345"/>
                    <a:pt x="399" y="345"/>
                    <a:pt x="399" y="345"/>
                  </a:cubicBezTo>
                  <a:cubicBezTo>
                    <a:pt x="400" y="343"/>
                    <a:pt x="400" y="343"/>
                    <a:pt x="400" y="343"/>
                  </a:cubicBezTo>
                  <a:cubicBezTo>
                    <a:pt x="401" y="342"/>
                    <a:pt x="401" y="342"/>
                    <a:pt x="401" y="342"/>
                  </a:cubicBezTo>
                  <a:cubicBezTo>
                    <a:pt x="401" y="341"/>
                    <a:pt x="401" y="341"/>
                    <a:pt x="401" y="341"/>
                  </a:cubicBezTo>
                  <a:cubicBezTo>
                    <a:pt x="401" y="340"/>
                    <a:pt x="401" y="340"/>
                    <a:pt x="401" y="340"/>
                  </a:cubicBezTo>
                  <a:cubicBezTo>
                    <a:pt x="402" y="337"/>
                    <a:pt x="402" y="337"/>
                    <a:pt x="402" y="337"/>
                  </a:cubicBezTo>
                  <a:cubicBezTo>
                    <a:pt x="402" y="336"/>
                    <a:pt x="402" y="336"/>
                    <a:pt x="402" y="336"/>
                  </a:cubicBezTo>
                  <a:cubicBezTo>
                    <a:pt x="401" y="335"/>
                    <a:pt x="401" y="335"/>
                    <a:pt x="401" y="335"/>
                  </a:cubicBezTo>
                  <a:cubicBezTo>
                    <a:pt x="401" y="334"/>
                    <a:pt x="401" y="334"/>
                    <a:pt x="401" y="334"/>
                  </a:cubicBezTo>
                  <a:cubicBezTo>
                    <a:pt x="403" y="332"/>
                    <a:pt x="403" y="332"/>
                    <a:pt x="403" y="332"/>
                  </a:cubicBezTo>
                  <a:cubicBezTo>
                    <a:pt x="403" y="330"/>
                    <a:pt x="403" y="330"/>
                    <a:pt x="403" y="330"/>
                  </a:cubicBezTo>
                  <a:cubicBezTo>
                    <a:pt x="405" y="328"/>
                    <a:pt x="405" y="328"/>
                    <a:pt x="405" y="328"/>
                  </a:cubicBezTo>
                  <a:cubicBezTo>
                    <a:pt x="406" y="329"/>
                    <a:pt x="406" y="329"/>
                    <a:pt x="406" y="329"/>
                  </a:cubicBezTo>
                  <a:cubicBezTo>
                    <a:pt x="405" y="330"/>
                    <a:pt x="405" y="330"/>
                    <a:pt x="405" y="330"/>
                  </a:cubicBezTo>
                  <a:cubicBezTo>
                    <a:pt x="406" y="329"/>
                    <a:pt x="406" y="329"/>
                    <a:pt x="406" y="329"/>
                  </a:cubicBezTo>
                  <a:cubicBezTo>
                    <a:pt x="407" y="328"/>
                    <a:pt x="407" y="328"/>
                    <a:pt x="407" y="328"/>
                  </a:cubicBezTo>
                  <a:cubicBezTo>
                    <a:pt x="408" y="329"/>
                    <a:pt x="408" y="329"/>
                    <a:pt x="408" y="329"/>
                  </a:cubicBezTo>
                  <a:cubicBezTo>
                    <a:pt x="408" y="329"/>
                    <a:pt x="408" y="329"/>
                    <a:pt x="408" y="329"/>
                  </a:cubicBezTo>
                  <a:cubicBezTo>
                    <a:pt x="409" y="330"/>
                    <a:pt x="409" y="330"/>
                    <a:pt x="409" y="330"/>
                  </a:cubicBezTo>
                  <a:cubicBezTo>
                    <a:pt x="410" y="329"/>
                    <a:pt x="410" y="329"/>
                    <a:pt x="410" y="329"/>
                  </a:cubicBezTo>
                  <a:cubicBezTo>
                    <a:pt x="411" y="328"/>
                    <a:pt x="411" y="328"/>
                    <a:pt x="411" y="328"/>
                  </a:cubicBezTo>
                  <a:cubicBezTo>
                    <a:pt x="415" y="326"/>
                    <a:pt x="415" y="326"/>
                    <a:pt x="415" y="326"/>
                  </a:cubicBezTo>
                  <a:cubicBezTo>
                    <a:pt x="416" y="325"/>
                    <a:pt x="416" y="325"/>
                    <a:pt x="416" y="325"/>
                  </a:cubicBezTo>
                  <a:cubicBezTo>
                    <a:pt x="416" y="324"/>
                    <a:pt x="416" y="324"/>
                    <a:pt x="416" y="324"/>
                  </a:cubicBezTo>
                  <a:cubicBezTo>
                    <a:pt x="417" y="324"/>
                    <a:pt x="417" y="324"/>
                    <a:pt x="417" y="324"/>
                  </a:cubicBezTo>
                  <a:cubicBezTo>
                    <a:pt x="419" y="322"/>
                    <a:pt x="419" y="322"/>
                    <a:pt x="419" y="322"/>
                  </a:cubicBezTo>
                  <a:cubicBezTo>
                    <a:pt x="421" y="322"/>
                    <a:pt x="421" y="322"/>
                    <a:pt x="421" y="322"/>
                  </a:cubicBezTo>
                  <a:cubicBezTo>
                    <a:pt x="423" y="320"/>
                    <a:pt x="423" y="320"/>
                    <a:pt x="423" y="320"/>
                  </a:cubicBezTo>
                  <a:cubicBezTo>
                    <a:pt x="422" y="319"/>
                    <a:pt x="422" y="319"/>
                    <a:pt x="422" y="319"/>
                  </a:cubicBezTo>
                  <a:cubicBezTo>
                    <a:pt x="423" y="317"/>
                    <a:pt x="423" y="317"/>
                    <a:pt x="423" y="317"/>
                  </a:cubicBezTo>
                  <a:cubicBezTo>
                    <a:pt x="424" y="315"/>
                    <a:pt x="424" y="315"/>
                    <a:pt x="424" y="315"/>
                  </a:cubicBezTo>
                  <a:cubicBezTo>
                    <a:pt x="424" y="313"/>
                    <a:pt x="424" y="313"/>
                    <a:pt x="424" y="313"/>
                  </a:cubicBezTo>
                  <a:cubicBezTo>
                    <a:pt x="424" y="312"/>
                    <a:pt x="424" y="312"/>
                    <a:pt x="424" y="312"/>
                  </a:cubicBezTo>
                  <a:cubicBezTo>
                    <a:pt x="423" y="313"/>
                    <a:pt x="423" y="313"/>
                    <a:pt x="423" y="313"/>
                  </a:cubicBezTo>
                  <a:cubicBezTo>
                    <a:pt x="421" y="313"/>
                    <a:pt x="421" y="313"/>
                    <a:pt x="421" y="313"/>
                  </a:cubicBezTo>
                  <a:cubicBezTo>
                    <a:pt x="422" y="314"/>
                    <a:pt x="422" y="314"/>
                    <a:pt x="422" y="314"/>
                  </a:cubicBezTo>
                  <a:cubicBezTo>
                    <a:pt x="421" y="316"/>
                    <a:pt x="421" y="316"/>
                    <a:pt x="421" y="316"/>
                  </a:cubicBezTo>
                  <a:cubicBezTo>
                    <a:pt x="419" y="316"/>
                    <a:pt x="419" y="316"/>
                    <a:pt x="419" y="316"/>
                  </a:cubicBezTo>
                  <a:cubicBezTo>
                    <a:pt x="418" y="315"/>
                    <a:pt x="418" y="315"/>
                    <a:pt x="418" y="315"/>
                  </a:cubicBezTo>
                  <a:cubicBezTo>
                    <a:pt x="417" y="315"/>
                    <a:pt x="417" y="315"/>
                    <a:pt x="417" y="315"/>
                  </a:cubicBezTo>
                  <a:cubicBezTo>
                    <a:pt x="417" y="315"/>
                    <a:pt x="417" y="315"/>
                    <a:pt x="417" y="315"/>
                  </a:cubicBezTo>
                  <a:cubicBezTo>
                    <a:pt x="418" y="312"/>
                    <a:pt x="418" y="312"/>
                    <a:pt x="418" y="312"/>
                  </a:cubicBezTo>
                  <a:cubicBezTo>
                    <a:pt x="419" y="312"/>
                    <a:pt x="419" y="312"/>
                    <a:pt x="419" y="312"/>
                  </a:cubicBezTo>
                  <a:cubicBezTo>
                    <a:pt x="420" y="311"/>
                    <a:pt x="420" y="311"/>
                    <a:pt x="420" y="311"/>
                  </a:cubicBezTo>
                  <a:cubicBezTo>
                    <a:pt x="422" y="310"/>
                    <a:pt x="422" y="310"/>
                    <a:pt x="422" y="310"/>
                  </a:cubicBezTo>
                  <a:cubicBezTo>
                    <a:pt x="422" y="309"/>
                    <a:pt x="422" y="309"/>
                    <a:pt x="422" y="309"/>
                  </a:cubicBezTo>
                  <a:cubicBezTo>
                    <a:pt x="422" y="308"/>
                    <a:pt x="422" y="308"/>
                    <a:pt x="422" y="308"/>
                  </a:cubicBezTo>
                  <a:cubicBezTo>
                    <a:pt x="423" y="306"/>
                    <a:pt x="423" y="306"/>
                    <a:pt x="423" y="306"/>
                  </a:cubicBezTo>
                  <a:cubicBezTo>
                    <a:pt x="425" y="306"/>
                    <a:pt x="425" y="306"/>
                    <a:pt x="425" y="306"/>
                  </a:cubicBezTo>
                  <a:cubicBezTo>
                    <a:pt x="427" y="306"/>
                    <a:pt x="427" y="306"/>
                    <a:pt x="427" y="306"/>
                  </a:cubicBezTo>
                  <a:cubicBezTo>
                    <a:pt x="425" y="307"/>
                    <a:pt x="425" y="307"/>
                    <a:pt x="425" y="307"/>
                  </a:cubicBezTo>
                  <a:cubicBezTo>
                    <a:pt x="425" y="309"/>
                    <a:pt x="425" y="309"/>
                    <a:pt x="425" y="309"/>
                  </a:cubicBezTo>
                  <a:cubicBezTo>
                    <a:pt x="426" y="309"/>
                    <a:pt x="426" y="309"/>
                    <a:pt x="426" y="309"/>
                  </a:cubicBezTo>
                  <a:cubicBezTo>
                    <a:pt x="428" y="309"/>
                    <a:pt x="428" y="309"/>
                    <a:pt x="428" y="309"/>
                  </a:cubicBezTo>
                  <a:cubicBezTo>
                    <a:pt x="429" y="305"/>
                    <a:pt x="429" y="305"/>
                    <a:pt x="429" y="305"/>
                  </a:cubicBezTo>
                  <a:cubicBezTo>
                    <a:pt x="429" y="304"/>
                    <a:pt x="429" y="304"/>
                    <a:pt x="429" y="304"/>
                  </a:cubicBezTo>
                  <a:cubicBezTo>
                    <a:pt x="427" y="303"/>
                    <a:pt x="427" y="303"/>
                    <a:pt x="427" y="303"/>
                  </a:cubicBezTo>
                  <a:cubicBezTo>
                    <a:pt x="426" y="303"/>
                    <a:pt x="426" y="303"/>
                    <a:pt x="426" y="303"/>
                  </a:cubicBezTo>
                  <a:cubicBezTo>
                    <a:pt x="425" y="303"/>
                    <a:pt x="425" y="303"/>
                    <a:pt x="425" y="303"/>
                  </a:cubicBezTo>
                  <a:cubicBezTo>
                    <a:pt x="422" y="302"/>
                    <a:pt x="422" y="302"/>
                    <a:pt x="422" y="302"/>
                  </a:cubicBezTo>
                  <a:cubicBezTo>
                    <a:pt x="421" y="300"/>
                    <a:pt x="421" y="300"/>
                    <a:pt x="421" y="300"/>
                  </a:cubicBezTo>
                  <a:cubicBezTo>
                    <a:pt x="422" y="298"/>
                    <a:pt x="422" y="298"/>
                    <a:pt x="422" y="298"/>
                  </a:cubicBezTo>
                  <a:cubicBezTo>
                    <a:pt x="420" y="299"/>
                    <a:pt x="420" y="299"/>
                    <a:pt x="420" y="299"/>
                  </a:cubicBezTo>
                  <a:cubicBezTo>
                    <a:pt x="420" y="299"/>
                    <a:pt x="420" y="299"/>
                    <a:pt x="420" y="299"/>
                  </a:cubicBezTo>
                  <a:cubicBezTo>
                    <a:pt x="419" y="298"/>
                    <a:pt x="419" y="298"/>
                    <a:pt x="419" y="298"/>
                  </a:cubicBezTo>
                  <a:cubicBezTo>
                    <a:pt x="417" y="297"/>
                    <a:pt x="417" y="297"/>
                    <a:pt x="417" y="297"/>
                  </a:cubicBezTo>
                  <a:cubicBezTo>
                    <a:pt x="417" y="295"/>
                    <a:pt x="417" y="295"/>
                    <a:pt x="417" y="295"/>
                  </a:cubicBezTo>
                  <a:cubicBezTo>
                    <a:pt x="416" y="295"/>
                    <a:pt x="416" y="295"/>
                    <a:pt x="416" y="295"/>
                  </a:cubicBezTo>
                  <a:cubicBezTo>
                    <a:pt x="415" y="295"/>
                    <a:pt x="415" y="295"/>
                    <a:pt x="415" y="295"/>
                  </a:cubicBezTo>
                  <a:cubicBezTo>
                    <a:pt x="414" y="293"/>
                    <a:pt x="414" y="293"/>
                    <a:pt x="414" y="293"/>
                  </a:cubicBezTo>
                  <a:cubicBezTo>
                    <a:pt x="414" y="293"/>
                    <a:pt x="414" y="293"/>
                    <a:pt x="414" y="293"/>
                  </a:cubicBezTo>
                  <a:cubicBezTo>
                    <a:pt x="414" y="291"/>
                    <a:pt x="414" y="291"/>
                    <a:pt x="414" y="291"/>
                  </a:cubicBezTo>
                  <a:cubicBezTo>
                    <a:pt x="414" y="290"/>
                    <a:pt x="414" y="290"/>
                    <a:pt x="414" y="290"/>
                  </a:cubicBezTo>
                  <a:cubicBezTo>
                    <a:pt x="414" y="288"/>
                    <a:pt x="414" y="288"/>
                    <a:pt x="414" y="288"/>
                  </a:cubicBezTo>
                  <a:cubicBezTo>
                    <a:pt x="414" y="284"/>
                    <a:pt x="414" y="284"/>
                    <a:pt x="414" y="284"/>
                  </a:cubicBezTo>
                  <a:cubicBezTo>
                    <a:pt x="415" y="282"/>
                    <a:pt x="415" y="282"/>
                    <a:pt x="415" y="282"/>
                  </a:cubicBezTo>
                  <a:cubicBezTo>
                    <a:pt x="418" y="280"/>
                    <a:pt x="418" y="280"/>
                    <a:pt x="418" y="280"/>
                  </a:cubicBezTo>
                  <a:cubicBezTo>
                    <a:pt x="420" y="279"/>
                    <a:pt x="420" y="279"/>
                    <a:pt x="420" y="279"/>
                  </a:cubicBezTo>
                  <a:cubicBezTo>
                    <a:pt x="421" y="279"/>
                    <a:pt x="421" y="279"/>
                    <a:pt x="421" y="279"/>
                  </a:cubicBezTo>
                  <a:cubicBezTo>
                    <a:pt x="421" y="279"/>
                    <a:pt x="421" y="279"/>
                    <a:pt x="421" y="279"/>
                  </a:cubicBezTo>
                  <a:cubicBezTo>
                    <a:pt x="423" y="277"/>
                    <a:pt x="423" y="277"/>
                    <a:pt x="423" y="277"/>
                  </a:cubicBezTo>
                  <a:cubicBezTo>
                    <a:pt x="423" y="276"/>
                    <a:pt x="423" y="276"/>
                    <a:pt x="423" y="276"/>
                  </a:cubicBezTo>
                  <a:cubicBezTo>
                    <a:pt x="422" y="276"/>
                    <a:pt x="422" y="276"/>
                    <a:pt x="422" y="276"/>
                  </a:cubicBezTo>
                  <a:cubicBezTo>
                    <a:pt x="421" y="277"/>
                    <a:pt x="421" y="277"/>
                    <a:pt x="421" y="277"/>
                  </a:cubicBezTo>
                  <a:cubicBezTo>
                    <a:pt x="420" y="277"/>
                    <a:pt x="420" y="277"/>
                    <a:pt x="420" y="277"/>
                  </a:cubicBezTo>
                  <a:cubicBezTo>
                    <a:pt x="420" y="276"/>
                    <a:pt x="420" y="276"/>
                    <a:pt x="420" y="276"/>
                  </a:cubicBezTo>
                  <a:cubicBezTo>
                    <a:pt x="419" y="274"/>
                    <a:pt x="419" y="274"/>
                    <a:pt x="419" y="274"/>
                  </a:cubicBezTo>
                  <a:cubicBezTo>
                    <a:pt x="419" y="272"/>
                    <a:pt x="419" y="272"/>
                    <a:pt x="419" y="272"/>
                  </a:cubicBezTo>
                  <a:cubicBezTo>
                    <a:pt x="422" y="270"/>
                    <a:pt x="422" y="270"/>
                    <a:pt x="422" y="270"/>
                  </a:cubicBezTo>
                  <a:cubicBezTo>
                    <a:pt x="423" y="267"/>
                    <a:pt x="423" y="267"/>
                    <a:pt x="423" y="267"/>
                  </a:cubicBezTo>
                  <a:cubicBezTo>
                    <a:pt x="424" y="266"/>
                    <a:pt x="424" y="266"/>
                    <a:pt x="424" y="266"/>
                  </a:cubicBezTo>
                  <a:cubicBezTo>
                    <a:pt x="425" y="264"/>
                    <a:pt x="425" y="264"/>
                    <a:pt x="425" y="264"/>
                  </a:cubicBezTo>
                  <a:cubicBezTo>
                    <a:pt x="426" y="264"/>
                    <a:pt x="426" y="264"/>
                    <a:pt x="426" y="264"/>
                  </a:cubicBezTo>
                  <a:cubicBezTo>
                    <a:pt x="428" y="262"/>
                    <a:pt x="428" y="262"/>
                    <a:pt x="428" y="262"/>
                  </a:cubicBezTo>
                  <a:cubicBezTo>
                    <a:pt x="430" y="261"/>
                    <a:pt x="430" y="261"/>
                    <a:pt x="430" y="261"/>
                  </a:cubicBezTo>
                  <a:cubicBezTo>
                    <a:pt x="431" y="262"/>
                    <a:pt x="431" y="262"/>
                    <a:pt x="431" y="262"/>
                  </a:cubicBezTo>
                  <a:cubicBezTo>
                    <a:pt x="430" y="264"/>
                    <a:pt x="430" y="264"/>
                    <a:pt x="430" y="264"/>
                  </a:cubicBezTo>
                  <a:cubicBezTo>
                    <a:pt x="431" y="265"/>
                    <a:pt x="431" y="265"/>
                    <a:pt x="431" y="265"/>
                  </a:cubicBezTo>
                  <a:cubicBezTo>
                    <a:pt x="431" y="266"/>
                    <a:pt x="431" y="266"/>
                    <a:pt x="431" y="266"/>
                  </a:cubicBezTo>
                  <a:cubicBezTo>
                    <a:pt x="433" y="265"/>
                    <a:pt x="433" y="265"/>
                    <a:pt x="433" y="265"/>
                  </a:cubicBezTo>
                  <a:cubicBezTo>
                    <a:pt x="433" y="264"/>
                    <a:pt x="433" y="264"/>
                    <a:pt x="433" y="264"/>
                  </a:cubicBezTo>
                  <a:cubicBezTo>
                    <a:pt x="435" y="261"/>
                    <a:pt x="435" y="261"/>
                    <a:pt x="435" y="261"/>
                  </a:cubicBezTo>
                  <a:cubicBezTo>
                    <a:pt x="435" y="260"/>
                    <a:pt x="435" y="260"/>
                    <a:pt x="435" y="260"/>
                  </a:cubicBezTo>
                  <a:cubicBezTo>
                    <a:pt x="434" y="260"/>
                    <a:pt x="434" y="260"/>
                    <a:pt x="434" y="260"/>
                  </a:cubicBezTo>
                  <a:cubicBezTo>
                    <a:pt x="432" y="259"/>
                    <a:pt x="432" y="259"/>
                    <a:pt x="432" y="259"/>
                  </a:cubicBezTo>
                  <a:cubicBezTo>
                    <a:pt x="431" y="258"/>
                    <a:pt x="431" y="258"/>
                    <a:pt x="431" y="258"/>
                  </a:cubicBezTo>
                  <a:cubicBezTo>
                    <a:pt x="432" y="256"/>
                    <a:pt x="432" y="256"/>
                    <a:pt x="432" y="256"/>
                  </a:cubicBezTo>
                  <a:cubicBezTo>
                    <a:pt x="435" y="256"/>
                    <a:pt x="435" y="256"/>
                    <a:pt x="435" y="256"/>
                  </a:cubicBezTo>
                  <a:cubicBezTo>
                    <a:pt x="435" y="255"/>
                    <a:pt x="435" y="255"/>
                    <a:pt x="435" y="255"/>
                  </a:cubicBezTo>
                  <a:cubicBezTo>
                    <a:pt x="438" y="254"/>
                    <a:pt x="438" y="254"/>
                    <a:pt x="438" y="254"/>
                  </a:cubicBezTo>
                  <a:cubicBezTo>
                    <a:pt x="438" y="252"/>
                    <a:pt x="438" y="252"/>
                    <a:pt x="438" y="252"/>
                  </a:cubicBezTo>
                  <a:cubicBezTo>
                    <a:pt x="439" y="252"/>
                    <a:pt x="439" y="252"/>
                    <a:pt x="439" y="252"/>
                  </a:cubicBezTo>
                  <a:cubicBezTo>
                    <a:pt x="441" y="252"/>
                    <a:pt x="441" y="252"/>
                    <a:pt x="441" y="252"/>
                  </a:cubicBezTo>
                  <a:cubicBezTo>
                    <a:pt x="444" y="253"/>
                    <a:pt x="444" y="253"/>
                    <a:pt x="444" y="253"/>
                  </a:cubicBezTo>
                  <a:cubicBezTo>
                    <a:pt x="444" y="255"/>
                    <a:pt x="444" y="255"/>
                    <a:pt x="444" y="255"/>
                  </a:cubicBezTo>
                  <a:cubicBezTo>
                    <a:pt x="444" y="255"/>
                    <a:pt x="444" y="255"/>
                    <a:pt x="444" y="255"/>
                  </a:cubicBezTo>
                  <a:cubicBezTo>
                    <a:pt x="445" y="256"/>
                    <a:pt x="445" y="256"/>
                    <a:pt x="445" y="256"/>
                  </a:cubicBezTo>
                  <a:cubicBezTo>
                    <a:pt x="446" y="257"/>
                    <a:pt x="446" y="257"/>
                    <a:pt x="446" y="257"/>
                  </a:cubicBezTo>
                  <a:cubicBezTo>
                    <a:pt x="447" y="258"/>
                    <a:pt x="447" y="258"/>
                    <a:pt x="447" y="258"/>
                  </a:cubicBezTo>
                  <a:cubicBezTo>
                    <a:pt x="447" y="260"/>
                    <a:pt x="447" y="260"/>
                    <a:pt x="447" y="260"/>
                  </a:cubicBezTo>
                  <a:cubicBezTo>
                    <a:pt x="446" y="260"/>
                    <a:pt x="446" y="260"/>
                    <a:pt x="446" y="260"/>
                  </a:cubicBezTo>
                  <a:cubicBezTo>
                    <a:pt x="446" y="262"/>
                    <a:pt x="446" y="262"/>
                    <a:pt x="446" y="262"/>
                  </a:cubicBezTo>
                  <a:cubicBezTo>
                    <a:pt x="446" y="263"/>
                    <a:pt x="446" y="263"/>
                    <a:pt x="446" y="263"/>
                  </a:cubicBezTo>
                  <a:cubicBezTo>
                    <a:pt x="448" y="265"/>
                    <a:pt x="448" y="265"/>
                    <a:pt x="448" y="265"/>
                  </a:cubicBezTo>
                  <a:cubicBezTo>
                    <a:pt x="448" y="266"/>
                    <a:pt x="448" y="266"/>
                    <a:pt x="448" y="266"/>
                  </a:cubicBezTo>
                  <a:cubicBezTo>
                    <a:pt x="448" y="269"/>
                    <a:pt x="448" y="269"/>
                    <a:pt x="448" y="269"/>
                  </a:cubicBezTo>
                  <a:cubicBezTo>
                    <a:pt x="449" y="270"/>
                    <a:pt x="449" y="270"/>
                    <a:pt x="449" y="270"/>
                  </a:cubicBezTo>
                  <a:cubicBezTo>
                    <a:pt x="449" y="271"/>
                    <a:pt x="449" y="271"/>
                    <a:pt x="449" y="271"/>
                  </a:cubicBezTo>
                  <a:cubicBezTo>
                    <a:pt x="448" y="272"/>
                    <a:pt x="448" y="272"/>
                    <a:pt x="448" y="272"/>
                  </a:cubicBezTo>
                  <a:cubicBezTo>
                    <a:pt x="447" y="274"/>
                    <a:pt x="447" y="274"/>
                    <a:pt x="447" y="274"/>
                  </a:cubicBezTo>
                  <a:cubicBezTo>
                    <a:pt x="446" y="276"/>
                    <a:pt x="446" y="276"/>
                    <a:pt x="446" y="276"/>
                  </a:cubicBezTo>
                  <a:cubicBezTo>
                    <a:pt x="446" y="278"/>
                    <a:pt x="446" y="278"/>
                    <a:pt x="446" y="278"/>
                  </a:cubicBezTo>
                  <a:cubicBezTo>
                    <a:pt x="445" y="278"/>
                    <a:pt x="445" y="278"/>
                    <a:pt x="445" y="278"/>
                  </a:cubicBezTo>
                  <a:cubicBezTo>
                    <a:pt x="446" y="280"/>
                    <a:pt x="446" y="280"/>
                    <a:pt x="446" y="280"/>
                  </a:cubicBezTo>
                  <a:cubicBezTo>
                    <a:pt x="445" y="282"/>
                    <a:pt x="445" y="282"/>
                    <a:pt x="445" y="282"/>
                  </a:cubicBezTo>
                  <a:cubicBezTo>
                    <a:pt x="447" y="284"/>
                    <a:pt x="447" y="284"/>
                    <a:pt x="447" y="284"/>
                  </a:cubicBezTo>
                  <a:cubicBezTo>
                    <a:pt x="447" y="285"/>
                    <a:pt x="447" y="285"/>
                    <a:pt x="447" y="285"/>
                  </a:cubicBezTo>
                  <a:cubicBezTo>
                    <a:pt x="447" y="286"/>
                    <a:pt x="447" y="286"/>
                    <a:pt x="447" y="286"/>
                  </a:cubicBezTo>
                  <a:cubicBezTo>
                    <a:pt x="447" y="287"/>
                    <a:pt x="447" y="287"/>
                    <a:pt x="447" y="287"/>
                  </a:cubicBezTo>
                  <a:cubicBezTo>
                    <a:pt x="447" y="289"/>
                    <a:pt x="447" y="289"/>
                    <a:pt x="447" y="289"/>
                  </a:cubicBezTo>
                  <a:cubicBezTo>
                    <a:pt x="447" y="290"/>
                    <a:pt x="447" y="290"/>
                    <a:pt x="447" y="290"/>
                  </a:cubicBezTo>
                  <a:cubicBezTo>
                    <a:pt x="448" y="290"/>
                    <a:pt x="448" y="290"/>
                    <a:pt x="448" y="290"/>
                  </a:cubicBezTo>
                  <a:cubicBezTo>
                    <a:pt x="449" y="292"/>
                    <a:pt x="449" y="292"/>
                    <a:pt x="449" y="292"/>
                  </a:cubicBezTo>
                  <a:cubicBezTo>
                    <a:pt x="449" y="293"/>
                    <a:pt x="449" y="293"/>
                    <a:pt x="449" y="293"/>
                  </a:cubicBezTo>
                  <a:cubicBezTo>
                    <a:pt x="447" y="295"/>
                    <a:pt x="447" y="295"/>
                    <a:pt x="447" y="295"/>
                  </a:cubicBezTo>
                  <a:cubicBezTo>
                    <a:pt x="446" y="294"/>
                    <a:pt x="446" y="294"/>
                    <a:pt x="446" y="294"/>
                  </a:cubicBezTo>
                  <a:cubicBezTo>
                    <a:pt x="445" y="294"/>
                    <a:pt x="445" y="294"/>
                    <a:pt x="445" y="294"/>
                  </a:cubicBezTo>
                  <a:cubicBezTo>
                    <a:pt x="444" y="293"/>
                    <a:pt x="444" y="293"/>
                    <a:pt x="444" y="293"/>
                  </a:cubicBezTo>
                  <a:cubicBezTo>
                    <a:pt x="445" y="291"/>
                    <a:pt x="445" y="291"/>
                    <a:pt x="445" y="291"/>
                  </a:cubicBezTo>
                  <a:cubicBezTo>
                    <a:pt x="443" y="292"/>
                    <a:pt x="443" y="292"/>
                    <a:pt x="443" y="292"/>
                  </a:cubicBezTo>
                  <a:cubicBezTo>
                    <a:pt x="442" y="294"/>
                    <a:pt x="442" y="294"/>
                    <a:pt x="442" y="294"/>
                  </a:cubicBezTo>
                  <a:cubicBezTo>
                    <a:pt x="440" y="294"/>
                    <a:pt x="440" y="294"/>
                    <a:pt x="440" y="294"/>
                  </a:cubicBezTo>
                  <a:cubicBezTo>
                    <a:pt x="440" y="295"/>
                    <a:pt x="440" y="295"/>
                    <a:pt x="440" y="295"/>
                  </a:cubicBezTo>
                  <a:cubicBezTo>
                    <a:pt x="442" y="294"/>
                    <a:pt x="442" y="294"/>
                    <a:pt x="442" y="294"/>
                  </a:cubicBezTo>
                  <a:cubicBezTo>
                    <a:pt x="444" y="295"/>
                    <a:pt x="444" y="295"/>
                    <a:pt x="444" y="295"/>
                  </a:cubicBezTo>
                  <a:cubicBezTo>
                    <a:pt x="443" y="296"/>
                    <a:pt x="443" y="296"/>
                    <a:pt x="443" y="296"/>
                  </a:cubicBezTo>
                  <a:cubicBezTo>
                    <a:pt x="439" y="300"/>
                    <a:pt x="439" y="300"/>
                    <a:pt x="439" y="300"/>
                  </a:cubicBezTo>
                  <a:cubicBezTo>
                    <a:pt x="437" y="300"/>
                    <a:pt x="437" y="300"/>
                    <a:pt x="437" y="300"/>
                  </a:cubicBezTo>
                  <a:cubicBezTo>
                    <a:pt x="437" y="301"/>
                    <a:pt x="437" y="301"/>
                    <a:pt x="437" y="301"/>
                  </a:cubicBezTo>
                  <a:cubicBezTo>
                    <a:pt x="436" y="301"/>
                    <a:pt x="436" y="301"/>
                    <a:pt x="436" y="301"/>
                  </a:cubicBezTo>
                  <a:cubicBezTo>
                    <a:pt x="436" y="303"/>
                    <a:pt x="436" y="303"/>
                    <a:pt x="436" y="303"/>
                  </a:cubicBezTo>
                  <a:cubicBezTo>
                    <a:pt x="437" y="304"/>
                    <a:pt x="437" y="304"/>
                    <a:pt x="437" y="304"/>
                  </a:cubicBezTo>
                  <a:cubicBezTo>
                    <a:pt x="438" y="304"/>
                    <a:pt x="438" y="304"/>
                    <a:pt x="438" y="304"/>
                  </a:cubicBezTo>
                  <a:cubicBezTo>
                    <a:pt x="439" y="304"/>
                    <a:pt x="439" y="304"/>
                    <a:pt x="439" y="304"/>
                  </a:cubicBezTo>
                  <a:cubicBezTo>
                    <a:pt x="439" y="306"/>
                    <a:pt x="439" y="306"/>
                    <a:pt x="439" y="306"/>
                  </a:cubicBezTo>
                  <a:cubicBezTo>
                    <a:pt x="441" y="307"/>
                    <a:pt x="441" y="307"/>
                    <a:pt x="441" y="307"/>
                  </a:cubicBezTo>
                  <a:cubicBezTo>
                    <a:pt x="443" y="306"/>
                    <a:pt x="443" y="306"/>
                    <a:pt x="443" y="306"/>
                  </a:cubicBezTo>
                  <a:cubicBezTo>
                    <a:pt x="444" y="305"/>
                    <a:pt x="444" y="305"/>
                    <a:pt x="444" y="305"/>
                  </a:cubicBezTo>
                  <a:cubicBezTo>
                    <a:pt x="445" y="305"/>
                    <a:pt x="445" y="305"/>
                    <a:pt x="445" y="305"/>
                  </a:cubicBezTo>
                  <a:cubicBezTo>
                    <a:pt x="445" y="305"/>
                    <a:pt x="445" y="305"/>
                    <a:pt x="445" y="305"/>
                  </a:cubicBezTo>
                  <a:cubicBezTo>
                    <a:pt x="445" y="306"/>
                    <a:pt x="445" y="306"/>
                    <a:pt x="445" y="306"/>
                  </a:cubicBezTo>
                  <a:cubicBezTo>
                    <a:pt x="445" y="307"/>
                    <a:pt x="445" y="307"/>
                    <a:pt x="445" y="307"/>
                  </a:cubicBezTo>
                  <a:cubicBezTo>
                    <a:pt x="446" y="307"/>
                    <a:pt x="446" y="307"/>
                    <a:pt x="446" y="307"/>
                  </a:cubicBezTo>
                  <a:cubicBezTo>
                    <a:pt x="447" y="308"/>
                    <a:pt x="447" y="308"/>
                    <a:pt x="447" y="308"/>
                  </a:cubicBezTo>
                  <a:cubicBezTo>
                    <a:pt x="449" y="307"/>
                    <a:pt x="449" y="307"/>
                    <a:pt x="449" y="307"/>
                  </a:cubicBezTo>
                  <a:cubicBezTo>
                    <a:pt x="450" y="308"/>
                    <a:pt x="450" y="308"/>
                    <a:pt x="450" y="308"/>
                  </a:cubicBezTo>
                  <a:cubicBezTo>
                    <a:pt x="449" y="309"/>
                    <a:pt x="449" y="309"/>
                    <a:pt x="449" y="309"/>
                  </a:cubicBezTo>
                  <a:cubicBezTo>
                    <a:pt x="447" y="309"/>
                    <a:pt x="447" y="309"/>
                    <a:pt x="447" y="309"/>
                  </a:cubicBezTo>
                  <a:cubicBezTo>
                    <a:pt x="445" y="311"/>
                    <a:pt x="445" y="311"/>
                    <a:pt x="445" y="311"/>
                  </a:cubicBezTo>
                  <a:cubicBezTo>
                    <a:pt x="445" y="312"/>
                    <a:pt x="445" y="312"/>
                    <a:pt x="445" y="312"/>
                  </a:cubicBezTo>
                  <a:cubicBezTo>
                    <a:pt x="444" y="310"/>
                    <a:pt x="444" y="310"/>
                    <a:pt x="444" y="310"/>
                  </a:cubicBezTo>
                  <a:cubicBezTo>
                    <a:pt x="444" y="310"/>
                    <a:pt x="444" y="310"/>
                    <a:pt x="444" y="310"/>
                  </a:cubicBezTo>
                  <a:cubicBezTo>
                    <a:pt x="443" y="309"/>
                    <a:pt x="443" y="309"/>
                    <a:pt x="443" y="309"/>
                  </a:cubicBezTo>
                  <a:cubicBezTo>
                    <a:pt x="443" y="310"/>
                    <a:pt x="443" y="310"/>
                    <a:pt x="443" y="310"/>
                  </a:cubicBezTo>
                  <a:cubicBezTo>
                    <a:pt x="444" y="312"/>
                    <a:pt x="444" y="312"/>
                    <a:pt x="444" y="312"/>
                  </a:cubicBezTo>
                  <a:cubicBezTo>
                    <a:pt x="444" y="313"/>
                    <a:pt x="444" y="313"/>
                    <a:pt x="444" y="313"/>
                  </a:cubicBezTo>
                  <a:cubicBezTo>
                    <a:pt x="446" y="316"/>
                    <a:pt x="446" y="316"/>
                    <a:pt x="446" y="316"/>
                  </a:cubicBezTo>
                  <a:cubicBezTo>
                    <a:pt x="445" y="318"/>
                    <a:pt x="445" y="318"/>
                    <a:pt x="445" y="318"/>
                  </a:cubicBezTo>
                  <a:cubicBezTo>
                    <a:pt x="446" y="318"/>
                    <a:pt x="446" y="318"/>
                    <a:pt x="446" y="318"/>
                  </a:cubicBezTo>
                  <a:cubicBezTo>
                    <a:pt x="445" y="320"/>
                    <a:pt x="445" y="320"/>
                    <a:pt x="445" y="320"/>
                  </a:cubicBezTo>
                  <a:cubicBezTo>
                    <a:pt x="444" y="321"/>
                    <a:pt x="444" y="321"/>
                    <a:pt x="444" y="321"/>
                  </a:cubicBezTo>
                  <a:cubicBezTo>
                    <a:pt x="444" y="322"/>
                    <a:pt x="444" y="322"/>
                    <a:pt x="444" y="322"/>
                  </a:cubicBezTo>
                  <a:cubicBezTo>
                    <a:pt x="444" y="324"/>
                    <a:pt x="444" y="324"/>
                    <a:pt x="444" y="324"/>
                  </a:cubicBezTo>
                  <a:cubicBezTo>
                    <a:pt x="442" y="326"/>
                    <a:pt x="442" y="326"/>
                    <a:pt x="442" y="326"/>
                  </a:cubicBezTo>
                  <a:cubicBezTo>
                    <a:pt x="443" y="327"/>
                    <a:pt x="443" y="327"/>
                    <a:pt x="443" y="327"/>
                  </a:cubicBezTo>
                  <a:cubicBezTo>
                    <a:pt x="443" y="329"/>
                    <a:pt x="443" y="329"/>
                    <a:pt x="443" y="329"/>
                  </a:cubicBezTo>
                  <a:cubicBezTo>
                    <a:pt x="442" y="330"/>
                    <a:pt x="442" y="330"/>
                    <a:pt x="442" y="330"/>
                  </a:cubicBezTo>
                  <a:cubicBezTo>
                    <a:pt x="442" y="331"/>
                    <a:pt x="442" y="331"/>
                    <a:pt x="442" y="331"/>
                  </a:cubicBezTo>
                  <a:cubicBezTo>
                    <a:pt x="443" y="331"/>
                    <a:pt x="443" y="331"/>
                    <a:pt x="443" y="331"/>
                  </a:cubicBezTo>
                  <a:cubicBezTo>
                    <a:pt x="444" y="329"/>
                    <a:pt x="444" y="329"/>
                    <a:pt x="444" y="329"/>
                  </a:cubicBezTo>
                  <a:cubicBezTo>
                    <a:pt x="445" y="328"/>
                    <a:pt x="445" y="328"/>
                    <a:pt x="445" y="328"/>
                  </a:cubicBezTo>
                  <a:cubicBezTo>
                    <a:pt x="447" y="327"/>
                    <a:pt x="447" y="327"/>
                    <a:pt x="447" y="327"/>
                  </a:cubicBezTo>
                  <a:cubicBezTo>
                    <a:pt x="447" y="326"/>
                    <a:pt x="447" y="326"/>
                    <a:pt x="447" y="326"/>
                  </a:cubicBezTo>
                  <a:cubicBezTo>
                    <a:pt x="447" y="326"/>
                    <a:pt x="447" y="326"/>
                    <a:pt x="447" y="326"/>
                  </a:cubicBezTo>
                  <a:cubicBezTo>
                    <a:pt x="448" y="324"/>
                    <a:pt x="448" y="324"/>
                    <a:pt x="448" y="324"/>
                  </a:cubicBezTo>
                  <a:cubicBezTo>
                    <a:pt x="449" y="325"/>
                    <a:pt x="449" y="325"/>
                    <a:pt x="449" y="325"/>
                  </a:cubicBezTo>
                  <a:cubicBezTo>
                    <a:pt x="450" y="324"/>
                    <a:pt x="450" y="324"/>
                    <a:pt x="450" y="324"/>
                  </a:cubicBezTo>
                  <a:cubicBezTo>
                    <a:pt x="450" y="321"/>
                    <a:pt x="450" y="321"/>
                    <a:pt x="450" y="321"/>
                  </a:cubicBezTo>
                  <a:cubicBezTo>
                    <a:pt x="450" y="320"/>
                    <a:pt x="450" y="320"/>
                    <a:pt x="450" y="320"/>
                  </a:cubicBezTo>
                  <a:cubicBezTo>
                    <a:pt x="453" y="318"/>
                    <a:pt x="453" y="318"/>
                    <a:pt x="453" y="318"/>
                  </a:cubicBezTo>
                  <a:cubicBezTo>
                    <a:pt x="455" y="315"/>
                    <a:pt x="455" y="315"/>
                    <a:pt x="455" y="315"/>
                  </a:cubicBezTo>
                  <a:cubicBezTo>
                    <a:pt x="455" y="313"/>
                    <a:pt x="455" y="313"/>
                    <a:pt x="455" y="313"/>
                  </a:cubicBezTo>
                  <a:cubicBezTo>
                    <a:pt x="456" y="313"/>
                    <a:pt x="456" y="313"/>
                    <a:pt x="456" y="313"/>
                  </a:cubicBezTo>
                  <a:cubicBezTo>
                    <a:pt x="457" y="314"/>
                    <a:pt x="457" y="314"/>
                    <a:pt x="457" y="314"/>
                  </a:cubicBezTo>
                  <a:cubicBezTo>
                    <a:pt x="457" y="315"/>
                    <a:pt x="457" y="315"/>
                    <a:pt x="457" y="315"/>
                  </a:cubicBezTo>
                  <a:cubicBezTo>
                    <a:pt x="458" y="318"/>
                    <a:pt x="458" y="318"/>
                    <a:pt x="458" y="318"/>
                  </a:cubicBezTo>
                  <a:cubicBezTo>
                    <a:pt x="459" y="320"/>
                    <a:pt x="459" y="320"/>
                    <a:pt x="459" y="320"/>
                  </a:cubicBezTo>
                  <a:cubicBezTo>
                    <a:pt x="460" y="322"/>
                    <a:pt x="460" y="322"/>
                    <a:pt x="460" y="322"/>
                  </a:cubicBezTo>
                  <a:cubicBezTo>
                    <a:pt x="460" y="324"/>
                    <a:pt x="460" y="324"/>
                    <a:pt x="460" y="324"/>
                  </a:cubicBezTo>
                  <a:cubicBezTo>
                    <a:pt x="460" y="326"/>
                    <a:pt x="460" y="326"/>
                    <a:pt x="460" y="326"/>
                  </a:cubicBezTo>
                  <a:cubicBezTo>
                    <a:pt x="460" y="329"/>
                    <a:pt x="460" y="329"/>
                    <a:pt x="460" y="329"/>
                  </a:cubicBezTo>
                  <a:cubicBezTo>
                    <a:pt x="459" y="331"/>
                    <a:pt x="459" y="331"/>
                    <a:pt x="459" y="331"/>
                  </a:cubicBezTo>
                  <a:cubicBezTo>
                    <a:pt x="458" y="332"/>
                    <a:pt x="458" y="332"/>
                    <a:pt x="458" y="332"/>
                  </a:cubicBezTo>
                  <a:cubicBezTo>
                    <a:pt x="457" y="331"/>
                    <a:pt x="457" y="331"/>
                    <a:pt x="457" y="331"/>
                  </a:cubicBezTo>
                  <a:cubicBezTo>
                    <a:pt x="456" y="332"/>
                    <a:pt x="456" y="332"/>
                    <a:pt x="456" y="332"/>
                  </a:cubicBezTo>
                  <a:cubicBezTo>
                    <a:pt x="455" y="333"/>
                    <a:pt x="455" y="333"/>
                    <a:pt x="455" y="333"/>
                  </a:cubicBezTo>
                  <a:cubicBezTo>
                    <a:pt x="456" y="335"/>
                    <a:pt x="456" y="335"/>
                    <a:pt x="456" y="335"/>
                  </a:cubicBezTo>
                  <a:cubicBezTo>
                    <a:pt x="454" y="337"/>
                    <a:pt x="454" y="337"/>
                    <a:pt x="454" y="337"/>
                  </a:cubicBezTo>
                  <a:cubicBezTo>
                    <a:pt x="454" y="339"/>
                    <a:pt x="454" y="339"/>
                    <a:pt x="454" y="339"/>
                  </a:cubicBezTo>
                  <a:cubicBezTo>
                    <a:pt x="454" y="340"/>
                    <a:pt x="454" y="340"/>
                    <a:pt x="454" y="340"/>
                  </a:cubicBezTo>
                  <a:cubicBezTo>
                    <a:pt x="454" y="343"/>
                    <a:pt x="454" y="343"/>
                    <a:pt x="454" y="343"/>
                  </a:cubicBezTo>
                  <a:cubicBezTo>
                    <a:pt x="456" y="349"/>
                    <a:pt x="456" y="349"/>
                    <a:pt x="456" y="349"/>
                  </a:cubicBezTo>
                  <a:cubicBezTo>
                    <a:pt x="457" y="351"/>
                    <a:pt x="457" y="351"/>
                    <a:pt x="457" y="351"/>
                  </a:cubicBezTo>
                  <a:cubicBezTo>
                    <a:pt x="456" y="353"/>
                    <a:pt x="456" y="353"/>
                    <a:pt x="456" y="353"/>
                  </a:cubicBezTo>
                  <a:cubicBezTo>
                    <a:pt x="458" y="355"/>
                    <a:pt x="458" y="355"/>
                    <a:pt x="458" y="355"/>
                  </a:cubicBezTo>
                  <a:cubicBezTo>
                    <a:pt x="459" y="355"/>
                    <a:pt x="459" y="355"/>
                    <a:pt x="459" y="355"/>
                  </a:cubicBezTo>
                  <a:cubicBezTo>
                    <a:pt x="459" y="352"/>
                    <a:pt x="459" y="352"/>
                    <a:pt x="459" y="352"/>
                  </a:cubicBezTo>
                  <a:cubicBezTo>
                    <a:pt x="458" y="352"/>
                    <a:pt x="458" y="352"/>
                    <a:pt x="458" y="352"/>
                  </a:cubicBezTo>
                  <a:cubicBezTo>
                    <a:pt x="459" y="350"/>
                    <a:pt x="459" y="350"/>
                    <a:pt x="459" y="350"/>
                  </a:cubicBezTo>
                  <a:cubicBezTo>
                    <a:pt x="460" y="350"/>
                    <a:pt x="460" y="350"/>
                    <a:pt x="460" y="350"/>
                  </a:cubicBezTo>
                  <a:cubicBezTo>
                    <a:pt x="461" y="352"/>
                    <a:pt x="461" y="352"/>
                    <a:pt x="461" y="352"/>
                  </a:cubicBezTo>
                  <a:cubicBezTo>
                    <a:pt x="462" y="352"/>
                    <a:pt x="462" y="352"/>
                    <a:pt x="462" y="352"/>
                  </a:cubicBezTo>
                  <a:cubicBezTo>
                    <a:pt x="463" y="350"/>
                    <a:pt x="463" y="350"/>
                    <a:pt x="463" y="350"/>
                  </a:cubicBezTo>
                  <a:cubicBezTo>
                    <a:pt x="464" y="349"/>
                    <a:pt x="464" y="349"/>
                    <a:pt x="464" y="349"/>
                  </a:cubicBezTo>
                  <a:cubicBezTo>
                    <a:pt x="464" y="346"/>
                    <a:pt x="464" y="346"/>
                    <a:pt x="464" y="346"/>
                  </a:cubicBezTo>
                  <a:cubicBezTo>
                    <a:pt x="465" y="346"/>
                    <a:pt x="465" y="346"/>
                    <a:pt x="465" y="346"/>
                  </a:cubicBezTo>
                  <a:cubicBezTo>
                    <a:pt x="467" y="343"/>
                    <a:pt x="467" y="343"/>
                    <a:pt x="467" y="343"/>
                  </a:cubicBezTo>
                  <a:cubicBezTo>
                    <a:pt x="468" y="343"/>
                    <a:pt x="468" y="343"/>
                    <a:pt x="468" y="343"/>
                  </a:cubicBezTo>
                  <a:cubicBezTo>
                    <a:pt x="469" y="342"/>
                    <a:pt x="469" y="342"/>
                    <a:pt x="469" y="342"/>
                  </a:cubicBezTo>
                  <a:cubicBezTo>
                    <a:pt x="472" y="339"/>
                    <a:pt x="472" y="339"/>
                    <a:pt x="472" y="339"/>
                  </a:cubicBezTo>
                  <a:cubicBezTo>
                    <a:pt x="474" y="336"/>
                    <a:pt x="474" y="336"/>
                    <a:pt x="474" y="336"/>
                  </a:cubicBezTo>
                  <a:cubicBezTo>
                    <a:pt x="475" y="332"/>
                    <a:pt x="475" y="332"/>
                    <a:pt x="475" y="332"/>
                  </a:cubicBezTo>
                  <a:cubicBezTo>
                    <a:pt x="477" y="329"/>
                    <a:pt x="477" y="329"/>
                    <a:pt x="477" y="329"/>
                  </a:cubicBezTo>
                  <a:cubicBezTo>
                    <a:pt x="479" y="328"/>
                    <a:pt x="479" y="328"/>
                    <a:pt x="479" y="328"/>
                  </a:cubicBezTo>
                  <a:cubicBezTo>
                    <a:pt x="480" y="330"/>
                    <a:pt x="480" y="330"/>
                    <a:pt x="480" y="330"/>
                  </a:cubicBezTo>
                  <a:cubicBezTo>
                    <a:pt x="481" y="329"/>
                    <a:pt x="481" y="329"/>
                    <a:pt x="481" y="329"/>
                  </a:cubicBezTo>
                  <a:cubicBezTo>
                    <a:pt x="482" y="329"/>
                    <a:pt x="482" y="329"/>
                    <a:pt x="482" y="329"/>
                  </a:cubicBezTo>
                  <a:cubicBezTo>
                    <a:pt x="483" y="329"/>
                    <a:pt x="483" y="329"/>
                    <a:pt x="483" y="329"/>
                  </a:cubicBezTo>
                  <a:cubicBezTo>
                    <a:pt x="484" y="328"/>
                    <a:pt x="484" y="328"/>
                    <a:pt x="484" y="328"/>
                  </a:cubicBezTo>
                  <a:cubicBezTo>
                    <a:pt x="483" y="328"/>
                    <a:pt x="483" y="328"/>
                    <a:pt x="483" y="328"/>
                  </a:cubicBezTo>
                  <a:cubicBezTo>
                    <a:pt x="481" y="326"/>
                    <a:pt x="481" y="326"/>
                    <a:pt x="481" y="326"/>
                  </a:cubicBezTo>
                  <a:cubicBezTo>
                    <a:pt x="482" y="325"/>
                    <a:pt x="482" y="325"/>
                    <a:pt x="482" y="325"/>
                  </a:cubicBezTo>
                  <a:cubicBezTo>
                    <a:pt x="484" y="325"/>
                    <a:pt x="484" y="325"/>
                    <a:pt x="484" y="325"/>
                  </a:cubicBezTo>
                  <a:cubicBezTo>
                    <a:pt x="485" y="326"/>
                    <a:pt x="485" y="326"/>
                    <a:pt x="485" y="326"/>
                  </a:cubicBezTo>
                  <a:cubicBezTo>
                    <a:pt x="485" y="325"/>
                    <a:pt x="485" y="325"/>
                    <a:pt x="485" y="325"/>
                  </a:cubicBezTo>
                  <a:cubicBezTo>
                    <a:pt x="487" y="326"/>
                    <a:pt x="487" y="326"/>
                    <a:pt x="487" y="326"/>
                  </a:cubicBezTo>
                  <a:cubicBezTo>
                    <a:pt x="487" y="325"/>
                    <a:pt x="487" y="325"/>
                    <a:pt x="487" y="325"/>
                  </a:cubicBezTo>
                  <a:cubicBezTo>
                    <a:pt x="487" y="323"/>
                    <a:pt x="487" y="323"/>
                    <a:pt x="487" y="323"/>
                  </a:cubicBezTo>
                  <a:cubicBezTo>
                    <a:pt x="486" y="323"/>
                    <a:pt x="486" y="323"/>
                    <a:pt x="486" y="323"/>
                  </a:cubicBezTo>
                  <a:cubicBezTo>
                    <a:pt x="485" y="322"/>
                    <a:pt x="485" y="322"/>
                    <a:pt x="485" y="322"/>
                  </a:cubicBezTo>
                  <a:cubicBezTo>
                    <a:pt x="484" y="322"/>
                    <a:pt x="484" y="322"/>
                    <a:pt x="484" y="322"/>
                  </a:cubicBezTo>
                  <a:cubicBezTo>
                    <a:pt x="484" y="319"/>
                    <a:pt x="484" y="319"/>
                    <a:pt x="484" y="319"/>
                  </a:cubicBezTo>
                  <a:cubicBezTo>
                    <a:pt x="485" y="318"/>
                    <a:pt x="485" y="318"/>
                    <a:pt x="485" y="318"/>
                  </a:cubicBezTo>
                  <a:cubicBezTo>
                    <a:pt x="485" y="316"/>
                    <a:pt x="485" y="316"/>
                    <a:pt x="485" y="316"/>
                  </a:cubicBezTo>
                  <a:cubicBezTo>
                    <a:pt x="487" y="316"/>
                    <a:pt x="487" y="316"/>
                    <a:pt x="487" y="316"/>
                  </a:cubicBezTo>
                  <a:cubicBezTo>
                    <a:pt x="486" y="315"/>
                    <a:pt x="486" y="315"/>
                    <a:pt x="486" y="315"/>
                  </a:cubicBezTo>
                  <a:cubicBezTo>
                    <a:pt x="486" y="314"/>
                    <a:pt x="486" y="314"/>
                    <a:pt x="486" y="314"/>
                  </a:cubicBezTo>
                  <a:cubicBezTo>
                    <a:pt x="487" y="312"/>
                    <a:pt x="487" y="312"/>
                    <a:pt x="487" y="312"/>
                  </a:cubicBezTo>
                  <a:cubicBezTo>
                    <a:pt x="487" y="312"/>
                    <a:pt x="487" y="312"/>
                    <a:pt x="487" y="312"/>
                  </a:cubicBezTo>
                  <a:cubicBezTo>
                    <a:pt x="486" y="311"/>
                    <a:pt x="486" y="311"/>
                    <a:pt x="486" y="311"/>
                  </a:cubicBezTo>
                  <a:cubicBezTo>
                    <a:pt x="488" y="311"/>
                    <a:pt x="488" y="311"/>
                    <a:pt x="488" y="311"/>
                  </a:cubicBezTo>
                  <a:cubicBezTo>
                    <a:pt x="489" y="310"/>
                    <a:pt x="489" y="310"/>
                    <a:pt x="489" y="310"/>
                  </a:cubicBezTo>
                  <a:cubicBezTo>
                    <a:pt x="487" y="309"/>
                    <a:pt x="487" y="309"/>
                    <a:pt x="487" y="309"/>
                  </a:cubicBezTo>
                  <a:cubicBezTo>
                    <a:pt x="487" y="308"/>
                    <a:pt x="487" y="308"/>
                    <a:pt x="487" y="308"/>
                  </a:cubicBezTo>
                  <a:cubicBezTo>
                    <a:pt x="489" y="308"/>
                    <a:pt x="489" y="308"/>
                    <a:pt x="489" y="308"/>
                  </a:cubicBezTo>
                  <a:cubicBezTo>
                    <a:pt x="489" y="310"/>
                    <a:pt x="489" y="310"/>
                    <a:pt x="489" y="310"/>
                  </a:cubicBezTo>
                  <a:cubicBezTo>
                    <a:pt x="491" y="310"/>
                    <a:pt x="491" y="310"/>
                    <a:pt x="491" y="310"/>
                  </a:cubicBezTo>
                  <a:cubicBezTo>
                    <a:pt x="492" y="309"/>
                    <a:pt x="492" y="309"/>
                    <a:pt x="492" y="309"/>
                  </a:cubicBezTo>
                  <a:cubicBezTo>
                    <a:pt x="495" y="309"/>
                    <a:pt x="495" y="309"/>
                    <a:pt x="495" y="309"/>
                  </a:cubicBezTo>
                  <a:cubicBezTo>
                    <a:pt x="497" y="311"/>
                    <a:pt x="497" y="311"/>
                    <a:pt x="497" y="311"/>
                  </a:cubicBezTo>
                  <a:cubicBezTo>
                    <a:pt x="497" y="312"/>
                    <a:pt x="497" y="312"/>
                    <a:pt x="497" y="312"/>
                  </a:cubicBezTo>
                  <a:cubicBezTo>
                    <a:pt x="498" y="313"/>
                    <a:pt x="498" y="313"/>
                    <a:pt x="498" y="313"/>
                  </a:cubicBezTo>
                  <a:cubicBezTo>
                    <a:pt x="501" y="315"/>
                    <a:pt x="501" y="315"/>
                    <a:pt x="501" y="315"/>
                  </a:cubicBezTo>
                  <a:cubicBezTo>
                    <a:pt x="503" y="314"/>
                    <a:pt x="503" y="314"/>
                    <a:pt x="503" y="314"/>
                  </a:cubicBezTo>
                  <a:cubicBezTo>
                    <a:pt x="504" y="315"/>
                    <a:pt x="504" y="315"/>
                    <a:pt x="504" y="315"/>
                  </a:cubicBezTo>
                  <a:cubicBezTo>
                    <a:pt x="507" y="316"/>
                    <a:pt x="507" y="316"/>
                    <a:pt x="507" y="316"/>
                  </a:cubicBezTo>
                  <a:cubicBezTo>
                    <a:pt x="507" y="317"/>
                    <a:pt x="507" y="317"/>
                    <a:pt x="507" y="317"/>
                  </a:cubicBezTo>
                  <a:cubicBezTo>
                    <a:pt x="506" y="317"/>
                    <a:pt x="506" y="317"/>
                    <a:pt x="506" y="317"/>
                  </a:cubicBezTo>
                  <a:cubicBezTo>
                    <a:pt x="507" y="318"/>
                    <a:pt x="507" y="318"/>
                    <a:pt x="507" y="318"/>
                  </a:cubicBezTo>
                  <a:cubicBezTo>
                    <a:pt x="506" y="319"/>
                    <a:pt x="506" y="319"/>
                    <a:pt x="506" y="319"/>
                  </a:cubicBezTo>
                  <a:cubicBezTo>
                    <a:pt x="504" y="318"/>
                    <a:pt x="504" y="318"/>
                    <a:pt x="504" y="318"/>
                  </a:cubicBezTo>
                  <a:cubicBezTo>
                    <a:pt x="503" y="318"/>
                    <a:pt x="503" y="318"/>
                    <a:pt x="503" y="318"/>
                  </a:cubicBezTo>
                  <a:cubicBezTo>
                    <a:pt x="503" y="319"/>
                    <a:pt x="503" y="319"/>
                    <a:pt x="503" y="319"/>
                  </a:cubicBezTo>
                  <a:cubicBezTo>
                    <a:pt x="507" y="321"/>
                    <a:pt x="507" y="321"/>
                    <a:pt x="507" y="321"/>
                  </a:cubicBezTo>
                  <a:cubicBezTo>
                    <a:pt x="507" y="323"/>
                    <a:pt x="507" y="323"/>
                    <a:pt x="507" y="323"/>
                  </a:cubicBezTo>
                  <a:cubicBezTo>
                    <a:pt x="506" y="323"/>
                    <a:pt x="506" y="323"/>
                    <a:pt x="506" y="323"/>
                  </a:cubicBezTo>
                  <a:cubicBezTo>
                    <a:pt x="507" y="324"/>
                    <a:pt x="507" y="324"/>
                    <a:pt x="507" y="324"/>
                  </a:cubicBezTo>
                  <a:cubicBezTo>
                    <a:pt x="508" y="323"/>
                    <a:pt x="508" y="323"/>
                    <a:pt x="508" y="323"/>
                  </a:cubicBezTo>
                  <a:cubicBezTo>
                    <a:pt x="511" y="324"/>
                    <a:pt x="511" y="324"/>
                    <a:pt x="511" y="324"/>
                  </a:cubicBezTo>
                  <a:cubicBezTo>
                    <a:pt x="511" y="325"/>
                    <a:pt x="511" y="325"/>
                    <a:pt x="511" y="325"/>
                  </a:cubicBezTo>
                  <a:cubicBezTo>
                    <a:pt x="512" y="325"/>
                    <a:pt x="512" y="325"/>
                    <a:pt x="512" y="325"/>
                  </a:cubicBezTo>
                  <a:cubicBezTo>
                    <a:pt x="513" y="326"/>
                    <a:pt x="513" y="326"/>
                    <a:pt x="513" y="326"/>
                  </a:cubicBezTo>
                  <a:cubicBezTo>
                    <a:pt x="512" y="328"/>
                    <a:pt x="512" y="328"/>
                    <a:pt x="512" y="328"/>
                  </a:cubicBezTo>
                  <a:cubicBezTo>
                    <a:pt x="509" y="330"/>
                    <a:pt x="509" y="330"/>
                    <a:pt x="509" y="330"/>
                  </a:cubicBezTo>
                  <a:cubicBezTo>
                    <a:pt x="507" y="330"/>
                    <a:pt x="507" y="330"/>
                    <a:pt x="507" y="330"/>
                  </a:cubicBezTo>
                  <a:cubicBezTo>
                    <a:pt x="506" y="331"/>
                    <a:pt x="506" y="331"/>
                    <a:pt x="506" y="331"/>
                  </a:cubicBezTo>
                  <a:cubicBezTo>
                    <a:pt x="508" y="331"/>
                    <a:pt x="508" y="331"/>
                    <a:pt x="508" y="331"/>
                  </a:cubicBezTo>
                  <a:cubicBezTo>
                    <a:pt x="509" y="331"/>
                    <a:pt x="509" y="331"/>
                    <a:pt x="509" y="331"/>
                  </a:cubicBezTo>
                  <a:cubicBezTo>
                    <a:pt x="509" y="333"/>
                    <a:pt x="509" y="333"/>
                    <a:pt x="509" y="333"/>
                  </a:cubicBezTo>
                  <a:cubicBezTo>
                    <a:pt x="510" y="333"/>
                    <a:pt x="510" y="333"/>
                    <a:pt x="510" y="333"/>
                  </a:cubicBezTo>
                  <a:cubicBezTo>
                    <a:pt x="511" y="333"/>
                    <a:pt x="511" y="333"/>
                    <a:pt x="511" y="333"/>
                  </a:cubicBezTo>
                  <a:cubicBezTo>
                    <a:pt x="510" y="335"/>
                    <a:pt x="510" y="335"/>
                    <a:pt x="510" y="335"/>
                  </a:cubicBezTo>
                  <a:cubicBezTo>
                    <a:pt x="510" y="335"/>
                    <a:pt x="510" y="335"/>
                    <a:pt x="510" y="335"/>
                  </a:cubicBezTo>
                  <a:cubicBezTo>
                    <a:pt x="508" y="337"/>
                    <a:pt x="508" y="337"/>
                    <a:pt x="508" y="337"/>
                  </a:cubicBezTo>
                  <a:cubicBezTo>
                    <a:pt x="506" y="338"/>
                    <a:pt x="506" y="338"/>
                    <a:pt x="506" y="338"/>
                  </a:cubicBezTo>
                  <a:cubicBezTo>
                    <a:pt x="504" y="337"/>
                    <a:pt x="504" y="337"/>
                    <a:pt x="504" y="337"/>
                  </a:cubicBezTo>
                  <a:cubicBezTo>
                    <a:pt x="504" y="339"/>
                    <a:pt x="504" y="339"/>
                    <a:pt x="504" y="339"/>
                  </a:cubicBezTo>
                  <a:cubicBezTo>
                    <a:pt x="502" y="338"/>
                    <a:pt x="502" y="338"/>
                    <a:pt x="502" y="338"/>
                  </a:cubicBezTo>
                  <a:cubicBezTo>
                    <a:pt x="501" y="336"/>
                    <a:pt x="501" y="336"/>
                    <a:pt x="501" y="336"/>
                  </a:cubicBezTo>
                  <a:cubicBezTo>
                    <a:pt x="499" y="336"/>
                    <a:pt x="499" y="336"/>
                    <a:pt x="499" y="336"/>
                  </a:cubicBezTo>
                  <a:cubicBezTo>
                    <a:pt x="499" y="335"/>
                    <a:pt x="499" y="335"/>
                    <a:pt x="499" y="335"/>
                  </a:cubicBezTo>
                  <a:cubicBezTo>
                    <a:pt x="498" y="336"/>
                    <a:pt x="498" y="336"/>
                    <a:pt x="498" y="336"/>
                  </a:cubicBezTo>
                  <a:cubicBezTo>
                    <a:pt x="498" y="337"/>
                    <a:pt x="498" y="337"/>
                    <a:pt x="498" y="337"/>
                  </a:cubicBezTo>
                  <a:cubicBezTo>
                    <a:pt x="497" y="338"/>
                    <a:pt x="497" y="338"/>
                    <a:pt x="497" y="338"/>
                  </a:cubicBezTo>
                  <a:cubicBezTo>
                    <a:pt x="498" y="338"/>
                    <a:pt x="498" y="338"/>
                    <a:pt x="498" y="338"/>
                  </a:cubicBezTo>
                  <a:cubicBezTo>
                    <a:pt x="499" y="339"/>
                    <a:pt x="499" y="339"/>
                    <a:pt x="499" y="339"/>
                  </a:cubicBezTo>
                  <a:cubicBezTo>
                    <a:pt x="499" y="340"/>
                    <a:pt x="499" y="340"/>
                    <a:pt x="499" y="340"/>
                  </a:cubicBezTo>
                  <a:cubicBezTo>
                    <a:pt x="498" y="341"/>
                    <a:pt x="498" y="341"/>
                    <a:pt x="498" y="341"/>
                  </a:cubicBezTo>
                  <a:cubicBezTo>
                    <a:pt x="499" y="341"/>
                    <a:pt x="499" y="341"/>
                    <a:pt x="499" y="341"/>
                  </a:cubicBezTo>
                  <a:cubicBezTo>
                    <a:pt x="498" y="343"/>
                    <a:pt x="498" y="343"/>
                    <a:pt x="498" y="343"/>
                  </a:cubicBezTo>
                  <a:cubicBezTo>
                    <a:pt x="498" y="344"/>
                    <a:pt x="498" y="344"/>
                    <a:pt x="498" y="344"/>
                  </a:cubicBezTo>
                  <a:cubicBezTo>
                    <a:pt x="499" y="344"/>
                    <a:pt x="499" y="344"/>
                    <a:pt x="499" y="344"/>
                  </a:cubicBezTo>
                  <a:cubicBezTo>
                    <a:pt x="500" y="343"/>
                    <a:pt x="500" y="343"/>
                    <a:pt x="500" y="343"/>
                  </a:cubicBezTo>
                  <a:cubicBezTo>
                    <a:pt x="501" y="343"/>
                    <a:pt x="501" y="343"/>
                    <a:pt x="501" y="343"/>
                  </a:cubicBezTo>
                  <a:cubicBezTo>
                    <a:pt x="500" y="344"/>
                    <a:pt x="500" y="344"/>
                    <a:pt x="500" y="344"/>
                  </a:cubicBezTo>
                  <a:cubicBezTo>
                    <a:pt x="498" y="345"/>
                    <a:pt x="498" y="345"/>
                    <a:pt x="498" y="345"/>
                  </a:cubicBezTo>
                  <a:cubicBezTo>
                    <a:pt x="497" y="347"/>
                    <a:pt x="497" y="347"/>
                    <a:pt x="497" y="347"/>
                  </a:cubicBezTo>
                  <a:cubicBezTo>
                    <a:pt x="498" y="348"/>
                    <a:pt x="498" y="348"/>
                    <a:pt x="498" y="348"/>
                  </a:cubicBezTo>
                  <a:cubicBezTo>
                    <a:pt x="500" y="350"/>
                    <a:pt x="500" y="350"/>
                    <a:pt x="500" y="350"/>
                  </a:cubicBezTo>
                  <a:cubicBezTo>
                    <a:pt x="499" y="351"/>
                    <a:pt x="499" y="351"/>
                    <a:pt x="499" y="351"/>
                  </a:cubicBezTo>
                  <a:cubicBezTo>
                    <a:pt x="501" y="355"/>
                    <a:pt x="501" y="355"/>
                    <a:pt x="501" y="355"/>
                  </a:cubicBezTo>
                  <a:cubicBezTo>
                    <a:pt x="501" y="357"/>
                    <a:pt x="501" y="357"/>
                    <a:pt x="501" y="357"/>
                  </a:cubicBezTo>
                  <a:cubicBezTo>
                    <a:pt x="500" y="357"/>
                    <a:pt x="500" y="357"/>
                    <a:pt x="500" y="357"/>
                  </a:cubicBezTo>
                  <a:cubicBezTo>
                    <a:pt x="500" y="359"/>
                    <a:pt x="500" y="359"/>
                    <a:pt x="500" y="359"/>
                  </a:cubicBezTo>
                  <a:cubicBezTo>
                    <a:pt x="498" y="361"/>
                    <a:pt x="498" y="361"/>
                    <a:pt x="498" y="361"/>
                  </a:cubicBezTo>
                  <a:cubicBezTo>
                    <a:pt x="498" y="362"/>
                    <a:pt x="498" y="362"/>
                    <a:pt x="498" y="362"/>
                  </a:cubicBezTo>
                  <a:cubicBezTo>
                    <a:pt x="497" y="363"/>
                    <a:pt x="497" y="363"/>
                    <a:pt x="497" y="363"/>
                  </a:cubicBezTo>
                  <a:cubicBezTo>
                    <a:pt x="496" y="363"/>
                    <a:pt x="496" y="363"/>
                    <a:pt x="496" y="363"/>
                  </a:cubicBezTo>
                  <a:cubicBezTo>
                    <a:pt x="493" y="363"/>
                    <a:pt x="493" y="363"/>
                    <a:pt x="493" y="363"/>
                  </a:cubicBezTo>
                  <a:cubicBezTo>
                    <a:pt x="492" y="364"/>
                    <a:pt x="492" y="364"/>
                    <a:pt x="492" y="364"/>
                  </a:cubicBezTo>
                  <a:cubicBezTo>
                    <a:pt x="492" y="366"/>
                    <a:pt x="492" y="366"/>
                    <a:pt x="492" y="366"/>
                  </a:cubicBezTo>
                  <a:cubicBezTo>
                    <a:pt x="490" y="367"/>
                    <a:pt x="490" y="367"/>
                    <a:pt x="490" y="367"/>
                  </a:cubicBezTo>
                  <a:cubicBezTo>
                    <a:pt x="489" y="368"/>
                    <a:pt x="489" y="368"/>
                    <a:pt x="489" y="368"/>
                  </a:cubicBezTo>
                  <a:cubicBezTo>
                    <a:pt x="488" y="368"/>
                    <a:pt x="488" y="368"/>
                    <a:pt x="488" y="368"/>
                  </a:cubicBezTo>
                  <a:cubicBezTo>
                    <a:pt x="485" y="371"/>
                    <a:pt x="485" y="371"/>
                    <a:pt x="485" y="371"/>
                  </a:cubicBezTo>
                  <a:cubicBezTo>
                    <a:pt x="484" y="370"/>
                    <a:pt x="484" y="370"/>
                    <a:pt x="484" y="370"/>
                  </a:cubicBezTo>
                  <a:cubicBezTo>
                    <a:pt x="483" y="370"/>
                    <a:pt x="483" y="370"/>
                    <a:pt x="483" y="370"/>
                  </a:cubicBezTo>
                  <a:cubicBezTo>
                    <a:pt x="482" y="372"/>
                    <a:pt x="482" y="372"/>
                    <a:pt x="482" y="372"/>
                  </a:cubicBezTo>
                  <a:cubicBezTo>
                    <a:pt x="478" y="373"/>
                    <a:pt x="478" y="373"/>
                    <a:pt x="478" y="373"/>
                  </a:cubicBezTo>
                  <a:cubicBezTo>
                    <a:pt x="477" y="373"/>
                    <a:pt x="477" y="373"/>
                    <a:pt x="477" y="373"/>
                  </a:cubicBezTo>
                  <a:cubicBezTo>
                    <a:pt x="478" y="371"/>
                    <a:pt x="478" y="371"/>
                    <a:pt x="478" y="371"/>
                  </a:cubicBezTo>
                  <a:cubicBezTo>
                    <a:pt x="477" y="369"/>
                    <a:pt x="477" y="369"/>
                    <a:pt x="477" y="369"/>
                  </a:cubicBezTo>
                  <a:cubicBezTo>
                    <a:pt x="476" y="368"/>
                    <a:pt x="476" y="368"/>
                    <a:pt x="476" y="368"/>
                  </a:cubicBezTo>
                  <a:cubicBezTo>
                    <a:pt x="476" y="367"/>
                    <a:pt x="476" y="367"/>
                    <a:pt x="476" y="367"/>
                  </a:cubicBezTo>
                  <a:cubicBezTo>
                    <a:pt x="477" y="367"/>
                    <a:pt x="477" y="367"/>
                    <a:pt x="477" y="367"/>
                  </a:cubicBezTo>
                  <a:cubicBezTo>
                    <a:pt x="477" y="365"/>
                    <a:pt x="477" y="365"/>
                    <a:pt x="477" y="365"/>
                  </a:cubicBezTo>
                  <a:cubicBezTo>
                    <a:pt x="478" y="363"/>
                    <a:pt x="478" y="363"/>
                    <a:pt x="478" y="363"/>
                  </a:cubicBezTo>
                  <a:cubicBezTo>
                    <a:pt x="476" y="365"/>
                    <a:pt x="476" y="365"/>
                    <a:pt x="476" y="365"/>
                  </a:cubicBezTo>
                  <a:cubicBezTo>
                    <a:pt x="476" y="365"/>
                    <a:pt x="476" y="365"/>
                    <a:pt x="476" y="365"/>
                  </a:cubicBezTo>
                  <a:cubicBezTo>
                    <a:pt x="476" y="361"/>
                    <a:pt x="476" y="361"/>
                    <a:pt x="476" y="361"/>
                  </a:cubicBezTo>
                  <a:cubicBezTo>
                    <a:pt x="475" y="361"/>
                    <a:pt x="475" y="361"/>
                    <a:pt x="475" y="361"/>
                  </a:cubicBezTo>
                  <a:cubicBezTo>
                    <a:pt x="474" y="359"/>
                    <a:pt x="474" y="359"/>
                    <a:pt x="474" y="359"/>
                  </a:cubicBezTo>
                  <a:cubicBezTo>
                    <a:pt x="472" y="360"/>
                    <a:pt x="472" y="360"/>
                    <a:pt x="472" y="360"/>
                  </a:cubicBezTo>
                  <a:cubicBezTo>
                    <a:pt x="472" y="360"/>
                    <a:pt x="472" y="360"/>
                    <a:pt x="472" y="360"/>
                  </a:cubicBezTo>
                  <a:cubicBezTo>
                    <a:pt x="470" y="360"/>
                    <a:pt x="470" y="360"/>
                    <a:pt x="470" y="360"/>
                  </a:cubicBezTo>
                  <a:cubicBezTo>
                    <a:pt x="468" y="362"/>
                    <a:pt x="468" y="362"/>
                    <a:pt x="468" y="362"/>
                  </a:cubicBezTo>
                  <a:cubicBezTo>
                    <a:pt x="469" y="362"/>
                    <a:pt x="469" y="362"/>
                    <a:pt x="469" y="362"/>
                  </a:cubicBezTo>
                  <a:cubicBezTo>
                    <a:pt x="472" y="361"/>
                    <a:pt x="472" y="361"/>
                    <a:pt x="472" y="361"/>
                  </a:cubicBezTo>
                  <a:cubicBezTo>
                    <a:pt x="472" y="361"/>
                    <a:pt x="472" y="361"/>
                    <a:pt x="472" y="361"/>
                  </a:cubicBezTo>
                  <a:cubicBezTo>
                    <a:pt x="472" y="363"/>
                    <a:pt x="472" y="363"/>
                    <a:pt x="472" y="363"/>
                  </a:cubicBezTo>
                  <a:cubicBezTo>
                    <a:pt x="474" y="363"/>
                    <a:pt x="474" y="363"/>
                    <a:pt x="474" y="363"/>
                  </a:cubicBezTo>
                  <a:cubicBezTo>
                    <a:pt x="475" y="366"/>
                    <a:pt x="475" y="366"/>
                    <a:pt x="475" y="366"/>
                  </a:cubicBezTo>
                  <a:cubicBezTo>
                    <a:pt x="474" y="369"/>
                    <a:pt x="474" y="369"/>
                    <a:pt x="474" y="369"/>
                  </a:cubicBezTo>
                  <a:cubicBezTo>
                    <a:pt x="475" y="369"/>
                    <a:pt x="475" y="369"/>
                    <a:pt x="475" y="369"/>
                  </a:cubicBezTo>
                  <a:cubicBezTo>
                    <a:pt x="476" y="372"/>
                    <a:pt x="476" y="372"/>
                    <a:pt x="476" y="372"/>
                  </a:cubicBezTo>
                  <a:cubicBezTo>
                    <a:pt x="475" y="373"/>
                    <a:pt x="475" y="373"/>
                    <a:pt x="475" y="373"/>
                  </a:cubicBezTo>
                  <a:cubicBezTo>
                    <a:pt x="476" y="373"/>
                    <a:pt x="476" y="373"/>
                    <a:pt x="476" y="373"/>
                  </a:cubicBezTo>
                  <a:cubicBezTo>
                    <a:pt x="475" y="375"/>
                    <a:pt x="475" y="375"/>
                    <a:pt x="475" y="375"/>
                  </a:cubicBezTo>
                  <a:cubicBezTo>
                    <a:pt x="474" y="375"/>
                    <a:pt x="474" y="375"/>
                    <a:pt x="474" y="375"/>
                  </a:cubicBezTo>
                  <a:cubicBezTo>
                    <a:pt x="472" y="372"/>
                    <a:pt x="472" y="372"/>
                    <a:pt x="472" y="372"/>
                  </a:cubicBezTo>
                  <a:cubicBezTo>
                    <a:pt x="471" y="371"/>
                    <a:pt x="471" y="371"/>
                    <a:pt x="471" y="371"/>
                  </a:cubicBezTo>
                  <a:cubicBezTo>
                    <a:pt x="470" y="370"/>
                    <a:pt x="470" y="370"/>
                    <a:pt x="470" y="370"/>
                  </a:cubicBezTo>
                  <a:cubicBezTo>
                    <a:pt x="470" y="369"/>
                    <a:pt x="470" y="369"/>
                    <a:pt x="470" y="369"/>
                  </a:cubicBezTo>
                  <a:cubicBezTo>
                    <a:pt x="469" y="370"/>
                    <a:pt x="469" y="370"/>
                    <a:pt x="469" y="370"/>
                  </a:cubicBezTo>
                  <a:cubicBezTo>
                    <a:pt x="470" y="372"/>
                    <a:pt x="470" y="372"/>
                    <a:pt x="470" y="372"/>
                  </a:cubicBezTo>
                  <a:cubicBezTo>
                    <a:pt x="470" y="373"/>
                    <a:pt x="470" y="373"/>
                    <a:pt x="470" y="373"/>
                  </a:cubicBezTo>
                  <a:cubicBezTo>
                    <a:pt x="468" y="372"/>
                    <a:pt x="468" y="372"/>
                    <a:pt x="468" y="372"/>
                  </a:cubicBezTo>
                  <a:cubicBezTo>
                    <a:pt x="467" y="372"/>
                    <a:pt x="467" y="372"/>
                    <a:pt x="467" y="372"/>
                  </a:cubicBezTo>
                  <a:cubicBezTo>
                    <a:pt x="466" y="371"/>
                    <a:pt x="466" y="371"/>
                    <a:pt x="466" y="371"/>
                  </a:cubicBezTo>
                  <a:cubicBezTo>
                    <a:pt x="465" y="372"/>
                    <a:pt x="465" y="372"/>
                    <a:pt x="465" y="372"/>
                  </a:cubicBezTo>
                  <a:cubicBezTo>
                    <a:pt x="465" y="371"/>
                    <a:pt x="465" y="371"/>
                    <a:pt x="465" y="371"/>
                  </a:cubicBezTo>
                  <a:cubicBezTo>
                    <a:pt x="466" y="368"/>
                    <a:pt x="466" y="368"/>
                    <a:pt x="466" y="368"/>
                  </a:cubicBezTo>
                  <a:cubicBezTo>
                    <a:pt x="466" y="368"/>
                    <a:pt x="466" y="368"/>
                    <a:pt x="466" y="368"/>
                  </a:cubicBezTo>
                  <a:cubicBezTo>
                    <a:pt x="465" y="367"/>
                    <a:pt x="465" y="367"/>
                    <a:pt x="465" y="367"/>
                  </a:cubicBezTo>
                  <a:cubicBezTo>
                    <a:pt x="465" y="366"/>
                    <a:pt x="465" y="366"/>
                    <a:pt x="465" y="366"/>
                  </a:cubicBezTo>
                  <a:cubicBezTo>
                    <a:pt x="463" y="367"/>
                    <a:pt x="463" y="367"/>
                    <a:pt x="463" y="367"/>
                  </a:cubicBezTo>
                  <a:cubicBezTo>
                    <a:pt x="461" y="367"/>
                    <a:pt x="461" y="367"/>
                    <a:pt x="461" y="367"/>
                  </a:cubicBezTo>
                  <a:cubicBezTo>
                    <a:pt x="459" y="366"/>
                    <a:pt x="459" y="366"/>
                    <a:pt x="459" y="366"/>
                  </a:cubicBezTo>
                  <a:cubicBezTo>
                    <a:pt x="458" y="366"/>
                    <a:pt x="458" y="366"/>
                    <a:pt x="458" y="366"/>
                  </a:cubicBezTo>
                  <a:cubicBezTo>
                    <a:pt x="456" y="365"/>
                    <a:pt x="456" y="365"/>
                    <a:pt x="456" y="365"/>
                  </a:cubicBezTo>
                  <a:cubicBezTo>
                    <a:pt x="456" y="367"/>
                    <a:pt x="456" y="367"/>
                    <a:pt x="456" y="367"/>
                  </a:cubicBezTo>
                  <a:cubicBezTo>
                    <a:pt x="456" y="368"/>
                    <a:pt x="456" y="368"/>
                    <a:pt x="456" y="368"/>
                  </a:cubicBezTo>
                  <a:cubicBezTo>
                    <a:pt x="455" y="368"/>
                    <a:pt x="455" y="368"/>
                    <a:pt x="455" y="368"/>
                  </a:cubicBezTo>
                  <a:cubicBezTo>
                    <a:pt x="455" y="370"/>
                    <a:pt x="455" y="370"/>
                    <a:pt x="455" y="370"/>
                  </a:cubicBezTo>
                  <a:cubicBezTo>
                    <a:pt x="456" y="371"/>
                    <a:pt x="456" y="371"/>
                    <a:pt x="456" y="371"/>
                  </a:cubicBezTo>
                  <a:cubicBezTo>
                    <a:pt x="458" y="372"/>
                    <a:pt x="458" y="372"/>
                    <a:pt x="458" y="372"/>
                  </a:cubicBezTo>
                  <a:cubicBezTo>
                    <a:pt x="459" y="373"/>
                    <a:pt x="459" y="373"/>
                    <a:pt x="459" y="373"/>
                  </a:cubicBezTo>
                  <a:cubicBezTo>
                    <a:pt x="458" y="376"/>
                    <a:pt x="458" y="376"/>
                    <a:pt x="458" y="376"/>
                  </a:cubicBezTo>
                  <a:cubicBezTo>
                    <a:pt x="457" y="376"/>
                    <a:pt x="457" y="376"/>
                    <a:pt x="457" y="376"/>
                  </a:cubicBezTo>
                  <a:cubicBezTo>
                    <a:pt x="453" y="379"/>
                    <a:pt x="453" y="379"/>
                    <a:pt x="453" y="379"/>
                  </a:cubicBezTo>
                  <a:cubicBezTo>
                    <a:pt x="451" y="381"/>
                    <a:pt x="451" y="381"/>
                    <a:pt x="451" y="381"/>
                  </a:cubicBezTo>
                  <a:cubicBezTo>
                    <a:pt x="449" y="384"/>
                    <a:pt x="449" y="384"/>
                    <a:pt x="449" y="384"/>
                  </a:cubicBezTo>
                  <a:cubicBezTo>
                    <a:pt x="448" y="383"/>
                    <a:pt x="448" y="383"/>
                    <a:pt x="448" y="383"/>
                  </a:cubicBezTo>
                  <a:cubicBezTo>
                    <a:pt x="446" y="384"/>
                    <a:pt x="446" y="384"/>
                    <a:pt x="446" y="384"/>
                  </a:cubicBezTo>
                  <a:cubicBezTo>
                    <a:pt x="446" y="386"/>
                    <a:pt x="446" y="386"/>
                    <a:pt x="446" y="386"/>
                  </a:cubicBezTo>
                  <a:cubicBezTo>
                    <a:pt x="444" y="387"/>
                    <a:pt x="444" y="387"/>
                    <a:pt x="444" y="387"/>
                  </a:cubicBezTo>
                  <a:cubicBezTo>
                    <a:pt x="439" y="386"/>
                    <a:pt x="439" y="386"/>
                    <a:pt x="439" y="386"/>
                  </a:cubicBezTo>
                  <a:cubicBezTo>
                    <a:pt x="437" y="384"/>
                    <a:pt x="437" y="384"/>
                    <a:pt x="437" y="384"/>
                  </a:cubicBezTo>
                  <a:cubicBezTo>
                    <a:pt x="437" y="382"/>
                    <a:pt x="437" y="382"/>
                    <a:pt x="437" y="382"/>
                  </a:cubicBezTo>
                  <a:cubicBezTo>
                    <a:pt x="434" y="381"/>
                    <a:pt x="434" y="381"/>
                    <a:pt x="434" y="381"/>
                  </a:cubicBezTo>
                  <a:cubicBezTo>
                    <a:pt x="434" y="380"/>
                    <a:pt x="434" y="380"/>
                    <a:pt x="434" y="380"/>
                  </a:cubicBezTo>
                  <a:cubicBezTo>
                    <a:pt x="435" y="380"/>
                    <a:pt x="435" y="380"/>
                    <a:pt x="435" y="380"/>
                  </a:cubicBezTo>
                  <a:cubicBezTo>
                    <a:pt x="436" y="379"/>
                    <a:pt x="436" y="379"/>
                    <a:pt x="436" y="379"/>
                  </a:cubicBezTo>
                  <a:cubicBezTo>
                    <a:pt x="435" y="378"/>
                    <a:pt x="435" y="378"/>
                    <a:pt x="435" y="378"/>
                  </a:cubicBezTo>
                  <a:cubicBezTo>
                    <a:pt x="433" y="378"/>
                    <a:pt x="433" y="378"/>
                    <a:pt x="433" y="378"/>
                  </a:cubicBezTo>
                  <a:cubicBezTo>
                    <a:pt x="431" y="374"/>
                    <a:pt x="431" y="374"/>
                    <a:pt x="431" y="374"/>
                  </a:cubicBezTo>
                  <a:cubicBezTo>
                    <a:pt x="429" y="373"/>
                    <a:pt x="429" y="373"/>
                    <a:pt x="429" y="373"/>
                  </a:cubicBezTo>
                  <a:cubicBezTo>
                    <a:pt x="425" y="373"/>
                    <a:pt x="425" y="373"/>
                    <a:pt x="425" y="373"/>
                  </a:cubicBezTo>
                  <a:cubicBezTo>
                    <a:pt x="423" y="371"/>
                    <a:pt x="423" y="371"/>
                    <a:pt x="423" y="371"/>
                  </a:cubicBezTo>
                  <a:cubicBezTo>
                    <a:pt x="419" y="371"/>
                    <a:pt x="419" y="371"/>
                    <a:pt x="419" y="371"/>
                  </a:cubicBezTo>
                  <a:cubicBezTo>
                    <a:pt x="417" y="370"/>
                    <a:pt x="417" y="370"/>
                    <a:pt x="417" y="370"/>
                  </a:cubicBezTo>
                  <a:cubicBezTo>
                    <a:pt x="417" y="372"/>
                    <a:pt x="417" y="372"/>
                    <a:pt x="417" y="372"/>
                  </a:cubicBezTo>
                  <a:cubicBezTo>
                    <a:pt x="418" y="373"/>
                    <a:pt x="418" y="373"/>
                    <a:pt x="418" y="373"/>
                  </a:cubicBezTo>
                  <a:cubicBezTo>
                    <a:pt x="419" y="372"/>
                    <a:pt x="419" y="372"/>
                    <a:pt x="419" y="372"/>
                  </a:cubicBezTo>
                  <a:cubicBezTo>
                    <a:pt x="420" y="372"/>
                    <a:pt x="420" y="372"/>
                    <a:pt x="420" y="372"/>
                  </a:cubicBezTo>
                  <a:cubicBezTo>
                    <a:pt x="424" y="373"/>
                    <a:pt x="424" y="373"/>
                    <a:pt x="424" y="373"/>
                  </a:cubicBezTo>
                  <a:cubicBezTo>
                    <a:pt x="428" y="373"/>
                    <a:pt x="428" y="373"/>
                    <a:pt x="428" y="373"/>
                  </a:cubicBezTo>
                  <a:cubicBezTo>
                    <a:pt x="429" y="374"/>
                    <a:pt x="429" y="374"/>
                    <a:pt x="429" y="374"/>
                  </a:cubicBezTo>
                  <a:cubicBezTo>
                    <a:pt x="428" y="375"/>
                    <a:pt x="428" y="375"/>
                    <a:pt x="428" y="375"/>
                  </a:cubicBezTo>
                  <a:cubicBezTo>
                    <a:pt x="428" y="375"/>
                    <a:pt x="428" y="375"/>
                    <a:pt x="428" y="375"/>
                  </a:cubicBezTo>
                  <a:cubicBezTo>
                    <a:pt x="427" y="376"/>
                    <a:pt x="427" y="376"/>
                    <a:pt x="427" y="376"/>
                  </a:cubicBezTo>
                  <a:cubicBezTo>
                    <a:pt x="428" y="376"/>
                    <a:pt x="428" y="376"/>
                    <a:pt x="428" y="376"/>
                  </a:cubicBezTo>
                  <a:cubicBezTo>
                    <a:pt x="428" y="379"/>
                    <a:pt x="428" y="379"/>
                    <a:pt x="428" y="379"/>
                  </a:cubicBezTo>
                  <a:cubicBezTo>
                    <a:pt x="429" y="379"/>
                    <a:pt x="429" y="379"/>
                    <a:pt x="429" y="379"/>
                  </a:cubicBezTo>
                  <a:cubicBezTo>
                    <a:pt x="430" y="383"/>
                    <a:pt x="430" y="383"/>
                    <a:pt x="430" y="383"/>
                  </a:cubicBezTo>
                  <a:cubicBezTo>
                    <a:pt x="432" y="385"/>
                    <a:pt x="432" y="385"/>
                    <a:pt x="432" y="385"/>
                  </a:cubicBezTo>
                  <a:cubicBezTo>
                    <a:pt x="435" y="387"/>
                    <a:pt x="435" y="387"/>
                    <a:pt x="435" y="387"/>
                  </a:cubicBezTo>
                  <a:cubicBezTo>
                    <a:pt x="438" y="387"/>
                    <a:pt x="438" y="387"/>
                    <a:pt x="438" y="387"/>
                  </a:cubicBezTo>
                  <a:cubicBezTo>
                    <a:pt x="445" y="389"/>
                    <a:pt x="445" y="389"/>
                    <a:pt x="445" y="389"/>
                  </a:cubicBezTo>
                  <a:cubicBezTo>
                    <a:pt x="445" y="391"/>
                    <a:pt x="445" y="391"/>
                    <a:pt x="445" y="391"/>
                  </a:cubicBezTo>
                  <a:cubicBezTo>
                    <a:pt x="444" y="391"/>
                    <a:pt x="444" y="391"/>
                    <a:pt x="444" y="391"/>
                  </a:cubicBezTo>
                  <a:cubicBezTo>
                    <a:pt x="442" y="393"/>
                    <a:pt x="442" y="393"/>
                    <a:pt x="442" y="393"/>
                  </a:cubicBezTo>
                  <a:cubicBezTo>
                    <a:pt x="440" y="394"/>
                    <a:pt x="440" y="394"/>
                    <a:pt x="440" y="394"/>
                  </a:cubicBezTo>
                  <a:cubicBezTo>
                    <a:pt x="438" y="397"/>
                    <a:pt x="438" y="397"/>
                    <a:pt x="438" y="397"/>
                  </a:cubicBezTo>
                  <a:cubicBezTo>
                    <a:pt x="438" y="396"/>
                    <a:pt x="438" y="396"/>
                    <a:pt x="438" y="396"/>
                  </a:cubicBezTo>
                  <a:cubicBezTo>
                    <a:pt x="437" y="397"/>
                    <a:pt x="437" y="397"/>
                    <a:pt x="437" y="397"/>
                  </a:cubicBezTo>
                  <a:cubicBezTo>
                    <a:pt x="437" y="398"/>
                    <a:pt x="437" y="398"/>
                    <a:pt x="437" y="398"/>
                  </a:cubicBezTo>
                  <a:cubicBezTo>
                    <a:pt x="431" y="404"/>
                    <a:pt x="431" y="404"/>
                    <a:pt x="431" y="404"/>
                  </a:cubicBezTo>
                  <a:cubicBezTo>
                    <a:pt x="429" y="405"/>
                    <a:pt x="429" y="405"/>
                    <a:pt x="429" y="405"/>
                  </a:cubicBezTo>
                  <a:cubicBezTo>
                    <a:pt x="427" y="408"/>
                    <a:pt x="427" y="408"/>
                    <a:pt x="427" y="408"/>
                  </a:cubicBezTo>
                  <a:cubicBezTo>
                    <a:pt x="426" y="408"/>
                    <a:pt x="426" y="408"/>
                    <a:pt x="426" y="408"/>
                  </a:cubicBezTo>
                  <a:cubicBezTo>
                    <a:pt x="425" y="407"/>
                    <a:pt x="425" y="407"/>
                    <a:pt x="425" y="407"/>
                  </a:cubicBezTo>
                  <a:cubicBezTo>
                    <a:pt x="424" y="407"/>
                    <a:pt x="424" y="407"/>
                    <a:pt x="424" y="407"/>
                  </a:cubicBezTo>
                  <a:cubicBezTo>
                    <a:pt x="423" y="408"/>
                    <a:pt x="423" y="408"/>
                    <a:pt x="423" y="408"/>
                  </a:cubicBezTo>
                  <a:cubicBezTo>
                    <a:pt x="421" y="406"/>
                    <a:pt x="421" y="406"/>
                    <a:pt x="421" y="406"/>
                  </a:cubicBezTo>
                  <a:cubicBezTo>
                    <a:pt x="420" y="405"/>
                    <a:pt x="420" y="405"/>
                    <a:pt x="420" y="405"/>
                  </a:cubicBezTo>
                  <a:cubicBezTo>
                    <a:pt x="419" y="406"/>
                    <a:pt x="419" y="406"/>
                    <a:pt x="419" y="406"/>
                  </a:cubicBezTo>
                  <a:cubicBezTo>
                    <a:pt x="419" y="405"/>
                    <a:pt x="419" y="405"/>
                    <a:pt x="419" y="405"/>
                  </a:cubicBezTo>
                  <a:cubicBezTo>
                    <a:pt x="418" y="405"/>
                    <a:pt x="418" y="405"/>
                    <a:pt x="418" y="405"/>
                  </a:cubicBezTo>
                  <a:cubicBezTo>
                    <a:pt x="419" y="403"/>
                    <a:pt x="419" y="403"/>
                    <a:pt x="419" y="403"/>
                  </a:cubicBezTo>
                  <a:cubicBezTo>
                    <a:pt x="419" y="403"/>
                    <a:pt x="419" y="403"/>
                    <a:pt x="419" y="403"/>
                  </a:cubicBezTo>
                  <a:cubicBezTo>
                    <a:pt x="418" y="402"/>
                    <a:pt x="418" y="402"/>
                    <a:pt x="418" y="402"/>
                  </a:cubicBezTo>
                  <a:cubicBezTo>
                    <a:pt x="416" y="403"/>
                    <a:pt x="416" y="403"/>
                    <a:pt x="416" y="403"/>
                  </a:cubicBezTo>
                  <a:cubicBezTo>
                    <a:pt x="415" y="406"/>
                    <a:pt x="415" y="406"/>
                    <a:pt x="415" y="406"/>
                  </a:cubicBezTo>
                  <a:cubicBezTo>
                    <a:pt x="415" y="405"/>
                    <a:pt x="415" y="405"/>
                    <a:pt x="415" y="405"/>
                  </a:cubicBezTo>
                  <a:cubicBezTo>
                    <a:pt x="414" y="402"/>
                    <a:pt x="414" y="402"/>
                    <a:pt x="414" y="402"/>
                  </a:cubicBezTo>
                  <a:cubicBezTo>
                    <a:pt x="413" y="404"/>
                    <a:pt x="413" y="404"/>
                    <a:pt x="413" y="404"/>
                  </a:cubicBezTo>
                  <a:cubicBezTo>
                    <a:pt x="414" y="405"/>
                    <a:pt x="414" y="405"/>
                    <a:pt x="414" y="405"/>
                  </a:cubicBezTo>
                  <a:cubicBezTo>
                    <a:pt x="414" y="409"/>
                    <a:pt x="414" y="409"/>
                    <a:pt x="414" y="409"/>
                  </a:cubicBezTo>
                  <a:cubicBezTo>
                    <a:pt x="412" y="412"/>
                    <a:pt x="412" y="412"/>
                    <a:pt x="412" y="412"/>
                  </a:cubicBezTo>
                  <a:cubicBezTo>
                    <a:pt x="411" y="411"/>
                    <a:pt x="411" y="411"/>
                    <a:pt x="411" y="411"/>
                  </a:cubicBezTo>
                  <a:cubicBezTo>
                    <a:pt x="410" y="410"/>
                    <a:pt x="410" y="410"/>
                    <a:pt x="410" y="410"/>
                  </a:cubicBezTo>
                  <a:cubicBezTo>
                    <a:pt x="409" y="408"/>
                    <a:pt x="409" y="408"/>
                    <a:pt x="409" y="408"/>
                  </a:cubicBezTo>
                  <a:cubicBezTo>
                    <a:pt x="409" y="410"/>
                    <a:pt x="409" y="410"/>
                    <a:pt x="409" y="410"/>
                  </a:cubicBezTo>
                  <a:cubicBezTo>
                    <a:pt x="410" y="411"/>
                    <a:pt x="410" y="411"/>
                    <a:pt x="410" y="411"/>
                  </a:cubicBezTo>
                  <a:cubicBezTo>
                    <a:pt x="408" y="412"/>
                    <a:pt x="408" y="412"/>
                    <a:pt x="408" y="412"/>
                  </a:cubicBezTo>
                  <a:cubicBezTo>
                    <a:pt x="408" y="413"/>
                    <a:pt x="408" y="413"/>
                    <a:pt x="408" y="413"/>
                  </a:cubicBezTo>
                  <a:cubicBezTo>
                    <a:pt x="407" y="413"/>
                    <a:pt x="407" y="413"/>
                    <a:pt x="407" y="413"/>
                  </a:cubicBezTo>
                  <a:cubicBezTo>
                    <a:pt x="405" y="412"/>
                    <a:pt x="405" y="412"/>
                    <a:pt x="405" y="412"/>
                  </a:cubicBezTo>
                  <a:cubicBezTo>
                    <a:pt x="405" y="411"/>
                    <a:pt x="405" y="411"/>
                    <a:pt x="405" y="411"/>
                  </a:cubicBezTo>
                  <a:cubicBezTo>
                    <a:pt x="404" y="410"/>
                    <a:pt x="404" y="410"/>
                    <a:pt x="404" y="410"/>
                  </a:cubicBezTo>
                  <a:cubicBezTo>
                    <a:pt x="402" y="408"/>
                    <a:pt x="402" y="408"/>
                    <a:pt x="402" y="408"/>
                  </a:cubicBezTo>
                  <a:cubicBezTo>
                    <a:pt x="398" y="406"/>
                    <a:pt x="398" y="406"/>
                    <a:pt x="398" y="406"/>
                  </a:cubicBezTo>
                  <a:cubicBezTo>
                    <a:pt x="395" y="405"/>
                    <a:pt x="395" y="405"/>
                    <a:pt x="395" y="405"/>
                  </a:cubicBezTo>
                  <a:cubicBezTo>
                    <a:pt x="394" y="402"/>
                    <a:pt x="394" y="402"/>
                    <a:pt x="394" y="402"/>
                  </a:cubicBezTo>
                  <a:cubicBezTo>
                    <a:pt x="393" y="401"/>
                    <a:pt x="393" y="401"/>
                    <a:pt x="393" y="401"/>
                  </a:cubicBezTo>
                  <a:cubicBezTo>
                    <a:pt x="390" y="400"/>
                    <a:pt x="390" y="400"/>
                    <a:pt x="390" y="400"/>
                  </a:cubicBezTo>
                  <a:cubicBezTo>
                    <a:pt x="389" y="398"/>
                    <a:pt x="389" y="398"/>
                    <a:pt x="389" y="398"/>
                  </a:cubicBezTo>
                  <a:cubicBezTo>
                    <a:pt x="389" y="401"/>
                    <a:pt x="389" y="401"/>
                    <a:pt x="389" y="401"/>
                  </a:cubicBezTo>
                  <a:cubicBezTo>
                    <a:pt x="388" y="400"/>
                    <a:pt x="388" y="400"/>
                    <a:pt x="388" y="400"/>
                  </a:cubicBezTo>
                  <a:cubicBezTo>
                    <a:pt x="389" y="403"/>
                    <a:pt x="389" y="403"/>
                    <a:pt x="389" y="403"/>
                  </a:cubicBezTo>
                  <a:cubicBezTo>
                    <a:pt x="390" y="404"/>
                    <a:pt x="390" y="404"/>
                    <a:pt x="390" y="404"/>
                  </a:cubicBezTo>
                  <a:cubicBezTo>
                    <a:pt x="391" y="404"/>
                    <a:pt x="391" y="404"/>
                    <a:pt x="391" y="404"/>
                  </a:cubicBezTo>
                  <a:cubicBezTo>
                    <a:pt x="390" y="402"/>
                    <a:pt x="390" y="402"/>
                    <a:pt x="390" y="402"/>
                  </a:cubicBezTo>
                  <a:cubicBezTo>
                    <a:pt x="390" y="402"/>
                    <a:pt x="390" y="402"/>
                    <a:pt x="390" y="402"/>
                  </a:cubicBezTo>
                  <a:cubicBezTo>
                    <a:pt x="391" y="402"/>
                    <a:pt x="391" y="402"/>
                    <a:pt x="391" y="402"/>
                  </a:cubicBezTo>
                  <a:cubicBezTo>
                    <a:pt x="395" y="405"/>
                    <a:pt x="395" y="405"/>
                    <a:pt x="395" y="405"/>
                  </a:cubicBezTo>
                  <a:cubicBezTo>
                    <a:pt x="398" y="407"/>
                    <a:pt x="398" y="407"/>
                    <a:pt x="398" y="407"/>
                  </a:cubicBezTo>
                  <a:cubicBezTo>
                    <a:pt x="398" y="408"/>
                    <a:pt x="398" y="408"/>
                    <a:pt x="398" y="408"/>
                  </a:cubicBezTo>
                  <a:cubicBezTo>
                    <a:pt x="396" y="409"/>
                    <a:pt x="396" y="409"/>
                    <a:pt x="396" y="409"/>
                  </a:cubicBezTo>
                  <a:cubicBezTo>
                    <a:pt x="394" y="410"/>
                    <a:pt x="394" y="410"/>
                    <a:pt x="394" y="410"/>
                  </a:cubicBezTo>
                  <a:cubicBezTo>
                    <a:pt x="393" y="409"/>
                    <a:pt x="393" y="409"/>
                    <a:pt x="393" y="409"/>
                  </a:cubicBezTo>
                  <a:cubicBezTo>
                    <a:pt x="393" y="410"/>
                    <a:pt x="393" y="410"/>
                    <a:pt x="393" y="410"/>
                  </a:cubicBezTo>
                  <a:cubicBezTo>
                    <a:pt x="393" y="411"/>
                    <a:pt x="393" y="411"/>
                    <a:pt x="393" y="411"/>
                  </a:cubicBezTo>
                  <a:cubicBezTo>
                    <a:pt x="394" y="411"/>
                    <a:pt x="394" y="411"/>
                    <a:pt x="394" y="411"/>
                  </a:cubicBezTo>
                  <a:cubicBezTo>
                    <a:pt x="398" y="410"/>
                    <a:pt x="398" y="410"/>
                    <a:pt x="398" y="410"/>
                  </a:cubicBezTo>
                  <a:cubicBezTo>
                    <a:pt x="399" y="409"/>
                    <a:pt x="399" y="409"/>
                    <a:pt x="399" y="409"/>
                  </a:cubicBezTo>
                  <a:cubicBezTo>
                    <a:pt x="400" y="408"/>
                    <a:pt x="400" y="408"/>
                    <a:pt x="400" y="408"/>
                  </a:cubicBezTo>
                  <a:cubicBezTo>
                    <a:pt x="401" y="410"/>
                    <a:pt x="401" y="410"/>
                    <a:pt x="401" y="410"/>
                  </a:cubicBezTo>
                  <a:cubicBezTo>
                    <a:pt x="402" y="412"/>
                    <a:pt x="402" y="412"/>
                    <a:pt x="402" y="412"/>
                  </a:cubicBezTo>
                  <a:cubicBezTo>
                    <a:pt x="405" y="416"/>
                    <a:pt x="405" y="416"/>
                    <a:pt x="405" y="416"/>
                  </a:cubicBezTo>
                  <a:cubicBezTo>
                    <a:pt x="405" y="420"/>
                    <a:pt x="405" y="420"/>
                    <a:pt x="405" y="420"/>
                  </a:cubicBezTo>
                  <a:cubicBezTo>
                    <a:pt x="402" y="422"/>
                    <a:pt x="402" y="422"/>
                    <a:pt x="402" y="422"/>
                  </a:cubicBezTo>
                  <a:cubicBezTo>
                    <a:pt x="401" y="422"/>
                    <a:pt x="401" y="422"/>
                    <a:pt x="401" y="422"/>
                  </a:cubicBezTo>
                  <a:cubicBezTo>
                    <a:pt x="400" y="423"/>
                    <a:pt x="400" y="423"/>
                    <a:pt x="400" y="423"/>
                  </a:cubicBezTo>
                  <a:cubicBezTo>
                    <a:pt x="398" y="423"/>
                    <a:pt x="398" y="423"/>
                    <a:pt x="398" y="423"/>
                  </a:cubicBezTo>
                  <a:cubicBezTo>
                    <a:pt x="396" y="422"/>
                    <a:pt x="396" y="422"/>
                    <a:pt x="396" y="422"/>
                  </a:cubicBezTo>
                  <a:cubicBezTo>
                    <a:pt x="393" y="421"/>
                    <a:pt x="393" y="421"/>
                    <a:pt x="393" y="421"/>
                  </a:cubicBezTo>
                  <a:cubicBezTo>
                    <a:pt x="390" y="418"/>
                    <a:pt x="390" y="418"/>
                    <a:pt x="390" y="418"/>
                  </a:cubicBezTo>
                  <a:cubicBezTo>
                    <a:pt x="389" y="415"/>
                    <a:pt x="389" y="415"/>
                    <a:pt x="389" y="415"/>
                  </a:cubicBezTo>
                  <a:cubicBezTo>
                    <a:pt x="388" y="414"/>
                    <a:pt x="388" y="414"/>
                    <a:pt x="388" y="414"/>
                  </a:cubicBezTo>
                  <a:cubicBezTo>
                    <a:pt x="388" y="415"/>
                    <a:pt x="388" y="415"/>
                    <a:pt x="388" y="415"/>
                  </a:cubicBezTo>
                  <a:cubicBezTo>
                    <a:pt x="388" y="416"/>
                    <a:pt x="388" y="416"/>
                    <a:pt x="388" y="416"/>
                  </a:cubicBezTo>
                  <a:cubicBezTo>
                    <a:pt x="388" y="418"/>
                    <a:pt x="388" y="418"/>
                    <a:pt x="388" y="418"/>
                  </a:cubicBezTo>
                  <a:cubicBezTo>
                    <a:pt x="389" y="420"/>
                    <a:pt x="389" y="420"/>
                    <a:pt x="389" y="420"/>
                  </a:cubicBezTo>
                  <a:cubicBezTo>
                    <a:pt x="391" y="423"/>
                    <a:pt x="391" y="423"/>
                    <a:pt x="391" y="423"/>
                  </a:cubicBezTo>
                  <a:cubicBezTo>
                    <a:pt x="392" y="426"/>
                    <a:pt x="392" y="426"/>
                    <a:pt x="392" y="426"/>
                  </a:cubicBezTo>
                  <a:cubicBezTo>
                    <a:pt x="391" y="427"/>
                    <a:pt x="391" y="427"/>
                    <a:pt x="391" y="427"/>
                  </a:cubicBezTo>
                  <a:cubicBezTo>
                    <a:pt x="390" y="427"/>
                    <a:pt x="390" y="427"/>
                    <a:pt x="390" y="427"/>
                  </a:cubicBezTo>
                  <a:cubicBezTo>
                    <a:pt x="389" y="427"/>
                    <a:pt x="389" y="427"/>
                    <a:pt x="389" y="427"/>
                  </a:cubicBezTo>
                  <a:cubicBezTo>
                    <a:pt x="388" y="425"/>
                    <a:pt x="388" y="425"/>
                    <a:pt x="388" y="425"/>
                  </a:cubicBezTo>
                  <a:cubicBezTo>
                    <a:pt x="388" y="426"/>
                    <a:pt x="388" y="426"/>
                    <a:pt x="388" y="426"/>
                  </a:cubicBezTo>
                  <a:cubicBezTo>
                    <a:pt x="387" y="426"/>
                    <a:pt x="387" y="426"/>
                    <a:pt x="387" y="426"/>
                  </a:cubicBezTo>
                  <a:cubicBezTo>
                    <a:pt x="388" y="427"/>
                    <a:pt x="388" y="427"/>
                    <a:pt x="388" y="427"/>
                  </a:cubicBezTo>
                  <a:cubicBezTo>
                    <a:pt x="389" y="428"/>
                    <a:pt x="389" y="428"/>
                    <a:pt x="389" y="428"/>
                  </a:cubicBezTo>
                  <a:cubicBezTo>
                    <a:pt x="390" y="429"/>
                    <a:pt x="390" y="429"/>
                    <a:pt x="390" y="429"/>
                  </a:cubicBezTo>
                  <a:cubicBezTo>
                    <a:pt x="387" y="428"/>
                    <a:pt x="387" y="428"/>
                    <a:pt x="387" y="428"/>
                  </a:cubicBezTo>
                  <a:cubicBezTo>
                    <a:pt x="386" y="428"/>
                    <a:pt x="386" y="428"/>
                    <a:pt x="386" y="428"/>
                  </a:cubicBezTo>
                  <a:cubicBezTo>
                    <a:pt x="386" y="429"/>
                    <a:pt x="386" y="429"/>
                    <a:pt x="386" y="429"/>
                  </a:cubicBezTo>
                  <a:cubicBezTo>
                    <a:pt x="387" y="430"/>
                    <a:pt x="387" y="430"/>
                    <a:pt x="387" y="430"/>
                  </a:cubicBezTo>
                  <a:cubicBezTo>
                    <a:pt x="387" y="431"/>
                    <a:pt x="387" y="431"/>
                    <a:pt x="387" y="431"/>
                  </a:cubicBezTo>
                  <a:cubicBezTo>
                    <a:pt x="385" y="433"/>
                    <a:pt x="385" y="433"/>
                    <a:pt x="385" y="433"/>
                  </a:cubicBezTo>
                  <a:cubicBezTo>
                    <a:pt x="385" y="431"/>
                    <a:pt x="385" y="431"/>
                    <a:pt x="385" y="431"/>
                  </a:cubicBezTo>
                  <a:cubicBezTo>
                    <a:pt x="384" y="431"/>
                    <a:pt x="384" y="431"/>
                    <a:pt x="384" y="431"/>
                  </a:cubicBezTo>
                  <a:cubicBezTo>
                    <a:pt x="385" y="432"/>
                    <a:pt x="385" y="432"/>
                    <a:pt x="385" y="432"/>
                  </a:cubicBezTo>
                  <a:cubicBezTo>
                    <a:pt x="384" y="433"/>
                    <a:pt x="384" y="433"/>
                    <a:pt x="384" y="433"/>
                  </a:cubicBezTo>
                  <a:cubicBezTo>
                    <a:pt x="384" y="432"/>
                    <a:pt x="384" y="432"/>
                    <a:pt x="384" y="432"/>
                  </a:cubicBezTo>
                  <a:cubicBezTo>
                    <a:pt x="382" y="432"/>
                    <a:pt x="382" y="432"/>
                    <a:pt x="382" y="432"/>
                  </a:cubicBezTo>
                  <a:cubicBezTo>
                    <a:pt x="381" y="433"/>
                    <a:pt x="381" y="433"/>
                    <a:pt x="381" y="433"/>
                  </a:cubicBezTo>
                  <a:cubicBezTo>
                    <a:pt x="378" y="434"/>
                    <a:pt x="378" y="434"/>
                    <a:pt x="378" y="434"/>
                  </a:cubicBezTo>
                  <a:cubicBezTo>
                    <a:pt x="380" y="435"/>
                    <a:pt x="380" y="435"/>
                    <a:pt x="380" y="435"/>
                  </a:cubicBezTo>
                  <a:cubicBezTo>
                    <a:pt x="380" y="437"/>
                    <a:pt x="380" y="437"/>
                    <a:pt x="380" y="437"/>
                  </a:cubicBezTo>
                  <a:cubicBezTo>
                    <a:pt x="379" y="437"/>
                    <a:pt x="379" y="437"/>
                    <a:pt x="379" y="437"/>
                  </a:cubicBezTo>
                  <a:cubicBezTo>
                    <a:pt x="379" y="436"/>
                    <a:pt x="379" y="436"/>
                    <a:pt x="379" y="436"/>
                  </a:cubicBezTo>
                  <a:cubicBezTo>
                    <a:pt x="377" y="435"/>
                    <a:pt x="377" y="435"/>
                    <a:pt x="377" y="435"/>
                  </a:cubicBezTo>
                  <a:cubicBezTo>
                    <a:pt x="375" y="434"/>
                    <a:pt x="375" y="434"/>
                    <a:pt x="375" y="434"/>
                  </a:cubicBezTo>
                  <a:cubicBezTo>
                    <a:pt x="375" y="436"/>
                    <a:pt x="375" y="436"/>
                    <a:pt x="375" y="436"/>
                  </a:cubicBezTo>
                  <a:cubicBezTo>
                    <a:pt x="374" y="436"/>
                    <a:pt x="374" y="436"/>
                    <a:pt x="374" y="436"/>
                  </a:cubicBezTo>
                  <a:cubicBezTo>
                    <a:pt x="377" y="438"/>
                    <a:pt x="377" y="438"/>
                    <a:pt x="377" y="438"/>
                  </a:cubicBezTo>
                  <a:cubicBezTo>
                    <a:pt x="376" y="439"/>
                    <a:pt x="376" y="439"/>
                    <a:pt x="376" y="439"/>
                  </a:cubicBezTo>
                  <a:cubicBezTo>
                    <a:pt x="376" y="439"/>
                    <a:pt x="376" y="439"/>
                    <a:pt x="376" y="439"/>
                  </a:cubicBezTo>
                  <a:cubicBezTo>
                    <a:pt x="374" y="439"/>
                    <a:pt x="374" y="439"/>
                    <a:pt x="374" y="439"/>
                  </a:cubicBezTo>
                  <a:cubicBezTo>
                    <a:pt x="373" y="442"/>
                    <a:pt x="373" y="442"/>
                    <a:pt x="373" y="442"/>
                  </a:cubicBezTo>
                  <a:cubicBezTo>
                    <a:pt x="371" y="443"/>
                    <a:pt x="371" y="443"/>
                    <a:pt x="371" y="443"/>
                  </a:cubicBezTo>
                  <a:cubicBezTo>
                    <a:pt x="371" y="444"/>
                    <a:pt x="371" y="444"/>
                    <a:pt x="371" y="444"/>
                  </a:cubicBezTo>
                  <a:cubicBezTo>
                    <a:pt x="371" y="445"/>
                    <a:pt x="371" y="445"/>
                    <a:pt x="371" y="445"/>
                  </a:cubicBezTo>
                  <a:cubicBezTo>
                    <a:pt x="370" y="445"/>
                    <a:pt x="370" y="445"/>
                    <a:pt x="370" y="445"/>
                  </a:cubicBezTo>
                  <a:cubicBezTo>
                    <a:pt x="369" y="446"/>
                    <a:pt x="369" y="446"/>
                    <a:pt x="369" y="446"/>
                  </a:cubicBezTo>
                  <a:cubicBezTo>
                    <a:pt x="369" y="448"/>
                    <a:pt x="369" y="448"/>
                    <a:pt x="369" y="448"/>
                  </a:cubicBezTo>
                  <a:cubicBezTo>
                    <a:pt x="368" y="448"/>
                    <a:pt x="368" y="448"/>
                    <a:pt x="368" y="448"/>
                  </a:cubicBezTo>
                  <a:cubicBezTo>
                    <a:pt x="365" y="451"/>
                    <a:pt x="365" y="451"/>
                    <a:pt x="365" y="451"/>
                  </a:cubicBezTo>
                  <a:cubicBezTo>
                    <a:pt x="363" y="452"/>
                    <a:pt x="363" y="452"/>
                    <a:pt x="363" y="452"/>
                  </a:cubicBezTo>
                  <a:cubicBezTo>
                    <a:pt x="363" y="453"/>
                    <a:pt x="363" y="453"/>
                    <a:pt x="363" y="453"/>
                  </a:cubicBezTo>
                  <a:cubicBezTo>
                    <a:pt x="361" y="455"/>
                    <a:pt x="361" y="455"/>
                    <a:pt x="361" y="455"/>
                  </a:cubicBezTo>
                  <a:cubicBezTo>
                    <a:pt x="359" y="454"/>
                    <a:pt x="359" y="454"/>
                    <a:pt x="359" y="454"/>
                  </a:cubicBezTo>
                  <a:cubicBezTo>
                    <a:pt x="359" y="455"/>
                    <a:pt x="359" y="455"/>
                    <a:pt x="359" y="455"/>
                  </a:cubicBezTo>
                  <a:cubicBezTo>
                    <a:pt x="360" y="457"/>
                    <a:pt x="360" y="457"/>
                    <a:pt x="360" y="457"/>
                  </a:cubicBezTo>
                  <a:cubicBezTo>
                    <a:pt x="358" y="458"/>
                    <a:pt x="358" y="458"/>
                    <a:pt x="358" y="458"/>
                  </a:cubicBezTo>
                  <a:cubicBezTo>
                    <a:pt x="358" y="462"/>
                    <a:pt x="358" y="462"/>
                    <a:pt x="358" y="462"/>
                  </a:cubicBezTo>
                  <a:cubicBezTo>
                    <a:pt x="357" y="463"/>
                    <a:pt x="357" y="463"/>
                    <a:pt x="357" y="463"/>
                  </a:cubicBezTo>
                  <a:cubicBezTo>
                    <a:pt x="356" y="466"/>
                    <a:pt x="356" y="466"/>
                    <a:pt x="356" y="466"/>
                  </a:cubicBezTo>
                  <a:cubicBezTo>
                    <a:pt x="355" y="466"/>
                    <a:pt x="355" y="466"/>
                    <a:pt x="355" y="466"/>
                  </a:cubicBezTo>
                  <a:cubicBezTo>
                    <a:pt x="353" y="470"/>
                    <a:pt x="353" y="470"/>
                    <a:pt x="353" y="470"/>
                  </a:cubicBezTo>
                  <a:cubicBezTo>
                    <a:pt x="354" y="471"/>
                    <a:pt x="354" y="471"/>
                    <a:pt x="354" y="471"/>
                  </a:cubicBezTo>
                  <a:cubicBezTo>
                    <a:pt x="354" y="473"/>
                    <a:pt x="354" y="473"/>
                    <a:pt x="354" y="473"/>
                  </a:cubicBezTo>
                  <a:cubicBezTo>
                    <a:pt x="352" y="476"/>
                    <a:pt x="352" y="476"/>
                    <a:pt x="352" y="476"/>
                  </a:cubicBezTo>
                  <a:cubicBezTo>
                    <a:pt x="352" y="477"/>
                    <a:pt x="352" y="477"/>
                    <a:pt x="352" y="477"/>
                  </a:cubicBezTo>
                  <a:cubicBezTo>
                    <a:pt x="350" y="478"/>
                    <a:pt x="350" y="478"/>
                    <a:pt x="350" y="478"/>
                  </a:cubicBezTo>
                  <a:cubicBezTo>
                    <a:pt x="350" y="479"/>
                    <a:pt x="350" y="479"/>
                    <a:pt x="350" y="479"/>
                  </a:cubicBezTo>
                  <a:cubicBezTo>
                    <a:pt x="351" y="479"/>
                    <a:pt x="351" y="479"/>
                    <a:pt x="351" y="479"/>
                  </a:cubicBezTo>
                  <a:cubicBezTo>
                    <a:pt x="352" y="480"/>
                    <a:pt x="352" y="480"/>
                    <a:pt x="352" y="480"/>
                  </a:cubicBezTo>
                  <a:cubicBezTo>
                    <a:pt x="351" y="482"/>
                    <a:pt x="351" y="482"/>
                    <a:pt x="351" y="482"/>
                  </a:cubicBezTo>
                  <a:cubicBezTo>
                    <a:pt x="352" y="483"/>
                    <a:pt x="352" y="483"/>
                    <a:pt x="352" y="483"/>
                  </a:cubicBezTo>
                  <a:cubicBezTo>
                    <a:pt x="352" y="485"/>
                    <a:pt x="352" y="485"/>
                    <a:pt x="352" y="485"/>
                  </a:cubicBezTo>
                  <a:cubicBezTo>
                    <a:pt x="353" y="486"/>
                    <a:pt x="353" y="486"/>
                    <a:pt x="353" y="486"/>
                  </a:cubicBezTo>
                  <a:cubicBezTo>
                    <a:pt x="351" y="490"/>
                    <a:pt x="351" y="490"/>
                    <a:pt x="351" y="490"/>
                  </a:cubicBezTo>
                  <a:cubicBezTo>
                    <a:pt x="349" y="492"/>
                    <a:pt x="349" y="492"/>
                    <a:pt x="349" y="492"/>
                  </a:cubicBezTo>
                  <a:cubicBezTo>
                    <a:pt x="344" y="493"/>
                    <a:pt x="344" y="493"/>
                    <a:pt x="344" y="493"/>
                  </a:cubicBezTo>
                  <a:cubicBezTo>
                    <a:pt x="344" y="495"/>
                    <a:pt x="344" y="495"/>
                    <a:pt x="344" y="495"/>
                  </a:cubicBezTo>
                  <a:cubicBezTo>
                    <a:pt x="346" y="493"/>
                    <a:pt x="346" y="493"/>
                    <a:pt x="346" y="493"/>
                  </a:cubicBezTo>
                  <a:cubicBezTo>
                    <a:pt x="350" y="492"/>
                    <a:pt x="350" y="492"/>
                    <a:pt x="350" y="492"/>
                  </a:cubicBezTo>
                  <a:cubicBezTo>
                    <a:pt x="353" y="489"/>
                    <a:pt x="353" y="489"/>
                    <a:pt x="353" y="489"/>
                  </a:cubicBezTo>
                  <a:cubicBezTo>
                    <a:pt x="355" y="484"/>
                    <a:pt x="355" y="484"/>
                    <a:pt x="355" y="484"/>
                  </a:cubicBezTo>
                  <a:cubicBezTo>
                    <a:pt x="360" y="484"/>
                    <a:pt x="360" y="484"/>
                    <a:pt x="360" y="484"/>
                  </a:cubicBezTo>
                  <a:cubicBezTo>
                    <a:pt x="362" y="485"/>
                    <a:pt x="362" y="485"/>
                    <a:pt x="362" y="485"/>
                  </a:cubicBezTo>
                  <a:cubicBezTo>
                    <a:pt x="362" y="486"/>
                    <a:pt x="362" y="486"/>
                    <a:pt x="362" y="486"/>
                  </a:cubicBezTo>
                  <a:cubicBezTo>
                    <a:pt x="361" y="488"/>
                    <a:pt x="361" y="488"/>
                    <a:pt x="361" y="488"/>
                  </a:cubicBezTo>
                  <a:cubicBezTo>
                    <a:pt x="361" y="490"/>
                    <a:pt x="361" y="490"/>
                    <a:pt x="361" y="490"/>
                  </a:cubicBezTo>
                  <a:cubicBezTo>
                    <a:pt x="362" y="493"/>
                    <a:pt x="362" y="493"/>
                    <a:pt x="362" y="493"/>
                  </a:cubicBezTo>
                  <a:cubicBezTo>
                    <a:pt x="362" y="496"/>
                    <a:pt x="362" y="496"/>
                    <a:pt x="362" y="496"/>
                  </a:cubicBezTo>
                  <a:cubicBezTo>
                    <a:pt x="361" y="500"/>
                    <a:pt x="361" y="500"/>
                    <a:pt x="361" y="500"/>
                  </a:cubicBezTo>
                  <a:cubicBezTo>
                    <a:pt x="362" y="501"/>
                    <a:pt x="362" y="501"/>
                    <a:pt x="362" y="501"/>
                  </a:cubicBezTo>
                  <a:cubicBezTo>
                    <a:pt x="362" y="505"/>
                    <a:pt x="362" y="505"/>
                    <a:pt x="362" y="505"/>
                  </a:cubicBezTo>
                  <a:cubicBezTo>
                    <a:pt x="362" y="506"/>
                    <a:pt x="362" y="506"/>
                    <a:pt x="362" y="506"/>
                  </a:cubicBezTo>
                  <a:cubicBezTo>
                    <a:pt x="356" y="512"/>
                    <a:pt x="356" y="512"/>
                    <a:pt x="356" y="512"/>
                  </a:cubicBezTo>
                  <a:cubicBezTo>
                    <a:pt x="354" y="512"/>
                    <a:pt x="354" y="512"/>
                    <a:pt x="354" y="512"/>
                  </a:cubicBezTo>
                  <a:cubicBezTo>
                    <a:pt x="352" y="512"/>
                    <a:pt x="352" y="512"/>
                    <a:pt x="352" y="512"/>
                  </a:cubicBezTo>
                  <a:cubicBezTo>
                    <a:pt x="354" y="513"/>
                    <a:pt x="354" y="513"/>
                    <a:pt x="354" y="513"/>
                  </a:cubicBezTo>
                  <a:cubicBezTo>
                    <a:pt x="356" y="513"/>
                    <a:pt x="356" y="513"/>
                    <a:pt x="356" y="513"/>
                  </a:cubicBezTo>
                  <a:cubicBezTo>
                    <a:pt x="363" y="511"/>
                    <a:pt x="363" y="511"/>
                    <a:pt x="363" y="511"/>
                  </a:cubicBezTo>
                  <a:cubicBezTo>
                    <a:pt x="369" y="509"/>
                    <a:pt x="369" y="509"/>
                    <a:pt x="369" y="509"/>
                  </a:cubicBezTo>
                  <a:cubicBezTo>
                    <a:pt x="372" y="509"/>
                    <a:pt x="372" y="509"/>
                    <a:pt x="372" y="509"/>
                  </a:cubicBezTo>
                  <a:cubicBezTo>
                    <a:pt x="376" y="511"/>
                    <a:pt x="376" y="511"/>
                    <a:pt x="376" y="511"/>
                  </a:cubicBezTo>
                  <a:cubicBezTo>
                    <a:pt x="379" y="514"/>
                    <a:pt x="379" y="514"/>
                    <a:pt x="379" y="514"/>
                  </a:cubicBezTo>
                  <a:cubicBezTo>
                    <a:pt x="383" y="515"/>
                    <a:pt x="383" y="515"/>
                    <a:pt x="383" y="515"/>
                  </a:cubicBezTo>
                  <a:cubicBezTo>
                    <a:pt x="384" y="516"/>
                    <a:pt x="384" y="516"/>
                    <a:pt x="384" y="516"/>
                  </a:cubicBezTo>
                  <a:cubicBezTo>
                    <a:pt x="385" y="516"/>
                    <a:pt x="385" y="516"/>
                    <a:pt x="385" y="516"/>
                  </a:cubicBezTo>
                  <a:cubicBezTo>
                    <a:pt x="388" y="519"/>
                    <a:pt x="388" y="519"/>
                    <a:pt x="388" y="519"/>
                  </a:cubicBezTo>
                  <a:cubicBezTo>
                    <a:pt x="389" y="519"/>
                    <a:pt x="389" y="519"/>
                    <a:pt x="389" y="519"/>
                  </a:cubicBezTo>
                  <a:cubicBezTo>
                    <a:pt x="391" y="522"/>
                    <a:pt x="391" y="522"/>
                    <a:pt x="391" y="522"/>
                  </a:cubicBezTo>
                  <a:cubicBezTo>
                    <a:pt x="392" y="523"/>
                    <a:pt x="392" y="523"/>
                    <a:pt x="392" y="523"/>
                  </a:cubicBezTo>
                  <a:cubicBezTo>
                    <a:pt x="392" y="525"/>
                    <a:pt x="392" y="525"/>
                    <a:pt x="392" y="525"/>
                  </a:cubicBezTo>
                  <a:cubicBezTo>
                    <a:pt x="393" y="526"/>
                    <a:pt x="393" y="526"/>
                    <a:pt x="393" y="526"/>
                  </a:cubicBezTo>
                  <a:cubicBezTo>
                    <a:pt x="395" y="529"/>
                    <a:pt x="395" y="529"/>
                    <a:pt x="395" y="529"/>
                  </a:cubicBezTo>
                  <a:cubicBezTo>
                    <a:pt x="395" y="530"/>
                    <a:pt x="395" y="530"/>
                    <a:pt x="395" y="530"/>
                  </a:cubicBezTo>
                  <a:cubicBezTo>
                    <a:pt x="396" y="529"/>
                    <a:pt x="396" y="529"/>
                    <a:pt x="396" y="529"/>
                  </a:cubicBezTo>
                  <a:cubicBezTo>
                    <a:pt x="397" y="530"/>
                    <a:pt x="397" y="530"/>
                    <a:pt x="397" y="530"/>
                  </a:cubicBezTo>
                  <a:cubicBezTo>
                    <a:pt x="400" y="532"/>
                    <a:pt x="400" y="532"/>
                    <a:pt x="400" y="532"/>
                  </a:cubicBezTo>
                  <a:cubicBezTo>
                    <a:pt x="401" y="533"/>
                    <a:pt x="401" y="533"/>
                    <a:pt x="401" y="533"/>
                  </a:cubicBezTo>
                  <a:cubicBezTo>
                    <a:pt x="404" y="535"/>
                    <a:pt x="404" y="535"/>
                    <a:pt x="404" y="535"/>
                  </a:cubicBezTo>
                  <a:cubicBezTo>
                    <a:pt x="405" y="535"/>
                    <a:pt x="405" y="535"/>
                    <a:pt x="405" y="535"/>
                  </a:cubicBezTo>
                  <a:cubicBezTo>
                    <a:pt x="408" y="538"/>
                    <a:pt x="408" y="538"/>
                    <a:pt x="408" y="538"/>
                  </a:cubicBezTo>
                  <a:cubicBezTo>
                    <a:pt x="409" y="539"/>
                    <a:pt x="409" y="539"/>
                    <a:pt x="409" y="539"/>
                  </a:cubicBezTo>
                  <a:cubicBezTo>
                    <a:pt x="411" y="541"/>
                    <a:pt x="411" y="541"/>
                    <a:pt x="411" y="541"/>
                  </a:cubicBezTo>
                  <a:cubicBezTo>
                    <a:pt x="411" y="542"/>
                    <a:pt x="411" y="542"/>
                    <a:pt x="411" y="542"/>
                  </a:cubicBezTo>
                  <a:cubicBezTo>
                    <a:pt x="411" y="542"/>
                    <a:pt x="411" y="542"/>
                    <a:pt x="411" y="542"/>
                  </a:cubicBezTo>
                  <a:cubicBezTo>
                    <a:pt x="414" y="543"/>
                    <a:pt x="414" y="543"/>
                    <a:pt x="414" y="543"/>
                  </a:cubicBezTo>
                  <a:cubicBezTo>
                    <a:pt x="415" y="543"/>
                    <a:pt x="415" y="543"/>
                    <a:pt x="415" y="543"/>
                  </a:cubicBezTo>
                  <a:cubicBezTo>
                    <a:pt x="417" y="542"/>
                    <a:pt x="417" y="542"/>
                    <a:pt x="417" y="542"/>
                  </a:cubicBezTo>
                  <a:cubicBezTo>
                    <a:pt x="420" y="543"/>
                    <a:pt x="420" y="543"/>
                    <a:pt x="420" y="543"/>
                  </a:cubicBezTo>
                  <a:cubicBezTo>
                    <a:pt x="421" y="543"/>
                    <a:pt x="421" y="543"/>
                    <a:pt x="421" y="543"/>
                  </a:cubicBezTo>
                  <a:cubicBezTo>
                    <a:pt x="422" y="543"/>
                    <a:pt x="422" y="543"/>
                    <a:pt x="422" y="543"/>
                  </a:cubicBezTo>
                  <a:cubicBezTo>
                    <a:pt x="425" y="544"/>
                    <a:pt x="425" y="544"/>
                    <a:pt x="425" y="544"/>
                  </a:cubicBezTo>
                  <a:cubicBezTo>
                    <a:pt x="428" y="545"/>
                    <a:pt x="428" y="545"/>
                    <a:pt x="428" y="545"/>
                  </a:cubicBezTo>
                  <a:cubicBezTo>
                    <a:pt x="430" y="544"/>
                    <a:pt x="430" y="544"/>
                    <a:pt x="430" y="544"/>
                  </a:cubicBezTo>
                  <a:cubicBezTo>
                    <a:pt x="431" y="544"/>
                    <a:pt x="431" y="544"/>
                    <a:pt x="431" y="544"/>
                  </a:cubicBezTo>
                  <a:cubicBezTo>
                    <a:pt x="431" y="545"/>
                    <a:pt x="431" y="545"/>
                    <a:pt x="431" y="545"/>
                  </a:cubicBezTo>
                  <a:cubicBezTo>
                    <a:pt x="432" y="544"/>
                    <a:pt x="432" y="544"/>
                    <a:pt x="432" y="544"/>
                  </a:cubicBezTo>
                  <a:cubicBezTo>
                    <a:pt x="433" y="544"/>
                    <a:pt x="433" y="544"/>
                    <a:pt x="433" y="544"/>
                  </a:cubicBezTo>
                  <a:cubicBezTo>
                    <a:pt x="433" y="547"/>
                    <a:pt x="433" y="547"/>
                    <a:pt x="433" y="547"/>
                  </a:cubicBezTo>
                  <a:cubicBezTo>
                    <a:pt x="431" y="551"/>
                    <a:pt x="431" y="551"/>
                    <a:pt x="431" y="551"/>
                  </a:cubicBezTo>
                  <a:cubicBezTo>
                    <a:pt x="430" y="553"/>
                    <a:pt x="430" y="553"/>
                    <a:pt x="430" y="553"/>
                  </a:cubicBezTo>
                  <a:cubicBezTo>
                    <a:pt x="429" y="554"/>
                    <a:pt x="429" y="554"/>
                    <a:pt x="429" y="554"/>
                  </a:cubicBezTo>
                  <a:cubicBezTo>
                    <a:pt x="428" y="557"/>
                    <a:pt x="428" y="557"/>
                    <a:pt x="428" y="557"/>
                  </a:cubicBezTo>
                  <a:cubicBezTo>
                    <a:pt x="428" y="559"/>
                    <a:pt x="428" y="559"/>
                    <a:pt x="428" y="559"/>
                  </a:cubicBezTo>
                  <a:cubicBezTo>
                    <a:pt x="429" y="559"/>
                    <a:pt x="429" y="559"/>
                    <a:pt x="429" y="559"/>
                  </a:cubicBezTo>
                  <a:cubicBezTo>
                    <a:pt x="429" y="563"/>
                    <a:pt x="429" y="563"/>
                    <a:pt x="429" y="563"/>
                  </a:cubicBezTo>
                  <a:cubicBezTo>
                    <a:pt x="427" y="567"/>
                    <a:pt x="427" y="567"/>
                    <a:pt x="427" y="567"/>
                  </a:cubicBezTo>
                  <a:cubicBezTo>
                    <a:pt x="427" y="568"/>
                    <a:pt x="427" y="568"/>
                    <a:pt x="427" y="568"/>
                  </a:cubicBezTo>
                  <a:cubicBezTo>
                    <a:pt x="426" y="570"/>
                    <a:pt x="426" y="570"/>
                    <a:pt x="426" y="570"/>
                  </a:cubicBezTo>
                  <a:cubicBezTo>
                    <a:pt x="424" y="572"/>
                    <a:pt x="424" y="572"/>
                    <a:pt x="424" y="572"/>
                  </a:cubicBezTo>
                  <a:cubicBezTo>
                    <a:pt x="423" y="575"/>
                    <a:pt x="423" y="575"/>
                    <a:pt x="423" y="575"/>
                  </a:cubicBezTo>
                  <a:cubicBezTo>
                    <a:pt x="424" y="577"/>
                    <a:pt x="424" y="577"/>
                    <a:pt x="424" y="577"/>
                  </a:cubicBezTo>
                  <a:cubicBezTo>
                    <a:pt x="426" y="578"/>
                    <a:pt x="426" y="578"/>
                    <a:pt x="426" y="578"/>
                  </a:cubicBezTo>
                  <a:cubicBezTo>
                    <a:pt x="426" y="580"/>
                    <a:pt x="426" y="580"/>
                    <a:pt x="426" y="580"/>
                  </a:cubicBezTo>
                  <a:cubicBezTo>
                    <a:pt x="427" y="581"/>
                    <a:pt x="427" y="581"/>
                    <a:pt x="427" y="581"/>
                  </a:cubicBezTo>
                  <a:cubicBezTo>
                    <a:pt x="428" y="583"/>
                    <a:pt x="428" y="583"/>
                    <a:pt x="428" y="583"/>
                  </a:cubicBezTo>
                  <a:cubicBezTo>
                    <a:pt x="428" y="584"/>
                    <a:pt x="428" y="584"/>
                    <a:pt x="428" y="584"/>
                  </a:cubicBezTo>
                  <a:cubicBezTo>
                    <a:pt x="428" y="585"/>
                    <a:pt x="428" y="585"/>
                    <a:pt x="428" y="585"/>
                  </a:cubicBezTo>
                  <a:cubicBezTo>
                    <a:pt x="428" y="586"/>
                    <a:pt x="428" y="586"/>
                    <a:pt x="428" y="586"/>
                  </a:cubicBezTo>
                  <a:cubicBezTo>
                    <a:pt x="430" y="587"/>
                    <a:pt x="430" y="587"/>
                    <a:pt x="430" y="587"/>
                  </a:cubicBezTo>
                  <a:cubicBezTo>
                    <a:pt x="432" y="588"/>
                    <a:pt x="432" y="588"/>
                    <a:pt x="432" y="588"/>
                  </a:cubicBezTo>
                  <a:cubicBezTo>
                    <a:pt x="432" y="588"/>
                    <a:pt x="432" y="588"/>
                    <a:pt x="432" y="588"/>
                  </a:cubicBezTo>
                  <a:cubicBezTo>
                    <a:pt x="432" y="589"/>
                    <a:pt x="432" y="589"/>
                    <a:pt x="432" y="589"/>
                  </a:cubicBezTo>
                  <a:cubicBezTo>
                    <a:pt x="433" y="590"/>
                    <a:pt x="433" y="590"/>
                    <a:pt x="433" y="590"/>
                  </a:cubicBezTo>
                  <a:cubicBezTo>
                    <a:pt x="434" y="593"/>
                    <a:pt x="434" y="593"/>
                    <a:pt x="434" y="593"/>
                  </a:cubicBezTo>
                  <a:cubicBezTo>
                    <a:pt x="434" y="594"/>
                    <a:pt x="434" y="594"/>
                    <a:pt x="434" y="594"/>
                  </a:cubicBezTo>
                  <a:cubicBezTo>
                    <a:pt x="434" y="597"/>
                    <a:pt x="434" y="597"/>
                    <a:pt x="434" y="597"/>
                  </a:cubicBezTo>
                  <a:cubicBezTo>
                    <a:pt x="430" y="600"/>
                    <a:pt x="430" y="600"/>
                    <a:pt x="430" y="600"/>
                  </a:cubicBezTo>
                  <a:cubicBezTo>
                    <a:pt x="433" y="598"/>
                    <a:pt x="433" y="598"/>
                    <a:pt x="433" y="598"/>
                  </a:cubicBezTo>
                  <a:cubicBezTo>
                    <a:pt x="435" y="597"/>
                    <a:pt x="435" y="597"/>
                    <a:pt x="435" y="597"/>
                  </a:cubicBezTo>
                  <a:cubicBezTo>
                    <a:pt x="437" y="598"/>
                    <a:pt x="437" y="598"/>
                    <a:pt x="437" y="598"/>
                  </a:cubicBezTo>
                  <a:cubicBezTo>
                    <a:pt x="439" y="599"/>
                    <a:pt x="439" y="599"/>
                    <a:pt x="439" y="599"/>
                  </a:cubicBezTo>
                  <a:cubicBezTo>
                    <a:pt x="440" y="599"/>
                    <a:pt x="440" y="599"/>
                    <a:pt x="440" y="599"/>
                  </a:cubicBezTo>
                  <a:cubicBezTo>
                    <a:pt x="441" y="598"/>
                    <a:pt x="441" y="598"/>
                    <a:pt x="441" y="598"/>
                  </a:cubicBezTo>
                  <a:cubicBezTo>
                    <a:pt x="441" y="596"/>
                    <a:pt x="441" y="596"/>
                    <a:pt x="441" y="596"/>
                  </a:cubicBezTo>
                  <a:cubicBezTo>
                    <a:pt x="444" y="593"/>
                    <a:pt x="444" y="593"/>
                    <a:pt x="444" y="593"/>
                  </a:cubicBezTo>
                  <a:cubicBezTo>
                    <a:pt x="444" y="593"/>
                    <a:pt x="444" y="593"/>
                    <a:pt x="444" y="593"/>
                  </a:cubicBezTo>
                  <a:cubicBezTo>
                    <a:pt x="444" y="594"/>
                    <a:pt x="444" y="594"/>
                    <a:pt x="444" y="594"/>
                  </a:cubicBezTo>
                  <a:cubicBezTo>
                    <a:pt x="444" y="595"/>
                    <a:pt x="444" y="595"/>
                    <a:pt x="444" y="595"/>
                  </a:cubicBezTo>
                  <a:cubicBezTo>
                    <a:pt x="445" y="595"/>
                    <a:pt x="445" y="595"/>
                    <a:pt x="445" y="595"/>
                  </a:cubicBezTo>
                  <a:cubicBezTo>
                    <a:pt x="446" y="598"/>
                    <a:pt x="446" y="598"/>
                    <a:pt x="446" y="598"/>
                  </a:cubicBezTo>
                  <a:cubicBezTo>
                    <a:pt x="446" y="601"/>
                    <a:pt x="446" y="601"/>
                    <a:pt x="446" y="601"/>
                  </a:cubicBezTo>
                  <a:cubicBezTo>
                    <a:pt x="448" y="602"/>
                    <a:pt x="448" y="602"/>
                    <a:pt x="448" y="602"/>
                  </a:cubicBezTo>
                  <a:cubicBezTo>
                    <a:pt x="451" y="603"/>
                    <a:pt x="451" y="603"/>
                    <a:pt x="451" y="603"/>
                  </a:cubicBezTo>
                  <a:cubicBezTo>
                    <a:pt x="449" y="602"/>
                    <a:pt x="449" y="602"/>
                    <a:pt x="449" y="602"/>
                  </a:cubicBezTo>
                  <a:cubicBezTo>
                    <a:pt x="447" y="600"/>
                    <a:pt x="447" y="600"/>
                    <a:pt x="447" y="600"/>
                  </a:cubicBezTo>
                  <a:cubicBezTo>
                    <a:pt x="447" y="598"/>
                    <a:pt x="447" y="598"/>
                    <a:pt x="447" y="598"/>
                  </a:cubicBezTo>
                  <a:cubicBezTo>
                    <a:pt x="447" y="595"/>
                    <a:pt x="447" y="595"/>
                    <a:pt x="447" y="595"/>
                  </a:cubicBezTo>
                  <a:cubicBezTo>
                    <a:pt x="448" y="594"/>
                    <a:pt x="448" y="594"/>
                    <a:pt x="448" y="594"/>
                  </a:cubicBezTo>
                  <a:cubicBezTo>
                    <a:pt x="447" y="593"/>
                    <a:pt x="447" y="593"/>
                    <a:pt x="447" y="593"/>
                  </a:cubicBezTo>
                  <a:cubicBezTo>
                    <a:pt x="447" y="591"/>
                    <a:pt x="447" y="591"/>
                    <a:pt x="447" y="591"/>
                  </a:cubicBezTo>
                  <a:cubicBezTo>
                    <a:pt x="448" y="592"/>
                    <a:pt x="448" y="592"/>
                    <a:pt x="448" y="592"/>
                  </a:cubicBezTo>
                  <a:cubicBezTo>
                    <a:pt x="449" y="591"/>
                    <a:pt x="449" y="591"/>
                    <a:pt x="449" y="591"/>
                  </a:cubicBezTo>
                  <a:cubicBezTo>
                    <a:pt x="450" y="589"/>
                    <a:pt x="450" y="589"/>
                    <a:pt x="450" y="589"/>
                  </a:cubicBezTo>
                  <a:cubicBezTo>
                    <a:pt x="452" y="587"/>
                    <a:pt x="452" y="587"/>
                    <a:pt x="452" y="587"/>
                  </a:cubicBezTo>
                  <a:cubicBezTo>
                    <a:pt x="451" y="586"/>
                    <a:pt x="451" y="586"/>
                    <a:pt x="451" y="586"/>
                  </a:cubicBezTo>
                  <a:cubicBezTo>
                    <a:pt x="451" y="583"/>
                    <a:pt x="451" y="583"/>
                    <a:pt x="451" y="583"/>
                  </a:cubicBezTo>
                  <a:cubicBezTo>
                    <a:pt x="450" y="583"/>
                    <a:pt x="450" y="583"/>
                    <a:pt x="450" y="583"/>
                  </a:cubicBezTo>
                  <a:cubicBezTo>
                    <a:pt x="450" y="581"/>
                    <a:pt x="450" y="581"/>
                    <a:pt x="450" y="581"/>
                  </a:cubicBezTo>
                  <a:cubicBezTo>
                    <a:pt x="452" y="579"/>
                    <a:pt x="452" y="579"/>
                    <a:pt x="452" y="579"/>
                  </a:cubicBezTo>
                  <a:cubicBezTo>
                    <a:pt x="451" y="578"/>
                    <a:pt x="451" y="578"/>
                    <a:pt x="451" y="578"/>
                  </a:cubicBezTo>
                  <a:cubicBezTo>
                    <a:pt x="451" y="577"/>
                    <a:pt x="451" y="577"/>
                    <a:pt x="451" y="577"/>
                  </a:cubicBezTo>
                  <a:cubicBezTo>
                    <a:pt x="450" y="577"/>
                    <a:pt x="450" y="577"/>
                    <a:pt x="450" y="577"/>
                  </a:cubicBezTo>
                  <a:cubicBezTo>
                    <a:pt x="450" y="576"/>
                    <a:pt x="450" y="576"/>
                    <a:pt x="450" y="576"/>
                  </a:cubicBezTo>
                  <a:cubicBezTo>
                    <a:pt x="451" y="571"/>
                    <a:pt x="451" y="571"/>
                    <a:pt x="451" y="571"/>
                  </a:cubicBezTo>
                  <a:cubicBezTo>
                    <a:pt x="451" y="570"/>
                    <a:pt x="451" y="570"/>
                    <a:pt x="451" y="570"/>
                  </a:cubicBezTo>
                  <a:cubicBezTo>
                    <a:pt x="451" y="567"/>
                    <a:pt x="451" y="567"/>
                    <a:pt x="451" y="567"/>
                  </a:cubicBezTo>
                  <a:cubicBezTo>
                    <a:pt x="452" y="566"/>
                    <a:pt x="452" y="566"/>
                    <a:pt x="452" y="566"/>
                  </a:cubicBezTo>
                  <a:cubicBezTo>
                    <a:pt x="452" y="564"/>
                    <a:pt x="452" y="564"/>
                    <a:pt x="452" y="564"/>
                  </a:cubicBezTo>
                  <a:cubicBezTo>
                    <a:pt x="453" y="563"/>
                    <a:pt x="453" y="563"/>
                    <a:pt x="453" y="563"/>
                  </a:cubicBezTo>
                  <a:cubicBezTo>
                    <a:pt x="452" y="562"/>
                    <a:pt x="452" y="562"/>
                    <a:pt x="452" y="562"/>
                  </a:cubicBezTo>
                  <a:cubicBezTo>
                    <a:pt x="453" y="561"/>
                    <a:pt x="453" y="561"/>
                    <a:pt x="453" y="561"/>
                  </a:cubicBezTo>
                  <a:cubicBezTo>
                    <a:pt x="452" y="561"/>
                    <a:pt x="452" y="561"/>
                    <a:pt x="452" y="561"/>
                  </a:cubicBezTo>
                  <a:cubicBezTo>
                    <a:pt x="451" y="560"/>
                    <a:pt x="451" y="560"/>
                    <a:pt x="451" y="560"/>
                  </a:cubicBezTo>
                  <a:cubicBezTo>
                    <a:pt x="452" y="559"/>
                    <a:pt x="452" y="559"/>
                    <a:pt x="452" y="559"/>
                  </a:cubicBezTo>
                  <a:cubicBezTo>
                    <a:pt x="452" y="558"/>
                    <a:pt x="452" y="558"/>
                    <a:pt x="452" y="558"/>
                  </a:cubicBezTo>
                  <a:cubicBezTo>
                    <a:pt x="452" y="556"/>
                    <a:pt x="452" y="556"/>
                    <a:pt x="452" y="556"/>
                  </a:cubicBezTo>
                  <a:cubicBezTo>
                    <a:pt x="451" y="555"/>
                    <a:pt x="451" y="555"/>
                    <a:pt x="451" y="555"/>
                  </a:cubicBezTo>
                  <a:cubicBezTo>
                    <a:pt x="451" y="553"/>
                    <a:pt x="451" y="553"/>
                    <a:pt x="451" y="553"/>
                  </a:cubicBezTo>
                  <a:cubicBezTo>
                    <a:pt x="450" y="552"/>
                    <a:pt x="450" y="552"/>
                    <a:pt x="450" y="552"/>
                  </a:cubicBezTo>
                  <a:cubicBezTo>
                    <a:pt x="452" y="551"/>
                    <a:pt x="452" y="551"/>
                    <a:pt x="452" y="551"/>
                  </a:cubicBezTo>
                  <a:cubicBezTo>
                    <a:pt x="456" y="551"/>
                    <a:pt x="456" y="551"/>
                    <a:pt x="456" y="551"/>
                  </a:cubicBezTo>
                  <a:cubicBezTo>
                    <a:pt x="458" y="549"/>
                    <a:pt x="458" y="549"/>
                    <a:pt x="458" y="549"/>
                  </a:cubicBezTo>
                  <a:cubicBezTo>
                    <a:pt x="460" y="549"/>
                    <a:pt x="460" y="549"/>
                    <a:pt x="460" y="549"/>
                  </a:cubicBezTo>
                  <a:cubicBezTo>
                    <a:pt x="461" y="549"/>
                    <a:pt x="461" y="549"/>
                    <a:pt x="461" y="549"/>
                  </a:cubicBezTo>
                  <a:cubicBezTo>
                    <a:pt x="464" y="547"/>
                    <a:pt x="464" y="547"/>
                    <a:pt x="464" y="547"/>
                  </a:cubicBezTo>
                  <a:cubicBezTo>
                    <a:pt x="469" y="545"/>
                    <a:pt x="469" y="545"/>
                    <a:pt x="469" y="545"/>
                  </a:cubicBezTo>
                  <a:cubicBezTo>
                    <a:pt x="470" y="544"/>
                    <a:pt x="470" y="544"/>
                    <a:pt x="470" y="544"/>
                  </a:cubicBezTo>
                  <a:cubicBezTo>
                    <a:pt x="471" y="543"/>
                    <a:pt x="471" y="543"/>
                    <a:pt x="471" y="543"/>
                  </a:cubicBezTo>
                  <a:cubicBezTo>
                    <a:pt x="475" y="541"/>
                    <a:pt x="475" y="541"/>
                    <a:pt x="475" y="541"/>
                  </a:cubicBezTo>
                  <a:cubicBezTo>
                    <a:pt x="475" y="540"/>
                    <a:pt x="475" y="540"/>
                    <a:pt x="475" y="540"/>
                  </a:cubicBezTo>
                  <a:cubicBezTo>
                    <a:pt x="477" y="539"/>
                    <a:pt x="477" y="539"/>
                    <a:pt x="477" y="539"/>
                  </a:cubicBezTo>
                  <a:cubicBezTo>
                    <a:pt x="479" y="535"/>
                    <a:pt x="479" y="535"/>
                    <a:pt x="479" y="535"/>
                  </a:cubicBezTo>
                  <a:cubicBezTo>
                    <a:pt x="481" y="535"/>
                    <a:pt x="481" y="535"/>
                    <a:pt x="481" y="535"/>
                  </a:cubicBezTo>
                  <a:cubicBezTo>
                    <a:pt x="481" y="536"/>
                    <a:pt x="481" y="536"/>
                    <a:pt x="481" y="536"/>
                  </a:cubicBezTo>
                  <a:cubicBezTo>
                    <a:pt x="483" y="536"/>
                    <a:pt x="483" y="536"/>
                    <a:pt x="483" y="536"/>
                  </a:cubicBezTo>
                  <a:cubicBezTo>
                    <a:pt x="484" y="535"/>
                    <a:pt x="484" y="535"/>
                    <a:pt x="484" y="535"/>
                  </a:cubicBezTo>
                  <a:cubicBezTo>
                    <a:pt x="483" y="532"/>
                    <a:pt x="483" y="532"/>
                    <a:pt x="483" y="532"/>
                  </a:cubicBezTo>
                  <a:cubicBezTo>
                    <a:pt x="483" y="530"/>
                    <a:pt x="483" y="530"/>
                    <a:pt x="483" y="530"/>
                  </a:cubicBezTo>
                  <a:cubicBezTo>
                    <a:pt x="482" y="531"/>
                    <a:pt x="482" y="531"/>
                    <a:pt x="482" y="531"/>
                  </a:cubicBezTo>
                  <a:cubicBezTo>
                    <a:pt x="481" y="533"/>
                    <a:pt x="481" y="533"/>
                    <a:pt x="481" y="533"/>
                  </a:cubicBezTo>
                  <a:cubicBezTo>
                    <a:pt x="481" y="533"/>
                    <a:pt x="481" y="533"/>
                    <a:pt x="481" y="533"/>
                  </a:cubicBezTo>
                  <a:cubicBezTo>
                    <a:pt x="481" y="531"/>
                    <a:pt x="481" y="531"/>
                    <a:pt x="481" y="531"/>
                  </a:cubicBezTo>
                  <a:cubicBezTo>
                    <a:pt x="483" y="527"/>
                    <a:pt x="483" y="527"/>
                    <a:pt x="483" y="527"/>
                  </a:cubicBezTo>
                  <a:cubicBezTo>
                    <a:pt x="483" y="526"/>
                    <a:pt x="483" y="526"/>
                    <a:pt x="483" y="526"/>
                  </a:cubicBezTo>
                  <a:cubicBezTo>
                    <a:pt x="483" y="523"/>
                    <a:pt x="483" y="523"/>
                    <a:pt x="483" y="523"/>
                  </a:cubicBezTo>
                  <a:cubicBezTo>
                    <a:pt x="484" y="521"/>
                    <a:pt x="484" y="521"/>
                    <a:pt x="484" y="521"/>
                  </a:cubicBezTo>
                  <a:cubicBezTo>
                    <a:pt x="482" y="518"/>
                    <a:pt x="482" y="518"/>
                    <a:pt x="482" y="518"/>
                  </a:cubicBezTo>
                  <a:cubicBezTo>
                    <a:pt x="483" y="513"/>
                    <a:pt x="483" y="513"/>
                    <a:pt x="483" y="513"/>
                  </a:cubicBezTo>
                  <a:cubicBezTo>
                    <a:pt x="482" y="508"/>
                    <a:pt x="482" y="508"/>
                    <a:pt x="482" y="508"/>
                  </a:cubicBezTo>
                  <a:cubicBezTo>
                    <a:pt x="479" y="504"/>
                    <a:pt x="479" y="504"/>
                    <a:pt x="479" y="504"/>
                  </a:cubicBezTo>
                  <a:cubicBezTo>
                    <a:pt x="477" y="503"/>
                    <a:pt x="477" y="503"/>
                    <a:pt x="477" y="503"/>
                  </a:cubicBezTo>
                  <a:cubicBezTo>
                    <a:pt x="477" y="501"/>
                    <a:pt x="477" y="501"/>
                    <a:pt x="477" y="501"/>
                  </a:cubicBezTo>
                  <a:cubicBezTo>
                    <a:pt x="475" y="500"/>
                    <a:pt x="475" y="500"/>
                    <a:pt x="475" y="500"/>
                  </a:cubicBezTo>
                  <a:cubicBezTo>
                    <a:pt x="475" y="499"/>
                    <a:pt x="475" y="499"/>
                    <a:pt x="475" y="499"/>
                  </a:cubicBezTo>
                  <a:cubicBezTo>
                    <a:pt x="476" y="496"/>
                    <a:pt x="476" y="496"/>
                    <a:pt x="476" y="496"/>
                  </a:cubicBezTo>
                  <a:cubicBezTo>
                    <a:pt x="477" y="495"/>
                    <a:pt x="477" y="495"/>
                    <a:pt x="477" y="495"/>
                  </a:cubicBezTo>
                  <a:cubicBezTo>
                    <a:pt x="482" y="490"/>
                    <a:pt x="482" y="490"/>
                    <a:pt x="482" y="490"/>
                  </a:cubicBezTo>
                  <a:cubicBezTo>
                    <a:pt x="483" y="490"/>
                    <a:pt x="483" y="490"/>
                    <a:pt x="483" y="490"/>
                  </a:cubicBezTo>
                  <a:cubicBezTo>
                    <a:pt x="485" y="488"/>
                    <a:pt x="485" y="488"/>
                    <a:pt x="485" y="488"/>
                  </a:cubicBezTo>
                  <a:cubicBezTo>
                    <a:pt x="484" y="487"/>
                    <a:pt x="484" y="487"/>
                    <a:pt x="484" y="487"/>
                  </a:cubicBezTo>
                  <a:cubicBezTo>
                    <a:pt x="484" y="487"/>
                    <a:pt x="484" y="487"/>
                    <a:pt x="484" y="487"/>
                  </a:cubicBezTo>
                  <a:cubicBezTo>
                    <a:pt x="484" y="486"/>
                    <a:pt x="484" y="486"/>
                    <a:pt x="484" y="486"/>
                  </a:cubicBezTo>
                  <a:cubicBezTo>
                    <a:pt x="486" y="484"/>
                    <a:pt x="486" y="484"/>
                    <a:pt x="486" y="484"/>
                  </a:cubicBezTo>
                  <a:cubicBezTo>
                    <a:pt x="487" y="484"/>
                    <a:pt x="487" y="484"/>
                    <a:pt x="487" y="484"/>
                  </a:cubicBezTo>
                  <a:cubicBezTo>
                    <a:pt x="488" y="486"/>
                    <a:pt x="488" y="486"/>
                    <a:pt x="488" y="486"/>
                  </a:cubicBezTo>
                  <a:cubicBezTo>
                    <a:pt x="489" y="486"/>
                    <a:pt x="489" y="486"/>
                    <a:pt x="489" y="486"/>
                  </a:cubicBezTo>
                  <a:cubicBezTo>
                    <a:pt x="488" y="486"/>
                    <a:pt x="488" y="486"/>
                    <a:pt x="488" y="486"/>
                  </a:cubicBezTo>
                  <a:cubicBezTo>
                    <a:pt x="488" y="483"/>
                    <a:pt x="488" y="483"/>
                    <a:pt x="488" y="483"/>
                  </a:cubicBezTo>
                  <a:cubicBezTo>
                    <a:pt x="490" y="483"/>
                    <a:pt x="490" y="483"/>
                    <a:pt x="490" y="483"/>
                  </a:cubicBezTo>
                  <a:cubicBezTo>
                    <a:pt x="492" y="479"/>
                    <a:pt x="492" y="479"/>
                    <a:pt x="492" y="479"/>
                  </a:cubicBezTo>
                  <a:cubicBezTo>
                    <a:pt x="492" y="478"/>
                    <a:pt x="492" y="478"/>
                    <a:pt x="492" y="478"/>
                  </a:cubicBezTo>
                  <a:cubicBezTo>
                    <a:pt x="489" y="478"/>
                    <a:pt x="489" y="478"/>
                    <a:pt x="489" y="478"/>
                  </a:cubicBezTo>
                  <a:cubicBezTo>
                    <a:pt x="489" y="477"/>
                    <a:pt x="489" y="477"/>
                    <a:pt x="489" y="477"/>
                  </a:cubicBezTo>
                  <a:cubicBezTo>
                    <a:pt x="491" y="475"/>
                    <a:pt x="491" y="475"/>
                    <a:pt x="491" y="475"/>
                  </a:cubicBezTo>
                  <a:cubicBezTo>
                    <a:pt x="490" y="475"/>
                    <a:pt x="490" y="475"/>
                    <a:pt x="490" y="475"/>
                  </a:cubicBezTo>
                  <a:cubicBezTo>
                    <a:pt x="489" y="473"/>
                    <a:pt x="489" y="473"/>
                    <a:pt x="489" y="473"/>
                  </a:cubicBezTo>
                  <a:cubicBezTo>
                    <a:pt x="490" y="472"/>
                    <a:pt x="490" y="472"/>
                    <a:pt x="490" y="472"/>
                  </a:cubicBezTo>
                  <a:cubicBezTo>
                    <a:pt x="492" y="471"/>
                    <a:pt x="492" y="471"/>
                    <a:pt x="492" y="471"/>
                  </a:cubicBezTo>
                  <a:cubicBezTo>
                    <a:pt x="490" y="471"/>
                    <a:pt x="490" y="471"/>
                    <a:pt x="490" y="471"/>
                  </a:cubicBezTo>
                  <a:cubicBezTo>
                    <a:pt x="490" y="470"/>
                    <a:pt x="490" y="470"/>
                    <a:pt x="490" y="470"/>
                  </a:cubicBezTo>
                  <a:cubicBezTo>
                    <a:pt x="491" y="468"/>
                    <a:pt x="491" y="468"/>
                    <a:pt x="491" y="468"/>
                  </a:cubicBezTo>
                  <a:cubicBezTo>
                    <a:pt x="492" y="467"/>
                    <a:pt x="492" y="467"/>
                    <a:pt x="492" y="467"/>
                  </a:cubicBezTo>
                  <a:cubicBezTo>
                    <a:pt x="491" y="467"/>
                    <a:pt x="491" y="467"/>
                    <a:pt x="491" y="467"/>
                  </a:cubicBezTo>
                  <a:cubicBezTo>
                    <a:pt x="488" y="467"/>
                    <a:pt x="488" y="467"/>
                    <a:pt x="488" y="467"/>
                  </a:cubicBezTo>
                  <a:cubicBezTo>
                    <a:pt x="487" y="467"/>
                    <a:pt x="487" y="467"/>
                    <a:pt x="487" y="467"/>
                  </a:cubicBezTo>
                  <a:cubicBezTo>
                    <a:pt x="488" y="465"/>
                    <a:pt x="488" y="465"/>
                    <a:pt x="488" y="465"/>
                  </a:cubicBezTo>
                  <a:cubicBezTo>
                    <a:pt x="491" y="462"/>
                    <a:pt x="491" y="462"/>
                    <a:pt x="491" y="462"/>
                  </a:cubicBezTo>
                  <a:cubicBezTo>
                    <a:pt x="494" y="459"/>
                    <a:pt x="494" y="459"/>
                    <a:pt x="494" y="459"/>
                  </a:cubicBezTo>
                  <a:cubicBezTo>
                    <a:pt x="494" y="457"/>
                    <a:pt x="494" y="457"/>
                    <a:pt x="494" y="457"/>
                  </a:cubicBezTo>
                  <a:cubicBezTo>
                    <a:pt x="495" y="457"/>
                    <a:pt x="495" y="457"/>
                    <a:pt x="495" y="457"/>
                  </a:cubicBezTo>
                  <a:cubicBezTo>
                    <a:pt x="496" y="456"/>
                    <a:pt x="496" y="456"/>
                    <a:pt x="496" y="456"/>
                  </a:cubicBezTo>
                  <a:cubicBezTo>
                    <a:pt x="496" y="454"/>
                    <a:pt x="496" y="454"/>
                    <a:pt x="496" y="454"/>
                  </a:cubicBezTo>
                  <a:cubicBezTo>
                    <a:pt x="495" y="454"/>
                    <a:pt x="495" y="454"/>
                    <a:pt x="495" y="454"/>
                  </a:cubicBezTo>
                  <a:cubicBezTo>
                    <a:pt x="495" y="453"/>
                    <a:pt x="495" y="453"/>
                    <a:pt x="495" y="453"/>
                  </a:cubicBezTo>
                  <a:cubicBezTo>
                    <a:pt x="494" y="453"/>
                    <a:pt x="494" y="453"/>
                    <a:pt x="494" y="453"/>
                  </a:cubicBezTo>
                  <a:cubicBezTo>
                    <a:pt x="493" y="451"/>
                    <a:pt x="493" y="451"/>
                    <a:pt x="493" y="451"/>
                  </a:cubicBezTo>
                  <a:cubicBezTo>
                    <a:pt x="493" y="448"/>
                    <a:pt x="493" y="448"/>
                    <a:pt x="493" y="448"/>
                  </a:cubicBezTo>
                  <a:cubicBezTo>
                    <a:pt x="494" y="445"/>
                    <a:pt x="494" y="445"/>
                    <a:pt x="494" y="445"/>
                  </a:cubicBezTo>
                  <a:cubicBezTo>
                    <a:pt x="494" y="443"/>
                    <a:pt x="494" y="443"/>
                    <a:pt x="494" y="443"/>
                  </a:cubicBezTo>
                  <a:cubicBezTo>
                    <a:pt x="496" y="442"/>
                    <a:pt x="496" y="442"/>
                    <a:pt x="496" y="442"/>
                  </a:cubicBezTo>
                  <a:cubicBezTo>
                    <a:pt x="496" y="443"/>
                    <a:pt x="496" y="443"/>
                    <a:pt x="496" y="443"/>
                  </a:cubicBezTo>
                  <a:cubicBezTo>
                    <a:pt x="497" y="443"/>
                    <a:pt x="497" y="443"/>
                    <a:pt x="497" y="443"/>
                  </a:cubicBezTo>
                  <a:cubicBezTo>
                    <a:pt x="497" y="441"/>
                    <a:pt x="497" y="441"/>
                    <a:pt x="497" y="441"/>
                  </a:cubicBezTo>
                  <a:cubicBezTo>
                    <a:pt x="498" y="440"/>
                    <a:pt x="498" y="440"/>
                    <a:pt x="498" y="440"/>
                  </a:cubicBezTo>
                  <a:cubicBezTo>
                    <a:pt x="500" y="440"/>
                    <a:pt x="500" y="440"/>
                    <a:pt x="500" y="440"/>
                  </a:cubicBezTo>
                  <a:cubicBezTo>
                    <a:pt x="501" y="440"/>
                    <a:pt x="501" y="440"/>
                    <a:pt x="501" y="440"/>
                  </a:cubicBezTo>
                  <a:cubicBezTo>
                    <a:pt x="502" y="440"/>
                    <a:pt x="502" y="440"/>
                    <a:pt x="502" y="440"/>
                  </a:cubicBezTo>
                  <a:cubicBezTo>
                    <a:pt x="505" y="441"/>
                    <a:pt x="505" y="441"/>
                    <a:pt x="505" y="441"/>
                  </a:cubicBezTo>
                  <a:cubicBezTo>
                    <a:pt x="508" y="442"/>
                    <a:pt x="508" y="442"/>
                    <a:pt x="508" y="442"/>
                  </a:cubicBezTo>
                  <a:cubicBezTo>
                    <a:pt x="512" y="444"/>
                    <a:pt x="512" y="444"/>
                    <a:pt x="512" y="444"/>
                  </a:cubicBezTo>
                  <a:cubicBezTo>
                    <a:pt x="514" y="444"/>
                    <a:pt x="514" y="444"/>
                    <a:pt x="514" y="444"/>
                  </a:cubicBezTo>
                  <a:cubicBezTo>
                    <a:pt x="513" y="446"/>
                    <a:pt x="513" y="446"/>
                    <a:pt x="513" y="446"/>
                  </a:cubicBezTo>
                  <a:cubicBezTo>
                    <a:pt x="511" y="447"/>
                    <a:pt x="511" y="447"/>
                    <a:pt x="511" y="447"/>
                  </a:cubicBezTo>
                  <a:cubicBezTo>
                    <a:pt x="514" y="447"/>
                    <a:pt x="514" y="447"/>
                    <a:pt x="514" y="447"/>
                  </a:cubicBezTo>
                  <a:cubicBezTo>
                    <a:pt x="516" y="445"/>
                    <a:pt x="516" y="445"/>
                    <a:pt x="516" y="445"/>
                  </a:cubicBezTo>
                  <a:cubicBezTo>
                    <a:pt x="518" y="445"/>
                    <a:pt x="518" y="445"/>
                    <a:pt x="518" y="445"/>
                  </a:cubicBezTo>
                  <a:cubicBezTo>
                    <a:pt x="519" y="446"/>
                    <a:pt x="519" y="446"/>
                    <a:pt x="519" y="446"/>
                  </a:cubicBezTo>
                  <a:cubicBezTo>
                    <a:pt x="520" y="446"/>
                    <a:pt x="520" y="446"/>
                    <a:pt x="520" y="446"/>
                  </a:cubicBezTo>
                  <a:cubicBezTo>
                    <a:pt x="521" y="448"/>
                    <a:pt x="521" y="448"/>
                    <a:pt x="521" y="448"/>
                  </a:cubicBezTo>
                  <a:cubicBezTo>
                    <a:pt x="521" y="446"/>
                    <a:pt x="521" y="446"/>
                    <a:pt x="521" y="446"/>
                  </a:cubicBezTo>
                  <a:cubicBezTo>
                    <a:pt x="523" y="447"/>
                    <a:pt x="523" y="447"/>
                    <a:pt x="523" y="447"/>
                  </a:cubicBezTo>
                  <a:cubicBezTo>
                    <a:pt x="524" y="446"/>
                    <a:pt x="524" y="446"/>
                    <a:pt x="524" y="446"/>
                  </a:cubicBezTo>
                  <a:cubicBezTo>
                    <a:pt x="526" y="446"/>
                    <a:pt x="526" y="446"/>
                    <a:pt x="526" y="446"/>
                  </a:cubicBezTo>
                  <a:cubicBezTo>
                    <a:pt x="528" y="444"/>
                    <a:pt x="528" y="444"/>
                    <a:pt x="528" y="444"/>
                  </a:cubicBezTo>
                  <a:cubicBezTo>
                    <a:pt x="531" y="447"/>
                    <a:pt x="531" y="447"/>
                    <a:pt x="531" y="447"/>
                  </a:cubicBezTo>
                  <a:cubicBezTo>
                    <a:pt x="531" y="449"/>
                    <a:pt x="531" y="449"/>
                    <a:pt x="531" y="449"/>
                  </a:cubicBezTo>
                  <a:cubicBezTo>
                    <a:pt x="533" y="450"/>
                    <a:pt x="533" y="450"/>
                    <a:pt x="533" y="450"/>
                  </a:cubicBezTo>
                  <a:cubicBezTo>
                    <a:pt x="534" y="450"/>
                    <a:pt x="534" y="450"/>
                    <a:pt x="534" y="450"/>
                  </a:cubicBezTo>
                  <a:cubicBezTo>
                    <a:pt x="534" y="453"/>
                    <a:pt x="534" y="453"/>
                    <a:pt x="534" y="453"/>
                  </a:cubicBezTo>
                  <a:cubicBezTo>
                    <a:pt x="533" y="454"/>
                    <a:pt x="533" y="454"/>
                    <a:pt x="533" y="454"/>
                  </a:cubicBezTo>
                  <a:cubicBezTo>
                    <a:pt x="533" y="456"/>
                    <a:pt x="533" y="456"/>
                    <a:pt x="533" y="456"/>
                  </a:cubicBezTo>
                  <a:cubicBezTo>
                    <a:pt x="535" y="455"/>
                    <a:pt x="535" y="455"/>
                    <a:pt x="535" y="455"/>
                  </a:cubicBezTo>
                  <a:cubicBezTo>
                    <a:pt x="536" y="457"/>
                    <a:pt x="536" y="457"/>
                    <a:pt x="536" y="457"/>
                  </a:cubicBezTo>
                  <a:cubicBezTo>
                    <a:pt x="537" y="459"/>
                    <a:pt x="537" y="459"/>
                    <a:pt x="537" y="459"/>
                  </a:cubicBezTo>
                  <a:cubicBezTo>
                    <a:pt x="536" y="459"/>
                    <a:pt x="536" y="459"/>
                    <a:pt x="536" y="459"/>
                  </a:cubicBezTo>
                  <a:cubicBezTo>
                    <a:pt x="537" y="460"/>
                    <a:pt x="537" y="460"/>
                    <a:pt x="537" y="460"/>
                  </a:cubicBezTo>
                  <a:cubicBezTo>
                    <a:pt x="539" y="459"/>
                    <a:pt x="539" y="459"/>
                    <a:pt x="539" y="459"/>
                  </a:cubicBezTo>
                  <a:cubicBezTo>
                    <a:pt x="540" y="461"/>
                    <a:pt x="540" y="461"/>
                    <a:pt x="540" y="461"/>
                  </a:cubicBezTo>
                  <a:cubicBezTo>
                    <a:pt x="540" y="462"/>
                    <a:pt x="540" y="462"/>
                    <a:pt x="540" y="462"/>
                  </a:cubicBezTo>
                  <a:cubicBezTo>
                    <a:pt x="539" y="461"/>
                    <a:pt x="539" y="461"/>
                    <a:pt x="539" y="461"/>
                  </a:cubicBezTo>
                  <a:cubicBezTo>
                    <a:pt x="538" y="463"/>
                    <a:pt x="538" y="463"/>
                    <a:pt x="538" y="463"/>
                  </a:cubicBezTo>
                  <a:cubicBezTo>
                    <a:pt x="536" y="463"/>
                    <a:pt x="536" y="463"/>
                    <a:pt x="536" y="463"/>
                  </a:cubicBezTo>
                  <a:cubicBezTo>
                    <a:pt x="538" y="465"/>
                    <a:pt x="538" y="465"/>
                    <a:pt x="538" y="465"/>
                  </a:cubicBezTo>
                  <a:cubicBezTo>
                    <a:pt x="538" y="466"/>
                    <a:pt x="538" y="466"/>
                    <a:pt x="538" y="466"/>
                  </a:cubicBezTo>
                  <a:cubicBezTo>
                    <a:pt x="540" y="465"/>
                    <a:pt x="540" y="465"/>
                    <a:pt x="540" y="465"/>
                  </a:cubicBezTo>
                  <a:cubicBezTo>
                    <a:pt x="540" y="466"/>
                    <a:pt x="540" y="466"/>
                    <a:pt x="540" y="466"/>
                  </a:cubicBezTo>
                  <a:cubicBezTo>
                    <a:pt x="541" y="466"/>
                    <a:pt x="541" y="466"/>
                    <a:pt x="541" y="466"/>
                  </a:cubicBezTo>
                  <a:cubicBezTo>
                    <a:pt x="544" y="468"/>
                    <a:pt x="544" y="468"/>
                    <a:pt x="544" y="468"/>
                  </a:cubicBezTo>
                  <a:cubicBezTo>
                    <a:pt x="545" y="468"/>
                    <a:pt x="545" y="468"/>
                    <a:pt x="545" y="468"/>
                  </a:cubicBezTo>
                  <a:cubicBezTo>
                    <a:pt x="546" y="468"/>
                    <a:pt x="546" y="468"/>
                    <a:pt x="546" y="468"/>
                  </a:cubicBezTo>
                  <a:cubicBezTo>
                    <a:pt x="548" y="468"/>
                    <a:pt x="548" y="468"/>
                    <a:pt x="548" y="468"/>
                  </a:cubicBezTo>
                  <a:cubicBezTo>
                    <a:pt x="550" y="468"/>
                    <a:pt x="550" y="468"/>
                    <a:pt x="550" y="468"/>
                  </a:cubicBezTo>
                  <a:cubicBezTo>
                    <a:pt x="550" y="471"/>
                    <a:pt x="550" y="471"/>
                    <a:pt x="550" y="471"/>
                  </a:cubicBezTo>
                  <a:cubicBezTo>
                    <a:pt x="550" y="473"/>
                    <a:pt x="550" y="473"/>
                    <a:pt x="550" y="473"/>
                  </a:cubicBezTo>
                  <a:cubicBezTo>
                    <a:pt x="552" y="471"/>
                    <a:pt x="552" y="471"/>
                    <a:pt x="552" y="471"/>
                  </a:cubicBezTo>
                  <a:cubicBezTo>
                    <a:pt x="553" y="469"/>
                    <a:pt x="553" y="469"/>
                    <a:pt x="553" y="469"/>
                  </a:cubicBezTo>
                  <a:cubicBezTo>
                    <a:pt x="554" y="469"/>
                    <a:pt x="554" y="469"/>
                    <a:pt x="554" y="469"/>
                  </a:cubicBezTo>
                  <a:cubicBezTo>
                    <a:pt x="554" y="472"/>
                    <a:pt x="554" y="472"/>
                    <a:pt x="554" y="472"/>
                  </a:cubicBezTo>
                  <a:cubicBezTo>
                    <a:pt x="554" y="475"/>
                    <a:pt x="554" y="475"/>
                    <a:pt x="554" y="475"/>
                  </a:cubicBezTo>
                  <a:cubicBezTo>
                    <a:pt x="552" y="475"/>
                    <a:pt x="552" y="475"/>
                    <a:pt x="552" y="475"/>
                  </a:cubicBezTo>
                  <a:cubicBezTo>
                    <a:pt x="550" y="478"/>
                    <a:pt x="550" y="478"/>
                    <a:pt x="550" y="478"/>
                  </a:cubicBezTo>
                  <a:cubicBezTo>
                    <a:pt x="550" y="482"/>
                    <a:pt x="550" y="482"/>
                    <a:pt x="550" y="482"/>
                  </a:cubicBezTo>
                  <a:cubicBezTo>
                    <a:pt x="550" y="483"/>
                    <a:pt x="550" y="483"/>
                    <a:pt x="550" y="483"/>
                  </a:cubicBezTo>
                  <a:cubicBezTo>
                    <a:pt x="549" y="481"/>
                    <a:pt x="549" y="481"/>
                    <a:pt x="549" y="481"/>
                  </a:cubicBezTo>
                  <a:cubicBezTo>
                    <a:pt x="548" y="482"/>
                    <a:pt x="548" y="482"/>
                    <a:pt x="548" y="482"/>
                  </a:cubicBezTo>
                  <a:cubicBezTo>
                    <a:pt x="548" y="485"/>
                    <a:pt x="548" y="485"/>
                    <a:pt x="548" y="485"/>
                  </a:cubicBezTo>
                  <a:cubicBezTo>
                    <a:pt x="544" y="484"/>
                    <a:pt x="544" y="484"/>
                    <a:pt x="544" y="484"/>
                  </a:cubicBezTo>
                  <a:cubicBezTo>
                    <a:pt x="540" y="483"/>
                    <a:pt x="540" y="483"/>
                    <a:pt x="540" y="483"/>
                  </a:cubicBezTo>
                  <a:cubicBezTo>
                    <a:pt x="544" y="485"/>
                    <a:pt x="544" y="485"/>
                    <a:pt x="544" y="485"/>
                  </a:cubicBezTo>
                  <a:cubicBezTo>
                    <a:pt x="547" y="486"/>
                    <a:pt x="547" y="486"/>
                    <a:pt x="547" y="486"/>
                  </a:cubicBezTo>
                  <a:cubicBezTo>
                    <a:pt x="549" y="488"/>
                    <a:pt x="549" y="488"/>
                    <a:pt x="549" y="488"/>
                  </a:cubicBezTo>
                  <a:cubicBezTo>
                    <a:pt x="549" y="491"/>
                    <a:pt x="549" y="491"/>
                    <a:pt x="549" y="491"/>
                  </a:cubicBezTo>
                  <a:cubicBezTo>
                    <a:pt x="548" y="493"/>
                    <a:pt x="548" y="493"/>
                    <a:pt x="548" y="493"/>
                  </a:cubicBezTo>
                  <a:cubicBezTo>
                    <a:pt x="547" y="494"/>
                    <a:pt x="547" y="494"/>
                    <a:pt x="547" y="494"/>
                  </a:cubicBezTo>
                  <a:cubicBezTo>
                    <a:pt x="545" y="496"/>
                    <a:pt x="545" y="496"/>
                    <a:pt x="545" y="496"/>
                  </a:cubicBezTo>
                  <a:cubicBezTo>
                    <a:pt x="546" y="497"/>
                    <a:pt x="546" y="497"/>
                    <a:pt x="546" y="497"/>
                  </a:cubicBezTo>
                  <a:cubicBezTo>
                    <a:pt x="548" y="500"/>
                    <a:pt x="548" y="500"/>
                    <a:pt x="548" y="500"/>
                  </a:cubicBezTo>
                  <a:cubicBezTo>
                    <a:pt x="550" y="500"/>
                    <a:pt x="550" y="500"/>
                    <a:pt x="550" y="500"/>
                  </a:cubicBezTo>
                  <a:cubicBezTo>
                    <a:pt x="549" y="501"/>
                    <a:pt x="549" y="501"/>
                    <a:pt x="549" y="501"/>
                  </a:cubicBezTo>
                  <a:cubicBezTo>
                    <a:pt x="546" y="499"/>
                    <a:pt x="546" y="499"/>
                    <a:pt x="546" y="499"/>
                  </a:cubicBezTo>
                  <a:cubicBezTo>
                    <a:pt x="548" y="502"/>
                    <a:pt x="548" y="502"/>
                    <a:pt x="548" y="502"/>
                  </a:cubicBezTo>
                  <a:cubicBezTo>
                    <a:pt x="549" y="504"/>
                    <a:pt x="549" y="504"/>
                    <a:pt x="549" y="504"/>
                  </a:cubicBezTo>
                  <a:cubicBezTo>
                    <a:pt x="550" y="503"/>
                    <a:pt x="550" y="503"/>
                    <a:pt x="550" y="503"/>
                  </a:cubicBezTo>
                  <a:cubicBezTo>
                    <a:pt x="549" y="502"/>
                    <a:pt x="549" y="502"/>
                    <a:pt x="549" y="502"/>
                  </a:cubicBezTo>
                  <a:cubicBezTo>
                    <a:pt x="551" y="502"/>
                    <a:pt x="551" y="502"/>
                    <a:pt x="551" y="502"/>
                  </a:cubicBezTo>
                  <a:cubicBezTo>
                    <a:pt x="553" y="503"/>
                    <a:pt x="553" y="503"/>
                    <a:pt x="553" y="503"/>
                  </a:cubicBezTo>
                  <a:cubicBezTo>
                    <a:pt x="554" y="505"/>
                    <a:pt x="554" y="505"/>
                    <a:pt x="554" y="505"/>
                  </a:cubicBezTo>
                  <a:cubicBezTo>
                    <a:pt x="553" y="507"/>
                    <a:pt x="553" y="507"/>
                    <a:pt x="553" y="507"/>
                  </a:cubicBezTo>
                  <a:cubicBezTo>
                    <a:pt x="553" y="509"/>
                    <a:pt x="553" y="509"/>
                    <a:pt x="553" y="509"/>
                  </a:cubicBezTo>
                  <a:cubicBezTo>
                    <a:pt x="551" y="512"/>
                    <a:pt x="551" y="512"/>
                    <a:pt x="551" y="512"/>
                  </a:cubicBezTo>
                  <a:cubicBezTo>
                    <a:pt x="551" y="514"/>
                    <a:pt x="551" y="514"/>
                    <a:pt x="551" y="514"/>
                  </a:cubicBezTo>
                  <a:cubicBezTo>
                    <a:pt x="550" y="515"/>
                    <a:pt x="550" y="515"/>
                    <a:pt x="550" y="515"/>
                  </a:cubicBezTo>
                  <a:cubicBezTo>
                    <a:pt x="552" y="514"/>
                    <a:pt x="552" y="514"/>
                    <a:pt x="552" y="514"/>
                  </a:cubicBezTo>
                  <a:cubicBezTo>
                    <a:pt x="554" y="510"/>
                    <a:pt x="554" y="510"/>
                    <a:pt x="554" y="510"/>
                  </a:cubicBezTo>
                  <a:cubicBezTo>
                    <a:pt x="556" y="507"/>
                    <a:pt x="556" y="507"/>
                    <a:pt x="556" y="507"/>
                  </a:cubicBezTo>
                  <a:cubicBezTo>
                    <a:pt x="557" y="508"/>
                    <a:pt x="557" y="508"/>
                    <a:pt x="557" y="508"/>
                  </a:cubicBezTo>
                  <a:cubicBezTo>
                    <a:pt x="556" y="509"/>
                    <a:pt x="556" y="509"/>
                    <a:pt x="556" y="509"/>
                  </a:cubicBezTo>
                  <a:cubicBezTo>
                    <a:pt x="557" y="513"/>
                    <a:pt x="557" y="513"/>
                    <a:pt x="557" y="513"/>
                  </a:cubicBezTo>
                  <a:cubicBezTo>
                    <a:pt x="556" y="514"/>
                    <a:pt x="556" y="514"/>
                    <a:pt x="556" y="514"/>
                  </a:cubicBezTo>
                  <a:cubicBezTo>
                    <a:pt x="556" y="515"/>
                    <a:pt x="556" y="515"/>
                    <a:pt x="556" y="515"/>
                  </a:cubicBezTo>
                  <a:cubicBezTo>
                    <a:pt x="556" y="517"/>
                    <a:pt x="556" y="517"/>
                    <a:pt x="556" y="517"/>
                  </a:cubicBezTo>
                  <a:cubicBezTo>
                    <a:pt x="557" y="515"/>
                    <a:pt x="557" y="515"/>
                    <a:pt x="557" y="515"/>
                  </a:cubicBezTo>
                  <a:cubicBezTo>
                    <a:pt x="558" y="512"/>
                    <a:pt x="558" y="512"/>
                    <a:pt x="558" y="512"/>
                  </a:cubicBezTo>
                  <a:cubicBezTo>
                    <a:pt x="560" y="511"/>
                    <a:pt x="560" y="511"/>
                    <a:pt x="560" y="511"/>
                  </a:cubicBezTo>
                  <a:cubicBezTo>
                    <a:pt x="561" y="511"/>
                    <a:pt x="561" y="511"/>
                    <a:pt x="561" y="511"/>
                  </a:cubicBezTo>
                  <a:cubicBezTo>
                    <a:pt x="563" y="509"/>
                    <a:pt x="563" y="509"/>
                    <a:pt x="563" y="509"/>
                  </a:cubicBezTo>
                  <a:cubicBezTo>
                    <a:pt x="564" y="510"/>
                    <a:pt x="564" y="510"/>
                    <a:pt x="564" y="510"/>
                  </a:cubicBezTo>
                  <a:cubicBezTo>
                    <a:pt x="564" y="510"/>
                    <a:pt x="564" y="510"/>
                    <a:pt x="564" y="510"/>
                  </a:cubicBezTo>
                  <a:cubicBezTo>
                    <a:pt x="565" y="510"/>
                    <a:pt x="565" y="510"/>
                    <a:pt x="565" y="510"/>
                  </a:cubicBezTo>
                  <a:cubicBezTo>
                    <a:pt x="567" y="509"/>
                    <a:pt x="567" y="509"/>
                    <a:pt x="567" y="509"/>
                  </a:cubicBezTo>
                  <a:cubicBezTo>
                    <a:pt x="567" y="507"/>
                    <a:pt x="567" y="507"/>
                    <a:pt x="567" y="507"/>
                  </a:cubicBezTo>
                  <a:cubicBezTo>
                    <a:pt x="568" y="506"/>
                    <a:pt x="568" y="506"/>
                    <a:pt x="568" y="506"/>
                  </a:cubicBezTo>
                  <a:cubicBezTo>
                    <a:pt x="570" y="504"/>
                    <a:pt x="570" y="504"/>
                    <a:pt x="570" y="504"/>
                  </a:cubicBezTo>
                  <a:cubicBezTo>
                    <a:pt x="571" y="505"/>
                    <a:pt x="571" y="505"/>
                    <a:pt x="571" y="505"/>
                  </a:cubicBezTo>
                  <a:cubicBezTo>
                    <a:pt x="572" y="508"/>
                    <a:pt x="572" y="508"/>
                    <a:pt x="572" y="508"/>
                  </a:cubicBezTo>
                  <a:cubicBezTo>
                    <a:pt x="572" y="510"/>
                    <a:pt x="572" y="510"/>
                    <a:pt x="572" y="510"/>
                  </a:cubicBezTo>
                  <a:cubicBezTo>
                    <a:pt x="573" y="507"/>
                    <a:pt x="573" y="507"/>
                    <a:pt x="573" y="507"/>
                  </a:cubicBezTo>
                  <a:cubicBezTo>
                    <a:pt x="573" y="505"/>
                    <a:pt x="573" y="505"/>
                    <a:pt x="573" y="505"/>
                  </a:cubicBezTo>
                  <a:cubicBezTo>
                    <a:pt x="573" y="504"/>
                    <a:pt x="573" y="504"/>
                    <a:pt x="573" y="504"/>
                  </a:cubicBezTo>
                  <a:cubicBezTo>
                    <a:pt x="573" y="504"/>
                    <a:pt x="573" y="504"/>
                    <a:pt x="573" y="504"/>
                  </a:cubicBezTo>
                  <a:cubicBezTo>
                    <a:pt x="574" y="502"/>
                    <a:pt x="574" y="502"/>
                    <a:pt x="574" y="502"/>
                  </a:cubicBezTo>
                  <a:cubicBezTo>
                    <a:pt x="576" y="502"/>
                    <a:pt x="576" y="502"/>
                    <a:pt x="576" y="502"/>
                  </a:cubicBezTo>
                  <a:cubicBezTo>
                    <a:pt x="576" y="499"/>
                    <a:pt x="576" y="499"/>
                    <a:pt x="576" y="499"/>
                  </a:cubicBezTo>
                  <a:cubicBezTo>
                    <a:pt x="578" y="498"/>
                    <a:pt x="578" y="498"/>
                    <a:pt x="578" y="498"/>
                  </a:cubicBezTo>
                  <a:cubicBezTo>
                    <a:pt x="579" y="497"/>
                    <a:pt x="579" y="497"/>
                    <a:pt x="579" y="497"/>
                  </a:cubicBezTo>
                  <a:cubicBezTo>
                    <a:pt x="579" y="496"/>
                    <a:pt x="579" y="496"/>
                    <a:pt x="579" y="496"/>
                  </a:cubicBezTo>
                  <a:cubicBezTo>
                    <a:pt x="580" y="496"/>
                    <a:pt x="580" y="496"/>
                    <a:pt x="580" y="496"/>
                  </a:cubicBezTo>
                  <a:cubicBezTo>
                    <a:pt x="582" y="497"/>
                    <a:pt x="582" y="497"/>
                    <a:pt x="582" y="497"/>
                  </a:cubicBezTo>
                  <a:cubicBezTo>
                    <a:pt x="582" y="496"/>
                    <a:pt x="582" y="496"/>
                    <a:pt x="582" y="496"/>
                  </a:cubicBezTo>
                  <a:cubicBezTo>
                    <a:pt x="581" y="495"/>
                    <a:pt x="581" y="495"/>
                    <a:pt x="581" y="495"/>
                  </a:cubicBezTo>
                  <a:cubicBezTo>
                    <a:pt x="579" y="495"/>
                    <a:pt x="579" y="495"/>
                    <a:pt x="579" y="495"/>
                  </a:cubicBezTo>
                  <a:cubicBezTo>
                    <a:pt x="579" y="494"/>
                    <a:pt x="579" y="494"/>
                    <a:pt x="579" y="494"/>
                  </a:cubicBezTo>
                  <a:cubicBezTo>
                    <a:pt x="581" y="491"/>
                    <a:pt x="581" y="491"/>
                    <a:pt x="581" y="491"/>
                  </a:cubicBezTo>
                  <a:cubicBezTo>
                    <a:pt x="581" y="491"/>
                    <a:pt x="581" y="491"/>
                    <a:pt x="581" y="491"/>
                  </a:cubicBezTo>
                  <a:cubicBezTo>
                    <a:pt x="582" y="492"/>
                    <a:pt x="582" y="492"/>
                    <a:pt x="582" y="492"/>
                  </a:cubicBezTo>
                  <a:cubicBezTo>
                    <a:pt x="582" y="490"/>
                    <a:pt x="582" y="490"/>
                    <a:pt x="582" y="490"/>
                  </a:cubicBezTo>
                  <a:cubicBezTo>
                    <a:pt x="583" y="489"/>
                    <a:pt x="583" y="489"/>
                    <a:pt x="583" y="489"/>
                  </a:cubicBezTo>
                  <a:cubicBezTo>
                    <a:pt x="584" y="488"/>
                    <a:pt x="584" y="488"/>
                    <a:pt x="584" y="488"/>
                  </a:cubicBezTo>
                  <a:cubicBezTo>
                    <a:pt x="585" y="486"/>
                    <a:pt x="585" y="486"/>
                    <a:pt x="585" y="486"/>
                  </a:cubicBezTo>
                  <a:cubicBezTo>
                    <a:pt x="586" y="484"/>
                    <a:pt x="586" y="484"/>
                    <a:pt x="586" y="484"/>
                  </a:cubicBezTo>
                  <a:cubicBezTo>
                    <a:pt x="586" y="483"/>
                    <a:pt x="586" y="483"/>
                    <a:pt x="586" y="483"/>
                  </a:cubicBezTo>
                  <a:cubicBezTo>
                    <a:pt x="587" y="481"/>
                    <a:pt x="587" y="481"/>
                    <a:pt x="587" y="481"/>
                  </a:cubicBezTo>
                  <a:cubicBezTo>
                    <a:pt x="589" y="481"/>
                    <a:pt x="589" y="481"/>
                    <a:pt x="589" y="481"/>
                  </a:cubicBezTo>
                  <a:cubicBezTo>
                    <a:pt x="590" y="481"/>
                    <a:pt x="590" y="481"/>
                    <a:pt x="590" y="481"/>
                  </a:cubicBezTo>
                  <a:cubicBezTo>
                    <a:pt x="589" y="482"/>
                    <a:pt x="589" y="482"/>
                    <a:pt x="589" y="482"/>
                  </a:cubicBezTo>
                  <a:cubicBezTo>
                    <a:pt x="590" y="482"/>
                    <a:pt x="590" y="482"/>
                    <a:pt x="590" y="482"/>
                  </a:cubicBezTo>
                  <a:cubicBezTo>
                    <a:pt x="591" y="483"/>
                    <a:pt x="591" y="483"/>
                    <a:pt x="591" y="483"/>
                  </a:cubicBezTo>
                  <a:cubicBezTo>
                    <a:pt x="590" y="483"/>
                    <a:pt x="590" y="483"/>
                    <a:pt x="590" y="483"/>
                  </a:cubicBezTo>
                  <a:cubicBezTo>
                    <a:pt x="589" y="485"/>
                    <a:pt x="589" y="485"/>
                    <a:pt x="589" y="485"/>
                  </a:cubicBezTo>
                  <a:cubicBezTo>
                    <a:pt x="590" y="485"/>
                    <a:pt x="590" y="485"/>
                    <a:pt x="590" y="485"/>
                  </a:cubicBezTo>
                  <a:cubicBezTo>
                    <a:pt x="589" y="487"/>
                    <a:pt x="589" y="487"/>
                    <a:pt x="589" y="487"/>
                  </a:cubicBezTo>
                  <a:cubicBezTo>
                    <a:pt x="589" y="487"/>
                    <a:pt x="589" y="487"/>
                    <a:pt x="589" y="487"/>
                  </a:cubicBezTo>
                  <a:cubicBezTo>
                    <a:pt x="588" y="487"/>
                    <a:pt x="588" y="487"/>
                    <a:pt x="588" y="487"/>
                  </a:cubicBezTo>
                  <a:cubicBezTo>
                    <a:pt x="590" y="487"/>
                    <a:pt x="590" y="487"/>
                    <a:pt x="590" y="487"/>
                  </a:cubicBezTo>
                  <a:cubicBezTo>
                    <a:pt x="591" y="488"/>
                    <a:pt x="591" y="488"/>
                    <a:pt x="591" y="488"/>
                  </a:cubicBezTo>
                  <a:cubicBezTo>
                    <a:pt x="590" y="489"/>
                    <a:pt x="590" y="489"/>
                    <a:pt x="590" y="489"/>
                  </a:cubicBezTo>
                  <a:cubicBezTo>
                    <a:pt x="590" y="490"/>
                    <a:pt x="590" y="490"/>
                    <a:pt x="590" y="490"/>
                  </a:cubicBezTo>
                  <a:cubicBezTo>
                    <a:pt x="591" y="490"/>
                    <a:pt x="591" y="490"/>
                    <a:pt x="591" y="490"/>
                  </a:cubicBezTo>
                  <a:cubicBezTo>
                    <a:pt x="591" y="491"/>
                    <a:pt x="591" y="491"/>
                    <a:pt x="591" y="491"/>
                  </a:cubicBezTo>
                  <a:cubicBezTo>
                    <a:pt x="590" y="492"/>
                    <a:pt x="590" y="492"/>
                    <a:pt x="590" y="492"/>
                  </a:cubicBezTo>
                  <a:cubicBezTo>
                    <a:pt x="590" y="494"/>
                    <a:pt x="590" y="494"/>
                    <a:pt x="590" y="494"/>
                  </a:cubicBezTo>
                  <a:cubicBezTo>
                    <a:pt x="592" y="495"/>
                    <a:pt x="592" y="495"/>
                    <a:pt x="592" y="495"/>
                  </a:cubicBezTo>
                  <a:cubicBezTo>
                    <a:pt x="592" y="497"/>
                    <a:pt x="592" y="497"/>
                    <a:pt x="592" y="497"/>
                  </a:cubicBezTo>
                  <a:cubicBezTo>
                    <a:pt x="591" y="498"/>
                    <a:pt x="591" y="498"/>
                    <a:pt x="591" y="498"/>
                  </a:cubicBezTo>
                  <a:cubicBezTo>
                    <a:pt x="590" y="497"/>
                    <a:pt x="590" y="497"/>
                    <a:pt x="590" y="497"/>
                  </a:cubicBezTo>
                  <a:cubicBezTo>
                    <a:pt x="589" y="498"/>
                    <a:pt x="589" y="498"/>
                    <a:pt x="589" y="498"/>
                  </a:cubicBezTo>
                  <a:cubicBezTo>
                    <a:pt x="590" y="499"/>
                    <a:pt x="590" y="499"/>
                    <a:pt x="590" y="499"/>
                  </a:cubicBezTo>
                  <a:cubicBezTo>
                    <a:pt x="591" y="500"/>
                    <a:pt x="591" y="500"/>
                    <a:pt x="591" y="500"/>
                  </a:cubicBezTo>
                  <a:cubicBezTo>
                    <a:pt x="592" y="500"/>
                    <a:pt x="592" y="500"/>
                    <a:pt x="592" y="500"/>
                  </a:cubicBezTo>
                  <a:cubicBezTo>
                    <a:pt x="593" y="499"/>
                    <a:pt x="593" y="499"/>
                    <a:pt x="593" y="499"/>
                  </a:cubicBezTo>
                  <a:cubicBezTo>
                    <a:pt x="593" y="500"/>
                    <a:pt x="593" y="500"/>
                    <a:pt x="593" y="500"/>
                  </a:cubicBezTo>
                  <a:cubicBezTo>
                    <a:pt x="594" y="501"/>
                    <a:pt x="594" y="501"/>
                    <a:pt x="594" y="501"/>
                  </a:cubicBezTo>
                  <a:cubicBezTo>
                    <a:pt x="593" y="503"/>
                    <a:pt x="593" y="503"/>
                    <a:pt x="593" y="503"/>
                  </a:cubicBezTo>
                  <a:cubicBezTo>
                    <a:pt x="591" y="503"/>
                    <a:pt x="591" y="503"/>
                    <a:pt x="591" y="503"/>
                  </a:cubicBezTo>
                  <a:cubicBezTo>
                    <a:pt x="589" y="503"/>
                    <a:pt x="589" y="503"/>
                    <a:pt x="589" y="503"/>
                  </a:cubicBezTo>
                  <a:cubicBezTo>
                    <a:pt x="588" y="504"/>
                    <a:pt x="588" y="504"/>
                    <a:pt x="588" y="504"/>
                  </a:cubicBezTo>
                  <a:cubicBezTo>
                    <a:pt x="590" y="505"/>
                    <a:pt x="590" y="505"/>
                    <a:pt x="590" y="505"/>
                  </a:cubicBezTo>
                  <a:cubicBezTo>
                    <a:pt x="594" y="504"/>
                    <a:pt x="594" y="504"/>
                    <a:pt x="594" y="504"/>
                  </a:cubicBezTo>
                  <a:cubicBezTo>
                    <a:pt x="595" y="504"/>
                    <a:pt x="595" y="504"/>
                    <a:pt x="595" y="504"/>
                  </a:cubicBezTo>
                  <a:cubicBezTo>
                    <a:pt x="595" y="506"/>
                    <a:pt x="595" y="506"/>
                    <a:pt x="595" y="506"/>
                  </a:cubicBezTo>
                  <a:cubicBezTo>
                    <a:pt x="593" y="507"/>
                    <a:pt x="593" y="507"/>
                    <a:pt x="593" y="507"/>
                  </a:cubicBezTo>
                  <a:cubicBezTo>
                    <a:pt x="594" y="508"/>
                    <a:pt x="594" y="508"/>
                    <a:pt x="594" y="508"/>
                  </a:cubicBezTo>
                  <a:cubicBezTo>
                    <a:pt x="596" y="507"/>
                    <a:pt x="596" y="507"/>
                    <a:pt x="596" y="507"/>
                  </a:cubicBezTo>
                  <a:cubicBezTo>
                    <a:pt x="596" y="509"/>
                    <a:pt x="596" y="509"/>
                    <a:pt x="596" y="509"/>
                  </a:cubicBezTo>
                  <a:cubicBezTo>
                    <a:pt x="594" y="511"/>
                    <a:pt x="594" y="511"/>
                    <a:pt x="594" y="511"/>
                  </a:cubicBezTo>
                  <a:cubicBezTo>
                    <a:pt x="592" y="511"/>
                    <a:pt x="592" y="511"/>
                    <a:pt x="592" y="511"/>
                  </a:cubicBezTo>
                  <a:cubicBezTo>
                    <a:pt x="590" y="510"/>
                    <a:pt x="590" y="510"/>
                    <a:pt x="590" y="510"/>
                  </a:cubicBezTo>
                  <a:cubicBezTo>
                    <a:pt x="590" y="511"/>
                    <a:pt x="590" y="511"/>
                    <a:pt x="590" y="511"/>
                  </a:cubicBezTo>
                  <a:cubicBezTo>
                    <a:pt x="590" y="513"/>
                    <a:pt x="590" y="513"/>
                    <a:pt x="590" y="513"/>
                  </a:cubicBezTo>
                  <a:cubicBezTo>
                    <a:pt x="589" y="514"/>
                    <a:pt x="589" y="514"/>
                    <a:pt x="589" y="514"/>
                  </a:cubicBezTo>
                  <a:cubicBezTo>
                    <a:pt x="592" y="513"/>
                    <a:pt x="592" y="513"/>
                    <a:pt x="592" y="513"/>
                  </a:cubicBezTo>
                  <a:cubicBezTo>
                    <a:pt x="595" y="513"/>
                    <a:pt x="595" y="513"/>
                    <a:pt x="595" y="513"/>
                  </a:cubicBezTo>
                  <a:cubicBezTo>
                    <a:pt x="596" y="512"/>
                    <a:pt x="596" y="512"/>
                    <a:pt x="596" y="512"/>
                  </a:cubicBezTo>
                  <a:cubicBezTo>
                    <a:pt x="597" y="513"/>
                    <a:pt x="597" y="513"/>
                    <a:pt x="597" y="513"/>
                  </a:cubicBezTo>
                  <a:cubicBezTo>
                    <a:pt x="596" y="514"/>
                    <a:pt x="596" y="514"/>
                    <a:pt x="596" y="514"/>
                  </a:cubicBezTo>
                  <a:cubicBezTo>
                    <a:pt x="596" y="515"/>
                    <a:pt x="596" y="515"/>
                    <a:pt x="596" y="515"/>
                  </a:cubicBezTo>
                  <a:cubicBezTo>
                    <a:pt x="594" y="516"/>
                    <a:pt x="594" y="516"/>
                    <a:pt x="594" y="516"/>
                  </a:cubicBezTo>
                  <a:cubicBezTo>
                    <a:pt x="593" y="516"/>
                    <a:pt x="593" y="516"/>
                    <a:pt x="593" y="516"/>
                  </a:cubicBezTo>
                  <a:cubicBezTo>
                    <a:pt x="590" y="519"/>
                    <a:pt x="590" y="519"/>
                    <a:pt x="590" y="519"/>
                  </a:cubicBezTo>
                  <a:cubicBezTo>
                    <a:pt x="593" y="517"/>
                    <a:pt x="593" y="517"/>
                    <a:pt x="593" y="517"/>
                  </a:cubicBezTo>
                  <a:cubicBezTo>
                    <a:pt x="595" y="517"/>
                    <a:pt x="595" y="517"/>
                    <a:pt x="595" y="517"/>
                  </a:cubicBezTo>
                  <a:cubicBezTo>
                    <a:pt x="596" y="517"/>
                    <a:pt x="596" y="517"/>
                    <a:pt x="596" y="517"/>
                  </a:cubicBezTo>
                  <a:cubicBezTo>
                    <a:pt x="598" y="517"/>
                    <a:pt x="598" y="517"/>
                    <a:pt x="598" y="517"/>
                  </a:cubicBezTo>
                  <a:cubicBezTo>
                    <a:pt x="598" y="519"/>
                    <a:pt x="598" y="519"/>
                    <a:pt x="598" y="519"/>
                  </a:cubicBezTo>
                  <a:cubicBezTo>
                    <a:pt x="596" y="519"/>
                    <a:pt x="596" y="519"/>
                    <a:pt x="596" y="519"/>
                  </a:cubicBezTo>
                  <a:cubicBezTo>
                    <a:pt x="595" y="520"/>
                    <a:pt x="595" y="520"/>
                    <a:pt x="595" y="520"/>
                  </a:cubicBezTo>
                  <a:cubicBezTo>
                    <a:pt x="594" y="522"/>
                    <a:pt x="594" y="522"/>
                    <a:pt x="594" y="522"/>
                  </a:cubicBezTo>
                  <a:cubicBezTo>
                    <a:pt x="595" y="521"/>
                    <a:pt x="595" y="521"/>
                    <a:pt x="595" y="521"/>
                  </a:cubicBezTo>
                  <a:cubicBezTo>
                    <a:pt x="597" y="521"/>
                    <a:pt x="597" y="521"/>
                    <a:pt x="597" y="521"/>
                  </a:cubicBezTo>
                  <a:cubicBezTo>
                    <a:pt x="598" y="520"/>
                    <a:pt x="598" y="520"/>
                    <a:pt x="598" y="520"/>
                  </a:cubicBezTo>
                  <a:cubicBezTo>
                    <a:pt x="599" y="522"/>
                    <a:pt x="599" y="522"/>
                    <a:pt x="599" y="522"/>
                  </a:cubicBezTo>
                  <a:cubicBezTo>
                    <a:pt x="600" y="525"/>
                    <a:pt x="600" y="525"/>
                    <a:pt x="600" y="525"/>
                  </a:cubicBezTo>
                  <a:cubicBezTo>
                    <a:pt x="598" y="526"/>
                    <a:pt x="598" y="526"/>
                    <a:pt x="598" y="526"/>
                  </a:cubicBezTo>
                  <a:cubicBezTo>
                    <a:pt x="597" y="526"/>
                    <a:pt x="597" y="526"/>
                    <a:pt x="597" y="526"/>
                  </a:cubicBezTo>
                  <a:cubicBezTo>
                    <a:pt x="596" y="527"/>
                    <a:pt x="596" y="527"/>
                    <a:pt x="596" y="527"/>
                  </a:cubicBezTo>
                  <a:cubicBezTo>
                    <a:pt x="595" y="527"/>
                    <a:pt x="595" y="527"/>
                    <a:pt x="595" y="527"/>
                  </a:cubicBezTo>
                  <a:cubicBezTo>
                    <a:pt x="596" y="528"/>
                    <a:pt x="596" y="528"/>
                    <a:pt x="596" y="528"/>
                  </a:cubicBezTo>
                  <a:cubicBezTo>
                    <a:pt x="597" y="527"/>
                    <a:pt x="597" y="527"/>
                    <a:pt x="597" y="527"/>
                  </a:cubicBezTo>
                  <a:cubicBezTo>
                    <a:pt x="598" y="528"/>
                    <a:pt x="598" y="528"/>
                    <a:pt x="598" y="528"/>
                  </a:cubicBezTo>
                  <a:cubicBezTo>
                    <a:pt x="600" y="528"/>
                    <a:pt x="600" y="528"/>
                    <a:pt x="600" y="528"/>
                  </a:cubicBezTo>
                  <a:cubicBezTo>
                    <a:pt x="601" y="529"/>
                    <a:pt x="601" y="529"/>
                    <a:pt x="601" y="529"/>
                  </a:cubicBezTo>
                  <a:cubicBezTo>
                    <a:pt x="600" y="530"/>
                    <a:pt x="600" y="530"/>
                    <a:pt x="600" y="530"/>
                  </a:cubicBezTo>
                  <a:cubicBezTo>
                    <a:pt x="599" y="531"/>
                    <a:pt x="599" y="531"/>
                    <a:pt x="599" y="531"/>
                  </a:cubicBezTo>
                  <a:cubicBezTo>
                    <a:pt x="600" y="532"/>
                    <a:pt x="600" y="532"/>
                    <a:pt x="600" y="532"/>
                  </a:cubicBezTo>
                  <a:cubicBezTo>
                    <a:pt x="602" y="531"/>
                    <a:pt x="602" y="531"/>
                    <a:pt x="602" y="531"/>
                  </a:cubicBezTo>
                  <a:cubicBezTo>
                    <a:pt x="603" y="533"/>
                    <a:pt x="603" y="533"/>
                    <a:pt x="603" y="533"/>
                  </a:cubicBezTo>
                  <a:cubicBezTo>
                    <a:pt x="603" y="534"/>
                    <a:pt x="603" y="534"/>
                    <a:pt x="603" y="534"/>
                  </a:cubicBezTo>
                  <a:cubicBezTo>
                    <a:pt x="602" y="535"/>
                    <a:pt x="602" y="535"/>
                    <a:pt x="602" y="535"/>
                  </a:cubicBezTo>
                  <a:cubicBezTo>
                    <a:pt x="599" y="537"/>
                    <a:pt x="599" y="537"/>
                    <a:pt x="599" y="537"/>
                  </a:cubicBezTo>
                  <a:cubicBezTo>
                    <a:pt x="598" y="536"/>
                    <a:pt x="598" y="536"/>
                    <a:pt x="598" y="536"/>
                  </a:cubicBezTo>
                  <a:cubicBezTo>
                    <a:pt x="598" y="537"/>
                    <a:pt x="598" y="537"/>
                    <a:pt x="598" y="537"/>
                  </a:cubicBezTo>
                  <a:cubicBezTo>
                    <a:pt x="599" y="538"/>
                    <a:pt x="599" y="538"/>
                    <a:pt x="599" y="538"/>
                  </a:cubicBezTo>
                  <a:cubicBezTo>
                    <a:pt x="599" y="539"/>
                    <a:pt x="599" y="539"/>
                    <a:pt x="599" y="539"/>
                  </a:cubicBezTo>
                  <a:cubicBezTo>
                    <a:pt x="597" y="539"/>
                    <a:pt x="597" y="539"/>
                    <a:pt x="597" y="539"/>
                  </a:cubicBezTo>
                  <a:cubicBezTo>
                    <a:pt x="595" y="538"/>
                    <a:pt x="595" y="538"/>
                    <a:pt x="595" y="538"/>
                  </a:cubicBezTo>
                  <a:cubicBezTo>
                    <a:pt x="593" y="538"/>
                    <a:pt x="593" y="538"/>
                    <a:pt x="593" y="538"/>
                  </a:cubicBezTo>
                  <a:cubicBezTo>
                    <a:pt x="595" y="539"/>
                    <a:pt x="595" y="539"/>
                    <a:pt x="595" y="539"/>
                  </a:cubicBezTo>
                  <a:cubicBezTo>
                    <a:pt x="595" y="541"/>
                    <a:pt x="595" y="541"/>
                    <a:pt x="595" y="541"/>
                  </a:cubicBezTo>
                  <a:cubicBezTo>
                    <a:pt x="597" y="542"/>
                    <a:pt x="597" y="542"/>
                    <a:pt x="597" y="542"/>
                  </a:cubicBezTo>
                  <a:cubicBezTo>
                    <a:pt x="598" y="543"/>
                    <a:pt x="598" y="543"/>
                    <a:pt x="598" y="543"/>
                  </a:cubicBezTo>
                  <a:cubicBezTo>
                    <a:pt x="597" y="544"/>
                    <a:pt x="597" y="544"/>
                    <a:pt x="597" y="544"/>
                  </a:cubicBezTo>
                  <a:cubicBezTo>
                    <a:pt x="595" y="544"/>
                    <a:pt x="595" y="544"/>
                    <a:pt x="595" y="544"/>
                  </a:cubicBezTo>
                  <a:cubicBezTo>
                    <a:pt x="595" y="545"/>
                    <a:pt x="595" y="545"/>
                    <a:pt x="595" y="545"/>
                  </a:cubicBezTo>
                  <a:cubicBezTo>
                    <a:pt x="592" y="545"/>
                    <a:pt x="592" y="545"/>
                    <a:pt x="592" y="545"/>
                  </a:cubicBezTo>
                  <a:cubicBezTo>
                    <a:pt x="595" y="546"/>
                    <a:pt x="595" y="546"/>
                    <a:pt x="595" y="546"/>
                  </a:cubicBezTo>
                  <a:cubicBezTo>
                    <a:pt x="597" y="546"/>
                    <a:pt x="597" y="546"/>
                    <a:pt x="597" y="546"/>
                  </a:cubicBezTo>
                  <a:cubicBezTo>
                    <a:pt x="597" y="545"/>
                    <a:pt x="597" y="545"/>
                    <a:pt x="597" y="545"/>
                  </a:cubicBezTo>
                  <a:cubicBezTo>
                    <a:pt x="599" y="545"/>
                    <a:pt x="599" y="545"/>
                    <a:pt x="599" y="545"/>
                  </a:cubicBezTo>
                  <a:cubicBezTo>
                    <a:pt x="600" y="545"/>
                    <a:pt x="600" y="545"/>
                    <a:pt x="600" y="545"/>
                  </a:cubicBezTo>
                  <a:cubicBezTo>
                    <a:pt x="600" y="546"/>
                    <a:pt x="600" y="546"/>
                    <a:pt x="600" y="546"/>
                  </a:cubicBezTo>
                  <a:cubicBezTo>
                    <a:pt x="601" y="547"/>
                    <a:pt x="601" y="547"/>
                    <a:pt x="601" y="547"/>
                  </a:cubicBezTo>
                  <a:cubicBezTo>
                    <a:pt x="600" y="548"/>
                    <a:pt x="600" y="548"/>
                    <a:pt x="600" y="548"/>
                  </a:cubicBezTo>
                  <a:cubicBezTo>
                    <a:pt x="601" y="548"/>
                    <a:pt x="601" y="548"/>
                    <a:pt x="601" y="548"/>
                  </a:cubicBezTo>
                  <a:cubicBezTo>
                    <a:pt x="601" y="548"/>
                    <a:pt x="601" y="548"/>
                    <a:pt x="601" y="548"/>
                  </a:cubicBezTo>
                  <a:cubicBezTo>
                    <a:pt x="601" y="550"/>
                    <a:pt x="601" y="550"/>
                    <a:pt x="601" y="550"/>
                  </a:cubicBezTo>
                  <a:cubicBezTo>
                    <a:pt x="602" y="550"/>
                    <a:pt x="602" y="550"/>
                    <a:pt x="602" y="550"/>
                  </a:cubicBezTo>
                  <a:cubicBezTo>
                    <a:pt x="603" y="549"/>
                    <a:pt x="603" y="549"/>
                    <a:pt x="603" y="549"/>
                  </a:cubicBezTo>
                  <a:cubicBezTo>
                    <a:pt x="604" y="549"/>
                    <a:pt x="604" y="549"/>
                    <a:pt x="604" y="549"/>
                  </a:cubicBezTo>
                  <a:cubicBezTo>
                    <a:pt x="605" y="550"/>
                    <a:pt x="605" y="550"/>
                    <a:pt x="605" y="550"/>
                  </a:cubicBezTo>
                  <a:cubicBezTo>
                    <a:pt x="605" y="552"/>
                    <a:pt x="605" y="552"/>
                    <a:pt x="605" y="552"/>
                  </a:cubicBezTo>
                  <a:cubicBezTo>
                    <a:pt x="604" y="553"/>
                    <a:pt x="604" y="553"/>
                    <a:pt x="604" y="553"/>
                  </a:cubicBezTo>
                  <a:cubicBezTo>
                    <a:pt x="604" y="554"/>
                    <a:pt x="604" y="554"/>
                    <a:pt x="604" y="554"/>
                  </a:cubicBezTo>
                  <a:cubicBezTo>
                    <a:pt x="605" y="554"/>
                    <a:pt x="605" y="554"/>
                    <a:pt x="605" y="554"/>
                  </a:cubicBezTo>
                  <a:cubicBezTo>
                    <a:pt x="607" y="551"/>
                    <a:pt x="607" y="551"/>
                    <a:pt x="607" y="551"/>
                  </a:cubicBezTo>
                  <a:cubicBezTo>
                    <a:pt x="607" y="552"/>
                    <a:pt x="607" y="552"/>
                    <a:pt x="607" y="552"/>
                  </a:cubicBezTo>
                  <a:cubicBezTo>
                    <a:pt x="607" y="553"/>
                    <a:pt x="607" y="553"/>
                    <a:pt x="607" y="553"/>
                  </a:cubicBezTo>
                  <a:cubicBezTo>
                    <a:pt x="608" y="554"/>
                    <a:pt x="608" y="554"/>
                    <a:pt x="608" y="554"/>
                  </a:cubicBezTo>
                  <a:cubicBezTo>
                    <a:pt x="606" y="556"/>
                    <a:pt x="606" y="556"/>
                    <a:pt x="606" y="556"/>
                  </a:cubicBezTo>
                  <a:cubicBezTo>
                    <a:pt x="603" y="559"/>
                    <a:pt x="603" y="559"/>
                    <a:pt x="603" y="559"/>
                  </a:cubicBezTo>
                  <a:cubicBezTo>
                    <a:pt x="602" y="560"/>
                    <a:pt x="602" y="560"/>
                    <a:pt x="602" y="560"/>
                  </a:cubicBezTo>
                  <a:cubicBezTo>
                    <a:pt x="600" y="560"/>
                    <a:pt x="600" y="560"/>
                    <a:pt x="600" y="560"/>
                  </a:cubicBezTo>
                  <a:cubicBezTo>
                    <a:pt x="601" y="561"/>
                    <a:pt x="601" y="561"/>
                    <a:pt x="601" y="561"/>
                  </a:cubicBezTo>
                  <a:cubicBezTo>
                    <a:pt x="603" y="560"/>
                    <a:pt x="603" y="560"/>
                    <a:pt x="603" y="560"/>
                  </a:cubicBezTo>
                  <a:cubicBezTo>
                    <a:pt x="606" y="557"/>
                    <a:pt x="606" y="557"/>
                    <a:pt x="606" y="557"/>
                  </a:cubicBezTo>
                  <a:cubicBezTo>
                    <a:pt x="607" y="557"/>
                    <a:pt x="607" y="557"/>
                    <a:pt x="607" y="557"/>
                  </a:cubicBezTo>
                  <a:cubicBezTo>
                    <a:pt x="607" y="558"/>
                    <a:pt x="607" y="558"/>
                    <a:pt x="607" y="558"/>
                  </a:cubicBezTo>
                  <a:cubicBezTo>
                    <a:pt x="606" y="559"/>
                    <a:pt x="606" y="559"/>
                    <a:pt x="606" y="559"/>
                  </a:cubicBezTo>
                  <a:cubicBezTo>
                    <a:pt x="605" y="561"/>
                    <a:pt x="605" y="561"/>
                    <a:pt x="605" y="561"/>
                  </a:cubicBezTo>
                  <a:cubicBezTo>
                    <a:pt x="606" y="561"/>
                    <a:pt x="606" y="561"/>
                    <a:pt x="606" y="561"/>
                  </a:cubicBezTo>
                  <a:cubicBezTo>
                    <a:pt x="608" y="559"/>
                    <a:pt x="608" y="559"/>
                    <a:pt x="608" y="559"/>
                  </a:cubicBezTo>
                  <a:cubicBezTo>
                    <a:pt x="609" y="557"/>
                    <a:pt x="609" y="557"/>
                    <a:pt x="609" y="557"/>
                  </a:cubicBezTo>
                  <a:cubicBezTo>
                    <a:pt x="611" y="557"/>
                    <a:pt x="611" y="557"/>
                    <a:pt x="611" y="557"/>
                  </a:cubicBezTo>
                  <a:cubicBezTo>
                    <a:pt x="611" y="558"/>
                    <a:pt x="611" y="558"/>
                    <a:pt x="611" y="558"/>
                  </a:cubicBezTo>
                  <a:cubicBezTo>
                    <a:pt x="610" y="559"/>
                    <a:pt x="610" y="559"/>
                    <a:pt x="610" y="559"/>
                  </a:cubicBezTo>
                  <a:cubicBezTo>
                    <a:pt x="609" y="559"/>
                    <a:pt x="609" y="559"/>
                    <a:pt x="609" y="559"/>
                  </a:cubicBezTo>
                  <a:cubicBezTo>
                    <a:pt x="610" y="560"/>
                    <a:pt x="610" y="560"/>
                    <a:pt x="610" y="560"/>
                  </a:cubicBezTo>
                  <a:cubicBezTo>
                    <a:pt x="612" y="559"/>
                    <a:pt x="612" y="559"/>
                    <a:pt x="612" y="559"/>
                  </a:cubicBezTo>
                  <a:cubicBezTo>
                    <a:pt x="613" y="559"/>
                    <a:pt x="613" y="559"/>
                    <a:pt x="613" y="559"/>
                  </a:cubicBezTo>
                  <a:cubicBezTo>
                    <a:pt x="610" y="561"/>
                    <a:pt x="610" y="561"/>
                    <a:pt x="610" y="561"/>
                  </a:cubicBezTo>
                  <a:cubicBezTo>
                    <a:pt x="609" y="563"/>
                    <a:pt x="609" y="563"/>
                    <a:pt x="609" y="563"/>
                  </a:cubicBezTo>
                  <a:cubicBezTo>
                    <a:pt x="610" y="563"/>
                    <a:pt x="610" y="563"/>
                    <a:pt x="610" y="563"/>
                  </a:cubicBezTo>
                  <a:cubicBezTo>
                    <a:pt x="611" y="562"/>
                    <a:pt x="611" y="562"/>
                    <a:pt x="611" y="562"/>
                  </a:cubicBezTo>
                  <a:cubicBezTo>
                    <a:pt x="615" y="559"/>
                    <a:pt x="615" y="559"/>
                    <a:pt x="615" y="559"/>
                  </a:cubicBezTo>
                  <a:cubicBezTo>
                    <a:pt x="615" y="559"/>
                    <a:pt x="615" y="559"/>
                    <a:pt x="615" y="559"/>
                  </a:cubicBezTo>
                  <a:cubicBezTo>
                    <a:pt x="615" y="560"/>
                    <a:pt x="615" y="560"/>
                    <a:pt x="615" y="560"/>
                  </a:cubicBezTo>
                  <a:cubicBezTo>
                    <a:pt x="614" y="561"/>
                    <a:pt x="614" y="561"/>
                    <a:pt x="614" y="561"/>
                  </a:cubicBezTo>
                  <a:cubicBezTo>
                    <a:pt x="617" y="559"/>
                    <a:pt x="617" y="559"/>
                    <a:pt x="617" y="559"/>
                  </a:cubicBezTo>
                  <a:cubicBezTo>
                    <a:pt x="616" y="560"/>
                    <a:pt x="616" y="560"/>
                    <a:pt x="616" y="560"/>
                  </a:cubicBezTo>
                  <a:cubicBezTo>
                    <a:pt x="616" y="563"/>
                    <a:pt x="616" y="563"/>
                    <a:pt x="616" y="563"/>
                  </a:cubicBezTo>
                  <a:cubicBezTo>
                    <a:pt x="615" y="563"/>
                    <a:pt x="615" y="563"/>
                    <a:pt x="615" y="563"/>
                  </a:cubicBezTo>
                  <a:cubicBezTo>
                    <a:pt x="616" y="564"/>
                    <a:pt x="616" y="564"/>
                    <a:pt x="616" y="564"/>
                  </a:cubicBezTo>
                  <a:cubicBezTo>
                    <a:pt x="618" y="564"/>
                    <a:pt x="618" y="564"/>
                    <a:pt x="618" y="564"/>
                  </a:cubicBezTo>
                  <a:cubicBezTo>
                    <a:pt x="620" y="565"/>
                    <a:pt x="620" y="565"/>
                    <a:pt x="620" y="565"/>
                  </a:cubicBezTo>
                  <a:cubicBezTo>
                    <a:pt x="621" y="563"/>
                    <a:pt x="621" y="563"/>
                    <a:pt x="621" y="563"/>
                  </a:cubicBezTo>
                  <a:cubicBezTo>
                    <a:pt x="623" y="563"/>
                    <a:pt x="623" y="563"/>
                    <a:pt x="623" y="563"/>
                  </a:cubicBezTo>
                  <a:cubicBezTo>
                    <a:pt x="625" y="563"/>
                    <a:pt x="625" y="563"/>
                    <a:pt x="625" y="563"/>
                  </a:cubicBezTo>
                  <a:cubicBezTo>
                    <a:pt x="624" y="565"/>
                    <a:pt x="624" y="565"/>
                    <a:pt x="624" y="565"/>
                  </a:cubicBezTo>
                  <a:cubicBezTo>
                    <a:pt x="623" y="565"/>
                    <a:pt x="623" y="565"/>
                    <a:pt x="623" y="565"/>
                  </a:cubicBezTo>
                  <a:cubicBezTo>
                    <a:pt x="622" y="566"/>
                    <a:pt x="622" y="566"/>
                    <a:pt x="622" y="566"/>
                  </a:cubicBezTo>
                  <a:cubicBezTo>
                    <a:pt x="626" y="567"/>
                    <a:pt x="626" y="567"/>
                    <a:pt x="626" y="567"/>
                  </a:cubicBezTo>
                  <a:cubicBezTo>
                    <a:pt x="628" y="568"/>
                    <a:pt x="628" y="568"/>
                    <a:pt x="628" y="568"/>
                  </a:cubicBezTo>
                  <a:cubicBezTo>
                    <a:pt x="625" y="569"/>
                    <a:pt x="625" y="569"/>
                    <a:pt x="625" y="569"/>
                  </a:cubicBezTo>
                  <a:cubicBezTo>
                    <a:pt x="625" y="569"/>
                    <a:pt x="625" y="569"/>
                    <a:pt x="625" y="569"/>
                  </a:cubicBezTo>
                  <a:cubicBezTo>
                    <a:pt x="622" y="570"/>
                    <a:pt x="622" y="570"/>
                    <a:pt x="622" y="570"/>
                  </a:cubicBezTo>
                  <a:cubicBezTo>
                    <a:pt x="621" y="569"/>
                    <a:pt x="621" y="569"/>
                    <a:pt x="621" y="569"/>
                  </a:cubicBezTo>
                  <a:cubicBezTo>
                    <a:pt x="618" y="570"/>
                    <a:pt x="618" y="570"/>
                    <a:pt x="618" y="570"/>
                  </a:cubicBezTo>
                  <a:cubicBezTo>
                    <a:pt x="617" y="572"/>
                    <a:pt x="617" y="572"/>
                    <a:pt x="617" y="572"/>
                  </a:cubicBezTo>
                  <a:cubicBezTo>
                    <a:pt x="613" y="572"/>
                    <a:pt x="613" y="572"/>
                    <a:pt x="613" y="572"/>
                  </a:cubicBezTo>
                  <a:cubicBezTo>
                    <a:pt x="609" y="573"/>
                    <a:pt x="609" y="573"/>
                    <a:pt x="609" y="573"/>
                  </a:cubicBezTo>
                  <a:cubicBezTo>
                    <a:pt x="609" y="574"/>
                    <a:pt x="609" y="574"/>
                    <a:pt x="609" y="574"/>
                  </a:cubicBezTo>
                  <a:cubicBezTo>
                    <a:pt x="612" y="573"/>
                    <a:pt x="612" y="573"/>
                    <a:pt x="612" y="573"/>
                  </a:cubicBezTo>
                  <a:cubicBezTo>
                    <a:pt x="615" y="572"/>
                    <a:pt x="615" y="572"/>
                    <a:pt x="615" y="572"/>
                  </a:cubicBezTo>
                  <a:cubicBezTo>
                    <a:pt x="616" y="573"/>
                    <a:pt x="616" y="573"/>
                    <a:pt x="616" y="573"/>
                  </a:cubicBezTo>
                  <a:cubicBezTo>
                    <a:pt x="617" y="573"/>
                    <a:pt x="617" y="573"/>
                    <a:pt x="617" y="573"/>
                  </a:cubicBezTo>
                  <a:cubicBezTo>
                    <a:pt x="613" y="574"/>
                    <a:pt x="613" y="574"/>
                    <a:pt x="613" y="574"/>
                  </a:cubicBezTo>
                  <a:cubicBezTo>
                    <a:pt x="610" y="575"/>
                    <a:pt x="610" y="575"/>
                    <a:pt x="610" y="575"/>
                  </a:cubicBezTo>
                  <a:cubicBezTo>
                    <a:pt x="607" y="576"/>
                    <a:pt x="607" y="576"/>
                    <a:pt x="607" y="576"/>
                  </a:cubicBezTo>
                  <a:cubicBezTo>
                    <a:pt x="606" y="577"/>
                    <a:pt x="606" y="577"/>
                    <a:pt x="606" y="577"/>
                  </a:cubicBezTo>
                  <a:cubicBezTo>
                    <a:pt x="604" y="577"/>
                    <a:pt x="604" y="577"/>
                    <a:pt x="604" y="577"/>
                  </a:cubicBezTo>
                  <a:cubicBezTo>
                    <a:pt x="604" y="579"/>
                    <a:pt x="604" y="579"/>
                    <a:pt x="604" y="579"/>
                  </a:cubicBezTo>
                  <a:cubicBezTo>
                    <a:pt x="603" y="580"/>
                    <a:pt x="603" y="580"/>
                    <a:pt x="603" y="580"/>
                  </a:cubicBezTo>
                  <a:cubicBezTo>
                    <a:pt x="600" y="578"/>
                    <a:pt x="600" y="578"/>
                    <a:pt x="600" y="578"/>
                  </a:cubicBezTo>
                  <a:cubicBezTo>
                    <a:pt x="598" y="574"/>
                    <a:pt x="598" y="574"/>
                    <a:pt x="598" y="574"/>
                  </a:cubicBezTo>
                  <a:cubicBezTo>
                    <a:pt x="598" y="576"/>
                    <a:pt x="598" y="576"/>
                    <a:pt x="598" y="576"/>
                  </a:cubicBezTo>
                  <a:cubicBezTo>
                    <a:pt x="598" y="577"/>
                    <a:pt x="598" y="577"/>
                    <a:pt x="598" y="577"/>
                  </a:cubicBezTo>
                  <a:cubicBezTo>
                    <a:pt x="599" y="577"/>
                    <a:pt x="599" y="577"/>
                    <a:pt x="599" y="577"/>
                  </a:cubicBezTo>
                  <a:cubicBezTo>
                    <a:pt x="599" y="578"/>
                    <a:pt x="599" y="578"/>
                    <a:pt x="599" y="578"/>
                  </a:cubicBezTo>
                  <a:cubicBezTo>
                    <a:pt x="603" y="581"/>
                    <a:pt x="603" y="581"/>
                    <a:pt x="603" y="581"/>
                  </a:cubicBezTo>
                  <a:cubicBezTo>
                    <a:pt x="602" y="582"/>
                    <a:pt x="602" y="582"/>
                    <a:pt x="602" y="582"/>
                  </a:cubicBezTo>
                  <a:cubicBezTo>
                    <a:pt x="601" y="582"/>
                    <a:pt x="601" y="582"/>
                    <a:pt x="601" y="582"/>
                  </a:cubicBezTo>
                  <a:cubicBezTo>
                    <a:pt x="600" y="583"/>
                    <a:pt x="600" y="583"/>
                    <a:pt x="600" y="583"/>
                  </a:cubicBezTo>
                  <a:cubicBezTo>
                    <a:pt x="601" y="584"/>
                    <a:pt x="601" y="584"/>
                    <a:pt x="601" y="584"/>
                  </a:cubicBezTo>
                  <a:cubicBezTo>
                    <a:pt x="602" y="584"/>
                    <a:pt x="602" y="584"/>
                    <a:pt x="602" y="584"/>
                  </a:cubicBezTo>
                  <a:cubicBezTo>
                    <a:pt x="602" y="584"/>
                    <a:pt x="602" y="584"/>
                    <a:pt x="602" y="584"/>
                  </a:cubicBezTo>
                  <a:cubicBezTo>
                    <a:pt x="604" y="584"/>
                    <a:pt x="604" y="584"/>
                    <a:pt x="604" y="584"/>
                  </a:cubicBezTo>
                  <a:cubicBezTo>
                    <a:pt x="605" y="581"/>
                    <a:pt x="605" y="581"/>
                    <a:pt x="605" y="581"/>
                  </a:cubicBezTo>
                  <a:cubicBezTo>
                    <a:pt x="608" y="581"/>
                    <a:pt x="608" y="581"/>
                    <a:pt x="608" y="581"/>
                  </a:cubicBezTo>
                  <a:cubicBezTo>
                    <a:pt x="609" y="579"/>
                    <a:pt x="609" y="579"/>
                    <a:pt x="609" y="579"/>
                  </a:cubicBezTo>
                  <a:cubicBezTo>
                    <a:pt x="611" y="579"/>
                    <a:pt x="611" y="579"/>
                    <a:pt x="611" y="579"/>
                  </a:cubicBezTo>
                  <a:cubicBezTo>
                    <a:pt x="611" y="577"/>
                    <a:pt x="611" y="577"/>
                    <a:pt x="611" y="577"/>
                  </a:cubicBezTo>
                  <a:cubicBezTo>
                    <a:pt x="613" y="575"/>
                    <a:pt x="613" y="575"/>
                    <a:pt x="613" y="575"/>
                  </a:cubicBezTo>
                  <a:cubicBezTo>
                    <a:pt x="615" y="575"/>
                    <a:pt x="615" y="575"/>
                    <a:pt x="615" y="575"/>
                  </a:cubicBezTo>
                  <a:cubicBezTo>
                    <a:pt x="618" y="574"/>
                    <a:pt x="618" y="574"/>
                    <a:pt x="618" y="574"/>
                  </a:cubicBezTo>
                  <a:cubicBezTo>
                    <a:pt x="620" y="574"/>
                    <a:pt x="620" y="574"/>
                    <a:pt x="620" y="574"/>
                  </a:cubicBezTo>
                  <a:cubicBezTo>
                    <a:pt x="622" y="574"/>
                    <a:pt x="622" y="574"/>
                    <a:pt x="622" y="574"/>
                  </a:cubicBezTo>
                  <a:cubicBezTo>
                    <a:pt x="621" y="574"/>
                    <a:pt x="621" y="574"/>
                    <a:pt x="621" y="574"/>
                  </a:cubicBezTo>
                  <a:cubicBezTo>
                    <a:pt x="619" y="574"/>
                    <a:pt x="619" y="574"/>
                    <a:pt x="619" y="574"/>
                  </a:cubicBezTo>
                  <a:cubicBezTo>
                    <a:pt x="619" y="573"/>
                    <a:pt x="619" y="573"/>
                    <a:pt x="619" y="573"/>
                  </a:cubicBezTo>
                  <a:cubicBezTo>
                    <a:pt x="620" y="573"/>
                    <a:pt x="620" y="573"/>
                    <a:pt x="620" y="573"/>
                  </a:cubicBezTo>
                  <a:cubicBezTo>
                    <a:pt x="624" y="572"/>
                    <a:pt x="624" y="572"/>
                    <a:pt x="624" y="572"/>
                  </a:cubicBezTo>
                  <a:cubicBezTo>
                    <a:pt x="627" y="573"/>
                    <a:pt x="627" y="573"/>
                    <a:pt x="627" y="573"/>
                  </a:cubicBezTo>
                  <a:cubicBezTo>
                    <a:pt x="628" y="576"/>
                    <a:pt x="628" y="576"/>
                    <a:pt x="628" y="576"/>
                  </a:cubicBezTo>
                  <a:cubicBezTo>
                    <a:pt x="628" y="577"/>
                    <a:pt x="628" y="577"/>
                    <a:pt x="628" y="577"/>
                  </a:cubicBezTo>
                  <a:cubicBezTo>
                    <a:pt x="626" y="579"/>
                    <a:pt x="626" y="579"/>
                    <a:pt x="626" y="579"/>
                  </a:cubicBezTo>
                  <a:cubicBezTo>
                    <a:pt x="625" y="579"/>
                    <a:pt x="625" y="579"/>
                    <a:pt x="625" y="579"/>
                  </a:cubicBezTo>
                  <a:cubicBezTo>
                    <a:pt x="624" y="580"/>
                    <a:pt x="624" y="580"/>
                    <a:pt x="624" y="580"/>
                  </a:cubicBezTo>
                  <a:cubicBezTo>
                    <a:pt x="626" y="581"/>
                    <a:pt x="626" y="581"/>
                    <a:pt x="626" y="581"/>
                  </a:cubicBezTo>
                  <a:cubicBezTo>
                    <a:pt x="626" y="582"/>
                    <a:pt x="626" y="582"/>
                    <a:pt x="626" y="582"/>
                  </a:cubicBezTo>
                  <a:cubicBezTo>
                    <a:pt x="627" y="581"/>
                    <a:pt x="627" y="581"/>
                    <a:pt x="627" y="581"/>
                  </a:cubicBezTo>
                  <a:cubicBezTo>
                    <a:pt x="628" y="580"/>
                    <a:pt x="628" y="580"/>
                    <a:pt x="628" y="580"/>
                  </a:cubicBezTo>
                  <a:cubicBezTo>
                    <a:pt x="630" y="578"/>
                    <a:pt x="630" y="578"/>
                    <a:pt x="630" y="578"/>
                  </a:cubicBezTo>
                  <a:cubicBezTo>
                    <a:pt x="632" y="578"/>
                    <a:pt x="632" y="578"/>
                    <a:pt x="632" y="578"/>
                  </a:cubicBezTo>
                  <a:cubicBezTo>
                    <a:pt x="633" y="579"/>
                    <a:pt x="633" y="579"/>
                    <a:pt x="633" y="579"/>
                  </a:cubicBezTo>
                  <a:cubicBezTo>
                    <a:pt x="632" y="579"/>
                    <a:pt x="632" y="579"/>
                    <a:pt x="632" y="579"/>
                  </a:cubicBezTo>
                  <a:cubicBezTo>
                    <a:pt x="632" y="580"/>
                    <a:pt x="632" y="580"/>
                    <a:pt x="632" y="580"/>
                  </a:cubicBezTo>
                  <a:cubicBezTo>
                    <a:pt x="634" y="581"/>
                    <a:pt x="634" y="581"/>
                    <a:pt x="634" y="581"/>
                  </a:cubicBezTo>
                  <a:cubicBezTo>
                    <a:pt x="636" y="582"/>
                    <a:pt x="636" y="582"/>
                    <a:pt x="636" y="582"/>
                  </a:cubicBezTo>
                  <a:cubicBezTo>
                    <a:pt x="637" y="583"/>
                    <a:pt x="637" y="583"/>
                    <a:pt x="637" y="583"/>
                  </a:cubicBezTo>
                  <a:cubicBezTo>
                    <a:pt x="635" y="582"/>
                    <a:pt x="635" y="582"/>
                    <a:pt x="635" y="582"/>
                  </a:cubicBezTo>
                  <a:cubicBezTo>
                    <a:pt x="634" y="582"/>
                    <a:pt x="634" y="582"/>
                    <a:pt x="634" y="582"/>
                  </a:cubicBezTo>
                  <a:cubicBezTo>
                    <a:pt x="635" y="584"/>
                    <a:pt x="635" y="584"/>
                    <a:pt x="635" y="584"/>
                  </a:cubicBezTo>
                  <a:cubicBezTo>
                    <a:pt x="637" y="585"/>
                    <a:pt x="637" y="585"/>
                    <a:pt x="637" y="585"/>
                  </a:cubicBezTo>
                  <a:cubicBezTo>
                    <a:pt x="638" y="586"/>
                    <a:pt x="638" y="586"/>
                    <a:pt x="638" y="586"/>
                  </a:cubicBezTo>
                  <a:cubicBezTo>
                    <a:pt x="636" y="587"/>
                    <a:pt x="636" y="587"/>
                    <a:pt x="636" y="587"/>
                  </a:cubicBezTo>
                  <a:cubicBezTo>
                    <a:pt x="635" y="587"/>
                    <a:pt x="635" y="587"/>
                    <a:pt x="635" y="587"/>
                  </a:cubicBezTo>
                  <a:cubicBezTo>
                    <a:pt x="633" y="588"/>
                    <a:pt x="633" y="588"/>
                    <a:pt x="633" y="588"/>
                  </a:cubicBezTo>
                  <a:cubicBezTo>
                    <a:pt x="636" y="589"/>
                    <a:pt x="636" y="589"/>
                    <a:pt x="636" y="589"/>
                  </a:cubicBezTo>
                  <a:cubicBezTo>
                    <a:pt x="635" y="590"/>
                    <a:pt x="635" y="590"/>
                    <a:pt x="635" y="590"/>
                  </a:cubicBezTo>
                  <a:cubicBezTo>
                    <a:pt x="634" y="591"/>
                    <a:pt x="634" y="591"/>
                    <a:pt x="634" y="591"/>
                  </a:cubicBezTo>
                  <a:cubicBezTo>
                    <a:pt x="634" y="592"/>
                    <a:pt x="634" y="592"/>
                    <a:pt x="634" y="592"/>
                  </a:cubicBezTo>
                  <a:cubicBezTo>
                    <a:pt x="632" y="593"/>
                    <a:pt x="632" y="593"/>
                    <a:pt x="632" y="593"/>
                  </a:cubicBezTo>
                  <a:cubicBezTo>
                    <a:pt x="630" y="592"/>
                    <a:pt x="630" y="592"/>
                    <a:pt x="630" y="592"/>
                  </a:cubicBezTo>
                  <a:cubicBezTo>
                    <a:pt x="631" y="593"/>
                    <a:pt x="631" y="593"/>
                    <a:pt x="631" y="593"/>
                  </a:cubicBezTo>
                  <a:cubicBezTo>
                    <a:pt x="633" y="594"/>
                    <a:pt x="633" y="594"/>
                    <a:pt x="633" y="594"/>
                  </a:cubicBezTo>
                  <a:cubicBezTo>
                    <a:pt x="635" y="594"/>
                    <a:pt x="635" y="594"/>
                    <a:pt x="635" y="594"/>
                  </a:cubicBezTo>
                  <a:cubicBezTo>
                    <a:pt x="636" y="595"/>
                    <a:pt x="636" y="595"/>
                    <a:pt x="636" y="595"/>
                  </a:cubicBezTo>
                  <a:cubicBezTo>
                    <a:pt x="635" y="596"/>
                    <a:pt x="635" y="596"/>
                    <a:pt x="635" y="596"/>
                  </a:cubicBezTo>
                  <a:cubicBezTo>
                    <a:pt x="633" y="595"/>
                    <a:pt x="633" y="595"/>
                    <a:pt x="633" y="595"/>
                  </a:cubicBezTo>
                  <a:cubicBezTo>
                    <a:pt x="632" y="596"/>
                    <a:pt x="632" y="596"/>
                    <a:pt x="632" y="596"/>
                  </a:cubicBezTo>
                  <a:cubicBezTo>
                    <a:pt x="634" y="597"/>
                    <a:pt x="634" y="597"/>
                    <a:pt x="634" y="597"/>
                  </a:cubicBezTo>
                  <a:cubicBezTo>
                    <a:pt x="635" y="596"/>
                    <a:pt x="635" y="596"/>
                    <a:pt x="635" y="596"/>
                  </a:cubicBezTo>
                  <a:cubicBezTo>
                    <a:pt x="636" y="597"/>
                    <a:pt x="636" y="597"/>
                    <a:pt x="636" y="597"/>
                  </a:cubicBezTo>
                  <a:cubicBezTo>
                    <a:pt x="635" y="598"/>
                    <a:pt x="635" y="598"/>
                    <a:pt x="635" y="598"/>
                  </a:cubicBezTo>
                  <a:cubicBezTo>
                    <a:pt x="635" y="600"/>
                    <a:pt x="635" y="600"/>
                    <a:pt x="635" y="600"/>
                  </a:cubicBezTo>
                  <a:cubicBezTo>
                    <a:pt x="634" y="600"/>
                    <a:pt x="634" y="600"/>
                    <a:pt x="634" y="600"/>
                  </a:cubicBezTo>
                  <a:cubicBezTo>
                    <a:pt x="633" y="601"/>
                    <a:pt x="633" y="601"/>
                    <a:pt x="633" y="601"/>
                  </a:cubicBezTo>
                  <a:cubicBezTo>
                    <a:pt x="631" y="603"/>
                    <a:pt x="631" y="603"/>
                    <a:pt x="631" y="603"/>
                  </a:cubicBezTo>
                  <a:cubicBezTo>
                    <a:pt x="629" y="603"/>
                    <a:pt x="629" y="603"/>
                    <a:pt x="629" y="603"/>
                  </a:cubicBezTo>
                  <a:cubicBezTo>
                    <a:pt x="627" y="605"/>
                    <a:pt x="627" y="605"/>
                    <a:pt x="627" y="605"/>
                  </a:cubicBezTo>
                  <a:cubicBezTo>
                    <a:pt x="626" y="605"/>
                    <a:pt x="626" y="605"/>
                    <a:pt x="626" y="605"/>
                  </a:cubicBezTo>
                  <a:cubicBezTo>
                    <a:pt x="625" y="606"/>
                    <a:pt x="625" y="606"/>
                    <a:pt x="625" y="606"/>
                  </a:cubicBezTo>
                  <a:cubicBezTo>
                    <a:pt x="624" y="606"/>
                    <a:pt x="624" y="606"/>
                    <a:pt x="624" y="606"/>
                  </a:cubicBezTo>
                  <a:cubicBezTo>
                    <a:pt x="624" y="607"/>
                    <a:pt x="624" y="607"/>
                    <a:pt x="624" y="607"/>
                  </a:cubicBezTo>
                  <a:cubicBezTo>
                    <a:pt x="622" y="607"/>
                    <a:pt x="622" y="607"/>
                    <a:pt x="622" y="607"/>
                  </a:cubicBezTo>
                  <a:cubicBezTo>
                    <a:pt x="621" y="606"/>
                    <a:pt x="621" y="606"/>
                    <a:pt x="621" y="606"/>
                  </a:cubicBezTo>
                  <a:cubicBezTo>
                    <a:pt x="620" y="607"/>
                    <a:pt x="620" y="607"/>
                    <a:pt x="620" y="607"/>
                  </a:cubicBezTo>
                  <a:cubicBezTo>
                    <a:pt x="618" y="607"/>
                    <a:pt x="618" y="607"/>
                    <a:pt x="618" y="607"/>
                  </a:cubicBezTo>
                  <a:cubicBezTo>
                    <a:pt x="618" y="606"/>
                    <a:pt x="618" y="606"/>
                    <a:pt x="618" y="606"/>
                  </a:cubicBezTo>
                  <a:cubicBezTo>
                    <a:pt x="616" y="608"/>
                    <a:pt x="616" y="608"/>
                    <a:pt x="616" y="608"/>
                  </a:cubicBezTo>
                  <a:cubicBezTo>
                    <a:pt x="614" y="607"/>
                    <a:pt x="614" y="607"/>
                    <a:pt x="614" y="607"/>
                  </a:cubicBezTo>
                  <a:cubicBezTo>
                    <a:pt x="613" y="606"/>
                    <a:pt x="613" y="606"/>
                    <a:pt x="613" y="606"/>
                  </a:cubicBezTo>
                  <a:cubicBezTo>
                    <a:pt x="613" y="607"/>
                    <a:pt x="613" y="607"/>
                    <a:pt x="613" y="607"/>
                  </a:cubicBezTo>
                  <a:cubicBezTo>
                    <a:pt x="613" y="608"/>
                    <a:pt x="613" y="608"/>
                    <a:pt x="613" y="608"/>
                  </a:cubicBezTo>
                  <a:cubicBezTo>
                    <a:pt x="611" y="608"/>
                    <a:pt x="611" y="608"/>
                    <a:pt x="611" y="608"/>
                  </a:cubicBezTo>
                  <a:cubicBezTo>
                    <a:pt x="610" y="608"/>
                    <a:pt x="610" y="608"/>
                    <a:pt x="610" y="608"/>
                  </a:cubicBezTo>
                  <a:cubicBezTo>
                    <a:pt x="609" y="609"/>
                    <a:pt x="609" y="609"/>
                    <a:pt x="609" y="609"/>
                  </a:cubicBezTo>
                  <a:cubicBezTo>
                    <a:pt x="610" y="609"/>
                    <a:pt x="610" y="609"/>
                    <a:pt x="610" y="609"/>
                  </a:cubicBezTo>
                  <a:cubicBezTo>
                    <a:pt x="609" y="610"/>
                    <a:pt x="609" y="610"/>
                    <a:pt x="609" y="610"/>
                  </a:cubicBezTo>
                  <a:cubicBezTo>
                    <a:pt x="608" y="611"/>
                    <a:pt x="608" y="611"/>
                    <a:pt x="608" y="611"/>
                  </a:cubicBezTo>
                  <a:cubicBezTo>
                    <a:pt x="607" y="611"/>
                    <a:pt x="607" y="611"/>
                    <a:pt x="607" y="611"/>
                  </a:cubicBezTo>
                  <a:cubicBezTo>
                    <a:pt x="607" y="613"/>
                    <a:pt x="607" y="613"/>
                    <a:pt x="607" y="613"/>
                  </a:cubicBezTo>
                  <a:cubicBezTo>
                    <a:pt x="606" y="615"/>
                    <a:pt x="606" y="615"/>
                    <a:pt x="606" y="615"/>
                  </a:cubicBezTo>
                  <a:cubicBezTo>
                    <a:pt x="604" y="615"/>
                    <a:pt x="604" y="615"/>
                    <a:pt x="604" y="615"/>
                  </a:cubicBezTo>
                  <a:cubicBezTo>
                    <a:pt x="604" y="615"/>
                    <a:pt x="604" y="615"/>
                    <a:pt x="604" y="615"/>
                  </a:cubicBezTo>
                  <a:cubicBezTo>
                    <a:pt x="602" y="616"/>
                    <a:pt x="602" y="616"/>
                    <a:pt x="602" y="616"/>
                  </a:cubicBezTo>
                  <a:cubicBezTo>
                    <a:pt x="601" y="618"/>
                    <a:pt x="601" y="618"/>
                    <a:pt x="601" y="618"/>
                  </a:cubicBezTo>
                  <a:cubicBezTo>
                    <a:pt x="601" y="618"/>
                    <a:pt x="601" y="618"/>
                    <a:pt x="601" y="618"/>
                  </a:cubicBezTo>
                  <a:cubicBezTo>
                    <a:pt x="600" y="618"/>
                    <a:pt x="600" y="618"/>
                    <a:pt x="600" y="618"/>
                  </a:cubicBezTo>
                  <a:cubicBezTo>
                    <a:pt x="598" y="618"/>
                    <a:pt x="598" y="618"/>
                    <a:pt x="598" y="618"/>
                  </a:cubicBezTo>
                  <a:cubicBezTo>
                    <a:pt x="597" y="619"/>
                    <a:pt x="597" y="619"/>
                    <a:pt x="597" y="619"/>
                  </a:cubicBezTo>
                  <a:cubicBezTo>
                    <a:pt x="596" y="620"/>
                    <a:pt x="596" y="620"/>
                    <a:pt x="596" y="620"/>
                  </a:cubicBezTo>
                  <a:cubicBezTo>
                    <a:pt x="595" y="619"/>
                    <a:pt x="595" y="619"/>
                    <a:pt x="595" y="619"/>
                  </a:cubicBezTo>
                  <a:cubicBezTo>
                    <a:pt x="592" y="619"/>
                    <a:pt x="592" y="619"/>
                    <a:pt x="592" y="619"/>
                  </a:cubicBezTo>
                  <a:cubicBezTo>
                    <a:pt x="591" y="619"/>
                    <a:pt x="591" y="619"/>
                    <a:pt x="591" y="619"/>
                  </a:cubicBezTo>
                  <a:cubicBezTo>
                    <a:pt x="589" y="619"/>
                    <a:pt x="589" y="619"/>
                    <a:pt x="589" y="619"/>
                  </a:cubicBezTo>
                  <a:cubicBezTo>
                    <a:pt x="588" y="619"/>
                    <a:pt x="588" y="619"/>
                    <a:pt x="588" y="619"/>
                  </a:cubicBezTo>
                  <a:cubicBezTo>
                    <a:pt x="584" y="621"/>
                    <a:pt x="584" y="621"/>
                    <a:pt x="584" y="621"/>
                  </a:cubicBezTo>
                  <a:cubicBezTo>
                    <a:pt x="583" y="620"/>
                    <a:pt x="583" y="620"/>
                    <a:pt x="583" y="620"/>
                  </a:cubicBezTo>
                  <a:cubicBezTo>
                    <a:pt x="583" y="619"/>
                    <a:pt x="583" y="619"/>
                    <a:pt x="583" y="619"/>
                  </a:cubicBezTo>
                  <a:cubicBezTo>
                    <a:pt x="582" y="619"/>
                    <a:pt x="582" y="619"/>
                    <a:pt x="582" y="619"/>
                  </a:cubicBezTo>
                  <a:cubicBezTo>
                    <a:pt x="580" y="620"/>
                    <a:pt x="580" y="620"/>
                    <a:pt x="580" y="620"/>
                  </a:cubicBezTo>
                  <a:cubicBezTo>
                    <a:pt x="579" y="620"/>
                    <a:pt x="579" y="620"/>
                    <a:pt x="579" y="620"/>
                  </a:cubicBezTo>
                  <a:cubicBezTo>
                    <a:pt x="576" y="619"/>
                    <a:pt x="576" y="619"/>
                    <a:pt x="576" y="619"/>
                  </a:cubicBezTo>
                  <a:cubicBezTo>
                    <a:pt x="575" y="619"/>
                    <a:pt x="575" y="619"/>
                    <a:pt x="575" y="619"/>
                  </a:cubicBezTo>
                  <a:cubicBezTo>
                    <a:pt x="573" y="619"/>
                    <a:pt x="573" y="619"/>
                    <a:pt x="573" y="619"/>
                  </a:cubicBezTo>
                  <a:cubicBezTo>
                    <a:pt x="572" y="618"/>
                    <a:pt x="572" y="618"/>
                    <a:pt x="572" y="618"/>
                  </a:cubicBezTo>
                  <a:cubicBezTo>
                    <a:pt x="571" y="618"/>
                    <a:pt x="571" y="618"/>
                    <a:pt x="571" y="618"/>
                  </a:cubicBezTo>
                  <a:cubicBezTo>
                    <a:pt x="570" y="619"/>
                    <a:pt x="570" y="619"/>
                    <a:pt x="570" y="619"/>
                  </a:cubicBezTo>
                  <a:cubicBezTo>
                    <a:pt x="567" y="618"/>
                    <a:pt x="567" y="618"/>
                    <a:pt x="567" y="618"/>
                  </a:cubicBezTo>
                  <a:cubicBezTo>
                    <a:pt x="565" y="617"/>
                    <a:pt x="565" y="617"/>
                    <a:pt x="565" y="617"/>
                  </a:cubicBezTo>
                  <a:cubicBezTo>
                    <a:pt x="564" y="618"/>
                    <a:pt x="564" y="618"/>
                    <a:pt x="564" y="618"/>
                  </a:cubicBezTo>
                  <a:cubicBezTo>
                    <a:pt x="562" y="618"/>
                    <a:pt x="562" y="618"/>
                    <a:pt x="562" y="618"/>
                  </a:cubicBezTo>
                  <a:cubicBezTo>
                    <a:pt x="561" y="617"/>
                    <a:pt x="561" y="617"/>
                    <a:pt x="561" y="617"/>
                  </a:cubicBezTo>
                  <a:cubicBezTo>
                    <a:pt x="559" y="618"/>
                    <a:pt x="559" y="618"/>
                    <a:pt x="559" y="618"/>
                  </a:cubicBezTo>
                  <a:cubicBezTo>
                    <a:pt x="558" y="618"/>
                    <a:pt x="558" y="618"/>
                    <a:pt x="558" y="618"/>
                  </a:cubicBezTo>
                  <a:cubicBezTo>
                    <a:pt x="557" y="618"/>
                    <a:pt x="557" y="618"/>
                    <a:pt x="557" y="618"/>
                  </a:cubicBezTo>
                  <a:cubicBezTo>
                    <a:pt x="554" y="617"/>
                    <a:pt x="554" y="617"/>
                    <a:pt x="554" y="617"/>
                  </a:cubicBezTo>
                  <a:cubicBezTo>
                    <a:pt x="551" y="617"/>
                    <a:pt x="551" y="617"/>
                    <a:pt x="551" y="617"/>
                  </a:cubicBezTo>
                  <a:cubicBezTo>
                    <a:pt x="548" y="616"/>
                    <a:pt x="548" y="616"/>
                    <a:pt x="548" y="616"/>
                  </a:cubicBezTo>
                  <a:cubicBezTo>
                    <a:pt x="547" y="615"/>
                    <a:pt x="547" y="615"/>
                    <a:pt x="547" y="615"/>
                  </a:cubicBezTo>
                  <a:cubicBezTo>
                    <a:pt x="545" y="616"/>
                    <a:pt x="545" y="616"/>
                    <a:pt x="545" y="616"/>
                  </a:cubicBezTo>
                  <a:cubicBezTo>
                    <a:pt x="545" y="617"/>
                    <a:pt x="545" y="617"/>
                    <a:pt x="545" y="617"/>
                  </a:cubicBezTo>
                  <a:cubicBezTo>
                    <a:pt x="545" y="617"/>
                    <a:pt x="545" y="617"/>
                    <a:pt x="545" y="617"/>
                  </a:cubicBezTo>
                  <a:cubicBezTo>
                    <a:pt x="545" y="618"/>
                    <a:pt x="545" y="618"/>
                    <a:pt x="545" y="618"/>
                  </a:cubicBezTo>
                  <a:cubicBezTo>
                    <a:pt x="543" y="619"/>
                    <a:pt x="543" y="619"/>
                    <a:pt x="543" y="619"/>
                  </a:cubicBezTo>
                  <a:cubicBezTo>
                    <a:pt x="540" y="621"/>
                    <a:pt x="540" y="621"/>
                    <a:pt x="540" y="621"/>
                  </a:cubicBezTo>
                  <a:cubicBezTo>
                    <a:pt x="538" y="622"/>
                    <a:pt x="538" y="622"/>
                    <a:pt x="538" y="622"/>
                  </a:cubicBezTo>
                  <a:cubicBezTo>
                    <a:pt x="538" y="624"/>
                    <a:pt x="538" y="624"/>
                    <a:pt x="538" y="624"/>
                  </a:cubicBezTo>
                  <a:cubicBezTo>
                    <a:pt x="537" y="625"/>
                    <a:pt x="537" y="625"/>
                    <a:pt x="537" y="625"/>
                  </a:cubicBezTo>
                  <a:cubicBezTo>
                    <a:pt x="537" y="627"/>
                    <a:pt x="537" y="627"/>
                    <a:pt x="537" y="627"/>
                  </a:cubicBezTo>
                  <a:cubicBezTo>
                    <a:pt x="536" y="628"/>
                    <a:pt x="536" y="628"/>
                    <a:pt x="536" y="628"/>
                  </a:cubicBezTo>
                  <a:cubicBezTo>
                    <a:pt x="533" y="628"/>
                    <a:pt x="533" y="628"/>
                    <a:pt x="533" y="628"/>
                  </a:cubicBezTo>
                  <a:cubicBezTo>
                    <a:pt x="532" y="629"/>
                    <a:pt x="532" y="629"/>
                    <a:pt x="532" y="629"/>
                  </a:cubicBezTo>
                  <a:cubicBezTo>
                    <a:pt x="528" y="629"/>
                    <a:pt x="528" y="629"/>
                    <a:pt x="528" y="629"/>
                  </a:cubicBezTo>
                  <a:cubicBezTo>
                    <a:pt x="527" y="631"/>
                    <a:pt x="527" y="631"/>
                    <a:pt x="527" y="631"/>
                  </a:cubicBezTo>
                  <a:cubicBezTo>
                    <a:pt x="526" y="631"/>
                    <a:pt x="526" y="631"/>
                    <a:pt x="526" y="631"/>
                  </a:cubicBezTo>
                  <a:cubicBezTo>
                    <a:pt x="525" y="631"/>
                    <a:pt x="525" y="631"/>
                    <a:pt x="525" y="631"/>
                  </a:cubicBezTo>
                  <a:cubicBezTo>
                    <a:pt x="524" y="632"/>
                    <a:pt x="524" y="632"/>
                    <a:pt x="524" y="632"/>
                  </a:cubicBezTo>
                  <a:cubicBezTo>
                    <a:pt x="523" y="633"/>
                    <a:pt x="523" y="633"/>
                    <a:pt x="523" y="633"/>
                  </a:cubicBezTo>
                  <a:cubicBezTo>
                    <a:pt x="522" y="634"/>
                    <a:pt x="522" y="634"/>
                    <a:pt x="522" y="634"/>
                  </a:cubicBezTo>
                  <a:cubicBezTo>
                    <a:pt x="520" y="635"/>
                    <a:pt x="520" y="635"/>
                    <a:pt x="520" y="635"/>
                  </a:cubicBezTo>
                  <a:cubicBezTo>
                    <a:pt x="519" y="636"/>
                    <a:pt x="519" y="636"/>
                    <a:pt x="519" y="636"/>
                  </a:cubicBezTo>
                  <a:cubicBezTo>
                    <a:pt x="518" y="636"/>
                    <a:pt x="518" y="636"/>
                    <a:pt x="518" y="636"/>
                  </a:cubicBezTo>
                  <a:cubicBezTo>
                    <a:pt x="516" y="639"/>
                    <a:pt x="516" y="639"/>
                    <a:pt x="516" y="639"/>
                  </a:cubicBezTo>
                  <a:cubicBezTo>
                    <a:pt x="513" y="641"/>
                    <a:pt x="513" y="641"/>
                    <a:pt x="513" y="641"/>
                  </a:cubicBezTo>
                  <a:cubicBezTo>
                    <a:pt x="512" y="644"/>
                    <a:pt x="512" y="644"/>
                    <a:pt x="512" y="644"/>
                  </a:cubicBezTo>
                  <a:cubicBezTo>
                    <a:pt x="509" y="645"/>
                    <a:pt x="509" y="645"/>
                    <a:pt x="509" y="645"/>
                  </a:cubicBezTo>
                  <a:cubicBezTo>
                    <a:pt x="508" y="648"/>
                    <a:pt x="508" y="648"/>
                    <a:pt x="508" y="648"/>
                  </a:cubicBezTo>
                  <a:cubicBezTo>
                    <a:pt x="506" y="648"/>
                    <a:pt x="506" y="648"/>
                    <a:pt x="506" y="648"/>
                  </a:cubicBezTo>
                  <a:cubicBezTo>
                    <a:pt x="505" y="650"/>
                    <a:pt x="505" y="650"/>
                    <a:pt x="505" y="650"/>
                  </a:cubicBezTo>
                  <a:cubicBezTo>
                    <a:pt x="504" y="652"/>
                    <a:pt x="504" y="652"/>
                    <a:pt x="504" y="652"/>
                  </a:cubicBezTo>
                  <a:cubicBezTo>
                    <a:pt x="500" y="654"/>
                    <a:pt x="500" y="654"/>
                    <a:pt x="500" y="654"/>
                  </a:cubicBezTo>
                  <a:cubicBezTo>
                    <a:pt x="500" y="656"/>
                    <a:pt x="500" y="656"/>
                    <a:pt x="500" y="656"/>
                  </a:cubicBezTo>
                  <a:cubicBezTo>
                    <a:pt x="495" y="658"/>
                    <a:pt x="495" y="658"/>
                    <a:pt x="495" y="658"/>
                  </a:cubicBezTo>
                  <a:cubicBezTo>
                    <a:pt x="492" y="658"/>
                    <a:pt x="492" y="658"/>
                    <a:pt x="492" y="658"/>
                  </a:cubicBezTo>
                  <a:cubicBezTo>
                    <a:pt x="494" y="658"/>
                    <a:pt x="494" y="658"/>
                    <a:pt x="494" y="658"/>
                  </a:cubicBezTo>
                  <a:cubicBezTo>
                    <a:pt x="499" y="657"/>
                    <a:pt x="499" y="657"/>
                    <a:pt x="499" y="657"/>
                  </a:cubicBezTo>
                  <a:cubicBezTo>
                    <a:pt x="503" y="655"/>
                    <a:pt x="503" y="655"/>
                    <a:pt x="503" y="655"/>
                  </a:cubicBezTo>
                  <a:cubicBezTo>
                    <a:pt x="506" y="653"/>
                    <a:pt x="506" y="653"/>
                    <a:pt x="506" y="653"/>
                  </a:cubicBezTo>
                  <a:cubicBezTo>
                    <a:pt x="508" y="650"/>
                    <a:pt x="508" y="650"/>
                    <a:pt x="508" y="650"/>
                  </a:cubicBezTo>
                  <a:cubicBezTo>
                    <a:pt x="510" y="648"/>
                    <a:pt x="510" y="648"/>
                    <a:pt x="510" y="648"/>
                  </a:cubicBezTo>
                  <a:cubicBezTo>
                    <a:pt x="512" y="647"/>
                    <a:pt x="512" y="647"/>
                    <a:pt x="512" y="647"/>
                  </a:cubicBezTo>
                  <a:cubicBezTo>
                    <a:pt x="516" y="643"/>
                    <a:pt x="516" y="643"/>
                    <a:pt x="516" y="643"/>
                  </a:cubicBezTo>
                  <a:cubicBezTo>
                    <a:pt x="522" y="639"/>
                    <a:pt x="522" y="639"/>
                    <a:pt x="522" y="639"/>
                  </a:cubicBezTo>
                  <a:cubicBezTo>
                    <a:pt x="526" y="636"/>
                    <a:pt x="526" y="636"/>
                    <a:pt x="526" y="636"/>
                  </a:cubicBezTo>
                  <a:cubicBezTo>
                    <a:pt x="528" y="636"/>
                    <a:pt x="528" y="636"/>
                    <a:pt x="528" y="636"/>
                  </a:cubicBezTo>
                  <a:cubicBezTo>
                    <a:pt x="531" y="635"/>
                    <a:pt x="531" y="635"/>
                    <a:pt x="531" y="635"/>
                  </a:cubicBezTo>
                  <a:cubicBezTo>
                    <a:pt x="535" y="634"/>
                    <a:pt x="535" y="634"/>
                    <a:pt x="535" y="634"/>
                  </a:cubicBezTo>
                  <a:cubicBezTo>
                    <a:pt x="541" y="632"/>
                    <a:pt x="541" y="632"/>
                    <a:pt x="541" y="632"/>
                  </a:cubicBezTo>
                  <a:cubicBezTo>
                    <a:pt x="543" y="632"/>
                    <a:pt x="543" y="632"/>
                    <a:pt x="543" y="632"/>
                  </a:cubicBezTo>
                  <a:cubicBezTo>
                    <a:pt x="544" y="631"/>
                    <a:pt x="544" y="631"/>
                    <a:pt x="544" y="631"/>
                  </a:cubicBezTo>
                  <a:cubicBezTo>
                    <a:pt x="550" y="631"/>
                    <a:pt x="550" y="631"/>
                    <a:pt x="550" y="631"/>
                  </a:cubicBezTo>
                  <a:cubicBezTo>
                    <a:pt x="553" y="632"/>
                    <a:pt x="553" y="632"/>
                    <a:pt x="553" y="632"/>
                  </a:cubicBezTo>
                  <a:cubicBezTo>
                    <a:pt x="557" y="634"/>
                    <a:pt x="557" y="634"/>
                    <a:pt x="557" y="634"/>
                  </a:cubicBezTo>
                  <a:cubicBezTo>
                    <a:pt x="557" y="635"/>
                    <a:pt x="557" y="635"/>
                    <a:pt x="557" y="635"/>
                  </a:cubicBezTo>
                  <a:cubicBezTo>
                    <a:pt x="554" y="635"/>
                    <a:pt x="554" y="635"/>
                    <a:pt x="554" y="635"/>
                  </a:cubicBezTo>
                  <a:cubicBezTo>
                    <a:pt x="554" y="635"/>
                    <a:pt x="554" y="635"/>
                    <a:pt x="554" y="635"/>
                  </a:cubicBezTo>
                  <a:cubicBezTo>
                    <a:pt x="554" y="636"/>
                    <a:pt x="554" y="636"/>
                    <a:pt x="554" y="636"/>
                  </a:cubicBezTo>
                  <a:cubicBezTo>
                    <a:pt x="556" y="635"/>
                    <a:pt x="556" y="635"/>
                    <a:pt x="556" y="635"/>
                  </a:cubicBezTo>
                  <a:cubicBezTo>
                    <a:pt x="557" y="636"/>
                    <a:pt x="557" y="636"/>
                    <a:pt x="557" y="636"/>
                  </a:cubicBezTo>
                  <a:cubicBezTo>
                    <a:pt x="558" y="637"/>
                    <a:pt x="558" y="637"/>
                    <a:pt x="558" y="637"/>
                  </a:cubicBezTo>
                  <a:cubicBezTo>
                    <a:pt x="557" y="638"/>
                    <a:pt x="557" y="638"/>
                    <a:pt x="557" y="638"/>
                  </a:cubicBezTo>
                  <a:cubicBezTo>
                    <a:pt x="558" y="638"/>
                    <a:pt x="558" y="638"/>
                    <a:pt x="558" y="638"/>
                  </a:cubicBezTo>
                  <a:cubicBezTo>
                    <a:pt x="557" y="641"/>
                    <a:pt x="557" y="641"/>
                    <a:pt x="557" y="641"/>
                  </a:cubicBezTo>
                  <a:cubicBezTo>
                    <a:pt x="555" y="642"/>
                    <a:pt x="555" y="642"/>
                    <a:pt x="555" y="642"/>
                  </a:cubicBezTo>
                  <a:cubicBezTo>
                    <a:pt x="553" y="643"/>
                    <a:pt x="553" y="643"/>
                    <a:pt x="553" y="643"/>
                  </a:cubicBezTo>
                  <a:cubicBezTo>
                    <a:pt x="551" y="643"/>
                    <a:pt x="551" y="643"/>
                    <a:pt x="551" y="643"/>
                  </a:cubicBezTo>
                  <a:cubicBezTo>
                    <a:pt x="549" y="645"/>
                    <a:pt x="549" y="645"/>
                    <a:pt x="549" y="645"/>
                  </a:cubicBezTo>
                  <a:cubicBezTo>
                    <a:pt x="547" y="645"/>
                    <a:pt x="547" y="645"/>
                    <a:pt x="547" y="645"/>
                  </a:cubicBezTo>
                  <a:cubicBezTo>
                    <a:pt x="546" y="644"/>
                    <a:pt x="546" y="644"/>
                    <a:pt x="546" y="644"/>
                  </a:cubicBezTo>
                  <a:cubicBezTo>
                    <a:pt x="544" y="643"/>
                    <a:pt x="544" y="643"/>
                    <a:pt x="544" y="643"/>
                  </a:cubicBezTo>
                  <a:cubicBezTo>
                    <a:pt x="543" y="644"/>
                    <a:pt x="543" y="644"/>
                    <a:pt x="543" y="644"/>
                  </a:cubicBezTo>
                  <a:cubicBezTo>
                    <a:pt x="541" y="644"/>
                    <a:pt x="541" y="644"/>
                    <a:pt x="541" y="644"/>
                  </a:cubicBezTo>
                  <a:cubicBezTo>
                    <a:pt x="539" y="644"/>
                    <a:pt x="539" y="644"/>
                    <a:pt x="539" y="644"/>
                  </a:cubicBezTo>
                  <a:cubicBezTo>
                    <a:pt x="536" y="645"/>
                    <a:pt x="536" y="645"/>
                    <a:pt x="536" y="645"/>
                  </a:cubicBezTo>
                  <a:cubicBezTo>
                    <a:pt x="539" y="645"/>
                    <a:pt x="539" y="645"/>
                    <a:pt x="539" y="645"/>
                  </a:cubicBezTo>
                  <a:cubicBezTo>
                    <a:pt x="541" y="645"/>
                    <a:pt x="541" y="645"/>
                    <a:pt x="541" y="645"/>
                  </a:cubicBezTo>
                  <a:cubicBezTo>
                    <a:pt x="545" y="646"/>
                    <a:pt x="545" y="646"/>
                    <a:pt x="545" y="646"/>
                  </a:cubicBezTo>
                  <a:cubicBezTo>
                    <a:pt x="545" y="648"/>
                    <a:pt x="545" y="648"/>
                    <a:pt x="545" y="648"/>
                  </a:cubicBezTo>
                  <a:cubicBezTo>
                    <a:pt x="546" y="649"/>
                    <a:pt x="546" y="649"/>
                    <a:pt x="546" y="649"/>
                  </a:cubicBezTo>
                  <a:cubicBezTo>
                    <a:pt x="548" y="648"/>
                    <a:pt x="548" y="648"/>
                    <a:pt x="548" y="648"/>
                  </a:cubicBezTo>
                  <a:cubicBezTo>
                    <a:pt x="550" y="647"/>
                    <a:pt x="550" y="647"/>
                    <a:pt x="550" y="647"/>
                  </a:cubicBezTo>
                  <a:cubicBezTo>
                    <a:pt x="551" y="647"/>
                    <a:pt x="551" y="647"/>
                    <a:pt x="551" y="647"/>
                  </a:cubicBezTo>
                  <a:cubicBezTo>
                    <a:pt x="552" y="648"/>
                    <a:pt x="552" y="648"/>
                    <a:pt x="552" y="648"/>
                  </a:cubicBezTo>
                  <a:cubicBezTo>
                    <a:pt x="553" y="647"/>
                    <a:pt x="553" y="647"/>
                    <a:pt x="553" y="647"/>
                  </a:cubicBezTo>
                  <a:cubicBezTo>
                    <a:pt x="553" y="649"/>
                    <a:pt x="553" y="649"/>
                    <a:pt x="553" y="649"/>
                  </a:cubicBezTo>
                  <a:cubicBezTo>
                    <a:pt x="552" y="650"/>
                    <a:pt x="552" y="650"/>
                    <a:pt x="552" y="650"/>
                  </a:cubicBezTo>
                  <a:cubicBezTo>
                    <a:pt x="550" y="654"/>
                    <a:pt x="550" y="654"/>
                    <a:pt x="550" y="654"/>
                  </a:cubicBezTo>
                  <a:cubicBezTo>
                    <a:pt x="548" y="655"/>
                    <a:pt x="548" y="655"/>
                    <a:pt x="548" y="655"/>
                  </a:cubicBezTo>
                  <a:cubicBezTo>
                    <a:pt x="547" y="656"/>
                    <a:pt x="547" y="656"/>
                    <a:pt x="547" y="656"/>
                  </a:cubicBezTo>
                  <a:cubicBezTo>
                    <a:pt x="551" y="656"/>
                    <a:pt x="551" y="656"/>
                    <a:pt x="551" y="656"/>
                  </a:cubicBezTo>
                  <a:cubicBezTo>
                    <a:pt x="551" y="657"/>
                    <a:pt x="551" y="657"/>
                    <a:pt x="551" y="657"/>
                  </a:cubicBezTo>
                  <a:cubicBezTo>
                    <a:pt x="550" y="658"/>
                    <a:pt x="550" y="658"/>
                    <a:pt x="550" y="658"/>
                  </a:cubicBezTo>
                  <a:cubicBezTo>
                    <a:pt x="551" y="659"/>
                    <a:pt x="551" y="659"/>
                    <a:pt x="551" y="659"/>
                  </a:cubicBezTo>
                  <a:cubicBezTo>
                    <a:pt x="551" y="661"/>
                    <a:pt x="551" y="661"/>
                    <a:pt x="551" y="661"/>
                  </a:cubicBezTo>
                  <a:cubicBezTo>
                    <a:pt x="551" y="663"/>
                    <a:pt x="551" y="663"/>
                    <a:pt x="551" y="663"/>
                  </a:cubicBezTo>
                  <a:cubicBezTo>
                    <a:pt x="552" y="664"/>
                    <a:pt x="552" y="664"/>
                    <a:pt x="552" y="664"/>
                  </a:cubicBezTo>
                  <a:cubicBezTo>
                    <a:pt x="553" y="666"/>
                    <a:pt x="553" y="666"/>
                    <a:pt x="553" y="666"/>
                  </a:cubicBezTo>
                  <a:cubicBezTo>
                    <a:pt x="554" y="666"/>
                    <a:pt x="554" y="666"/>
                    <a:pt x="554" y="666"/>
                  </a:cubicBezTo>
                  <a:cubicBezTo>
                    <a:pt x="555" y="667"/>
                    <a:pt x="555" y="667"/>
                    <a:pt x="555" y="667"/>
                  </a:cubicBezTo>
                  <a:cubicBezTo>
                    <a:pt x="558" y="667"/>
                    <a:pt x="558" y="667"/>
                    <a:pt x="558" y="667"/>
                  </a:cubicBezTo>
                  <a:cubicBezTo>
                    <a:pt x="557" y="668"/>
                    <a:pt x="557" y="668"/>
                    <a:pt x="557" y="668"/>
                  </a:cubicBezTo>
                  <a:cubicBezTo>
                    <a:pt x="555" y="669"/>
                    <a:pt x="555" y="669"/>
                    <a:pt x="555" y="669"/>
                  </a:cubicBezTo>
                  <a:cubicBezTo>
                    <a:pt x="558" y="671"/>
                    <a:pt x="558" y="671"/>
                    <a:pt x="558" y="671"/>
                  </a:cubicBezTo>
                  <a:cubicBezTo>
                    <a:pt x="560" y="671"/>
                    <a:pt x="560" y="671"/>
                    <a:pt x="560" y="671"/>
                  </a:cubicBezTo>
                  <a:cubicBezTo>
                    <a:pt x="562" y="671"/>
                    <a:pt x="562" y="671"/>
                    <a:pt x="562" y="671"/>
                  </a:cubicBezTo>
                  <a:cubicBezTo>
                    <a:pt x="563" y="671"/>
                    <a:pt x="563" y="671"/>
                    <a:pt x="563" y="671"/>
                  </a:cubicBezTo>
                  <a:cubicBezTo>
                    <a:pt x="565" y="672"/>
                    <a:pt x="565" y="672"/>
                    <a:pt x="565" y="672"/>
                  </a:cubicBezTo>
                  <a:cubicBezTo>
                    <a:pt x="566" y="673"/>
                    <a:pt x="566" y="673"/>
                    <a:pt x="566" y="673"/>
                  </a:cubicBezTo>
                  <a:cubicBezTo>
                    <a:pt x="569" y="673"/>
                    <a:pt x="569" y="673"/>
                    <a:pt x="569" y="673"/>
                  </a:cubicBezTo>
                  <a:cubicBezTo>
                    <a:pt x="569" y="672"/>
                    <a:pt x="569" y="672"/>
                    <a:pt x="569" y="672"/>
                  </a:cubicBezTo>
                  <a:cubicBezTo>
                    <a:pt x="572" y="671"/>
                    <a:pt x="572" y="671"/>
                    <a:pt x="572" y="671"/>
                  </a:cubicBezTo>
                  <a:cubicBezTo>
                    <a:pt x="572" y="672"/>
                    <a:pt x="572" y="672"/>
                    <a:pt x="572" y="672"/>
                  </a:cubicBezTo>
                  <a:cubicBezTo>
                    <a:pt x="571" y="673"/>
                    <a:pt x="571" y="673"/>
                    <a:pt x="571" y="673"/>
                  </a:cubicBezTo>
                  <a:cubicBezTo>
                    <a:pt x="574" y="673"/>
                    <a:pt x="574" y="673"/>
                    <a:pt x="574" y="673"/>
                  </a:cubicBezTo>
                  <a:cubicBezTo>
                    <a:pt x="577" y="675"/>
                    <a:pt x="577" y="675"/>
                    <a:pt x="577" y="675"/>
                  </a:cubicBezTo>
                  <a:cubicBezTo>
                    <a:pt x="577" y="675"/>
                    <a:pt x="577" y="675"/>
                    <a:pt x="577" y="675"/>
                  </a:cubicBezTo>
                  <a:cubicBezTo>
                    <a:pt x="575" y="676"/>
                    <a:pt x="575" y="676"/>
                    <a:pt x="575" y="676"/>
                  </a:cubicBezTo>
                  <a:cubicBezTo>
                    <a:pt x="575" y="676"/>
                    <a:pt x="575" y="676"/>
                    <a:pt x="575" y="676"/>
                  </a:cubicBezTo>
                  <a:cubicBezTo>
                    <a:pt x="576" y="677"/>
                    <a:pt x="576" y="677"/>
                    <a:pt x="576" y="677"/>
                  </a:cubicBezTo>
                  <a:cubicBezTo>
                    <a:pt x="578" y="677"/>
                    <a:pt x="578" y="677"/>
                    <a:pt x="578" y="677"/>
                  </a:cubicBezTo>
                  <a:cubicBezTo>
                    <a:pt x="579" y="678"/>
                    <a:pt x="579" y="678"/>
                    <a:pt x="579" y="678"/>
                  </a:cubicBezTo>
                  <a:cubicBezTo>
                    <a:pt x="577" y="678"/>
                    <a:pt x="577" y="678"/>
                    <a:pt x="577" y="678"/>
                  </a:cubicBezTo>
                  <a:cubicBezTo>
                    <a:pt x="576" y="678"/>
                    <a:pt x="576" y="678"/>
                    <a:pt x="576" y="678"/>
                  </a:cubicBezTo>
                  <a:cubicBezTo>
                    <a:pt x="575" y="678"/>
                    <a:pt x="575" y="678"/>
                    <a:pt x="575" y="678"/>
                  </a:cubicBezTo>
                  <a:cubicBezTo>
                    <a:pt x="572" y="679"/>
                    <a:pt x="572" y="679"/>
                    <a:pt x="572" y="679"/>
                  </a:cubicBezTo>
                  <a:cubicBezTo>
                    <a:pt x="568" y="681"/>
                    <a:pt x="568" y="681"/>
                    <a:pt x="568" y="681"/>
                  </a:cubicBezTo>
                  <a:cubicBezTo>
                    <a:pt x="567" y="681"/>
                    <a:pt x="567" y="681"/>
                    <a:pt x="567" y="681"/>
                  </a:cubicBezTo>
                  <a:cubicBezTo>
                    <a:pt x="564" y="682"/>
                    <a:pt x="564" y="682"/>
                    <a:pt x="564" y="682"/>
                  </a:cubicBezTo>
                  <a:cubicBezTo>
                    <a:pt x="561" y="683"/>
                    <a:pt x="561" y="683"/>
                    <a:pt x="561" y="683"/>
                  </a:cubicBezTo>
                  <a:cubicBezTo>
                    <a:pt x="558" y="684"/>
                    <a:pt x="558" y="684"/>
                    <a:pt x="558" y="684"/>
                  </a:cubicBezTo>
                  <a:cubicBezTo>
                    <a:pt x="557" y="684"/>
                    <a:pt x="557" y="684"/>
                    <a:pt x="557" y="684"/>
                  </a:cubicBezTo>
                  <a:cubicBezTo>
                    <a:pt x="557" y="685"/>
                    <a:pt x="557" y="685"/>
                    <a:pt x="557" y="685"/>
                  </a:cubicBezTo>
                  <a:cubicBezTo>
                    <a:pt x="555" y="685"/>
                    <a:pt x="555" y="685"/>
                    <a:pt x="555" y="685"/>
                  </a:cubicBezTo>
                  <a:cubicBezTo>
                    <a:pt x="554" y="683"/>
                    <a:pt x="554" y="683"/>
                    <a:pt x="554" y="683"/>
                  </a:cubicBezTo>
                  <a:cubicBezTo>
                    <a:pt x="553" y="683"/>
                    <a:pt x="553" y="683"/>
                    <a:pt x="553" y="683"/>
                  </a:cubicBezTo>
                  <a:cubicBezTo>
                    <a:pt x="552" y="684"/>
                    <a:pt x="552" y="684"/>
                    <a:pt x="552" y="684"/>
                  </a:cubicBezTo>
                  <a:cubicBezTo>
                    <a:pt x="551" y="684"/>
                    <a:pt x="551" y="684"/>
                    <a:pt x="551" y="684"/>
                  </a:cubicBezTo>
                  <a:cubicBezTo>
                    <a:pt x="550" y="686"/>
                    <a:pt x="550" y="686"/>
                    <a:pt x="550" y="686"/>
                  </a:cubicBezTo>
                  <a:cubicBezTo>
                    <a:pt x="551" y="686"/>
                    <a:pt x="551" y="686"/>
                    <a:pt x="551" y="686"/>
                  </a:cubicBezTo>
                  <a:cubicBezTo>
                    <a:pt x="548" y="689"/>
                    <a:pt x="548" y="689"/>
                    <a:pt x="548" y="689"/>
                  </a:cubicBezTo>
                  <a:cubicBezTo>
                    <a:pt x="546" y="692"/>
                    <a:pt x="546" y="692"/>
                    <a:pt x="546" y="692"/>
                  </a:cubicBezTo>
                  <a:cubicBezTo>
                    <a:pt x="544" y="692"/>
                    <a:pt x="544" y="692"/>
                    <a:pt x="544" y="692"/>
                  </a:cubicBezTo>
                  <a:cubicBezTo>
                    <a:pt x="542" y="694"/>
                    <a:pt x="542" y="694"/>
                    <a:pt x="542" y="694"/>
                  </a:cubicBezTo>
                  <a:cubicBezTo>
                    <a:pt x="541" y="693"/>
                    <a:pt x="541" y="693"/>
                    <a:pt x="541" y="693"/>
                  </a:cubicBezTo>
                  <a:cubicBezTo>
                    <a:pt x="540" y="694"/>
                    <a:pt x="540" y="694"/>
                    <a:pt x="540" y="694"/>
                  </a:cubicBezTo>
                  <a:cubicBezTo>
                    <a:pt x="540" y="695"/>
                    <a:pt x="540" y="695"/>
                    <a:pt x="540" y="695"/>
                  </a:cubicBezTo>
                  <a:cubicBezTo>
                    <a:pt x="539" y="696"/>
                    <a:pt x="539" y="696"/>
                    <a:pt x="539" y="696"/>
                  </a:cubicBezTo>
                  <a:cubicBezTo>
                    <a:pt x="538" y="695"/>
                    <a:pt x="538" y="695"/>
                    <a:pt x="538" y="695"/>
                  </a:cubicBezTo>
                  <a:cubicBezTo>
                    <a:pt x="538" y="696"/>
                    <a:pt x="538" y="696"/>
                    <a:pt x="538" y="696"/>
                  </a:cubicBezTo>
                  <a:cubicBezTo>
                    <a:pt x="536" y="695"/>
                    <a:pt x="536" y="695"/>
                    <a:pt x="536" y="695"/>
                  </a:cubicBezTo>
                  <a:cubicBezTo>
                    <a:pt x="536" y="693"/>
                    <a:pt x="536" y="693"/>
                    <a:pt x="536" y="693"/>
                  </a:cubicBezTo>
                  <a:cubicBezTo>
                    <a:pt x="535" y="692"/>
                    <a:pt x="535" y="692"/>
                    <a:pt x="535" y="692"/>
                  </a:cubicBezTo>
                  <a:cubicBezTo>
                    <a:pt x="534" y="693"/>
                    <a:pt x="534" y="693"/>
                    <a:pt x="534" y="693"/>
                  </a:cubicBezTo>
                  <a:cubicBezTo>
                    <a:pt x="534" y="691"/>
                    <a:pt x="534" y="691"/>
                    <a:pt x="534" y="691"/>
                  </a:cubicBezTo>
                  <a:cubicBezTo>
                    <a:pt x="533" y="690"/>
                    <a:pt x="533" y="690"/>
                    <a:pt x="533" y="690"/>
                  </a:cubicBezTo>
                  <a:cubicBezTo>
                    <a:pt x="533" y="688"/>
                    <a:pt x="533" y="688"/>
                    <a:pt x="533" y="688"/>
                  </a:cubicBezTo>
                  <a:cubicBezTo>
                    <a:pt x="535" y="685"/>
                    <a:pt x="535" y="685"/>
                    <a:pt x="535" y="685"/>
                  </a:cubicBezTo>
                  <a:cubicBezTo>
                    <a:pt x="537" y="683"/>
                    <a:pt x="537" y="683"/>
                    <a:pt x="537" y="683"/>
                  </a:cubicBezTo>
                  <a:cubicBezTo>
                    <a:pt x="537" y="682"/>
                    <a:pt x="537" y="682"/>
                    <a:pt x="537" y="682"/>
                  </a:cubicBezTo>
                  <a:cubicBezTo>
                    <a:pt x="541" y="680"/>
                    <a:pt x="541" y="680"/>
                    <a:pt x="541" y="680"/>
                  </a:cubicBezTo>
                  <a:cubicBezTo>
                    <a:pt x="544" y="679"/>
                    <a:pt x="544" y="679"/>
                    <a:pt x="544" y="679"/>
                  </a:cubicBezTo>
                  <a:cubicBezTo>
                    <a:pt x="547" y="677"/>
                    <a:pt x="547" y="677"/>
                    <a:pt x="547" y="677"/>
                  </a:cubicBezTo>
                  <a:cubicBezTo>
                    <a:pt x="550" y="676"/>
                    <a:pt x="550" y="676"/>
                    <a:pt x="550" y="676"/>
                  </a:cubicBezTo>
                  <a:cubicBezTo>
                    <a:pt x="551" y="677"/>
                    <a:pt x="551" y="677"/>
                    <a:pt x="551" y="677"/>
                  </a:cubicBezTo>
                  <a:cubicBezTo>
                    <a:pt x="551" y="678"/>
                    <a:pt x="551" y="678"/>
                    <a:pt x="551" y="678"/>
                  </a:cubicBezTo>
                  <a:cubicBezTo>
                    <a:pt x="552" y="679"/>
                    <a:pt x="552" y="679"/>
                    <a:pt x="552" y="679"/>
                  </a:cubicBezTo>
                  <a:cubicBezTo>
                    <a:pt x="552" y="678"/>
                    <a:pt x="552" y="678"/>
                    <a:pt x="552" y="678"/>
                  </a:cubicBezTo>
                  <a:cubicBezTo>
                    <a:pt x="553" y="677"/>
                    <a:pt x="553" y="677"/>
                    <a:pt x="553" y="677"/>
                  </a:cubicBezTo>
                  <a:cubicBezTo>
                    <a:pt x="554" y="677"/>
                    <a:pt x="554" y="677"/>
                    <a:pt x="554" y="677"/>
                  </a:cubicBezTo>
                  <a:cubicBezTo>
                    <a:pt x="557" y="677"/>
                    <a:pt x="557" y="677"/>
                    <a:pt x="557" y="677"/>
                  </a:cubicBezTo>
                  <a:cubicBezTo>
                    <a:pt x="559" y="676"/>
                    <a:pt x="559" y="676"/>
                    <a:pt x="559" y="676"/>
                  </a:cubicBezTo>
                  <a:cubicBezTo>
                    <a:pt x="556" y="676"/>
                    <a:pt x="556" y="676"/>
                    <a:pt x="556" y="676"/>
                  </a:cubicBezTo>
                  <a:cubicBezTo>
                    <a:pt x="552" y="676"/>
                    <a:pt x="552" y="676"/>
                    <a:pt x="552" y="676"/>
                  </a:cubicBezTo>
                  <a:cubicBezTo>
                    <a:pt x="551" y="675"/>
                    <a:pt x="551" y="675"/>
                    <a:pt x="551" y="675"/>
                  </a:cubicBezTo>
                  <a:cubicBezTo>
                    <a:pt x="549" y="675"/>
                    <a:pt x="549" y="675"/>
                    <a:pt x="549" y="675"/>
                  </a:cubicBezTo>
                  <a:cubicBezTo>
                    <a:pt x="548" y="676"/>
                    <a:pt x="548" y="676"/>
                    <a:pt x="548" y="676"/>
                  </a:cubicBezTo>
                  <a:cubicBezTo>
                    <a:pt x="546" y="676"/>
                    <a:pt x="546" y="676"/>
                    <a:pt x="546" y="676"/>
                  </a:cubicBezTo>
                  <a:cubicBezTo>
                    <a:pt x="548" y="673"/>
                    <a:pt x="548" y="673"/>
                    <a:pt x="548" y="673"/>
                  </a:cubicBezTo>
                  <a:cubicBezTo>
                    <a:pt x="550" y="673"/>
                    <a:pt x="550" y="673"/>
                    <a:pt x="550" y="673"/>
                  </a:cubicBezTo>
                  <a:cubicBezTo>
                    <a:pt x="551" y="671"/>
                    <a:pt x="551" y="671"/>
                    <a:pt x="551" y="671"/>
                  </a:cubicBezTo>
                  <a:cubicBezTo>
                    <a:pt x="552" y="670"/>
                    <a:pt x="552" y="670"/>
                    <a:pt x="552" y="670"/>
                  </a:cubicBezTo>
                  <a:cubicBezTo>
                    <a:pt x="550" y="671"/>
                    <a:pt x="550" y="671"/>
                    <a:pt x="550" y="671"/>
                  </a:cubicBezTo>
                  <a:cubicBezTo>
                    <a:pt x="550" y="670"/>
                    <a:pt x="550" y="670"/>
                    <a:pt x="550" y="670"/>
                  </a:cubicBezTo>
                  <a:cubicBezTo>
                    <a:pt x="548" y="672"/>
                    <a:pt x="548" y="672"/>
                    <a:pt x="548" y="672"/>
                  </a:cubicBezTo>
                  <a:cubicBezTo>
                    <a:pt x="547" y="673"/>
                    <a:pt x="547" y="673"/>
                    <a:pt x="547" y="673"/>
                  </a:cubicBezTo>
                  <a:cubicBezTo>
                    <a:pt x="545" y="675"/>
                    <a:pt x="545" y="675"/>
                    <a:pt x="545" y="675"/>
                  </a:cubicBezTo>
                  <a:cubicBezTo>
                    <a:pt x="543" y="675"/>
                    <a:pt x="543" y="675"/>
                    <a:pt x="543" y="675"/>
                  </a:cubicBezTo>
                  <a:cubicBezTo>
                    <a:pt x="542" y="676"/>
                    <a:pt x="542" y="676"/>
                    <a:pt x="542" y="676"/>
                  </a:cubicBezTo>
                  <a:cubicBezTo>
                    <a:pt x="538" y="677"/>
                    <a:pt x="538" y="677"/>
                    <a:pt x="538" y="677"/>
                  </a:cubicBezTo>
                  <a:cubicBezTo>
                    <a:pt x="538" y="677"/>
                    <a:pt x="538" y="677"/>
                    <a:pt x="538" y="677"/>
                  </a:cubicBezTo>
                  <a:cubicBezTo>
                    <a:pt x="538" y="676"/>
                    <a:pt x="538" y="676"/>
                    <a:pt x="538" y="676"/>
                  </a:cubicBezTo>
                  <a:cubicBezTo>
                    <a:pt x="537" y="676"/>
                    <a:pt x="537" y="676"/>
                    <a:pt x="537" y="676"/>
                  </a:cubicBezTo>
                  <a:cubicBezTo>
                    <a:pt x="538" y="674"/>
                    <a:pt x="538" y="674"/>
                    <a:pt x="538" y="674"/>
                  </a:cubicBezTo>
                  <a:cubicBezTo>
                    <a:pt x="537" y="675"/>
                    <a:pt x="537" y="675"/>
                    <a:pt x="537" y="675"/>
                  </a:cubicBezTo>
                  <a:cubicBezTo>
                    <a:pt x="536" y="677"/>
                    <a:pt x="536" y="677"/>
                    <a:pt x="536" y="677"/>
                  </a:cubicBezTo>
                  <a:cubicBezTo>
                    <a:pt x="534" y="678"/>
                    <a:pt x="534" y="678"/>
                    <a:pt x="534" y="678"/>
                  </a:cubicBezTo>
                  <a:cubicBezTo>
                    <a:pt x="533" y="677"/>
                    <a:pt x="533" y="677"/>
                    <a:pt x="533" y="677"/>
                  </a:cubicBezTo>
                  <a:cubicBezTo>
                    <a:pt x="532" y="678"/>
                    <a:pt x="532" y="678"/>
                    <a:pt x="532" y="678"/>
                  </a:cubicBezTo>
                  <a:cubicBezTo>
                    <a:pt x="531" y="678"/>
                    <a:pt x="531" y="678"/>
                    <a:pt x="531" y="678"/>
                  </a:cubicBezTo>
                  <a:cubicBezTo>
                    <a:pt x="530" y="677"/>
                    <a:pt x="530" y="677"/>
                    <a:pt x="530" y="677"/>
                  </a:cubicBezTo>
                  <a:cubicBezTo>
                    <a:pt x="528" y="677"/>
                    <a:pt x="528" y="677"/>
                    <a:pt x="528" y="677"/>
                  </a:cubicBezTo>
                  <a:cubicBezTo>
                    <a:pt x="526" y="676"/>
                    <a:pt x="526" y="676"/>
                    <a:pt x="526" y="676"/>
                  </a:cubicBezTo>
                  <a:cubicBezTo>
                    <a:pt x="526" y="676"/>
                    <a:pt x="526" y="676"/>
                    <a:pt x="526" y="676"/>
                  </a:cubicBezTo>
                  <a:cubicBezTo>
                    <a:pt x="525" y="676"/>
                    <a:pt x="525" y="676"/>
                    <a:pt x="525" y="676"/>
                  </a:cubicBezTo>
                  <a:cubicBezTo>
                    <a:pt x="526" y="675"/>
                    <a:pt x="526" y="675"/>
                    <a:pt x="526" y="675"/>
                  </a:cubicBezTo>
                  <a:cubicBezTo>
                    <a:pt x="526" y="674"/>
                    <a:pt x="526" y="674"/>
                    <a:pt x="526" y="674"/>
                  </a:cubicBezTo>
                  <a:cubicBezTo>
                    <a:pt x="526" y="673"/>
                    <a:pt x="526" y="673"/>
                    <a:pt x="526" y="673"/>
                  </a:cubicBezTo>
                  <a:cubicBezTo>
                    <a:pt x="526" y="672"/>
                    <a:pt x="526" y="672"/>
                    <a:pt x="526" y="672"/>
                  </a:cubicBezTo>
                  <a:cubicBezTo>
                    <a:pt x="525" y="671"/>
                    <a:pt x="525" y="671"/>
                    <a:pt x="525" y="671"/>
                  </a:cubicBezTo>
                  <a:cubicBezTo>
                    <a:pt x="524" y="670"/>
                    <a:pt x="524" y="670"/>
                    <a:pt x="524" y="670"/>
                  </a:cubicBezTo>
                  <a:cubicBezTo>
                    <a:pt x="524" y="670"/>
                    <a:pt x="524" y="670"/>
                    <a:pt x="524" y="670"/>
                  </a:cubicBezTo>
                  <a:cubicBezTo>
                    <a:pt x="524" y="668"/>
                    <a:pt x="524" y="668"/>
                    <a:pt x="524" y="668"/>
                  </a:cubicBezTo>
                  <a:cubicBezTo>
                    <a:pt x="526" y="657"/>
                    <a:pt x="526" y="657"/>
                    <a:pt x="526" y="657"/>
                  </a:cubicBezTo>
                  <a:cubicBezTo>
                    <a:pt x="526" y="654"/>
                    <a:pt x="526" y="654"/>
                    <a:pt x="526" y="654"/>
                  </a:cubicBezTo>
                  <a:cubicBezTo>
                    <a:pt x="523" y="651"/>
                    <a:pt x="523" y="651"/>
                    <a:pt x="523" y="651"/>
                  </a:cubicBezTo>
                  <a:cubicBezTo>
                    <a:pt x="522" y="652"/>
                    <a:pt x="522" y="652"/>
                    <a:pt x="522" y="652"/>
                  </a:cubicBezTo>
                  <a:cubicBezTo>
                    <a:pt x="519" y="651"/>
                    <a:pt x="519" y="651"/>
                    <a:pt x="519" y="651"/>
                  </a:cubicBezTo>
                  <a:cubicBezTo>
                    <a:pt x="518" y="652"/>
                    <a:pt x="518" y="652"/>
                    <a:pt x="518" y="652"/>
                  </a:cubicBezTo>
                  <a:cubicBezTo>
                    <a:pt x="516" y="650"/>
                    <a:pt x="516" y="650"/>
                    <a:pt x="516" y="650"/>
                  </a:cubicBezTo>
                  <a:cubicBezTo>
                    <a:pt x="515" y="650"/>
                    <a:pt x="515" y="650"/>
                    <a:pt x="515" y="650"/>
                  </a:cubicBezTo>
                  <a:cubicBezTo>
                    <a:pt x="515" y="650"/>
                    <a:pt x="515" y="650"/>
                    <a:pt x="515" y="650"/>
                  </a:cubicBezTo>
                  <a:cubicBezTo>
                    <a:pt x="513" y="651"/>
                    <a:pt x="513" y="651"/>
                    <a:pt x="513" y="651"/>
                  </a:cubicBezTo>
                  <a:cubicBezTo>
                    <a:pt x="513" y="653"/>
                    <a:pt x="513" y="653"/>
                    <a:pt x="513" y="653"/>
                  </a:cubicBezTo>
                  <a:cubicBezTo>
                    <a:pt x="509" y="656"/>
                    <a:pt x="509" y="656"/>
                    <a:pt x="509" y="656"/>
                  </a:cubicBezTo>
                  <a:cubicBezTo>
                    <a:pt x="508" y="658"/>
                    <a:pt x="508" y="658"/>
                    <a:pt x="508" y="658"/>
                  </a:cubicBezTo>
                  <a:cubicBezTo>
                    <a:pt x="508" y="660"/>
                    <a:pt x="508" y="660"/>
                    <a:pt x="508" y="660"/>
                  </a:cubicBezTo>
                  <a:cubicBezTo>
                    <a:pt x="506" y="661"/>
                    <a:pt x="506" y="661"/>
                    <a:pt x="506" y="661"/>
                  </a:cubicBezTo>
                  <a:cubicBezTo>
                    <a:pt x="505" y="663"/>
                    <a:pt x="505" y="663"/>
                    <a:pt x="505" y="663"/>
                  </a:cubicBezTo>
                  <a:cubicBezTo>
                    <a:pt x="505" y="665"/>
                    <a:pt x="505" y="665"/>
                    <a:pt x="505" y="665"/>
                  </a:cubicBezTo>
                  <a:cubicBezTo>
                    <a:pt x="502" y="668"/>
                    <a:pt x="502" y="668"/>
                    <a:pt x="502" y="668"/>
                  </a:cubicBezTo>
                  <a:cubicBezTo>
                    <a:pt x="501" y="668"/>
                    <a:pt x="501" y="668"/>
                    <a:pt x="501" y="668"/>
                  </a:cubicBezTo>
                  <a:cubicBezTo>
                    <a:pt x="499" y="671"/>
                    <a:pt x="499" y="671"/>
                    <a:pt x="499" y="671"/>
                  </a:cubicBezTo>
                  <a:cubicBezTo>
                    <a:pt x="498" y="672"/>
                    <a:pt x="498" y="672"/>
                    <a:pt x="498" y="672"/>
                  </a:cubicBezTo>
                  <a:cubicBezTo>
                    <a:pt x="497" y="673"/>
                    <a:pt x="497" y="673"/>
                    <a:pt x="497" y="673"/>
                  </a:cubicBezTo>
                  <a:cubicBezTo>
                    <a:pt x="495" y="673"/>
                    <a:pt x="495" y="673"/>
                    <a:pt x="495" y="673"/>
                  </a:cubicBezTo>
                  <a:cubicBezTo>
                    <a:pt x="494" y="673"/>
                    <a:pt x="494" y="673"/>
                    <a:pt x="494" y="673"/>
                  </a:cubicBezTo>
                  <a:cubicBezTo>
                    <a:pt x="494" y="673"/>
                    <a:pt x="494" y="673"/>
                    <a:pt x="494" y="673"/>
                  </a:cubicBezTo>
                  <a:cubicBezTo>
                    <a:pt x="493" y="673"/>
                    <a:pt x="493" y="673"/>
                    <a:pt x="493" y="673"/>
                  </a:cubicBezTo>
                  <a:cubicBezTo>
                    <a:pt x="491" y="675"/>
                    <a:pt x="491" y="675"/>
                    <a:pt x="491" y="675"/>
                  </a:cubicBezTo>
                  <a:cubicBezTo>
                    <a:pt x="465" y="675"/>
                    <a:pt x="465" y="675"/>
                    <a:pt x="465" y="675"/>
                  </a:cubicBezTo>
                  <a:cubicBezTo>
                    <a:pt x="462" y="675"/>
                    <a:pt x="462" y="675"/>
                    <a:pt x="462" y="675"/>
                  </a:cubicBezTo>
                  <a:cubicBezTo>
                    <a:pt x="461" y="677"/>
                    <a:pt x="461" y="677"/>
                    <a:pt x="461" y="677"/>
                  </a:cubicBezTo>
                  <a:cubicBezTo>
                    <a:pt x="458" y="678"/>
                    <a:pt x="458" y="678"/>
                    <a:pt x="458" y="678"/>
                  </a:cubicBezTo>
                  <a:cubicBezTo>
                    <a:pt x="457" y="679"/>
                    <a:pt x="457" y="679"/>
                    <a:pt x="457" y="679"/>
                  </a:cubicBezTo>
                  <a:cubicBezTo>
                    <a:pt x="453" y="683"/>
                    <a:pt x="453" y="683"/>
                    <a:pt x="453" y="683"/>
                  </a:cubicBezTo>
                  <a:cubicBezTo>
                    <a:pt x="450" y="683"/>
                    <a:pt x="450" y="683"/>
                    <a:pt x="450" y="683"/>
                  </a:cubicBezTo>
                  <a:cubicBezTo>
                    <a:pt x="449" y="685"/>
                    <a:pt x="449" y="685"/>
                    <a:pt x="449" y="685"/>
                  </a:cubicBezTo>
                  <a:cubicBezTo>
                    <a:pt x="441" y="690"/>
                    <a:pt x="441" y="690"/>
                    <a:pt x="441" y="690"/>
                  </a:cubicBezTo>
                  <a:cubicBezTo>
                    <a:pt x="425" y="695"/>
                    <a:pt x="425" y="695"/>
                    <a:pt x="425" y="695"/>
                  </a:cubicBezTo>
                  <a:cubicBezTo>
                    <a:pt x="424" y="699"/>
                    <a:pt x="424" y="699"/>
                    <a:pt x="424" y="699"/>
                  </a:cubicBezTo>
                  <a:cubicBezTo>
                    <a:pt x="420" y="700"/>
                    <a:pt x="420" y="700"/>
                    <a:pt x="420" y="700"/>
                  </a:cubicBezTo>
                  <a:cubicBezTo>
                    <a:pt x="390" y="709"/>
                    <a:pt x="390" y="709"/>
                    <a:pt x="390" y="709"/>
                  </a:cubicBezTo>
                  <a:cubicBezTo>
                    <a:pt x="389" y="706"/>
                    <a:pt x="389" y="706"/>
                    <a:pt x="389" y="706"/>
                  </a:cubicBezTo>
                  <a:cubicBezTo>
                    <a:pt x="390" y="704"/>
                    <a:pt x="390" y="704"/>
                    <a:pt x="390" y="704"/>
                  </a:cubicBezTo>
                  <a:cubicBezTo>
                    <a:pt x="394" y="702"/>
                    <a:pt x="394" y="702"/>
                    <a:pt x="394" y="702"/>
                  </a:cubicBezTo>
                  <a:cubicBezTo>
                    <a:pt x="395" y="700"/>
                    <a:pt x="395" y="700"/>
                    <a:pt x="395" y="700"/>
                  </a:cubicBezTo>
                  <a:cubicBezTo>
                    <a:pt x="396" y="698"/>
                    <a:pt x="396" y="698"/>
                    <a:pt x="396" y="698"/>
                  </a:cubicBezTo>
                  <a:cubicBezTo>
                    <a:pt x="397" y="696"/>
                    <a:pt x="397" y="696"/>
                    <a:pt x="397" y="696"/>
                  </a:cubicBezTo>
                  <a:cubicBezTo>
                    <a:pt x="398" y="684"/>
                    <a:pt x="398" y="684"/>
                    <a:pt x="398" y="684"/>
                  </a:cubicBezTo>
                  <a:cubicBezTo>
                    <a:pt x="392" y="658"/>
                    <a:pt x="392" y="658"/>
                    <a:pt x="392" y="658"/>
                  </a:cubicBezTo>
                  <a:cubicBezTo>
                    <a:pt x="387" y="653"/>
                    <a:pt x="387" y="653"/>
                    <a:pt x="387" y="653"/>
                  </a:cubicBezTo>
                  <a:cubicBezTo>
                    <a:pt x="384" y="650"/>
                    <a:pt x="384" y="650"/>
                    <a:pt x="384" y="650"/>
                  </a:cubicBezTo>
                  <a:cubicBezTo>
                    <a:pt x="349" y="634"/>
                    <a:pt x="349" y="634"/>
                    <a:pt x="349" y="634"/>
                  </a:cubicBezTo>
                  <a:cubicBezTo>
                    <a:pt x="348" y="633"/>
                    <a:pt x="348" y="633"/>
                    <a:pt x="348" y="633"/>
                  </a:cubicBezTo>
                  <a:cubicBezTo>
                    <a:pt x="346" y="633"/>
                    <a:pt x="346" y="633"/>
                    <a:pt x="346" y="633"/>
                  </a:cubicBezTo>
                  <a:cubicBezTo>
                    <a:pt x="345" y="632"/>
                    <a:pt x="345" y="632"/>
                    <a:pt x="345" y="632"/>
                  </a:cubicBezTo>
                  <a:cubicBezTo>
                    <a:pt x="341" y="631"/>
                    <a:pt x="341" y="631"/>
                    <a:pt x="341" y="631"/>
                  </a:cubicBezTo>
                  <a:cubicBezTo>
                    <a:pt x="340" y="630"/>
                    <a:pt x="340" y="630"/>
                    <a:pt x="340" y="630"/>
                  </a:cubicBezTo>
                  <a:cubicBezTo>
                    <a:pt x="339" y="629"/>
                    <a:pt x="339" y="629"/>
                    <a:pt x="339" y="629"/>
                  </a:cubicBezTo>
                  <a:cubicBezTo>
                    <a:pt x="338" y="630"/>
                    <a:pt x="338" y="630"/>
                    <a:pt x="338" y="630"/>
                  </a:cubicBezTo>
                  <a:cubicBezTo>
                    <a:pt x="335" y="630"/>
                    <a:pt x="335" y="630"/>
                    <a:pt x="335" y="630"/>
                  </a:cubicBezTo>
                  <a:cubicBezTo>
                    <a:pt x="333" y="630"/>
                    <a:pt x="333" y="630"/>
                    <a:pt x="333" y="630"/>
                  </a:cubicBezTo>
                  <a:cubicBezTo>
                    <a:pt x="332" y="628"/>
                    <a:pt x="332" y="628"/>
                    <a:pt x="332" y="628"/>
                  </a:cubicBezTo>
                  <a:cubicBezTo>
                    <a:pt x="331" y="628"/>
                    <a:pt x="331" y="628"/>
                    <a:pt x="331" y="628"/>
                  </a:cubicBezTo>
                  <a:cubicBezTo>
                    <a:pt x="328" y="627"/>
                    <a:pt x="328" y="627"/>
                    <a:pt x="328" y="627"/>
                  </a:cubicBezTo>
                  <a:cubicBezTo>
                    <a:pt x="327" y="625"/>
                    <a:pt x="327" y="625"/>
                    <a:pt x="327" y="625"/>
                  </a:cubicBezTo>
                  <a:cubicBezTo>
                    <a:pt x="326" y="625"/>
                    <a:pt x="326" y="625"/>
                    <a:pt x="326" y="625"/>
                  </a:cubicBezTo>
                  <a:cubicBezTo>
                    <a:pt x="323" y="623"/>
                    <a:pt x="323" y="623"/>
                    <a:pt x="323" y="623"/>
                  </a:cubicBezTo>
                  <a:cubicBezTo>
                    <a:pt x="322" y="623"/>
                    <a:pt x="322" y="623"/>
                    <a:pt x="322" y="623"/>
                  </a:cubicBezTo>
                  <a:cubicBezTo>
                    <a:pt x="320" y="623"/>
                    <a:pt x="320" y="623"/>
                    <a:pt x="320" y="623"/>
                  </a:cubicBezTo>
                  <a:cubicBezTo>
                    <a:pt x="319" y="623"/>
                    <a:pt x="319" y="623"/>
                    <a:pt x="319" y="623"/>
                  </a:cubicBezTo>
                  <a:cubicBezTo>
                    <a:pt x="318" y="624"/>
                    <a:pt x="318" y="624"/>
                    <a:pt x="318" y="624"/>
                  </a:cubicBezTo>
                  <a:cubicBezTo>
                    <a:pt x="317" y="622"/>
                    <a:pt x="317" y="622"/>
                    <a:pt x="317" y="622"/>
                  </a:cubicBezTo>
                  <a:cubicBezTo>
                    <a:pt x="315" y="622"/>
                    <a:pt x="315" y="622"/>
                    <a:pt x="315" y="622"/>
                  </a:cubicBezTo>
                  <a:cubicBezTo>
                    <a:pt x="315" y="621"/>
                    <a:pt x="315" y="621"/>
                    <a:pt x="315" y="621"/>
                  </a:cubicBezTo>
                  <a:cubicBezTo>
                    <a:pt x="313" y="621"/>
                    <a:pt x="313" y="621"/>
                    <a:pt x="313" y="621"/>
                  </a:cubicBezTo>
                  <a:cubicBezTo>
                    <a:pt x="313" y="621"/>
                    <a:pt x="313" y="621"/>
                    <a:pt x="313" y="621"/>
                  </a:cubicBezTo>
                  <a:cubicBezTo>
                    <a:pt x="312" y="619"/>
                    <a:pt x="312" y="619"/>
                    <a:pt x="312" y="619"/>
                  </a:cubicBezTo>
                  <a:cubicBezTo>
                    <a:pt x="312" y="619"/>
                    <a:pt x="312" y="619"/>
                    <a:pt x="312" y="619"/>
                  </a:cubicBezTo>
                  <a:cubicBezTo>
                    <a:pt x="310" y="617"/>
                    <a:pt x="310" y="617"/>
                    <a:pt x="310" y="617"/>
                  </a:cubicBezTo>
                  <a:cubicBezTo>
                    <a:pt x="308" y="617"/>
                    <a:pt x="308" y="617"/>
                    <a:pt x="308" y="617"/>
                  </a:cubicBezTo>
                  <a:cubicBezTo>
                    <a:pt x="306" y="617"/>
                    <a:pt x="306" y="617"/>
                    <a:pt x="306" y="617"/>
                  </a:cubicBezTo>
                  <a:lnTo>
                    <a:pt x="78" y="594"/>
                  </a:lnTo>
                  <a:close/>
                </a:path>
              </a:pathLst>
            </a:custGeom>
            <a:grpFill/>
            <a:ln w="0">
              <a:noFill/>
            </a:ln>
          </p:spPr>
          <p:style>
            <a:lnRef idx="0">
              <a:scrgbClr r="0" g="0" b="0"/>
            </a:lnRef>
            <a:fillRef idx="0">
              <a:scrgbClr r="0" g="0" b="0"/>
            </a:fillRef>
            <a:effectRef idx="0">
              <a:scrgbClr r="0" g="0" b="0"/>
            </a:effectRef>
            <a:fontRef idx="minor"/>
          </p:style>
        </p:sp>
        <p:sp>
          <p:nvSpPr>
            <p:cNvPr id="425" name="CustomShape 166">
              <a:extLst>
                <a:ext uri="{FF2B5EF4-FFF2-40B4-BE49-F238E27FC236}">
                  <a16:creationId xmlns:a16="http://schemas.microsoft.com/office/drawing/2014/main" id="{DE1872CD-FDD2-46C0-AB89-EC623BF53AF3}"/>
                </a:ext>
              </a:extLst>
            </p:cNvPr>
            <p:cNvSpPr/>
            <p:nvPr/>
          </p:nvSpPr>
          <p:spPr>
            <a:xfrm>
              <a:off x="1553760" y="5000400"/>
              <a:ext cx="6120" cy="2880"/>
            </a:xfrm>
            <a:custGeom>
              <a:avLst/>
              <a:gdLst/>
              <a:ahLst/>
              <a:cxnLst/>
              <a:rect l="l" t="t" r="r" b="b"/>
              <a:pathLst>
                <a:path w="6" h="3">
                  <a:moveTo>
                    <a:pt x="6" y="0"/>
                  </a:moveTo>
                  <a:lnTo>
                    <a:pt x="2" y="0"/>
                  </a:lnTo>
                  <a:lnTo>
                    <a:pt x="0" y="3"/>
                  </a:lnTo>
                  <a:lnTo>
                    <a:pt x="4" y="3"/>
                  </a:lnTo>
                  <a:lnTo>
                    <a:pt x="6" y="0"/>
                  </a:lnTo>
                  <a:close/>
                </a:path>
              </a:pathLst>
            </a:custGeom>
            <a:grpFill/>
            <a:ln w="0">
              <a:noFill/>
            </a:ln>
          </p:spPr>
          <p:style>
            <a:lnRef idx="0">
              <a:scrgbClr r="0" g="0" b="0"/>
            </a:lnRef>
            <a:fillRef idx="0">
              <a:scrgbClr r="0" g="0" b="0"/>
            </a:fillRef>
            <a:effectRef idx="0">
              <a:scrgbClr r="0" g="0" b="0"/>
            </a:effectRef>
            <a:fontRef idx="minor"/>
          </p:style>
        </p:sp>
        <p:sp>
          <p:nvSpPr>
            <p:cNvPr id="426" name="CustomShape 167">
              <a:extLst>
                <a:ext uri="{FF2B5EF4-FFF2-40B4-BE49-F238E27FC236}">
                  <a16:creationId xmlns:a16="http://schemas.microsoft.com/office/drawing/2014/main" id="{45C0AFB7-89B9-47A4-834E-631BCF1213A6}"/>
                </a:ext>
              </a:extLst>
            </p:cNvPr>
            <p:cNvSpPr/>
            <p:nvPr/>
          </p:nvSpPr>
          <p:spPr>
            <a:xfrm>
              <a:off x="1616760" y="5016960"/>
              <a:ext cx="44280" cy="18360"/>
            </a:xfrm>
            <a:custGeom>
              <a:avLst/>
              <a:gdLst/>
              <a:ahLst/>
              <a:cxnLst/>
              <a:rect l="l" t="t" r="r" b="b"/>
              <a:pathLst>
                <a:path w="42" h="18">
                  <a:moveTo>
                    <a:pt x="4" y="2"/>
                  </a:moveTo>
                  <a:lnTo>
                    <a:pt x="9" y="2"/>
                  </a:lnTo>
                  <a:lnTo>
                    <a:pt x="16" y="0"/>
                  </a:lnTo>
                  <a:lnTo>
                    <a:pt x="31" y="2"/>
                  </a:lnTo>
                  <a:lnTo>
                    <a:pt x="35" y="7"/>
                  </a:lnTo>
                  <a:lnTo>
                    <a:pt x="40" y="9"/>
                  </a:lnTo>
                  <a:lnTo>
                    <a:pt x="42" y="11"/>
                  </a:lnTo>
                  <a:lnTo>
                    <a:pt x="42" y="13"/>
                  </a:lnTo>
                  <a:lnTo>
                    <a:pt x="35" y="13"/>
                  </a:lnTo>
                  <a:lnTo>
                    <a:pt x="33" y="13"/>
                  </a:lnTo>
                  <a:lnTo>
                    <a:pt x="31" y="15"/>
                  </a:lnTo>
                  <a:lnTo>
                    <a:pt x="29" y="15"/>
                  </a:lnTo>
                  <a:lnTo>
                    <a:pt x="29" y="15"/>
                  </a:lnTo>
                  <a:lnTo>
                    <a:pt x="24" y="15"/>
                  </a:lnTo>
                  <a:lnTo>
                    <a:pt x="24" y="18"/>
                  </a:lnTo>
                  <a:lnTo>
                    <a:pt x="20" y="18"/>
                  </a:lnTo>
                  <a:lnTo>
                    <a:pt x="18" y="15"/>
                  </a:lnTo>
                  <a:lnTo>
                    <a:pt x="13" y="15"/>
                  </a:lnTo>
                  <a:lnTo>
                    <a:pt x="9" y="13"/>
                  </a:lnTo>
                  <a:lnTo>
                    <a:pt x="7" y="9"/>
                  </a:lnTo>
                  <a:lnTo>
                    <a:pt x="4" y="9"/>
                  </a:lnTo>
                  <a:lnTo>
                    <a:pt x="2" y="9"/>
                  </a:lnTo>
                  <a:lnTo>
                    <a:pt x="0" y="7"/>
                  </a:lnTo>
                  <a:lnTo>
                    <a:pt x="2" y="2"/>
                  </a:lnTo>
                  <a:lnTo>
                    <a:pt x="4" y="2"/>
                  </a:lnTo>
                  <a:close/>
                </a:path>
              </a:pathLst>
            </a:custGeom>
            <a:grpFill/>
            <a:ln w="0">
              <a:noFill/>
            </a:ln>
          </p:spPr>
          <p:style>
            <a:lnRef idx="0">
              <a:scrgbClr r="0" g="0" b="0"/>
            </a:lnRef>
            <a:fillRef idx="0">
              <a:scrgbClr r="0" g="0" b="0"/>
            </a:fillRef>
            <a:effectRef idx="0">
              <a:scrgbClr r="0" g="0" b="0"/>
            </a:effectRef>
            <a:fontRef idx="minor"/>
          </p:style>
        </p:sp>
        <p:sp>
          <p:nvSpPr>
            <p:cNvPr id="427" name="CustomShape 168">
              <a:extLst>
                <a:ext uri="{FF2B5EF4-FFF2-40B4-BE49-F238E27FC236}">
                  <a16:creationId xmlns:a16="http://schemas.microsoft.com/office/drawing/2014/main" id="{42A0F553-58BA-4496-9379-9A448A0DB5B1}"/>
                </a:ext>
              </a:extLst>
            </p:cNvPr>
            <p:cNvSpPr/>
            <p:nvPr/>
          </p:nvSpPr>
          <p:spPr>
            <a:xfrm>
              <a:off x="1696680" y="4983120"/>
              <a:ext cx="58320" cy="45000"/>
            </a:xfrm>
            <a:custGeom>
              <a:avLst/>
              <a:gdLst/>
              <a:ahLst/>
              <a:cxnLst/>
              <a:rect l="l" t="t" r="r" b="b"/>
              <a:pathLst>
                <a:path w="25" h="20">
                  <a:moveTo>
                    <a:pt x="21" y="19"/>
                  </a:moveTo>
                  <a:cubicBezTo>
                    <a:pt x="21" y="18"/>
                    <a:pt x="21" y="18"/>
                    <a:pt x="21" y="18"/>
                  </a:cubicBezTo>
                  <a:cubicBezTo>
                    <a:pt x="23" y="16"/>
                    <a:pt x="23" y="16"/>
                    <a:pt x="23" y="16"/>
                  </a:cubicBezTo>
                  <a:cubicBezTo>
                    <a:pt x="23" y="15"/>
                    <a:pt x="23" y="15"/>
                    <a:pt x="23" y="15"/>
                  </a:cubicBezTo>
                  <a:cubicBezTo>
                    <a:pt x="23" y="13"/>
                    <a:pt x="23" y="13"/>
                    <a:pt x="23" y="13"/>
                  </a:cubicBezTo>
                  <a:cubicBezTo>
                    <a:pt x="23" y="12"/>
                    <a:pt x="23" y="12"/>
                    <a:pt x="23" y="12"/>
                  </a:cubicBezTo>
                  <a:cubicBezTo>
                    <a:pt x="23" y="11"/>
                    <a:pt x="23" y="11"/>
                    <a:pt x="23" y="11"/>
                  </a:cubicBezTo>
                  <a:cubicBezTo>
                    <a:pt x="24" y="10"/>
                    <a:pt x="24" y="10"/>
                    <a:pt x="24" y="10"/>
                  </a:cubicBezTo>
                  <a:cubicBezTo>
                    <a:pt x="25" y="8"/>
                    <a:pt x="25" y="8"/>
                    <a:pt x="25" y="8"/>
                  </a:cubicBezTo>
                  <a:cubicBezTo>
                    <a:pt x="24" y="7"/>
                    <a:pt x="24" y="7"/>
                    <a:pt x="24" y="7"/>
                  </a:cubicBezTo>
                  <a:cubicBezTo>
                    <a:pt x="25" y="5"/>
                    <a:pt x="25" y="5"/>
                    <a:pt x="25" y="5"/>
                  </a:cubicBezTo>
                  <a:cubicBezTo>
                    <a:pt x="25" y="4"/>
                    <a:pt x="25" y="4"/>
                    <a:pt x="25" y="4"/>
                  </a:cubicBezTo>
                  <a:cubicBezTo>
                    <a:pt x="25" y="4"/>
                    <a:pt x="25" y="4"/>
                    <a:pt x="25" y="4"/>
                  </a:cubicBezTo>
                  <a:cubicBezTo>
                    <a:pt x="23" y="4"/>
                    <a:pt x="23" y="4"/>
                    <a:pt x="23" y="4"/>
                  </a:cubicBezTo>
                  <a:cubicBezTo>
                    <a:pt x="22" y="4"/>
                    <a:pt x="22" y="4"/>
                    <a:pt x="22" y="4"/>
                  </a:cubicBezTo>
                  <a:cubicBezTo>
                    <a:pt x="20" y="3"/>
                    <a:pt x="20" y="3"/>
                    <a:pt x="20" y="3"/>
                  </a:cubicBezTo>
                  <a:cubicBezTo>
                    <a:pt x="16" y="2"/>
                    <a:pt x="16" y="2"/>
                    <a:pt x="16" y="2"/>
                  </a:cubicBezTo>
                  <a:cubicBezTo>
                    <a:pt x="15" y="3"/>
                    <a:pt x="15" y="3"/>
                    <a:pt x="15" y="3"/>
                  </a:cubicBezTo>
                  <a:cubicBezTo>
                    <a:pt x="14" y="3"/>
                    <a:pt x="14" y="3"/>
                    <a:pt x="14" y="3"/>
                  </a:cubicBezTo>
                  <a:cubicBezTo>
                    <a:pt x="10" y="3"/>
                    <a:pt x="10" y="3"/>
                    <a:pt x="10" y="3"/>
                  </a:cubicBezTo>
                  <a:cubicBezTo>
                    <a:pt x="10" y="3"/>
                    <a:pt x="10" y="3"/>
                    <a:pt x="10" y="3"/>
                  </a:cubicBezTo>
                  <a:cubicBezTo>
                    <a:pt x="10" y="3"/>
                    <a:pt x="12" y="4"/>
                    <a:pt x="12" y="4"/>
                  </a:cubicBezTo>
                  <a:cubicBezTo>
                    <a:pt x="16" y="6"/>
                    <a:pt x="16" y="6"/>
                    <a:pt x="16" y="6"/>
                  </a:cubicBezTo>
                  <a:cubicBezTo>
                    <a:pt x="16" y="7"/>
                    <a:pt x="16" y="7"/>
                    <a:pt x="16" y="7"/>
                  </a:cubicBezTo>
                  <a:cubicBezTo>
                    <a:pt x="16" y="8"/>
                    <a:pt x="16" y="8"/>
                    <a:pt x="16" y="8"/>
                  </a:cubicBezTo>
                  <a:cubicBezTo>
                    <a:pt x="16" y="11"/>
                    <a:pt x="16" y="11"/>
                    <a:pt x="16" y="11"/>
                  </a:cubicBezTo>
                  <a:cubicBezTo>
                    <a:pt x="17" y="12"/>
                    <a:pt x="17" y="12"/>
                    <a:pt x="17" y="12"/>
                  </a:cubicBezTo>
                  <a:cubicBezTo>
                    <a:pt x="18" y="13"/>
                    <a:pt x="18" y="13"/>
                    <a:pt x="18" y="13"/>
                  </a:cubicBezTo>
                  <a:cubicBezTo>
                    <a:pt x="20" y="14"/>
                    <a:pt x="20" y="14"/>
                    <a:pt x="20" y="14"/>
                  </a:cubicBezTo>
                  <a:cubicBezTo>
                    <a:pt x="20" y="15"/>
                    <a:pt x="20" y="15"/>
                    <a:pt x="20" y="15"/>
                  </a:cubicBezTo>
                  <a:cubicBezTo>
                    <a:pt x="16" y="15"/>
                    <a:pt x="16" y="15"/>
                    <a:pt x="16" y="15"/>
                  </a:cubicBezTo>
                  <a:cubicBezTo>
                    <a:pt x="15" y="16"/>
                    <a:pt x="15" y="16"/>
                    <a:pt x="15" y="16"/>
                  </a:cubicBezTo>
                  <a:cubicBezTo>
                    <a:pt x="14" y="15"/>
                    <a:pt x="14" y="15"/>
                    <a:pt x="14" y="15"/>
                  </a:cubicBezTo>
                  <a:cubicBezTo>
                    <a:pt x="12" y="15"/>
                    <a:pt x="12" y="15"/>
                    <a:pt x="12" y="15"/>
                  </a:cubicBezTo>
                  <a:cubicBezTo>
                    <a:pt x="10" y="15"/>
                    <a:pt x="10" y="15"/>
                    <a:pt x="10" y="15"/>
                  </a:cubicBezTo>
                  <a:cubicBezTo>
                    <a:pt x="8" y="16"/>
                    <a:pt x="8" y="16"/>
                    <a:pt x="8" y="16"/>
                  </a:cubicBezTo>
                  <a:cubicBezTo>
                    <a:pt x="8" y="15"/>
                    <a:pt x="8" y="15"/>
                    <a:pt x="8" y="15"/>
                  </a:cubicBezTo>
                  <a:cubicBezTo>
                    <a:pt x="7" y="14"/>
                    <a:pt x="7" y="14"/>
                    <a:pt x="7" y="14"/>
                  </a:cubicBezTo>
                  <a:cubicBezTo>
                    <a:pt x="4" y="15"/>
                    <a:pt x="4" y="15"/>
                    <a:pt x="4" y="15"/>
                  </a:cubicBezTo>
                  <a:cubicBezTo>
                    <a:pt x="3" y="14"/>
                    <a:pt x="3" y="14"/>
                    <a:pt x="3" y="14"/>
                  </a:cubicBezTo>
                  <a:cubicBezTo>
                    <a:pt x="1" y="15"/>
                    <a:pt x="1" y="15"/>
                    <a:pt x="1" y="15"/>
                  </a:cubicBezTo>
                  <a:cubicBezTo>
                    <a:pt x="0" y="16"/>
                    <a:pt x="0" y="16"/>
                    <a:pt x="0" y="16"/>
                  </a:cubicBezTo>
                  <a:cubicBezTo>
                    <a:pt x="1" y="17"/>
                    <a:pt x="1" y="17"/>
                    <a:pt x="1" y="17"/>
                  </a:cubicBezTo>
                  <a:cubicBezTo>
                    <a:pt x="3" y="17"/>
                    <a:pt x="3" y="17"/>
                    <a:pt x="3" y="17"/>
                  </a:cubicBezTo>
                  <a:cubicBezTo>
                    <a:pt x="5" y="20"/>
                    <a:pt x="5" y="20"/>
                    <a:pt x="5" y="20"/>
                  </a:cubicBezTo>
                  <a:cubicBezTo>
                    <a:pt x="6" y="20"/>
                    <a:pt x="6" y="20"/>
                    <a:pt x="6" y="20"/>
                  </a:cubicBezTo>
                  <a:cubicBezTo>
                    <a:pt x="6" y="19"/>
                    <a:pt x="6" y="19"/>
                    <a:pt x="6" y="19"/>
                  </a:cubicBezTo>
                  <a:cubicBezTo>
                    <a:pt x="7" y="18"/>
                    <a:pt x="7" y="18"/>
                    <a:pt x="7" y="18"/>
                  </a:cubicBezTo>
                  <a:cubicBezTo>
                    <a:pt x="11" y="18"/>
                    <a:pt x="11" y="18"/>
                    <a:pt x="11" y="18"/>
                  </a:cubicBezTo>
                  <a:cubicBezTo>
                    <a:pt x="13" y="19"/>
                    <a:pt x="13" y="19"/>
                    <a:pt x="13" y="19"/>
                  </a:cubicBezTo>
                  <a:cubicBezTo>
                    <a:pt x="18" y="19"/>
                    <a:pt x="18" y="19"/>
                    <a:pt x="18" y="19"/>
                  </a:cubicBezTo>
                  <a:cubicBezTo>
                    <a:pt x="18" y="18"/>
                    <a:pt x="18" y="18"/>
                    <a:pt x="18" y="18"/>
                  </a:cubicBezTo>
                  <a:cubicBezTo>
                    <a:pt x="20" y="19"/>
                    <a:pt x="20" y="19"/>
                    <a:pt x="20" y="19"/>
                  </a:cubicBezTo>
                  <a:cubicBezTo>
                    <a:pt x="21" y="19"/>
                    <a:pt x="21" y="19"/>
                    <a:pt x="21" y="19"/>
                  </a:cubicBezTo>
                  <a:close/>
                  <a:moveTo>
                    <a:pt x="14" y="0"/>
                  </a:moveTo>
                  <a:cubicBezTo>
                    <a:pt x="16" y="0"/>
                    <a:pt x="16" y="0"/>
                    <a:pt x="16" y="0"/>
                  </a:cubicBezTo>
                  <a:cubicBezTo>
                    <a:pt x="19" y="1"/>
                    <a:pt x="19" y="1"/>
                    <a:pt x="19" y="1"/>
                  </a:cubicBezTo>
                  <a:cubicBezTo>
                    <a:pt x="16" y="1"/>
                    <a:pt x="16" y="1"/>
                    <a:pt x="16" y="1"/>
                  </a:cubicBezTo>
                  <a:cubicBezTo>
                    <a:pt x="14" y="0"/>
                    <a:pt x="14" y="0"/>
                    <a:pt x="14" y="0"/>
                  </a:cubicBezTo>
                  <a:close/>
                  <a:moveTo>
                    <a:pt x="11" y="11"/>
                  </a:moveTo>
                  <a:cubicBezTo>
                    <a:pt x="13" y="11"/>
                    <a:pt x="13" y="11"/>
                    <a:pt x="13" y="11"/>
                  </a:cubicBezTo>
                  <a:cubicBezTo>
                    <a:pt x="14" y="12"/>
                    <a:pt x="14" y="12"/>
                    <a:pt x="14" y="12"/>
                  </a:cubicBezTo>
                  <a:cubicBezTo>
                    <a:pt x="15" y="13"/>
                    <a:pt x="15" y="13"/>
                    <a:pt x="15" y="13"/>
                  </a:cubicBezTo>
                  <a:cubicBezTo>
                    <a:pt x="12" y="12"/>
                    <a:pt x="12" y="12"/>
                    <a:pt x="12" y="12"/>
                  </a:cubicBezTo>
                  <a:lnTo>
                    <a:pt x="11" y="11"/>
                  </a:lnTo>
                  <a:close/>
                </a:path>
              </a:pathLst>
            </a:custGeom>
            <a:grpFill/>
            <a:ln w="0">
              <a:noFill/>
            </a:ln>
          </p:spPr>
          <p:style>
            <a:lnRef idx="0">
              <a:scrgbClr r="0" g="0" b="0"/>
            </a:lnRef>
            <a:fillRef idx="0">
              <a:scrgbClr r="0" g="0" b="0"/>
            </a:fillRef>
            <a:effectRef idx="0">
              <a:scrgbClr r="0" g="0" b="0"/>
            </a:effectRef>
            <a:fontRef idx="minor"/>
          </p:style>
        </p:sp>
        <p:sp>
          <p:nvSpPr>
            <p:cNvPr id="428" name="CustomShape 169">
              <a:extLst>
                <a:ext uri="{FF2B5EF4-FFF2-40B4-BE49-F238E27FC236}">
                  <a16:creationId xmlns:a16="http://schemas.microsoft.com/office/drawing/2014/main" id="{E8718358-A228-447A-8AC8-C8CA0C1326D1}"/>
                </a:ext>
              </a:extLst>
            </p:cNvPr>
            <p:cNvSpPr/>
            <p:nvPr/>
          </p:nvSpPr>
          <p:spPr>
            <a:xfrm>
              <a:off x="1485720" y="4914720"/>
              <a:ext cx="220320" cy="77040"/>
            </a:xfrm>
            <a:custGeom>
              <a:avLst/>
              <a:gdLst/>
              <a:ahLst/>
              <a:cxnLst/>
              <a:rect l="l" t="t" r="r" b="b"/>
              <a:pathLst>
                <a:path w="207" h="75">
                  <a:moveTo>
                    <a:pt x="39" y="31"/>
                  </a:moveTo>
                  <a:lnTo>
                    <a:pt x="39" y="28"/>
                  </a:lnTo>
                  <a:lnTo>
                    <a:pt x="44" y="28"/>
                  </a:lnTo>
                  <a:lnTo>
                    <a:pt x="46" y="33"/>
                  </a:lnTo>
                  <a:lnTo>
                    <a:pt x="46" y="35"/>
                  </a:lnTo>
                  <a:lnTo>
                    <a:pt x="42" y="37"/>
                  </a:lnTo>
                  <a:lnTo>
                    <a:pt x="37" y="35"/>
                  </a:lnTo>
                  <a:lnTo>
                    <a:pt x="35" y="33"/>
                  </a:lnTo>
                  <a:lnTo>
                    <a:pt x="37" y="35"/>
                  </a:lnTo>
                  <a:lnTo>
                    <a:pt x="39" y="35"/>
                  </a:lnTo>
                  <a:lnTo>
                    <a:pt x="42" y="33"/>
                  </a:lnTo>
                  <a:lnTo>
                    <a:pt x="39" y="33"/>
                  </a:lnTo>
                  <a:lnTo>
                    <a:pt x="39" y="31"/>
                  </a:lnTo>
                  <a:lnTo>
                    <a:pt x="39" y="31"/>
                  </a:lnTo>
                  <a:close/>
                  <a:moveTo>
                    <a:pt x="11" y="22"/>
                  </a:moveTo>
                  <a:lnTo>
                    <a:pt x="13" y="24"/>
                  </a:lnTo>
                  <a:lnTo>
                    <a:pt x="13" y="26"/>
                  </a:lnTo>
                  <a:lnTo>
                    <a:pt x="9" y="24"/>
                  </a:lnTo>
                  <a:lnTo>
                    <a:pt x="2" y="28"/>
                  </a:lnTo>
                  <a:lnTo>
                    <a:pt x="0" y="26"/>
                  </a:lnTo>
                  <a:lnTo>
                    <a:pt x="0" y="31"/>
                  </a:lnTo>
                  <a:lnTo>
                    <a:pt x="4" y="31"/>
                  </a:lnTo>
                  <a:lnTo>
                    <a:pt x="6" y="26"/>
                  </a:lnTo>
                  <a:lnTo>
                    <a:pt x="9" y="28"/>
                  </a:lnTo>
                  <a:lnTo>
                    <a:pt x="9" y="31"/>
                  </a:lnTo>
                  <a:lnTo>
                    <a:pt x="13" y="28"/>
                  </a:lnTo>
                  <a:lnTo>
                    <a:pt x="17" y="28"/>
                  </a:lnTo>
                  <a:lnTo>
                    <a:pt x="22" y="22"/>
                  </a:lnTo>
                  <a:lnTo>
                    <a:pt x="26" y="22"/>
                  </a:lnTo>
                  <a:lnTo>
                    <a:pt x="28" y="22"/>
                  </a:lnTo>
                  <a:lnTo>
                    <a:pt x="31" y="24"/>
                  </a:lnTo>
                  <a:lnTo>
                    <a:pt x="35" y="22"/>
                  </a:lnTo>
                  <a:lnTo>
                    <a:pt x="39" y="15"/>
                  </a:lnTo>
                  <a:lnTo>
                    <a:pt x="44" y="15"/>
                  </a:lnTo>
                  <a:lnTo>
                    <a:pt x="46" y="13"/>
                  </a:lnTo>
                  <a:lnTo>
                    <a:pt x="50" y="13"/>
                  </a:lnTo>
                  <a:lnTo>
                    <a:pt x="55" y="13"/>
                  </a:lnTo>
                  <a:lnTo>
                    <a:pt x="64" y="13"/>
                  </a:lnTo>
                  <a:lnTo>
                    <a:pt x="66" y="15"/>
                  </a:lnTo>
                  <a:lnTo>
                    <a:pt x="64" y="17"/>
                  </a:lnTo>
                  <a:lnTo>
                    <a:pt x="59" y="17"/>
                  </a:lnTo>
                  <a:lnTo>
                    <a:pt x="57" y="20"/>
                  </a:lnTo>
                  <a:lnTo>
                    <a:pt x="59" y="22"/>
                  </a:lnTo>
                  <a:lnTo>
                    <a:pt x="70" y="24"/>
                  </a:lnTo>
                  <a:lnTo>
                    <a:pt x="72" y="22"/>
                  </a:lnTo>
                  <a:lnTo>
                    <a:pt x="77" y="22"/>
                  </a:lnTo>
                  <a:lnTo>
                    <a:pt x="79" y="26"/>
                  </a:lnTo>
                  <a:lnTo>
                    <a:pt x="86" y="26"/>
                  </a:lnTo>
                  <a:lnTo>
                    <a:pt x="88" y="26"/>
                  </a:lnTo>
                  <a:lnTo>
                    <a:pt x="88" y="24"/>
                  </a:lnTo>
                  <a:lnTo>
                    <a:pt x="92" y="26"/>
                  </a:lnTo>
                  <a:lnTo>
                    <a:pt x="92" y="28"/>
                  </a:lnTo>
                  <a:lnTo>
                    <a:pt x="99" y="33"/>
                  </a:lnTo>
                  <a:lnTo>
                    <a:pt x="103" y="33"/>
                  </a:lnTo>
                  <a:lnTo>
                    <a:pt x="105" y="33"/>
                  </a:lnTo>
                  <a:lnTo>
                    <a:pt x="108" y="35"/>
                  </a:lnTo>
                  <a:lnTo>
                    <a:pt x="112" y="35"/>
                  </a:lnTo>
                  <a:lnTo>
                    <a:pt x="114" y="35"/>
                  </a:lnTo>
                  <a:lnTo>
                    <a:pt x="121" y="33"/>
                  </a:lnTo>
                  <a:lnTo>
                    <a:pt x="123" y="35"/>
                  </a:lnTo>
                  <a:lnTo>
                    <a:pt x="125" y="46"/>
                  </a:lnTo>
                  <a:lnTo>
                    <a:pt x="132" y="53"/>
                  </a:lnTo>
                  <a:lnTo>
                    <a:pt x="134" y="53"/>
                  </a:lnTo>
                  <a:lnTo>
                    <a:pt x="136" y="53"/>
                  </a:lnTo>
                  <a:lnTo>
                    <a:pt x="141" y="55"/>
                  </a:lnTo>
                  <a:lnTo>
                    <a:pt x="147" y="55"/>
                  </a:lnTo>
                  <a:lnTo>
                    <a:pt x="150" y="57"/>
                  </a:lnTo>
                  <a:lnTo>
                    <a:pt x="152" y="57"/>
                  </a:lnTo>
                  <a:lnTo>
                    <a:pt x="152" y="61"/>
                  </a:lnTo>
                  <a:lnTo>
                    <a:pt x="147" y="64"/>
                  </a:lnTo>
                  <a:lnTo>
                    <a:pt x="141" y="68"/>
                  </a:lnTo>
                  <a:lnTo>
                    <a:pt x="141" y="72"/>
                  </a:lnTo>
                  <a:lnTo>
                    <a:pt x="147" y="72"/>
                  </a:lnTo>
                  <a:lnTo>
                    <a:pt x="152" y="70"/>
                  </a:lnTo>
                  <a:lnTo>
                    <a:pt x="154" y="72"/>
                  </a:lnTo>
                  <a:lnTo>
                    <a:pt x="165" y="70"/>
                  </a:lnTo>
                  <a:lnTo>
                    <a:pt x="169" y="70"/>
                  </a:lnTo>
                  <a:lnTo>
                    <a:pt x="176" y="75"/>
                  </a:lnTo>
                  <a:lnTo>
                    <a:pt x="185" y="72"/>
                  </a:lnTo>
                  <a:lnTo>
                    <a:pt x="187" y="70"/>
                  </a:lnTo>
                  <a:lnTo>
                    <a:pt x="189" y="70"/>
                  </a:lnTo>
                  <a:lnTo>
                    <a:pt x="191" y="68"/>
                  </a:lnTo>
                  <a:lnTo>
                    <a:pt x="198" y="68"/>
                  </a:lnTo>
                  <a:lnTo>
                    <a:pt x="205" y="68"/>
                  </a:lnTo>
                  <a:lnTo>
                    <a:pt x="207" y="64"/>
                  </a:lnTo>
                  <a:lnTo>
                    <a:pt x="205" y="61"/>
                  </a:lnTo>
                  <a:lnTo>
                    <a:pt x="200" y="61"/>
                  </a:lnTo>
                  <a:lnTo>
                    <a:pt x="198" y="55"/>
                  </a:lnTo>
                  <a:lnTo>
                    <a:pt x="189" y="53"/>
                  </a:lnTo>
                  <a:lnTo>
                    <a:pt x="180" y="53"/>
                  </a:lnTo>
                  <a:lnTo>
                    <a:pt x="178" y="50"/>
                  </a:lnTo>
                  <a:lnTo>
                    <a:pt x="178" y="50"/>
                  </a:lnTo>
                  <a:lnTo>
                    <a:pt x="180" y="44"/>
                  </a:lnTo>
                  <a:lnTo>
                    <a:pt x="178" y="44"/>
                  </a:lnTo>
                  <a:lnTo>
                    <a:pt x="176" y="46"/>
                  </a:lnTo>
                  <a:lnTo>
                    <a:pt x="172" y="44"/>
                  </a:lnTo>
                  <a:lnTo>
                    <a:pt x="165" y="39"/>
                  </a:lnTo>
                  <a:lnTo>
                    <a:pt x="163" y="42"/>
                  </a:lnTo>
                  <a:lnTo>
                    <a:pt x="158" y="39"/>
                  </a:lnTo>
                  <a:lnTo>
                    <a:pt x="154" y="35"/>
                  </a:lnTo>
                  <a:lnTo>
                    <a:pt x="152" y="37"/>
                  </a:lnTo>
                  <a:lnTo>
                    <a:pt x="150" y="37"/>
                  </a:lnTo>
                  <a:lnTo>
                    <a:pt x="150" y="33"/>
                  </a:lnTo>
                  <a:lnTo>
                    <a:pt x="147" y="33"/>
                  </a:lnTo>
                  <a:lnTo>
                    <a:pt x="147" y="35"/>
                  </a:lnTo>
                  <a:lnTo>
                    <a:pt x="145" y="33"/>
                  </a:lnTo>
                  <a:lnTo>
                    <a:pt x="136" y="31"/>
                  </a:lnTo>
                  <a:lnTo>
                    <a:pt x="132" y="26"/>
                  </a:lnTo>
                  <a:lnTo>
                    <a:pt x="127" y="24"/>
                  </a:lnTo>
                  <a:lnTo>
                    <a:pt x="123" y="20"/>
                  </a:lnTo>
                  <a:lnTo>
                    <a:pt x="112" y="20"/>
                  </a:lnTo>
                  <a:lnTo>
                    <a:pt x="108" y="17"/>
                  </a:lnTo>
                  <a:lnTo>
                    <a:pt x="108" y="13"/>
                  </a:lnTo>
                  <a:lnTo>
                    <a:pt x="103" y="9"/>
                  </a:lnTo>
                  <a:lnTo>
                    <a:pt x="99" y="9"/>
                  </a:lnTo>
                  <a:lnTo>
                    <a:pt x="97" y="6"/>
                  </a:lnTo>
                  <a:lnTo>
                    <a:pt x="83" y="4"/>
                  </a:lnTo>
                  <a:lnTo>
                    <a:pt x="79" y="6"/>
                  </a:lnTo>
                  <a:lnTo>
                    <a:pt x="72" y="6"/>
                  </a:lnTo>
                  <a:lnTo>
                    <a:pt x="68" y="2"/>
                  </a:lnTo>
                  <a:lnTo>
                    <a:pt x="59" y="0"/>
                  </a:lnTo>
                  <a:lnTo>
                    <a:pt x="53" y="0"/>
                  </a:lnTo>
                  <a:lnTo>
                    <a:pt x="48" y="4"/>
                  </a:lnTo>
                  <a:lnTo>
                    <a:pt x="37" y="4"/>
                  </a:lnTo>
                  <a:lnTo>
                    <a:pt x="28" y="6"/>
                  </a:lnTo>
                  <a:lnTo>
                    <a:pt x="26" y="9"/>
                  </a:lnTo>
                  <a:lnTo>
                    <a:pt x="17" y="11"/>
                  </a:lnTo>
                  <a:lnTo>
                    <a:pt x="15" y="15"/>
                  </a:lnTo>
                  <a:lnTo>
                    <a:pt x="13" y="17"/>
                  </a:lnTo>
                  <a:lnTo>
                    <a:pt x="11" y="22"/>
                  </a:lnTo>
                  <a:close/>
                </a:path>
              </a:pathLst>
            </a:custGeom>
            <a:grpFill/>
            <a:ln w="0">
              <a:noFill/>
            </a:ln>
          </p:spPr>
          <p:style>
            <a:lnRef idx="0">
              <a:scrgbClr r="0" g="0" b="0"/>
            </a:lnRef>
            <a:fillRef idx="0">
              <a:scrgbClr r="0" g="0" b="0"/>
            </a:fillRef>
            <a:effectRef idx="0">
              <a:scrgbClr r="0" g="0" b="0"/>
            </a:effectRef>
            <a:fontRef idx="minor"/>
          </p:style>
        </p:sp>
        <p:sp>
          <p:nvSpPr>
            <p:cNvPr id="429" name="CustomShape 170">
              <a:extLst>
                <a:ext uri="{FF2B5EF4-FFF2-40B4-BE49-F238E27FC236}">
                  <a16:creationId xmlns:a16="http://schemas.microsoft.com/office/drawing/2014/main" id="{45F86637-C19A-45FD-AC97-A5EE65F48DBD}"/>
                </a:ext>
              </a:extLst>
            </p:cNvPr>
            <p:cNvSpPr/>
            <p:nvPr/>
          </p:nvSpPr>
          <p:spPr>
            <a:xfrm>
              <a:off x="1621080" y="4832280"/>
              <a:ext cx="118080" cy="133920"/>
            </a:xfrm>
            <a:custGeom>
              <a:avLst/>
              <a:gdLst/>
              <a:ahLst/>
              <a:cxnLst/>
              <a:rect l="l" t="t" r="r" b="b"/>
              <a:pathLst>
                <a:path w="111" h="130">
                  <a:moveTo>
                    <a:pt x="102" y="117"/>
                  </a:moveTo>
                  <a:lnTo>
                    <a:pt x="104" y="119"/>
                  </a:lnTo>
                  <a:lnTo>
                    <a:pt x="104" y="115"/>
                  </a:lnTo>
                  <a:lnTo>
                    <a:pt x="102" y="117"/>
                  </a:lnTo>
                  <a:lnTo>
                    <a:pt x="102" y="117"/>
                  </a:lnTo>
                  <a:close/>
                  <a:moveTo>
                    <a:pt x="89" y="130"/>
                  </a:moveTo>
                  <a:lnTo>
                    <a:pt x="100" y="130"/>
                  </a:lnTo>
                  <a:lnTo>
                    <a:pt x="102" y="126"/>
                  </a:lnTo>
                  <a:lnTo>
                    <a:pt x="102" y="122"/>
                  </a:lnTo>
                  <a:lnTo>
                    <a:pt x="102" y="122"/>
                  </a:lnTo>
                  <a:lnTo>
                    <a:pt x="100" y="124"/>
                  </a:lnTo>
                  <a:lnTo>
                    <a:pt x="95" y="122"/>
                  </a:lnTo>
                  <a:lnTo>
                    <a:pt x="91" y="126"/>
                  </a:lnTo>
                  <a:lnTo>
                    <a:pt x="89" y="130"/>
                  </a:lnTo>
                  <a:lnTo>
                    <a:pt x="89" y="130"/>
                  </a:lnTo>
                  <a:close/>
                  <a:moveTo>
                    <a:pt x="100" y="100"/>
                  </a:moveTo>
                  <a:lnTo>
                    <a:pt x="104" y="97"/>
                  </a:lnTo>
                  <a:lnTo>
                    <a:pt x="111" y="102"/>
                  </a:lnTo>
                  <a:lnTo>
                    <a:pt x="108" y="102"/>
                  </a:lnTo>
                  <a:lnTo>
                    <a:pt x="106" y="102"/>
                  </a:lnTo>
                  <a:lnTo>
                    <a:pt x="102" y="102"/>
                  </a:lnTo>
                  <a:lnTo>
                    <a:pt x="100" y="100"/>
                  </a:lnTo>
                  <a:lnTo>
                    <a:pt x="100" y="100"/>
                  </a:lnTo>
                  <a:close/>
                  <a:moveTo>
                    <a:pt x="91" y="89"/>
                  </a:moveTo>
                  <a:lnTo>
                    <a:pt x="86" y="91"/>
                  </a:lnTo>
                  <a:lnTo>
                    <a:pt x="86" y="93"/>
                  </a:lnTo>
                  <a:lnTo>
                    <a:pt x="82" y="97"/>
                  </a:lnTo>
                  <a:lnTo>
                    <a:pt x="80" y="100"/>
                  </a:lnTo>
                  <a:lnTo>
                    <a:pt x="80" y="100"/>
                  </a:lnTo>
                  <a:lnTo>
                    <a:pt x="82" y="102"/>
                  </a:lnTo>
                  <a:lnTo>
                    <a:pt x="91" y="95"/>
                  </a:lnTo>
                  <a:lnTo>
                    <a:pt x="91" y="91"/>
                  </a:lnTo>
                  <a:lnTo>
                    <a:pt x="91" y="89"/>
                  </a:lnTo>
                  <a:lnTo>
                    <a:pt x="91" y="89"/>
                  </a:lnTo>
                  <a:close/>
                  <a:moveTo>
                    <a:pt x="78" y="86"/>
                  </a:moveTo>
                  <a:lnTo>
                    <a:pt x="84" y="89"/>
                  </a:lnTo>
                  <a:lnTo>
                    <a:pt x="84" y="93"/>
                  </a:lnTo>
                  <a:lnTo>
                    <a:pt x="80" y="91"/>
                  </a:lnTo>
                  <a:lnTo>
                    <a:pt x="78" y="89"/>
                  </a:lnTo>
                  <a:lnTo>
                    <a:pt x="78" y="86"/>
                  </a:lnTo>
                  <a:lnTo>
                    <a:pt x="78" y="86"/>
                  </a:lnTo>
                  <a:close/>
                  <a:moveTo>
                    <a:pt x="64" y="71"/>
                  </a:moveTo>
                  <a:lnTo>
                    <a:pt x="67" y="78"/>
                  </a:lnTo>
                  <a:lnTo>
                    <a:pt x="69" y="82"/>
                  </a:lnTo>
                  <a:lnTo>
                    <a:pt x="71" y="89"/>
                  </a:lnTo>
                  <a:lnTo>
                    <a:pt x="69" y="89"/>
                  </a:lnTo>
                  <a:lnTo>
                    <a:pt x="67" y="84"/>
                  </a:lnTo>
                  <a:lnTo>
                    <a:pt x="64" y="80"/>
                  </a:lnTo>
                  <a:lnTo>
                    <a:pt x="64" y="78"/>
                  </a:lnTo>
                  <a:lnTo>
                    <a:pt x="62" y="73"/>
                  </a:lnTo>
                  <a:lnTo>
                    <a:pt x="64" y="71"/>
                  </a:lnTo>
                  <a:lnTo>
                    <a:pt x="64" y="71"/>
                  </a:lnTo>
                  <a:close/>
                  <a:moveTo>
                    <a:pt x="49" y="69"/>
                  </a:moveTo>
                  <a:lnTo>
                    <a:pt x="49" y="73"/>
                  </a:lnTo>
                  <a:lnTo>
                    <a:pt x="51" y="73"/>
                  </a:lnTo>
                  <a:lnTo>
                    <a:pt x="49" y="69"/>
                  </a:lnTo>
                  <a:lnTo>
                    <a:pt x="49" y="69"/>
                  </a:lnTo>
                  <a:close/>
                  <a:moveTo>
                    <a:pt x="80" y="62"/>
                  </a:moveTo>
                  <a:lnTo>
                    <a:pt x="78" y="64"/>
                  </a:lnTo>
                  <a:lnTo>
                    <a:pt x="80" y="67"/>
                  </a:lnTo>
                  <a:lnTo>
                    <a:pt x="82" y="64"/>
                  </a:lnTo>
                  <a:lnTo>
                    <a:pt x="80" y="62"/>
                  </a:lnTo>
                  <a:lnTo>
                    <a:pt x="80" y="62"/>
                  </a:lnTo>
                  <a:close/>
                  <a:moveTo>
                    <a:pt x="58" y="51"/>
                  </a:moveTo>
                  <a:lnTo>
                    <a:pt x="58" y="53"/>
                  </a:lnTo>
                  <a:lnTo>
                    <a:pt x="60" y="56"/>
                  </a:lnTo>
                  <a:lnTo>
                    <a:pt x="62" y="62"/>
                  </a:lnTo>
                  <a:lnTo>
                    <a:pt x="60" y="64"/>
                  </a:lnTo>
                  <a:lnTo>
                    <a:pt x="62" y="67"/>
                  </a:lnTo>
                  <a:lnTo>
                    <a:pt x="67" y="64"/>
                  </a:lnTo>
                  <a:lnTo>
                    <a:pt x="67" y="62"/>
                  </a:lnTo>
                  <a:lnTo>
                    <a:pt x="64" y="58"/>
                  </a:lnTo>
                  <a:lnTo>
                    <a:pt x="62" y="53"/>
                  </a:lnTo>
                  <a:lnTo>
                    <a:pt x="58" y="51"/>
                  </a:lnTo>
                  <a:lnTo>
                    <a:pt x="58" y="51"/>
                  </a:lnTo>
                  <a:close/>
                  <a:moveTo>
                    <a:pt x="42" y="34"/>
                  </a:moveTo>
                  <a:lnTo>
                    <a:pt x="49" y="38"/>
                  </a:lnTo>
                  <a:lnTo>
                    <a:pt x="51" y="42"/>
                  </a:lnTo>
                  <a:lnTo>
                    <a:pt x="51" y="49"/>
                  </a:lnTo>
                  <a:lnTo>
                    <a:pt x="49" y="49"/>
                  </a:lnTo>
                  <a:lnTo>
                    <a:pt x="47" y="47"/>
                  </a:lnTo>
                  <a:lnTo>
                    <a:pt x="49" y="47"/>
                  </a:lnTo>
                  <a:lnTo>
                    <a:pt x="51" y="42"/>
                  </a:lnTo>
                  <a:lnTo>
                    <a:pt x="47" y="38"/>
                  </a:lnTo>
                  <a:lnTo>
                    <a:pt x="42" y="38"/>
                  </a:lnTo>
                  <a:lnTo>
                    <a:pt x="42" y="34"/>
                  </a:lnTo>
                  <a:lnTo>
                    <a:pt x="42" y="34"/>
                  </a:lnTo>
                  <a:close/>
                  <a:moveTo>
                    <a:pt x="23" y="0"/>
                  </a:moveTo>
                  <a:lnTo>
                    <a:pt x="29" y="0"/>
                  </a:lnTo>
                  <a:lnTo>
                    <a:pt x="34" y="5"/>
                  </a:lnTo>
                  <a:lnTo>
                    <a:pt x="36" y="9"/>
                  </a:lnTo>
                  <a:lnTo>
                    <a:pt x="38" y="9"/>
                  </a:lnTo>
                  <a:lnTo>
                    <a:pt x="38" y="16"/>
                  </a:lnTo>
                  <a:lnTo>
                    <a:pt x="34" y="18"/>
                  </a:lnTo>
                  <a:lnTo>
                    <a:pt x="34" y="20"/>
                  </a:lnTo>
                  <a:lnTo>
                    <a:pt x="31" y="25"/>
                  </a:lnTo>
                  <a:lnTo>
                    <a:pt x="31" y="18"/>
                  </a:lnTo>
                  <a:lnTo>
                    <a:pt x="31" y="14"/>
                  </a:lnTo>
                  <a:lnTo>
                    <a:pt x="34" y="11"/>
                  </a:lnTo>
                  <a:lnTo>
                    <a:pt x="29" y="7"/>
                  </a:lnTo>
                  <a:lnTo>
                    <a:pt x="29" y="3"/>
                  </a:lnTo>
                  <a:lnTo>
                    <a:pt x="23" y="0"/>
                  </a:lnTo>
                  <a:lnTo>
                    <a:pt x="23" y="0"/>
                  </a:lnTo>
                  <a:close/>
                  <a:moveTo>
                    <a:pt x="0" y="5"/>
                  </a:moveTo>
                  <a:lnTo>
                    <a:pt x="5" y="5"/>
                  </a:lnTo>
                  <a:lnTo>
                    <a:pt x="7" y="7"/>
                  </a:lnTo>
                  <a:lnTo>
                    <a:pt x="12" y="3"/>
                  </a:lnTo>
                  <a:lnTo>
                    <a:pt x="18" y="3"/>
                  </a:lnTo>
                  <a:lnTo>
                    <a:pt x="23" y="7"/>
                  </a:lnTo>
                  <a:lnTo>
                    <a:pt x="20" y="7"/>
                  </a:lnTo>
                  <a:lnTo>
                    <a:pt x="16" y="5"/>
                  </a:lnTo>
                  <a:lnTo>
                    <a:pt x="9" y="11"/>
                  </a:lnTo>
                  <a:lnTo>
                    <a:pt x="5" y="9"/>
                  </a:lnTo>
                  <a:lnTo>
                    <a:pt x="0" y="5"/>
                  </a:lnTo>
                  <a:lnTo>
                    <a:pt x="0" y="5"/>
                  </a:lnTo>
                  <a:close/>
                  <a:moveTo>
                    <a:pt x="23" y="42"/>
                  </a:moveTo>
                  <a:lnTo>
                    <a:pt x="29" y="38"/>
                  </a:lnTo>
                  <a:lnTo>
                    <a:pt x="34" y="40"/>
                  </a:lnTo>
                  <a:lnTo>
                    <a:pt x="31" y="42"/>
                  </a:lnTo>
                  <a:lnTo>
                    <a:pt x="27" y="42"/>
                  </a:lnTo>
                  <a:lnTo>
                    <a:pt x="23" y="42"/>
                  </a:lnTo>
                  <a:lnTo>
                    <a:pt x="23" y="42"/>
                  </a:lnTo>
                  <a:close/>
                  <a:moveTo>
                    <a:pt x="18" y="60"/>
                  </a:moveTo>
                  <a:lnTo>
                    <a:pt x="16" y="58"/>
                  </a:lnTo>
                  <a:lnTo>
                    <a:pt x="20" y="58"/>
                  </a:lnTo>
                  <a:lnTo>
                    <a:pt x="18" y="60"/>
                  </a:lnTo>
                  <a:lnTo>
                    <a:pt x="18" y="60"/>
                  </a:lnTo>
                  <a:close/>
                  <a:moveTo>
                    <a:pt x="14" y="60"/>
                  </a:moveTo>
                  <a:lnTo>
                    <a:pt x="16" y="60"/>
                  </a:lnTo>
                  <a:lnTo>
                    <a:pt x="16" y="62"/>
                  </a:lnTo>
                  <a:lnTo>
                    <a:pt x="14" y="60"/>
                  </a:lnTo>
                  <a:lnTo>
                    <a:pt x="14" y="60"/>
                  </a:lnTo>
                  <a:close/>
                  <a:moveTo>
                    <a:pt x="16" y="56"/>
                  </a:moveTo>
                  <a:lnTo>
                    <a:pt x="20" y="53"/>
                  </a:lnTo>
                  <a:lnTo>
                    <a:pt x="16" y="47"/>
                  </a:lnTo>
                  <a:lnTo>
                    <a:pt x="16" y="42"/>
                  </a:lnTo>
                  <a:lnTo>
                    <a:pt x="14" y="40"/>
                  </a:lnTo>
                  <a:lnTo>
                    <a:pt x="12" y="47"/>
                  </a:lnTo>
                  <a:lnTo>
                    <a:pt x="9" y="51"/>
                  </a:lnTo>
                  <a:lnTo>
                    <a:pt x="12" y="53"/>
                  </a:lnTo>
                  <a:lnTo>
                    <a:pt x="14" y="51"/>
                  </a:lnTo>
                  <a:lnTo>
                    <a:pt x="16" y="56"/>
                  </a:lnTo>
                  <a:lnTo>
                    <a:pt x="16" y="56"/>
                  </a:lnTo>
                  <a:close/>
                  <a:moveTo>
                    <a:pt x="20" y="60"/>
                  </a:moveTo>
                  <a:lnTo>
                    <a:pt x="16" y="64"/>
                  </a:lnTo>
                  <a:lnTo>
                    <a:pt x="16" y="67"/>
                  </a:lnTo>
                  <a:lnTo>
                    <a:pt x="18" y="71"/>
                  </a:lnTo>
                  <a:lnTo>
                    <a:pt x="20" y="71"/>
                  </a:lnTo>
                  <a:lnTo>
                    <a:pt x="23" y="67"/>
                  </a:lnTo>
                  <a:lnTo>
                    <a:pt x="23" y="64"/>
                  </a:lnTo>
                  <a:lnTo>
                    <a:pt x="23" y="62"/>
                  </a:lnTo>
                  <a:lnTo>
                    <a:pt x="20" y="60"/>
                  </a:lnTo>
                  <a:close/>
                </a:path>
              </a:pathLst>
            </a:custGeom>
            <a:grpFill/>
            <a:ln w="0">
              <a:noFill/>
            </a:ln>
          </p:spPr>
          <p:style>
            <a:lnRef idx="0">
              <a:scrgbClr r="0" g="0" b="0"/>
            </a:lnRef>
            <a:fillRef idx="0">
              <a:scrgbClr r="0" g="0" b="0"/>
            </a:fillRef>
            <a:effectRef idx="0">
              <a:scrgbClr r="0" g="0" b="0"/>
            </a:effectRef>
            <a:fontRef idx="minor"/>
          </p:style>
        </p:sp>
        <p:sp>
          <p:nvSpPr>
            <p:cNvPr id="430" name="CustomShape 171">
              <a:extLst>
                <a:ext uri="{FF2B5EF4-FFF2-40B4-BE49-F238E27FC236}">
                  <a16:creationId xmlns:a16="http://schemas.microsoft.com/office/drawing/2014/main" id="{6C9746B7-BD87-4F65-AE23-4A219FF342DE}"/>
                </a:ext>
              </a:extLst>
            </p:cNvPr>
            <p:cNvSpPr/>
            <p:nvPr/>
          </p:nvSpPr>
          <p:spPr>
            <a:xfrm>
              <a:off x="761040" y="4204080"/>
              <a:ext cx="1167480" cy="667080"/>
            </a:xfrm>
            <a:custGeom>
              <a:avLst/>
              <a:gdLst/>
              <a:ahLst/>
              <a:cxnLst/>
              <a:rect l="l" t="t" r="r" b="b"/>
              <a:pathLst>
                <a:path w="498" h="293">
                  <a:moveTo>
                    <a:pt x="44" y="0"/>
                  </a:moveTo>
                  <a:cubicBezTo>
                    <a:pt x="272" y="23"/>
                    <a:pt x="272" y="23"/>
                    <a:pt x="272" y="23"/>
                  </a:cubicBezTo>
                  <a:cubicBezTo>
                    <a:pt x="274" y="23"/>
                    <a:pt x="274" y="23"/>
                    <a:pt x="274" y="23"/>
                  </a:cubicBezTo>
                  <a:cubicBezTo>
                    <a:pt x="276" y="23"/>
                    <a:pt x="276" y="23"/>
                    <a:pt x="276" y="23"/>
                  </a:cubicBezTo>
                  <a:cubicBezTo>
                    <a:pt x="278" y="25"/>
                    <a:pt x="278" y="25"/>
                    <a:pt x="278" y="25"/>
                  </a:cubicBezTo>
                  <a:cubicBezTo>
                    <a:pt x="278" y="25"/>
                    <a:pt x="278" y="25"/>
                    <a:pt x="278" y="25"/>
                  </a:cubicBezTo>
                  <a:cubicBezTo>
                    <a:pt x="279" y="27"/>
                    <a:pt x="279" y="27"/>
                    <a:pt x="279" y="27"/>
                  </a:cubicBezTo>
                  <a:cubicBezTo>
                    <a:pt x="279" y="27"/>
                    <a:pt x="279" y="27"/>
                    <a:pt x="279" y="27"/>
                  </a:cubicBezTo>
                  <a:cubicBezTo>
                    <a:pt x="281" y="27"/>
                    <a:pt x="281" y="27"/>
                    <a:pt x="281" y="27"/>
                  </a:cubicBezTo>
                  <a:cubicBezTo>
                    <a:pt x="281" y="28"/>
                    <a:pt x="281" y="28"/>
                    <a:pt x="281" y="28"/>
                  </a:cubicBezTo>
                  <a:cubicBezTo>
                    <a:pt x="283" y="28"/>
                    <a:pt x="283" y="28"/>
                    <a:pt x="283" y="28"/>
                  </a:cubicBezTo>
                  <a:cubicBezTo>
                    <a:pt x="284" y="30"/>
                    <a:pt x="284" y="30"/>
                    <a:pt x="284" y="30"/>
                  </a:cubicBezTo>
                  <a:cubicBezTo>
                    <a:pt x="285" y="29"/>
                    <a:pt x="285" y="29"/>
                    <a:pt x="285" y="29"/>
                  </a:cubicBezTo>
                  <a:cubicBezTo>
                    <a:pt x="286" y="29"/>
                    <a:pt x="286" y="29"/>
                    <a:pt x="286" y="29"/>
                  </a:cubicBezTo>
                  <a:cubicBezTo>
                    <a:pt x="288" y="29"/>
                    <a:pt x="288" y="29"/>
                    <a:pt x="288" y="29"/>
                  </a:cubicBezTo>
                  <a:cubicBezTo>
                    <a:pt x="289" y="29"/>
                    <a:pt x="289" y="29"/>
                    <a:pt x="289" y="29"/>
                  </a:cubicBezTo>
                  <a:cubicBezTo>
                    <a:pt x="292" y="31"/>
                    <a:pt x="292" y="31"/>
                    <a:pt x="292" y="31"/>
                  </a:cubicBezTo>
                  <a:cubicBezTo>
                    <a:pt x="293" y="31"/>
                    <a:pt x="293" y="31"/>
                    <a:pt x="293" y="31"/>
                  </a:cubicBezTo>
                  <a:cubicBezTo>
                    <a:pt x="294" y="33"/>
                    <a:pt x="294" y="33"/>
                    <a:pt x="294" y="33"/>
                  </a:cubicBezTo>
                  <a:cubicBezTo>
                    <a:pt x="297" y="34"/>
                    <a:pt x="297" y="34"/>
                    <a:pt x="297" y="34"/>
                  </a:cubicBezTo>
                  <a:cubicBezTo>
                    <a:pt x="298" y="34"/>
                    <a:pt x="298" y="34"/>
                    <a:pt x="298" y="34"/>
                  </a:cubicBezTo>
                  <a:cubicBezTo>
                    <a:pt x="299" y="36"/>
                    <a:pt x="299" y="36"/>
                    <a:pt x="299" y="36"/>
                  </a:cubicBezTo>
                  <a:cubicBezTo>
                    <a:pt x="301" y="36"/>
                    <a:pt x="301" y="36"/>
                    <a:pt x="301" y="36"/>
                  </a:cubicBezTo>
                  <a:cubicBezTo>
                    <a:pt x="304" y="36"/>
                    <a:pt x="304" y="36"/>
                    <a:pt x="304" y="36"/>
                  </a:cubicBezTo>
                  <a:cubicBezTo>
                    <a:pt x="305" y="35"/>
                    <a:pt x="305" y="35"/>
                    <a:pt x="305" y="35"/>
                  </a:cubicBezTo>
                  <a:cubicBezTo>
                    <a:pt x="306" y="36"/>
                    <a:pt x="306" y="36"/>
                    <a:pt x="306" y="36"/>
                  </a:cubicBezTo>
                  <a:cubicBezTo>
                    <a:pt x="307" y="37"/>
                    <a:pt x="307" y="37"/>
                    <a:pt x="307" y="37"/>
                  </a:cubicBezTo>
                  <a:cubicBezTo>
                    <a:pt x="311" y="38"/>
                    <a:pt x="311" y="38"/>
                    <a:pt x="311" y="38"/>
                  </a:cubicBezTo>
                  <a:cubicBezTo>
                    <a:pt x="312" y="39"/>
                    <a:pt x="312" y="39"/>
                    <a:pt x="312" y="39"/>
                  </a:cubicBezTo>
                  <a:cubicBezTo>
                    <a:pt x="314" y="39"/>
                    <a:pt x="314" y="39"/>
                    <a:pt x="314" y="39"/>
                  </a:cubicBezTo>
                  <a:cubicBezTo>
                    <a:pt x="315" y="40"/>
                    <a:pt x="315" y="40"/>
                    <a:pt x="315" y="40"/>
                  </a:cubicBezTo>
                  <a:cubicBezTo>
                    <a:pt x="350" y="56"/>
                    <a:pt x="350" y="56"/>
                    <a:pt x="350" y="56"/>
                  </a:cubicBezTo>
                  <a:cubicBezTo>
                    <a:pt x="353" y="59"/>
                    <a:pt x="353" y="59"/>
                    <a:pt x="353" y="59"/>
                  </a:cubicBezTo>
                  <a:cubicBezTo>
                    <a:pt x="358" y="64"/>
                    <a:pt x="358" y="64"/>
                    <a:pt x="358" y="64"/>
                  </a:cubicBezTo>
                  <a:cubicBezTo>
                    <a:pt x="364" y="90"/>
                    <a:pt x="364" y="90"/>
                    <a:pt x="364" y="90"/>
                  </a:cubicBezTo>
                  <a:cubicBezTo>
                    <a:pt x="363" y="102"/>
                    <a:pt x="363" y="102"/>
                    <a:pt x="363" y="102"/>
                  </a:cubicBezTo>
                  <a:cubicBezTo>
                    <a:pt x="362" y="104"/>
                    <a:pt x="362" y="104"/>
                    <a:pt x="362" y="104"/>
                  </a:cubicBezTo>
                  <a:cubicBezTo>
                    <a:pt x="361" y="106"/>
                    <a:pt x="361" y="106"/>
                    <a:pt x="361" y="106"/>
                  </a:cubicBezTo>
                  <a:cubicBezTo>
                    <a:pt x="360" y="108"/>
                    <a:pt x="360" y="108"/>
                    <a:pt x="360" y="108"/>
                  </a:cubicBezTo>
                  <a:cubicBezTo>
                    <a:pt x="356" y="110"/>
                    <a:pt x="356" y="110"/>
                    <a:pt x="356" y="110"/>
                  </a:cubicBezTo>
                  <a:cubicBezTo>
                    <a:pt x="355" y="112"/>
                    <a:pt x="355" y="112"/>
                    <a:pt x="355" y="112"/>
                  </a:cubicBezTo>
                  <a:cubicBezTo>
                    <a:pt x="356" y="115"/>
                    <a:pt x="356" y="115"/>
                    <a:pt x="356" y="115"/>
                  </a:cubicBezTo>
                  <a:cubicBezTo>
                    <a:pt x="386" y="106"/>
                    <a:pt x="386" y="106"/>
                    <a:pt x="386" y="106"/>
                  </a:cubicBezTo>
                  <a:cubicBezTo>
                    <a:pt x="390" y="105"/>
                    <a:pt x="390" y="105"/>
                    <a:pt x="390" y="105"/>
                  </a:cubicBezTo>
                  <a:cubicBezTo>
                    <a:pt x="391" y="101"/>
                    <a:pt x="391" y="101"/>
                    <a:pt x="391" y="101"/>
                  </a:cubicBezTo>
                  <a:cubicBezTo>
                    <a:pt x="407" y="96"/>
                    <a:pt x="407" y="96"/>
                    <a:pt x="407" y="96"/>
                  </a:cubicBezTo>
                  <a:cubicBezTo>
                    <a:pt x="415" y="91"/>
                    <a:pt x="415" y="91"/>
                    <a:pt x="415" y="91"/>
                  </a:cubicBezTo>
                  <a:cubicBezTo>
                    <a:pt x="416" y="89"/>
                    <a:pt x="416" y="89"/>
                    <a:pt x="416" y="89"/>
                  </a:cubicBezTo>
                  <a:cubicBezTo>
                    <a:pt x="419" y="89"/>
                    <a:pt x="419" y="89"/>
                    <a:pt x="419" y="89"/>
                  </a:cubicBezTo>
                  <a:cubicBezTo>
                    <a:pt x="423" y="85"/>
                    <a:pt x="423" y="85"/>
                    <a:pt x="423" y="85"/>
                  </a:cubicBezTo>
                  <a:cubicBezTo>
                    <a:pt x="424" y="84"/>
                    <a:pt x="424" y="84"/>
                    <a:pt x="424" y="84"/>
                  </a:cubicBezTo>
                  <a:cubicBezTo>
                    <a:pt x="427" y="83"/>
                    <a:pt x="427" y="83"/>
                    <a:pt x="427" y="83"/>
                  </a:cubicBezTo>
                  <a:cubicBezTo>
                    <a:pt x="428" y="81"/>
                    <a:pt x="428" y="81"/>
                    <a:pt x="428" y="81"/>
                  </a:cubicBezTo>
                  <a:cubicBezTo>
                    <a:pt x="431" y="81"/>
                    <a:pt x="431" y="81"/>
                    <a:pt x="431" y="81"/>
                  </a:cubicBezTo>
                  <a:cubicBezTo>
                    <a:pt x="457" y="81"/>
                    <a:pt x="457" y="81"/>
                    <a:pt x="457" y="81"/>
                  </a:cubicBezTo>
                  <a:cubicBezTo>
                    <a:pt x="459" y="79"/>
                    <a:pt x="459" y="79"/>
                    <a:pt x="459" y="79"/>
                  </a:cubicBezTo>
                  <a:cubicBezTo>
                    <a:pt x="460" y="79"/>
                    <a:pt x="460" y="79"/>
                    <a:pt x="460" y="79"/>
                  </a:cubicBezTo>
                  <a:cubicBezTo>
                    <a:pt x="460" y="79"/>
                    <a:pt x="460" y="79"/>
                    <a:pt x="460" y="79"/>
                  </a:cubicBezTo>
                  <a:cubicBezTo>
                    <a:pt x="461" y="79"/>
                    <a:pt x="461" y="79"/>
                    <a:pt x="461" y="79"/>
                  </a:cubicBezTo>
                  <a:cubicBezTo>
                    <a:pt x="463" y="79"/>
                    <a:pt x="463" y="79"/>
                    <a:pt x="463" y="79"/>
                  </a:cubicBezTo>
                  <a:cubicBezTo>
                    <a:pt x="464" y="78"/>
                    <a:pt x="464" y="78"/>
                    <a:pt x="464" y="78"/>
                  </a:cubicBezTo>
                  <a:cubicBezTo>
                    <a:pt x="465" y="77"/>
                    <a:pt x="465" y="77"/>
                    <a:pt x="465" y="77"/>
                  </a:cubicBezTo>
                  <a:cubicBezTo>
                    <a:pt x="467" y="74"/>
                    <a:pt x="467" y="74"/>
                    <a:pt x="467" y="74"/>
                  </a:cubicBezTo>
                  <a:cubicBezTo>
                    <a:pt x="468" y="74"/>
                    <a:pt x="468" y="74"/>
                    <a:pt x="468" y="74"/>
                  </a:cubicBezTo>
                  <a:cubicBezTo>
                    <a:pt x="471" y="71"/>
                    <a:pt x="471" y="71"/>
                    <a:pt x="471" y="71"/>
                  </a:cubicBezTo>
                  <a:cubicBezTo>
                    <a:pt x="471" y="69"/>
                    <a:pt x="471" y="69"/>
                    <a:pt x="471" y="69"/>
                  </a:cubicBezTo>
                  <a:cubicBezTo>
                    <a:pt x="472" y="67"/>
                    <a:pt x="472" y="67"/>
                    <a:pt x="472" y="67"/>
                  </a:cubicBezTo>
                  <a:cubicBezTo>
                    <a:pt x="474" y="66"/>
                    <a:pt x="474" y="66"/>
                    <a:pt x="474" y="66"/>
                  </a:cubicBezTo>
                  <a:cubicBezTo>
                    <a:pt x="474" y="64"/>
                    <a:pt x="474" y="64"/>
                    <a:pt x="474" y="64"/>
                  </a:cubicBezTo>
                  <a:cubicBezTo>
                    <a:pt x="475" y="62"/>
                    <a:pt x="475" y="62"/>
                    <a:pt x="475" y="62"/>
                  </a:cubicBezTo>
                  <a:cubicBezTo>
                    <a:pt x="479" y="59"/>
                    <a:pt x="479" y="59"/>
                    <a:pt x="479" y="59"/>
                  </a:cubicBezTo>
                  <a:cubicBezTo>
                    <a:pt x="479" y="57"/>
                    <a:pt x="479" y="57"/>
                    <a:pt x="479" y="57"/>
                  </a:cubicBezTo>
                  <a:cubicBezTo>
                    <a:pt x="481" y="56"/>
                    <a:pt x="481" y="56"/>
                    <a:pt x="481" y="56"/>
                  </a:cubicBezTo>
                  <a:cubicBezTo>
                    <a:pt x="481" y="56"/>
                    <a:pt x="481" y="56"/>
                    <a:pt x="481" y="56"/>
                  </a:cubicBezTo>
                  <a:cubicBezTo>
                    <a:pt x="482" y="56"/>
                    <a:pt x="482" y="56"/>
                    <a:pt x="482" y="56"/>
                  </a:cubicBezTo>
                  <a:cubicBezTo>
                    <a:pt x="484" y="58"/>
                    <a:pt x="484" y="58"/>
                    <a:pt x="484" y="58"/>
                  </a:cubicBezTo>
                  <a:cubicBezTo>
                    <a:pt x="485" y="57"/>
                    <a:pt x="485" y="57"/>
                    <a:pt x="485" y="57"/>
                  </a:cubicBezTo>
                  <a:cubicBezTo>
                    <a:pt x="488" y="58"/>
                    <a:pt x="488" y="58"/>
                    <a:pt x="488" y="58"/>
                  </a:cubicBezTo>
                  <a:cubicBezTo>
                    <a:pt x="489" y="57"/>
                    <a:pt x="489" y="57"/>
                    <a:pt x="489" y="57"/>
                  </a:cubicBezTo>
                  <a:cubicBezTo>
                    <a:pt x="492" y="60"/>
                    <a:pt x="492" y="60"/>
                    <a:pt x="492" y="60"/>
                  </a:cubicBezTo>
                  <a:cubicBezTo>
                    <a:pt x="492" y="63"/>
                    <a:pt x="492" y="63"/>
                    <a:pt x="492" y="63"/>
                  </a:cubicBezTo>
                  <a:cubicBezTo>
                    <a:pt x="490" y="74"/>
                    <a:pt x="490" y="74"/>
                    <a:pt x="490" y="74"/>
                  </a:cubicBezTo>
                  <a:cubicBezTo>
                    <a:pt x="490" y="76"/>
                    <a:pt x="490" y="76"/>
                    <a:pt x="490" y="76"/>
                  </a:cubicBezTo>
                  <a:cubicBezTo>
                    <a:pt x="490" y="76"/>
                    <a:pt x="490" y="76"/>
                    <a:pt x="490" y="76"/>
                  </a:cubicBezTo>
                  <a:cubicBezTo>
                    <a:pt x="491" y="77"/>
                    <a:pt x="491" y="77"/>
                    <a:pt x="491" y="77"/>
                  </a:cubicBezTo>
                  <a:cubicBezTo>
                    <a:pt x="492" y="78"/>
                    <a:pt x="492" y="78"/>
                    <a:pt x="492" y="78"/>
                  </a:cubicBezTo>
                  <a:cubicBezTo>
                    <a:pt x="492" y="79"/>
                    <a:pt x="492" y="79"/>
                    <a:pt x="492" y="79"/>
                  </a:cubicBezTo>
                  <a:cubicBezTo>
                    <a:pt x="492" y="80"/>
                    <a:pt x="492" y="80"/>
                    <a:pt x="492" y="80"/>
                  </a:cubicBezTo>
                  <a:cubicBezTo>
                    <a:pt x="492" y="81"/>
                    <a:pt x="492" y="81"/>
                    <a:pt x="492" y="81"/>
                  </a:cubicBezTo>
                  <a:cubicBezTo>
                    <a:pt x="491" y="82"/>
                    <a:pt x="491" y="82"/>
                    <a:pt x="491" y="82"/>
                  </a:cubicBezTo>
                  <a:cubicBezTo>
                    <a:pt x="492" y="82"/>
                    <a:pt x="492" y="82"/>
                    <a:pt x="492" y="82"/>
                  </a:cubicBezTo>
                  <a:cubicBezTo>
                    <a:pt x="492" y="82"/>
                    <a:pt x="492" y="82"/>
                    <a:pt x="492" y="82"/>
                  </a:cubicBezTo>
                  <a:cubicBezTo>
                    <a:pt x="492" y="82"/>
                    <a:pt x="492" y="82"/>
                    <a:pt x="492" y="82"/>
                  </a:cubicBezTo>
                  <a:cubicBezTo>
                    <a:pt x="495" y="84"/>
                    <a:pt x="495" y="84"/>
                    <a:pt x="495" y="84"/>
                  </a:cubicBezTo>
                  <a:cubicBezTo>
                    <a:pt x="494" y="86"/>
                    <a:pt x="494" y="86"/>
                    <a:pt x="494" y="86"/>
                  </a:cubicBezTo>
                  <a:cubicBezTo>
                    <a:pt x="496" y="87"/>
                    <a:pt x="496" y="87"/>
                    <a:pt x="496" y="87"/>
                  </a:cubicBezTo>
                  <a:cubicBezTo>
                    <a:pt x="496" y="86"/>
                    <a:pt x="496" y="86"/>
                    <a:pt x="496" y="86"/>
                  </a:cubicBezTo>
                  <a:cubicBezTo>
                    <a:pt x="498" y="87"/>
                    <a:pt x="498" y="87"/>
                    <a:pt x="498" y="87"/>
                  </a:cubicBezTo>
                  <a:cubicBezTo>
                    <a:pt x="497" y="89"/>
                    <a:pt x="497" y="89"/>
                    <a:pt x="497" y="89"/>
                  </a:cubicBezTo>
                  <a:cubicBezTo>
                    <a:pt x="495" y="89"/>
                    <a:pt x="495" y="89"/>
                    <a:pt x="495" y="89"/>
                  </a:cubicBezTo>
                  <a:cubicBezTo>
                    <a:pt x="495" y="88"/>
                    <a:pt x="495" y="88"/>
                    <a:pt x="495" y="88"/>
                  </a:cubicBezTo>
                  <a:cubicBezTo>
                    <a:pt x="493" y="89"/>
                    <a:pt x="493" y="89"/>
                    <a:pt x="493" y="89"/>
                  </a:cubicBezTo>
                  <a:cubicBezTo>
                    <a:pt x="491" y="89"/>
                    <a:pt x="491" y="89"/>
                    <a:pt x="491" y="89"/>
                  </a:cubicBezTo>
                  <a:cubicBezTo>
                    <a:pt x="490" y="90"/>
                    <a:pt x="490" y="90"/>
                    <a:pt x="490" y="90"/>
                  </a:cubicBezTo>
                  <a:cubicBezTo>
                    <a:pt x="489" y="91"/>
                    <a:pt x="489" y="91"/>
                    <a:pt x="489" y="91"/>
                  </a:cubicBezTo>
                  <a:cubicBezTo>
                    <a:pt x="487" y="90"/>
                    <a:pt x="487" y="90"/>
                    <a:pt x="487" y="90"/>
                  </a:cubicBezTo>
                  <a:cubicBezTo>
                    <a:pt x="486" y="92"/>
                    <a:pt x="486" y="92"/>
                    <a:pt x="486" y="92"/>
                  </a:cubicBezTo>
                  <a:cubicBezTo>
                    <a:pt x="485" y="92"/>
                    <a:pt x="485" y="92"/>
                    <a:pt x="485" y="92"/>
                  </a:cubicBezTo>
                  <a:cubicBezTo>
                    <a:pt x="484" y="90"/>
                    <a:pt x="484" y="90"/>
                    <a:pt x="484" y="90"/>
                  </a:cubicBezTo>
                  <a:cubicBezTo>
                    <a:pt x="482" y="90"/>
                    <a:pt x="482" y="90"/>
                    <a:pt x="482" y="90"/>
                  </a:cubicBezTo>
                  <a:cubicBezTo>
                    <a:pt x="481" y="92"/>
                    <a:pt x="481" y="92"/>
                    <a:pt x="481" y="92"/>
                  </a:cubicBezTo>
                  <a:cubicBezTo>
                    <a:pt x="479" y="92"/>
                    <a:pt x="479" y="92"/>
                    <a:pt x="479" y="92"/>
                  </a:cubicBezTo>
                  <a:cubicBezTo>
                    <a:pt x="479" y="90"/>
                    <a:pt x="479" y="90"/>
                    <a:pt x="479" y="90"/>
                  </a:cubicBezTo>
                  <a:cubicBezTo>
                    <a:pt x="479" y="89"/>
                    <a:pt x="479" y="89"/>
                    <a:pt x="479" y="89"/>
                  </a:cubicBezTo>
                  <a:cubicBezTo>
                    <a:pt x="477" y="92"/>
                    <a:pt x="477" y="92"/>
                    <a:pt x="477" y="92"/>
                  </a:cubicBezTo>
                  <a:cubicBezTo>
                    <a:pt x="475" y="94"/>
                    <a:pt x="475" y="94"/>
                    <a:pt x="475" y="94"/>
                  </a:cubicBezTo>
                  <a:cubicBezTo>
                    <a:pt x="474" y="95"/>
                    <a:pt x="474" y="95"/>
                    <a:pt x="474" y="95"/>
                  </a:cubicBezTo>
                  <a:cubicBezTo>
                    <a:pt x="474" y="94"/>
                    <a:pt x="474" y="94"/>
                    <a:pt x="474" y="94"/>
                  </a:cubicBezTo>
                  <a:cubicBezTo>
                    <a:pt x="473" y="96"/>
                    <a:pt x="473" y="96"/>
                    <a:pt x="473" y="96"/>
                  </a:cubicBezTo>
                  <a:cubicBezTo>
                    <a:pt x="472" y="96"/>
                    <a:pt x="472" y="96"/>
                    <a:pt x="472" y="96"/>
                  </a:cubicBezTo>
                  <a:cubicBezTo>
                    <a:pt x="472" y="94"/>
                    <a:pt x="472" y="94"/>
                    <a:pt x="472" y="94"/>
                  </a:cubicBezTo>
                  <a:cubicBezTo>
                    <a:pt x="471" y="96"/>
                    <a:pt x="471" y="96"/>
                    <a:pt x="471" y="96"/>
                  </a:cubicBezTo>
                  <a:cubicBezTo>
                    <a:pt x="470" y="97"/>
                    <a:pt x="470" y="97"/>
                    <a:pt x="470" y="97"/>
                  </a:cubicBezTo>
                  <a:cubicBezTo>
                    <a:pt x="469" y="97"/>
                    <a:pt x="469" y="97"/>
                    <a:pt x="469" y="97"/>
                  </a:cubicBezTo>
                  <a:cubicBezTo>
                    <a:pt x="468" y="96"/>
                    <a:pt x="468" y="96"/>
                    <a:pt x="468" y="96"/>
                  </a:cubicBezTo>
                  <a:cubicBezTo>
                    <a:pt x="467" y="97"/>
                    <a:pt x="467" y="97"/>
                    <a:pt x="467" y="97"/>
                  </a:cubicBezTo>
                  <a:cubicBezTo>
                    <a:pt x="466" y="97"/>
                    <a:pt x="466" y="97"/>
                    <a:pt x="466" y="97"/>
                  </a:cubicBezTo>
                  <a:cubicBezTo>
                    <a:pt x="465" y="100"/>
                    <a:pt x="465" y="100"/>
                    <a:pt x="465" y="100"/>
                  </a:cubicBezTo>
                  <a:cubicBezTo>
                    <a:pt x="462" y="102"/>
                    <a:pt x="462" y="102"/>
                    <a:pt x="462" y="102"/>
                  </a:cubicBezTo>
                  <a:cubicBezTo>
                    <a:pt x="461" y="105"/>
                    <a:pt x="461" y="105"/>
                    <a:pt x="461" y="105"/>
                  </a:cubicBezTo>
                  <a:cubicBezTo>
                    <a:pt x="460" y="107"/>
                    <a:pt x="460" y="107"/>
                    <a:pt x="460" y="107"/>
                  </a:cubicBezTo>
                  <a:cubicBezTo>
                    <a:pt x="460" y="108"/>
                    <a:pt x="460" y="108"/>
                    <a:pt x="460" y="108"/>
                  </a:cubicBezTo>
                  <a:cubicBezTo>
                    <a:pt x="459" y="109"/>
                    <a:pt x="459" y="109"/>
                    <a:pt x="459" y="109"/>
                  </a:cubicBezTo>
                  <a:cubicBezTo>
                    <a:pt x="458" y="110"/>
                    <a:pt x="458" y="110"/>
                    <a:pt x="458" y="110"/>
                  </a:cubicBezTo>
                  <a:cubicBezTo>
                    <a:pt x="460" y="110"/>
                    <a:pt x="460" y="110"/>
                    <a:pt x="460" y="110"/>
                  </a:cubicBezTo>
                  <a:cubicBezTo>
                    <a:pt x="460" y="111"/>
                    <a:pt x="460" y="111"/>
                    <a:pt x="460" y="111"/>
                  </a:cubicBezTo>
                  <a:cubicBezTo>
                    <a:pt x="457" y="114"/>
                    <a:pt x="457" y="114"/>
                    <a:pt x="457" y="114"/>
                  </a:cubicBezTo>
                  <a:cubicBezTo>
                    <a:pt x="457" y="115"/>
                    <a:pt x="457" y="115"/>
                    <a:pt x="457" y="115"/>
                  </a:cubicBezTo>
                  <a:cubicBezTo>
                    <a:pt x="459" y="116"/>
                    <a:pt x="459" y="116"/>
                    <a:pt x="459" y="116"/>
                  </a:cubicBezTo>
                  <a:cubicBezTo>
                    <a:pt x="460" y="119"/>
                    <a:pt x="460" y="119"/>
                    <a:pt x="460" y="119"/>
                  </a:cubicBezTo>
                  <a:cubicBezTo>
                    <a:pt x="460" y="120"/>
                    <a:pt x="460" y="120"/>
                    <a:pt x="460" y="120"/>
                  </a:cubicBezTo>
                  <a:cubicBezTo>
                    <a:pt x="463" y="120"/>
                    <a:pt x="463" y="120"/>
                    <a:pt x="463" y="120"/>
                  </a:cubicBezTo>
                  <a:cubicBezTo>
                    <a:pt x="463" y="118"/>
                    <a:pt x="463" y="118"/>
                    <a:pt x="463" y="118"/>
                  </a:cubicBezTo>
                  <a:cubicBezTo>
                    <a:pt x="463" y="117"/>
                    <a:pt x="463" y="117"/>
                    <a:pt x="463" y="117"/>
                  </a:cubicBezTo>
                  <a:cubicBezTo>
                    <a:pt x="464" y="116"/>
                    <a:pt x="464" y="116"/>
                    <a:pt x="464" y="116"/>
                  </a:cubicBezTo>
                  <a:cubicBezTo>
                    <a:pt x="465" y="119"/>
                    <a:pt x="465" y="119"/>
                    <a:pt x="465" y="119"/>
                  </a:cubicBezTo>
                  <a:cubicBezTo>
                    <a:pt x="464" y="121"/>
                    <a:pt x="464" y="121"/>
                    <a:pt x="464" y="121"/>
                  </a:cubicBezTo>
                  <a:cubicBezTo>
                    <a:pt x="460" y="123"/>
                    <a:pt x="460" y="123"/>
                    <a:pt x="460" y="123"/>
                  </a:cubicBezTo>
                  <a:cubicBezTo>
                    <a:pt x="458" y="123"/>
                    <a:pt x="458" y="123"/>
                    <a:pt x="458" y="123"/>
                  </a:cubicBezTo>
                  <a:cubicBezTo>
                    <a:pt x="459" y="122"/>
                    <a:pt x="459" y="122"/>
                    <a:pt x="459" y="122"/>
                  </a:cubicBezTo>
                  <a:cubicBezTo>
                    <a:pt x="458" y="120"/>
                    <a:pt x="458" y="120"/>
                    <a:pt x="458" y="120"/>
                  </a:cubicBezTo>
                  <a:cubicBezTo>
                    <a:pt x="456" y="123"/>
                    <a:pt x="456" y="123"/>
                    <a:pt x="456" y="123"/>
                  </a:cubicBezTo>
                  <a:cubicBezTo>
                    <a:pt x="454" y="125"/>
                    <a:pt x="454" y="125"/>
                    <a:pt x="454" y="125"/>
                  </a:cubicBezTo>
                  <a:cubicBezTo>
                    <a:pt x="453" y="124"/>
                    <a:pt x="453" y="124"/>
                    <a:pt x="453" y="124"/>
                  </a:cubicBezTo>
                  <a:cubicBezTo>
                    <a:pt x="454" y="123"/>
                    <a:pt x="454" y="123"/>
                    <a:pt x="454" y="123"/>
                  </a:cubicBezTo>
                  <a:cubicBezTo>
                    <a:pt x="454" y="122"/>
                    <a:pt x="454" y="122"/>
                    <a:pt x="454" y="122"/>
                  </a:cubicBezTo>
                  <a:cubicBezTo>
                    <a:pt x="452" y="120"/>
                    <a:pt x="452" y="120"/>
                    <a:pt x="452" y="120"/>
                  </a:cubicBezTo>
                  <a:cubicBezTo>
                    <a:pt x="452" y="122"/>
                    <a:pt x="452" y="122"/>
                    <a:pt x="452" y="122"/>
                  </a:cubicBezTo>
                  <a:cubicBezTo>
                    <a:pt x="452" y="124"/>
                    <a:pt x="452" y="124"/>
                    <a:pt x="452" y="124"/>
                  </a:cubicBezTo>
                  <a:cubicBezTo>
                    <a:pt x="452" y="125"/>
                    <a:pt x="452" y="125"/>
                    <a:pt x="452" y="125"/>
                  </a:cubicBezTo>
                  <a:cubicBezTo>
                    <a:pt x="451" y="125"/>
                    <a:pt x="451" y="125"/>
                    <a:pt x="451" y="125"/>
                  </a:cubicBezTo>
                  <a:cubicBezTo>
                    <a:pt x="448" y="125"/>
                    <a:pt x="448" y="125"/>
                    <a:pt x="448" y="125"/>
                  </a:cubicBezTo>
                  <a:cubicBezTo>
                    <a:pt x="445" y="126"/>
                    <a:pt x="445" y="126"/>
                    <a:pt x="445" y="126"/>
                  </a:cubicBezTo>
                  <a:cubicBezTo>
                    <a:pt x="444" y="125"/>
                    <a:pt x="444" y="125"/>
                    <a:pt x="444" y="125"/>
                  </a:cubicBezTo>
                  <a:cubicBezTo>
                    <a:pt x="440" y="126"/>
                    <a:pt x="440" y="126"/>
                    <a:pt x="440" y="126"/>
                  </a:cubicBezTo>
                  <a:cubicBezTo>
                    <a:pt x="440" y="125"/>
                    <a:pt x="440" y="125"/>
                    <a:pt x="440" y="125"/>
                  </a:cubicBezTo>
                  <a:cubicBezTo>
                    <a:pt x="439" y="125"/>
                    <a:pt x="439" y="125"/>
                    <a:pt x="439" y="125"/>
                  </a:cubicBezTo>
                  <a:cubicBezTo>
                    <a:pt x="436" y="127"/>
                    <a:pt x="436" y="127"/>
                    <a:pt x="436" y="127"/>
                  </a:cubicBezTo>
                  <a:cubicBezTo>
                    <a:pt x="434" y="127"/>
                    <a:pt x="434" y="127"/>
                    <a:pt x="434" y="127"/>
                  </a:cubicBezTo>
                  <a:cubicBezTo>
                    <a:pt x="431" y="129"/>
                    <a:pt x="431" y="129"/>
                    <a:pt x="431" y="129"/>
                  </a:cubicBezTo>
                  <a:cubicBezTo>
                    <a:pt x="430" y="129"/>
                    <a:pt x="430" y="129"/>
                    <a:pt x="430" y="129"/>
                  </a:cubicBezTo>
                  <a:cubicBezTo>
                    <a:pt x="428" y="130"/>
                    <a:pt x="428" y="130"/>
                    <a:pt x="428" y="130"/>
                  </a:cubicBezTo>
                  <a:cubicBezTo>
                    <a:pt x="428" y="132"/>
                    <a:pt x="428" y="132"/>
                    <a:pt x="428" y="132"/>
                  </a:cubicBezTo>
                  <a:cubicBezTo>
                    <a:pt x="426" y="133"/>
                    <a:pt x="426" y="133"/>
                    <a:pt x="426" y="133"/>
                  </a:cubicBezTo>
                  <a:cubicBezTo>
                    <a:pt x="426" y="134"/>
                    <a:pt x="426" y="134"/>
                    <a:pt x="426" y="134"/>
                  </a:cubicBezTo>
                  <a:cubicBezTo>
                    <a:pt x="428" y="135"/>
                    <a:pt x="428" y="135"/>
                    <a:pt x="428" y="135"/>
                  </a:cubicBezTo>
                  <a:cubicBezTo>
                    <a:pt x="428" y="136"/>
                    <a:pt x="428" y="136"/>
                    <a:pt x="428" y="136"/>
                  </a:cubicBezTo>
                  <a:cubicBezTo>
                    <a:pt x="427" y="137"/>
                    <a:pt x="427" y="137"/>
                    <a:pt x="427" y="137"/>
                  </a:cubicBezTo>
                  <a:cubicBezTo>
                    <a:pt x="427" y="138"/>
                    <a:pt x="427" y="138"/>
                    <a:pt x="427" y="138"/>
                  </a:cubicBezTo>
                  <a:cubicBezTo>
                    <a:pt x="426" y="140"/>
                    <a:pt x="426" y="140"/>
                    <a:pt x="426" y="140"/>
                  </a:cubicBezTo>
                  <a:cubicBezTo>
                    <a:pt x="426" y="140"/>
                    <a:pt x="426" y="140"/>
                    <a:pt x="426" y="140"/>
                  </a:cubicBezTo>
                  <a:cubicBezTo>
                    <a:pt x="426" y="142"/>
                    <a:pt x="426" y="142"/>
                    <a:pt x="426" y="142"/>
                  </a:cubicBezTo>
                  <a:cubicBezTo>
                    <a:pt x="425" y="143"/>
                    <a:pt x="425" y="143"/>
                    <a:pt x="425" y="143"/>
                  </a:cubicBezTo>
                  <a:cubicBezTo>
                    <a:pt x="424" y="143"/>
                    <a:pt x="424" y="143"/>
                    <a:pt x="424" y="143"/>
                  </a:cubicBezTo>
                  <a:cubicBezTo>
                    <a:pt x="423" y="144"/>
                    <a:pt x="423" y="144"/>
                    <a:pt x="423" y="144"/>
                  </a:cubicBezTo>
                  <a:cubicBezTo>
                    <a:pt x="423" y="147"/>
                    <a:pt x="423" y="147"/>
                    <a:pt x="423" y="147"/>
                  </a:cubicBezTo>
                  <a:cubicBezTo>
                    <a:pt x="421" y="147"/>
                    <a:pt x="421" y="147"/>
                    <a:pt x="421" y="147"/>
                  </a:cubicBezTo>
                  <a:cubicBezTo>
                    <a:pt x="421" y="148"/>
                    <a:pt x="421" y="148"/>
                    <a:pt x="421" y="148"/>
                  </a:cubicBezTo>
                  <a:cubicBezTo>
                    <a:pt x="420" y="148"/>
                    <a:pt x="420" y="148"/>
                    <a:pt x="420" y="148"/>
                  </a:cubicBezTo>
                  <a:cubicBezTo>
                    <a:pt x="420" y="149"/>
                    <a:pt x="420" y="149"/>
                    <a:pt x="420" y="149"/>
                  </a:cubicBezTo>
                  <a:cubicBezTo>
                    <a:pt x="418" y="151"/>
                    <a:pt x="418" y="151"/>
                    <a:pt x="418" y="151"/>
                  </a:cubicBezTo>
                  <a:cubicBezTo>
                    <a:pt x="418" y="151"/>
                    <a:pt x="418" y="151"/>
                    <a:pt x="418" y="151"/>
                  </a:cubicBezTo>
                  <a:cubicBezTo>
                    <a:pt x="417" y="152"/>
                    <a:pt x="417" y="152"/>
                    <a:pt x="417" y="152"/>
                  </a:cubicBezTo>
                  <a:cubicBezTo>
                    <a:pt x="418" y="149"/>
                    <a:pt x="418" y="149"/>
                    <a:pt x="418" y="149"/>
                  </a:cubicBezTo>
                  <a:cubicBezTo>
                    <a:pt x="417" y="149"/>
                    <a:pt x="417" y="149"/>
                    <a:pt x="417" y="149"/>
                  </a:cubicBezTo>
                  <a:cubicBezTo>
                    <a:pt x="416" y="149"/>
                    <a:pt x="416" y="149"/>
                    <a:pt x="416" y="149"/>
                  </a:cubicBezTo>
                  <a:cubicBezTo>
                    <a:pt x="414" y="147"/>
                    <a:pt x="414" y="147"/>
                    <a:pt x="414" y="147"/>
                  </a:cubicBezTo>
                  <a:cubicBezTo>
                    <a:pt x="413" y="146"/>
                    <a:pt x="413" y="146"/>
                    <a:pt x="413" y="146"/>
                  </a:cubicBezTo>
                  <a:cubicBezTo>
                    <a:pt x="414" y="144"/>
                    <a:pt x="414" y="144"/>
                    <a:pt x="414" y="144"/>
                  </a:cubicBezTo>
                  <a:cubicBezTo>
                    <a:pt x="417" y="141"/>
                    <a:pt x="417" y="141"/>
                    <a:pt x="417" y="141"/>
                  </a:cubicBezTo>
                  <a:cubicBezTo>
                    <a:pt x="415" y="142"/>
                    <a:pt x="415" y="142"/>
                    <a:pt x="415" y="142"/>
                  </a:cubicBezTo>
                  <a:cubicBezTo>
                    <a:pt x="413" y="144"/>
                    <a:pt x="413" y="144"/>
                    <a:pt x="413" y="144"/>
                  </a:cubicBezTo>
                  <a:cubicBezTo>
                    <a:pt x="412" y="145"/>
                    <a:pt x="412" y="145"/>
                    <a:pt x="412" y="145"/>
                  </a:cubicBezTo>
                  <a:cubicBezTo>
                    <a:pt x="412" y="147"/>
                    <a:pt x="412" y="147"/>
                    <a:pt x="412" y="147"/>
                  </a:cubicBezTo>
                  <a:cubicBezTo>
                    <a:pt x="413" y="148"/>
                    <a:pt x="413" y="148"/>
                    <a:pt x="413" y="148"/>
                  </a:cubicBezTo>
                  <a:cubicBezTo>
                    <a:pt x="413" y="150"/>
                    <a:pt x="413" y="150"/>
                    <a:pt x="413" y="150"/>
                  </a:cubicBezTo>
                  <a:cubicBezTo>
                    <a:pt x="414" y="151"/>
                    <a:pt x="414" y="151"/>
                    <a:pt x="414" y="151"/>
                  </a:cubicBezTo>
                  <a:cubicBezTo>
                    <a:pt x="415" y="154"/>
                    <a:pt x="415" y="154"/>
                    <a:pt x="415" y="154"/>
                  </a:cubicBezTo>
                  <a:cubicBezTo>
                    <a:pt x="415" y="156"/>
                    <a:pt x="415" y="156"/>
                    <a:pt x="415" y="156"/>
                  </a:cubicBezTo>
                  <a:cubicBezTo>
                    <a:pt x="414" y="160"/>
                    <a:pt x="414" y="160"/>
                    <a:pt x="414" y="160"/>
                  </a:cubicBezTo>
                  <a:cubicBezTo>
                    <a:pt x="412" y="161"/>
                    <a:pt x="412" y="161"/>
                    <a:pt x="412" y="161"/>
                  </a:cubicBezTo>
                  <a:cubicBezTo>
                    <a:pt x="411" y="164"/>
                    <a:pt x="411" y="164"/>
                    <a:pt x="411" y="164"/>
                  </a:cubicBezTo>
                  <a:cubicBezTo>
                    <a:pt x="410" y="166"/>
                    <a:pt x="410" y="166"/>
                    <a:pt x="410" y="166"/>
                  </a:cubicBezTo>
                  <a:cubicBezTo>
                    <a:pt x="410" y="167"/>
                    <a:pt x="410" y="167"/>
                    <a:pt x="410" y="167"/>
                  </a:cubicBezTo>
                  <a:cubicBezTo>
                    <a:pt x="409" y="168"/>
                    <a:pt x="409" y="168"/>
                    <a:pt x="409" y="168"/>
                  </a:cubicBezTo>
                  <a:cubicBezTo>
                    <a:pt x="409" y="167"/>
                    <a:pt x="409" y="167"/>
                    <a:pt x="409" y="167"/>
                  </a:cubicBezTo>
                  <a:cubicBezTo>
                    <a:pt x="409" y="166"/>
                    <a:pt x="409" y="166"/>
                    <a:pt x="409" y="166"/>
                  </a:cubicBezTo>
                  <a:cubicBezTo>
                    <a:pt x="407" y="170"/>
                    <a:pt x="407" y="170"/>
                    <a:pt x="407" y="170"/>
                  </a:cubicBezTo>
                  <a:cubicBezTo>
                    <a:pt x="407" y="170"/>
                    <a:pt x="407" y="170"/>
                    <a:pt x="407" y="170"/>
                  </a:cubicBezTo>
                  <a:cubicBezTo>
                    <a:pt x="406" y="171"/>
                    <a:pt x="406" y="171"/>
                    <a:pt x="406" y="171"/>
                  </a:cubicBezTo>
                  <a:cubicBezTo>
                    <a:pt x="406" y="169"/>
                    <a:pt x="406" y="169"/>
                    <a:pt x="406" y="169"/>
                  </a:cubicBezTo>
                  <a:cubicBezTo>
                    <a:pt x="407" y="168"/>
                    <a:pt x="407" y="168"/>
                    <a:pt x="407" y="168"/>
                  </a:cubicBezTo>
                  <a:cubicBezTo>
                    <a:pt x="408" y="166"/>
                    <a:pt x="408" y="166"/>
                    <a:pt x="408" y="166"/>
                  </a:cubicBezTo>
                  <a:cubicBezTo>
                    <a:pt x="407" y="165"/>
                    <a:pt x="407" y="165"/>
                    <a:pt x="407" y="165"/>
                  </a:cubicBezTo>
                  <a:cubicBezTo>
                    <a:pt x="408" y="163"/>
                    <a:pt x="408" y="163"/>
                    <a:pt x="408" y="163"/>
                  </a:cubicBezTo>
                  <a:cubicBezTo>
                    <a:pt x="408" y="163"/>
                    <a:pt x="408" y="163"/>
                    <a:pt x="408" y="163"/>
                  </a:cubicBezTo>
                  <a:cubicBezTo>
                    <a:pt x="410" y="162"/>
                    <a:pt x="410" y="162"/>
                    <a:pt x="410" y="162"/>
                  </a:cubicBezTo>
                  <a:cubicBezTo>
                    <a:pt x="408" y="162"/>
                    <a:pt x="408" y="162"/>
                    <a:pt x="408" y="162"/>
                  </a:cubicBezTo>
                  <a:cubicBezTo>
                    <a:pt x="407" y="161"/>
                    <a:pt x="407" y="161"/>
                    <a:pt x="407" y="161"/>
                  </a:cubicBezTo>
                  <a:cubicBezTo>
                    <a:pt x="407" y="160"/>
                    <a:pt x="407" y="160"/>
                    <a:pt x="407" y="160"/>
                  </a:cubicBezTo>
                  <a:cubicBezTo>
                    <a:pt x="407" y="160"/>
                    <a:pt x="407" y="160"/>
                    <a:pt x="407" y="160"/>
                  </a:cubicBezTo>
                  <a:cubicBezTo>
                    <a:pt x="407" y="160"/>
                    <a:pt x="407" y="160"/>
                    <a:pt x="407" y="160"/>
                  </a:cubicBezTo>
                  <a:cubicBezTo>
                    <a:pt x="406" y="159"/>
                    <a:pt x="406" y="159"/>
                    <a:pt x="406" y="159"/>
                  </a:cubicBezTo>
                  <a:cubicBezTo>
                    <a:pt x="406" y="160"/>
                    <a:pt x="406" y="160"/>
                    <a:pt x="406" y="160"/>
                  </a:cubicBezTo>
                  <a:cubicBezTo>
                    <a:pt x="404" y="158"/>
                    <a:pt x="404" y="158"/>
                    <a:pt x="404" y="158"/>
                  </a:cubicBezTo>
                  <a:cubicBezTo>
                    <a:pt x="404" y="156"/>
                    <a:pt x="404" y="156"/>
                    <a:pt x="404" y="156"/>
                  </a:cubicBezTo>
                  <a:cubicBezTo>
                    <a:pt x="406" y="154"/>
                    <a:pt x="406" y="154"/>
                    <a:pt x="406" y="154"/>
                  </a:cubicBezTo>
                  <a:cubicBezTo>
                    <a:pt x="406" y="152"/>
                    <a:pt x="406" y="152"/>
                    <a:pt x="406" y="152"/>
                  </a:cubicBezTo>
                  <a:cubicBezTo>
                    <a:pt x="405" y="150"/>
                    <a:pt x="405" y="150"/>
                    <a:pt x="405" y="150"/>
                  </a:cubicBezTo>
                  <a:cubicBezTo>
                    <a:pt x="406" y="148"/>
                    <a:pt x="406" y="148"/>
                    <a:pt x="406" y="148"/>
                  </a:cubicBezTo>
                  <a:cubicBezTo>
                    <a:pt x="407" y="147"/>
                    <a:pt x="407" y="147"/>
                    <a:pt x="407" y="147"/>
                  </a:cubicBezTo>
                  <a:cubicBezTo>
                    <a:pt x="407" y="146"/>
                    <a:pt x="407" y="146"/>
                    <a:pt x="407" y="146"/>
                  </a:cubicBezTo>
                  <a:cubicBezTo>
                    <a:pt x="407" y="145"/>
                    <a:pt x="407" y="145"/>
                    <a:pt x="407" y="145"/>
                  </a:cubicBezTo>
                  <a:cubicBezTo>
                    <a:pt x="407" y="144"/>
                    <a:pt x="407" y="144"/>
                    <a:pt x="407" y="144"/>
                  </a:cubicBezTo>
                  <a:cubicBezTo>
                    <a:pt x="407" y="144"/>
                    <a:pt x="407" y="144"/>
                    <a:pt x="407" y="144"/>
                  </a:cubicBezTo>
                  <a:cubicBezTo>
                    <a:pt x="406" y="146"/>
                    <a:pt x="406" y="146"/>
                    <a:pt x="406" y="146"/>
                  </a:cubicBezTo>
                  <a:cubicBezTo>
                    <a:pt x="404" y="147"/>
                    <a:pt x="404" y="147"/>
                    <a:pt x="404" y="147"/>
                  </a:cubicBezTo>
                  <a:cubicBezTo>
                    <a:pt x="403" y="148"/>
                    <a:pt x="403" y="148"/>
                    <a:pt x="403" y="148"/>
                  </a:cubicBezTo>
                  <a:cubicBezTo>
                    <a:pt x="403" y="148"/>
                    <a:pt x="403" y="148"/>
                    <a:pt x="403" y="148"/>
                  </a:cubicBezTo>
                  <a:cubicBezTo>
                    <a:pt x="403" y="149"/>
                    <a:pt x="403" y="149"/>
                    <a:pt x="403" y="149"/>
                  </a:cubicBezTo>
                  <a:cubicBezTo>
                    <a:pt x="403" y="150"/>
                    <a:pt x="403" y="150"/>
                    <a:pt x="403" y="150"/>
                  </a:cubicBezTo>
                  <a:cubicBezTo>
                    <a:pt x="403" y="153"/>
                    <a:pt x="403" y="153"/>
                    <a:pt x="403" y="153"/>
                  </a:cubicBezTo>
                  <a:cubicBezTo>
                    <a:pt x="403" y="154"/>
                    <a:pt x="403" y="154"/>
                    <a:pt x="403" y="154"/>
                  </a:cubicBezTo>
                  <a:cubicBezTo>
                    <a:pt x="403" y="155"/>
                    <a:pt x="403" y="155"/>
                    <a:pt x="403" y="155"/>
                  </a:cubicBezTo>
                  <a:cubicBezTo>
                    <a:pt x="403" y="157"/>
                    <a:pt x="403" y="157"/>
                    <a:pt x="403" y="157"/>
                  </a:cubicBezTo>
                  <a:cubicBezTo>
                    <a:pt x="403" y="160"/>
                    <a:pt x="403" y="160"/>
                    <a:pt x="403" y="160"/>
                  </a:cubicBezTo>
                  <a:cubicBezTo>
                    <a:pt x="402" y="161"/>
                    <a:pt x="402" y="161"/>
                    <a:pt x="402" y="161"/>
                  </a:cubicBezTo>
                  <a:cubicBezTo>
                    <a:pt x="400" y="158"/>
                    <a:pt x="400" y="158"/>
                    <a:pt x="400" y="158"/>
                  </a:cubicBezTo>
                  <a:cubicBezTo>
                    <a:pt x="399" y="158"/>
                    <a:pt x="399" y="158"/>
                    <a:pt x="399" y="158"/>
                  </a:cubicBezTo>
                  <a:cubicBezTo>
                    <a:pt x="397" y="156"/>
                    <a:pt x="397" y="156"/>
                    <a:pt x="397" y="156"/>
                  </a:cubicBezTo>
                  <a:cubicBezTo>
                    <a:pt x="397" y="156"/>
                    <a:pt x="397" y="156"/>
                    <a:pt x="397" y="156"/>
                  </a:cubicBezTo>
                  <a:cubicBezTo>
                    <a:pt x="396" y="155"/>
                    <a:pt x="396" y="155"/>
                    <a:pt x="396" y="155"/>
                  </a:cubicBezTo>
                  <a:cubicBezTo>
                    <a:pt x="397" y="153"/>
                    <a:pt x="397" y="153"/>
                    <a:pt x="397" y="153"/>
                  </a:cubicBezTo>
                  <a:cubicBezTo>
                    <a:pt x="396" y="155"/>
                    <a:pt x="396" y="155"/>
                    <a:pt x="396" y="155"/>
                  </a:cubicBezTo>
                  <a:cubicBezTo>
                    <a:pt x="396" y="156"/>
                    <a:pt x="396" y="156"/>
                    <a:pt x="396" y="156"/>
                  </a:cubicBezTo>
                  <a:cubicBezTo>
                    <a:pt x="397" y="157"/>
                    <a:pt x="397" y="157"/>
                    <a:pt x="397" y="157"/>
                  </a:cubicBezTo>
                  <a:cubicBezTo>
                    <a:pt x="398" y="158"/>
                    <a:pt x="398" y="158"/>
                    <a:pt x="398" y="158"/>
                  </a:cubicBezTo>
                  <a:cubicBezTo>
                    <a:pt x="400" y="159"/>
                    <a:pt x="400" y="159"/>
                    <a:pt x="400" y="159"/>
                  </a:cubicBezTo>
                  <a:cubicBezTo>
                    <a:pt x="402" y="162"/>
                    <a:pt x="402" y="162"/>
                    <a:pt x="402" y="162"/>
                  </a:cubicBezTo>
                  <a:cubicBezTo>
                    <a:pt x="403" y="162"/>
                    <a:pt x="403" y="162"/>
                    <a:pt x="403" y="162"/>
                  </a:cubicBezTo>
                  <a:cubicBezTo>
                    <a:pt x="404" y="164"/>
                    <a:pt x="404" y="164"/>
                    <a:pt x="404" y="164"/>
                  </a:cubicBezTo>
                  <a:cubicBezTo>
                    <a:pt x="403" y="166"/>
                    <a:pt x="403" y="166"/>
                    <a:pt x="403" y="166"/>
                  </a:cubicBezTo>
                  <a:cubicBezTo>
                    <a:pt x="402" y="166"/>
                    <a:pt x="402" y="166"/>
                    <a:pt x="402" y="166"/>
                  </a:cubicBezTo>
                  <a:cubicBezTo>
                    <a:pt x="401" y="164"/>
                    <a:pt x="401" y="164"/>
                    <a:pt x="401" y="164"/>
                  </a:cubicBezTo>
                  <a:cubicBezTo>
                    <a:pt x="400" y="164"/>
                    <a:pt x="400" y="164"/>
                    <a:pt x="400" y="164"/>
                  </a:cubicBezTo>
                  <a:cubicBezTo>
                    <a:pt x="401" y="166"/>
                    <a:pt x="401" y="166"/>
                    <a:pt x="401" y="166"/>
                  </a:cubicBezTo>
                  <a:cubicBezTo>
                    <a:pt x="403" y="167"/>
                    <a:pt x="403" y="167"/>
                    <a:pt x="403" y="167"/>
                  </a:cubicBezTo>
                  <a:cubicBezTo>
                    <a:pt x="404" y="168"/>
                    <a:pt x="404" y="168"/>
                    <a:pt x="404" y="168"/>
                  </a:cubicBezTo>
                  <a:cubicBezTo>
                    <a:pt x="403" y="169"/>
                    <a:pt x="403" y="169"/>
                    <a:pt x="403" y="169"/>
                  </a:cubicBezTo>
                  <a:cubicBezTo>
                    <a:pt x="403" y="170"/>
                    <a:pt x="403" y="170"/>
                    <a:pt x="403" y="170"/>
                  </a:cubicBezTo>
                  <a:cubicBezTo>
                    <a:pt x="401" y="169"/>
                    <a:pt x="401" y="169"/>
                    <a:pt x="401" y="169"/>
                  </a:cubicBezTo>
                  <a:cubicBezTo>
                    <a:pt x="403" y="171"/>
                    <a:pt x="403" y="171"/>
                    <a:pt x="403" y="171"/>
                  </a:cubicBezTo>
                  <a:cubicBezTo>
                    <a:pt x="403" y="172"/>
                    <a:pt x="403" y="172"/>
                    <a:pt x="403" y="172"/>
                  </a:cubicBezTo>
                  <a:cubicBezTo>
                    <a:pt x="401" y="172"/>
                    <a:pt x="401" y="172"/>
                    <a:pt x="401" y="172"/>
                  </a:cubicBezTo>
                  <a:cubicBezTo>
                    <a:pt x="401" y="170"/>
                    <a:pt x="401" y="170"/>
                    <a:pt x="401" y="170"/>
                  </a:cubicBezTo>
                  <a:cubicBezTo>
                    <a:pt x="398" y="170"/>
                    <a:pt x="398" y="170"/>
                    <a:pt x="398" y="170"/>
                  </a:cubicBezTo>
                  <a:cubicBezTo>
                    <a:pt x="397" y="169"/>
                    <a:pt x="397" y="169"/>
                    <a:pt x="397" y="169"/>
                  </a:cubicBezTo>
                  <a:cubicBezTo>
                    <a:pt x="398" y="171"/>
                    <a:pt x="398" y="171"/>
                    <a:pt x="398" y="171"/>
                  </a:cubicBezTo>
                  <a:cubicBezTo>
                    <a:pt x="400" y="171"/>
                    <a:pt x="400" y="171"/>
                    <a:pt x="400" y="171"/>
                  </a:cubicBezTo>
                  <a:cubicBezTo>
                    <a:pt x="401" y="171"/>
                    <a:pt x="401" y="171"/>
                    <a:pt x="401" y="171"/>
                  </a:cubicBezTo>
                  <a:cubicBezTo>
                    <a:pt x="401" y="174"/>
                    <a:pt x="401" y="174"/>
                    <a:pt x="401" y="174"/>
                  </a:cubicBezTo>
                  <a:cubicBezTo>
                    <a:pt x="403" y="174"/>
                    <a:pt x="403" y="174"/>
                    <a:pt x="403" y="174"/>
                  </a:cubicBezTo>
                  <a:cubicBezTo>
                    <a:pt x="404" y="174"/>
                    <a:pt x="404" y="174"/>
                    <a:pt x="404" y="174"/>
                  </a:cubicBezTo>
                  <a:cubicBezTo>
                    <a:pt x="405" y="174"/>
                    <a:pt x="405" y="174"/>
                    <a:pt x="405" y="174"/>
                  </a:cubicBezTo>
                  <a:cubicBezTo>
                    <a:pt x="405" y="176"/>
                    <a:pt x="405" y="176"/>
                    <a:pt x="405" y="176"/>
                  </a:cubicBezTo>
                  <a:cubicBezTo>
                    <a:pt x="405" y="178"/>
                    <a:pt x="405" y="178"/>
                    <a:pt x="405" y="178"/>
                  </a:cubicBezTo>
                  <a:cubicBezTo>
                    <a:pt x="404" y="177"/>
                    <a:pt x="404" y="177"/>
                    <a:pt x="404" y="177"/>
                  </a:cubicBezTo>
                  <a:cubicBezTo>
                    <a:pt x="404" y="178"/>
                    <a:pt x="404" y="178"/>
                    <a:pt x="404" y="178"/>
                  </a:cubicBezTo>
                  <a:cubicBezTo>
                    <a:pt x="404" y="179"/>
                    <a:pt x="404" y="179"/>
                    <a:pt x="404" y="179"/>
                  </a:cubicBezTo>
                  <a:cubicBezTo>
                    <a:pt x="405" y="181"/>
                    <a:pt x="405" y="181"/>
                    <a:pt x="405" y="181"/>
                  </a:cubicBezTo>
                  <a:cubicBezTo>
                    <a:pt x="404" y="182"/>
                    <a:pt x="404" y="182"/>
                    <a:pt x="404" y="182"/>
                  </a:cubicBezTo>
                  <a:cubicBezTo>
                    <a:pt x="403" y="182"/>
                    <a:pt x="403" y="182"/>
                    <a:pt x="403" y="182"/>
                  </a:cubicBezTo>
                  <a:cubicBezTo>
                    <a:pt x="403" y="182"/>
                    <a:pt x="403" y="182"/>
                    <a:pt x="403" y="182"/>
                  </a:cubicBezTo>
                  <a:cubicBezTo>
                    <a:pt x="400" y="183"/>
                    <a:pt x="400" y="183"/>
                    <a:pt x="400" y="183"/>
                  </a:cubicBezTo>
                  <a:cubicBezTo>
                    <a:pt x="399" y="184"/>
                    <a:pt x="399" y="184"/>
                    <a:pt x="399" y="184"/>
                  </a:cubicBezTo>
                  <a:cubicBezTo>
                    <a:pt x="398" y="183"/>
                    <a:pt x="398" y="183"/>
                    <a:pt x="398" y="183"/>
                  </a:cubicBezTo>
                  <a:cubicBezTo>
                    <a:pt x="397" y="181"/>
                    <a:pt x="397" y="181"/>
                    <a:pt x="397" y="181"/>
                  </a:cubicBezTo>
                  <a:cubicBezTo>
                    <a:pt x="397" y="182"/>
                    <a:pt x="397" y="182"/>
                    <a:pt x="397" y="182"/>
                  </a:cubicBezTo>
                  <a:cubicBezTo>
                    <a:pt x="397" y="184"/>
                    <a:pt x="397" y="184"/>
                    <a:pt x="397" y="184"/>
                  </a:cubicBezTo>
                  <a:cubicBezTo>
                    <a:pt x="396" y="185"/>
                    <a:pt x="396" y="185"/>
                    <a:pt x="396" y="185"/>
                  </a:cubicBezTo>
                  <a:cubicBezTo>
                    <a:pt x="398" y="185"/>
                    <a:pt x="398" y="185"/>
                    <a:pt x="398" y="185"/>
                  </a:cubicBezTo>
                  <a:cubicBezTo>
                    <a:pt x="402" y="184"/>
                    <a:pt x="402" y="184"/>
                    <a:pt x="402" y="184"/>
                  </a:cubicBezTo>
                  <a:cubicBezTo>
                    <a:pt x="402" y="185"/>
                    <a:pt x="402" y="185"/>
                    <a:pt x="402" y="185"/>
                  </a:cubicBezTo>
                  <a:cubicBezTo>
                    <a:pt x="403" y="187"/>
                    <a:pt x="403" y="187"/>
                    <a:pt x="403" y="187"/>
                  </a:cubicBezTo>
                  <a:cubicBezTo>
                    <a:pt x="404" y="188"/>
                    <a:pt x="404" y="188"/>
                    <a:pt x="404" y="188"/>
                  </a:cubicBezTo>
                  <a:cubicBezTo>
                    <a:pt x="404" y="187"/>
                    <a:pt x="404" y="187"/>
                    <a:pt x="404" y="187"/>
                  </a:cubicBezTo>
                  <a:cubicBezTo>
                    <a:pt x="405" y="185"/>
                    <a:pt x="405" y="185"/>
                    <a:pt x="405" y="185"/>
                  </a:cubicBezTo>
                  <a:cubicBezTo>
                    <a:pt x="405" y="185"/>
                    <a:pt x="405" y="185"/>
                    <a:pt x="405" y="185"/>
                  </a:cubicBezTo>
                  <a:cubicBezTo>
                    <a:pt x="406" y="186"/>
                    <a:pt x="406" y="186"/>
                    <a:pt x="406" y="186"/>
                  </a:cubicBezTo>
                  <a:cubicBezTo>
                    <a:pt x="405" y="188"/>
                    <a:pt x="405" y="188"/>
                    <a:pt x="405" y="188"/>
                  </a:cubicBezTo>
                  <a:cubicBezTo>
                    <a:pt x="405" y="188"/>
                    <a:pt x="405" y="188"/>
                    <a:pt x="405" y="188"/>
                  </a:cubicBezTo>
                  <a:cubicBezTo>
                    <a:pt x="403" y="190"/>
                    <a:pt x="403" y="190"/>
                    <a:pt x="403" y="190"/>
                  </a:cubicBezTo>
                  <a:cubicBezTo>
                    <a:pt x="402" y="191"/>
                    <a:pt x="402" y="191"/>
                    <a:pt x="402" y="191"/>
                  </a:cubicBezTo>
                  <a:cubicBezTo>
                    <a:pt x="401" y="192"/>
                    <a:pt x="401" y="192"/>
                    <a:pt x="401" y="192"/>
                  </a:cubicBezTo>
                  <a:cubicBezTo>
                    <a:pt x="400" y="191"/>
                    <a:pt x="400" y="191"/>
                    <a:pt x="400" y="191"/>
                  </a:cubicBezTo>
                  <a:cubicBezTo>
                    <a:pt x="399" y="191"/>
                    <a:pt x="399" y="191"/>
                    <a:pt x="399" y="191"/>
                  </a:cubicBezTo>
                  <a:cubicBezTo>
                    <a:pt x="398" y="189"/>
                    <a:pt x="398" y="189"/>
                    <a:pt x="398" y="189"/>
                  </a:cubicBezTo>
                  <a:cubicBezTo>
                    <a:pt x="398" y="190"/>
                    <a:pt x="398" y="190"/>
                    <a:pt x="398" y="190"/>
                  </a:cubicBezTo>
                  <a:cubicBezTo>
                    <a:pt x="397" y="191"/>
                    <a:pt x="397" y="191"/>
                    <a:pt x="397" y="191"/>
                  </a:cubicBezTo>
                  <a:cubicBezTo>
                    <a:pt x="396" y="190"/>
                    <a:pt x="396" y="190"/>
                    <a:pt x="396" y="190"/>
                  </a:cubicBezTo>
                  <a:cubicBezTo>
                    <a:pt x="395" y="190"/>
                    <a:pt x="395" y="190"/>
                    <a:pt x="395" y="190"/>
                  </a:cubicBezTo>
                  <a:cubicBezTo>
                    <a:pt x="395" y="191"/>
                    <a:pt x="395" y="191"/>
                    <a:pt x="395" y="191"/>
                  </a:cubicBezTo>
                  <a:cubicBezTo>
                    <a:pt x="398" y="192"/>
                    <a:pt x="398" y="192"/>
                    <a:pt x="398" y="192"/>
                  </a:cubicBezTo>
                  <a:cubicBezTo>
                    <a:pt x="398" y="193"/>
                    <a:pt x="398" y="193"/>
                    <a:pt x="398" y="193"/>
                  </a:cubicBezTo>
                  <a:cubicBezTo>
                    <a:pt x="397" y="193"/>
                    <a:pt x="397" y="193"/>
                    <a:pt x="397" y="193"/>
                  </a:cubicBezTo>
                  <a:cubicBezTo>
                    <a:pt x="398" y="194"/>
                    <a:pt x="398" y="194"/>
                    <a:pt x="398" y="194"/>
                  </a:cubicBezTo>
                  <a:cubicBezTo>
                    <a:pt x="395" y="195"/>
                    <a:pt x="395" y="195"/>
                    <a:pt x="395" y="195"/>
                  </a:cubicBezTo>
                  <a:cubicBezTo>
                    <a:pt x="394" y="194"/>
                    <a:pt x="394" y="194"/>
                    <a:pt x="394" y="194"/>
                  </a:cubicBezTo>
                  <a:cubicBezTo>
                    <a:pt x="395" y="196"/>
                    <a:pt x="395" y="196"/>
                    <a:pt x="395" y="196"/>
                  </a:cubicBezTo>
                  <a:cubicBezTo>
                    <a:pt x="397" y="196"/>
                    <a:pt x="397" y="196"/>
                    <a:pt x="397" y="196"/>
                  </a:cubicBezTo>
                  <a:cubicBezTo>
                    <a:pt x="399" y="194"/>
                    <a:pt x="399" y="194"/>
                    <a:pt x="399" y="194"/>
                  </a:cubicBezTo>
                  <a:cubicBezTo>
                    <a:pt x="399" y="195"/>
                    <a:pt x="399" y="195"/>
                    <a:pt x="399" y="195"/>
                  </a:cubicBezTo>
                  <a:cubicBezTo>
                    <a:pt x="400" y="195"/>
                    <a:pt x="400" y="195"/>
                    <a:pt x="400" y="195"/>
                  </a:cubicBezTo>
                  <a:cubicBezTo>
                    <a:pt x="398" y="197"/>
                    <a:pt x="398" y="197"/>
                    <a:pt x="398" y="197"/>
                  </a:cubicBezTo>
                  <a:cubicBezTo>
                    <a:pt x="397" y="197"/>
                    <a:pt x="397" y="197"/>
                    <a:pt x="397" y="197"/>
                  </a:cubicBezTo>
                  <a:cubicBezTo>
                    <a:pt x="396" y="197"/>
                    <a:pt x="396" y="197"/>
                    <a:pt x="396" y="197"/>
                  </a:cubicBezTo>
                  <a:cubicBezTo>
                    <a:pt x="395" y="197"/>
                    <a:pt x="395" y="197"/>
                    <a:pt x="395" y="197"/>
                  </a:cubicBezTo>
                  <a:cubicBezTo>
                    <a:pt x="395" y="197"/>
                    <a:pt x="395" y="197"/>
                    <a:pt x="395" y="197"/>
                  </a:cubicBezTo>
                  <a:cubicBezTo>
                    <a:pt x="393" y="197"/>
                    <a:pt x="393" y="197"/>
                    <a:pt x="393" y="197"/>
                  </a:cubicBezTo>
                  <a:cubicBezTo>
                    <a:pt x="389" y="200"/>
                    <a:pt x="389" y="200"/>
                    <a:pt x="389" y="200"/>
                  </a:cubicBezTo>
                  <a:cubicBezTo>
                    <a:pt x="384" y="203"/>
                    <a:pt x="384" y="203"/>
                    <a:pt x="384" y="203"/>
                  </a:cubicBezTo>
                  <a:cubicBezTo>
                    <a:pt x="383" y="206"/>
                    <a:pt x="383" y="206"/>
                    <a:pt x="383" y="206"/>
                  </a:cubicBezTo>
                  <a:cubicBezTo>
                    <a:pt x="382" y="206"/>
                    <a:pt x="382" y="206"/>
                    <a:pt x="382" y="206"/>
                  </a:cubicBezTo>
                  <a:cubicBezTo>
                    <a:pt x="381" y="206"/>
                    <a:pt x="381" y="206"/>
                    <a:pt x="381" y="206"/>
                  </a:cubicBezTo>
                  <a:cubicBezTo>
                    <a:pt x="379" y="206"/>
                    <a:pt x="379" y="206"/>
                    <a:pt x="379" y="206"/>
                  </a:cubicBezTo>
                  <a:cubicBezTo>
                    <a:pt x="377" y="208"/>
                    <a:pt x="377" y="208"/>
                    <a:pt x="377" y="208"/>
                  </a:cubicBezTo>
                  <a:cubicBezTo>
                    <a:pt x="374" y="212"/>
                    <a:pt x="374" y="212"/>
                    <a:pt x="374" y="212"/>
                  </a:cubicBezTo>
                  <a:cubicBezTo>
                    <a:pt x="374" y="213"/>
                    <a:pt x="374" y="213"/>
                    <a:pt x="374" y="213"/>
                  </a:cubicBezTo>
                  <a:cubicBezTo>
                    <a:pt x="372" y="214"/>
                    <a:pt x="372" y="214"/>
                    <a:pt x="372" y="214"/>
                  </a:cubicBezTo>
                  <a:cubicBezTo>
                    <a:pt x="371" y="214"/>
                    <a:pt x="371" y="214"/>
                    <a:pt x="371" y="214"/>
                  </a:cubicBezTo>
                  <a:cubicBezTo>
                    <a:pt x="371" y="215"/>
                    <a:pt x="371" y="215"/>
                    <a:pt x="371" y="215"/>
                  </a:cubicBezTo>
                  <a:cubicBezTo>
                    <a:pt x="370" y="217"/>
                    <a:pt x="370" y="217"/>
                    <a:pt x="370" y="217"/>
                  </a:cubicBezTo>
                  <a:cubicBezTo>
                    <a:pt x="369" y="216"/>
                    <a:pt x="369" y="216"/>
                    <a:pt x="369" y="216"/>
                  </a:cubicBezTo>
                  <a:cubicBezTo>
                    <a:pt x="368" y="217"/>
                    <a:pt x="368" y="217"/>
                    <a:pt x="368" y="217"/>
                  </a:cubicBezTo>
                  <a:cubicBezTo>
                    <a:pt x="367" y="218"/>
                    <a:pt x="367" y="218"/>
                    <a:pt x="367" y="218"/>
                  </a:cubicBezTo>
                  <a:cubicBezTo>
                    <a:pt x="365" y="217"/>
                    <a:pt x="365" y="217"/>
                    <a:pt x="365" y="217"/>
                  </a:cubicBezTo>
                  <a:cubicBezTo>
                    <a:pt x="364" y="219"/>
                    <a:pt x="364" y="219"/>
                    <a:pt x="364" y="219"/>
                  </a:cubicBezTo>
                  <a:cubicBezTo>
                    <a:pt x="362" y="219"/>
                    <a:pt x="362" y="219"/>
                    <a:pt x="362" y="219"/>
                  </a:cubicBezTo>
                  <a:cubicBezTo>
                    <a:pt x="361" y="220"/>
                    <a:pt x="361" y="220"/>
                    <a:pt x="361" y="220"/>
                  </a:cubicBezTo>
                  <a:cubicBezTo>
                    <a:pt x="360" y="220"/>
                    <a:pt x="360" y="220"/>
                    <a:pt x="360" y="220"/>
                  </a:cubicBezTo>
                  <a:cubicBezTo>
                    <a:pt x="359" y="221"/>
                    <a:pt x="359" y="221"/>
                    <a:pt x="359" y="221"/>
                  </a:cubicBezTo>
                  <a:cubicBezTo>
                    <a:pt x="357" y="221"/>
                    <a:pt x="357" y="221"/>
                    <a:pt x="357" y="221"/>
                  </a:cubicBezTo>
                  <a:cubicBezTo>
                    <a:pt x="357" y="221"/>
                    <a:pt x="357" y="221"/>
                    <a:pt x="357" y="221"/>
                  </a:cubicBezTo>
                  <a:cubicBezTo>
                    <a:pt x="357" y="222"/>
                    <a:pt x="357" y="222"/>
                    <a:pt x="357" y="222"/>
                  </a:cubicBezTo>
                  <a:cubicBezTo>
                    <a:pt x="357" y="223"/>
                    <a:pt x="357" y="223"/>
                    <a:pt x="357" y="223"/>
                  </a:cubicBezTo>
                  <a:cubicBezTo>
                    <a:pt x="356" y="225"/>
                    <a:pt x="356" y="225"/>
                    <a:pt x="356" y="225"/>
                  </a:cubicBezTo>
                  <a:cubicBezTo>
                    <a:pt x="355" y="225"/>
                    <a:pt x="355" y="225"/>
                    <a:pt x="355" y="225"/>
                  </a:cubicBezTo>
                  <a:cubicBezTo>
                    <a:pt x="354" y="226"/>
                    <a:pt x="354" y="226"/>
                    <a:pt x="354" y="226"/>
                  </a:cubicBezTo>
                  <a:cubicBezTo>
                    <a:pt x="353" y="226"/>
                    <a:pt x="353" y="226"/>
                    <a:pt x="353" y="226"/>
                  </a:cubicBezTo>
                  <a:cubicBezTo>
                    <a:pt x="351" y="229"/>
                    <a:pt x="351" y="229"/>
                    <a:pt x="351" y="229"/>
                  </a:cubicBezTo>
                  <a:cubicBezTo>
                    <a:pt x="350" y="231"/>
                    <a:pt x="350" y="231"/>
                    <a:pt x="350" y="231"/>
                  </a:cubicBezTo>
                  <a:cubicBezTo>
                    <a:pt x="350" y="234"/>
                    <a:pt x="350" y="234"/>
                    <a:pt x="350" y="234"/>
                  </a:cubicBezTo>
                  <a:cubicBezTo>
                    <a:pt x="350" y="240"/>
                    <a:pt x="350" y="240"/>
                    <a:pt x="350" y="240"/>
                  </a:cubicBezTo>
                  <a:cubicBezTo>
                    <a:pt x="350" y="242"/>
                    <a:pt x="350" y="242"/>
                    <a:pt x="350" y="242"/>
                  </a:cubicBezTo>
                  <a:cubicBezTo>
                    <a:pt x="349" y="246"/>
                    <a:pt x="349" y="246"/>
                    <a:pt x="349" y="246"/>
                  </a:cubicBezTo>
                  <a:cubicBezTo>
                    <a:pt x="350" y="249"/>
                    <a:pt x="350" y="249"/>
                    <a:pt x="350" y="249"/>
                  </a:cubicBezTo>
                  <a:cubicBezTo>
                    <a:pt x="351" y="252"/>
                    <a:pt x="351" y="252"/>
                    <a:pt x="351" y="252"/>
                  </a:cubicBezTo>
                  <a:cubicBezTo>
                    <a:pt x="352" y="254"/>
                    <a:pt x="352" y="254"/>
                    <a:pt x="352" y="254"/>
                  </a:cubicBezTo>
                  <a:cubicBezTo>
                    <a:pt x="352" y="258"/>
                    <a:pt x="352" y="258"/>
                    <a:pt x="352" y="258"/>
                  </a:cubicBezTo>
                  <a:cubicBezTo>
                    <a:pt x="354" y="260"/>
                    <a:pt x="354" y="260"/>
                    <a:pt x="354" y="260"/>
                  </a:cubicBezTo>
                  <a:cubicBezTo>
                    <a:pt x="354" y="261"/>
                    <a:pt x="354" y="261"/>
                    <a:pt x="354" y="261"/>
                  </a:cubicBezTo>
                  <a:cubicBezTo>
                    <a:pt x="353" y="263"/>
                    <a:pt x="353" y="263"/>
                    <a:pt x="353" y="263"/>
                  </a:cubicBezTo>
                  <a:cubicBezTo>
                    <a:pt x="353" y="266"/>
                    <a:pt x="353" y="266"/>
                    <a:pt x="353" y="266"/>
                  </a:cubicBezTo>
                  <a:cubicBezTo>
                    <a:pt x="354" y="267"/>
                    <a:pt x="354" y="267"/>
                    <a:pt x="354" y="267"/>
                  </a:cubicBezTo>
                  <a:cubicBezTo>
                    <a:pt x="355" y="273"/>
                    <a:pt x="355" y="273"/>
                    <a:pt x="355" y="273"/>
                  </a:cubicBezTo>
                  <a:cubicBezTo>
                    <a:pt x="357" y="274"/>
                    <a:pt x="357" y="274"/>
                    <a:pt x="357" y="274"/>
                  </a:cubicBezTo>
                  <a:cubicBezTo>
                    <a:pt x="357" y="276"/>
                    <a:pt x="357" y="276"/>
                    <a:pt x="357" y="276"/>
                  </a:cubicBezTo>
                  <a:cubicBezTo>
                    <a:pt x="356" y="277"/>
                    <a:pt x="356" y="277"/>
                    <a:pt x="356" y="277"/>
                  </a:cubicBezTo>
                  <a:cubicBezTo>
                    <a:pt x="357" y="278"/>
                    <a:pt x="357" y="278"/>
                    <a:pt x="357" y="278"/>
                  </a:cubicBezTo>
                  <a:cubicBezTo>
                    <a:pt x="356" y="281"/>
                    <a:pt x="356" y="281"/>
                    <a:pt x="356" y="281"/>
                  </a:cubicBezTo>
                  <a:cubicBezTo>
                    <a:pt x="356" y="282"/>
                    <a:pt x="356" y="282"/>
                    <a:pt x="356" y="282"/>
                  </a:cubicBezTo>
                  <a:cubicBezTo>
                    <a:pt x="356" y="283"/>
                    <a:pt x="356" y="283"/>
                    <a:pt x="356" y="283"/>
                  </a:cubicBezTo>
                  <a:cubicBezTo>
                    <a:pt x="354" y="286"/>
                    <a:pt x="354" y="286"/>
                    <a:pt x="354" y="286"/>
                  </a:cubicBezTo>
                  <a:cubicBezTo>
                    <a:pt x="354" y="289"/>
                    <a:pt x="354" y="289"/>
                    <a:pt x="354" y="289"/>
                  </a:cubicBezTo>
                  <a:cubicBezTo>
                    <a:pt x="353" y="290"/>
                    <a:pt x="353" y="290"/>
                    <a:pt x="353" y="290"/>
                  </a:cubicBezTo>
                  <a:cubicBezTo>
                    <a:pt x="352" y="292"/>
                    <a:pt x="352" y="292"/>
                    <a:pt x="352" y="292"/>
                  </a:cubicBezTo>
                  <a:cubicBezTo>
                    <a:pt x="351" y="293"/>
                    <a:pt x="351" y="293"/>
                    <a:pt x="351" y="293"/>
                  </a:cubicBezTo>
                  <a:cubicBezTo>
                    <a:pt x="349" y="293"/>
                    <a:pt x="349" y="293"/>
                    <a:pt x="349" y="293"/>
                  </a:cubicBezTo>
                  <a:cubicBezTo>
                    <a:pt x="348" y="293"/>
                    <a:pt x="348" y="293"/>
                    <a:pt x="348" y="293"/>
                  </a:cubicBezTo>
                  <a:cubicBezTo>
                    <a:pt x="347" y="292"/>
                    <a:pt x="347" y="292"/>
                    <a:pt x="347" y="292"/>
                  </a:cubicBezTo>
                  <a:cubicBezTo>
                    <a:pt x="345" y="291"/>
                    <a:pt x="345" y="291"/>
                    <a:pt x="345" y="291"/>
                  </a:cubicBezTo>
                  <a:cubicBezTo>
                    <a:pt x="346" y="291"/>
                    <a:pt x="346" y="291"/>
                    <a:pt x="346" y="291"/>
                  </a:cubicBezTo>
                  <a:cubicBezTo>
                    <a:pt x="344" y="289"/>
                    <a:pt x="344" y="289"/>
                    <a:pt x="344" y="289"/>
                  </a:cubicBezTo>
                  <a:cubicBezTo>
                    <a:pt x="344" y="288"/>
                    <a:pt x="344" y="288"/>
                    <a:pt x="344" y="288"/>
                  </a:cubicBezTo>
                  <a:cubicBezTo>
                    <a:pt x="343" y="287"/>
                    <a:pt x="343" y="287"/>
                    <a:pt x="343" y="287"/>
                  </a:cubicBezTo>
                  <a:cubicBezTo>
                    <a:pt x="342" y="286"/>
                    <a:pt x="342" y="286"/>
                    <a:pt x="342" y="286"/>
                  </a:cubicBezTo>
                  <a:cubicBezTo>
                    <a:pt x="341" y="286"/>
                    <a:pt x="341" y="286"/>
                    <a:pt x="341" y="286"/>
                  </a:cubicBezTo>
                  <a:cubicBezTo>
                    <a:pt x="341" y="284"/>
                    <a:pt x="341" y="284"/>
                    <a:pt x="341" y="284"/>
                  </a:cubicBezTo>
                  <a:cubicBezTo>
                    <a:pt x="341" y="282"/>
                    <a:pt x="341" y="282"/>
                    <a:pt x="341" y="282"/>
                  </a:cubicBezTo>
                  <a:cubicBezTo>
                    <a:pt x="339" y="280"/>
                    <a:pt x="339" y="280"/>
                    <a:pt x="339" y="280"/>
                  </a:cubicBezTo>
                  <a:cubicBezTo>
                    <a:pt x="339" y="279"/>
                    <a:pt x="339" y="279"/>
                    <a:pt x="339" y="279"/>
                  </a:cubicBezTo>
                  <a:cubicBezTo>
                    <a:pt x="339" y="278"/>
                    <a:pt x="339" y="278"/>
                    <a:pt x="339" y="278"/>
                  </a:cubicBezTo>
                  <a:cubicBezTo>
                    <a:pt x="340" y="277"/>
                    <a:pt x="340" y="277"/>
                    <a:pt x="340" y="277"/>
                  </a:cubicBezTo>
                  <a:cubicBezTo>
                    <a:pt x="341" y="276"/>
                    <a:pt x="341" y="276"/>
                    <a:pt x="341" y="276"/>
                  </a:cubicBezTo>
                  <a:cubicBezTo>
                    <a:pt x="339" y="276"/>
                    <a:pt x="339" y="276"/>
                    <a:pt x="339" y="276"/>
                  </a:cubicBezTo>
                  <a:cubicBezTo>
                    <a:pt x="339" y="275"/>
                    <a:pt x="339" y="275"/>
                    <a:pt x="339" y="275"/>
                  </a:cubicBezTo>
                  <a:cubicBezTo>
                    <a:pt x="339" y="276"/>
                    <a:pt x="339" y="276"/>
                    <a:pt x="339" y="276"/>
                  </a:cubicBezTo>
                  <a:cubicBezTo>
                    <a:pt x="338" y="277"/>
                    <a:pt x="338" y="277"/>
                    <a:pt x="338" y="277"/>
                  </a:cubicBezTo>
                  <a:cubicBezTo>
                    <a:pt x="338" y="275"/>
                    <a:pt x="338" y="275"/>
                    <a:pt x="338" y="275"/>
                  </a:cubicBezTo>
                  <a:cubicBezTo>
                    <a:pt x="337" y="276"/>
                    <a:pt x="337" y="276"/>
                    <a:pt x="337" y="276"/>
                  </a:cubicBezTo>
                  <a:cubicBezTo>
                    <a:pt x="337" y="275"/>
                    <a:pt x="337" y="275"/>
                    <a:pt x="337" y="275"/>
                  </a:cubicBezTo>
                  <a:cubicBezTo>
                    <a:pt x="336" y="273"/>
                    <a:pt x="336" y="273"/>
                    <a:pt x="336" y="273"/>
                  </a:cubicBezTo>
                  <a:cubicBezTo>
                    <a:pt x="335" y="272"/>
                    <a:pt x="335" y="272"/>
                    <a:pt x="335" y="272"/>
                  </a:cubicBezTo>
                  <a:cubicBezTo>
                    <a:pt x="335" y="271"/>
                    <a:pt x="335" y="271"/>
                    <a:pt x="335" y="271"/>
                  </a:cubicBezTo>
                  <a:cubicBezTo>
                    <a:pt x="337" y="268"/>
                    <a:pt x="337" y="268"/>
                    <a:pt x="337" y="268"/>
                  </a:cubicBezTo>
                  <a:cubicBezTo>
                    <a:pt x="337" y="266"/>
                    <a:pt x="337" y="266"/>
                    <a:pt x="337" y="266"/>
                  </a:cubicBezTo>
                  <a:cubicBezTo>
                    <a:pt x="336" y="265"/>
                    <a:pt x="336" y="265"/>
                    <a:pt x="336" y="265"/>
                  </a:cubicBezTo>
                  <a:cubicBezTo>
                    <a:pt x="335" y="266"/>
                    <a:pt x="335" y="266"/>
                    <a:pt x="335" y="266"/>
                  </a:cubicBezTo>
                  <a:cubicBezTo>
                    <a:pt x="335" y="267"/>
                    <a:pt x="335" y="267"/>
                    <a:pt x="335" y="267"/>
                  </a:cubicBezTo>
                  <a:cubicBezTo>
                    <a:pt x="334" y="268"/>
                    <a:pt x="334" y="268"/>
                    <a:pt x="334" y="268"/>
                  </a:cubicBezTo>
                  <a:cubicBezTo>
                    <a:pt x="334" y="269"/>
                    <a:pt x="334" y="269"/>
                    <a:pt x="334" y="269"/>
                  </a:cubicBezTo>
                  <a:cubicBezTo>
                    <a:pt x="333" y="267"/>
                    <a:pt x="333" y="267"/>
                    <a:pt x="333" y="267"/>
                  </a:cubicBezTo>
                  <a:cubicBezTo>
                    <a:pt x="333" y="265"/>
                    <a:pt x="333" y="265"/>
                    <a:pt x="333" y="265"/>
                  </a:cubicBezTo>
                  <a:cubicBezTo>
                    <a:pt x="335" y="262"/>
                    <a:pt x="335" y="262"/>
                    <a:pt x="335" y="262"/>
                  </a:cubicBezTo>
                  <a:cubicBezTo>
                    <a:pt x="336" y="258"/>
                    <a:pt x="336" y="258"/>
                    <a:pt x="336" y="258"/>
                  </a:cubicBezTo>
                  <a:cubicBezTo>
                    <a:pt x="336" y="256"/>
                    <a:pt x="336" y="256"/>
                    <a:pt x="336" y="256"/>
                  </a:cubicBezTo>
                  <a:cubicBezTo>
                    <a:pt x="335" y="254"/>
                    <a:pt x="335" y="254"/>
                    <a:pt x="335" y="254"/>
                  </a:cubicBezTo>
                  <a:cubicBezTo>
                    <a:pt x="334" y="254"/>
                    <a:pt x="334" y="254"/>
                    <a:pt x="334" y="254"/>
                  </a:cubicBezTo>
                  <a:cubicBezTo>
                    <a:pt x="333" y="252"/>
                    <a:pt x="333" y="252"/>
                    <a:pt x="333" y="252"/>
                  </a:cubicBezTo>
                  <a:cubicBezTo>
                    <a:pt x="333" y="252"/>
                    <a:pt x="333" y="252"/>
                    <a:pt x="333" y="252"/>
                  </a:cubicBezTo>
                  <a:cubicBezTo>
                    <a:pt x="332" y="252"/>
                    <a:pt x="332" y="252"/>
                    <a:pt x="332" y="252"/>
                  </a:cubicBezTo>
                  <a:cubicBezTo>
                    <a:pt x="331" y="251"/>
                    <a:pt x="331" y="251"/>
                    <a:pt x="331" y="251"/>
                  </a:cubicBezTo>
                  <a:cubicBezTo>
                    <a:pt x="331" y="249"/>
                    <a:pt x="331" y="249"/>
                    <a:pt x="331" y="249"/>
                  </a:cubicBezTo>
                  <a:cubicBezTo>
                    <a:pt x="330" y="249"/>
                    <a:pt x="330" y="249"/>
                    <a:pt x="330" y="249"/>
                  </a:cubicBezTo>
                  <a:cubicBezTo>
                    <a:pt x="329" y="248"/>
                    <a:pt x="329" y="248"/>
                    <a:pt x="329" y="248"/>
                  </a:cubicBezTo>
                  <a:cubicBezTo>
                    <a:pt x="328" y="245"/>
                    <a:pt x="328" y="245"/>
                    <a:pt x="328" y="245"/>
                  </a:cubicBezTo>
                  <a:cubicBezTo>
                    <a:pt x="326" y="244"/>
                    <a:pt x="326" y="244"/>
                    <a:pt x="326" y="244"/>
                  </a:cubicBezTo>
                  <a:cubicBezTo>
                    <a:pt x="325" y="244"/>
                    <a:pt x="325" y="244"/>
                    <a:pt x="325" y="244"/>
                  </a:cubicBezTo>
                  <a:cubicBezTo>
                    <a:pt x="323" y="244"/>
                    <a:pt x="323" y="244"/>
                    <a:pt x="323" y="244"/>
                  </a:cubicBezTo>
                  <a:cubicBezTo>
                    <a:pt x="322" y="245"/>
                    <a:pt x="322" y="245"/>
                    <a:pt x="322" y="245"/>
                  </a:cubicBezTo>
                  <a:cubicBezTo>
                    <a:pt x="322" y="245"/>
                    <a:pt x="322" y="245"/>
                    <a:pt x="322" y="245"/>
                  </a:cubicBezTo>
                  <a:cubicBezTo>
                    <a:pt x="322" y="245"/>
                    <a:pt x="322" y="245"/>
                    <a:pt x="322" y="245"/>
                  </a:cubicBezTo>
                  <a:cubicBezTo>
                    <a:pt x="321" y="245"/>
                    <a:pt x="321" y="245"/>
                    <a:pt x="321" y="245"/>
                  </a:cubicBezTo>
                  <a:cubicBezTo>
                    <a:pt x="319" y="247"/>
                    <a:pt x="319" y="247"/>
                    <a:pt x="319" y="247"/>
                  </a:cubicBezTo>
                  <a:cubicBezTo>
                    <a:pt x="317" y="248"/>
                    <a:pt x="317" y="248"/>
                    <a:pt x="317" y="248"/>
                  </a:cubicBezTo>
                  <a:cubicBezTo>
                    <a:pt x="315" y="248"/>
                    <a:pt x="315" y="248"/>
                    <a:pt x="315" y="248"/>
                  </a:cubicBezTo>
                  <a:cubicBezTo>
                    <a:pt x="314" y="247"/>
                    <a:pt x="314" y="247"/>
                    <a:pt x="314" y="247"/>
                  </a:cubicBezTo>
                  <a:cubicBezTo>
                    <a:pt x="314" y="247"/>
                    <a:pt x="314" y="247"/>
                    <a:pt x="314" y="247"/>
                  </a:cubicBezTo>
                  <a:cubicBezTo>
                    <a:pt x="315" y="247"/>
                    <a:pt x="315" y="247"/>
                    <a:pt x="315" y="247"/>
                  </a:cubicBezTo>
                  <a:cubicBezTo>
                    <a:pt x="315" y="247"/>
                    <a:pt x="315" y="247"/>
                    <a:pt x="315" y="247"/>
                  </a:cubicBezTo>
                  <a:cubicBezTo>
                    <a:pt x="315" y="246"/>
                    <a:pt x="315" y="246"/>
                    <a:pt x="315" y="246"/>
                  </a:cubicBezTo>
                  <a:cubicBezTo>
                    <a:pt x="314" y="245"/>
                    <a:pt x="314" y="245"/>
                    <a:pt x="314" y="245"/>
                  </a:cubicBezTo>
                  <a:cubicBezTo>
                    <a:pt x="312" y="244"/>
                    <a:pt x="312" y="244"/>
                    <a:pt x="312" y="244"/>
                  </a:cubicBezTo>
                  <a:cubicBezTo>
                    <a:pt x="312" y="243"/>
                    <a:pt x="312" y="243"/>
                    <a:pt x="312" y="243"/>
                  </a:cubicBezTo>
                  <a:cubicBezTo>
                    <a:pt x="313" y="244"/>
                    <a:pt x="313" y="244"/>
                    <a:pt x="313" y="244"/>
                  </a:cubicBezTo>
                  <a:cubicBezTo>
                    <a:pt x="313" y="243"/>
                    <a:pt x="313" y="243"/>
                    <a:pt x="313" y="243"/>
                  </a:cubicBezTo>
                  <a:cubicBezTo>
                    <a:pt x="312" y="242"/>
                    <a:pt x="312" y="242"/>
                    <a:pt x="312" y="242"/>
                  </a:cubicBezTo>
                  <a:cubicBezTo>
                    <a:pt x="311" y="241"/>
                    <a:pt x="311" y="241"/>
                    <a:pt x="311" y="241"/>
                  </a:cubicBezTo>
                  <a:cubicBezTo>
                    <a:pt x="311" y="241"/>
                    <a:pt x="311" y="241"/>
                    <a:pt x="311" y="241"/>
                  </a:cubicBezTo>
                  <a:cubicBezTo>
                    <a:pt x="310" y="242"/>
                    <a:pt x="310" y="242"/>
                    <a:pt x="310" y="242"/>
                  </a:cubicBezTo>
                  <a:cubicBezTo>
                    <a:pt x="311" y="243"/>
                    <a:pt x="311" y="243"/>
                    <a:pt x="311" y="243"/>
                  </a:cubicBezTo>
                  <a:cubicBezTo>
                    <a:pt x="310" y="242"/>
                    <a:pt x="310" y="242"/>
                    <a:pt x="310" y="242"/>
                  </a:cubicBezTo>
                  <a:cubicBezTo>
                    <a:pt x="309" y="241"/>
                    <a:pt x="309" y="241"/>
                    <a:pt x="309" y="241"/>
                  </a:cubicBezTo>
                  <a:cubicBezTo>
                    <a:pt x="306" y="241"/>
                    <a:pt x="306" y="241"/>
                    <a:pt x="306" y="241"/>
                  </a:cubicBezTo>
                  <a:cubicBezTo>
                    <a:pt x="304" y="241"/>
                    <a:pt x="304" y="241"/>
                    <a:pt x="304" y="241"/>
                  </a:cubicBezTo>
                  <a:cubicBezTo>
                    <a:pt x="304" y="240"/>
                    <a:pt x="304" y="240"/>
                    <a:pt x="304" y="240"/>
                  </a:cubicBezTo>
                  <a:cubicBezTo>
                    <a:pt x="306" y="241"/>
                    <a:pt x="306" y="241"/>
                    <a:pt x="306" y="241"/>
                  </a:cubicBezTo>
                  <a:cubicBezTo>
                    <a:pt x="307" y="240"/>
                    <a:pt x="307" y="240"/>
                    <a:pt x="307" y="240"/>
                  </a:cubicBezTo>
                  <a:cubicBezTo>
                    <a:pt x="307" y="240"/>
                    <a:pt x="307" y="240"/>
                    <a:pt x="307" y="240"/>
                  </a:cubicBezTo>
                  <a:cubicBezTo>
                    <a:pt x="305" y="240"/>
                    <a:pt x="305" y="240"/>
                    <a:pt x="305" y="240"/>
                  </a:cubicBezTo>
                  <a:cubicBezTo>
                    <a:pt x="303" y="241"/>
                    <a:pt x="303" y="241"/>
                    <a:pt x="303" y="241"/>
                  </a:cubicBezTo>
                  <a:cubicBezTo>
                    <a:pt x="302" y="241"/>
                    <a:pt x="302" y="241"/>
                    <a:pt x="302" y="241"/>
                  </a:cubicBezTo>
                  <a:cubicBezTo>
                    <a:pt x="300" y="241"/>
                    <a:pt x="300" y="241"/>
                    <a:pt x="300" y="241"/>
                  </a:cubicBezTo>
                  <a:cubicBezTo>
                    <a:pt x="299" y="240"/>
                    <a:pt x="299" y="240"/>
                    <a:pt x="299" y="240"/>
                  </a:cubicBezTo>
                  <a:cubicBezTo>
                    <a:pt x="298" y="241"/>
                    <a:pt x="298" y="241"/>
                    <a:pt x="298" y="241"/>
                  </a:cubicBezTo>
                  <a:cubicBezTo>
                    <a:pt x="295" y="241"/>
                    <a:pt x="295" y="241"/>
                    <a:pt x="295" y="241"/>
                  </a:cubicBezTo>
                  <a:cubicBezTo>
                    <a:pt x="294" y="241"/>
                    <a:pt x="294" y="241"/>
                    <a:pt x="294" y="241"/>
                  </a:cubicBezTo>
                  <a:cubicBezTo>
                    <a:pt x="292" y="240"/>
                    <a:pt x="292" y="240"/>
                    <a:pt x="292" y="240"/>
                  </a:cubicBezTo>
                  <a:cubicBezTo>
                    <a:pt x="292" y="239"/>
                    <a:pt x="292" y="239"/>
                    <a:pt x="292" y="239"/>
                  </a:cubicBezTo>
                  <a:cubicBezTo>
                    <a:pt x="292" y="238"/>
                    <a:pt x="292" y="238"/>
                    <a:pt x="292" y="238"/>
                  </a:cubicBezTo>
                  <a:cubicBezTo>
                    <a:pt x="291" y="237"/>
                    <a:pt x="291" y="237"/>
                    <a:pt x="291" y="237"/>
                  </a:cubicBezTo>
                  <a:cubicBezTo>
                    <a:pt x="290" y="239"/>
                    <a:pt x="290" y="239"/>
                    <a:pt x="290" y="239"/>
                  </a:cubicBezTo>
                  <a:cubicBezTo>
                    <a:pt x="290" y="240"/>
                    <a:pt x="290" y="240"/>
                    <a:pt x="290" y="240"/>
                  </a:cubicBezTo>
                  <a:cubicBezTo>
                    <a:pt x="288" y="240"/>
                    <a:pt x="288" y="240"/>
                    <a:pt x="288" y="240"/>
                  </a:cubicBezTo>
                  <a:cubicBezTo>
                    <a:pt x="287" y="240"/>
                    <a:pt x="287" y="240"/>
                    <a:pt x="287" y="240"/>
                  </a:cubicBezTo>
                  <a:cubicBezTo>
                    <a:pt x="285" y="240"/>
                    <a:pt x="285" y="240"/>
                    <a:pt x="285" y="240"/>
                  </a:cubicBezTo>
                  <a:cubicBezTo>
                    <a:pt x="280" y="241"/>
                    <a:pt x="280" y="241"/>
                    <a:pt x="280" y="241"/>
                  </a:cubicBezTo>
                  <a:cubicBezTo>
                    <a:pt x="279" y="242"/>
                    <a:pt x="279" y="242"/>
                    <a:pt x="279" y="242"/>
                  </a:cubicBezTo>
                  <a:cubicBezTo>
                    <a:pt x="276" y="244"/>
                    <a:pt x="276" y="244"/>
                    <a:pt x="276" y="244"/>
                  </a:cubicBezTo>
                  <a:cubicBezTo>
                    <a:pt x="274" y="245"/>
                    <a:pt x="274" y="245"/>
                    <a:pt x="274" y="245"/>
                  </a:cubicBezTo>
                  <a:cubicBezTo>
                    <a:pt x="274" y="246"/>
                    <a:pt x="274" y="246"/>
                    <a:pt x="274" y="246"/>
                  </a:cubicBezTo>
                  <a:cubicBezTo>
                    <a:pt x="275" y="246"/>
                    <a:pt x="275" y="246"/>
                    <a:pt x="275" y="246"/>
                  </a:cubicBezTo>
                  <a:cubicBezTo>
                    <a:pt x="276" y="245"/>
                    <a:pt x="276" y="245"/>
                    <a:pt x="276" y="245"/>
                  </a:cubicBezTo>
                  <a:cubicBezTo>
                    <a:pt x="277" y="245"/>
                    <a:pt x="277" y="245"/>
                    <a:pt x="277" y="245"/>
                  </a:cubicBezTo>
                  <a:cubicBezTo>
                    <a:pt x="277" y="246"/>
                    <a:pt x="277" y="246"/>
                    <a:pt x="277" y="246"/>
                  </a:cubicBezTo>
                  <a:cubicBezTo>
                    <a:pt x="279" y="246"/>
                    <a:pt x="279" y="246"/>
                    <a:pt x="279" y="246"/>
                  </a:cubicBezTo>
                  <a:cubicBezTo>
                    <a:pt x="278" y="247"/>
                    <a:pt x="278" y="247"/>
                    <a:pt x="278" y="247"/>
                  </a:cubicBezTo>
                  <a:cubicBezTo>
                    <a:pt x="276" y="248"/>
                    <a:pt x="276" y="248"/>
                    <a:pt x="276" y="248"/>
                  </a:cubicBezTo>
                  <a:cubicBezTo>
                    <a:pt x="276" y="250"/>
                    <a:pt x="276" y="250"/>
                    <a:pt x="276" y="250"/>
                  </a:cubicBezTo>
                  <a:cubicBezTo>
                    <a:pt x="276" y="251"/>
                    <a:pt x="276" y="251"/>
                    <a:pt x="276" y="251"/>
                  </a:cubicBezTo>
                  <a:cubicBezTo>
                    <a:pt x="279" y="252"/>
                    <a:pt x="279" y="252"/>
                    <a:pt x="279" y="252"/>
                  </a:cubicBezTo>
                  <a:cubicBezTo>
                    <a:pt x="281" y="254"/>
                    <a:pt x="281" y="254"/>
                    <a:pt x="281" y="254"/>
                  </a:cubicBezTo>
                  <a:cubicBezTo>
                    <a:pt x="281" y="254"/>
                    <a:pt x="281" y="254"/>
                    <a:pt x="281" y="254"/>
                  </a:cubicBezTo>
                  <a:cubicBezTo>
                    <a:pt x="280" y="254"/>
                    <a:pt x="280" y="254"/>
                    <a:pt x="280" y="254"/>
                  </a:cubicBezTo>
                  <a:cubicBezTo>
                    <a:pt x="279" y="256"/>
                    <a:pt x="279" y="256"/>
                    <a:pt x="279" y="256"/>
                  </a:cubicBezTo>
                  <a:cubicBezTo>
                    <a:pt x="279" y="254"/>
                    <a:pt x="279" y="254"/>
                    <a:pt x="279" y="254"/>
                  </a:cubicBezTo>
                  <a:cubicBezTo>
                    <a:pt x="278" y="253"/>
                    <a:pt x="278" y="253"/>
                    <a:pt x="278" y="253"/>
                  </a:cubicBezTo>
                  <a:cubicBezTo>
                    <a:pt x="277" y="253"/>
                    <a:pt x="277" y="253"/>
                    <a:pt x="277" y="253"/>
                  </a:cubicBezTo>
                  <a:cubicBezTo>
                    <a:pt x="276" y="252"/>
                    <a:pt x="276" y="252"/>
                    <a:pt x="276" y="252"/>
                  </a:cubicBezTo>
                  <a:cubicBezTo>
                    <a:pt x="275" y="252"/>
                    <a:pt x="275" y="252"/>
                    <a:pt x="275" y="252"/>
                  </a:cubicBezTo>
                  <a:cubicBezTo>
                    <a:pt x="274" y="250"/>
                    <a:pt x="274" y="250"/>
                    <a:pt x="274" y="250"/>
                  </a:cubicBezTo>
                  <a:cubicBezTo>
                    <a:pt x="272" y="250"/>
                    <a:pt x="272" y="250"/>
                    <a:pt x="272" y="250"/>
                  </a:cubicBezTo>
                  <a:cubicBezTo>
                    <a:pt x="273" y="251"/>
                    <a:pt x="273" y="251"/>
                    <a:pt x="273" y="251"/>
                  </a:cubicBezTo>
                  <a:cubicBezTo>
                    <a:pt x="273" y="254"/>
                    <a:pt x="273" y="254"/>
                    <a:pt x="273" y="254"/>
                  </a:cubicBezTo>
                  <a:cubicBezTo>
                    <a:pt x="271" y="254"/>
                    <a:pt x="271" y="254"/>
                    <a:pt x="271" y="254"/>
                  </a:cubicBezTo>
                  <a:cubicBezTo>
                    <a:pt x="271" y="253"/>
                    <a:pt x="271" y="253"/>
                    <a:pt x="271" y="253"/>
                  </a:cubicBezTo>
                  <a:cubicBezTo>
                    <a:pt x="269" y="252"/>
                    <a:pt x="269" y="252"/>
                    <a:pt x="269" y="252"/>
                  </a:cubicBezTo>
                  <a:cubicBezTo>
                    <a:pt x="268" y="253"/>
                    <a:pt x="268" y="253"/>
                    <a:pt x="268" y="253"/>
                  </a:cubicBezTo>
                  <a:cubicBezTo>
                    <a:pt x="267" y="254"/>
                    <a:pt x="267" y="254"/>
                    <a:pt x="267" y="254"/>
                  </a:cubicBezTo>
                  <a:cubicBezTo>
                    <a:pt x="265" y="253"/>
                    <a:pt x="265" y="253"/>
                    <a:pt x="265" y="253"/>
                  </a:cubicBezTo>
                  <a:cubicBezTo>
                    <a:pt x="264" y="253"/>
                    <a:pt x="264" y="253"/>
                    <a:pt x="264" y="253"/>
                  </a:cubicBezTo>
                  <a:cubicBezTo>
                    <a:pt x="262" y="253"/>
                    <a:pt x="262" y="253"/>
                    <a:pt x="262" y="253"/>
                  </a:cubicBezTo>
                  <a:cubicBezTo>
                    <a:pt x="261" y="253"/>
                    <a:pt x="261" y="253"/>
                    <a:pt x="261" y="253"/>
                  </a:cubicBezTo>
                  <a:cubicBezTo>
                    <a:pt x="262" y="252"/>
                    <a:pt x="262" y="252"/>
                    <a:pt x="262" y="252"/>
                  </a:cubicBezTo>
                  <a:cubicBezTo>
                    <a:pt x="263" y="251"/>
                    <a:pt x="263" y="251"/>
                    <a:pt x="263" y="251"/>
                  </a:cubicBezTo>
                  <a:cubicBezTo>
                    <a:pt x="263" y="250"/>
                    <a:pt x="263" y="250"/>
                    <a:pt x="263" y="250"/>
                  </a:cubicBezTo>
                  <a:cubicBezTo>
                    <a:pt x="261" y="250"/>
                    <a:pt x="261" y="250"/>
                    <a:pt x="261" y="250"/>
                  </a:cubicBezTo>
                  <a:cubicBezTo>
                    <a:pt x="260" y="249"/>
                    <a:pt x="260" y="249"/>
                    <a:pt x="260" y="249"/>
                  </a:cubicBezTo>
                  <a:cubicBezTo>
                    <a:pt x="260" y="248"/>
                    <a:pt x="260" y="248"/>
                    <a:pt x="260" y="248"/>
                  </a:cubicBezTo>
                  <a:cubicBezTo>
                    <a:pt x="260" y="247"/>
                    <a:pt x="260" y="247"/>
                    <a:pt x="260" y="247"/>
                  </a:cubicBezTo>
                  <a:cubicBezTo>
                    <a:pt x="258" y="248"/>
                    <a:pt x="258" y="248"/>
                    <a:pt x="258" y="248"/>
                  </a:cubicBezTo>
                  <a:cubicBezTo>
                    <a:pt x="258" y="247"/>
                    <a:pt x="258" y="247"/>
                    <a:pt x="258" y="247"/>
                  </a:cubicBezTo>
                  <a:cubicBezTo>
                    <a:pt x="258" y="246"/>
                    <a:pt x="258" y="246"/>
                    <a:pt x="258" y="246"/>
                  </a:cubicBezTo>
                  <a:cubicBezTo>
                    <a:pt x="257" y="246"/>
                    <a:pt x="257" y="246"/>
                    <a:pt x="257" y="246"/>
                  </a:cubicBezTo>
                  <a:cubicBezTo>
                    <a:pt x="255" y="247"/>
                    <a:pt x="255" y="247"/>
                    <a:pt x="255" y="247"/>
                  </a:cubicBezTo>
                  <a:cubicBezTo>
                    <a:pt x="255" y="248"/>
                    <a:pt x="255" y="248"/>
                    <a:pt x="255" y="248"/>
                  </a:cubicBezTo>
                  <a:cubicBezTo>
                    <a:pt x="256" y="249"/>
                    <a:pt x="256" y="249"/>
                    <a:pt x="256" y="249"/>
                  </a:cubicBezTo>
                  <a:cubicBezTo>
                    <a:pt x="254" y="249"/>
                    <a:pt x="254" y="249"/>
                    <a:pt x="254" y="249"/>
                  </a:cubicBezTo>
                  <a:cubicBezTo>
                    <a:pt x="249" y="248"/>
                    <a:pt x="249" y="248"/>
                    <a:pt x="249" y="248"/>
                  </a:cubicBezTo>
                  <a:cubicBezTo>
                    <a:pt x="248" y="248"/>
                    <a:pt x="248" y="248"/>
                    <a:pt x="248" y="248"/>
                  </a:cubicBezTo>
                  <a:cubicBezTo>
                    <a:pt x="244" y="247"/>
                    <a:pt x="244" y="247"/>
                    <a:pt x="244" y="247"/>
                  </a:cubicBezTo>
                  <a:cubicBezTo>
                    <a:pt x="242" y="247"/>
                    <a:pt x="242" y="247"/>
                    <a:pt x="242" y="247"/>
                  </a:cubicBezTo>
                  <a:cubicBezTo>
                    <a:pt x="239" y="247"/>
                    <a:pt x="239" y="247"/>
                    <a:pt x="239" y="247"/>
                  </a:cubicBezTo>
                  <a:cubicBezTo>
                    <a:pt x="238" y="248"/>
                    <a:pt x="238" y="248"/>
                    <a:pt x="238" y="248"/>
                  </a:cubicBezTo>
                  <a:cubicBezTo>
                    <a:pt x="236" y="248"/>
                    <a:pt x="236" y="248"/>
                    <a:pt x="236" y="248"/>
                  </a:cubicBezTo>
                  <a:cubicBezTo>
                    <a:pt x="235" y="250"/>
                    <a:pt x="235" y="250"/>
                    <a:pt x="235" y="250"/>
                  </a:cubicBezTo>
                  <a:cubicBezTo>
                    <a:pt x="233" y="250"/>
                    <a:pt x="233" y="250"/>
                    <a:pt x="233" y="250"/>
                  </a:cubicBezTo>
                  <a:cubicBezTo>
                    <a:pt x="233" y="249"/>
                    <a:pt x="233" y="249"/>
                    <a:pt x="233" y="249"/>
                  </a:cubicBezTo>
                  <a:cubicBezTo>
                    <a:pt x="233" y="248"/>
                    <a:pt x="233" y="248"/>
                    <a:pt x="233" y="248"/>
                  </a:cubicBezTo>
                  <a:cubicBezTo>
                    <a:pt x="234" y="246"/>
                    <a:pt x="234" y="246"/>
                    <a:pt x="234" y="246"/>
                  </a:cubicBezTo>
                  <a:cubicBezTo>
                    <a:pt x="233" y="244"/>
                    <a:pt x="233" y="244"/>
                    <a:pt x="233" y="244"/>
                  </a:cubicBezTo>
                  <a:cubicBezTo>
                    <a:pt x="233" y="245"/>
                    <a:pt x="233" y="245"/>
                    <a:pt x="233" y="245"/>
                  </a:cubicBezTo>
                  <a:cubicBezTo>
                    <a:pt x="231" y="247"/>
                    <a:pt x="231" y="247"/>
                    <a:pt x="231" y="247"/>
                  </a:cubicBezTo>
                  <a:cubicBezTo>
                    <a:pt x="231" y="247"/>
                    <a:pt x="231" y="247"/>
                    <a:pt x="231" y="247"/>
                  </a:cubicBezTo>
                  <a:cubicBezTo>
                    <a:pt x="230" y="246"/>
                    <a:pt x="230" y="246"/>
                    <a:pt x="230" y="246"/>
                  </a:cubicBezTo>
                  <a:cubicBezTo>
                    <a:pt x="231" y="248"/>
                    <a:pt x="231" y="248"/>
                    <a:pt x="231" y="248"/>
                  </a:cubicBezTo>
                  <a:cubicBezTo>
                    <a:pt x="231" y="250"/>
                    <a:pt x="231" y="250"/>
                    <a:pt x="231" y="250"/>
                  </a:cubicBezTo>
                  <a:cubicBezTo>
                    <a:pt x="231" y="252"/>
                    <a:pt x="231" y="252"/>
                    <a:pt x="231" y="252"/>
                  </a:cubicBezTo>
                  <a:cubicBezTo>
                    <a:pt x="230" y="253"/>
                    <a:pt x="230" y="253"/>
                    <a:pt x="230" y="253"/>
                  </a:cubicBezTo>
                  <a:cubicBezTo>
                    <a:pt x="229" y="253"/>
                    <a:pt x="229" y="253"/>
                    <a:pt x="229" y="253"/>
                  </a:cubicBezTo>
                  <a:cubicBezTo>
                    <a:pt x="226" y="255"/>
                    <a:pt x="226" y="255"/>
                    <a:pt x="226" y="255"/>
                  </a:cubicBezTo>
                  <a:cubicBezTo>
                    <a:pt x="222" y="257"/>
                    <a:pt x="222" y="257"/>
                    <a:pt x="222" y="257"/>
                  </a:cubicBezTo>
                  <a:cubicBezTo>
                    <a:pt x="221" y="257"/>
                    <a:pt x="221" y="257"/>
                    <a:pt x="221" y="257"/>
                  </a:cubicBezTo>
                  <a:cubicBezTo>
                    <a:pt x="219" y="258"/>
                    <a:pt x="219" y="258"/>
                    <a:pt x="219" y="258"/>
                  </a:cubicBezTo>
                  <a:cubicBezTo>
                    <a:pt x="218" y="259"/>
                    <a:pt x="218" y="259"/>
                    <a:pt x="218" y="259"/>
                  </a:cubicBezTo>
                  <a:cubicBezTo>
                    <a:pt x="220" y="257"/>
                    <a:pt x="220" y="257"/>
                    <a:pt x="220" y="257"/>
                  </a:cubicBezTo>
                  <a:cubicBezTo>
                    <a:pt x="218" y="256"/>
                    <a:pt x="218" y="256"/>
                    <a:pt x="218" y="256"/>
                  </a:cubicBezTo>
                  <a:cubicBezTo>
                    <a:pt x="218" y="257"/>
                    <a:pt x="218" y="257"/>
                    <a:pt x="218" y="257"/>
                  </a:cubicBezTo>
                  <a:cubicBezTo>
                    <a:pt x="217" y="256"/>
                    <a:pt x="217" y="256"/>
                    <a:pt x="217" y="256"/>
                  </a:cubicBezTo>
                  <a:cubicBezTo>
                    <a:pt x="215" y="257"/>
                    <a:pt x="215" y="257"/>
                    <a:pt x="215" y="257"/>
                  </a:cubicBezTo>
                  <a:cubicBezTo>
                    <a:pt x="216" y="258"/>
                    <a:pt x="216" y="258"/>
                    <a:pt x="216" y="258"/>
                  </a:cubicBezTo>
                  <a:cubicBezTo>
                    <a:pt x="214" y="259"/>
                    <a:pt x="214" y="259"/>
                    <a:pt x="214" y="259"/>
                  </a:cubicBezTo>
                  <a:cubicBezTo>
                    <a:pt x="213" y="258"/>
                    <a:pt x="213" y="258"/>
                    <a:pt x="213" y="258"/>
                  </a:cubicBezTo>
                  <a:cubicBezTo>
                    <a:pt x="214" y="260"/>
                    <a:pt x="214" y="260"/>
                    <a:pt x="214" y="260"/>
                  </a:cubicBezTo>
                  <a:cubicBezTo>
                    <a:pt x="212" y="261"/>
                    <a:pt x="212" y="261"/>
                    <a:pt x="212" y="261"/>
                  </a:cubicBezTo>
                  <a:cubicBezTo>
                    <a:pt x="211" y="260"/>
                    <a:pt x="211" y="260"/>
                    <a:pt x="211" y="260"/>
                  </a:cubicBezTo>
                  <a:cubicBezTo>
                    <a:pt x="209" y="262"/>
                    <a:pt x="209" y="262"/>
                    <a:pt x="209" y="262"/>
                  </a:cubicBezTo>
                  <a:cubicBezTo>
                    <a:pt x="210" y="264"/>
                    <a:pt x="210" y="264"/>
                    <a:pt x="210" y="264"/>
                  </a:cubicBezTo>
                  <a:cubicBezTo>
                    <a:pt x="209" y="265"/>
                    <a:pt x="209" y="265"/>
                    <a:pt x="209" y="265"/>
                  </a:cubicBezTo>
                  <a:cubicBezTo>
                    <a:pt x="207" y="265"/>
                    <a:pt x="207" y="265"/>
                    <a:pt x="207" y="265"/>
                  </a:cubicBezTo>
                  <a:cubicBezTo>
                    <a:pt x="208" y="269"/>
                    <a:pt x="208" y="269"/>
                    <a:pt x="208" y="269"/>
                  </a:cubicBezTo>
                  <a:cubicBezTo>
                    <a:pt x="207" y="271"/>
                    <a:pt x="207" y="271"/>
                    <a:pt x="207" y="271"/>
                  </a:cubicBezTo>
                  <a:cubicBezTo>
                    <a:pt x="206" y="273"/>
                    <a:pt x="206" y="273"/>
                    <a:pt x="206" y="273"/>
                  </a:cubicBezTo>
                  <a:cubicBezTo>
                    <a:pt x="205" y="275"/>
                    <a:pt x="205" y="275"/>
                    <a:pt x="205" y="275"/>
                  </a:cubicBezTo>
                  <a:cubicBezTo>
                    <a:pt x="206" y="277"/>
                    <a:pt x="206" y="277"/>
                    <a:pt x="206" y="277"/>
                  </a:cubicBezTo>
                  <a:cubicBezTo>
                    <a:pt x="206" y="280"/>
                    <a:pt x="206" y="280"/>
                    <a:pt x="206" y="280"/>
                  </a:cubicBezTo>
                  <a:cubicBezTo>
                    <a:pt x="206" y="282"/>
                    <a:pt x="206" y="282"/>
                    <a:pt x="206" y="282"/>
                  </a:cubicBezTo>
                  <a:cubicBezTo>
                    <a:pt x="205" y="283"/>
                    <a:pt x="205" y="283"/>
                    <a:pt x="205" y="283"/>
                  </a:cubicBezTo>
                  <a:cubicBezTo>
                    <a:pt x="205" y="286"/>
                    <a:pt x="205" y="286"/>
                    <a:pt x="205" y="286"/>
                  </a:cubicBezTo>
                  <a:cubicBezTo>
                    <a:pt x="204" y="286"/>
                    <a:pt x="204" y="286"/>
                    <a:pt x="204" y="286"/>
                  </a:cubicBezTo>
                  <a:cubicBezTo>
                    <a:pt x="203" y="285"/>
                    <a:pt x="203" y="285"/>
                    <a:pt x="203" y="285"/>
                  </a:cubicBezTo>
                  <a:cubicBezTo>
                    <a:pt x="202" y="284"/>
                    <a:pt x="202" y="284"/>
                    <a:pt x="202" y="284"/>
                  </a:cubicBezTo>
                  <a:cubicBezTo>
                    <a:pt x="200" y="283"/>
                    <a:pt x="200" y="283"/>
                    <a:pt x="200" y="283"/>
                  </a:cubicBezTo>
                  <a:cubicBezTo>
                    <a:pt x="197" y="282"/>
                    <a:pt x="197" y="282"/>
                    <a:pt x="197" y="282"/>
                  </a:cubicBezTo>
                  <a:cubicBezTo>
                    <a:pt x="196" y="281"/>
                    <a:pt x="196" y="281"/>
                    <a:pt x="196" y="281"/>
                  </a:cubicBezTo>
                  <a:cubicBezTo>
                    <a:pt x="195" y="280"/>
                    <a:pt x="195" y="280"/>
                    <a:pt x="195" y="280"/>
                  </a:cubicBezTo>
                  <a:cubicBezTo>
                    <a:pt x="194" y="281"/>
                    <a:pt x="194" y="281"/>
                    <a:pt x="194" y="281"/>
                  </a:cubicBezTo>
                  <a:cubicBezTo>
                    <a:pt x="192" y="280"/>
                    <a:pt x="192" y="280"/>
                    <a:pt x="192" y="280"/>
                  </a:cubicBezTo>
                  <a:cubicBezTo>
                    <a:pt x="192" y="280"/>
                    <a:pt x="192" y="280"/>
                    <a:pt x="192" y="280"/>
                  </a:cubicBezTo>
                  <a:cubicBezTo>
                    <a:pt x="192" y="279"/>
                    <a:pt x="192" y="279"/>
                    <a:pt x="192" y="279"/>
                  </a:cubicBezTo>
                  <a:cubicBezTo>
                    <a:pt x="192" y="277"/>
                    <a:pt x="192" y="277"/>
                    <a:pt x="192" y="277"/>
                  </a:cubicBezTo>
                  <a:cubicBezTo>
                    <a:pt x="190" y="272"/>
                    <a:pt x="190" y="272"/>
                    <a:pt x="190" y="272"/>
                  </a:cubicBezTo>
                  <a:cubicBezTo>
                    <a:pt x="190" y="271"/>
                    <a:pt x="190" y="271"/>
                    <a:pt x="190" y="271"/>
                  </a:cubicBezTo>
                  <a:cubicBezTo>
                    <a:pt x="190" y="271"/>
                    <a:pt x="190" y="271"/>
                    <a:pt x="190" y="271"/>
                  </a:cubicBezTo>
                  <a:cubicBezTo>
                    <a:pt x="190" y="269"/>
                    <a:pt x="190" y="269"/>
                    <a:pt x="190" y="269"/>
                  </a:cubicBezTo>
                  <a:cubicBezTo>
                    <a:pt x="190" y="267"/>
                    <a:pt x="190" y="267"/>
                    <a:pt x="190" y="267"/>
                  </a:cubicBezTo>
                  <a:cubicBezTo>
                    <a:pt x="189" y="266"/>
                    <a:pt x="189" y="266"/>
                    <a:pt x="189" y="266"/>
                  </a:cubicBezTo>
                  <a:cubicBezTo>
                    <a:pt x="188" y="264"/>
                    <a:pt x="188" y="264"/>
                    <a:pt x="188" y="264"/>
                  </a:cubicBezTo>
                  <a:cubicBezTo>
                    <a:pt x="187" y="263"/>
                    <a:pt x="187" y="263"/>
                    <a:pt x="187" y="263"/>
                  </a:cubicBezTo>
                  <a:cubicBezTo>
                    <a:pt x="186" y="262"/>
                    <a:pt x="186" y="262"/>
                    <a:pt x="186" y="262"/>
                  </a:cubicBezTo>
                  <a:cubicBezTo>
                    <a:pt x="186" y="261"/>
                    <a:pt x="186" y="261"/>
                    <a:pt x="186" y="261"/>
                  </a:cubicBezTo>
                  <a:cubicBezTo>
                    <a:pt x="185" y="260"/>
                    <a:pt x="185" y="260"/>
                    <a:pt x="185" y="260"/>
                  </a:cubicBezTo>
                  <a:cubicBezTo>
                    <a:pt x="184" y="257"/>
                    <a:pt x="184" y="257"/>
                    <a:pt x="184" y="257"/>
                  </a:cubicBezTo>
                  <a:cubicBezTo>
                    <a:pt x="183" y="256"/>
                    <a:pt x="183" y="256"/>
                    <a:pt x="183" y="256"/>
                  </a:cubicBezTo>
                  <a:cubicBezTo>
                    <a:pt x="182" y="256"/>
                    <a:pt x="182" y="256"/>
                    <a:pt x="182" y="256"/>
                  </a:cubicBezTo>
                  <a:cubicBezTo>
                    <a:pt x="182" y="253"/>
                    <a:pt x="182" y="253"/>
                    <a:pt x="182" y="253"/>
                  </a:cubicBezTo>
                  <a:cubicBezTo>
                    <a:pt x="182" y="252"/>
                    <a:pt x="182" y="252"/>
                    <a:pt x="182" y="252"/>
                  </a:cubicBezTo>
                  <a:cubicBezTo>
                    <a:pt x="181" y="251"/>
                    <a:pt x="181" y="251"/>
                    <a:pt x="181" y="251"/>
                  </a:cubicBezTo>
                  <a:cubicBezTo>
                    <a:pt x="181" y="250"/>
                    <a:pt x="181" y="250"/>
                    <a:pt x="181" y="250"/>
                  </a:cubicBezTo>
                  <a:cubicBezTo>
                    <a:pt x="179" y="247"/>
                    <a:pt x="179" y="247"/>
                    <a:pt x="179" y="247"/>
                  </a:cubicBezTo>
                  <a:cubicBezTo>
                    <a:pt x="178" y="246"/>
                    <a:pt x="178" y="246"/>
                    <a:pt x="178" y="246"/>
                  </a:cubicBezTo>
                  <a:cubicBezTo>
                    <a:pt x="177" y="245"/>
                    <a:pt x="177" y="245"/>
                    <a:pt x="177" y="245"/>
                  </a:cubicBezTo>
                  <a:cubicBezTo>
                    <a:pt x="176" y="244"/>
                    <a:pt x="176" y="244"/>
                    <a:pt x="176" y="244"/>
                  </a:cubicBezTo>
                  <a:cubicBezTo>
                    <a:pt x="175" y="244"/>
                    <a:pt x="175" y="244"/>
                    <a:pt x="175" y="244"/>
                  </a:cubicBezTo>
                  <a:cubicBezTo>
                    <a:pt x="174" y="244"/>
                    <a:pt x="174" y="244"/>
                    <a:pt x="174" y="244"/>
                  </a:cubicBezTo>
                  <a:cubicBezTo>
                    <a:pt x="174" y="243"/>
                    <a:pt x="174" y="243"/>
                    <a:pt x="174" y="243"/>
                  </a:cubicBezTo>
                  <a:cubicBezTo>
                    <a:pt x="172" y="244"/>
                    <a:pt x="172" y="244"/>
                    <a:pt x="172" y="244"/>
                  </a:cubicBezTo>
                  <a:cubicBezTo>
                    <a:pt x="170" y="243"/>
                    <a:pt x="170" y="243"/>
                    <a:pt x="170" y="243"/>
                  </a:cubicBezTo>
                  <a:cubicBezTo>
                    <a:pt x="169" y="243"/>
                    <a:pt x="169" y="243"/>
                    <a:pt x="169" y="243"/>
                  </a:cubicBezTo>
                  <a:cubicBezTo>
                    <a:pt x="168" y="244"/>
                    <a:pt x="168" y="244"/>
                    <a:pt x="168" y="244"/>
                  </a:cubicBezTo>
                  <a:cubicBezTo>
                    <a:pt x="168" y="245"/>
                    <a:pt x="168" y="245"/>
                    <a:pt x="168" y="245"/>
                  </a:cubicBezTo>
                  <a:cubicBezTo>
                    <a:pt x="168" y="244"/>
                    <a:pt x="168" y="244"/>
                    <a:pt x="168" y="244"/>
                  </a:cubicBezTo>
                  <a:cubicBezTo>
                    <a:pt x="167" y="244"/>
                    <a:pt x="167" y="244"/>
                    <a:pt x="167" y="244"/>
                  </a:cubicBezTo>
                  <a:cubicBezTo>
                    <a:pt x="166" y="244"/>
                    <a:pt x="166" y="244"/>
                    <a:pt x="166" y="244"/>
                  </a:cubicBezTo>
                  <a:cubicBezTo>
                    <a:pt x="165" y="245"/>
                    <a:pt x="165" y="245"/>
                    <a:pt x="165" y="245"/>
                  </a:cubicBezTo>
                  <a:cubicBezTo>
                    <a:pt x="164" y="248"/>
                    <a:pt x="164" y="248"/>
                    <a:pt x="164" y="248"/>
                  </a:cubicBezTo>
                  <a:cubicBezTo>
                    <a:pt x="163" y="249"/>
                    <a:pt x="163" y="249"/>
                    <a:pt x="163" y="249"/>
                  </a:cubicBezTo>
                  <a:cubicBezTo>
                    <a:pt x="163" y="249"/>
                    <a:pt x="163" y="249"/>
                    <a:pt x="163" y="249"/>
                  </a:cubicBezTo>
                  <a:cubicBezTo>
                    <a:pt x="163" y="250"/>
                    <a:pt x="163" y="250"/>
                    <a:pt x="163" y="250"/>
                  </a:cubicBezTo>
                  <a:cubicBezTo>
                    <a:pt x="162" y="250"/>
                    <a:pt x="162" y="250"/>
                    <a:pt x="162" y="250"/>
                  </a:cubicBezTo>
                  <a:cubicBezTo>
                    <a:pt x="161" y="251"/>
                    <a:pt x="161" y="251"/>
                    <a:pt x="161" y="251"/>
                  </a:cubicBezTo>
                  <a:cubicBezTo>
                    <a:pt x="161" y="252"/>
                    <a:pt x="161" y="252"/>
                    <a:pt x="161" y="252"/>
                  </a:cubicBezTo>
                  <a:cubicBezTo>
                    <a:pt x="160" y="252"/>
                    <a:pt x="160" y="252"/>
                    <a:pt x="160" y="252"/>
                  </a:cubicBezTo>
                  <a:cubicBezTo>
                    <a:pt x="159" y="252"/>
                    <a:pt x="159" y="252"/>
                    <a:pt x="159" y="252"/>
                  </a:cubicBezTo>
                  <a:cubicBezTo>
                    <a:pt x="159" y="251"/>
                    <a:pt x="159" y="251"/>
                    <a:pt x="159" y="251"/>
                  </a:cubicBezTo>
                  <a:cubicBezTo>
                    <a:pt x="157" y="250"/>
                    <a:pt x="157" y="250"/>
                    <a:pt x="157" y="250"/>
                  </a:cubicBezTo>
                  <a:cubicBezTo>
                    <a:pt x="155" y="250"/>
                    <a:pt x="155" y="250"/>
                    <a:pt x="155" y="250"/>
                  </a:cubicBezTo>
                  <a:cubicBezTo>
                    <a:pt x="155" y="249"/>
                    <a:pt x="155" y="249"/>
                    <a:pt x="155" y="249"/>
                  </a:cubicBezTo>
                  <a:cubicBezTo>
                    <a:pt x="153" y="248"/>
                    <a:pt x="153" y="248"/>
                    <a:pt x="153" y="248"/>
                  </a:cubicBezTo>
                  <a:cubicBezTo>
                    <a:pt x="152" y="248"/>
                    <a:pt x="152" y="248"/>
                    <a:pt x="152" y="248"/>
                  </a:cubicBezTo>
                  <a:cubicBezTo>
                    <a:pt x="152" y="248"/>
                    <a:pt x="152" y="248"/>
                    <a:pt x="152" y="248"/>
                  </a:cubicBezTo>
                  <a:cubicBezTo>
                    <a:pt x="152" y="247"/>
                    <a:pt x="152" y="247"/>
                    <a:pt x="152" y="247"/>
                  </a:cubicBezTo>
                  <a:cubicBezTo>
                    <a:pt x="151" y="247"/>
                    <a:pt x="151" y="247"/>
                    <a:pt x="151" y="247"/>
                  </a:cubicBezTo>
                  <a:cubicBezTo>
                    <a:pt x="150" y="246"/>
                    <a:pt x="150" y="246"/>
                    <a:pt x="150" y="246"/>
                  </a:cubicBezTo>
                  <a:cubicBezTo>
                    <a:pt x="150" y="246"/>
                    <a:pt x="150" y="246"/>
                    <a:pt x="150" y="246"/>
                  </a:cubicBezTo>
                  <a:cubicBezTo>
                    <a:pt x="149" y="246"/>
                    <a:pt x="149" y="246"/>
                    <a:pt x="149" y="246"/>
                  </a:cubicBezTo>
                  <a:cubicBezTo>
                    <a:pt x="149" y="246"/>
                    <a:pt x="149" y="246"/>
                    <a:pt x="149" y="246"/>
                  </a:cubicBezTo>
                  <a:cubicBezTo>
                    <a:pt x="149" y="245"/>
                    <a:pt x="149" y="245"/>
                    <a:pt x="149" y="245"/>
                  </a:cubicBezTo>
                  <a:cubicBezTo>
                    <a:pt x="148" y="244"/>
                    <a:pt x="148" y="244"/>
                    <a:pt x="148" y="244"/>
                  </a:cubicBezTo>
                  <a:cubicBezTo>
                    <a:pt x="147" y="242"/>
                    <a:pt x="147" y="242"/>
                    <a:pt x="147" y="242"/>
                  </a:cubicBezTo>
                  <a:cubicBezTo>
                    <a:pt x="145" y="241"/>
                    <a:pt x="145" y="241"/>
                    <a:pt x="145" y="241"/>
                  </a:cubicBezTo>
                  <a:cubicBezTo>
                    <a:pt x="145" y="240"/>
                    <a:pt x="145" y="240"/>
                    <a:pt x="145" y="240"/>
                  </a:cubicBezTo>
                  <a:cubicBezTo>
                    <a:pt x="147" y="240"/>
                    <a:pt x="147" y="240"/>
                    <a:pt x="147" y="240"/>
                  </a:cubicBezTo>
                  <a:cubicBezTo>
                    <a:pt x="147" y="239"/>
                    <a:pt x="147" y="239"/>
                    <a:pt x="147" y="239"/>
                  </a:cubicBezTo>
                  <a:cubicBezTo>
                    <a:pt x="147" y="238"/>
                    <a:pt x="147" y="238"/>
                    <a:pt x="147" y="238"/>
                  </a:cubicBezTo>
                  <a:cubicBezTo>
                    <a:pt x="146" y="237"/>
                    <a:pt x="146" y="237"/>
                    <a:pt x="146" y="237"/>
                  </a:cubicBezTo>
                  <a:cubicBezTo>
                    <a:pt x="146" y="236"/>
                    <a:pt x="146" y="236"/>
                    <a:pt x="146" y="236"/>
                  </a:cubicBezTo>
                  <a:cubicBezTo>
                    <a:pt x="145" y="236"/>
                    <a:pt x="145" y="236"/>
                    <a:pt x="145" y="236"/>
                  </a:cubicBezTo>
                  <a:cubicBezTo>
                    <a:pt x="145" y="236"/>
                    <a:pt x="145" y="236"/>
                    <a:pt x="145" y="236"/>
                  </a:cubicBezTo>
                  <a:cubicBezTo>
                    <a:pt x="144" y="234"/>
                    <a:pt x="144" y="234"/>
                    <a:pt x="144" y="234"/>
                  </a:cubicBezTo>
                  <a:cubicBezTo>
                    <a:pt x="144" y="232"/>
                    <a:pt x="144" y="232"/>
                    <a:pt x="144" y="232"/>
                  </a:cubicBezTo>
                  <a:cubicBezTo>
                    <a:pt x="142" y="232"/>
                    <a:pt x="142" y="232"/>
                    <a:pt x="142" y="232"/>
                  </a:cubicBezTo>
                  <a:cubicBezTo>
                    <a:pt x="141" y="231"/>
                    <a:pt x="141" y="231"/>
                    <a:pt x="141" y="231"/>
                  </a:cubicBezTo>
                  <a:cubicBezTo>
                    <a:pt x="142" y="231"/>
                    <a:pt x="142" y="231"/>
                    <a:pt x="142" y="231"/>
                  </a:cubicBezTo>
                  <a:cubicBezTo>
                    <a:pt x="142" y="230"/>
                    <a:pt x="142" y="230"/>
                    <a:pt x="142" y="230"/>
                  </a:cubicBezTo>
                  <a:cubicBezTo>
                    <a:pt x="140" y="229"/>
                    <a:pt x="140" y="229"/>
                    <a:pt x="140" y="229"/>
                  </a:cubicBezTo>
                  <a:cubicBezTo>
                    <a:pt x="139" y="228"/>
                    <a:pt x="139" y="228"/>
                    <a:pt x="139" y="228"/>
                  </a:cubicBezTo>
                  <a:cubicBezTo>
                    <a:pt x="139" y="227"/>
                    <a:pt x="139" y="227"/>
                    <a:pt x="139" y="227"/>
                  </a:cubicBezTo>
                  <a:cubicBezTo>
                    <a:pt x="139" y="226"/>
                    <a:pt x="139" y="226"/>
                    <a:pt x="139" y="226"/>
                  </a:cubicBezTo>
                  <a:cubicBezTo>
                    <a:pt x="138" y="226"/>
                    <a:pt x="138" y="226"/>
                    <a:pt x="138" y="226"/>
                  </a:cubicBezTo>
                  <a:cubicBezTo>
                    <a:pt x="138" y="225"/>
                    <a:pt x="138" y="225"/>
                    <a:pt x="138" y="225"/>
                  </a:cubicBezTo>
                  <a:cubicBezTo>
                    <a:pt x="137" y="224"/>
                    <a:pt x="137" y="224"/>
                    <a:pt x="137" y="224"/>
                  </a:cubicBezTo>
                  <a:cubicBezTo>
                    <a:pt x="135" y="222"/>
                    <a:pt x="135" y="222"/>
                    <a:pt x="135" y="222"/>
                  </a:cubicBezTo>
                  <a:cubicBezTo>
                    <a:pt x="134" y="221"/>
                    <a:pt x="134" y="221"/>
                    <a:pt x="134" y="221"/>
                  </a:cubicBezTo>
                  <a:cubicBezTo>
                    <a:pt x="120" y="221"/>
                    <a:pt x="120" y="221"/>
                    <a:pt x="120" y="221"/>
                  </a:cubicBezTo>
                  <a:cubicBezTo>
                    <a:pt x="119" y="224"/>
                    <a:pt x="119" y="224"/>
                    <a:pt x="119" y="224"/>
                  </a:cubicBezTo>
                  <a:cubicBezTo>
                    <a:pt x="94" y="223"/>
                    <a:pt x="94" y="223"/>
                    <a:pt x="94" y="223"/>
                  </a:cubicBezTo>
                  <a:cubicBezTo>
                    <a:pt x="64" y="210"/>
                    <a:pt x="64" y="210"/>
                    <a:pt x="64" y="210"/>
                  </a:cubicBezTo>
                  <a:cubicBezTo>
                    <a:pt x="65" y="209"/>
                    <a:pt x="65" y="209"/>
                    <a:pt x="65" y="209"/>
                  </a:cubicBezTo>
                  <a:cubicBezTo>
                    <a:pt x="64" y="208"/>
                    <a:pt x="64" y="208"/>
                    <a:pt x="64" y="208"/>
                  </a:cubicBezTo>
                  <a:cubicBezTo>
                    <a:pt x="43" y="209"/>
                    <a:pt x="43" y="209"/>
                    <a:pt x="43" y="209"/>
                  </a:cubicBezTo>
                  <a:cubicBezTo>
                    <a:pt x="43" y="207"/>
                    <a:pt x="43" y="207"/>
                    <a:pt x="43" y="207"/>
                  </a:cubicBezTo>
                  <a:cubicBezTo>
                    <a:pt x="43" y="205"/>
                    <a:pt x="43" y="205"/>
                    <a:pt x="43" y="205"/>
                  </a:cubicBezTo>
                  <a:cubicBezTo>
                    <a:pt x="43" y="202"/>
                    <a:pt x="43" y="202"/>
                    <a:pt x="43" y="202"/>
                  </a:cubicBezTo>
                  <a:cubicBezTo>
                    <a:pt x="40" y="198"/>
                    <a:pt x="40" y="198"/>
                    <a:pt x="40" y="198"/>
                  </a:cubicBezTo>
                  <a:cubicBezTo>
                    <a:pt x="38" y="196"/>
                    <a:pt x="38" y="196"/>
                    <a:pt x="38" y="196"/>
                  </a:cubicBezTo>
                  <a:cubicBezTo>
                    <a:pt x="37" y="196"/>
                    <a:pt x="37" y="196"/>
                    <a:pt x="37" y="196"/>
                  </a:cubicBezTo>
                  <a:cubicBezTo>
                    <a:pt x="36" y="196"/>
                    <a:pt x="36" y="196"/>
                    <a:pt x="36" y="196"/>
                  </a:cubicBezTo>
                  <a:cubicBezTo>
                    <a:pt x="35" y="196"/>
                    <a:pt x="35" y="196"/>
                    <a:pt x="35" y="196"/>
                  </a:cubicBezTo>
                  <a:cubicBezTo>
                    <a:pt x="36" y="194"/>
                    <a:pt x="36" y="194"/>
                    <a:pt x="36" y="194"/>
                  </a:cubicBezTo>
                  <a:cubicBezTo>
                    <a:pt x="35" y="193"/>
                    <a:pt x="35" y="193"/>
                    <a:pt x="35" y="193"/>
                  </a:cubicBezTo>
                  <a:cubicBezTo>
                    <a:pt x="33" y="193"/>
                    <a:pt x="33" y="193"/>
                    <a:pt x="33" y="193"/>
                  </a:cubicBezTo>
                  <a:cubicBezTo>
                    <a:pt x="32" y="193"/>
                    <a:pt x="32" y="193"/>
                    <a:pt x="32" y="193"/>
                  </a:cubicBezTo>
                  <a:cubicBezTo>
                    <a:pt x="29" y="191"/>
                    <a:pt x="29" y="191"/>
                    <a:pt x="29" y="191"/>
                  </a:cubicBezTo>
                  <a:cubicBezTo>
                    <a:pt x="29" y="190"/>
                    <a:pt x="29" y="190"/>
                    <a:pt x="29" y="190"/>
                  </a:cubicBezTo>
                  <a:cubicBezTo>
                    <a:pt x="28" y="189"/>
                    <a:pt x="28" y="189"/>
                    <a:pt x="28" y="189"/>
                  </a:cubicBezTo>
                  <a:cubicBezTo>
                    <a:pt x="26" y="189"/>
                    <a:pt x="26" y="189"/>
                    <a:pt x="26" y="189"/>
                  </a:cubicBezTo>
                  <a:cubicBezTo>
                    <a:pt x="24" y="188"/>
                    <a:pt x="24" y="188"/>
                    <a:pt x="24" y="188"/>
                  </a:cubicBezTo>
                  <a:cubicBezTo>
                    <a:pt x="23" y="188"/>
                    <a:pt x="23" y="188"/>
                    <a:pt x="23" y="188"/>
                  </a:cubicBezTo>
                  <a:cubicBezTo>
                    <a:pt x="21" y="187"/>
                    <a:pt x="21" y="187"/>
                    <a:pt x="21" y="187"/>
                  </a:cubicBezTo>
                  <a:cubicBezTo>
                    <a:pt x="18" y="187"/>
                    <a:pt x="18" y="187"/>
                    <a:pt x="18" y="187"/>
                  </a:cubicBezTo>
                  <a:cubicBezTo>
                    <a:pt x="17" y="186"/>
                    <a:pt x="17" y="186"/>
                    <a:pt x="17" y="186"/>
                  </a:cubicBezTo>
                  <a:cubicBezTo>
                    <a:pt x="17" y="185"/>
                    <a:pt x="17" y="185"/>
                    <a:pt x="17" y="185"/>
                  </a:cubicBezTo>
                  <a:cubicBezTo>
                    <a:pt x="17" y="185"/>
                    <a:pt x="17" y="185"/>
                    <a:pt x="17" y="185"/>
                  </a:cubicBezTo>
                  <a:cubicBezTo>
                    <a:pt x="18" y="183"/>
                    <a:pt x="18" y="183"/>
                    <a:pt x="18" y="183"/>
                  </a:cubicBezTo>
                  <a:cubicBezTo>
                    <a:pt x="18" y="181"/>
                    <a:pt x="18" y="181"/>
                    <a:pt x="18" y="181"/>
                  </a:cubicBezTo>
                  <a:cubicBezTo>
                    <a:pt x="18" y="179"/>
                    <a:pt x="18" y="179"/>
                    <a:pt x="18" y="179"/>
                  </a:cubicBezTo>
                  <a:cubicBezTo>
                    <a:pt x="16" y="177"/>
                    <a:pt x="16" y="177"/>
                    <a:pt x="16" y="177"/>
                  </a:cubicBezTo>
                  <a:cubicBezTo>
                    <a:pt x="16" y="177"/>
                    <a:pt x="16" y="177"/>
                    <a:pt x="16" y="177"/>
                  </a:cubicBezTo>
                  <a:cubicBezTo>
                    <a:pt x="17" y="176"/>
                    <a:pt x="17" y="176"/>
                    <a:pt x="17" y="176"/>
                  </a:cubicBezTo>
                  <a:cubicBezTo>
                    <a:pt x="16" y="176"/>
                    <a:pt x="16" y="176"/>
                    <a:pt x="16" y="176"/>
                  </a:cubicBezTo>
                  <a:cubicBezTo>
                    <a:pt x="15" y="174"/>
                    <a:pt x="15" y="174"/>
                    <a:pt x="15" y="174"/>
                  </a:cubicBezTo>
                  <a:cubicBezTo>
                    <a:pt x="13" y="170"/>
                    <a:pt x="13" y="170"/>
                    <a:pt x="13" y="170"/>
                  </a:cubicBezTo>
                  <a:cubicBezTo>
                    <a:pt x="12" y="167"/>
                    <a:pt x="12" y="167"/>
                    <a:pt x="12" y="167"/>
                  </a:cubicBezTo>
                  <a:cubicBezTo>
                    <a:pt x="11" y="166"/>
                    <a:pt x="11" y="166"/>
                    <a:pt x="11" y="166"/>
                  </a:cubicBezTo>
                  <a:cubicBezTo>
                    <a:pt x="11" y="165"/>
                    <a:pt x="11" y="165"/>
                    <a:pt x="11" y="165"/>
                  </a:cubicBezTo>
                  <a:cubicBezTo>
                    <a:pt x="11" y="163"/>
                    <a:pt x="11" y="163"/>
                    <a:pt x="11" y="163"/>
                  </a:cubicBezTo>
                  <a:cubicBezTo>
                    <a:pt x="10" y="161"/>
                    <a:pt x="10" y="161"/>
                    <a:pt x="10" y="161"/>
                  </a:cubicBezTo>
                  <a:cubicBezTo>
                    <a:pt x="10" y="160"/>
                    <a:pt x="10" y="160"/>
                    <a:pt x="10" y="160"/>
                  </a:cubicBezTo>
                  <a:cubicBezTo>
                    <a:pt x="11" y="161"/>
                    <a:pt x="11" y="161"/>
                    <a:pt x="11" y="161"/>
                  </a:cubicBezTo>
                  <a:cubicBezTo>
                    <a:pt x="12" y="159"/>
                    <a:pt x="12" y="159"/>
                    <a:pt x="12" y="159"/>
                  </a:cubicBezTo>
                  <a:cubicBezTo>
                    <a:pt x="12" y="158"/>
                    <a:pt x="12" y="158"/>
                    <a:pt x="12" y="158"/>
                  </a:cubicBezTo>
                  <a:cubicBezTo>
                    <a:pt x="11" y="157"/>
                    <a:pt x="11" y="157"/>
                    <a:pt x="11" y="157"/>
                  </a:cubicBezTo>
                  <a:cubicBezTo>
                    <a:pt x="10" y="156"/>
                    <a:pt x="10" y="156"/>
                    <a:pt x="10" y="156"/>
                  </a:cubicBezTo>
                  <a:cubicBezTo>
                    <a:pt x="10" y="154"/>
                    <a:pt x="10" y="154"/>
                    <a:pt x="10" y="154"/>
                  </a:cubicBezTo>
                  <a:cubicBezTo>
                    <a:pt x="9" y="154"/>
                    <a:pt x="9" y="154"/>
                    <a:pt x="9" y="154"/>
                  </a:cubicBezTo>
                  <a:cubicBezTo>
                    <a:pt x="9" y="153"/>
                    <a:pt x="9" y="153"/>
                    <a:pt x="9" y="153"/>
                  </a:cubicBezTo>
                  <a:cubicBezTo>
                    <a:pt x="9" y="151"/>
                    <a:pt x="9" y="151"/>
                    <a:pt x="9" y="151"/>
                  </a:cubicBezTo>
                  <a:cubicBezTo>
                    <a:pt x="9" y="150"/>
                    <a:pt x="9" y="150"/>
                    <a:pt x="9" y="150"/>
                  </a:cubicBezTo>
                  <a:cubicBezTo>
                    <a:pt x="10" y="149"/>
                    <a:pt x="10" y="149"/>
                    <a:pt x="10" y="149"/>
                  </a:cubicBezTo>
                  <a:cubicBezTo>
                    <a:pt x="9" y="148"/>
                    <a:pt x="9" y="148"/>
                    <a:pt x="9" y="148"/>
                  </a:cubicBezTo>
                  <a:cubicBezTo>
                    <a:pt x="10" y="147"/>
                    <a:pt x="10" y="147"/>
                    <a:pt x="10" y="147"/>
                  </a:cubicBezTo>
                  <a:cubicBezTo>
                    <a:pt x="11" y="148"/>
                    <a:pt x="11" y="148"/>
                    <a:pt x="11" y="148"/>
                  </a:cubicBezTo>
                  <a:cubicBezTo>
                    <a:pt x="12" y="149"/>
                    <a:pt x="12" y="149"/>
                    <a:pt x="12" y="149"/>
                  </a:cubicBezTo>
                  <a:cubicBezTo>
                    <a:pt x="13" y="150"/>
                    <a:pt x="13" y="150"/>
                    <a:pt x="13" y="150"/>
                  </a:cubicBezTo>
                  <a:cubicBezTo>
                    <a:pt x="13" y="149"/>
                    <a:pt x="13" y="149"/>
                    <a:pt x="13" y="149"/>
                  </a:cubicBezTo>
                  <a:cubicBezTo>
                    <a:pt x="12" y="148"/>
                    <a:pt x="12" y="148"/>
                    <a:pt x="12" y="148"/>
                  </a:cubicBezTo>
                  <a:cubicBezTo>
                    <a:pt x="12" y="146"/>
                    <a:pt x="12" y="146"/>
                    <a:pt x="12" y="146"/>
                  </a:cubicBezTo>
                  <a:cubicBezTo>
                    <a:pt x="11" y="145"/>
                    <a:pt x="11" y="145"/>
                    <a:pt x="11" y="145"/>
                  </a:cubicBezTo>
                  <a:cubicBezTo>
                    <a:pt x="11" y="144"/>
                    <a:pt x="11" y="144"/>
                    <a:pt x="11" y="144"/>
                  </a:cubicBezTo>
                  <a:cubicBezTo>
                    <a:pt x="12" y="144"/>
                    <a:pt x="12" y="144"/>
                    <a:pt x="12" y="144"/>
                  </a:cubicBezTo>
                  <a:cubicBezTo>
                    <a:pt x="13" y="145"/>
                    <a:pt x="13" y="145"/>
                    <a:pt x="13" y="145"/>
                  </a:cubicBezTo>
                  <a:cubicBezTo>
                    <a:pt x="14" y="144"/>
                    <a:pt x="14" y="144"/>
                    <a:pt x="14" y="144"/>
                  </a:cubicBezTo>
                  <a:cubicBezTo>
                    <a:pt x="16" y="144"/>
                    <a:pt x="16" y="144"/>
                    <a:pt x="16" y="144"/>
                  </a:cubicBezTo>
                  <a:cubicBezTo>
                    <a:pt x="13" y="144"/>
                    <a:pt x="13" y="144"/>
                    <a:pt x="13" y="144"/>
                  </a:cubicBezTo>
                  <a:cubicBezTo>
                    <a:pt x="13" y="143"/>
                    <a:pt x="13" y="143"/>
                    <a:pt x="13" y="143"/>
                  </a:cubicBezTo>
                  <a:cubicBezTo>
                    <a:pt x="12" y="143"/>
                    <a:pt x="12" y="143"/>
                    <a:pt x="12" y="143"/>
                  </a:cubicBezTo>
                  <a:cubicBezTo>
                    <a:pt x="11" y="142"/>
                    <a:pt x="11" y="142"/>
                    <a:pt x="11" y="142"/>
                  </a:cubicBezTo>
                  <a:cubicBezTo>
                    <a:pt x="11" y="143"/>
                    <a:pt x="11" y="143"/>
                    <a:pt x="11" y="143"/>
                  </a:cubicBezTo>
                  <a:cubicBezTo>
                    <a:pt x="10" y="142"/>
                    <a:pt x="10" y="142"/>
                    <a:pt x="10" y="142"/>
                  </a:cubicBezTo>
                  <a:cubicBezTo>
                    <a:pt x="10" y="144"/>
                    <a:pt x="10" y="144"/>
                    <a:pt x="10" y="144"/>
                  </a:cubicBezTo>
                  <a:cubicBezTo>
                    <a:pt x="10" y="146"/>
                    <a:pt x="10" y="146"/>
                    <a:pt x="10" y="146"/>
                  </a:cubicBezTo>
                  <a:cubicBezTo>
                    <a:pt x="9" y="146"/>
                    <a:pt x="9" y="146"/>
                    <a:pt x="9" y="146"/>
                  </a:cubicBezTo>
                  <a:cubicBezTo>
                    <a:pt x="9" y="146"/>
                    <a:pt x="9" y="146"/>
                    <a:pt x="9" y="146"/>
                  </a:cubicBezTo>
                  <a:cubicBezTo>
                    <a:pt x="8" y="145"/>
                    <a:pt x="8" y="145"/>
                    <a:pt x="8" y="145"/>
                  </a:cubicBezTo>
                  <a:cubicBezTo>
                    <a:pt x="6" y="143"/>
                    <a:pt x="6" y="143"/>
                    <a:pt x="6" y="143"/>
                  </a:cubicBezTo>
                  <a:cubicBezTo>
                    <a:pt x="6" y="142"/>
                    <a:pt x="6" y="142"/>
                    <a:pt x="6" y="142"/>
                  </a:cubicBezTo>
                  <a:cubicBezTo>
                    <a:pt x="6" y="140"/>
                    <a:pt x="6" y="140"/>
                    <a:pt x="6" y="140"/>
                  </a:cubicBezTo>
                  <a:cubicBezTo>
                    <a:pt x="6" y="139"/>
                    <a:pt x="6" y="139"/>
                    <a:pt x="6" y="139"/>
                  </a:cubicBezTo>
                  <a:cubicBezTo>
                    <a:pt x="2" y="133"/>
                    <a:pt x="2" y="133"/>
                    <a:pt x="2" y="133"/>
                  </a:cubicBezTo>
                  <a:cubicBezTo>
                    <a:pt x="2" y="132"/>
                    <a:pt x="2" y="132"/>
                    <a:pt x="2" y="132"/>
                  </a:cubicBezTo>
                  <a:cubicBezTo>
                    <a:pt x="2" y="131"/>
                    <a:pt x="2" y="131"/>
                    <a:pt x="2" y="131"/>
                  </a:cubicBezTo>
                  <a:cubicBezTo>
                    <a:pt x="3" y="130"/>
                    <a:pt x="3" y="130"/>
                    <a:pt x="3" y="130"/>
                  </a:cubicBezTo>
                  <a:cubicBezTo>
                    <a:pt x="3" y="128"/>
                    <a:pt x="3" y="128"/>
                    <a:pt x="3" y="128"/>
                  </a:cubicBezTo>
                  <a:cubicBezTo>
                    <a:pt x="2" y="126"/>
                    <a:pt x="2" y="126"/>
                    <a:pt x="2" y="126"/>
                  </a:cubicBezTo>
                  <a:cubicBezTo>
                    <a:pt x="2" y="125"/>
                    <a:pt x="2" y="125"/>
                    <a:pt x="2" y="125"/>
                  </a:cubicBezTo>
                  <a:cubicBezTo>
                    <a:pt x="3" y="124"/>
                    <a:pt x="3" y="124"/>
                    <a:pt x="3" y="124"/>
                  </a:cubicBezTo>
                  <a:cubicBezTo>
                    <a:pt x="3" y="122"/>
                    <a:pt x="3" y="122"/>
                    <a:pt x="3" y="122"/>
                  </a:cubicBezTo>
                  <a:cubicBezTo>
                    <a:pt x="3" y="118"/>
                    <a:pt x="3" y="118"/>
                    <a:pt x="3" y="118"/>
                  </a:cubicBezTo>
                  <a:cubicBezTo>
                    <a:pt x="2" y="115"/>
                    <a:pt x="2" y="115"/>
                    <a:pt x="2" y="115"/>
                  </a:cubicBezTo>
                  <a:cubicBezTo>
                    <a:pt x="0" y="113"/>
                    <a:pt x="0" y="113"/>
                    <a:pt x="0" y="113"/>
                  </a:cubicBezTo>
                  <a:cubicBezTo>
                    <a:pt x="0" y="111"/>
                    <a:pt x="0" y="111"/>
                    <a:pt x="0" y="111"/>
                  </a:cubicBezTo>
                  <a:cubicBezTo>
                    <a:pt x="1" y="109"/>
                    <a:pt x="1" y="109"/>
                    <a:pt x="1" y="109"/>
                  </a:cubicBezTo>
                  <a:cubicBezTo>
                    <a:pt x="4" y="107"/>
                    <a:pt x="4" y="107"/>
                    <a:pt x="4" y="107"/>
                  </a:cubicBezTo>
                  <a:cubicBezTo>
                    <a:pt x="5" y="105"/>
                    <a:pt x="5" y="105"/>
                    <a:pt x="5" y="105"/>
                  </a:cubicBezTo>
                  <a:cubicBezTo>
                    <a:pt x="4" y="105"/>
                    <a:pt x="4" y="105"/>
                    <a:pt x="4" y="105"/>
                  </a:cubicBezTo>
                  <a:cubicBezTo>
                    <a:pt x="4" y="103"/>
                    <a:pt x="4" y="103"/>
                    <a:pt x="4" y="103"/>
                  </a:cubicBezTo>
                  <a:cubicBezTo>
                    <a:pt x="5" y="103"/>
                    <a:pt x="5" y="103"/>
                    <a:pt x="5" y="103"/>
                  </a:cubicBezTo>
                  <a:cubicBezTo>
                    <a:pt x="6" y="101"/>
                    <a:pt x="6" y="101"/>
                    <a:pt x="6" y="101"/>
                  </a:cubicBezTo>
                  <a:cubicBezTo>
                    <a:pt x="6" y="97"/>
                    <a:pt x="6" y="97"/>
                    <a:pt x="6" y="97"/>
                  </a:cubicBezTo>
                  <a:cubicBezTo>
                    <a:pt x="6" y="95"/>
                    <a:pt x="6" y="95"/>
                    <a:pt x="6" y="95"/>
                  </a:cubicBezTo>
                  <a:cubicBezTo>
                    <a:pt x="6" y="93"/>
                    <a:pt x="6" y="93"/>
                    <a:pt x="6" y="93"/>
                  </a:cubicBezTo>
                  <a:cubicBezTo>
                    <a:pt x="7" y="92"/>
                    <a:pt x="7" y="92"/>
                    <a:pt x="7" y="92"/>
                  </a:cubicBezTo>
                  <a:cubicBezTo>
                    <a:pt x="5" y="90"/>
                    <a:pt x="5" y="90"/>
                    <a:pt x="5" y="90"/>
                  </a:cubicBezTo>
                  <a:cubicBezTo>
                    <a:pt x="5" y="88"/>
                    <a:pt x="5" y="88"/>
                    <a:pt x="5" y="88"/>
                  </a:cubicBezTo>
                  <a:cubicBezTo>
                    <a:pt x="6" y="85"/>
                    <a:pt x="6" y="85"/>
                    <a:pt x="6" y="85"/>
                  </a:cubicBezTo>
                  <a:cubicBezTo>
                    <a:pt x="6" y="82"/>
                    <a:pt x="6" y="82"/>
                    <a:pt x="6" y="82"/>
                  </a:cubicBezTo>
                  <a:cubicBezTo>
                    <a:pt x="7" y="80"/>
                    <a:pt x="7" y="80"/>
                    <a:pt x="7" y="80"/>
                  </a:cubicBezTo>
                  <a:cubicBezTo>
                    <a:pt x="9" y="77"/>
                    <a:pt x="9" y="77"/>
                    <a:pt x="9" y="77"/>
                  </a:cubicBezTo>
                  <a:cubicBezTo>
                    <a:pt x="9" y="75"/>
                    <a:pt x="9" y="75"/>
                    <a:pt x="9" y="75"/>
                  </a:cubicBezTo>
                  <a:cubicBezTo>
                    <a:pt x="10" y="74"/>
                    <a:pt x="10" y="74"/>
                    <a:pt x="10" y="74"/>
                  </a:cubicBezTo>
                  <a:cubicBezTo>
                    <a:pt x="11" y="71"/>
                    <a:pt x="11" y="71"/>
                    <a:pt x="11" y="71"/>
                  </a:cubicBezTo>
                  <a:cubicBezTo>
                    <a:pt x="13" y="70"/>
                    <a:pt x="13" y="70"/>
                    <a:pt x="13" y="70"/>
                  </a:cubicBezTo>
                  <a:cubicBezTo>
                    <a:pt x="14" y="67"/>
                    <a:pt x="14" y="67"/>
                    <a:pt x="14" y="67"/>
                  </a:cubicBezTo>
                  <a:cubicBezTo>
                    <a:pt x="15" y="63"/>
                    <a:pt x="15" y="63"/>
                    <a:pt x="15" y="63"/>
                  </a:cubicBezTo>
                  <a:cubicBezTo>
                    <a:pt x="17" y="58"/>
                    <a:pt x="17" y="58"/>
                    <a:pt x="17" y="58"/>
                  </a:cubicBezTo>
                  <a:cubicBezTo>
                    <a:pt x="17" y="54"/>
                    <a:pt x="17" y="54"/>
                    <a:pt x="17" y="54"/>
                  </a:cubicBezTo>
                  <a:cubicBezTo>
                    <a:pt x="20" y="49"/>
                    <a:pt x="20" y="49"/>
                    <a:pt x="20" y="49"/>
                  </a:cubicBezTo>
                  <a:cubicBezTo>
                    <a:pt x="21" y="47"/>
                    <a:pt x="21" y="47"/>
                    <a:pt x="21" y="47"/>
                  </a:cubicBezTo>
                  <a:cubicBezTo>
                    <a:pt x="22" y="45"/>
                    <a:pt x="22" y="45"/>
                    <a:pt x="22" y="45"/>
                  </a:cubicBezTo>
                  <a:cubicBezTo>
                    <a:pt x="22" y="44"/>
                    <a:pt x="22" y="44"/>
                    <a:pt x="22" y="44"/>
                  </a:cubicBezTo>
                  <a:cubicBezTo>
                    <a:pt x="22" y="42"/>
                    <a:pt x="22" y="42"/>
                    <a:pt x="22" y="42"/>
                  </a:cubicBezTo>
                  <a:cubicBezTo>
                    <a:pt x="24" y="40"/>
                    <a:pt x="24" y="40"/>
                    <a:pt x="24" y="40"/>
                  </a:cubicBezTo>
                  <a:cubicBezTo>
                    <a:pt x="24" y="39"/>
                    <a:pt x="24" y="39"/>
                    <a:pt x="24" y="39"/>
                  </a:cubicBezTo>
                  <a:cubicBezTo>
                    <a:pt x="24" y="38"/>
                    <a:pt x="24" y="38"/>
                    <a:pt x="24" y="38"/>
                  </a:cubicBezTo>
                  <a:cubicBezTo>
                    <a:pt x="25" y="39"/>
                    <a:pt x="25" y="39"/>
                    <a:pt x="25" y="39"/>
                  </a:cubicBezTo>
                  <a:cubicBezTo>
                    <a:pt x="28" y="39"/>
                    <a:pt x="28" y="39"/>
                    <a:pt x="28" y="39"/>
                  </a:cubicBezTo>
                  <a:cubicBezTo>
                    <a:pt x="29" y="40"/>
                    <a:pt x="29" y="40"/>
                    <a:pt x="29" y="40"/>
                  </a:cubicBezTo>
                  <a:cubicBezTo>
                    <a:pt x="30" y="40"/>
                    <a:pt x="30" y="40"/>
                    <a:pt x="30" y="40"/>
                  </a:cubicBezTo>
                  <a:cubicBezTo>
                    <a:pt x="32" y="41"/>
                    <a:pt x="32" y="41"/>
                    <a:pt x="32" y="41"/>
                  </a:cubicBezTo>
                  <a:cubicBezTo>
                    <a:pt x="33" y="43"/>
                    <a:pt x="33" y="43"/>
                    <a:pt x="33" y="43"/>
                  </a:cubicBezTo>
                  <a:cubicBezTo>
                    <a:pt x="33" y="40"/>
                    <a:pt x="33" y="40"/>
                    <a:pt x="33" y="40"/>
                  </a:cubicBezTo>
                  <a:cubicBezTo>
                    <a:pt x="32" y="39"/>
                    <a:pt x="32" y="39"/>
                    <a:pt x="32" y="39"/>
                  </a:cubicBezTo>
                  <a:cubicBezTo>
                    <a:pt x="30" y="39"/>
                    <a:pt x="30" y="39"/>
                    <a:pt x="30" y="39"/>
                  </a:cubicBezTo>
                  <a:cubicBezTo>
                    <a:pt x="28" y="38"/>
                    <a:pt x="28" y="38"/>
                    <a:pt x="28" y="38"/>
                  </a:cubicBezTo>
                  <a:cubicBezTo>
                    <a:pt x="26" y="38"/>
                    <a:pt x="26" y="38"/>
                    <a:pt x="26" y="38"/>
                  </a:cubicBezTo>
                  <a:cubicBezTo>
                    <a:pt x="24" y="37"/>
                    <a:pt x="24" y="37"/>
                    <a:pt x="24" y="37"/>
                  </a:cubicBezTo>
                  <a:cubicBezTo>
                    <a:pt x="23" y="36"/>
                    <a:pt x="23" y="36"/>
                    <a:pt x="23" y="36"/>
                  </a:cubicBezTo>
                  <a:cubicBezTo>
                    <a:pt x="24" y="35"/>
                    <a:pt x="24" y="35"/>
                    <a:pt x="24" y="35"/>
                  </a:cubicBezTo>
                  <a:cubicBezTo>
                    <a:pt x="25" y="36"/>
                    <a:pt x="25" y="36"/>
                    <a:pt x="25" y="36"/>
                  </a:cubicBezTo>
                  <a:cubicBezTo>
                    <a:pt x="26" y="34"/>
                    <a:pt x="26" y="34"/>
                    <a:pt x="26" y="34"/>
                  </a:cubicBezTo>
                  <a:cubicBezTo>
                    <a:pt x="26" y="33"/>
                    <a:pt x="26" y="33"/>
                    <a:pt x="26" y="33"/>
                  </a:cubicBezTo>
                  <a:cubicBezTo>
                    <a:pt x="26" y="31"/>
                    <a:pt x="26" y="31"/>
                    <a:pt x="26" y="31"/>
                  </a:cubicBezTo>
                  <a:cubicBezTo>
                    <a:pt x="25" y="31"/>
                    <a:pt x="25" y="31"/>
                    <a:pt x="25" y="31"/>
                  </a:cubicBezTo>
                  <a:cubicBezTo>
                    <a:pt x="24" y="30"/>
                    <a:pt x="24" y="30"/>
                    <a:pt x="24" y="30"/>
                  </a:cubicBezTo>
                  <a:cubicBezTo>
                    <a:pt x="25" y="29"/>
                    <a:pt x="25" y="29"/>
                    <a:pt x="25" y="29"/>
                  </a:cubicBezTo>
                  <a:cubicBezTo>
                    <a:pt x="25" y="29"/>
                    <a:pt x="25" y="29"/>
                    <a:pt x="25" y="29"/>
                  </a:cubicBezTo>
                  <a:cubicBezTo>
                    <a:pt x="26" y="28"/>
                    <a:pt x="26" y="28"/>
                    <a:pt x="26" y="28"/>
                  </a:cubicBezTo>
                  <a:cubicBezTo>
                    <a:pt x="26" y="27"/>
                    <a:pt x="26" y="27"/>
                    <a:pt x="26" y="27"/>
                  </a:cubicBezTo>
                  <a:cubicBezTo>
                    <a:pt x="25" y="27"/>
                    <a:pt x="25" y="27"/>
                    <a:pt x="25" y="27"/>
                  </a:cubicBezTo>
                  <a:cubicBezTo>
                    <a:pt x="25" y="26"/>
                    <a:pt x="25" y="26"/>
                    <a:pt x="25" y="26"/>
                  </a:cubicBezTo>
                  <a:cubicBezTo>
                    <a:pt x="25" y="23"/>
                    <a:pt x="25" y="23"/>
                    <a:pt x="25" y="23"/>
                  </a:cubicBezTo>
                  <a:cubicBezTo>
                    <a:pt x="25" y="21"/>
                    <a:pt x="25" y="21"/>
                    <a:pt x="25" y="21"/>
                  </a:cubicBezTo>
                  <a:cubicBezTo>
                    <a:pt x="26" y="17"/>
                    <a:pt x="26" y="17"/>
                    <a:pt x="26" y="17"/>
                  </a:cubicBezTo>
                  <a:cubicBezTo>
                    <a:pt x="25" y="13"/>
                    <a:pt x="25" y="13"/>
                    <a:pt x="25" y="13"/>
                  </a:cubicBezTo>
                  <a:cubicBezTo>
                    <a:pt x="25" y="12"/>
                    <a:pt x="25" y="12"/>
                    <a:pt x="25" y="12"/>
                  </a:cubicBezTo>
                  <a:cubicBezTo>
                    <a:pt x="26" y="9"/>
                    <a:pt x="26" y="9"/>
                    <a:pt x="26" y="9"/>
                  </a:cubicBezTo>
                  <a:cubicBezTo>
                    <a:pt x="26" y="7"/>
                    <a:pt x="26" y="7"/>
                    <a:pt x="26" y="7"/>
                  </a:cubicBezTo>
                  <a:cubicBezTo>
                    <a:pt x="27" y="7"/>
                    <a:pt x="27" y="7"/>
                    <a:pt x="27" y="7"/>
                  </a:cubicBezTo>
                  <a:cubicBezTo>
                    <a:pt x="31" y="10"/>
                    <a:pt x="31" y="10"/>
                    <a:pt x="31" y="10"/>
                  </a:cubicBezTo>
                  <a:cubicBezTo>
                    <a:pt x="33" y="11"/>
                    <a:pt x="33" y="11"/>
                    <a:pt x="33" y="11"/>
                  </a:cubicBezTo>
                  <a:cubicBezTo>
                    <a:pt x="37" y="12"/>
                    <a:pt x="37" y="12"/>
                    <a:pt x="37" y="12"/>
                  </a:cubicBezTo>
                  <a:cubicBezTo>
                    <a:pt x="38" y="12"/>
                    <a:pt x="38" y="12"/>
                    <a:pt x="38" y="12"/>
                  </a:cubicBezTo>
                  <a:cubicBezTo>
                    <a:pt x="39" y="14"/>
                    <a:pt x="39" y="14"/>
                    <a:pt x="39" y="14"/>
                  </a:cubicBezTo>
                  <a:cubicBezTo>
                    <a:pt x="40" y="14"/>
                    <a:pt x="40" y="14"/>
                    <a:pt x="40" y="14"/>
                  </a:cubicBezTo>
                  <a:cubicBezTo>
                    <a:pt x="41" y="14"/>
                    <a:pt x="41" y="14"/>
                    <a:pt x="41" y="14"/>
                  </a:cubicBezTo>
                  <a:cubicBezTo>
                    <a:pt x="41" y="15"/>
                    <a:pt x="41" y="15"/>
                    <a:pt x="41" y="15"/>
                  </a:cubicBezTo>
                  <a:cubicBezTo>
                    <a:pt x="41" y="16"/>
                    <a:pt x="41" y="16"/>
                    <a:pt x="41" y="16"/>
                  </a:cubicBezTo>
                  <a:cubicBezTo>
                    <a:pt x="39" y="16"/>
                    <a:pt x="39" y="16"/>
                    <a:pt x="39" y="16"/>
                  </a:cubicBezTo>
                  <a:cubicBezTo>
                    <a:pt x="37" y="18"/>
                    <a:pt x="37" y="18"/>
                    <a:pt x="37" y="18"/>
                  </a:cubicBezTo>
                  <a:cubicBezTo>
                    <a:pt x="37" y="19"/>
                    <a:pt x="37" y="19"/>
                    <a:pt x="37" y="19"/>
                  </a:cubicBezTo>
                  <a:cubicBezTo>
                    <a:pt x="39" y="19"/>
                    <a:pt x="39" y="19"/>
                    <a:pt x="39" y="19"/>
                  </a:cubicBezTo>
                  <a:cubicBezTo>
                    <a:pt x="39" y="18"/>
                    <a:pt x="39" y="18"/>
                    <a:pt x="39" y="18"/>
                  </a:cubicBezTo>
                  <a:cubicBezTo>
                    <a:pt x="41" y="16"/>
                    <a:pt x="41" y="16"/>
                    <a:pt x="41" y="16"/>
                  </a:cubicBezTo>
                  <a:cubicBezTo>
                    <a:pt x="42" y="16"/>
                    <a:pt x="42" y="16"/>
                    <a:pt x="42" y="16"/>
                  </a:cubicBezTo>
                  <a:cubicBezTo>
                    <a:pt x="42" y="18"/>
                    <a:pt x="42" y="18"/>
                    <a:pt x="42" y="18"/>
                  </a:cubicBezTo>
                  <a:cubicBezTo>
                    <a:pt x="41" y="19"/>
                    <a:pt x="41" y="19"/>
                    <a:pt x="41" y="19"/>
                  </a:cubicBezTo>
                  <a:cubicBezTo>
                    <a:pt x="40" y="21"/>
                    <a:pt x="40" y="21"/>
                    <a:pt x="40" y="21"/>
                  </a:cubicBezTo>
                  <a:cubicBezTo>
                    <a:pt x="40" y="23"/>
                    <a:pt x="40" y="23"/>
                    <a:pt x="40" y="23"/>
                  </a:cubicBezTo>
                  <a:cubicBezTo>
                    <a:pt x="39" y="24"/>
                    <a:pt x="39" y="24"/>
                    <a:pt x="39" y="24"/>
                  </a:cubicBezTo>
                  <a:cubicBezTo>
                    <a:pt x="39" y="22"/>
                    <a:pt x="39" y="22"/>
                    <a:pt x="39" y="22"/>
                  </a:cubicBezTo>
                  <a:cubicBezTo>
                    <a:pt x="38" y="23"/>
                    <a:pt x="38" y="23"/>
                    <a:pt x="38" y="23"/>
                  </a:cubicBezTo>
                  <a:cubicBezTo>
                    <a:pt x="38" y="23"/>
                    <a:pt x="38" y="23"/>
                    <a:pt x="38" y="23"/>
                  </a:cubicBezTo>
                  <a:cubicBezTo>
                    <a:pt x="36" y="24"/>
                    <a:pt x="36" y="24"/>
                    <a:pt x="36" y="24"/>
                  </a:cubicBezTo>
                  <a:cubicBezTo>
                    <a:pt x="37" y="25"/>
                    <a:pt x="37" y="25"/>
                    <a:pt x="37" y="25"/>
                  </a:cubicBezTo>
                  <a:cubicBezTo>
                    <a:pt x="38" y="26"/>
                    <a:pt x="38" y="26"/>
                    <a:pt x="38" y="26"/>
                  </a:cubicBezTo>
                  <a:cubicBezTo>
                    <a:pt x="40" y="25"/>
                    <a:pt x="40" y="25"/>
                    <a:pt x="40" y="25"/>
                  </a:cubicBezTo>
                  <a:cubicBezTo>
                    <a:pt x="41" y="23"/>
                    <a:pt x="41" y="23"/>
                    <a:pt x="41" y="23"/>
                  </a:cubicBezTo>
                  <a:cubicBezTo>
                    <a:pt x="42" y="22"/>
                    <a:pt x="42" y="22"/>
                    <a:pt x="42" y="22"/>
                  </a:cubicBezTo>
                  <a:cubicBezTo>
                    <a:pt x="42" y="20"/>
                    <a:pt x="42" y="20"/>
                    <a:pt x="42" y="20"/>
                  </a:cubicBezTo>
                  <a:cubicBezTo>
                    <a:pt x="43" y="19"/>
                    <a:pt x="43" y="19"/>
                    <a:pt x="43" y="19"/>
                  </a:cubicBezTo>
                  <a:cubicBezTo>
                    <a:pt x="43" y="17"/>
                    <a:pt x="43" y="17"/>
                    <a:pt x="43" y="17"/>
                  </a:cubicBezTo>
                  <a:cubicBezTo>
                    <a:pt x="45" y="16"/>
                    <a:pt x="45" y="16"/>
                    <a:pt x="45" y="16"/>
                  </a:cubicBezTo>
                  <a:cubicBezTo>
                    <a:pt x="46" y="14"/>
                    <a:pt x="46" y="14"/>
                    <a:pt x="46" y="14"/>
                  </a:cubicBezTo>
                  <a:cubicBezTo>
                    <a:pt x="45" y="13"/>
                    <a:pt x="45" y="13"/>
                    <a:pt x="45" y="13"/>
                  </a:cubicBezTo>
                  <a:cubicBezTo>
                    <a:pt x="45" y="12"/>
                    <a:pt x="45" y="12"/>
                    <a:pt x="45" y="12"/>
                  </a:cubicBezTo>
                  <a:cubicBezTo>
                    <a:pt x="45" y="11"/>
                    <a:pt x="45" y="11"/>
                    <a:pt x="45" y="11"/>
                  </a:cubicBezTo>
                  <a:cubicBezTo>
                    <a:pt x="46" y="10"/>
                    <a:pt x="46" y="10"/>
                    <a:pt x="46" y="10"/>
                  </a:cubicBezTo>
                  <a:cubicBezTo>
                    <a:pt x="46" y="9"/>
                    <a:pt x="46" y="9"/>
                    <a:pt x="46" y="9"/>
                  </a:cubicBezTo>
                  <a:cubicBezTo>
                    <a:pt x="45" y="8"/>
                    <a:pt x="45" y="8"/>
                    <a:pt x="45" y="8"/>
                  </a:cubicBezTo>
                  <a:cubicBezTo>
                    <a:pt x="45" y="7"/>
                    <a:pt x="45" y="7"/>
                    <a:pt x="45" y="7"/>
                  </a:cubicBezTo>
                  <a:cubicBezTo>
                    <a:pt x="46" y="6"/>
                    <a:pt x="46" y="6"/>
                    <a:pt x="46" y="6"/>
                  </a:cubicBezTo>
                  <a:cubicBezTo>
                    <a:pt x="46" y="5"/>
                    <a:pt x="46" y="5"/>
                    <a:pt x="46" y="5"/>
                  </a:cubicBezTo>
                  <a:cubicBezTo>
                    <a:pt x="45" y="3"/>
                    <a:pt x="45" y="3"/>
                    <a:pt x="45" y="3"/>
                  </a:cubicBezTo>
                  <a:cubicBezTo>
                    <a:pt x="44" y="0"/>
                    <a:pt x="44" y="0"/>
                    <a:pt x="44" y="0"/>
                  </a:cubicBezTo>
                  <a:close/>
                  <a:moveTo>
                    <a:pt x="457" y="125"/>
                  </a:moveTo>
                  <a:cubicBezTo>
                    <a:pt x="457" y="126"/>
                    <a:pt x="457" y="126"/>
                    <a:pt x="457" y="126"/>
                  </a:cubicBezTo>
                  <a:cubicBezTo>
                    <a:pt x="458" y="126"/>
                    <a:pt x="458" y="126"/>
                    <a:pt x="458" y="126"/>
                  </a:cubicBezTo>
                  <a:cubicBezTo>
                    <a:pt x="459" y="125"/>
                    <a:pt x="459" y="125"/>
                    <a:pt x="459" y="125"/>
                  </a:cubicBezTo>
                  <a:cubicBezTo>
                    <a:pt x="460" y="125"/>
                    <a:pt x="460" y="125"/>
                    <a:pt x="460" y="125"/>
                  </a:cubicBezTo>
                  <a:cubicBezTo>
                    <a:pt x="459" y="124"/>
                    <a:pt x="459" y="124"/>
                    <a:pt x="459" y="124"/>
                  </a:cubicBezTo>
                  <a:cubicBezTo>
                    <a:pt x="458" y="124"/>
                    <a:pt x="458" y="124"/>
                    <a:pt x="458" y="124"/>
                  </a:cubicBezTo>
                  <a:cubicBezTo>
                    <a:pt x="458" y="125"/>
                    <a:pt x="458" y="125"/>
                    <a:pt x="458" y="125"/>
                  </a:cubicBezTo>
                  <a:cubicBezTo>
                    <a:pt x="457" y="125"/>
                    <a:pt x="457" y="125"/>
                    <a:pt x="457" y="125"/>
                  </a:cubicBezTo>
                  <a:close/>
                  <a:moveTo>
                    <a:pt x="430" y="132"/>
                  </a:moveTo>
                  <a:cubicBezTo>
                    <a:pt x="430" y="133"/>
                    <a:pt x="430" y="133"/>
                    <a:pt x="430" y="133"/>
                  </a:cubicBezTo>
                  <a:cubicBezTo>
                    <a:pt x="431" y="133"/>
                    <a:pt x="431" y="133"/>
                    <a:pt x="431" y="133"/>
                  </a:cubicBezTo>
                  <a:cubicBezTo>
                    <a:pt x="431" y="132"/>
                    <a:pt x="431" y="132"/>
                    <a:pt x="431" y="132"/>
                  </a:cubicBezTo>
                  <a:cubicBezTo>
                    <a:pt x="433" y="132"/>
                    <a:pt x="433" y="132"/>
                    <a:pt x="433" y="132"/>
                  </a:cubicBezTo>
                  <a:cubicBezTo>
                    <a:pt x="435" y="131"/>
                    <a:pt x="435" y="131"/>
                    <a:pt x="435" y="131"/>
                  </a:cubicBezTo>
                  <a:cubicBezTo>
                    <a:pt x="438" y="131"/>
                    <a:pt x="438" y="131"/>
                    <a:pt x="438" y="131"/>
                  </a:cubicBezTo>
                  <a:cubicBezTo>
                    <a:pt x="439" y="131"/>
                    <a:pt x="439" y="131"/>
                    <a:pt x="439" y="131"/>
                  </a:cubicBezTo>
                  <a:cubicBezTo>
                    <a:pt x="442" y="131"/>
                    <a:pt x="442" y="131"/>
                    <a:pt x="442" y="131"/>
                  </a:cubicBezTo>
                  <a:cubicBezTo>
                    <a:pt x="442" y="130"/>
                    <a:pt x="442" y="130"/>
                    <a:pt x="442" y="130"/>
                  </a:cubicBezTo>
                  <a:cubicBezTo>
                    <a:pt x="443" y="130"/>
                    <a:pt x="443" y="130"/>
                    <a:pt x="443" y="130"/>
                  </a:cubicBezTo>
                  <a:cubicBezTo>
                    <a:pt x="446" y="129"/>
                    <a:pt x="446" y="129"/>
                    <a:pt x="446" y="129"/>
                  </a:cubicBezTo>
                  <a:cubicBezTo>
                    <a:pt x="447" y="129"/>
                    <a:pt x="447" y="129"/>
                    <a:pt x="447" y="129"/>
                  </a:cubicBezTo>
                  <a:cubicBezTo>
                    <a:pt x="445" y="129"/>
                    <a:pt x="445" y="129"/>
                    <a:pt x="445" y="129"/>
                  </a:cubicBezTo>
                  <a:cubicBezTo>
                    <a:pt x="444" y="129"/>
                    <a:pt x="444" y="129"/>
                    <a:pt x="444" y="129"/>
                  </a:cubicBezTo>
                  <a:cubicBezTo>
                    <a:pt x="442" y="129"/>
                    <a:pt x="442" y="129"/>
                    <a:pt x="442" y="129"/>
                  </a:cubicBezTo>
                  <a:cubicBezTo>
                    <a:pt x="443" y="128"/>
                    <a:pt x="443" y="128"/>
                    <a:pt x="443" y="128"/>
                  </a:cubicBezTo>
                  <a:cubicBezTo>
                    <a:pt x="444" y="128"/>
                    <a:pt x="444" y="128"/>
                    <a:pt x="444" y="128"/>
                  </a:cubicBezTo>
                  <a:cubicBezTo>
                    <a:pt x="444" y="127"/>
                    <a:pt x="444" y="127"/>
                    <a:pt x="444" y="127"/>
                  </a:cubicBezTo>
                  <a:cubicBezTo>
                    <a:pt x="441" y="129"/>
                    <a:pt x="441" y="129"/>
                    <a:pt x="441" y="129"/>
                  </a:cubicBezTo>
                  <a:cubicBezTo>
                    <a:pt x="438" y="129"/>
                    <a:pt x="438" y="129"/>
                    <a:pt x="438" y="129"/>
                  </a:cubicBezTo>
                  <a:cubicBezTo>
                    <a:pt x="436" y="129"/>
                    <a:pt x="436" y="129"/>
                    <a:pt x="436" y="129"/>
                  </a:cubicBezTo>
                  <a:cubicBezTo>
                    <a:pt x="434" y="129"/>
                    <a:pt x="434" y="129"/>
                    <a:pt x="434" y="129"/>
                  </a:cubicBezTo>
                  <a:cubicBezTo>
                    <a:pt x="432" y="130"/>
                    <a:pt x="432" y="130"/>
                    <a:pt x="432" y="130"/>
                  </a:cubicBezTo>
                  <a:cubicBezTo>
                    <a:pt x="430" y="130"/>
                    <a:pt x="430" y="130"/>
                    <a:pt x="430" y="130"/>
                  </a:cubicBezTo>
                  <a:cubicBezTo>
                    <a:pt x="429" y="131"/>
                    <a:pt x="429" y="131"/>
                    <a:pt x="429" y="131"/>
                  </a:cubicBezTo>
                  <a:cubicBezTo>
                    <a:pt x="429" y="132"/>
                    <a:pt x="429" y="132"/>
                    <a:pt x="429" y="132"/>
                  </a:cubicBezTo>
                  <a:cubicBezTo>
                    <a:pt x="430" y="132"/>
                    <a:pt x="430" y="132"/>
                    <a:pt x="430" y="132"/>
                  </a:cubicBezTo>
                  <a:close/>
                  <a:moveTo>
                    <a:pt x="44" y="9"/>
                  </a:moveTo>
                  <a:cubicBezTo>
                    <a:pt x="42" y="10"/>
                    <a:pt x="42" y="10"/>
                    <a:pt x="42" y="10"/>
                  </a:cubicBezTo>
                  <a:cubicBezTo>
                    <a:pt x="42" y="13"/>
                    <a:pt x="42" y="13"/>
                    <a:pt x="42" y="13"/>
                  </a:cubicBezTo>
                  <a:cubicBezTo>
                    <a:pt x="43" y="15"/>
                    <a:pt x="43" y="15"/>
                    <a:pt x="43" y="15"/>
                  </a:cubicBezTo>
                  <a:cubicBezTo>
                    <a:pt x="44" y="15"/>
                    <a:pt x="44" y="15"/>
                    <a:pt x="44" y="15"/>
                  </a:cubicBezTo>
                  <a:cubicBezTo>
                    <a:pt x="43" y="12"/>
                    <a:pt x="43" y="12"/>
                    <a:pt x="43" y="12"/>
                  </a:cubicBezTo>
                  <a:cubicBezTo>
                    <a:pt x="43" y="10"/>
                    <a:pt x="43" y="10"/>
                    <a:pt x="43" y="10"/>
                  </a:cubicBezTo>
                  <a:cubicBezTo>
                    <a:pt x="44" y="10"/>
                    <a:pt x="44" y="10"/>
                    <a:pt x="44" y="10"/>
                  </a:cubicBezTo>
                  <a:cubicBezTo>
                    <a:pt x="44" y="9"/>
                    <a:pt x="44" y="9"/>
                    <a:pt x="44" y="9"/>
                  </a:cubicBezTo>
                  <a:close/>
                  <a:moveTo>
                    <a:pt x="211" y="265"/>
                  </a:moveTo>
                  <a:cubicBezTo>
                    <a:pt x="211" y="265"/>
                    <a:pt x="211" y="265"/>
                    <a:pt x="211" y="265"/>
                  </a:cubicBezTo>
                  <a:cubicBezTo>
                    <a:pt x="213" y="263"/>
                    <a:pt x="213" y="263"/>
                    <a:pt x="213" y="263"/>
                  </a:cubicBezTo>
                  <a:cubicBezTo>
                    <a:pt x="214" y="261"/>
                    <a:pt x="214" y="261"/>
                    <a:pt x="214" y="261"/>
                  </a:cubicBezTo>
                  <a:cubicBezTo>
                    <a:pt x="213" y="262"/>
                    <a:pt x="213" y="262"/>
                    <a:pt x="213" y="262"/>
                  </a:cubicBezTo>
                  <a:cubicBezTo>
                    <a:pt x="211" y="265"/>
                    <a:pt x="211" y="265"/>
                    <a:pt x="211" y="265"/>
                  </a:cubicBezTo>
                  <a:close/>
                  <a:moveTo>
                    <a:pt x="209" y="270"/>
                  </a:moveTo>
                  <a:cubicBezTo>
                    <a:pt x="209" y="269"/>
                    <a:pt x="209" y="269"/>
                    <a:pt x="209" y="269"/>
                  </a:cubicBezTo>
                  <a:cubicBezTo>
                    <a:pt x="210" y="267"/>
                    <a:pt x="210" y="267"/>
                    <a:pt x="210" y="267"/>
                  </a:cubicBezTo>
                  <a:cubicBezTo>
                    <a:pt x="210" y="266"/>
                    <a:pt x="210" y="266"/>
                    <a:pt x="210" y="266"/>
                  </a:cubicBezTo>
                  <a:cubicBezTo>
                    <a:pt x="209" y="270"/>
                    <a:pt x="209" y="270"/>
                    <a:pt x="209" y="270"/>
                  </a:cubicBezTo>
                  <a:close/>
                  <a:moveTo>
                    <a:pt x="208" y="282"/>
                  </a:moveTo>
                  <a:cubicBezTo>
                    <a:pt x="207" y="279"/>
                    <a:pt x="207" y="279"/>
                    <a:pt x="207" y="279"/>
                  </a:cubicBezTo>
                  <a:cubicBezTo>
                    <a:pt x="207" y="275"/>
                    <a:pt x="207" y="275"/>
                    <a:pt x="207" y="275"/>
                  </a:cubicBezTo>
                  <a:cubicBezTo>
                    <a:pt x="208" y="271"/>
                    <a:pt x="208" y="271"/>
                    <a:pt x="208" y="271"/>
                  </a:cubicBezTo>
                  <a:cubicBezTo>
                    <a:pt x="207" y="275"/>
                    <a:pt x="207" y="275"/>
                    <a:pt x="207" y="275"/>
                  </a:cubicBezTo>
                  <a:cubicBezTo>
                    <a:pt x="207" y="279"/>
                    <a:pt x="207" y="279"/>
                    <a:pt x="207" y="279"/>
                  </a:cubicBezTo>
                  <a:cubicBezTo>
                    <a:pt x="207" y="279"/>
                    <a:pt x="208" y="282"/>
                    <a:pt x="208" y="282"/>
                  </a:cubicBezTo>
                  <a:close/>
                </a:path>
              </a:pathLst>
            </a:custGeom>
            <a:grpFill/>
            <a:ln w="0">
              <a:noFill/>
            </a:ln>
          </p:spPr>
          <p:style>
            <a:lnRef idx="0">
              <a:scrgbClr r="0" g="0" b="0"/>
            </a:lnRef>
            <a:fillRef idx="0">
              <a:scrgbClr r="0" g="0" b="0"/>
            </a:fillRef>
            <a:effectRef idx="0">
              <a:scrgbClr r="0" g="0" b="0"/>
            </a:effectRef>
            <a:fontRef idx="minor"/>
          </p:style>
        </p:sp>
        <p:sp>
          <p:nvSpPr>
            <p:cNvPr id="431" name="CustomShape 172">
              <a:extLst>
                <a:ext uri="{FF2B5EF4-FFF2-40B4-BE49-F238E27FC236}">
                  <a16:creationId xmlns:a16="http://schemas.microsoft.com/office/drawing/2014/main" id="{8024E123-29BF-431A-9AFA-BAB07E4F9DB6}"/>
                </a:ext>
              </a:extLst>
            </p:cNvPr>
            <p:cNvSpPr/>
            <p:nvPr/>
          </p:nvSpPr>
          <p:spPr>
            <a:xfrm>
              <a:off x="2073600" y="6562440"/>
              <a:ext cx="473760" cy="81360"/>
            </a:xfrm>
            <a:custGeom>
              <a:avLst/>
              <a:gdLst/>
              <a:ahLst/>
              <a:cxnLst/>
              <a:rect l="l" t="t" r="r" b="b"/>
              <a:pathLst>
                <a:path w="202" h="36">
                  <a:moveTo>
                    <a:pt x="198" y="36"/>
                  </a:moveTo>
                  <a:cubicBezTo>
                    <a:pt x="197" y="34"/>
                    <a:pt x="197" y="34"/>
                    <a:pt x="197" y="34"/>
                  </a:cubicBezTo>
                  <a:cubicBezTo>
                    <a:pt x="196" y="33"/>
                    <a:pt x="196" y="33"/>
                    <a:pt x="196" y="33"/>
                  </a:cubicBezTo>
                  <a:cubicBezTo>
                    <a:pt x="196" y="31"/>
                    <a:pt x="196" y="31"/>
                    <a:pt x="196" y="31"/>
                  </a:cubicBezTo>
                  <a:cubicBezTo>
                    <a:pt x="194" y="31"/>
                    <a:pt x="194" y="31"/>
                    <a:pt x="194" y="31"/>
                  </a:cubicBezTo>
                  <a:cubicBezTo>
                    <a:pt x="194" y="30"/>
                    <a:pt x="194" y="30"/>
                    <a:pt x="194" y="30"/>
                  </a:cubicBezTo>
                  <a:cubicBezTo>
                    <a:pt x="192" y="29"/>
                    <a:pt x="192" y="29"/>
                    <a:pt x="192" y="29"/>
                  </a:cubicBezTo>
                  <a:cubicBezTo>
                    <a:pt x="192" y="29"/>
                    <a:pt x="192" y="29"/>
                    <a:pt x="192" y="29"/>
                  </a:cubicBezTo>
                  <a:cubicBezTo>
                    <a:pt x="194" y="29"/>
                    <a:pt x="194" y="29"/>
                    <a:pt x="194" y="29"/>
                  </a:cubicBezTo>
                  <a:cubicBezTo>
                    <a:pt x="196" y="29"/>
                    <a:pt x="196" y="29"/>
                    <a:pt x="196" y="29"/>
                  </a:cubicBezTo>
                  <a:cubicBezTo>
                    <a:pt x="196" y="30"/>
                    <a:pt x="196" y="30"/>
                    <a:pt x="196" y="30"/>
                  </a:cubicBezTo>
                  <a:cubicBezTo>
                    <a:pt x="196" y="30"/>
                    <a:pt x="197" y="30"/>
                    <a:pt x="197" y="30"/>
                  </a:cubicBezTo>
                  <a:cubicBezTo>
                    <a:pt x="197" y="30"/>
                    <a:pt x="199" y="32"/>
                    <a:pt x="199" y="32"/>
                  </a:cubicBezTo>
                  <a:cubicBezTo>
                    <a:pt x="199" y="32"/>
                    <a:pt x="199" y="32"/>
                    <a:pt x="199" y="32"/>
                  </a:cubicBezTo>
                  <a:cubicBezTo>
                    <a:pt x="200" y="34"/>
                    <a:pt x="200" y="34"/>
                    <a:pt x="200" y="34"/>
                  </a:cubicBezTo>
                  <a:cubicBezTo>
                    <a:pt x="201" y="34"/>
                    <a:pt x="201" y="34"/>
                    <a:pt x="201" y="34"/>
                  </a:cubicBezTo>
                  <a:cubicBezTo>
                    <a:pt x="202" y="34"/>
                    <a:pt x="202" y="34"/>
                    <a:pt x="202" y="34"/>
                  </a:cubicBezTo>
                  <a:cubicBezTo>
                    <a:pt x="202" y="35"/>
                    <a:pt x="202" y="35"/>
                    <a:pt x="202" y="35"/>
                  </a:cubicBezTo>
                  <a:cubicBezTo>
                    <a:pt x="200" y="35"/>
                    <a:pt x="200" y="35"/>
                    <a:pt x="200" y="35"/>
                  </a:cubicBezTo>
                  <a:cubicBezTo>
                    <a:pt x="199" y="36"/>
                    <a:pt x="199" y="36"/>
                    <a:pt x="199" y="36"/>
                  </a:cubicBezTo>
                  <a:cubicBezTo>
                    <a:pt x="199" y="36"/>
                    <a:pt x="199" y="36"/>
                    <a:pt x="199" y="36"/>
                  </a:cubicBezTo>
                  <a:cubicBezTo>
                    <a:pt x="198" y="36"/>
                    <a:pt x="198" y="36"/>
                    <a:pt x="198" y="36"/>
                  </a:cubicBezTo>
                  <a:close/>
                  <a:moveTo>
                    <a:pt x="9" y="0"/>
                  </a:moveTo>
                  <a:cubicBezTo>
                    <a:pt x="11" y="0"/>
                    <a:pt x="11" y="0"/>
                    <a:pt x="11" y="0"/>
                  </a:cubicBezTo>
                  <a:cubicBezTo>
                    <a:pt x="12" y="1"/>
                    <a:pt x="12" y="1"/>
                    <a:pt x="12" y="1"/>
                  </a:cubicBezTo>
                  <a:cubicBezTo>
                    <a:pt x="9" y="0"/>
                    <a:pt x="9" y="0"/>
                    <a:pt x="9" y="0"/>
                  </a:cubicBezTo>
                  <a:close/>
                  <a:moveTo>
                    <a:pt x="6" y="1"/>
                  </a:moveTo>
                  <a:cubicBezTo>
                    <a:pt x="7" y="2"/>
                    <a:pt x="7" y="2"/>
                    <a:pt x="7" y="2"/>
                  </a:cubicBezTo>
                  <a:cubicBezTo>
                    <a:pt x="8" y="1"/>
                    <a:pt x="8" y="1"/>
                    <a:pt x="8" y="1"/>
                  </a:cubicBezTo>
                  <a:cubicBezTo>
                    <a:pt x="6" y="1"/>
                    <a:pt x="6" y="1"/>
                    <a:pt x="6" y="1"/>
                  </a:cubicBezTo>
                  <a:close/>
                  <a:moveTo>
                    <a:pt x="0" y="8"/>
                  </a:moveTo>
                  <a:cubicBezTo>
                    <a:pt x="0" y="8"/>
                    <a:pt x="0" y="8"/>
                    <a:pt x="0" y="8"/>
                  </a:cubicBezTo>
                  <a:cubicBezTo>
                    <a:pt x="2" y="8"/>
                    <a:pt x="2" y="8"/>
                    <a:pt x="2" y="8"/>
                  </a:cubicBezTo>
                  <a:cubicBezTo>
                    <a:pt x="3" y="8"/>
                    <a:pt x="3" y="8"/>
                    <a:pt x="3" y="8"/>
                  </a:cubicBezTo>
                  <a:cubicBezTo>
                    <a:pt x="0" y="9"/>
                    <a:pt x="0" y="9"/>
                    <a:pt x="0" y="9"/>
                  </a:cubicBezTo>
                  <a:cubicBezTo>
                    <a:pt x="0" y="8"/>
                    <a:pt x="0" y="8"/>
                    <a:pt x="0" y="8"/>
                  </a:cubicBezTo>
                  <a:close/>
                  <a:moveTo>
                    <a:pt x="12" y="11"/>
                  </a:moveTo>
                  <a:cubicBezTo>
                    <a:pt x="13" y="11"/>
                    <a:pt x="13" y="11"/>
                    <a:pt x="13" y="11"/>
                  </a:cubicBezTo>
                  <a:cubicBezTo>
                    <a:pt x="15" y="13"/>
                    <a:pt x="15" y="13"/>
                    <a:pt x="15" y="13"/>
                  </a:cubicBezTo>
                  <a:cubicBezTo>
                    <a:pt x="16" y="14"/>
                    <a:pt x="16" y="14"/>
                    <a:pt x="16" y="14"/>
                  </a:cubicBezTo>
                  <a:cubicBezTo>
                    <a:pt x="16" y="13"/>
                    <a:pt x="16" y="13"/>
                    <a:pt x="16" y="13"/>
                  </a:cubicBezTo>
                  <a:cubicBezTo>
                    <a:pt x="15" y="11"/>
                    <a:pt x="15" y="11"/>
                    <a:pt x="15" y="11"/>
                  </a:cubicBezTo>
                  <a:cubicBezTo>
                    <a:pt x="15" y="11"/>
                    <a:pt x="15" y="11"/>
                    <a:pt x="15" y="11"/>
                  </a:cubicBezTo>
                  <a:cubicBezTo>
                    <a:pt x="17" y="12"/>
                    <a:pt x="17" y="12"/>
                    <a:pt x="17" y="12"/>
                  </a:cubicBezTo>
                  <a:cubicBezTo>
                    <a:pt x="18" y="11"/>
                    <a:pt x="18" y="11"/>
                    <a:pt x="18" y="11"/>
                  </a:cubicBezTo>
                  <a:cubicBezTo>
                    <a:pt x="17" y="10"/>
                    <a:pt x="17" y="10"/>
                    <a:pt x="17" y="10"/>
                  </a:cubicBezTo>
                  <a:cubicBezTo>
                    <a:pt x="17" y="9"/>
                    <a:pt x="17" y="9"/>
                    <a:pt x="17" y="9"/>
                  </a:cubicBezTo>
                  <a:cubicBezTo>
                    <a:pt x="18" y="10"/>
                    <a:pt x="18" y="10"/>
                    <a:pt x="18" y="10"/>
                  </a:cubicBezTo>
                  <a:cubicBezTo>
                    <a:pt x="20" y="9"/>
                    <a:pt x="20" y="9"/>
                    <a:pt x="20" y="9"/>
                  </a:cubicBezTo>
                  <a:cubicBezTo>
                    <a:pt x="20" y="9"/>
                    <a:pt x="20" y="9"/>
                    <a:pt x="20" y="9"/>
                  </a:cubicBezTo>
                  <a:cubicBezTo>
                    <a:pt x="19" y="9"/>
                    <a:pt x="19" y="9"/>
                    <a:pt x="19" y="9"/>
                  </a:cubicBezTo>
                  <a:cubicBezTo>
                    <a:pt x="18" y="8"/>
                    <a:pt x="18" y="8"/>
                    <a:pt x="18" y="8"/>
                  </a:cubicBezTo>
                  <a:cubicBezTo>
                    <a:pt x="19" y="7"/>
                    <a:pt x="19" y="7"/>
                    <a:pt x="19" y="7"/>
                  </a:cubicBezTo>
                  <a:cubicBezTo>
                    <a:pt x="20" y="8"/>
                    <a:pt x="20" y="8"/>
                    <a:pt x="20" y="8"/>
                  </a:cubicBezTo>
                  <a:cubicBezTo>
                    <a:pt x="22" y="8"/>
                    <a:pt x="22" y="8"/>
                    <a:pt x="22" y="8"/>
                  </a:cubicBezTo>
                  <a:cubicBezTo>
                    <a:pt x="24" y="6"/>
                    <a:pt x="24" y="6"/>
                    <a:pt x="24" y="6"/>
                  </a:cubicBezTo>
                  <a:cubicBezTo>
                    <a:pt x="25" y="6"/>
                    <a:pt x="25" y="6"/>
                    <a:pt x="25" y="6"/>
                  </a:cubicBezTo>
                  <a:cubicBezTo>
                    <a:pt x="25" y="5"/>
                    <a:pt x="25" y="5"/>
                    <a:pt x="25" y="5"/>
                  </a:cubicBezTo>
                  <a:cubicBezTo>
                    <a:pt x="24" y="4"/>
                    <a:pt x="24" y="4"/>
                    <a:pt x="24" y="4"/>
                  </a:cubicBezTo>
                  <a:cubicBezTo>
                    <a:pt x="24" y="4"/>
                    <a:pt x="24" y="4"/>
                    <a:pt x="24" y="4"/>
                  </a:cubicBezTo>
                  <a:cubicBezTo>
                    <a:pt x="25" y="3"/>
                    <a:pt x="25" y="3"/>
                    <a:pt x="25" y="3"/>
                  </a:cubicBezTo>
                  <a:cubicBezTo>
                    <a:pt x="26" y="3"/>
                    <a:pt x="26" y="3"/>
                    <a:pt x="26" y="3"/>
                  </a:cubicBezTo>
                  <a:cubicBezTo>
                    <a:pt x="25" y="2"/>
                    <a:pt x="25" y="2"/>
                    <a:pt x="25" y="2"/>
                  </a:cubicBezTo>
                  <a:cubicBezTo>
                    <a:pt x="23" y="2"/>
                    <a:pt x="23" y="2"/>
                    <a:pt x="23" y="2"/>
                  </a:cubicBezTo>
                  <a:cubicBezTo>
                    <a:pt x="22" y="2"/>
                    <a:pt x="22" y="2"/>
                    <a:pt x="22" y="2"/>
                  </a:cubicBezTo>
                  <a:cubicBezTo>
                    <a:pt x="23" y="3"/>
                    <a:pt x="23" y="3"/>
                    <a:pt x="23" y="3"/>
                  </a:cubicBezTo>
                  <a:cubicBezTo>
                    <a:pt x="21" y="4"/>
                    <a:pt x="21" y="4"/>
                    <a:pt x="21" y="4"/>
                  </a:cubicBezTo>
                  <a:cubicBezTo>
                    <a:pt x="20" y="2"/>
                    <a:pt x="20" y="2"/>
                    <a:pt x="20" y="2"/>
                  </a:cubicBezTo>
                  <a:cubicBezTo>
                    <a:pt x="20" y="1"/>
                    <a:pt x="20" y="1"/>
                    <a:pt x="20" y="1"/>
                  </a:cubicBezTo>
                  <a:cubicBezTo>
                    <a:pt x="18" y="0"/>
                    <a:pt x="18" y="0"/>
                    <a:pt x="18" y="0"/>
                  </a:cubicBezTo>
                  <a:cubicBezTo>
                    <a:pt x="17" y="2"/>
                    <a:pt x="17" y="2"/>
                    <a:pt x="17" y="2"/>
                  </a:cubicBezTo>
                  <a:cubicBezTo>
                    <a:pt x="16" y="2"/>
                    <a:pt x="16" y="2"/>
                    <a:pt x="16" y="2"/>
                  </a:cubicBezTo>
                  <a:cubicBezTo>
                    <a:pt x="17" y="3"/>
                    <a:pt x="17" y="3"/>
                    <a:pt x="17" y="3"/>
                  </a:cubicBezTo>
                  <a:cubicBezTo>
                    <a:pt x="16" y="4"/>
                    <a:pt x="16" y="4"/>
                    <a:pt x="16" y="4"/>
                  </a:cubicBezTo>
                  <a:cubicBezTo>
                    <a:pt x="18" y="6"/>
                    <a:pt x="18" y="6"/>
                    <a:pt x="18" y="6"/>
                  </a:cubicBezTo>
                  <a:cubicBezTo>
                    <a:pt x="17" y="7"/>
                    <a:pt x="17" y="7"/>
                    <a:pt x="17" y="7"/>
                  </a:cubicBezTo>
                  <a:cubicBezTo>
                    <a:pt x="16" y="7"/>
                    <a:pt x="16" y="7"/>
                    <a:pt x="16" y="7"/>
                  </a:cubicBezTo>
                  <a:cubicBezTo>
                    <a:pt x="15" y="7"/>
                    <a:pt x="15" y="7"/>
                    <a:pt x="15" y="7"/>
                  </a:cubicBezTo>
                  <a:cubicBezTo>
                    <a:pt x="12" y="11"/>
                    <a:pt x="12" y="11"/>
                    <a:pt x="12" y="11"/>
                  </a:cubicBezTo>
                  <a:close/>
                  <a:moveTo>
                    <a:pt x="10" y="2"/>
                  </a:moveTo>
                  <a:cubicBezTo>
                    <a:pt x="11" y="3"/>
                    <a:pt x="11" y="3"/>
                    <a:pt x="11" y="3"/>
                  </a:cubicBezTo>
                  <a:cubicBezTo>
                    <a:pt x="12" y="3"/>
                    <a:pt x="12" y="3"/>
                    <a:pt x="12" y="3"/>
                  </a:cubicBezTo>
                  <a:cubicBezTo>
                    <a:pt x="13" y="2"/>
                    <a:pt x="13" y="2"/>
                    <a:pt x="13" y="2"/>
                  </a:cubicBezTo>
                  <a:cubicBezTo>
                    <a:pt x="14" y="2"/>
                    <a:pt x="14" y="2"/>
                    <a:pt x="14" y="2"/>
                  </a:cubicBezTo>
                  <a:cubicBezTo>
                    <a:pt x="15" y="3"/>
                    <a:pt x="15" y="3"/>
                    <a:pt x="15" y="3"/>
                  </a:cubicBezTo>
                  <a:cubicBezTo>
                    <a:pt x="14" y="5"/>
                    <a:pt x="14" y="5"/>
                    <a:pt x="14" y="5"/>
                  </a:cubicBezTo>
                  <a:cubicBezTo>
                    <a:pt x="12" y="7"/>
                    <a:pt x="12" y="7"/>
                    <a:pt x="12" y="7"/>
                  </a:cubicBezTo>
                  <a:cubicBezTo>
                    <a:pt x="12" y="9"/>
                    <a:pt x="12" y="9"/>
                    <a:pt x="12" y="9"/>
                  </a:cubicBezTo>
                  <a:cubicBezTo>
                    <a:pt x="10" y="10"/>
                    <a:pt x="10" y="10"/>
                    <a:pt x="10" y="10"/>
                  </a:cubicBezTo>
                  <a:cubicBezTo>
                    <a:pt x="7" y="9"/>
                    <a:pt x="7" y="9"/>
                    <a:pt x="7" y="9"/>
                  </a:cubicBezTo>
                  <a:cubicBezTo>
                    <a:pt x="6" y="10"/>
                    <a:pt x="6" y="10"/>
                    <a:pt x="6" y="10"/>
                  </a:cubicBezTo>
                  <a:cubicBezTo>
                    <a:pt x="7" y="11"/>
                    <a:pt x="7" y="11"/>
                    <a:pt x="7" y="11"/>
                  </a:cubicBezTo>
                  <a:cubicBezTo>
                    <a:pt x="6" y="13"/>
                    <a:pt x="6" y="13"/>
                    <a:pt x="6" y="13"/>
                  </a:cubicBezTo>
                  <a:cubicBezTo>
                    <a:pt x="5" y="11"/>
                    <a:pt x="5" y="11"/>
                    <a:pt x="5" y="11"/>
                  </a:cubicBezTo>
                  <a:cubicBezTo>
                    <a:pt x="4" y="12"/>
                    <a:pt x="4" y="12"/>
                    <a:pt x="4" y="12"/>
                  </a:cubicBezTo>
                  <a:cubicBezTo>
                    <a:pt x="2" y="11"/>
                    <a:pt x="2" y="11"/>
                    <a:pt x="2" y="11"/>
                  </a:cubicBezTo>
                  <a:cubicBezTo>
                    <a:pt x="2" y="11"/>
                    <a:pt x="2" y="11"/>
                    <a:pt x="2" y="11"/>
                  </a:cubicBezTo>
                  <a:cubicBezTo>
                    <a:pt x="3" y="11"/>
                    <a:pt x="3" y="11"/>
                    <a:pt x="3" y="11"/>
                  </a:cubicBezTo>
                  <a:cubicBezTo>
                    <a:pt x="5" y="9"/>
                    <a:pt x="5" y="9"/>
                    <a:pt x="5" y="9"/>
                  </a:cubicBezTo>
                  <a:cubicBezTo>
                    <a:pt x="5" y="8"/>
                    <a:pt x="5" y="8"/>
                    <a:pt x="5" y="8"/>
                  </a:cubicBezTo>
                  <a:cubicBezTo>
                    <a:pt x="6" y="7"/>
                    <a:pt x="6" y="7"/>
                    <a:pt x="6" y="7"/>
                  </a:cubicBezTo>
                  <a:cubicBezTo>
                    <a:pt x="8" y="7"/>
                    <a:pt x="8" y="7"/>
                    <a:pt x="8" y="7"/>
                  </a:cubicBezTo>
                  <a:cubicBezTo>
                    <a:pt x="8" y="6"/>
                    <a:pt x="8" y="6"/>
                    <a:pt x="8" y="6"/>
                  </a:cubicBezTo>
                  <a:cubicBezTo>
                    <a:pt x="6" y="6"/>
                    <a:pt x="6" y="6"/>
                    <a:pt x="6" y="6"/>
                  </a:cubicBezTo>
                  <a:cubicBezTo>
                    <a:pt x="4" y="3"/>
                    <a:pt x="4" y="3"/>
                    <a:pt x="4" y="3"/>
                  </a:cubicBezTo>
                  <a:cubicBezTo>
                    <a:pt x="4" y="2"/>
                    <a:pt x="4" y="2"/>
                    <a:pt x="4" y="2"/>
                  </a:cubicBezTo>
                  <a:cubicBezTo>
                    <a:pt x="6" y="4"/>
                    <a:pt x="6" y="4"/>
                    <a:pt x="6" y="4"/>
                  </a:cubicBezTo>
                  <a:cubicBezTo>
                    <a:pt x="8" y="4"/>
                    <a:pt x="8" y="4"/>
                    <a:pt x="8" y="4"/>
                  </a:cubicBezTo>
                  <a:cubicBezTo>
                    <a:pt x="8" y="2"/>
                    <a:pt x="8" y="2"/>
                    <a:pt x="8" y="2"/>
                  </a:cubicBezTo>
                  <a:lnTo>
                    <a:pt x="10" y="2"/>
                  </a:lnTo>
                  <a:close/>
                </a:path>
              </a:pathLst>
            </a:custGeom>
            <a:grpFill/>
            <a:ln w="0">
              <a:noFill/>
            </a:ln>
          </p:spPr>
          <p:style>
            <a:lnRef idx="0">
              <a:scrgbClr r="0" g="0" b="0"/>
            </a:lnRef>
            <a:fillRef idx="0">
              <a:scrgbClr r="0" g="0" b="0"/>
            </a:fillRef>
            <a:effectRef idx="0">
              <a:scrgbClr r="0" g="0" b="0"/>
            </a:effectRef>
            <a:fontRef idx="minor"/>
          </p:style>
        </p:sp>
        <p:sp>
          <p:nvSpPr>
            <p:cNvPr id="432" name="CustomShape 173">
              <a:extLst>
                <a:ext uri="{FF2B5EF4-FFF2-40B4-BE49-F238E27FC236}">
                  <a16:creationId xmlns:a16="http://schemas.microsoft.com/office/drawing/2014/main" id="{CFBE935E-AF15-4923-B2EB-0833F564976A}"/>
                </a:ext>
              </a:extLst>
            </p:cNvPr>
            <p:cNvSpPr/>
            <p:nvPr/>
          </p:nvSpPr>
          <p:spPr>
            <a:xfrm>
              <a:off x="1515600" y="5200920"/>
              <a:ext cx="114840" cy="52200"/>
            </a:xfrm>
            <a:custGeom>
              <a:avLst/>
              <a:gdLst/>
              <a:ahLst/>
              <a:cxnLst/>
              <a:rect l="l" t="t" r="r" b="b"/>
              <a:pathLst>
                <a:path w="108" h="51">
                  <a:moveTo>
                    <a:pt x="97" y="49"/>
                  </a:moveTo>
                  <a:lnTo>
                    <a:pt x="93" y="44"/>
                  </a:lnTo>
                  <a:lnTo>
                    <a:pt x="88" y="38"/>
                  </a:lnTo>
                  <a:lnTo>
                    <a:pt x="86" y="33"/>
                  </a:lnTo>
                  <a:lnTo>
                    <a:pt x="88" y="31"/>
                  </a:lnTo>
                  <a:lnTo>
                    <a:pt x="91" y="27"/>
                  </a:lnTo>
                  <a:lnTo>
                    <a:pt x="93" y="27"/>
                  </a:lnTo>
                  <a:lnTo>
                    <a:pt x="95" y="25"/>
                  </a:lnTo>
                  <a:lnTo>
                    <a:pt x="93" y="22"/>
                  </a:lnTo>
                  <a:lnTo>
                    <a:pt x="91" y="22"/>
                  </a:lnTo>
                  <a:lnTo>
                    <a:pt x="88" y="27"/>
                  </a:lnTo>
                  <a:lnTo>
                    <a:pt x="88" y="27"/>
                  </a:lnTo>
                  <a:lnTo>
                    <a:pt x="86" y="25"/>
                  </a:lnTo>
                  <a:lnTo>
                    <a:pt x="84" y="22"/>
                  </a:lnTo>
                  <a:lnTo>
                    <a:pt x="82" y="18"/>
                  </a:lnTo>
                  <a:lnTo>
                    <a:pt x="80" y="16"/>
                  </a:lnTo>
                  <a:lnTo>
                    <a:pt x="75" y="14"/>
                  </a:lnTo>
                  <a:lnTo>
                    <a:pt x="73" y="11"/>
                  </a:lnTo>
                  <a:lnTo>
                    <a:pt x="69" y="11"/>
                  </a:lnTo>
                  <a:lnTo>
                    <a:pt x="62" y="16"/>
                  </a:lnTo>
                  <a:lnTo>
                    <a:pt x="62" y="20"/>
                  </a:lnTo>
                  <a:lnTo>
                    <a:pt x="62" y="20"/>
                  </a:lnTo>
                  <a:lnTo>
                    <a:pt x="64" y="22"/>
                  </a:lnTo>
                  <a:lnTo>
                    <a:pt x="58" y="27"/>
                  </a:lnTo>
                  <a:lnTo>
                    <a:pt x="51" y="29"/>
                  </a:lnTo>
                  <a:lnTo>
                    <a:pt x="49" y="29"/>
                  </a:lnTo>
                  <a:lnTo>
                    <a:pt x="49" y="31"/>
                  </a:lnTo>
                  <a:lnTo>
                    <a:pt x="49" y="36"/>
                  </a:lnTo>
                  <a:lnTo>
                    <a:pt x="53" y="38"/>
                  </a:lnTo>
                  <a:lnTo>
                    <a:pt x="55" y="40"/>
                  </a:lnTo>
                  <a:lnTo>
                    <a:pt x="55" y="44"/>
                  </a:lnTo>
                  <a:lnTo>
                    <a:pt x="53" y="44"/>
                  </a:lnTo>
                  <a:lnTo>
                    <a:pt x="49" y="44"/>
                  </a:lnTo>
                  <a:lnTo>
                    <a:pt x="47" y="47"/>
                  </a:lnTo>
                  <a:lnTo>
                    <a:pt x="44" y="51"/>
                  </a:lnTo>
                  <a:lnTo>
                    <a:pt x="40" y="49"/>
                  </a:lnTo>
                  <a:lnTo>
                    <a:pt x="38" y="47"/>
                  </a:lnTo>
                  <a:lnTo>
                    <a:pt x="38" y="44"/>
                  </a:lnTo>
                  <a:lnTo>
                    <a:pt x="38" y="40"/>
                  </a:lnTo>
                  <a:lnTo>
                    <a:pt x="38" y="38"/>
                  </a:lnTo>
                  <a:lnTo>
                    <a:pt x="38" y="38"/>
                  </a:lnTo>
                  <a:lnTo>
                    <a:pt x="36" y="36"/>
                  </a:lnTo>
                  <a:lnTo>
                    <a:pt x="33" y="38"/>
                  </a:lnTo>
                  <a:lnTo>
                    <a:pt x="36" y="40"/>
                  </a:lnTo>
                  <a:lnTo>
                    <a:pt x="33" y="42"/>
                  </a:lnTo>
                  <a:lnTo>
                    <a:pt x="31" y="42"/>
                  </a:lnTo>
                  <a:lnTo>
                    <a:pt x="27" y="40"/>
                  </a:lnTo>
                  <a:lnTo>
                    <a:pt x="25" y="36"/>
                  </a:lnTo>
                  <a:lnTo>
                    <a:pt x="25" y="31"/>
                  </a:lnTo>
                  <a:lnTo>
                    <a:pt x="18" y="29"/>
                  </a:lnTo>
                  <a:lnTo>
                    <a:pt x="16" y="29"/>
                  </a:lnTo>
                  <a:lnTo>
                    <a:pt x="16" y="27"/>
                  </a:lnTo>
                  <a:lnTo>
                    <a:pt x="14" y="27"/>
                  </a:lnTo>
                  <a:lnTo>
                    <a:pt x="11" y="27"/>
                  </a:lnTo>
                  <a:lnTo>
                    <a:pt x="7" y="29"/>
                  </a:lnTo>
                  <a:lnTo>
                    <a:pt x="5" y="27"/>
                  </a:lnTo>
                  <a:lnTo>
                    <a:pt x="3" y="27"/>
                  </a:lnTo>
                  <a:lnTo>
                    <a:pt x="0" y="27"/>
                  </a:lnTo>
                  <a:lnTo>
                    <a:pt x="0" y="25"/>
                  </a:lnTo>
                  <a:lnTo>
                    <a:pt x="0" y="20"/>
                  </a:lnTo>
                  <a:lnTo>
                    <a:pt x="5" y="18"/>
                  </a:lnTo>
                  <a:lnTo>
                    <a:pt x="3" y="16"/>
                  </a:lnTo>
                  <a:lnTo>
                    <a:pt x="0" y="14"/>
                  </a:lnTo>
                  <a:lnTo>
                    <a:pt x="0" y="11"/>
                  </a:lnTo>
                  <a:lnTo>
                    <a:pt x="3" y="9"/>
                  </a:lnTo>
                  <a:lnTo>
                    <a:pt x="3" y="5"/>
                  </a:lnTo>
                  <a:lnTo>
                    <a:pt x="5" y="5"/>
                  </a:lnTo>
                  <a:lnTo>
                    <a:pt x="7" y="5"/>
                  </a:lnTo>
                  <a:lnTo>
                    <a:pt x="9" y="7"/>
                  </a:lnTo>
                  <a:lnTo>
                    <a:pt x="11" y="9"/>
                  </a:lnTo>
                  <a:lnTo>
                    <a:pt x="14" y="9"/>
                  </a:lnTo>
                  <a:lnTo>
                    <a:pt x="14" y="9"/>
                  </a:lnTo>
                  <a:lnTo>
                    <a:pt x="16" y="11"/>
                  </a:lnTo>
                  <a:lnTo>
                    <a:pt x="14" y="11"/>
                  </a:lnTo>
                  <a:lnTo>
                    <a:pt x="14" y="11"/>
                  </a:lnTo>
                  <a:lnTo>
                    <a:pt x="14" y="14"/>
                  </a:lnTo>
                  <a:lnTo>
                    <a:pt x="18" y="16"/>
                  </a:lnTo>
                  <a:lnTo>
                    <a:pt x="20" y="14"/>
                  </a:lnTo>
                  <a:lnTo>
                    <a:pt x="20" y="11"/>
                  </a:lnTo>
                  <a:lnTo>
                    <a:pt x="18" y="11"/>
                  </a:lnTo>
                  <a:lnTo>
                    <a:pt x="20" y="9"/>
                  </a:lnTo>
                  <a:lnTo>
                    <a:pt x="25" y="11"/>
                  </a:lnTo>
                  <a:lnTo>
                    <a:pt x="31" y="16"/>
                  </a:lnTo>
                  <a:lnTo>
                    <a:pt x="38" y="16"/>
                  </a:lnTo>
                  <a:lnTo>
                    <a:pt x="40" y="16"/>
                  </a:lnTo>
                  <a:lnTo>
                    <a:pt x="44" y="14"/>
                  </a:lnTo>
                  <a:lnTo>
                    <a:pt x="55" y="7"/>
                  </a:lnTo>
                  <a:lnTo>
                    <a:pt x="62" y="5"/>
                  </a:lnTo>
                  <a:lnTo>
                    <a:pt x="66" y="3"/>
                  </a:lnTo>
                  <a:lnTo>
                    <a:pt x="69" y="0"/>
                  </a:lnTo>
                  <a:lnTo>
                    <a:pt x="73" y="3"/>
                  </a:lnTo>
                  <a:lnTo>
                    <a:pt x="73" y="5"/>
                  </a:lnTo>
                  <a:lnTo>
                    <a:pt x="75" y="5"/>
                  </a:lnTo>
                  <a:lnTo>
                    <a:pt x="84" y="5"/>
                  </a:lnTo>
                  <a:lnTo>
                    <a:pt x="88" y="7"/>
                  </a:lnTo>
                  <a:lnTo>
                    <a:pt x="97" y="11"/>
                  </a:lnTo>
                  <a:lnTo>
                    <a:pt x="102" y="16"/>
                  </a:lnTo>
                  <a:lnTo>
                    <a:pt x="102" y="18"/>
                  </a:lnTo>
                  <a:lnTo>
                    <a:pt x="104" y="18"/>
                  </a:lnTo>
                  <a:lnTo>
                    <a:pt x="106" y="20"/>
                  </a:lnTo>
                  <a:lnTo>
                    <a:pt x="104" y="25"/>
                  </a:lnTo>
                  <a:lnTo>
                    <a:pt x="106" y="27"/>
                  </a:lnTo>
                  <a:lnTo>
                    <a:pt x="108" y="31"/>
                  </a:lnTo>
                  <a:lnTo>
                    <a:pt x="104" y="36"/>
                  </a:lnTo>
                  <a:lnTo>
                    <a:pt x="104" y="40"/>
                  </a:lnTo>
                  <a:lnTo>
                    <a:pt x="102" y="42"/>
                  </a:lnTo>
                  <a:lnTo>
                    <a:pt x="99" y="42"/>
                  </a:lnTo>
                  <a:lnTo>
                    <a:pt x="97" y="49"/>
                  </a:lnTo>
                  <a:close/>
                </a:path>
              </a:pathLst>
            </a:custGeom>
            <a:grpFill/>
            <a:ln w="0">
              <a:noFill/>
            </a:ln>
          </p:spPr>
          <p:style>
            <a:lnRef idx="0">
              <a:scrgbClr r="0" g="0" b="0"/>
            </a:lnRef>
            <a:fillRef idx="0">
              <a:scrgbClr r="0" g="0" b="0"/>
            </a:fillRef>
            <a:effectRef idx="0">
              <a:scrgbClr r="0" g="0" b="0"/>
            </a:effectRef>
            <a:fontRef idx="minor"/>
          </p:style>
        </p:sp>
        <p:sp>
          <p:nvSpPr>
            <p:cNvPr id="433" name="CustomShape 174">
              <a:extLst>
                <a:ext uri="{FF2B5EF4-FFF2-40B4-BE49-F238E27FC236}">
                  <a16:creationId xmlns:a16="http://schemas.microsoft.com/office/drawing/2014/main" id="{9C130221-AB9B-41D4-B957-7287B851B495}"/>
                </a:ext>
              </a:extLst>
            </p:cNvPr>
            <p:cNvSpPr/>
            <p:nvPr/>
          </p:nvSpPr>
          <p:spPr>
            <a:xfrm>
              <a:off x="1454760" y="5169960"/>
              <a:ext cx="67680" cy="62640"/>
            </a:xfrm>
            <a:custGeom>
              <a:avLst/>
              <a:gdLst/>
              <a:ahLst/>
              <a:cxnLst/>
              <a:rect l="l" t="t" r="r" b="b"/>
              <a:pathLst>
                <a:path w="64" h="61">
                  <a:moveTo>
                    <a:pt x="57" y="57"/>
                  </a:moveTo>
                  <a:lnTo>
                    <a:pt x="57" y="57"/>
                  </a:lnTo>
                  <a:lnTo>
                    <a:pt x="60" y="57"/>
                  </a:lnTo>
                  <a:lnTo>
                    <a:pt x="57" y="57"/>
                  </a:lnTo>
                  <a:lnTo>
                    <a:pt x="60" y="59"/>
                  </a:lnTo>
                  <a:lnTo>
                    <a:pt x="57" y="61"/>
                  </a:lnTo>
                  <a:lnTo>
                    <a:pt x="55" y="61"/>
                  </a:lnTo>
                  <a:lnTo>
                    <a:pt x="55" y="61"/>
                  </a:lnTo>
                  <a:lnTo>
                    <a:pt x="53" y="59"/>
                  </a:lnTo>
                  <a:lnTo>
                    <a:pt x="51" y="59"/>
                  </a:lnTo>
                  <a:lnTo>
                    <a:pt x="53" y="55"/>
                  </a:lnTo>
                  <a:lnTo>
                    <a:pt x="49" y="50"/>
                  </a:lnTo>
                  <a:lnTo>
                    <a:pt x="46" y="50"/>
                  </a:lnTo>
                  <a:lnTo>
                    <a:pt x="44" y="50"/>
                  </a:lnTo>
                  <a:lnTo>
                    <a:pt x="44" y="52"/>
                  </a:lnTo>
                  <a:lnTo>
                    <a:pt x="49" y="52"/>
                  </a:lnTo>
                  <a:lnTo>
                    <a:pt x="51" y="55"/>
                  </a:lnTo>
                  <a:lnTo>
                    <a:pt x="51" y="59"/>
                  </a:lnTo>
                  <a:lnTo>
                    <a:pt x="49" y="59"/>
                  </a:lnTo>
                  <a:lnTo>
                    <a:pt x="44" y="57"/>
                  </a:lnTo>
                  <a:lnTo>
                    <a:pt x="40" y="57"/>
                  </a:lnTo>
                  <a:lnTo>
                    <a:pt x="40" y="52"/>
                  </a:lnTo>
                  <a:lnTo>
                    <a:pt x="40" y="50"/>
                  </a:lnTo>
                  <a:lnTo>
                    <a:pt x="42" y="48"/>
                  </a:lnTo>
                  <a:lnTo>
                    <a:pt x="40" y="46"/>
                  </a:lnTo>
                  <a:lnTo>
                    <a:pt x="38" y="41"/>
                  </a:lnTo>
                  <a:lnTo>
                    <a:pt x="33" y="39"/>
                  </a:lnTo>
                  <a:lnTo>
                    <a:pt x="31" y="37"/>
                  </a:lnTo>
                  <a:lnTo>
                    <a:pt x="27" y="33"/>
                  </a:lnTo>
                  <a:lnTo>
                    <a:pt x="24" y="30"/>
                  </a:lnTo>
                  <a:lnTo>
                    <a:pt x="22" y="26"/>
                  </a:lnTo>
                  <a:lnTo>
                    <a:pt x="20" y="24"/>
                  </a:lnTo>
                  <a:lnTo>
                    <a:pt x="18" y="22"/>
                  </a:lnTo>
                  <a:lnTo>
                    <a:pt x="13" y="19"/>
                  </a:lnTo>
                  <a:lnTo>
                    <a:pt x="13" y="22"/>
                  </a:lnTo>
                  <a:lnTo>
                    <a:pt x="13" y="24"/>
                  </a:lnTo>
                  <a:lnTo>
                    <a:pt x="18" y="26"/>
                  </a:lnTo>
                  <a:lnTo>
                    <a:pt x="20" y="30"/>
                  </a:lnTo>
                  <a:lnTo>
                    <a:pt x="18" y="35"/>
                  </a:lnTo>
                  <a:lnTo>
                    <a:pt x="16" y="35"/>
                  </a:lnTo>
                  <a:lnTo>
                    <a:pt x="13" y="30"/>
                  </a:lnTo>
                  <a:lnTo>
                    <a:pt x="11" y="28"/>
                  </a:lnTo>
                  <a:lnTo>
                    <a:pt x="5" y="28"/>
                  </a:lnTo>
                  <a:lnTo>
                    <a:pt x="0" y="24"/>
                  </a:lnTo>
                  <a:lnTo>
                    <a:pt x="0" y="19"/>
                  </a:lnTo>
                  <a:lnTo>
                    <a:pt x="2" y="15"/>
                  </a:lnTo>
                  <a:lnTo>
                    <a:pt x="5" y="15"/>
                  </a:lnTo>
                  <a:lnTo>
                    <a:pt x="5" y="11"/>
                  </a:lnTo>
                  <a:lnTo>
                    <a:pt x="0" y="8"/>
                  </a:lnTo>
                  <a:lnTo>
                    <a:pt x="0" y="8"/>
                  </a:lnTo>
                  <a:lnTo>
                    <a:pt x="0" y="6"/>
                  </a:lnTo>
                  <a:lnTo>
                    <a:pt x="2" y="4"/>
                  </a:lnTo>
                  <a:lnTo>
                    <a:pt x="2" y="2"/>
                  </a:lnTo>
                  <a:lnTo>
                    <a:pt x="2" y="2"/>
                  </a:lnTo>
                  <a:lnTo>
                    <a:pt x="2" y="2"/>
                  </a:lnTo>
                  <a:lnTo>
                    <a:pt x="9" y="0"/>
                  </a:lnTo>
                  <a:lnTo>
                    <a:pt x="20" y="4"/>
                  </a:lnTo>
                  <a:lnTo>
                    <a:pt x="24" y="2"/>
                  </a:lnTo>
                  <a:lnTo>
                    <a:pt x="29" y="2"/>
                  </a:lnTo>
                  <a:lnTo>
                    <a:pt x="31" y="6"/>
                  </a:lnTo>
                  <a:lnTo>
                    <a:pt x="33" y="6"/>
                  </a:lnTo>
                  <a:lnTo>
                    <a:pt x="33" y="8"/>
                  </a:lnTo>
                  <a:lnTo>
                    <a:pt x="38" y="11"/>
                  </a:lnTo>
                  <a:lnTo>
                    <a:pt x="40" y="11"/>
                  </a:lnTo>
                  <a:lnTo>
                    <a:pt x="42" y="11"/>
                  </a:lnTo>
                  <a:lnTo>
                    <a:pt x="40" y="11"/>
                  </a:lnTo>
                  <a:lnTo>
                    <a:pt x="44" y="11"/>
                  </a:lnTo>
                  <a:lnTo>
                    <a:pt x="46" y="11"/>
                  </a:lnTo>
                  <a:lnTo>
                    <a:pt x="46" y="8"/>
                  </a:lnTo>
                  <a:lnTo>
                    <a:pt x="49" y="13"/>
                  </a:lnTo>
                  <a:lnTo>
                    <a:pt x="49" y="17"/>
                  </a:lnTo>
                  <a:lnTo>
                    <a:pt x="51" y="22"/>
                  </a:lnTo>
                  <a:lnTo>
                    <a:pt x="55" y="24"/>
                  </a:lnTo>
                  <a:lnTo>
                    <a:pt x="57" y="28"/>
                  </a:lnTo>
                  <a:lnTo>
                    <a:pt x="60" y="30"/>
                  </a:lnTo>
                  <a:lnTo>
                    <a:pt x="62" y="30"/>
                  </a:lnTo>
                  <a:lnTo>
                    <a:pt x="64" y="33"/>
                  </a:lnTo>
                  <a:lnTo>
                    <a:pt x="64" y="35"/>
                  </a:lnTo>
                  <a:lnTo>
                    <a:pt x="62" y="35"/>
                  </a:lnTo>
                  <a:lnTo>
                    <a:pt x="60" y="35"/>
                  </a:lnTo>
                  <a:lnTo>
                    <a:pt x="60" y="39"/>
                  </a:lnTo>
                  <a:lnTo>
                    <a:pt x="57" y="41"/>
                  </a:lnTo>
                  <a:lnTo>
                    <a:pt x="57" y="44"/>
                  </a:lnTo>
                  <a:lnTo>
                    <a:pt x="60" y="46"/>
                  </a:lnTo>
                  <a:lnTo>
                    <a:pt x="62" y="48"/>
                  </a:lnTo>
                  <a:lnTo>
                    <a:pt x="57" y="50"/>
                  </a:lnTo>
                  <a:lnTo>
                    <a:pt x="57" y="55"/>
                  </a:lnTo>
                  <a:lnTo>
                    <a:pt x="57" y="57"/>
                  </a:lnTo>
                  <a:lnTo>
                    <a:pt x="57" y="57"/>
                  </a:lnTo>
                  <a:lnTo>
                    <a:pt x="57" y="57"/>
                  </a:lnTo>
                  <a:close/>
                </a:path>
              </a:pathLst>
            </a:custGeom>
            <a:grpFill/>
            <a:ln w="0">
              <a:noFill/>
            </a:ln>
          </p:spPr>
          <p:style>
            <a:lnRef idx="0">
              <a:scrgbClr r="0" g="0" b="0"/>
            </a:lnRef>
            <a:fillRef idx="0">
              <a:scrgbClr r="0" g="0" b="0"/>
            </a:fillRef>
            <a:effectRef idx="0">
              <a:scrgbClr r="0" g="0" b="0"/>
            </a:effectRef>
            <a:fontRef idx="minor"/>
          </p:style>
        </p:sp>
        <p:sp>
          <p:nvSpPr>
            <p:cNvPr id="434" name="CustomShape 175">
              <a:extLst>
                <a:ext uri="{FF2B5EF4-FFF2-40B4-BE49-F238E27FC236}">
                  <a16:creationId xmlns:a16="http://schemas.microsoft.com/office/drawing/2014/main" id="{56870288-7B65-46CE-AEBC-B9CA07060B9A}"/>
                </a:ext>
              </a:extLst>
            </p:cNvPr>
            <p:cNvSpPr/>
            <p:nvPr/>
          </p:nvSpPr>
          <p:spPr>
            <a:xfrm>
              <a:off x="1421640" y="5089320"/>
              <a:ext cx="93240" cy="91440"/>
            </a:xfrm>
            <a:custGeom>
              <a:avLst/>
              <a:gdLst/>
              <a:ahLst/>
              <a:cxnLst/>
              <a:rect l="l" t="t" r="r" b="b"/>
              <a:pathLst>
                <a:path w="40" h="40">
                  <a:moveTo>
                    <a:pt x="15" y="36"/>
                  </a:moveTo>
                  <a:cubicBezTo>
                    <a:pt x="15" y="36"/>
                    <a:pt x="15" y="36"/>
                    <a:pt x="15" y="36"/>
                  </a:cubicBezTo>
                  <a:cubicBezTo>
                    <a:pt x="15" y="36"/>
                    <a:pt x="15" y="36"/>
                    <a:pt x="15" y="36"/>
                  </a:cubicBezTo>
                  <a:cubicBezTo>
                    <a:pt x="18" y="35"/>
                    <a:pt x="18" y="35"/>
                    <a:pt x="18" y="35"/>
                  </a:cubicBezTo>
                  <a:cubicBezTo>
                    <a:pt x="23" y="37"/>
                    <a:pt x="23" y="37"/>
                    <a:pt x="23" y="37"/>
                  </a:cubicBezTo>
                  <a:cubicBezTo>
                    <a:pt x="25" y="36"/>
                    <a:pt x="25" y="36"/>
                    <a:pt x="25" y="36"/>
                  </a:cubicBezTo>
                  <a:cubicBezTo>
                    <a:pt x="27" y="36"/>
                    <a:pt x="27" y="36"/>
                    <a:pt x="27" y="36"/>
                  </a:cubicBezTo>
                  <a:cubicBezTo>
                    <a:pt x="28" y="38"/>
                    <a:pt x="28" y="38"/>
                    <a:pt x="28" y="38"/>
                  </a:cubicBezTo>
                  <a:cubicBezTo>
                    <a:pt x="29" y="38"/>
                    <a:pt x="29" y="38"/>
                    <a:pt x="29" y="38"/>
                  </a:cubicBezTo>
                  <a:cubicBezTo>
                    <a:pt x="29" y="39"/>
                    <a:pt x="29" y="39"/>
                    <a:pt x="29" y="39"/>
                  </a:cubicBezTo>
                  <a:cubicBezTo>
                    <a:pt x="31" y="40"/>
                    <a:pt x="31" y="40"/>
                    <a:pt x="31" y="40"/>
                  </a:cubicBezTo>
                  <a:cubicBezTo>
                    <a:pt x="32" y="40"/>
                    <a:pt x="32" y="40"/>
                    <a:pt x="32" y="40"/>
                  </a:cubicBezTo>
                  <a:cubicBezTo>
                    <a:pt x="33" y="40"/>
                    <a:pt x="33" y="40"/>
                    <a:pt x="33" y="40"/>
                  </a:cubicBezTo>
                  <a:cubicBezTo>
                    <a:pt x="33" y="40"/>
                    <a:pt x="33" y="40"/>
                    <a:pt x="33" y="40"/>
                  </a:cubicBezTo>
                  <a:cubicBezTo>
                    <a:pt x="34" y="39"/>
                    <a:pt x="34" y="39"/>
                    <a:pt x="34" y="39"/>
                  </a:cubicBezTo>
                  <a:cubicBezTo>
                    <a:pt x="34" y="38"/>
                    <a:pt x="34" y="38"/>
                    <a:pt x="34" y="38"/>
                  </a:cubicBezTo>
                  <a:cubicBezTo>
                    <a:pt x="33" y="37"/>
                    <a:pt x="33" y="37"/>
                    <a:pt x="33" y="37"/>
                  </a:cubicBezTo>
                  <a:cubicBezTo>
                    <a:pt x="32" y="35"/>
                    <a:pt x="32" y="35"/>
                    <a:pt x="32" y="35"/>
                  </a:cubicBezTo>
                  <a:cubicBezTo>
                    <a:pt x="33" y="33"/>
                    <a:pt x="33" y="33"/>
                    <a:pt x="33" y="33"/>
                  </a:cubicBezTo>
                  <a:cubicBezTo>
                    <a:pt x="34" y="31"/>
                    <a:pt x="34" y="31"/>
                    <a:pt x="34" y="31"/>
                  </a:cubicBezTo>
                  <a:cubicBezTo>
                    <a:pt x="34" y="29"/>
                    <a:pt x="34" y="29"/>
                    <a:pt x="34" y="29"/>
                  </a:cubicBezTo>
                  <a:cubicBezTo>
                    <a:pt x="33" y="30"/>
                    <a:pt x="33" y="30"/>
                    <a:pt x="33" y="30"/>
                  </a:cubicBezTo>
                  <a:cubicBezTo>
                    <a:pt x="33" y="31"/>
                    <a:pt x="33" y="31"/>
                    <a:pt x="33" y="31"/>
                  </a:cubicBezTo>
                  <a:cubicBezTo>
                    <a:pt x="32" y="32"/>
                    <a:pt x="32" y="32"/>
                    <a:pt x="32" y="32"/>
                  </a:cubicBezTo>
                  <a:cubicBezTo>
                    <a:pt x="32" y="30"/>
                    <a:pt x="32" y="30"/>
                    <a:pt x="32" y="30"/>
                  </a:cubicBezTo>
                  <a:cubicBezTo>
                    <a:pt x="33" y="29"/>
                    <a:pt x="33" y="29"/>
                    <a:pt x="33" y="29"/>
                  </a:cubicBezTo>
                  <a:cubicBezTo>
                    <a:pt x="33" y="27"/>
                    <a:pt x="33" y="27"/>
                    <a:pt x="33" y="27"/>
                  </a:cubicBezTo>
                  <a:cubicBezTo>
                    <a:pt x="33" y="26"/>
                    <a:pt x="33" y="26"/>
                    <a:pt x="33" y="26"/>
                  </a:cubicBezTo>
                  <a:cubicBezTo>
                    <a:pt x="33" y="25"/>
                    <a:pt x="33" y="25"/>
                    <a:pt x="33" y="25"/>
                  </a:cubicBezTo>
                  <a:cubicBezTo>
                    <a:pt x="34" y="22"/>
                    <a:pt x="34" y="22"/>
                    <a:pt x="34" y="22"/>
                  </a:cubicBezTo>
                  <a:cubicBezTo>
                    <a:pt x="35" y="22"/>
                    <a:pt x="35" y="22"/>
                    <a:pt x="35" y="22"/>
                  </a:cubicBezTo>
                  <a:cubicBezTo>
                    <a:pt x="35" y="23"/>
                    <a:pt x="35" y="23"/>
                    <a:pt x="35" y="23"/>
                  </a:cubicBezTo>
                  <a:cubicBezTo>
                    <a:pt x="35" y="23"/>
                    <a:pt x="35" y="24"/>
                    <a:pt x="35" y="25"/>
                  </a:cubicBezTo>
                  <a:cubicBezTo>
                    <a:pt x="35" y="25"/>
                    <a:pt x="35" y="26"/>
                    <a:pt x="35" y="26"/>
                  </a:cubicBezTo>
                  <a:cubicBezTo>
                    <a:pt x="35" y="26"/>
                    <a:pt x="35" y="26"/>
                    <a:pt x="35" y="26"/>
                  </a:cubicBezTo>
                  <a:cubicBezTo>
                    <a:pt x="36" y="25"/>
                    <a:pt x="36" y="25"/>
                    <a:pt x="36" y="25"/>
                  </a:cubicBezTo>
                  <a:cubicBezTo>
                    <a:pt x="36" y="22"/>
                    <a:pt x="36" y="22"/>
                    <a:pt x="36" y="22"/>
                  </a:cubicBezTo>
                  <a:cubicBezTo>
                    <a:pt x="36" y="18"/>
                    <a:pt x="36" y="18"/>
                    <a:pt x="36" y="18"/>
                  </a:cubicBezTo>
                  <a:cubicBezTo>
                    <a:pt x="37" y="17"/>
                    <a:pt x="37" y="17"/>
                    <a:pt x="37" y="17"/>
                  </a:cubicBezTo>
                  <a:cubicBezTo>
                    <a:pt x="36" y="16"/>
                    <a:pt x="36" y="16"/>
                    <a:pt x="36" y="16"/>
                  </a:cubicBezTo>
                  <a:cubicBezTo>
                    <a:pt x="35" y="16"/>
                    <a:pt x="35" y="16"/>
                    <a:pt x="35" y="16"/>
                  </a:cubicBezTo>
                  <a:cubicBezTo>
                    <a:pt x="35" y="15"/>
                    <a:pt x="35" y="15"/>
                    <a:pt x="35" y="15"/>
                  </a:cubicBezTo>
                  <a:cubicBezTo>
                    <a:pt x="36" y="14"/>
                    <a:pt x="36" y="14"/>
                    <a:pt x="36" y="14"/>
                  </a:cubicBezTo>
                  <a:cubicBezTo>
                    <a:pt x="36" y="14"/>
                    <a:pt x="36" y="14"/>
                    <a:pt x="36" y="14"/>
                  </a:cubicBezTo>
                  <a:cubicBezTo>
                    <a:pt x="37" y="15"/>
                    <a:pt x="37" y="15"/>
                    <a:pt x="37" y="15"/>
                  </a:cubicBezTo>
                  <a:cubicBezTo>
                    <a:pt x="37" y="13"/>
                    <a:pt x="37" y="13"/>
                    <a:pt x="37" y="13"/>
                  </a:cubicBezTo>
                  <a:cubicBezTo>
                    <a:pt x="39" y="11"/>
                    <a:pt x="39" y="11"/>
                    <a:pt x="39" y="11"/>
                  </a:cubicBezTo>
                  <a:cubicBezTo>
                    <a:pt x="39" y="10"/>
                    <a:pt x="39" y="10"/>
                    <a:pt x="39" y="10"/>
                  </a:cubicBezTo>
                  <a:cubicBezTo>
                    <a:pt x="40" y="9"/>
                    <a:pt x="40" y="9"/>
                    <a:pt x="40" y="9"/>
                  </a:cubicBezTo>
                  <a:cubicBezTo>
                    <a:pt x="39" y="8"/>
                    <a:pt x="39" y="8"/>
                    <a:pt x="39" y="8"/>
                  </a:cubicBezTo>
                  <a:cubicBezTo>
                    <a:pt x="39" y="7"/>
                    <a:pt x="39" y="7"/>
                    <a:pt x="39" y="7"/>
                  </a:cubicBezTo>
                  <a:cubicBezTo>
                    <a:pt x="39" y="6"/>
                    <a:pt x="39" y="6"/>
                    <a:pt x="39" y="6"/>
                  </a:cubicBezTo>
                  <a:cubicBezTo>
                    <a:pt x="39" y="5"/>
                    <a:pt x="39" y="5"/>
                    <a:pt x="39" y="5"/>
                  </a:cubicBezTo>
                  <a:cubicBezTo>
                    <a:pt x="39" y="2"/>
                    <a:pt x="39" y="2"/>
                    <a:pt x="39" y="2"/>
                  </a:cubicBezTo>
                  <a:cubicBezTo>
                    <a:pt x="40" y="1"/>
                    <a:pt x="40" y="1"/>
                    <a:pt x="40" y="1"/>
                  </a:cubicBezTo>
                  <a:cubicBezTo>
                    <a:pt x="40" y="1"/>
                    <a:pt x="40" y="1"/>
                    <a:pt x="40" y="1"/>
                  </a:cubicBezTo>
                  <a:cubicBezTo>
                    <a:pt x="39" y="1"/>
                    <a:pt x="39" y="1"/>
                    <a:pt x="39" y="1"/>
                  </a:cubicBezTo>
                  <a:cubicBezTo>
                    <a:pt x="38" y="1"/>
                    <a:pt x="38" y="1"/>
                    <a:pt x="38" y="1"/>
                  </a:cubicBezTo>
                  <a:cubicBezTo>
                    <a:pt x="37" y="0"/>
                    <a:pt x="37" y="0"/>
                    <a:pt x="37" y="0"/>
                  </a:cubicBezTo>
                  <a:cubicBezTo>
                    <a:pt x="36" y="0"/>
                    <a:pt x="36" y="0"/>
                    <a:pt x="36" y="0"/>
                  </a:cubicBezTo>
                  <a:cubicBezTo>
                    <a:pt x="36" y="1"/>
                    <a:pt x="36" y="1"/>
                    <a:pt x="36" y="1"/>
                  </a:cubicBezTo>
                  <a:cubicBezTo>
                    <a:pt x="35" y="2"/>
                    <a:pt x="35" y="2"/>
                    <a:pt x="35" y="2"/>
                  </a:cubicBezTo>
                  <a:cubicBezTo>
                    <a:pt x="34" y="3"/>
                    <a:pt x="34" y="3"/>
                    <a:pt x="34" y="3"/>
                  </a:cubicBezTo>
                  <a:cubicBezTo>
                    <a:pt x="33" y="4"/>
                    <a:pt x="33" y="4"/>
                    <a:pt x="33" y="4"/>
                  </a:cubicBezTo>
                  <a:cubicBezTo>
                    <a:pt x="31" y="4"/>
                    <a:pt x="31" y="4"/>
                    <a:pt x="31" y="4"/>
                  </a:cubicBezTo>
                  <a:cubicBezTo>
                    <a:pt x="31" y="5"/>
                    <a:pt x="31" y="5"/>
                    <a:pt x="31" y="5"/>
                  </a:cubicBezTo>
                  <a:cubicBezTo>
                    <a:pt x="30" y="5"/>
                    <a:pt x="30" y="5"/>
                    <a:pt x="30" y="5"/>
                  </a:cubicBezTo>
                  <a:cubicBezTo>
                    <a:pt x="28" y="5"/>
                    <a:pt x="28" y="5"/>
                    <a:pt x="28" y="5"/>
                  </a:cubicBezTo>
                  <a:cubicBezTo>
                    <a:pt x="28" y="4"/>
                    <a:pt x="28" y="4"/>
                    <a:pt x="28" y="4"/>
                  </a:cubicBezTo>
                  <a:cubicBezTo>
                    <a:pt x="27" y="3"/>
                    <a:pt x="27" y="3"/>
                    <a:pt x="27" y="3"/>
                  </a:cubicBezTo>
                  <a:cubicBezTo>
                    <a:pt x="26" y="3"/>
                    <a:pt x="26" y="3"/>
                    <a:pt x="26" y="3"/>
                  </a:cubicBezTo>
                  <a:cubicBezTo>
                    <a:pt x="26" y="5"/>
                    <a:pt x="26" y="5"/>
                    <a:pt x="26" y="5"/>
                  </a:cubicBezTo>
                  <a:cubicBezTo>
                    <a:pt x="24" y="5"/>
                    <a:pt x="24" y="5"/>
                    <a:pt x="24" y="5"/>
                  </a:cubicBezTo>
                  <a:cubicBezTo>
                    <a:pt x="22" y="7"/>
                    <a:pt x="22" y="7"/>
                    <a:pt x="22" y="7"/>
                  </a:cubicBezTo>
                  <a:cubicBezTo>
                    <a:pt x="22" y="8"/>
                    <a:pt x="22" y="8"/>
                    <a:pt x="22" y="8"/>
                  </a:cubicBezTo>
                  <a:cubicBezTo>
                    <a:pt x="22" y="8"/>
                    <a:pt x="22" y="8"/>
                    <a:pt x="22" y="8"/>
                  </a:cubicBezTo>
                  <a:cubicBezTo>
                    <a:pt x="20" y="10"/>
                    <a:pt x="20" y="10"/>
                    <a:pt x="20" y="10"/>
                  </a:cubicBezTo>
                  <a:cubicBezTo>
                    <a:pt x="18" y="11"/>
                    <a:pt x="18" y="11"/>
                    <a:pt x="18" y="11"/>
                  </a:cubicBezTo>
                  <a:cubicBezTo>
                    <a:pt x="17" y="12"/>
                    <a:pt x="17" y="12"/>
                    <a:pt x="17" y="12"/>
                  </a:cubicBezTo>
                  <a:cubicBezTo>
                    <a:pt x="16" y="11"/>
                    <a:pt x="16" y="11"/>
                    <a:pt x="16" y="11"/>
                  </a:cubicBezTo>
                  <a:cubicBezTo>
                    <a:pt x="15" y="12"/>
                    <a:pt x="15" y="12"/>
                    <a:pt x="15" y="12"/>
                  </a:cubicBezTo>
                  <a:cubicBezTo>
                    <a:pt x="14" y="11"/>
                    <a:pt x="14" y="11"/>
                    <a:pt x="14" y="11"/>
                  </a:cubicBezTo>
                  <a:cubicBezTo>
                    <a:pt x="12" y="10"/>
                    <a:pt x="12" y="10"/>
                    <a:pt x="12" y="10"/>
                  </a:cubicBezTo>
                  <a:cubicBezTo>
                    <a:pt x="9" y="12"/>
                    <a:pt x="9" y="12"/>
                    <a:pt x="9" y="12"/>
                  </a:cubicBezTo>
                  <a:cubicBezTo>
                    <a:pt x="7" y="12"/>
                    <a:pt x="7" y="12"/>
                    <a:pt x="7" y="12"/>
                  </a:cubicBezTo>
                  <a:cubicBezTo>
                    <a:pt x="7" y="14"/>
                    <a:pt x="7" y="14"/>
                    <a:pt x="7" y="14"/>
                  </a:cubicBezTo>
                  <a:cubicBezTo>
                    <a:pt x="7" y="15"/>
                    <a:pt x="7" y="15"/>
                    <a:pt x="7" y="15"/>
                  </a:cubicBezTo>
                  <a:cubicBezTo>
                    <a:pt x="7" y="17"/>
                    <a:pt x="7" y="17"/>
                    <a:pt x="7" y="17"/>
                  </a:cubicBezTo>
                  <a:cubicBezTo>
                    <a:pt x="6" y="19"/>
                    <a:pt x="6" y="19"/>
                    <a:pt x="6" y="19"/>
                  </a:cubicBezTo>
                  <a:cubicBezTo>
                    <a:pt x="4" y="19"/>
                    <a:pt x="4" y="19"/>
                    <a:pt x="4" y="19"/>
                  </a:cubicBezTo>
                  <a:cubicBezTo>
                    <a:pt x="2" y="19"/>
                    <a:pt x="2" y="19"/>
                    <a:pt x="2" y="19"/>
                  </a:cubicBezTo>
                  <a:cubicBezTo>
                    <a:pt x="2" y="20"/>
                    <a:pt x="2" y="20"/>
                    <a:pt x="2" y="20"/>
                  </a:cubicBezTo>
                  <a:cubicBezTo>
                    <a:pt x="1" y="20"/>
                    <a:pt x="1" y="20"/>
                    <a:pt x="1" y="20"/>
                  </a:cubicBezTo>
                  <a:cubicBezTo>
                    <a:pt x="0" y="20"/>
                    <a:pt x="0" y="20"/>
                    <a:pt x="0" y="20"/>
                  </a:cubicBezTo>
                  <a:cubicBezTo>
                    <a:pt x="0" y="20"/>
                    <a:pt x="0" y="20"/>
                    <a:pt x="0" y="20"/>
                  </a:cubicBezTo>
                  <a:cubicBezTo>
                    <a:pt x="3" y="24"/>
                    <a:pt x="3" y="24"/>
                    <a:pt x="3" y="24"/>
                  </a:cubicBezTo>
                  <a:cubicBezTo>
                    <a:pt x="4" y="25"/>
                    <a:pt x="4" y="25"/>
                    <a:pt x="4" y="25"/>
                  </a:cubicBezTo>
                  <a:cubicBezTo>
                    <a:pt x="4" y="26"/>
                    <a:pt x="4" y="26"/>
                    <a:pt x="4" y="26"/>
                  </a:cubicBezTo>
                  <a:cubicBezTo>
                    <a:pt x="7" y="28"/>
                    <a:pt x="7" y="28"/>
                    <a:pt x="7" y="28"/>
                  </a:cubicBezTo>
                  <a:cubicBezTo>
                    <a:pt x="9" y="31"/>
                    <a:pt x="9" y="31"/>
                    <a:pt x="9" y="31"/>
                  </a:cubicBezTo>
                  <a:cubicBezTo>
                    <a:pt x="13" y="36"/>
                    <a:pt x="13" y="36"/>
                    <a:pt x="13" y="36"/>
                  </a:cubicBezTo>
                  <a:cubicBezTo>
                    <a:pt x="14" y="36"/>
                    <a:pt x="14" y="36"/>
                    <a:pt x="14" y="36"/>
                  </a:cubicBezTo>
                  <a:lnTo>
                    <a:pt x="15" y="36"/>
                  </a:lnTo>
                  <a:close/>
                </a:path>
              </a:pathLst>
            </a:custGeom>
            <a:grpFill/>
            <a:ln w="0">
              <a:noFill/>
            </a:ln>
          </p:spPr>
          <p:style>
            <a:lnRef idx="0">
              <a:scrgbClr r="0" g="0" b="0"/>
            </a:lnRef>
            <a:fillRef idx="0">
              <a:scrgbClr r="0" g="0" b="0"/>
            </a:fillRef>
            <a:effectRef idx="0">
              <a:scrgbClr r="0" g="0" b="0"/>
            </a:effectRef>
            <a:fontRef idx="minor"/>
          </p:style>
        </p:sp>
        <p:sp>
          <p:nvSpPr>
            <p:cNvPr id="435" name="CustomShape 176">
              <a:extLst>
                <a:ext uri="{FF2B5EF4-FFF2-40B4-BE49-F238E27FC236}">
                  <a16:creationId xmlns:a16="http://schemas.microsoft.com/office/drawing/2014/main" id="{43E7CA5D-01B8-49AE-8095-DBB3377753E4}"/>
                </a:ext>
              </a:extLst>
            </p:cNvPr>
            <p:cNvSpPr/>
            <p:nvPr/>
          </p:nvSpPr>
          <p:spPr>
            <a:xfrm>
              <a:off x="1380240" y="5069880"/>
              <a:ext cx="138240" cy="62640"/>
            </a:xfrm>
            <a:custGeom>
              <a:avLst/>
              <a:gdLst/>
              <a:ahLst/>
              <a:cxnLst/>
              <a:rect l="l" t="t" r="r" b="b"/>
              <a:pathLst>
                <a:path w="130" h="61">
                  <a:moveTo>
                    <a:pt x="44" y="61"/>
                  </a:moveTo>
                  <a:lnTo>
                    <a:pt x="48" y="61"/>
                  </a:lnTo>
                  <a:lnTo>
                    <a:pt x="53" y="61"/>
                  </a:lnTo>
                  <a:lnTo>
                    <a:pt x="55" y="57"/>
                  </a:lnTo>
                  <a:lnTo>
                    <a:pt x="55" y="52"/>
                  </a:lnTo>
                  <a:lnTo>
                    <a:pt x="55" y="50"/>
                  </a:lnTo>
                  <a:lnTo>
                    <a:pt x="55" y="46"/>
                  </a:lnTo>
                  <a:lnTo>
                    <a:pt x="59" y="46"/>
                  </a:lnTo>
                  <a:lnTo>
                    <a:pt x="66" y="41"/>
                  </a:lnTo>
                  <a:lnTo>
                    <a:pt x="70" y="44"/>
                  </a:lnTo>
                  <a:lnTo>
                    <a:pt x="72" y="46"/>
                  </a:lnTo>
                  <a:lnTo>
                    <a:pt x="75" y="44"/>
                  </a:lnTo>
                  <a:lnTo>
                    <a:pt x="77" y="46"/>
                  </a:lnTo>
                  <a:lnTo>
                    <a:pt x="79" y="44"/>
                  </a:lnTo>
                  <a:lnTo>
                    <a:pt x="83" y="41"/>
                  </a:lnTo>
                  <a:lnTo>
                    <a:pt x="88" y="37"/>
                  </a:lnTo>
                  <a:lnTo>
                    <a:pt x="88" y="37"/>
                  </a:lnTo>
                  <a:lnTo>
                    <a:pt x="88" y="35"/>
                  </a:lnTo>
                  <a:lnTo>
                    <a:pt x="92" y="30"/>
                  </a:lnTo>
                  <a:lnTo>
                    <a:pt x="97" y="30"/>
                  </a:lnTo>
                  <a:lnTo>
                    <a:pt x="97" y="26"/>
                  </a:lnTo>
                  <a:lnTo>
                    <a:pt x="99" y="26"/>
                  </a:lnTo>
                  <a:lnTo>
                    <a:pt x="101" y="28"/>
                  </a:lnTo>
                  <a:lnTo>
                    <a:pt x="101" y="30"/>
                  </a:lnTo>
                  <a:lnTo>
                    <a:pt x="105" y="30"/>
                  </a:lnTo>
                  <a:lnTo>
                    <a:pt x="108" y="30"/>
                  </a:lnTo>
                  <a:lnTo>
                    <a:pt x="108" y="28"/>
                  </a:lnTo>
                  <a:lnTo>
                    <a:pt x="112" y="28"/>
                  </a:lnTo>
                  <a:lnTo>
                    <a:pt x="114" y="26"/>
                  </a:lnTo>
                  <a:lnTo>
                    <a:pt x="116" y="24"/>
                  </a:lnTo>
                  <a:lnTo>
                    <a:pt x="119" y="22"/>
                  </a:lnTo>
                  <a:lnTo>
                    <a:pt x="119" y="19"/>
                  </a:lnTo>
                  <a:lnTo>
                    <a:pt x="121" y="19"/>
                  </a:lnTo>
                  <a:lnTo>
                    <a:pt x="123" y="22"/>
                  </a:lnTo>
                  <a:lnTo>
                    <a:pt x="125" y="22"/>
                  </a:lnTo>
                  <a:lnTo>
                    <a:pt x="127" y="22"/>
                  </a:lnTo>
                  <a:lnTo>
                    <a:pt x="130" y="19"/>
                  </a:lnTo>
                  <a:lnTo>
                    <a:pt x="127" y="17"/>
                  </a:lnTo>
                  <a:lnTo>
                    <a:pt x="123" y="15"/>
                  </a:lnTo>
                  <a:lnTo>
                    <a:pt x="119" y="13"/>
                  </a:lnTo>
                  <a:lnTo>
                    <a:pt x="119" y="13"/>
                  </a:lnTo>
                  <a:lnTo>
                    <a:pt x="121" y="17"/>
                  </a:lnTo>
                  <a:lnTo>
                    <a:pt x="116" y="17"/>
                  </a:lnTo>
                  <a:lnTo>
                    <a:pt x="112" y="15"/>
                  </a:lnTo>
                  <a:lnTo>
                    <a:pt x="110" y="15"/>
                  </a:lnTo>
                  <a:lnTo>
                    <a:pt x="105" y="15"/>
                  </a:lnTo>
                  <a:lnTo>
                    <a:pt x="103" y="15"/>
                  </a:lnTo>
                  <a:lnTo>
                    <a:pt x="103" y="13"/>
                  </a:lnTo>
                  <a:lnTo>
                    <a:pt x="105" y="11"/>
                  </a:lnTo>
                  <a:lnTo>
                    <a:pt x="105" y="11"/>
                  </a:lnTo>
                  <a:lnTo>
                    <a:pt x="108" y="8"/>
                  </a:lnTo>
                  <a:lnTo>
                    <a:pt x="110" y="11"/>
                  </a:lnTo>
                  <a:lnTo>
                    <a:pt x="116" y="11"/>
                  </a:lnTo>
                  <a:lnTo>
                    <a:pt x="116" y="11"/>
                  </a:lnTo>
                  <a:lnTo>
                    <a:pt x="112" y="8"/>
                  </a:lnTo>
                  <a:lnTo>
                    <a:pt x="108" y="6"/>
                  </a:lnTo>
                  <a:lnTo>
                    <a:pt x="105" y="6"/>
                  </a:lnTo>
                  <a:lnTo>
                    <a:pt x="101" y="6"/>
                  </a:lnTo>
                  <a:lnTo>
                    <a:pt x="99" y="6"/>
                  </a:lnTo>
                  <a:lnTo>
                    <a:pt x="99" y="8"/>
                  </a:lnTo>
                  <a:lnTo>
                    <a:pt x="97" y="6"/>
                  </a:lnTo>
                  <a:lnTo>
                    <a:pt x="88" y="4"/>
                  </a:lnTo>
                  <a:lnTo>
                    <a:pt x="79" y="4"/>
                  </a:lnTo>
                  <a:lnTo>
                    <a:pt x="75" y="0"/>
                  </a:lnTo>
                  <a:lnTo>
                    <a:pt x="70" y="0"/>
                  </a:lnTo>
                  <a:lnTo>
                    <a:pt x="70" y="2"/>
                  </a:lnTo>
                  <a:lnTo>
                    <a:pt x="72" y="2"/>
                  </a:lnTo>
                  <a:lnTo>
                    <a:pt x="68" y="4"/>
                  </a:lnTo>
                  <a:lnTo>
                    <a:pt x="66" y="4"/>
                  </a:lnTo>
                  <a:lnTo>
                    <a:pt x="64" y="4"/>
                  </a:lnTo>
                  <a:lnTo>
                    <a:pt x="57" y="6"/>
                  </a:lnTo>
                  <a:lnTo>
                    <a:pt x="48" y="4"/>
                  </a:lnTo>
                  <a:lnTo>
                    <a:pt x="37" y="4"/>
                  </a:lnTo>
                  <a:lnTo>
                    <a:pt x="33" y="8"/>
                  </a:lnTo>
                  <a:lnTo>
                    <a:pt x="31" y="6"/>
                  </a:lnTo>
                  <a:lnTo>
                    <a:pt x="28" y="8"/>
                  </a:lnTo>
                  <a:lnTo>
                    <a:pt x="26" y="8"/>
                  </a:lnTo>
                  <a:lnTo>
                    <a:pt x="26" y="13"/>
                  </a:lnTo>
                  <a:lnTo>
                    <a:pt x="20" y="15"/>
                  </a:lnTo>
                  <a:lnTo>
                    <a:pt x="17" y="15"/>
                  </a:lnTo>
                  <a:lnTo>
                    <a:pt x="13" y="22"/>
                  </a:lnTo>
                  <a:lnTo>
                    <a:pt x="9" y="24"/>
                  </a:lnTo>
                  <a:lnTo>
                    <a:pt x="11" y="28"/>
                  </a:lnTo>
                  <a:lnTo>
                    <a:pt x="6" y="33"/>
                  </a:lnTo>
                  <a:lnTo>
                    <a:pt x="2" y="37"/>
                  </a:lnTo>
                  <a:lnTo>
                    <a:pt x="2" y="37"/>
                  </a:lnTo>
                  <a:lnTo>
                    <a:pt x="2" y="39"/>
                  </a:lnTo>
                  <a:lnTo>
                    <a:pt x="2" y="39"/>
                  </a:lnTo>
                  <a:lnTo>
                    <a:pt x="0" y="48"/>
                  </a:lnTo>
                  <a:lnTo>
                    <a:pt x="2" y="52"/>
                  </a:lnTo>
                  <a:lnTo>
                    <a:pt x="4" y="52"/>
                  </a:lnTo>
                  <a:lnTo>
                    <a:pt x="11" y="57"/>
                  </a:lnTo>
                  <a:lnTo>
                    <a:pt x="17" y="59"/>
                  </a:lnTo>
                  <a:lnTo>
                    <a:pt x="17" y="57"/>
                  </a:lnTo>
                  <a:lnTo>
                    <a:pt x="15" y="57"/>
                  </a:lnTo>
                  <a:lnTo>
                    <a:pt x="17" y="55"/>
                  </a:lnTo>
                  <a:lnTo>
                    <a:pt x="20" y="55"/>
                  </a:lnTo>
                  <a:lnTo>
                    <a:pt x="22" y="59"/>
                  </a:lnTo>
                  <a:lnTo>
                    <a:pt x="24" y="61"/>
                  </a:lnTo>
                  <a:lnTo>
                    <a:pt x="33" y="61"/>
                  </a:lnTo>
                  <a:lnTo>
                    <a:pt x="37" y="57"/>
                  </a:lnTo>
                  <a:lnTo>
                    <a:pt x="35" y="57"/>
                  </a:lnTo>
                  <a:lnTo>
                    <a:pt x="37" y="55"/>
                  </a:lnTo>
                  <a:lnTo>
                    <a:pt x="39" y="57"/>
                  </a:lnTo>
                  <a:lnTo>
                    <a:pt x="39" y="57"/>
                  </a:lnTo>
                  <a:lnTo>
                    <a:pt x="42" y="57"/>
                  </a:lnTo>
                  <a:lnTo>
                    <a:pt x="42" y="57"/>
                  </a:lnTo>
                  <a:lnTo>
                    <a:pt x="44" y="57"/>
                  </a:lnTo>
                  <a:lnTo>
                    <a:pt x="44" y="59"/>
                  </a:lnTo>
                  <a:lnTo>
                    <a:pt x="44" y="61"/>
                  </a:lnTo>
                  <a:lnTo>
                    <a:pt x="44" y="61"/>
                  </a:lnTo>
                  <a:close/>
                </a:path>
              </a:pathLst>
            </a:custGeom>
            <a:grpFill/>
            <a:ln w="0">
              <a:noFill/>
            </a:ln>
          </p:spPr>
          <p:style>
            <a:lnRef idx="0">
              <a:scrgbClr r="0" g="0" b="0"/>
            </a:lnRef>
            <a:fillRef idx="0">
              <a:scrgbClr r="0" g="0" b="0"/>
            </a:fillRef>
            <a:effectRef idx="0">
              <a:scrgbClr r="0" g="0" b="0"/>
            </a:effectRef>
            <a:fontRef idx="minor"/>
          </p:style>
        </p:sp>
        <p:sp>
          <p:nvSpPr>
            <p:cNvPr id="436" name="CustomShape 177">
              <a:extLst>
                <a:ext uri="{FF2B5EF4-FFF2-40B4-BE49-F238E27FC236}">
                  <a16:creationId xmlns:a16="http://schemas.microsoft.com/office/drawing/2014/main" id="{7F67861C-502F-470F-915C-C3941E5E9109}"/>
                </a:ext>
              </a:extLst>
            </p:cNvPr>
            <p:cNvSpPr/>
            <p:nvPr/>
          </p:nvSpPr>
          <p:spPr>
            <a:xfrm>
              <a:off x="1368360" y="5103720"/>
              <a:ext cx="50760" cy="28440"/>
            </a:xfrm>
            <a:custGeom>
              <a:avLst/>
              <a:gdLst/>
              <a:ahLst/>
              <a:cxnLst/>
              <a:rect l="l" t="t" r="r" b="b"/>
              <a:pathLst>
                <a:path w="48" h="28">
                  <a:moveTo>
                    <a:pt x="17" y="0"/>
                  </a:moveTo>
                  <a:lnTo>
                    <a:pt x="22" y="0"/>
                  </a:lnTo>
                  <a:lnTo>
                    <a:pt x="22" y="2"/>
                  </a:lnTo>
                  <a:lnTo>
                    <a:pt x="24" y="2"/>
                  </a:lnTo>
                  <a:lnTo>
                    <a:pt x="26" y="4"/>
                  </a:lnTo>
                  <a:lnTo>
                    <a:pt x="31" y="4"/>
                  </a:lnTo>
                  <a:lnTo>
                    <a:pt x="33" y="4"/>
                  </a:lnTo>
                  <a:lnTo>
                    <a:pt x="35" y="8"/>
                  </a:lnTo>
                  <a:lnTo>
                    <a:pt x="37" y="11"/>
                  </a:lnTo>
                  <a:lnTo>
                    <a:pt x="39" y="11"/>
                  </a:lnTo>
                  <a:lnTo>
                    <a:pt x="39" y="11"/>
                  </a:lnTo>
                  <a:lnTo>
                    <a:pt x="39" y="8"/>
                  </a:lnTo>
                  <a:lnTo>
                    <a:pt x="44" y="8"/>
                  </a:lnTo>
                  <a:lnTo>
                    <a:pt x="46" y="8"/>
                  </a:lnTo>
                  <a:lnTo>
                    <a:pt x="48" y="8"/>
                  </a:lnTo>
                  <a:lnTo>
                    <a:pt x="48" y="13"/>
                  </a:lnTo>
                  <a:lnTo>
                    <a:pt x="48" y="15"/>
                  </a:lnTo>
                  <a:lnTo>
                    <a:pt x="48" y="17"/>
                  </a:lnTo>
                  <a:lnTo>
                    <a:pt x="46" y="19"/>
                  </a:lnTo>
                  <a:lnTo>
                    <a:pt x="48" y="22"/>
                  </a:lnTo>
                  <a:lnTo>
                    <a:pt x="46" y="24"/>
                  </a:lnTo>
                  <a:lnTo>
                    <a:pt x="48" y="24"/>
                  </a:lnTo>
                  <a:lnTo>
                    <a:pt x="44" y="28"/>
                  </a:lnTo>
                  <a:lnTo>
                    <a:pt x="35" y="28"/>
                  </a:lnTo>
                  <a:lnTo>
                    <a:pt x="33" y="26"/>
                  </a:lnTo>
                  <a:lnTo>
                    <a:pt x="31" y="22"/>
                  </a:lnTo>
                  <a:lnTo>
                    <a:pt x="28" y="22"/>
                  </a:lnTo>
                  <a:lnTo>
                    <a:pt x="26" y="24"/>
                  </a:lnTo>
                  <a:lnTo>
                    <a:pt x="28" y="24"/>
                  </a:lnTo>
                  <a:lnTo>
                    <a:pt x="28" y="26"/>
                  </a:lnTo>
                  <a:lnTo>
                    <a:pt x="22" y="24"/>
                  </a:lnTo>
                  <a:lnTo>
                    <a:pt x="15" y="19"/>
                  </a:lnTo>
                  <a:lnTo>
                    <a:pt x="13" y="19"/>
                  </a:lnTo>
                  <a:lnTo>
                    <a:pt x="9" y="19"/>
                  </a:lnTo>
                  <a:lnTo>
                    <a:pt x="6" y="17"/>
                  </a:lnTo>
                  <a:lnTo>
                    <a:pt x="2" y="17"/>
                  </a:lnTo>
                  <a:lnTo>
                    <a:pt x="0" y="15"/>
                  </a:lnTo>
                  <a:lnTo>
                    <a:pt x="2" y="13"/>
                  </a:lnTo>
                  <a:lnTo>
                    <a:pt x="2" y="11"/>
                  </a:lnTo>
                  <a:lnTo>
                    <a:pt x="4" y="8"/>
                  </a:lnTo>
                  <a:lnTo>
                    <a:pt x="11" y="6"/>
                  </a:lnTo>
                  <a:lnTo>
                    <a:pt x="13" y="6"/>
                  </a:lnTo>
                  <a:lnTo>
                    <a:pt x="13" y="4"/>
                  </a:lnTo>
                  <a:lnTo>
                    <a:pt x="17" y="0"/>
                  </a:lnTo>
                  <a:close/>
                </a:path>
              </a:pathLst>
            </a:custGeom>
            <a:grpFill/>
            <a:ln w="0">
              <a:noFill/>
            </a:ln>
          </p:spPr>
          <p:style>
            <a:lnRef idx="0">
              <a:scrgbClr r="0" g="0" b="0"/>
            </a:lnRef>
            <a:fillRef idx="0">
              <a:scrgbClr r="0" g="0" b="0"/>
            </a:fillRef>
            <a:effectRef idx="0">
              <a:scrgbClr r="0" g="0" b="0"/>
            </a:effectRef>
            <a:fontRef idx="minor"/>
          </p:style>
        </p:sp>
        <p:sp>
          <p:nvSpPr>
            <p:cNvPr id="437" name="CustomShape 178">
              <a:extLst>
                <a:ext uri="{FF2B5EF4-FFF2-40B4-BE49-F238E27FC236}">
                  <a16:creationId xmlns:a16="http://schemas.microsoft.com/office/drawing/2014/main" id="{A05A4779-8B80-4CAC-A713-D56599403A87}"/>
                </a:ext>
              </a:extLst>
            </p:cNvPr>
            <p:cNvSpPr/>
            <p:nvPr/>
          </p:nvSpPr>
          <p:spPr>
            <a:xfrm>
              <a:off x="1391760" y="5021280"/>
              <a:ext cx="23040" cy="50400"/>
            </a:xfrm>
            <a:custGeom>
              <a:avLst/>
              <a:gdLst/>
              <a:ahLst/>
              <a:cxnLst/>
              <a:rect l="l" t="t" r="r" b="b"/>
              <a:pathLst>
                <a:path w="22" h="49">
                  <a:moveTo>
                    <a:pt x="0" y="14"/>
                  </a:moveTo>
                  <a:lnTo>
                    <a:pt x="0" y="14"/>
                  </a:lnTo>
                  <a:lnTo>
                    <a:pt x="0" y="9"/>
                  </a:lnTo>
                  <a:lnTo>
                    <a:pt x="2" y="9"/>
                  </a:lnTo>
                  <a:lnTo>
                    <a:pt x="6" y="9"/>
                  </a:lnTo>
                  <a:lnTo>
                    <a:pt x="6" y="9"/>
                  </a:lnTo>
                  <a:lnTo>
                    <a:pt x="6" y="11"/>
                  </a:lnTo>
                  <a:lnTo>
                    <a:pt x="6" y="9"/>
                  </a:lnTo>
                  <a:lnTo>
                    <a:pt x="9" y="9"/>
                  </a:lnTo>
                  <a:lnTo>
                    <a:pt x="9" y="9"/>
                  </a:lnTo>
                  <a:lnTo>
                    <a:pt x="11" y="5"/>
                  </a:lnTo>
                  <a:lnTo>
                    <a:pt x="13" y="3"/>
                  </a:lnTo>
                  <a:lnTo>
                    <a:pt x="13" y="0"/>
                  </a:lnTo>
                  <a:lnTo>
                    <a:pt x="15" y="0"/>
                  </a:lnTo>
                  <a:lnTo>
                    <a:pt x="17" y="0"/>
                  </a:lnTo>
                  <a:lnTo>
                    <a:pt x="17" y="3"/>
                  </a:lnTo>
                  <a:lnTo>
                    <a:pt x="20" y="0"/>
                  </a:lnTo>
                  <a:lnTo>
                    <a:pt x="22" y="0"/>
                  </a:lnTo>
                  <a:lnTo>
                    <a:pt x="22" y="3"/>
                  </a:lnTo>
                  <a:lnTo>
                    <a:pt x="22" y="5"/>
                  </a:lnTo>
                  <a:lnTo>
                    <a:pt x="22" y="14"/>
                  </a:lnTo>
                  <a:lnTo>
                    <a:pt x="20" y="18"/>
                  </a:lnTo>
                  <a:lnTo>
                    <a:pt x="17" y="22"/>
                  </a:lnTo>
                  <a:lnTo>
                    <a:pt x="20" y="25"/>
                  </a:lnTo>
                  <a:lnTo>
                    <a:pt x="20" y="31"/>
                  </a:lnTo>
                  <a:lnTo>
                    <a:pt x="17" y="36"/>
                  </a:lnTo>
                  <a:lnTo>
                    <a:pt x="13" y="44"/>
                  </a:lnTo>
                  <a:lnTo>
                    <a:pt x="11" y="42"/>
                  </a:lnTo>
                  <a:lnTo>
                    <a:pt x="6" y="47"/>
                  </a:lnTo>
                  <a:lnTo>
                    <a:pt x="6" y="49"/>
                  </a:lnTo>
                  <a:lnTo>
                    <a:pt x="6" y="49"/>
                  </a:lnTo>
                  <a:lnTo>
                    <a:pt x="4" y="49"/>
                  </a:lnTo>
                  <a:lnTo>
                    <a:pt x="2" y="49"/>
                  </a:lnTo>
                  <a:lnTo>
                    <a:pt x="0" y="49"/>
                  </a:lnTo>
                  <a:lnTo>
                    <a:pt x="0" y="14"/>
                  </a:lnTo>
                  <a:lnTo>
                    <a:pt x="0" y="14"/>
                  </a:lnTo>
                  <a:close/>
                </a:path>
              </a:pathLst>
            </a:custGeom>
            <a:grpFill/>
            <a:ln w="0">
              <a:noFill/>
            </a:ln>
          </p:spPr>
          <p:style>
            <a:lnRef idx="0">
              <a:scrgbClr r="0" g="0" b="0"/>
            </a:lnRef>
            <a:fillRef idx="0">
              <a:scrgbClr r="0" g="0" b="0"/>
            </a:fillRef>
            <a:effectRef idx="0">
              <a:scrgbClr r="0" g="0" b="0"/>
            </a:effectRef>
            <a:fontRef idx="minor"/>
          </p:style>
        </p:sp>
        <p:sp>
          <p:nvSpPr>
            <p:cNvPr id="438" name="CustomShape 179">
              <a:extLst>
                <a:ext uri="{FF2B5EF4-FFF2-40B4-BE49-F238E27FC236}">
                  <a16:creationId xmlns:a16="http://schemas.microsoft.com/office/drawing/2014/main" id="{30A894E4-C296-4DD8-9CD9-C5C3B5A8D582}"/>
                </a:ext>
              </a:extLst>
            </p:cNvPr>
            <p:cNvSpPr/>
            <p:nvPr/>
          </p:nvSpPr>
          <p:spPr>
            <a:xfrm>
              <a:off x="1325880" y="5032440"/>
              <a:ext cx="87120" cy="86400"/>
            </a:xfrm>
            <a:custGeom>
              <a:avLst/>
              <a:gdLst/>
              <a:ahLst/>
              <a:cxnLst/>
              <a:rect l="l" t="t" r="r" b="b"/>
              <a:pathLst>
                <a:path w="82" h="84">
                  <a:moveTo>
                    <a:pt x="40" y="84"/>
                  </a:moveTo>
                  <a:lnTo>
                    <a:pt x="42" y="82"/>
                  </a:lnTo>
                  <a:lnTo>
                    <a:pt x="42" y="80"/>
                  </a:lnTo>
                  <a:lnTo>
                    <a:pt x="44" y="77"/>
                  </a:lnTo>
                  <a:lnTo>
                    <a:pt x="51" y="75"/>
                  </a:lnTo>
                  <a:lnTo>
                    <a:pt x="53" y="75"/>
                  </a:lnTo>
                  <a:lnTo>
                    <a:pt x="53" y="73"/>
                  </a:lnTo>
                  <a:lnTo>
                    <a:pt x="57" y="69"/>
                  </a:lnTo>
                  <a:lnTo>
                    <a:pt x="62" y="64"/>
                  </a:lnTo>
                  <a:lnTo>
                    <a:pt x="60" y="60"/>
                  </a:lnTo>
                  <a:lnTo>
                    <a:pt x="64" y="58"/>
                  </a:lnTo>
                  <a:lnTo>
                    <a:pt x="68" y="51"/>
                  </a:lnTo>
                  <a:lnTo>
                    <a:pt x="71" y="51"/>
                  </a:lnTo>
                  <a:lnTo>
                    <a:pt x="77" y="49"/>
                  </a:lnTo>
                  <a:lnTo>
                    <a:pt x="77" y="44"/>
                  </a:lnTo>
                  <a:lnTo>
                    <a:pt x="79" y="44"/>
                  </a:lnTo>
                  <a:lnTo>
                    <a:pt x="82" y="42"/>
                  </a:lnTo>
                  <a:lnTo>
                    <a:pt x="79" y="40"/>
                  </a:lnTo>
                  <a:lnTo>
                    <a:pt x="75" y="40"/>
                  </a:lnTo>
                  <a:lnTo>
                    <a:pt x="75" y="42"/>
                  </a:lnTo>
                  <a:lnTo>
                    <a:pt x="71" y="40"/>
                  </a:lnTo>
                  <a:lnTo>
                    <a:pt x="68" y="40"/>
                  </a:lnTo>
                  <a:lnTo>
                    <a:pt x="68" y="38"/>
                  </a:lnTo>
                  <a:lnTo>
                    <a:pt x="66" y="38"/>
                  </a:lnTo>
                  <a:lnTo>
                    <a:pt x="64" y="38"/>
                  </a:lnTo>
                  <a:lnTo>
                    <a:pt x="62" y="38"/>
                  </a:lnTo>
                  <a:lnTo>
                    <a:pt x="62" y="3"/>
                  </a:lnTo>
                  <a:lnTo>
                    <a:pt x="62" y="3"/>
                  </a:lnTo>
                  <a:lnTo>
                    <a:pt x="29" y="0"/>
                  </a:lnTo>
                  <a:lnTo>
                    <a:pt x="29" y="11"/>
                  </a:lnTo>
                  <a:lnTo>
                    <a:pt x="20" y="11"/>
                  </a:lnTo>
                  <a:lnTo>
                    <a:pt x="22" y="14"/>
                  </a:lnTo>
                  <a:lnTo>
                    <a:pt x="24" y="16"/>
                  </a:lnTo>
                  <a:lnTo>
                    <a:pt x="27" y="20"/>
                  </a:lnTo>
                  <a:lnTo>
                    <a:pt x="29" y="22"/>
                  </a:lnTo>
                  <a:lnTo>
                    <a:pt x="31" y="22"/>
                  </a:lnTo>
                  <a:lnTo>
                    <a:pt x="33" y="25"/>
                  </a:lnTo>
                  <a:lnTo>
                    <a:pt x="33" y="27"/>
                  </a:lnTo>
                  <a:lnTo>
                    <a:pt x="35" y="29"/>
                  </a:lnTo>
                  <a:lnTo>
                    <a:pt x="38" y="29"/>
                  </a:lnTo>
                  <a:lnTo>
                    <a:pt x="40" y="31"/>
                  </a:lnTo>
                  <a:lnTo>
                    <a:pt x="40" y="33"/>
                  </a:lnTo>
                  <a:lnTo>
                    <a:pt x="38" y="36"/>
                  </a:lnTo>
                  <a:lnTo>
                    <a:pt x="13" y="36"/>
                  </a:lnTo>
                  <a:lnTo>
                    <a:pt x="2" y="53"/>
                  </a:lnTo>
                  <a:lnTo>
                    <a:pt x="2" y="58"/>
                  </a:lnTo>
                  <a:lnTo>
                    <a:pt x="2" y="58"/>
                  </a:lnTo>
                  <a:lnTo>
                    <a:pt x="2" y="60"/>
                  </a:lnTo>
                  <a:lnTo>
                    <a:pt x="5" y="62"/>
                  </a:lnTo>
                  <a:lnTo>
                    <a:pt x="5" y="62"/>
                  </a:lnTo>
                  <a:lnTo>
                    <a:pt x="5" y="64"/>
                  </a:lnTo>
                  <a:lnTo>
                    <a:pt x="2" y="64"/>
                  </a:lnTo>
                  <a:lnTo>
                    <a:pt x="2" y="66"/>
                  </a:lnTo>
                  <a:lnTo>
                    <a:pt x="0" y="66"/>
                  </a:lnTo>
                  <a:lnTo>
                    <a:pt x="5" y="71"/>
                  </a:lnTo>
                  <a:lnTo>
                    <a:pt x="7" y="75"/>
                  </a:lnTo>
                  <a:lnTo>
                    <a:pt x="9" y="75"/>
                  </a:lnTo>
                  <a:lnTo>
                    <a:pt x="11" y="80"/>
                  </a:lnTo>
                  <a:lnTo>
                    <a:pt x="22" y="82"/>
                  </a:lnTo>
                  <a:lnTo>
                    <a:pt x="29" y="82"/>
                  </a:lnTo>
                  <a:lnTo>
                    <a:pt x="33" y="82"/>
                  </a:lnTo>
                  <a:lnTo>
                    <a:pt x="40" y="84"/>
                  </a:lnTo>
                  <a:close/>
                </a:path>
              </a:pathLst>
            </a:custGeom>
            <a:grpFill/>
            <a:ln w="0">
              <a:noFill/>
            </a:ln>
          </p:spPr>
          <p:style>
            <a:lnRef idx="0">
              <a:scrgbClr r="0" g="0" b="0"/>
            </a:lnRef>
            <a:fillRef idx="0">
              <a:scrgbClr r="0" g="0" b="0"/>
            </a:fillRef>
            <a:effectRef idx="0">
              <a:scrgbClr r="0" g="0" b="0"/>
            </a:effectRef>
            <a:fontRef idx="minor"/>
          </p:style>
        </p:sp>
        <p:sp>
          <p:nvSpPr>
            <p:cNvPr id="439" name="CustomShape 180">
              <a:extLst>
                <a:ext uri="{FF2B5EF4-FFF2-40B4-BE49-F238E27FC236}">
                  <a16:creationId xmlns:a16="http://schemas.microsoft.com/office/drawing/2014/main" id="{90AF2A3C-38CD-449E-B42C-A1FC3449C98F}"/>
                </a:ext>
              </a:extLst>
            </p:cNvPr>
            <p:cNvSpPr/>
            <p:nvPr/>
          </p:nvSpPr>
          <p:spPr>
            <a:xfrm>
              <a:off x="861480" y="4678200"/>
              <a:ext cx="591120" cy="422280"/>
            </a:xfrm>
            <a:custGeom>
              <a:avLst/>
              <a:gdLst/>
              <a:ahLst/>
              <a:cxnLst/>
              <a:rect l="l" t="t" r="r" b="b"/>
              <a:pathLst>
                <a:path w="555" h="409">
                  <a:moveTo>
                    <a:pt x="0" y="2"/>
                  </a:moveTo>
                  <a:lnTo>
                    <a:pt x="47" y="0"/>
                  </a:lnTo>
                  <a:lnTo>
                    <a:pt x="49" y="2"/>
                  </a:lnTo>
                  <a:lnTo>
                    <a:pt x="47" y="4"/>
                  </a:lnTo>
                  <a:lnTo>
                    <a:pt x="113" y="33"/>
                  </a:lnTo>
                  <a:lnTo>
                    <a:pt x="168" y="35"/>
                  </a:lnTo>
                  <a:lnTo>
                    <a:pt x="170" y="28"/>
                  </a:lnTo>
                  <a:lnTo>
                    <a:pt x="201" y="28"/>
                  </a:lnTo>
                  <a:lnTo>
                    <a:pt x="203" y="30"/>
                  </a:lnTo>
                  <a:lnTo>
                    <a:pt x="207" y="35"/>
                  </a:lnTo>
                  <a:lnTo>
                    <a:pt x="209" y="37"/>
                  </a:lnTo>
                  <a:lnTo>
                    <a:pt x="209" y="39"/>
                  </a:lnTo>
                  <a:lnTo>
                    <a:pt x="212" y="39"/>
                  </a:lnTo>
                  <a:lnTo>
                    <a:pt x="212" y="42"/>
                  </a:lnTo>
                  <a:lnTo>
                    <a:pt x="212" y="44"/>
                  </a:lnTo>
                  <a:lnTo>
                    <a:pt x="214" y="46"/>
                  </a:lnTo>
                  <a:lnTo>
                    <a:pt x="218" y="48"/>
                  </a:lnTo>
                  <a:lnTo>
                    <a:pt x="218" y="50"/>
                  </a:lnTo>
                  <a:lnTo>
                    <a:pt x="216" y="50"/>
                  </a:lnTo>
                  <a:lnTo>
                    <a:pt x="218" y="53"/>
                  </a:lnTo>
                  <a:lnTo>
                    <a:pt x="223" y="53"/>
                  </a:lnTo>
                  <a:lnTo>
                    <a:pt x="223" y="57"/>
                  </a:lnTo>
                  <a:lnTo>
                    <a:pt x="225" y="61"/>
                  </a:lnTo>
                  <a:lnTo>
                    <a:pt x="225" y="61"/>
                  </a:lnTo>
                  <a:lnTo>
                    <a:pt x="227" y="61"/>
                  </a:lnTo>
                  <a:lnTo>
                    <a:pt x="227" y="64"/>
                  </a:lnTo>
                  <a:lnTo>
                    <a:pt x="229" y="66"/>
                  </a:lnTo>
                  <a:lnTo>
                    <a:pt x="229" y="68"/>
                  </a:lnTo>
                  <a:lnTo>
                    <a:pt x="229" y="70"/>
                  </a:lnTo>
                  <a:lnTo>
                    <a:pt x="225" y="70"/>
                  </a:lnTo>
                  <a:lnTo>
                    <a:pt x="225" y="72"/>
                  </a:lnTo>
                  <a:lnTo>
                    <a:pt x="229" y="75"/>
                  </a:lnTo>
                  <a:lnTo>
                    <a:pt x="231" y="79"/>
                  </a:lnTo>
                  <a:lnTo>
                    <a:pt x="234" y="81"/>
                  </a:lnTo>
                  <a:lnTo>
                    <a:pt x="234" y="83"/>
                  </a:lnTo>
                  <a:lnTo>
                    <a:pt x="234" y="83"/>
                  </a:lnTo>
                  <a:lnTo>
                    <a:pt x="236" y="83"/>
                  </a:lnTo>
                  <a:lnTo>
                    <a:pt x="236" y="83"/>
                  </a:lnTo>
                  <a:lnTo>
                    <a:pt x="238" y="86"/>
                  </a:lnTo>
                  <a:lnTo>
                    <a:pt x="240" y="86"/>
                  </a:lnTo>
                  <a:lnTo>
                    <a:pt x="240" y="88"/>
                  </a:lnTo>
                  <a:lnTo>
                    <a:pt x="240" y="88"/>
                  </a:lnTo>
                  <a:lnTo>
                    <a:pt x="242" y="88"/>
                  </a:lnTo>
                  <a:lnTo>
                    <a:pt x="247" y="90"/>
                  </a:lnTo>
                  <a:lnTo>
                    <a:pt x="247" y="92"/>
                  </a:lnTo>
                  <a:lnTo>
                    <a:pt x="251" y="92"/>
                  </a:lnTo>
                  <a:lnTo>
                    <a:pt x="256" y="94"/>
                  </a:lnTo>
                  <a:lnTo>
                    <a:pt x="256" y="97"/>
                  </a:lnTo>
                  <a:lnTo>
                    <a:pt x="258" y="97"/>
                  </a:lnTo>
                  <a:lnTo>
                    <a:pt x="260" y="97"/>
                  </a:lnTo>
                  <a:lnTo>
                    <a:pt x="260" y="94"/>
                  </a:lnTo>
                  <a:lnTo>
                    <a:pt x="262" y="92"/>
                  </a:lnTo>
                  <a:lnTo>
                    <a:pt x="264" y="92"/>
                  </a:lnTo>
                  <a:lnTo>
                    <a:pt x="264" y="90"/>
                  </a:lnTo>
                  <a:lnTo>
                    <a:pt x="264" y="90"/>
                  </a:lnTo>
                  <a:lnTo>
                    <a:pt x="267" y="88"/>
                  </a:lnTo>
                  <a:lnTo>
                    <a:pt x="269" y="81"/>
                  </a:lnTo>
                  <a:lnTo>
                    <a:pt x="271" y="79"/>
                  </a:lnTo>
                  <a:lnTo>
                    <a:pt x="273" y="79"/>
                  </a:lnTo>
                  <a:lnTo>
                    <a:pt x="275" y="79"/>
                  </a:lnTo>
                  <a:lnTo>
                    <a:pt x="275" y="81"/>
                  </a:lnTo>
                  <a:lnTo>
                    <a:pt x="275" y="79"/>
                  </a:lnTo>
                  <a:lnTo>
                    <a:pt x="278" y="77"/>
                  </a:lnTo>
                  <a:lnTo>
                    <a:pt x="280" y="77"/>
                  </a:lnTo>
                  <a:lnTo>
                    <a:pt x="284" y="79"/>
                  </a:lnTo>
                  <a:lnTo>
                    <a:pt x="289" y="77"/>
                  </a:lnTo>
                  <a:lnTo>
                    <a:pt x="289" y="79"/>
                  </a:lnTo>
                  <a:lnTo>
                    <a:pt x="291" y="79"/>
                  </a:lnTo>
                  <a:lnTo>
                    <a:pt x="293" y="79"/>
                  </a:lnTo>
                  <a:lnTo>
                    <a:pt x="295" y="81"/>
                  </a:lnTo>
                  <a:lnTo>
                    <a:pt x="297" y="83"/>
                  </a:lnTo>
                  <a:lnTo>
                    <a:pt x="300" y="86"/>
                  </a:lnTo>
                  <a:lnTo>
                    <a:pt x="304" y="92"/>
                  </a:lnTo>
                  <a:lnTo>
                    <a:pt x="304" y="94"/>
                  </a:lnTo>
                  <a:lnTo>
                    <a:pt x="306" y="97"/>
                  </a:lnTo>
                  <a:lnTo>
                    <a:pt x="306" y="99"/>
                  </a:lnTo>
                  <a:lnTo>
                    <a:pt x="306" y="105"/>
                  </a:lnTo>
                  <a:lnTo>
                    <a:pt x="308" y="105"/>
                  </a:lnTo>
                  <a:lnTo>
                    <a:pt x="311" y="108"/>
                  </a:lnTo>
                  <a:lnTo>
                    <a:pt x="313" y="114"/>
                  </a:lnTo>
                  <a:lnTo>
                    <a:pt x="315" y="116"/>
                  </a:lnTo>
                  <a:lnTo>
                    <a:pt x="315" y="119"/>
                  </a:lnTo>
                  <a:lnTo>
                    <a:pt x="317" y="121"/>
                  </a:lnTo>
                  <a:lnTo>
                    <a:pt x="319" y="123"/>
                  </a:lnTo>
                  <a:lnTo>
                    <a:pt x="322" y="127"/>
                  </a:lnTo>
                  <a:lnTo>
                    <a:pt x="324" y="130"/>
                  </a:lnTo>
                  <a:lnTo>
                    <a:pt x="324" y="134"/>
                  </a:lnTo>
                  <a:lnTo>
                    <a:pt x="324" y="138"/>
                  </a:lnTo>
                  <a:lnTo>
                    <a:pt x="324" y="138"/>
                  </a:lnTo>
                  <a:lnTo>
                    <a:pt x="324" y="141"/>
                  </a:lnTo>
                  <a:lnTo>
                    <a:pt x="328" y="152"/>
                  </a:lnTo>
                  <a:lnTo>
                    <a:pt x="328" y="156"/>
                  </a:lnTo>
                  <a:lnTo>
                    <a:pt x="328" y="158"/>
                  </a:lnTo>
                  <a:lnTo>
                    <a:pt x="328" y="158"/>
                  </a:lnTo>
                  <a:lnTo>
                    <a:pt x="333" y="160"/>
                  </a:lnTo>
                  <a:lnTo>
                    <a:pt x="335" y="158"/>
                  </a:lnTo>
                  <a:lnTo>
                    <a:pt x="337" y="160"/>
                  </a:lnTo>
                  <a:lnTo>
                    <a:pt x="339" y="163"/>
                  </a:lnTo>
                  <a:lnTo>
                    <a:pt x="346" y="165"/>
                  </a:lnTo>
                  <a:lnTo>
                    <a:pt x="350" y="167"/>
                  </a:lnTo>
                  <a:lnTo>
                    <a:pt x="352" y="169"/>
                  </a:lnTo>
                  <a:lnTo>
                    <a:pt x="355" y="171"/>
                  </a:lnTo>
                  <a:lnTo>
                    <a:pt x="357" y="171"/>
                  </a:lnTo>
                  <a:lnTo>
                    <a:pt x="355" y="174"/>
                  </a:lnTo>
                  <a:lnTo>
                    <a:pt x="359" y="171"/>
                  </a:lnTo>
                  <a:lnTo>
                    <a:pt x="359" y="167"/>
                  </a:lnTo>
                  <a:lnTo>
                    <a:pt x="361" y="165"/>
                  </a:lnTo>
                  <a:lnTo>
                    <a:pt x="361" y="167"/>
                  </a:lnTo>
                  <a:lnTo>
                    <a:pt x="361" y="171"/>
                  </a:lnTo>
                  <a:lnTo>
                    <a:pt x="359" y="174"/>
                  </a:lnTo>
                  <a:lnTo>
                    <a:pt x="359" y="178"/>
                  </a:lnTo>
                  <a:lnTo>
                    <a:pt x="355" y="183"/>
                  </a:lnTo>
                  <a:lnTo>
                    <a:pt x="355" y="185"/>
                  </a:lnTo>
                  <a:lnTo>
                    <a:pt x="352" y="185"/>
                  </a:lnTo>
                  <a:lnTo>
                    <a:pt x="352" y="183"/>
                  </a:lnTo>
                  <a:lnTo>
                    <a:pt x="355" y="180"/>
                  </a:lnTo>
                  <a:lnTo>
                    <a:pt x="350" y="180"/>
                  </a:lnTo>
                  <a:lnTo>
                    <a:pt x="350" y="185"/>
                  </a:lnTo>
                  <a:lnTo>
                    <a:pt x="348" y="187"/>
                  </a:lnTo>
                  <a:lnTo>
                    <a:pt x="350" y="189"/>
                  </a:lnTo>
                  <a:lnTo>
                    <a:pt x="350" y="191"/>
                  </a:lnTo>
                  <a:lnTo>
                    <a:pt x="348" y="198"/>
                  </a:lnTo>
                  <a:lnTo>
                    <a:pt x="346" y="198"/>
                  </a:lnTo>
                  <a:lnTo>
                    <a:pt x="346" y="205"/>
                  </a:lnTo>
                  <a:lnTo>
                    <a:pt x="348" y="205"/>
                  </a:lnTo>
                  <a:lnTo>
                    <a:pt x="346" y="209"/>
                  </a:lnTo>
                  <a:lnTo>
                    <a:pt x="346" y="211"/>
                  </a:lnTo>
                  <a:lnTo>
                    <a:pt x="344" y="220"/>
                  </a:lnTo>
                  <a:lnTo>
                    <a:pt x="346" y="227"/>
                  </a:lnTo>
                  <a:lnTo>
                    <a:pt x="344" y="235"/>
                  </a:lnTo>
                  <a:lnTo>
                    <a:pt x="341" y="240"/>
                  </a:lnTo>
                  <a:lnTo>
                    <a:pt x="344" y="242"/>
                  </a:lnTo>
                  <a:lnTo>
                    <a:pt x="344" y="251"/>
                  </a:lnTo>
                  <a:lnTo>
                    <a:pt x="344" y="255"/>
                  </a:lnTo>
                  <a:lnTo>
                    <a:pt x="348" y="262"/>
                  </a:lnTo>
                  <a:lnTo>
                    <a:pt x="348" y="268"/>
                  </a:lnTo>
                  <a:lnTo>
                    <a:pt x="348" y="268"/>
                  </a:lnTo>
                  <a:lnTo>
                    <a:pt x="346" y="262"/>
                  </a:lnTo>
                  <a:lnTo>
                    <a:pt x="341" y="257"/>
                  </a:lnTo>
                  <a:lnTo>
                    <a:pt x="341" y="262"/>
                  </a:lnTo>
                  <a:lnTo>
                    <a:pt x="344" y="264"/>
                  </a:lnTo>
                  <a:lnTo>
                    <a:pt x="346" y="271"/>
                  </a:lnTo>
                  <a:lnTo>
                    <a:pt x="348" y="275"/>
                  </a:lnTo>
                  <a:lnTo>
                    <a:pt x="346" y="277"/>
                  </a:lnTo>
                  <a:lnTo>
                    <a:pt x="348" y="279"/>
                  </a:lnTo>
                  <a:lnTo>
                    <a:pt x="350" y="284"/>
                  </a:lnTo>
                  <a:lnTo>
                    <a:pt x="361" y="295"/>
                  </a:lnTo>
                  <a:lnTo>
                    <a:pt x="361" y="299"/>
                  </a:lnTo>
                  <a:lnTo>
                    <a:pt x="366" y="304"/>
                  </a:lnTo>
                  <a:lnTo>
                    <a:pt x="366" y="308"/>
                  </a:lnTo>
                  <a:lnTo>
                    <a:pt x="366" y="310"/>
                  </a:lnTo>
                  <a:lnTo>
                    <a:pt x="374" y="321"/>
                  </a:lnTo>
                  <a:lnTo>
                    <a:pt x="377" y="324"/>
                  </a:lnTo>
                  <a:lnTo>
                    <a:pt x="379" y="324"/>
                  </a:lnTo>
                  <a:lnTo>
                    <a:pt x="383" y="324"/>
                  </a:lnTo>
                  <a:lnTo>
                    <a:pt x="386" y="324"/>
                  </a:lnTo>
                  <a:lnTo>
                    <a:pt x="390" y="326"/>
                  </a:lnTo>
                  <a:lnTo>
                    <a:pt x="394" y="332"/>
                  </a:lnTo>
                  <a:lnTo>
                    <a:pt x="397" y="337"/>
                  </a:lnTo>
                  <a:lnTo>
                    <a:pt x="401" y="335"/>
                  </a:lnTo>
                  <a:lnTo>
                    <a:pt x="408" y="335"/>
                  </a:lnTo>
                  <a:lnTo>
                    <a:pt x="410" y="337"/>
                  </a:lnTo>
                  <a:lnTo>
                    <a:pt x="412" y="337"/>
                  </a:lnTo>
                  <a:lnTo>
                    <a:pt x="421" y="332"/>
                  </a:lnTo>
                  <a:lnTo>
                    <a:pt x="421" y="330"/>
                  </a:lnTo>
                  <a:lnTo>
                    <a:pt x="427" y="330"/>
                  </a:lnTo>
                  <a:lnTo>
                    <a:pt x="432" y="330"/>
                  </a:lnTo>
                  <a:lnTo>
                    <a:pt x="436" y="326"/>
                  </a:lnTo>
                  <a:lnTo>
                    <a:pt x="441" y="326"/>
                  </a:lnTo>
                  <a:lnTo>
                    <a:pt x="445" y="328"/>
                  </a:lnTo>
                  <a:lnTo>
                    <a:pt x="447" y="326"/>
                  </a:lnTo>
                  <a:lnTo>
                    <a:pt x="452" y="326"/>
                  </a:lnTo>
                  <a:lnTo>
                    <a:pt x="449" y="328"/>
                  </a:lnTo>
                  <a:lnTo>
                    <a:pt x="447" y="330"/>
                  </a:lnTo>
                  <a:lnTo>
                    <a:pt x="452" y="332"/>
                  </a:lnTo>
                  <a:lnTo>
                    <a:pt x="454" y="335"/>
                  </a:lnTo>
                  <a:lnTo>
                    <a:pt x="456" y="332"/>
                  </a:lnTo>
                  <a:lnTo>
                    <a:pt x="458" y="332"/>
                  </a:lnTo>
                  <a:lnTo>
                    <a:pt x="460" y="328"/>
                  </a:lnTo>
                  <a:lnTo>
                    <a:pt x="460" y="324"/>
                  </a:lnTo>
                  <a:lnTo>
                    <a:pt x="463" y="319"/>
                  </a:lnTo>
                  <a:lnTo>
                    <a:pt x="458" y="321"/>
                  </a:lnTo>
                  <a:lnTo>
                    <a:pt x="458" y="321"/>
                  </a:lnTo>
                  <a:lnTo>
                    <a:pt x="467" y="317"/>
                  </a:lnTo>
                  <a:lnTo>
                    <a:pt x="469" y="317"/>
                  </a:lnTo>
                  <a:lnTo>
                    <a:pt x="474" y="312"/>
                  </a:lnTo>
                  <a:lnTo>
                    <a:pt x="474" y="304"/>
                  </a:lnTo>
                  <a:lnTo>
                    <a:pt x="480" y="297"/>
                  </a:lnTo>
                  <a:lnTo>
                    <a:pt x="480" y="295"/>
                  </a:lnTo>
                  <a:lnTo>
                    <a:pt x="480" y="284"/>
                  </a:lnTo>
                  <a:lnTo>
                    <a:pt x="487" y="275"/>
                  </a:lnTo>
                  <a:lnTo>
                    <a:pt x="485" y="275"/>
                  </a:lnTo>
                  <a:lnTo>
                    <a:pt x="485" y="273"/>
                  </a:lnTo>
                  <a:lnTo>
                    <a:pt x="498" y="271"/>
                  </a:lnTo>
                  <a:lnTo>
                    <a:pt x="513" y="271"/>
                  </a:lnTo>
                  <a:lnTo>
                    <a:pt x="515" y="266"/>
                  </a:lnTo>
                  <a:lnTo>
                    <a:pt x="520" y="266"/>
                  </a:lnTo>
                  <a:lnTo>
                    <a:pt x="522" y="266"/>
                  </a:lnTo>
                  <a:lnTo>
                    <a:pt x="526" y="264"/>
                  </a:lnTo>
                  <a:lnTo>
                    <a:pt x="526" y="262"/>
                  </a:lnTo>
                  <a:lnTo>
                    <a:pt x="535" y="262"/>
                  </a:lnTo>
                  <a:lnTo>
                    <a:pt x="544" y="264"/>
                  </a:lnTo>
                  <a:lnTo>
                    <a:pt x="546" y="264"/>
                  </a:lnTo>
                  <a:lnTo>
                    <a:pt x="544" y="262"/>
                  </a:lnTo>
                  <a:lnTo>
                    <a:pt x="548" y="262"/>
                  </a:lnTo>
                  <a:lnTo>
                    <a:pt x="555" y="268"/>
                  </a:lnTo>
                  <a:lnTo>
                    <a:pt x="555" y="273"/>
                  </a:lnTo>
                  <a:lnTo>
                    <a:pt x="551" y="277"/>
                  </a:lnTo>
                  <a:lnTo>
                    <a:pt x="546" y="286"/>
                  </a:lnTo>
                  <a:lnTo>
                    <a:pt x="537" y="293"/>
                  </a:lnTo>
                  <a:lnTo>
                    <a:pt x="537" y="295"/>
                  </a:lnTo>
                  <a:lnTo>
                    <a:pt x="537" y="301"/>
                  </a:lnTo>
                  <a:lnTo>
                    <a:pt x="533" y="304"/>
                  </a:lnTo>
                  <a:lnTo>
                    <a:pt x="531" y="304"/>
                  </a:lnTo>
                  <a:lnTo>
                    <a:pt x="533" y="306"/>
                  </a:lnTo>
                  <a:lnTo>
                    <a:pt x="537" y="306"/>
                  </a:lnTo>
                  <a:lnTo>
                    <a:pt x="537" y="310"/>
                  </a:lnTo>
                  <a:lnTo>
                    <a:pt x="533" y="315"/>
                  </a:lnTo>
                  <a:lnTo>
                    <a:pt x="533" y="315"/>
                  </a:lnTo>
                  <a:lnTo>
                    <a:pt x="533" y="317"/>
                  </a:lnTo>
                  <a:lnTo>
                    <a:pt x="535" y="315"/>
                  </a:lnTo>
                  <a:lnTo>
                    <a:pt x="537" y="315"/>
                  </a:lnTo>
                  <a:lnTo>
                    <a:pt x="535" y="317"/>
                  </a:lnTo>
                  <a:lnTo>
                    <a:pt x="533" y="330"/>
                  </a:lnTo>
                  <a:lnTo>
                    <a:pt x="529" y="335"/>
                  </a:lnTo>
                  <a:lnTo>
                    <a:pt x="529" y="337"/>
                  </a:lnTo>
                  <a:lnTo>
                    <a:pt x="526" y="332"/>
                  </a:lnTo>
                  <a:lnTo>
                    <a:pt x="522" y="330"/>
                  </a:lnTo>
                  <a:lnTo>
                    <a:pt x="522" y="330"/>
                  </a:lnTo>
                  <a:lnTo>
                    <a:pt x="524" y="328"/>
                  </a:lnTo>
                  <a:lnTo>
                    <a:pt x="524" y="324"/>
                  </a:lnTo>
                  <a:lnTo>
                    <a:pt x="522" y="324"/>
                  </a:lnTo>
                  <a:lnTo>
                    <a:pt x="518" y="328"/>
                  </a:lnTo>
                  <a:lnTo>
                    <a:pt x="515" y="332"/>
                  </a:lnTo>
                  <a:lnTo>
                    <a:pt x="515" y="332"/>
                  </a:lnTo>
                  <a:lnTo>
                    <a:pt x="513" y="332"/>
                  </a:lnTo>
                  <a:lnTo>
                    <a:pt x="511" y="332"/>
                  </a:lnTo>
                  <a:lnTo>
                    <a:pt x="511" y="335"/>
                  </a:lnTo>
                  <a:lnTo>
                    <a:pt x="509" y="337"/>
                  </a:lnTo>
                  <a:lnTo>
                    <a:pt x="507" y="341"/>
                  </a:lnTo>
                  <a:lnTo>
                    <a:pt x="507" y="341"/>
                  </a:lnTo>
                  <a:lnTo>
                    <a:pt x="504" y="341"/>
                  </a:lnTo>
                  <a:lnTo>
                    <a:pt x="504" y="343"/>
                  </a:lnTo>
                  <a:lnTo>
                    <a:pt x="504" y="341"/>
                  </a:lnTo>
                  <a:lnTo>
                    <a:pt x="504" y="341"/>
                  </a:lnTo>
                  <a:lnTo>
                    <a:pt x="500" y="341"/>
                  </a:lnTo>
                  <a:lnTo>
                    <a:pt x="498" y="341"/>
                  </a:lnTo>
                  <a:lnTo>
                    <a:pt x="498" y="346"/>
                  </a:lnTo>
                  <a:lnTo>
                    <a:pt x="465" y="343"/>
                  </a:lnTo>
                  <a:lnTo>
                    <a:pt x="465" y="354"/>
                  </a:lnTo>
                  <a:lnTo>
                    <a:pt x="456" y="354"/>
                  </a:lnTo>
                  <a:lnTo>
                    <a:pt x="458" y="357"/>
                  </a:lnTo>
                  <a:lnTo>
                    <a:pt x="460" y="359"/>
                  </a:lnTo>
                  <a:lnTo>
                    <a:pt x="463" y="363"/>
                  </a:lnTo>
                  <a:lnTo>
                    <a:pt x="465" y="365"/>
                  </a:lnTo>
                  <a:lnTo>
                    <a:pt x="467" y="365"/>
                  </a:lnTo>
                  <a:lnTo>
                    <a:pt x="469" y="368"/>
                  </a:lnTo>
                  <a:lnTo>
                    <a:pt x="469" y="370"/>
                  </a:lnTo>
                  <a:lnTo>
                    <a:pt x="471" y="372"/>
                  </a:lnTo>
                  <a:lnTo>
                    <a:pt x="474" y="372"/>
                  </a:lnTo>
                  <a:lnTo>
                    <a:pt x="476" y="374"/>
                  </a:lnTo>
                  <a:lnTo>
                    <a:pt x="476" y="376"/>
                  </a:lnTo>
                  <a:lnTo>
                    <a:pt x="474" y="379"/>
                  </a:lnTo>
                  <a:lnTo>
                    <a:pt x="449" y="379"/>
                  </a:lnTo>
                  <a:lnTo>
                    <a:pt x="438" y="396"/>
                  </a:lnTo>
                  <a:lnTo>
                    <a:pt x="438" y="401"/>
                  </a:lnTo>
                  <a:lnTo>
                    <a:pt x="438" y="401"/>
                  </a:lnTo>
                  <a:lnTo>
                    <a:pt x="438" y="403"/>
                  </a:lnTo>
                  <a:lnTo>
                    <a:pt x="441" y="405"/>
                  </a:lnTo>
                  <a:lnTo>
                    <a:pt x="441" y="405"/>
                  </a:lnTo>
                  <a:lnTo>
                    <a:pt x="441" y="407"/>
                  </a:lnTo>
                  <a:lnTo>
                    <a:pt x="438" y="407"/>
                  </a:lnTo>
                  <a:lnTo>
                    <a:pt x="438" y="409"/>
                  </a:lnTo>
                  <a:lnTo>
                    <a:pt x="436" y="409"/>
                  </a:lnTo>
                  <a:lnTo>
                    <a:pt x="434" y="407"/>
                  </a:lnTo>
                  <a:lnTo>
                    <a:pt x="427" y="403"/>
                  </a:lnTo>
                  <a:lnTo>
                    <a:pt x="427" y="401"/>
                  </a:lnTo>
                  <a:lnTo>
                    <a:pt x="423" y="398"/>
                  </a:lnTo>
                  <a:lnTo>
                    <a:pt x="410" y="387"/>
                  </a:lnTo>
                  <a:lnTo>
                    <a:pt x="408" y="385"/>
                  </a:lnTo>
                  <a:lnTo>
                    <a:pt x="408" y="383"/>
                  </a:lnTo>
                  <a:lnTo>
                    <a:pt x="405" y="381"/>
                  </a:lnTo>
                  <a:lnTo>
                    <a:pt x="401" y="376"/>
                  </a:lnTo>
                  <a:lnTo>
                    <a:pt x="399" y="376"/>
                  </a:lnTo>
                  <a:lnTo>
                    <a:pt x="397" y="376"/>
                  </a:lnTo>
                  <a:lnTo>
                    <a:pt x="397" y="376"/>
                  </a:lnTo>
                  <a:lnTo>
                    <a:pt x="397" y="376"/>
                  </a:lnTo>
                  <a:lnTo>
                    <a:pt x="403" y="379"/>
                  </a:lnTo>
                  <a:lnTo>
                    <a:pt x="408" y="383"/>
                  </a:lnTo>
                  <a:lnTo>
                    <a:pt x="408" y="385"/>
                  </a:lnTo>
                  <a:lnTo>
                    <a:pt x="405" y="383"/>
                  </a:lnTo>
                  <a:lnTo>
                    <a:pt x="399" y="379"/>
                  </a:lnTo>
                  <a:lnTo>
                    <a:pt x="394" y="379"/>
                  </a:lnTo>
                  <a:lnTo>
                    <a:pt x="392" y="379"/>
                  </a:lnTo>
                  <a:lnTo>
                    <a:pt x="390" y="376"/>
                  </a:lnTo>
                  <a:lnTo>
                    <a:pt x="392" y="376"/>
                  </a:lnTo>
                  <a:lnTo>
                    <a:pt x="394" y="376"/>
                  </a:lnTo>
                  <a:lnTo>
                    <a:pt x="394" y="374"/>
                  </a:lnTo>
                  <a:lnTo>
                    <a:pt x="390" y="374"/>
                  </a:lnTo>
                  <a:lnTo>
                    <a:pt x="388" y="376"/>
                  </a:lnTo>
                  <a:lnTo>
                    <a:pt x="388" y="374"/>
                  </a:lnTo>
                  <a:lnTo>
                    <a:pt x="388" y="372"/>
                  </a:lnTo>
                  <a:lnTo>
                    <a:pt x="383" y="376"/>
                  </a:lnTo>
                  <a:lnTo>
                    <a:pt x="383" y="376"/>
                  </a:lnTo>
                  <a:lnTo>
                    <a:pt x="386" y="376"/>
                  </a:lnTo>
                  <a:lnTo>
                    <a:pt x="390" y="379"/>
                  </a:lnTo>
                  <a:lnTo>
                    <a:pt x="390" y="379"/>
                  </a:lnTo>
                  <a:lnTo>
                    <a:pt x="388" y="379"/>
                  </a:lnTo>
                  <a:lnTo>
                    <a:pt x="383" y="379"/>
                  </a:lnTo>
                  <a:lnTo>
                    <a:pt x="379" y="381"/>
                  </a:lnTo>
                  <a:lnTo>
                    <a:pt x="374" y="383"/>
                  </a:lnTo>
                  <a:lnTo>
                    <a:pt x="370" y="383"/>
                  </a:lnTo>
                  <a:lnTo>
                    <a:pt x="359" y="387"/>
                  </a:lnTo>
                  <a:lnTo>
                    <a:pt x="355" y="387"/>
                  </a:lnTo>
                  <a:lnTo>
                    <a:pt x="346" y="385"/>
                  </a:lnTo>
                  <a:lnTo>
                    <a:pt x="341" y="381"/>
                  </a:lnTo>
                  <a:lnTo>
                    <a:pt x="335" y="381"/>
                  </a:lnTo>
                  <a:lnTo>
                    <a:pt x="326" y="379"/>
                  </a:lnTo>
                  <a:lnTo>
                    <a:pt x="324" y="376"/>
                  </a:lnTo>
                  <a:lnTo>
                    <a:pt x="322" y="376"/>
                  </a:lnTo>
                  <a:lnTo>
                    <a:pt x="319" y="376"/>
                  </a:lnTo>
                  <a:lnTo>
                    <a:pt x="313" y="374"/>
                  </a:lnTo>
                  <a:lnTo>
                    <a:pt x="311" y="370"/>
                  </a:lnTo>
                  <a:lnTo>
                    <a:pt x="311" y="370"/>
                  </a:lnTo>
                  <a:lnTo>
                    <a:pt x="308" y="370"/>
                  </a:lnTo>
                  <a:lnTo>
                    <a:pt x="302" y="368"/>
                  </a:lnTo>
                  <a:lnTo>
                    <a:pt x="297" y="368"/>
                  </a:lnTo>
                  <a:lnTo>
                    <a:pt x="295" y="363"/>
                  </a:lnTo>
                  <a:lnTo>
                    <a:pt x="291" y="361"/>
                  </a:lnTo>
                  <a:lnTo>
                    <a:pt x="280" y="361"/>
                  </a:lnTo>
                  <a:lnTo>
                    <a:pt x="271" y="357"/>
                  </a:lnTo>
                  <a:lnTo>
                    <a:pt x="267" y="352"/>
                  </a:lnTo>
                  <a:lnTo>
                    <a:pt x="264" y="350"/>
                  </a:lnTo>
                  <a:lnTo>
                    <a:pt x="253" y="341"/>
                  </a:lnTo>
                  <a:lnTo>
                    <a:pt x="253" y="339"/>
                  </a:lnTo>
                  <a:lnTo>
                    <a:pt x="251" y="339"/>
                  </a:lnTo>
                  <a:lnTo>
                    <a:pt x="249" y="341"/>
                  </a:lnTo>
                  <a:lnTo>
                    <a:pt x="247" y="341"/>
                  </a:lnTo>
                  <a:lnTo>
                    <a:pt x="240" y="337"/>
                  </a:lnTo>
                  <a:lnTo>
                    <a:pt x="236" y="337"/>
                  </a:lnTo>
                  <a:lnTo>
                    <a:pt x="234" y="337"/>
                  </a:lnTo>
                  <a:lnTo>
                    <a:pt x="231" y="337"/>
                  </a:lnTo>
                  <a:lnTo>
                    <a:pt x="227" y="335"/>
                  </a:lnTo>
                  <a:lnTo>
                    <a:pt x="225" y="330"/>
                  </a:lnTo>
                  <a:lnTo>
                    <a:pt x="220" y="326"/>
                  </a:lnTo>
                  <a:lnTo>
                    <a:pt x="216" y="321"/>
                  </a:lnTo>
                  <a:lnTo>
                    <a:pt x="212" y="319"/>
                  </a:lnTo>
                  <a:lnTo>
                    <a:pt x="212" y="317"/>
                  </a:lnTo>
                  <a:lnTo>
                    <a:pt x="214" y="315"/>
                  </a:lnTo>
                  <a:lnTo>
                    <a:pt x="212" y="315"/>
                  </a:lnTo>
                  <a:lnTo>
                    <a:pt x="207" y="315"/>
                  </a:lnTo>
                  <a:lnTo>
                    <a:pt x="201" y="315"/>
                  </a:lnTo>
                  <a:lnTo>
                    <a:pt x="201" y="312"/>
                  </a:lnTo>
                  <a:lnTo>
                    <a:pt x="196" y="312"/>
                  </a:lnTo>
                  <a:lnTo>
                    <a:pt x="194" y="310"/>
                  </a:lnTo>
                  <a:lnTo>
                    <a:pt x="194" y="306"/>
                  </a:lnTo>
                  <a:lnTo>
                    <a:pt x="190" y="301"/>
                  </a:lnTo>
                  <a:lnTo>
                    <a:pt x="190" y="297"/>
                  </a:lnTo>
                  <a:lnTo>
                    <a:pt x="187" y="295"/>
                  </a:lnTo>
                  <a:lnTo>
                    <a:pt x="185" y="288"/>
                  </a:lnTo>
                  <a:lnTo>
                    <a:pt x="185" y="286"/>
                  </a:lnTo>
                  <a:lnTo>
                    <a:pt x="187" y="286"/>
                  </a:lnTo>
                  <a:lnTo>
                    <a:pt x="192" y="286"/>
                  </a:lnTo>
                  <a:lnTo>
                    <a:pt x="194" y="284"/>
                  </a:lnTo>
                  <a:lnTo>
                    <a:pt x="192" y="282"/>
                  </a:lnTo>
                  <a:lnTo>
                    <a:pt x="190" y="282"/>
                  </a:lnTo>
                  <a:lnTo>
                    <a:pt x="190" y="279"/>
                  </a:lnTo>
                  <a:lnTo>
                    <a:pt x="194" y="275"/>
                  </a:lnTo>
                  <a:lnTo>
                    <a:pt x="196" y="271"/>
                  </a:lnTo>
                  <a:lnTo>
                    <a:pt x="196" y="266"/>
                  </a:lnTo>
                  <a:lnTo>
                    <a:pt x="192" y="257"/>
                  </a:lnTo>
                  <a:lnTo>
                    <a:pt x="190" y="251"/>
                  </a:lnTo>
                  <a:lnTo>
                    <a:pt x="187" y="249"/>
                  </a:lnTo>
                  <a:lnTo>
                    <a:pt x="190" y="244"/>
                  </a:lnTo>
                  <a:lnTo>
                    <a:pt x="190" y="242"/>
                  </a:lnTo>
                  <a:lnTo>
                    <a:pt x="181" y="233"/>
                  </a:lnTo>
                  <a:lnTo>
                    <a:pt x="181" y="229"/>
                  </a:lnTo>
                  <a:lnTo>
                    <a:pt x="176" y="222"/>
                  </a:lnTo>
                  <a:lnTo>
                    <a:pt x="172" y="213"/>
                  </a:lnTo>
                  <a:lnTo>
                    <a:pt x="165" y="207"/>
                  </a:lnTo>
                  <a:lnTo>
                    <a:pt x="161" y="202"/>
                  </a:lnTo>
                  <a:lnTo>
                    <a:pt x="159" y="200"/>
                  </a:lnTo>
                  <a:lnTo>
                    <a:pt x="159" y="198"/>
                  </a:lnTo>
                  <a:lnTo>
                    <a:pt x="152" y="196"/>
                  </a:lnTo>
                  <a:lnTo>
                    <a:pt x="150" y="194"/>
                  </a:lnTo>
                  <a:lnTo>
                    <a:pt x="148" y="194"/>
                  </a:lnTo>
                  <a:lnTo>
                    <a:pt x="152" y="191"/>
                  </a:lnTo>
                  <a:lnTo>
                    <a:pt x="152" y="189"/>
                  </a:lnTo>
                  <a:lnTo>
                    <a:pt x="152" y="187"/>
                  </a:lnTo>
                  <a:lnTo>
                    <a:pt x="150" y="183"/>
                  </a:lnTo>
                  <a:lnTo>
                    <a:pt x="148" y="180"/>
                  </a:lnTo>
                  <a:lnTo>
                    <a:pt x="146" y="180"/>
                  </a:lnTo>
                  <a:lnTo>
                    <a:pt x="141" y="178"/>
                  </a:lnTo>
                  <a:lnTo>
                    <a:pt x="135" y="174"/>
                  </a:lnTo>
                  <a:lnTo>
                    <a:pt x="132" y="171"/>
                  </a:lnTo>
                  <a:lnTo>
                    <a:pt x="128" y="171"/>
                  </a:lnTo>
                  <a:lnTo>
                    <a:pt x="126" y="169"/>
                  </a:lnTo>
                  <a:lnTo>
                    <a:pt x="126" y="165"/>
                  </a:lnTo>
                  <a:lnTo>
                    <a:pt x="126" y="158"/>
                  </a:lnTo>
                  <a:lnTo>
                    <a:pt x="130" y="156"/>
                  </a:lnTo>
                  <a:lnTo>
                    <a:pt x="132" y="154"/>
                  </a:lnTo>
                  <a:lnTo>
                    <a:pt x="135" y="156"/>
                  </a:lnTo>
                  <a:lnTo>
                    <a:pt x="137" y="154"/>
                  </a:lnTo>
                  <a:lnTo>
                    <a:pt x="135" y="152"/>
                  </a:lnTo>
                  <a:lnTo>
                    <a:pt x="135" y="152"/>
                  </a:lnTo>
                  <a:lnTo>
                    <a:pt x="132" y="152"/>
                  </a:lnTo>
                  <a:lnTo>
                    <a:pt x="130" y="152"/>
                  </a:lnTo>
                  <a:lnTo>
                    <a:pt x="130" y="147"/>
                  </a:lnTo>
                  <a:lnTo>
                    <a:pt x="126" y="143"/>
                  </a:lnTo>
                  <a:lnTo>
                    <a:pt x="124" y="145"/>
                  </a:lnTo>
                  <a:lnTo>
                    <a:pt x="121" y="143"/>
                  </a:lnTo>
                  <a:lnTo>
                    <a:pt x="119" y="141"/>
                  </a:lnTo>
                  <a:lnTo>
                    <a:pt x="119" y="136"/>
                  </a:lnTo>
                  <a:lnTo>
                    <a:pt x="117" y="136"/>
                  </a:lnTo>
                  <a:lnTo>
                    <a:pt x="115" y="136"/>
                  </a:lnTo>
                  <a:lnTo>
                    <a:pt x="108" y="130"/>
                  </a:lnTo>
                  <a:lnTo>
                    <a:pt x="108" y="125"/>
                  </a:lnTo>
                  <a:lnTo>
                    <a:pt x="108" y="123"/>
                  </a:lnTo>
                  <a:lnTo>
                    <a:pt x="108" y="119"/>
                  </a:lnTo>
                  <a:lnTo>
                    <a:pt x="106" y="116"/>
                  </a:lnTo>
                  <a:lnTo>
                    <a:pt x="104" y="116"/>
                  </a:lnTo>
                  <a:lnTo>
                    <a:pt x="104" y="116"/>
                  </a:lnTo>
                  <a:lnTo>
                    <a:pt x="99" y="116"/>
                  </a:lnTo>
                  <a:lnTo>
                    <a:pt x="99" y="114"/>
                  </a:lnTo>
                  <a:lnTo>
                    <a:pt x="97" y="112"/>
                  </a:lnTo>
                  <a:lnTo>
                    <a:pt x="95" y="110"/>
                  </a:lnTo>
                  <a:lnTo>
                    <a:pt x="95" y="105"/>
                  </a:lnTo>
                  <a:lnTo>
                    <a:pt x="91" y="103"/>
                  </a:lnTo>
                  <a:lnTo>
                    <a:pt x="91" y="103"/>
                  </a:lnTo>
                  <a:lnTo>
                    <a:pt x="88" y="97"/>
                  </a:lnTo>
                  <a:lnTo>
                    <a:pt x="88" y="94"/>
                  </a:lnTo>
                  <a:lnTo>
                    <a:pt x="86" y="94"/>
                  </a:lnTo>
                  <a:lnTo>
                    <a:pt x="84" y="88"/>
                  </a:lnTo>
                  <a:lnTo>
                    <a:pt x="82" y="86"/>
                  </a:lnTo>
                  <a:lnTo>
                    <a:pt x="82" y="86"/>
                  </a:lnTo>
                  <a:lnTo>
                    <a:pt x="80" y="83"/>
                  </a:lnTo>
                  <a:lnTo>
                    <a:pt x="80" y="81"/>
                  </a:lnTo>
                  <a:lnTo>
                    <a:pt x="82" y="79"/>
                  </a:lnTo>
                  <a:lnTo>
                    <a:pt x="75" y="72"/>
                  </a:lnTo>
                  <a:lnTo>
                    <a:pt x="75" y="68"/>
                  </a:lnTo>
                  <a:lnTo>
                    <a:pt x="75" y="66"/>
                  </a:lnTo>
                  <a:lnTo>
                    <a:pt x="75" y="61"/>
                  </a:lnTo>
                  <a:lnTo>
                    <a:pt x="73" y="59"/>
                  </a:lnTo>
                  <a:lnTo>
                    <a:pt x="73" y="53"/>
                  </a:lnTo>
                  <a:lnTo>
                    <a:pt x="71" y="48"/>
                  </a:lnTo>
                  <a:lnTo>
                    <a:pt x="71" y="44"/>
                  </a:lnTo>
                  <a:lnTo>
                    <a:pt x="73" y="42"/>
                  </a:lnTo>
                  <a:lnTo>
                    <a:pt x="73" y="39"/>
                  </a:lnTo>
                  <a:lnTo>
                    <a:pt x="69" y="37"/>
                  </a:lnTo>
                  <a:lnTo>
                    <a:pt x="64" y="37"/>
                  </a:lnTo>
                  <a:lnTo>
                    <a:pt x="64" y="35"/>
                  </a:lnTo>
                  <a:lnTo>
                    <a:pt x="60" y="30"/>
                  </a:lnTo>
                  <a:lnTo>
                    <a:pt x="60" y="33"/>
                  </a:lnTo>
                  <a:lnTo>
                    <a:pt x="55" y="33"/>
                  </a:lnTo>
                  <a:lnTo>
                    <a:pt x="53" y="30"/>
                  </a:lnTo>
                  <a:lnTo>
                    <a:pt x="51" y="26"/>
                  </a:lnTo>
                  <a:lnTo>
                    <a:pt x="44" y="24"/>
                  </a:lnTo>
                  <a:lnTo>
                    <a:pt x="42" y="19"/>
                  </a:lnTo>
                  <a:lnTo>
                    <a:pt x="44" y="24"/>
                  </a:lnTo>
                  <a:lnTo>
                    <a:pt x="44" y="26"/>
                  </a:lnTo>
                  <a:lnTo>
                    <a:pt x="42" y="33"/>
                  </a:lnTo>
                  <a:lnTo>
                    <a:pt x="40" y="37"/>
                  </a:lnTo>
                  <a:lnTo>
                    <a:pt x="42" y="46"/>
                  </a:lnTo>
                  <a:lnTo>
                    <a:pt x="42" y="59"/>
                  </a:lnTo>
                  <a:lnTo>
                    <a:pt x="40" y="64"/>
                  </a:lnTo>
                  <a:lnTo>
                    <a:pt x="42" y="66"/>
                  </a:lnTo>
                  <a:lnTo>
                    <a:pt x="44" y="70"/>
                  </a:lnTo>
                  <a:lnTo>
                    <a:pt x="44" y="75"/>
                  </a:lnTo>
                  <a:lnTo>
                    <a:pt x="47" y="75"/>
                  </a:lnTo>
                  <a:lnTo>
                    <a:pt x="49" y="77"/>
                  </a:lnTo>
                  <a:lnTo>
                    <a:pt x="55" y="81"/>
                  </a:lnTo>
                  <a:lnTo>
                    <a:pt x="55" y="86"/>
                  </a:lnTo>
                  <a:lnTo>
                    <a:pt x="55" y="88"/>
                  </a:lnTo>
                  <a:lnTo>
                    <a:pt x="55" y="92"/>
                  </a:lnTo>
                  <a:lnTo>
                    <a:pt x="60" y="94"/>
                  </a:lnTo>
                  <a:lnTo>
                    <a:pt x="62" y="97"/>
                  </a:lnTo>
                  <a:lnTo>
                    <a:pt x="62" y="101"/>
                  </a:lnTo>
                  <a:lnTo>
                    <a:pt x="64" y="103"/>
                  </a:lnTo>
                  <a:lnTo>
                    <a:pt x="66" y="103"/>
                  </a:lnTo>
                  <a:lnTo>
                    <a:pt x="69" y="108"/>
                  </a:lnTo>
                  <a:lnTo>
                    <a:pt x="69" y="112"/>
                  </a:lnTo>
                  <a:lnTo>
                    <a:pt x="69" y="116"/>
                  </a:lnTo>
                  <a:lnTo>
                    <a:pt x="73" y="119"/>
                  </a:lnTo>
                  <a:lnTo>
                    <a:pt x="75" y="121"/>
                  </a:lnTo>
                  <a:lnTo>
                    <a:pt x="77" y="125"/>
                  </a:lnTo>
                  <a:lnTo>
                    <a:pt x="77" y="134"/>
                  </a:lnTo>
                  <a:lnTo>
                    <a:pt x="80" y="134"/>
                  </a:lnTo>
                  <a:lnTo>
                    <a:pt x="82" y="136"/>
                  </a:lnTo>
                  <a:lnTo>
                    <a:pt x="80" y="138"/>
                  </a:lnTo>
                  <a:lnTo>
                    <a:pt x="80" y="141"/>
                  </a:lnTo>
                  <a:lnTo>
                    <a:pt x="84" y="145"/>
                  </a:lnTo>
                  <a:lnTo>
                    <a:pt x="86" y="145"/>
                  </a:lnTo>
                  <a:lnTo>
                    <a:pt x="84" y="143"/>
                  </a:lnTo>
                  <a:lnTo>
                    <a:pt x="86" y="141"/>
                  </a:lnTo>
                  <a:lnTo>
                    <a:pt x="86" y="141"/>
                  </a:lnTo>
                  <a:lnTo>
                    <a:pt x="88" y="143"/>
                  </a:lnTo>
                  <a:lnTo>
                    <a:pt x="91" y="147"/>
                  </a:lnTo>
                  <a:lnTo>
                    <a:pt x="91" y="156"/>
                  </a:lnTo>
                  <a:lnTo>
                    <a:pt x="91" y="158"/>
                  </a:lnTo>
                  <a:lnTo>
                    <a:pt x="91" y="163"/>
                  </a:lnTo>
                  <a:lnTo>
                    <a:pt x="93" y="165"/>
                  </a:lnTo>
                  <a:lnTo>
                    <a:pt x="93" y="169"/>
                  </a:lnTo>
                  <a:lnTo>
                    <a:pt x="95" y="171"/>
                  </a:lnTo>
                  <a:lnTo>
                    <a:pt x="95" y="174"/>
                  </a:lnTo>
                  <a:lnTo>
                    <a:pt x="95" y="176"/>
                  </a:lnTo>
                  <a:lnTo>
                    <a:pt x="95" y="178"/>
                  </a:lnTo>
                  <a:lnTo>
                    <a:pt x="95" y="180"/>
                  </a:lnTo>
                  <a:lnTo>
                    <a:pt x="97" y="185"/>
                  </a:lnTo>
                  <a:lnTo>
                    <a:pt x="97" y="189"/>
                  </a:lnTo>
                  <a:lnTo>
                    <a:pt x="97" y="194"/>
                  </a:lnTo>
                  <a:lnTo>
                    <a:pt x="97" y="196"/>
                  </a:lnTo>
                  <a:lnTo>
                    <a:pt x="99" y="200"/>
                  </a:lnTo>
                  <a:lnTo>
                    <a:pt x="104" y="202"/>
                  </a:lnTo>
                  <a:lnTo>
                    <a:pt x="104" y="205"/>
                  </a:lnTo>
                  <a:lnTo>
                    <a:pt x="106" y="202"/>
                  </a:lnTo>
                  <a:lnTo>
                    <a:pt x="106" y="200"/>
                  </a:lnTo>
                  <a:lnTo>
                    <a:pt x="106" y="200"/>
                  </a:lnTo>
                  <a:lnTo>
                    <a:pt x="108" y="200"/>
                  </a:lnTo>
                  <a:lnTo>
                    <a:pt x="110" y="202"/>
                  </a:lnTo>
                  <a:lnTo>
                    <a:pt x="110" y="205"/>
                  </a:lnTo>
                  <a:lnTo>
                    <a:pt x="115" y="207"/>
                  </a:lnTo>
                  <a:lnTo>
                    <a:pt x="115" y="211"/>
                  </a:lnTo>
                  <a:lnTo>
                    <a:pt x="117" y="213"/>
                  </a:lnTo>
                  <a:lnTo>
                    <a:pt x="117" y="216"/>
                  </a:lnTo>
                  <a:lnTo>
                    <a:pt x="121" y="218"/>
                  </a:lnTo>
                  <a:lnTo>
                    <a:pt x="119" y="222"/>
                  </a:lnTo>
                  <a:lnTo>
                    <a:pt x="117" y="229"/>
                  </a:lnTo>
                  <a:lnTo>
                    <a:pt x="110" y="231"/>
                  </a:lnTo>
                  <a:lnTo>
                    <a:pt x="108" y="231"/>
                  </a:lnTo>
                  <a:lnTo>
                    <a:pt x="106" y="227"/>
                  </a:lnTo>
                  <a:lnTo>
                    <a:pt x="106" y="222"/>
                  </a:lnTo>
                  <a:lnTo>
                    <a:pt x="104" y="222"/>
                  </a:lnTo>
                  <a:lnTo>
                    <a:pt x="104" y="216"/>
                  </a:lnTo>
                  <a:lnTo>
                    <a:pt x="102" y="213"/>
                  </a:lnTo>
                  <a:lnTo>
                    <a:pt x="97" y="213"/>
                  </a:lnTo>
                  <a:lnTo>
                    <a:pt x="95" y="209"/>
                  </a:lnTo>
                  <a:lnTo>
                    <a:pt x="93" y="207"/>
                  </a:lnTo>
                  <a:lnTo>
                    <a:pt x="91" y="205"/>
                  </a:lnTo>
                  <a:lnTo>
                    <a:pt x="82" y="196"/>
                  </a:lnTo>
                  <a:lnTo>
                    <a:pt x="82" y="194"/>
                  </a:lnTo>
                  <a:lnTo>
                    <a:pt x="77" y="191"/>
                  </a:lnTo>
                  <a:lnTo>
                    <a:pt x="75" y="189"/>
                  </a:lnTo>
                  <a:lnTo>
                    <a:pt x="75" y="189"/>
                  </a:lnTo>
                  <a:lnTo>
                    <a:pt x="71" y="187"/>
                  </a:lnTo>
                  <a:lnTo>
                    <a:pt x="71" y="185"/>
                  </a:lnTo>
                  <a:lnTo>
                    <a:pt x="73" y="178"/>
                  </a:lnTo>
                  <a:lnTo>
                    <a:pt x="75" y="171"/>
                  </a:lnTo>
                  <a:lnTo>
                    <a:pt x="73" y="165"/>
                  </a:lnTo>
                  <a:lnTo>
                    <a:pt x="71" y="156"/>
                  </a:lnTo>
                  <a:lnTo>
                    <a:pt x="69" y="154"/>
                  </a:lnTo>
                  <a:lnTo>
                    <a:pt x="69" y="154"/>
                  </a:lnTo>
                  <a:lnTo>
                    <a:pt x="64" y="154"/>
                  </a:lnTo>
                  <a:lnTo>
                    <a:pt x="58" y="147"/>
                  </a:lnTo>
                  <a:lnTo>
                    <a:pt x="58" y="141"/>
                  </a:lnTo>
                  <a:lnTo>
                    <a:pt x="58" y="136"/>
                  </a:lnTo>
                  <a:lnTo>
                    <a:pt x="58" y="136"/>
                  </a:lnTo>
                  <a:lnTo>
                    <a:pt x="53" y="141"/>
                  </a:lnTo>
                  <a:lnTo>
                    <a:pt x="51" y="141"/>
                  </a:lnTo>
                  <a:lnTo>
                    <a:pt x="49" y="143"/>
                  </a:lnTo>
                  <a:lnTo>
                    <a:pt x="47" y="138"/>
                  </a:lnTo>
                  <a:lnTo>
                    <a:pt x="49" y="138"/>
                  </a:lnTo>
                  <a:lnTo>
                    <a:pt x="44" y="136"/>
                  </a:lnTo>
                  <a:lnTo>
                    <a:pt x="42" y="136"/>
                  </a:lnTo>
                  <a:lnTo>
                    <a:pt x="42" y="134"/>
                  </a:lnTo>
                  <a:lnTo>
                    <a:pt x="38" y="134"/>
                  </a:lnTo>
                  <a:lnTo>
                    <a:pt x="36" y="132"/>
                  </a:lnTo>
                  <a:lnTo>
                    <a:pt x="33" y="127"/>
                  </a:lnTo>
                  <a:lnTo>
                    <a:pt x="33" y="125"/>
                  </a:lnTo>
                  <a:lnTo>
                    <a:pt x="29" y="123"/>
                  </a:lnTo>
                  <a:lnTo>
                    <a:pt x="24" y="119"/>
                  </a:lnTo>
                  <a:lnTo>
                    <a:pt x="27" y="116"/>
                  </a:lnTo>
                  <a:lnTo>
                    <a:pt x="31" y="116"/>
                  </a:lnTo>
                  <a:lnTo>
                    <a:pt x="33" y="116"/>
                  </a:lnTo>
                  <a:lnTo>
                    <a:pt x="40" y="119"/>
                  </a:lnTo>
                  <a:lnTo>
                    <a:pt x="42" y="121"/>
                  </a:lnTo>
                  <a:lnTo>
                    <a:pt x="42" y="119"/>
                  </a:lnTo>
                  <a:lnTo>
                    <a:pt x="44" y="116"/>
                  </a:lnTo>
                  <a:lnTo>
                    <a:pt x="40" y="114"/>
                  </a:lnTo>
                  <a:lnTo>
                    <a:pt x="40" y="114"/>
                  </a:lnTo>
                  <a:lnTo>
                    <a:pt x="42" y="112"/>
                  </a:lnTo>
                  <a:lnTo>
                    <a:pt x="44" y="112"/>
                  </a:lnTo>
                  <a:lnTo>
                    <a:pt x="44" y="110"/>
                  </a:lnTo>
                  <a:lnTo>
                    <a:pt x="44" y="108"/>
                  </a:lnTo>
                  <a:lnTo>
                    <a:pt x="44" y="105"/>
                  </a:lnTo>
                  <a:lnTo>
                    <a:pt x="47" y="103"/>
                  </a:lnTo>
                  <a:lnTo>
                    <a:pt x="44" y="99"/>
                  </a:lnTo>
                  <a:lnTo>
                    <a:pt x="42" y="99"/>
                  </a:lnTo>
                  <a:lnTo>
                    <a:pt x="40" y="92"/>
                  </a:lnTo>
                  <a:lnTo>
                    <a:pt x="36" y="88"/>
                  </a:lnTo>
                  <a:lnTo>
                    <a:pt x="33" y="83"/>
                  </a:lnTo>
                  <a:lnTo>
                    <a:pt x="31" y="81"/>
                  </a:lnTo>
                  <a:lnTo>
                    <a:pt x="27" y="75"/>
                  </a:lnTo>
                  <a:lnTo>
                    <a:pt x="24" y="75"/>
                  </a:lnTo>
                  <a:lnTo>
                    <a:pt x="20" y="72"/>
                  </a:lnTo>
                  <a:lnTo>
                    <a:pt x="18" y="66"/>
                  </a:lnTo>
                  <a:lnTo>
                    <a:pt x="18" y="59"/>
                  </a:lnTo>
                  <a:lnTo>
                    <a:pt x="18" y="57"/>
                  </a:lnTo>
                  <a:lnTo>
                    <a:pt x="16" y="55"/>
                  </a:lnTo>
                  <a:lnTo>
                    <a:pt x="16" y="53"/>
                  </a:lnTo>
                  <a:lnTo>
                    <a:pt x="16" y="50"/>
                  </a:lnTo>
                  <a:lnTo>
                    <a:pt x="16" y="46"/>
                  </a:lnTo>
                  <a:lnTo>
                    <a:pt x="11" y="42"/>
                  </a:lnTo>
                  <a:lnTo>
                    <a:pt x="11" y="39"/>
                  </a:lnTo>
                  <a:lnTo>
                    <a:pt x="11" y="39"/>
                  </a:lnTo>
                  <a:lnTo>
                    <a:pt x="13" y="37"/>
                  </a:lnTo>
                  <a:lnTo>
                    <a:pt x="7" y="30"/>
                  </a:lnTo>
                  <a:lnTo>
                    <a:pt x="7" y="26"/>
                  </a:lnTo>
                  <a:lnTo>
                    <a:pt x="7" y="24"/>
                  </a:lnTo>
                  <a:lnTo>
                    <a:pt x="9" y="22"/>
                  </a:lnTo>
                  <a:lnTo>
                    <a:pt x="7" y="19"/>
                  </a:lnTo>
                  <a:lnTo>
                    <a:pt x="5" y="15"/>
                  </a:lnTo>
                  <a:lnTo>
                    <a:pt x="0" y="6"/>
                  </a:lnTo>
                  <a:lnTo>
                    <a:pt x="0" y="2"/>
                  </a:lnTo>
                  <a:lnTo>
                    <a:pt x="0" y="2"/>
                  </a:lnTo>
                  <a:close/>
                  <a:moveTo>
                    <a:pt x="102" y="187"/>
                  </a:moveTo>
                  <a:lnTo>
                    <a:pt x="104" y="185"/>
                  </a:lnTo>
                  <a:lnTo>
                    <a:pt x="102" y="183"/>
                  </a:lnTo>
                  <a:lnTo>
                    <a:pt x="99" y="180"/>
                  </a:lnTo>
                  <a:lnTo>
                    <a:pt x="99" y="180"/>
                  </a:lnTo>
                  <a:lnTo>
                    <a:pt x="99" y="183"/>
                  </a:lnTo>
                  <a:lnTo>
                    <a:pt x="102" y="187"/>
                  </a:lnTo>
                  <a:lnTo>
                    <a:pt x="102" y="187"/>
                  </a:lnTo>
                  <a:close/>
                  <a:moveTo>
                    <a:pt x="104" y="196"/>
                  </a:moveTo>
                  <a:lnTo>
                    <a:pt x="104" y="198"/>
                  </a:lnTo>
                  <a:lnTo>
                    <a:pt x="106" y="198"/>
                  </a:lnTo>
                  <a:lnTo>
                    <a:pt x="106" y="196"/>
                  </a:lnTo>
                  <a:lnTo>
                    <a:pt x="104" y="196"/>
                  </a:lnTo>
                  <a:lnTo>
                    <a:pt x="104" y="196"/>
                  </a:lnTo>
                  <a:close/>
                  <a:moveTo>
                    <a:pt x="352" y="189"/>
                  </a:moveTo>
                  <a:lnTo>
                    <a:pt x="352" y="189"/>
                  </a:lnTo>
                  <a:lnTo>
                    <a:pt x="355" y="187"/>
                  </a:lnTo>
                  <a:lnTo>
                    <a:pt x="352" y="187"/>
                  </a:lnTo>
                  <a:lnTo>
                    <a:pt x="352" y="189"/>
                  </a:lnTo>
                  <a:lnTo>
                    <a:pt x="352" y="189"/>
                  </a:lnTo>
                  <a:close/>
                  <a:moveTo>
                    <a:pt x="350" y="194"/>
                  </a:moveTo>
                  <a:lnTo>
                    <a:pt x="352" y="196"/>
                  </a:lnTo>
                  <a:lnTo>
                    <a:pt x="352" y="191"/>
                  </a:lnTo>
                  <a:lnTo>
                    <a:pt x="352" y="191"/>
                  </a:lnTo>
                  <a:lnTo>
                    <a:pt x="350" y="194"/>
                  </a:lnTo>
                  <a:lnTo>
                    <a:pt x="350" y="194"/>
                  </a:lnTo>
                  <a:close/>
                  <a:moveTo>
                    <a:pt x="348" y="202"/>
                  </a:moveTo>
                  <a:lnTo>
                    <a:pt x="350" y="200"/>
                  </a:lnTo>
                  <a:lnTo>
                    <a:pt x="350" y="196"/>
                  </a:lnTo>
                  <a:lnTo>
                    <a:pt x="348" y="202"/>
                  </a:lnTo>
                  <a:close/>
                </a:path>
              </a:pathLst>
            </a:custGeom>
            <a:grpFill/>
            <a:ln w="0">
              <a:noFill/>
            </a:ln>
          </p:spPr>
          <p:style>
            <a:lnRef idx="0">
              <a:scrgbClr r="0" g="0" b="0"/>
            </a:lnRef>
            <a:fillRef idx="0">
              <a:scrgbClr r="0" g="0" b="0"/>
            </a:fillRef>
            <a:effectRef idx="0">
              <a:scrgbClr r="0" g="0" b="0"/>
            </a:effectRef>
            <a:fontRef idx="minor"/>
          </p:style>
          <p:txBody>
            <a:bodyPr/>
            <a:lstStyle/>
            <a:p>
              <a:pPr defTabSz="1087546" eaLnBrk="0" fontAlgn="base" hangingPunct="0">
                <a:spcBef>
                  <a:spcPct val="0"/>
                </a:spcBef>
                <a:spcAft>
                  <a:spcPct val="0"/>
                </a:spcAft>
              </a:pPr>
              <a:endParaRPr lang="en-GB" sz="2133">
                <a:solidFill>
                  <a:prstClr val="black"/>
                </a:solidFill>
                <a:latin typeface="Source Sans Pro"/>
              </a:endParaRPr>
            </a:p>
          </p:txBody>
        </p:sp>
        <p:sp>
          <p:nvSpPr>
            <p:cNvPr id="440" name="CustomShape 181">
              <a:extLst>
                <a:ext uri="{FF2B5EF4-FFF2-40B4-BE49-F238E27FC236}">
                  <a16:creationId xmlns:a16="http://schemas.microsoft.com/office/drawing/2014/main" id="{F26F685D-7375-462C-99E1-B7A682A23596}"/>
                </a:ext>
              </a:extLst>
            </p:cNvPr>
            <p:cNvSpPr/>
            <p:nvPr/>
          </p:nvSpPr>
          <p:spPr>
            <a:xfrm>
              <a:off x="1701000" y="5292000"/>
              <a:ext cx="807120" cy="821880"/>
            </a:xfrm>
            <a:custGeom>
              <a:avLst/>
              <a:gdLst/>
              <a:ahLst/>
              <a:cxnLst/>
              <a:rect l="l" t="t" r="r" b="b"/>
              <a:pathLst>
                <a:path w="344" h="361">
                  <a:moveTo>
                    <a:pt x="201" y="53"/>
                  </a:moveTo>
                  <a:cubicBezTo>
                    <a:pt x="201" y="52"/>
                    <a:pt x="201" y="52"/>
                    <a:pt x="201" y="52"/>
                  </a:cubicBezTo>
                  <a:cubicBezTo>
                    <a:pt x="203" y="52"/>
                    <a:pt x="203" y="52"/>
                    <a:pt x="203" y="52"/>
                  </a:cubicBezTo>
                  <a:cubicBezTo>
                    <a:pt x="203" y="52"/>
                    <a:pt x="203" y="52"/>
                    <a:pt x="203" y="52"/>
                  </a:cubicBezTo>
                  <a:cubicBezTo>
                    <a:pt x="202" y="53"/>
                    <a:pt x="202" y="53"/>
                    <a:pt x="202" y="53"/>
                  </a:cubicBezTo>
                  <a:cubicBezTo>
                    <a:pt x="201" y="53"/>
                    <a:pt x="201" y="53"/>
                    <a:pt x="201" y="53"/>
                  </a:cubicBezTo>
                  <a:cubicBezTo>
                    <a:pt x="201" y="53"/>
                    <a:pt x="201" y="53"/>
                    <a:pt x="201" y="53"/>
                  </a:cubicBezTo>
                  <a:close/>
                  <a:moveTo>
                    <a:pt x="199" y="53"/>
                  </a:moveTo>
                  <a:cubicBezTo>
                    <a:pt x="200" y="53"/>
                    <a:pt x="200" y="53"/>
                    <a:pt x="200" y="53"/>
                  </a:cubicBezTo>
                  <a:cubicBezTo>
                    <a:pt x="200" y="52"/>
                    <a:pt x="200" y="52"/>
                    <a:pt x="200" y="52"/>
                  </a:cubicBezTo>
                  <a:cubicBezTo>
                    <a:pt x="202" y="51"/>
                    <a:pt x="202" y="51"/>
                    <a:pt x="202" y="51"/>
                  </a:cubicBezTo>
                  <a:cubicBezTo>
                    <a:pt x="203" y="50"/>
                    <a:pt x="203" y="50"/>
                    <a:pt x="203" y="50"/>
                  </a:cubicBezTo>
                  <a:cubicBezTo>
                    <a:pt x="204" y="49"/>
                    <a:pt x="204" y="49"/>
                    <a:pt x="204" y="49"/>
                  </a:cubicBezTo>
                  <a:cubicBezTo>
                    <a:pt x="204" y="48"/>
                    <a:pt x="204" y="48"/>
                    <a:pt x="204" y="48"/>
                  </a:cubicBezTo>
                  <a:cubicBezTo>
                    <a:pt x="203" y="48"/>
                    <a:pt x="203" y="48"/>
                    <a:pt x="203" y="48"/>
                  </a:cubicBezTo>
                  <a:cubicBezTo>
                    <a:pt x="203" y="48"/>
                    <a:pt x="203" y="48"/>
                    <a:pt x="203" y="48"/>
                  </a:cubicBezTo>
                  <a:cubicBezTo>
                    <a:pt x="202" y="49"/>
                    <a:pt x="202" y="49"/>
                    <a:pt x="202" y="49"/>
                  </a:cubicBezTo>
                  <a:cubicBezTo>
                    <a:pt x="200" y="50"/>
                    <a:pt x="200" y="50"/>
                    <a:pt x="200" y="50"/>
                  </a:cubicBezTo>
                  <a:cubicBezTo>
                    <a:pt x="199" y="53"/>
                    <a:pt x="199" y="53"/>
                    <a:pt x="199" y="53"/>
                  </a:cubicBezTo>
                  <a:close/>
                  <a:moveTo>
                    <a:pt x="207" y="47"/>
                  </a:moveTo>
                  <a:cubicBezTo>
                    <a:pt x="206" y="46"/>
                    <a:pt x="206" y="46"/>
                    <a:pt x="206" y="46"/>
                  </a:cubicBezTo>
                  <a:cubicBezTo>
                    <a:pt x="205" y="46"/>
                    <a:pt x="205" y="46"/>
                    <a:pt x="205" y="46"/>
                  </a:cubicBezTo>
                  <a:cubicBezTo>
                    <a:pt x="205" y="47"/>
                    <a:pt x="205" y="47"/>
                    <a:pt x="205" y="47"/>
                  </a:cubicBezTo>
                  <a:cubicBezTo>
                    <a:pt x="206" y="47"/>
                    <a:pt x="206" y="47"/>
                    <a:pt x="206" y="47"/>
                  </a:cubicBezTo>
                  <a:cubicBezTo>
                    <a:pt x="207" y="48"/>
                    <a:pt x="207" y="48"/>
                    <a:pt x="207" y="48"/>
                  </a:cubicBezTo>
                  <a:cubicBezTo>
                    <a:pt x="207" y="47"/>
                    <a:pt x="207" y="47"/>
                    <a:pt x="207" y="47"/>
                  </a:cubicBezTo>
                  <a:close/>
                  <a:moveTo>
                    <a:pt x="207" y="45"/>
                  </a:moveTo>
                  <a:cubicBezTo>
                    <a:pt x="206" y="44"/>
                    <a:pt x="206" y="44"/>
                    <a:pt x="206" y="44"/>
                  </a:cubicBezTo>
                  <a:cubicBezTo>
                    <a:pt x="207" y="42"/>
                    <a:pt x="207" y="42"/>
                    <a:pt x="207" y="42"/>
                  </a:cubicBezTo>
                  <a:cubicBezTo>
                    <a:pt x="208" y="42"/>
                    <a:pt x="208" y="42"/>
                    <a:pt x="208" y="42"/>
                  </a:cubicBezTo>
                  <a:cubicBezTo>
                    <a:pt x="209" y="41"/>
                    <a:pt x="209" y="41"/>
                    <a:pt x="209" y="41"/>
                  </a:cubicBezTo>
                  <a:cubicBezTo>
                    <a:pt x="210" y="41"/>
                    <a:pt x="210" y="41"/>
                    <a:pt x="210" y="41"/>
                  </a:cubicBezTo>
                  <a:cubicBezTo>
                    <a:pt x="209" y="42"/>
                    <a:pt x="209" y="42"/>
                    <a:pt x="209" y="42"/>
                  </a:cubicBezTo>
                  <a:cubicBezTo>
                    <a:pt x="208" y="43"/>
                    <a:pt x="208" y="43"/>
                    <a:pt x="208" y="43"/>
                  </a:cubicBezTo>
                  <a:cubicBezTo>
                    <a:pt x="208" y="44"/>
                    <a:pt x="208" y="44"/>
                    <a:pt x="208" y="44"/>
                  </a:cubicBezTo>
                  <a:cubicBezTo>
                    <a:pt x="207" y="45"/>
                    <a:pt x="207" y="45"/>
                    <a:pt x="207" y="45"/>
                  </a:cubicBezTo>
                  <a:close/>
                  <a:moveTo>
                    <a:pt x="207" y="46"/>
                  </a:moveTo>
                  <a:cubicBezTo>
                    <a:pt x="208" y="47"/>
                    <a:pt x="208" y="47"/>
                    <a:pt x="208" y="47"/>
                  </a:cubicBezTo>
                  <a:cubicBezTo>
                    <a:pt x="210" y="47"/>
                    <a:pt x="210" y="47"/>
                    <a:pt x="210" y="47"/>
                  </a:cubicBezTo>
                  <a:cubicBezTo>
                    <a:pt x="211" y="47"/>
                    <a:pt x="211" y="47"/>
                    <a:pt x="211" y="47"/>
                  </a:cubicBezTo>
                  <a:cubicBezTo>
                    <a:pt x="212" y="47"/>
                    <a:pt x="212" y="47"/>
                    <a:pt x="212" y="47"/>
                  </a:cubicBezTo>
                  <a:cubicBezTo>
                    <a:pt x="212" y="46"/>
                    <a:pt x="212" y="46"/>
                    <a:pt x="212" y="46"/>
                  </a:cubicBezTo>
                  <a:cubicBezTo>
                    <a:pt x="211" y="45"/>
                    <a:pt x="211" y="45"/>
                    <a:pt x="211" y="45"/>
                  </a:cubicBezTo>
                  <a:cubicBezTo>
                    <a:pt x="209" y="45"/>
                    <a:pt x="209" y="45"/>
                    <a:pt x="209" y="45"/>
                  </a:cubicBezTo>
                  <a:cubicBezTo>
                    <a:pt x="208" y="46"/>
                    <a:pt x="208" y="46"/>
                    <a:pt x="208" y="46"/>
                  </a:cubicBezTo>
                  <a:cubicBezTo>
                    <a:pt x="207" y="46"/>
                    <a:pt x="207" y="46"/>
                    <a:pt x="207" y="46"/>
                  </a:cubicBezTo>
                  <a:close/>
                  <a:moveTo>
                    <a:pt x="212" y="48"/>
                  </a:moveTo>
                  <a:cubicBezTo>
                    <a:pt x="214" y="48"/>
                    <a:pt x="214" y="48"/>
                    <a:pt x="214" y="48"/>
                  </a:cubicBezTo>
                  <a:cubicBezTo>
                    <a:pt x="214" y="47"/>
                    <a:pt x="214" y="47"/>
                    <a:pt x="214" y="47"/>
                  </a:cubicBezTo>
                  <a:cubicBezTo>
                    <a:pt x="215" y="47"/>
                    <a:pt x="215" y="47"/>
                    <a:pt x="215" y="47"/>
                  </a:cubicBezTo>
                  <a:cubicBezTo>
                    <a:pt x="216" y="48"/>
                    <a:pt x="216" y="48"/>
                    <a:pt x="216" y="48"/>
                  </a:cubicBezTo>
                  <a:cubicBezTo>
                    <a:pt x="215" y="49"/>
                    <a:pt x="215" y="49"/>
                    <a:pt x="215" y="49"/>
                  </a:cubicBezTo>
                  <a:cubicBezTo>
                    <a:pt x="214" y="49"/>
                    <a:pt x="214" y="49"/>
                    <a:pt x="214" y="49"/>
                  </a:cubicBezTo>
                  <a:cubicBezTo>
                    <a:pt x="212" y="48"/>
                    <a:pt x="212" y="48"/>
                    <a:pt x="212" y="48"/>
                  </a:cubicBezTo>
                  <a:close/>
                  <a:moveTo>
                    <a:pt x="207" y="30"/>
                  </a:moveTo>
                  <a:cubicBezTo>
                    <a:pt x="206" y="29"/>
                    <a:pt x="206" y="29"/>
                    <a:pt x="206" y="29"/>
                  </a:cubicBezTo>
                  <a:cubicBezTo>
                    <a:pt x="205" y="27"/>
                    <a:pt x="205" y="27"/>
                    <a:pt x="205" y="27"/>
                  </a:cubicBezTo>
                  <a:cubicBezTo>
                    <a:pt x="205" y="26"/>
                    <a:pt x="205" y="26"/>
                    <a:pt x="205" y="26"/>
                  </a:cubicBezTo>
                  <a:cubicBezTo>
                    <a:pt x="207" y="27"/>
                    <a:pt x="207" y="27"/>
                    <a:pt x="207" y="27"/>
                  </a:cubicBezTo>
                  <a:cubicBezTo>
                    <a:pt x="208" y="29"/>
                    <a:pt x="208" y="29"/>
                    <a:pt x="208" y="29"/>
                  </a:cubicBezTo>
                  <a:cubicBezTo>
                    <a:pt x="208" y="30"/>
                    <a:pt x="208" y="30"/>
                    <a:pt x="208" y="30"/>
                  </a:cubicBezTo>
                  <a:cubicBezTo>
                    <a:pt x="208" y="30"/>
                    <a:pt x="207" y="30"/>
                    <a:pt x="207" y="30"/>
                  </a:cubicBezTo>
                  <a:close/>
                  <a:moveTo>
                    <a:pt x="199" y="13"/>
                  </a:moveTo>
                  <a:cubicBezTo>
                    <a:pt x="198" y="12"/>
                    <a:pt x="198" y="12"/>
                    <a:pt x="198" y="12"/>
                  </a:cubicBezTo>
                  <a:cubicBezTo>
                    <a:pt x="198" y="10"/>
                    <a:pt x="198" y="10"/>
                    <a:pt x="198" y="10"/>
                  </a:cubicBezTo>
                  <a:cubicBezTo>
                    <a:pt x="197" y="8"/>
                    <a:pt x="197" y="8"/>
                    <a:pt x="197" y="8"/>
                  </a:cubicBezTo>
                  <a:cubicBezTo>
                    <a:pt x="196" y="8"/>
                    <a:pt x="196" y="8"/>
                    <a:pt x="196" y="8"/>
                  </a:cubicBezTo>
                  <a:cubicBezTo>
                    <a:pt x="197" y="10"/>
                    <a:pt x="197" y="10"/>
                    <a:pt x="197" y="10"/>
                  </a:cubicBezTo>
                  <a:cubicBezTo>
                    <a:pt x="196" y="11"/>
                    <a:pt x="196" y="11"/>
                    <a:pt x="196" y="11"/>
                  </a:cubicBezTo>
                  <a:cubicBezTo>
                    <a:pt x="194" y="12"/>
                    <a:pt x="194" y="12"/>
                    <a:pt x="194" y="12"/>
                  </a:cubicBezTo>
                  <a:cubicBezTo>
                    <a:pt x="194" y="12"/>
                    <a:pt x="194" y="12"/>
                    <a:pt x="194" y="12"/>
                  </a:cubicBezTo>
                  <a:cubicBezTo>
                    <a:pt x="194" y="12"/>
                    <a:pt x="194" y="12"/>
                    <a:pt x="194" y="12"/>
                  </a:cubicBezTo>
                  <a:cubicBezTo>
                    <a:pt x="193" y="13"/>
                    <a:pt x="193" y="13"/>
                    <a:pt x="193" y="13"/>
                  </a:cubicBezTo>
                  <a:cubicBezTo>
                    <a:pt x="191" y="16"/>
                    <a:pt x="191" y="16"/>
                    <a:pt x="191" y="16"/>
                  </a:cubicBezTo>
                  <a:cubicBezTo>
                    <a:pt x="189" y="19"/>
                    <a:pt x="189" y="19"/>
                    <a:pt x="189" y="19"/>
                  </a:cubicBezTo>
                  <a:cubicBezTo>
                    <a:pt x="189" y="21"/>
                    <a:pt x="189" y="21"/>
                    <a:pt x="189" y="21"/>
                  </a:cubicBezTo>
                  <a:cubicBezTo>
                    <a:pt x="187" y="24"/>
                    <a:pt x="187" y="24"/>
                    <a:pt x="187" y="24"/>
                  </a:cubicBezTo>
                  <a:cubicBezTo>
                    <a:pt x="185" y="27"/>
                    <a:pt x="185" y="27"/>
                    <a:pt x="185" y="27"/>
                  </a:cubicBezTo>
                  <a:cubicBezTo>
                    <a:pt x="184" y="29"/>
                    <a:pt x="184" y="29"/>
                    <a:pt x="184" y="29"/>
                  </a:cubicBezTo>
                  <a:cubicBezTo>
                    <a:pt x="183" y="29"/>
                    <a:pt x="183" y="29"/>
                    <a:pt x="183" y="29"/>
                  </a:cubicBezTo>
                  <a:cubicBezTo>
                    <a:pt x="182" y="30"/>
                    <a:pt x="182" y="30"/>
                    <a:pt x="182" y="30"/>
                  </a:cubicBezTo>
                  <a:cubicBezTo>
                    <a:pt x="182" y="31"/>
                    <a:pt x="182" y="31"/>
                    <a:pt x="182" y="31"/>
                  </a:cubicBezTo>
                  <a:cubicBezTo>
                    <a:pt x="180" y="32"/>
                    <a:pt x="180" y="32"/>
                    <a:pt x="180" y="32"/>
                  </a:cubicBezTo>
                  <a:cubicBezTo>
                    <a:pt x="179" y="32"/>
                    <a:pt x="179" y="32"/>
                    <a:pt x="179" y="32"/>
                  </a:cubicBezTo>
                  <a:cubicBezTo>
                    <a:pt x="179" y="30"/>
                    <a:pt x="179" y="30"/>
                    <a:pt x="179" y="30"/>
                  </a:cubicBezTo>
                  <a:cubicBezTo>
                    <a:pt x="178" y="29"/>
                    <a:pt x="178" y="29"/>
                    <a:pt x="178" y="29"/>
                  </a:cubicBezTo>
                  <a:cubicBezTo>
                    <a:pt x="178" y="28"/>
                    <a:pt x="178" y="28"/>
                    <a:pt x="178" y="28"/>
                  </a:cubicBezTo>
                  <a:cubicBezTo>
                    <a:pt x="177" y="28"/>
                    <a:pt x="177" y="28"/>
                    <a:pt x="177" y="28"/>
                  </a:cubicBezTo>
                  <a:cubicBezTo>
                    <a:pt x="176" y="29"/>
                    <a:pt x="176" y="29"/>
                    <a:pt x="176" y="29"/>
                  </a:cubicBezTo>
                  <a:cubicBezTo>
                    <a:pt x="175" y="30"/>
                    <a:pt x="175" y="30"/>
                    <a:pt x="175" y="30"/>
                  </a:cubicBezTo>
                  <a:cubicBezTo>
                    <a:pt x="173" y="30"/>
                    <a:pt x="173" y="30"/>
                    <a:pt x="173" y="30"/>
                  </a:cubicBezTo>
                  <a:cubicBezTo>
                    <a:pt x="172" y="28"/>
                    <a:pt x="172" y="28"/>
                    <a:pt x="172" y="28"/>
                  </a:cubicBezTo>
                  <a:cubicBezTo>
                    <a:pt x="172" y="27"/>
                    <a:pt x="172" y="27"/>
                    <a:pt x="172" y="27"/>
                  </a:cubicBezTo>
                  <a:cubicBezTo>
                    <a:pt x="172" y="27"/>
                    <a:pt x="172" y="27"/>
                    <a:pt x="172" y="27"/>
                  </a:cubicBezTo>
                  <a:cubicBezTo>
                    <a:pt x="171" y="26"/>
                    <a:pt x="171" y="26"/>
                    <a:pt x="171" y="26"/>
                  </a:cubicBezTo>
                  <a:cubicBezTo>
                    <a:pt x="171" y="25"/>
                    <a:pt x="171" y="25"/>
                    <a:pt x="171" y="25"/>
                  </a:cubicBezTo>
                  <a:cubicBezTo>
                    <a:pt x="170" y="25"/>
                    <a:pt x="170" y="25"/>
                    <a:pt x="170" y="25"/>
                  </a:cubicBezTo>
                  <a:cubicBezTo>
                    <a:pt x="168" y="23"/>
                    <a:pt x="168" y="23"/>
                    <a:pt x="168" y="23"/>
                  </a:cubicBezTo>
                  <a:cubicBezTo>
                    <a:pt x="166" y="23"/>
                    <a:pt x="166" y="23"/>
                    <a:pt x="166" y="23"/>
                  </a:cubicBezTo>
                  <a:cubicBezTo>
                    <a:pt x="164" y="24"/>
                    <a:pt x="164" y="24"/>
                    <a:pt x="164" y="24"/>
                  </a:cubicBezTo>
                  <a:cubicBezTo>
                    <a:pt x="160" y="24"/>
                    <a:pt x="160" y="24"/>
                    <a:pt x="160" y="24"/>
                  </a:cubicBezTo>
                  <a:cubicBezTo>
                    <a:pt x="158" y="23"/>
                    <a:pt x="158" y="23"/>
                    <a:pt x="158" y="23"/>
                  </a:cubicBezTo>
                  <a:cubicBezTo>
                    <a:pt x="157" y="24"/>
                    <a:pt x="157" y="24"/>
                    <a:pt x="157" y="24"/>
                  </a:cubicBezTo>
                  <a:cubicBezTo>
                    <a:pt x="156" y="26"/>
                    <a:pt x="156" y="26"/>
                    <a:pt x="156" y="26"/>
                  </a:cubicBezTo>
                  <a:cubicBezTo>
                    <a:pt x="158" y="28"/>
                    <a:pt x="158" y="28"/>
                    <a:pt x="158" y="28"/>
                  </a:cubicBezTo>
                  <a:cubicBezTo>
                    <a:pt x="158" y="29"/>
                    <a:pt x="158" y="29"/>
                    <a:pt x="158" y="29"/>
                  </a:cubicBezTo>
                  <a:cubicBezTo>
                    <a:pt x="159" y="30"/>
                    <a:pt x="159" y="30"/>
                    <a:pt x="159" y="30"/>
                  </a:cubicBezTo>
                  <a:cubicBezTo>
                    <a:pt x="159" y="31"/>
                    <a:pt x="159" y="31"/>
                    <a:pt x="159" y="31"/>
                  </a:cubicBezTo>
                  <a:cubicBezTo>
                    <a:pt x="157" y="31"/>
                    <a:pt x="157" y="31"/>
                    <a:pt x="157" y="31"/>
                  </a:cubicBezTo>
                  <a:cubicBezTo>
                    <a:pt x="155" y="31"/>
                    <a:pt x="155" y="31"/>
                    <a:pt x="155" y="31"/>
                  </a:cubicBezTo>
                  <a:cubicBezTo>
                    <a:pt x="155" y="30"/>
                    <a:pt x="155" y="30"/>
                    <a:pt x="155" y="30"/>
                  </a:cubicBezTo>
                  <a:cubicBezTo>
                    <a:pt x="154" y="30"/>
                    <a:pt x="154" y="30"/>
                    <a:pt x="154" y="30"/>
                  </a:cubicBezTo>
                  <a:cubicBezTo>
                    <a:pt x="154" y="30"/>
                    <a:pt x="154" y="30"/>
                    <a:pt x="154" y="30"/>
                  </a:cubicBezTo>
                  <a:cubicBezTo>
                    <a:pt x="154" y="30"/>
                    <a:pt x="154" y="30"/>
                    <a:pt x="154" y="30"/>
                  </a:cubicBezTo>
                  <a:cubicBezTo>
                    <a:pt x="151" y="30"/>
                    <a:pt x="151" y="30"/>
                    <a:pt x="151" y="30"/>
                  </a:cubicBezTo>
                  <a:cubicBezTo>
                    <a:pt x="149" y="30"/>
                    <a:pt x="149" y="30"/>
                    <a:pt x="149" y="30"/>
                  </a:cubicBezTo>
                  <a:cubicBezTo>
                    <a:pt x="149" y="30"/>
                    <a:pt x="149" y="30"/>
                    <a:pt x="149" y="30"/>
                  </a:cubicBezTo>
                  <a:cubicBezTo>
                    <a:pt x="146" y="30"/>
                    <a:pt x="146" y="30"/>
                    <a:pt x="146" y="30"/>
                  </a:cubicBezTo>
                  <a:cubicBezTo>
                    <a:pt x="144" y="31"/>
                    <a:pt x="144" y="31"/>
                    <a:pt x="144" y="31"/>
                  </a:cubicBezTo>
                  <a:cubicBezTo>
                    <a:pt x="143" y="33"/>
                    <a:pt x="143" y="33"/>
                    <a:pt x="143" y="33"/>
                  </a:cubicBezTo>
                  <a:cubicBezTo>
                    <a:pt x="140" y="33"/>
                    <a:pt x="140" y="33"/>
                    <a:pt x="140" y="33"/>
                  </a:cubicBezTo>
                  <a:cubicBezTo>
                    <a:pt x="138" y="34"/>
                    <a:pt x="138" y="34"/>
                    <a:pt x="138" y="34"/>
                  </a:cubicBezTo>
                  <a:cubicBezTo>
                    <a:pt x="138" y="35"/>
                    <a:pt x="138" y="35"/>
                    <a:pt x="138" y="35"/>
                  </a:cubicBezTo>
                  <a:cubicBezTo>
                    <a:pt x="136" y="36"/>
                    <a:pt x="136" y="36"/>
                    <a:pt x="136" y="36"/>
                  </a:cubicBezTo>
                  <a:cubicBezTo>
                    <a:pt x="134" y="36"/>
                    <a:pt x="134" y="36"/>
                    <a:pt x="134" y="36"/>
                  </a:cubicBezTo>
                  <a:cubicBezTo>
                    <a:pt x="134" y="36"/>
                    <a:pt x="134" y="36"/>
                    <a:pt x="134" y="36"/>
                  </a:cubicBezTo>
                  <a:cubicBezTo>
                    <a:pt x="133" y="36"/>
                    <a:pt x="133" y="36"/>
                    <a:pt x="133" y="36"/>
                  </a:cubicBezTo>
                  <a:cubicBezTo>
                    <a:pt x="132" y="37"/>
                    <a:pt x="132" y="37"/>
                    <a:pt x="132" y="37"/>
                  </a:cubicBezTo>
                  <a:cubicBezTo>
                    <a:pt x="130" y="37"/>
                    <a:pt x="130" y="37"/>
                    <a:pt x="130" y="37"/>
                  </a:cubicBezTo>
                  <a:cubicBezTo>
                    <a:pt x="127" y="34"/>
                    <a:pt x="127" y="34"/>
                    <a:pt x="127" y="34"/>
                  </a:cubicBezTo>
                  <a:cubicBezTo>
                    <a:pt x="126" y="32"/>
                    <a:pt x="126" y="32"/>
                    <a:pt x="126" y="32"/>
                  </a:cubicBezTo>
                  <a:cubicBezTo>
                    <a:pt x="126" y="31"/>
                    <a:pt x="126" y="31"/>
                    <a:pt x="126" y="31"/>
                  </a:cubicBezTo>
                  <a:cubicBezTo>
                    <a:pt x="124" y="29"/>
                    <a:pt x="124" y="29"/>
                    <a:pt x="124" y="29"/>
                  </a:cubicBezTo>
                  <a:cubicBezTo>
                    <a:pt x="122" y="27"/>
                    <a:pt x="122" y="27"/>
                    <a:pt x="122" y="27"/>
                  </a:cubicBezTo>
                  <a:cubicBezTo>
                    <a:pt x="122" y="26"/>
                    <a:pt x="122" y="26"/>
                    <a:pt x="122" y="26"/>
                  </a:cubicBezTo>
                  <a:cubicBezTo>
                    <a:pt x="122" y="24"/>
                    <a:pt x="122" y="24"/>
                    <a:pt x="122" y="24"/>
                  </a:cubicBezTo>
                  <a:cubicBezTo>
                    <a:pt x="122" y="24"/>
                    <a:pt x="122" y="24"/>
                    <a:pt x="122" y="24"/>
                  </a:cubicBezTo>
                  <a:cubicBezTo>
                    <a:pt x="122" y="22"/>
                    <a:pt x="122" y="22"/>
                    <a:pt x="122" y="22"/>
                  </a:cubicBezTo>
                  <a:cubicBezTo>
                    <a:pt x="123" y="21"/>
                    <a:pt x="123" y="21"/>
                    <a:pt x="123" y="21"/>
                  </a:cubicBezTo>
                  <a:cubicBezTo>
                    <a:pt x="123" y="19"/>
                    <a:pt x="123" y="19"/>
                    <a:pt x="123" y="19"/>
                  </a:cubicBezTo>
                  <a:cubicBezTo>
                    <a:pt x="124" y="16"/>
                    <a:pt x="124" y="16"/>
                    <a:pt x="124" y="16"/>
                  </a:cubicBezTo>
                  <a:cubicBezTo>
                    <a:pt x="125" y="13"/>
                    <a:pt x="125" y="13"/>
                    <a:pt x="125" y="13"/>
                  </a:cubicBezTo>
                  <a:cubicBezTo>
                    <a:pt x="127" y="11"/>
                    <a:pt x="127" y="11"/>
                    <a:pt x="127" y="11"/>
                  </a:cubicBezTo>
                  <a:cubicBezTo>
                    <a:pt x="126" y="10"/>
                    <a:pt x="126" y="10"/>
                    <a:pt x="126" y="10"/>
                  </a:cubicBezTo>
                  <a:cubicBezTo>
                    <a:pt x="125" y="11"/>
                    <a:pt x="125" y="11"/>
                    <a:pt x="125" y="11"/>
                  </a:cubicBezTo>
                  <a:cubicBezTo>
                    <a:pt x="124" y="9"/>
                    <a:pt x="124" y="9"/>
                    <a:pt x="124" y="9"/>
                  </a:cubicBezTo>
                  <a:cubicBezTo>
                    <a:pt x="123" y="8"/>
                    <a:pt x="123" y="8"/>
                    <a:pt x="123" y="8"/>
                  </a:cubicBezTo>
                  <a:cubicBezTo>
                    <a:pt x="122" y="8"/>
                    <a:pt x="122" y="8"/>
                    <a:pt x="122" y="8"/>
                  </a:cubicBezTo>
                  <a:cubicBezTo>
                    <a:pt x="120" y="7"/>
                    <a:pt x="120" y="7"/>
                    <a:pt x="120" y="7"/>
                  </a:cubicBezTo>
                  <a:cubicBezTo>
                    <a:pt x="121" y="6"/>
                    <a:pt x="121" y="6"/>
                    <a:pt x="121" y="6"/>
                  </a:cubicBezTo>
                  <a:cubicBezTo>
                    <a:pt x="122" y="5"/>
                    <a:pt x="122" y="5"/>
                    <a:pt x="122" y="5"/>
                  </a:cubicBezTo>
                  <a:cubicBezTo>
                    <a:pt x="122" y="2"/>
                    <a:pt x="122" y="2"/>
                    <a:pt x="122" y="2"/>
                  </a:cubicBezTo>
                  <a:cubicBezTo>
                    <a:pt x="120" y="0"/>
                    <a:pt x="120" y="0"/>
                    <a:pt x="120" y="0"/>
                  </a:cubicBezTo>
                  <a:cubicBezTo>
                    <a:pt x="118" y="0"/>
                    <a:pt x="118" y="0"/>
                    <a:pt x="118" y="0"/>
                  </a:cubicBezTo>
                  <a:cubicBezTo>
                    <a:pt x="118" y="1"/>
                    <a:pt x="118" y="1"/>
                    <a:pt x="118" y="1"/>
                  </a:cubicBezTo>
                  <a:cubicBezTo>
                    <a:pt x="117" y="0"/>
                    <a:pt x="117" y="0"/>
                    <a:pt x="117" y="0"/>
                  </a:cubicBezTo>
                  <a:cubicBezTo>
                    <a:pt x="116" y="0"/>
                    <a:pt x="116" y="0"/>
                    <a:pt x="116" y="0"/>
                  </a:cubicBezTo>
                  <a:cubicBezTo>
                    <a:pt x="116" y="2"/>
                    <a:pt x="116" y="2"/>
                    <a:pt x="116" y="2"/>
                  </a:cubicBezTo>
                  <a:cubicBezTo>
                    <a:pt x="115" y="4"/>
                    <a:pt x="115" y="4"/>
                    <a:pt x="115" y="4"/>
                  </a:cubicBezTo>
                  <a:cubicBezTo>
                    <a:pt x="111" y="7"/>
                    <a:pt x="111" y="7"/>
                    <a:pt x="111" y="7"/>
                  </a:cubicBezTo>
                  <a:cubicBezTo>
                    <a:pt x="108" y="7"/>
                    <a:pt x="108" y="7"/>
                    <a:pt x="108" y="7"/>
                  </a:cubicBezTo>
                  <a:cubicBezTo>
                    <a:pt x="104" y="9"/>
                    <a:pt x="104" y="9"/>
                    <a:pt x="104" y="9"/>
                  </a:cubicBezTo>
                  <a:cubicBezTo>
                    <a:pt x="103" y="8"/>
                    <a:pt x="103" y="8"/>
                    <a:pt x="103" y="8"/>
                  </a:cubicBezTo>
                  <a:cubicBezTo>
                    <a:pt x="100" y="9"/>
                    <a:pt x="100" y="9"/>
                    <a:pt x="100" y="9"/>
                  </a:cubicBezTo>
                  <a:cubicBezTo>
                    <a:pt x="97" y="11"/>
                    <a:pt x="97" y="11"/>
                    <a:pt x="97" y="11"/>
                  </a:cubicBezTo>
                  <a:cubicBezTo>
                    <a:pt x="94" y="12"/>
                    <a:pt x="94" y="12"/>
                    <a:pt x="94" y="12"/>
                  </a:cubicBezTo>
                  <a:cubicBezTo>
                    <a:pt x="93" y="12"/>
                    <a:pt x="93" y="12"/>
                    <a:pt x="93" y="12"/>
                  </a:cubicBezTo>
                  <a:cubicBezTo>
                    <a:pt x="90" y="12"/>
                    <a:pt x="90" y="12"/>
                    <a:pt x="90" y="12"/>
                  </a:cubicBezTo>
                  <a:cubicBezTo>
                    <a:pt x="87" y="12"/>
                    <a:pt x="87" y="12"/>
                    <a:pt x="87" y="12"/>
                  </a:cubicBezTo>
                  <a:cubicBezTo>
                    <a:pt x="84" y="11"/>
                    <a:pt x="84" y="11"/>
                    <a:pt x="84" y="11"/>
                  </a:cubicBezTo>
                  <a:cubicBezTo>
                    <a:pt x="81" y="10"/>
                    <a:pt x="81" y="10"/>
                    <a:pt x="81" y="10"/>
                  </a:cubicBezTo>
                  <a:cubicBezTo>
                    <a:pt x="79" y="9"/>
                    <a:pt x="79" y="9"/>
                    <a:pt x="79" y="9"/>
                  </a:cubicBezTo>
                  <a:cubicBezTo>
                    <a:pt x="80" y="12"/>
                    <a:pt x="80" y="12"/>
                    <a:pt x="80" y="12"/>
                  </a:cubicBezTo>
                  <a:cubicBezTo>
                    <a:pt x="82" y="12"/>
                    <a:pt x="82" y="12"/>
                    <a:pt x="82" y="12"/>
                  </a:cubicBezTo>
                  <a:cubicBezTo>
                    <a:pt x="83" y="14"/>
                    <a:pt x="83" y="14"/>
                    <a:pt x="83" y="14"/>
                  </a:cubicBezTo>
                  <a:cubicBezTo>
                    <a:pt x="84" y="16"/>
                    <a:pt x="84" y="16"/>
                    <a:pt x="84" y="16"/>
                  </a:cubicBezTo>
                  <a:cubicBezTo>
                    <a:pt x="82" y="20"/>
                    <a:pt x="82" y="20"/>
                    <a:pt x="82" y="20"/>
                  </a:cubicBezTo>
                  <a:cubicBezTo>
                    <a:pt x="83" y="21"/>
                    <a:pt x="83" y="21"/>
                    <a:pt x="83" y="21"/>
                  </a:cubicBezTo>
                  <a:cubicBezTo>
                    <a:pt x="82" y="24"/>
                    <a:pt x="82" y="24"/>
                    <a:pt x="82" y="24"/>
                  </a:cubicBezTo>
                  <a:cubicBezTo>
                    <a:pt x="86" y="26"/>
                    <a:pt x="86" y="26"/>
                    <a:pt x="86" y="26"/>
                  </a:cubicBezTo>
                  <a:cubicBezTo>
                    <a:pt x="89" y="25"/>
                    <a:pt x="89" y="25"/>
                    <a:pt x="89" y="25"/>
                  </a:cubicBezTo>
                  <a:cubicBezTo>
                    <a:pt x="92" y="26"/>
                    <a:pt x="92" y="26"/>
                    <a:pt x="92" y="26"/>
                  </a:cubicBezTo>
                  <a:cubicBezTo>
                    <a:pt x="92" y="28"/>
                    <a:pt x="92" y="28"/>
                    <a:pt x="92" y="28"/>
                  </a:cubicBezTo>
                  <a:cubicBezTo>
                    <a:pt x="90" y="29"/>
                    <a:pt x="90" y="29"/>
                    <a:pt x="90" y="29"/>
                  </a:cubicBezTo>
                  <a:cubicBezTo>
                    <a:pt x="86" y="29"/>
                    <a:pt x="86" y="29"/>
                    <a:pt x="86" y="29"/>
                  </a:cubicBezTo>
                  <a:cubicBezTo>
                    <a:pt x="84" y="31"/>
                    <a:pt x="84" y="31"/>
                    <a:pt x="84" y="31"/>
                  </a:cubicBezTo>
                  <a:cubicBezTo>
                    <a:pt x="83" y="33"/>
                    <a:pt x="83" y="33"/>
                    <a:pt x="83" y="33"/>
                  </a:cubicBezTo>
                  <a:cubicBezTo>
                    <a:pt x="79" y="36"/>
                    <a:pt x="79" y="36"/>
                    <a:pt x="79" y="36"/>
                  </a:cubicBezTo>
                  <a:cubicBezTo>
                    <a:pt x="77" y="37"/>
                    <a:pt x="77" y="37"/>
                    <a:pt x="77" y="37"/>
                  </a:cubicBezTo>
                  <a:cubicBezTo>
                    <a:pt x="74" y="39"/>
                    <a:pt x="74" y="39"/>
                    <a:pt x="74" y="39"/>
                  </a:cubicBezTo>
                  <a:cubicBezTo>
                    <a:pt x="72" y="42"/>
                    <a:pt x="72" y="42"/>
                    <a:pt x="72" y="42"/>
                  </a:cubicBezTo>
                  <a:cubicBezTo>
                    <a:pt x="69" y="42"/>
                    <a:pt x="69" y="42"/>
                    <a:pt x="69" y="42"/>
                  </a:cubicBezTo>
                  <a:cubicBezTo>
                    <a:pt x="67" y="42"/>
                    <a:pt x="67" y="42"/>
                    <a:pt x="67" y="42"/>
                  </a:cubicBezTo>
                  <a:cubicBezTo>
                    <a:pt x="63" y="39"/>
                    <a:pt x="63" y="39"/>
                    <a:pt x="63" y="39"/>
                  </a:cubicBezTo>
                  <a:cubicBezTo>
                    <a:pt x="60" y="37"/>
                    <a:pt x="60" y="37"/>
                    <a:pt x="60" y="37"/>
                  </a:cubicBezTo>
                  <a:cubicBezTo>
                    <a:pt x="57" y="37"/>
                    <a:pt x="57" y="37"/>
                    <a:pt x="57" y="37"/>
                  </a:cubicBezTo>
                  <a:cubicBezTo>
                    <a:pt x="58" y="34"/>
                    <a:pt x="58" y="34"/>
                    <a:pt x="58" y="34"/>
                  </a:cubicBezTo>
                  <a:cubicBezTo>
                    <a:pt x="57" y="33"/>
                    <a:pt x="57" y="33"/>
                    <a:pt x="57" y="33"/>
                  </a:cubicBezTo>
                  <a:cubicBezTo>
                    <a:pt x="56" y="31"/>
                    <a:pt x="56" y="31"/>
                    <a:pt x="56" y="31"/>
                  </a:cubicBezTo>
                  <a:cubicBezTo>
                    <a:pt x="55" y="29"/>
                    <a:pt x="55" y="29"/>
                    <a:pt x="55" y="29"/>
                  </a:cubicBezTo>
                  <a:cubicBezTo>
                    <a:pt x="53" y="30"/>
                    <a:pt x="53" y="30"/>
                    <a:pt x="53" y="30"/>
                  </a:cubicBezTo>
                  <a:cubicBezTo>
                    <a:pt x="51" y="32"/>
                    <a:pt x="51" y="32"/>
                    <a:pt x="51" y="32"/>
                  </a:cubicBezTo>
                  <a:cubicBezTo>
                    <a:pt x="50" y="32"/>
                    <a:pt x="50" y="32"/>
                    <a:pt x="50" y="32"/>
                  </a:cubicBezTo>
                  <a:cubicBezTo>
                    <a:pt x="49" y="31"/>
                    <a:pt x="49" y="31"/>
                    <a:pt x="49" y="31"/>
                  </a:cubicBezTo>
                  <a:cubicBezTo>
                    <a:pt x="47" y="31"/>
                    <a:pt x="47" y="31"/>
                    <a:pt x="47" y="31"/>
                  </a:cubicBezTo>
                  <a:cubicBezTo>
                    <a:pt x="46" y="32"/>
                    <a:pt x="46" y="32"/>
                    <a:pt x="46" y="32"/>
                  </a:cubicBezTo>
                  <a:cubicBezTo>
                    <a:pt x="36" y="33"/>
                    <a:pt x="36" y="33"/>
                    <a:pt x="36" y="33"/>
                  </a:cubicBezTo>
                  <a:cubicBezTo>
                    <a:pt x="36" y="35"/>
                    <a:pt x="36" y="35"/>
                    <a:pt x="36" y="35"/>
                  </a:cubicBezTo>
                  <a:cubicBezTo>
                    <a:pt x="37" y="37"/>
                    <a:pt x="37" y="37"/>
                    <a:pt x="37" y="37"/>
                  </a:cubicBezTo>
                  <a:cubicBezTo>
                    <a:pt x="40" y="38"/>
                    <a:pt x="40" y="38"/>
                    <a:pt x="40" y="38"/>
                  </a:cubicBezTo>
                  <a:cubicBezTo>
                    <a:pt x="41" y="41"/>
                    <a:pt x="41" y="41"/>
                    <a:pt x="41" y="41"/>
                  </a:cubicBezTo>
                  <a:cubicBezTo>
                    <a:pt x="40" y="42"/>
                    <a:pt x="40" y="42"/>
                    <a:pt x="40" y="42"/>
                  </a:cubicBezTo>
                  <a:cubicBezTo>
                    <a:pt x="41" y="43"/>
                    <a:pt x="41" y="43"/>
                    <a:pt x="41" y="43"/>
                  </a:cubicBezTo>
                  <a:cubicBezTo>
                    <a:pt x="41" y="44"/>
                    <a:pt x="41" y="44"/>
                    <a:pt x="41" y="44"/>
                  </a:cubicBezTo>
                  <a:cubicBezTo>
                    <a:pt x="39" y="43"/>
                    <a:pt x="39" y="43"/>
                    <a:pt x="39" y="43"/>
                  </a:cubicBezTo>
                  <a:cubicBezTo>
                    <a:pt x="33" y="45"/>
                    <a:pt x="33" y="45"/>
                    <a:pt x="33" y="45"/>
                  </a:cubicBezTo>
                  <a:cubicBezTo>
                    <a:pt x="33" y="50"/>
                    <a:pt x="33" y="50"/>
                    <a:pt x="33" y="50"/>
                  </a:cubicBezTo>
                  <a:cubicBezTo>
                    <a:pt x="35" y="52"/>
                    <a:pt x="35" y="52"/>
                    <a:pt x="35" y="52"/>
                  </a:cubicBezTo>
                  <a:cubicBezTo>
                    <a:pt x="38" y="54"/>
                    <a:pt x="38" y="54"/>
                    <a:pt x="38" y="54"/>
                  </a:cubicBezTo>
                  <a:cubicBezTo>
                    <a:pt x="40" y="58"/>
                    <a:pt x="40" y="58"/>
                    <a:pt x="40" y="58"/>
                  </a:cubicBezTo>
                  <a:cubicBezTo>
                    <a:pt x="40" y="61"/>
                    <a:pt x="40" y="61"/>
                    <a:pt x="40" y="61"/>
                  </a:cubicBezTo>
                  <a:cubicBezTo>
                    <a:pt x="40" y="62"/>
                    <a:pt x="40" y="62"/>
                    <a:pt x="40" y="62"/>
                  </a:cubicBezTo>
                  <a:cubicBezTo>
                    <a:pt x="35" y="81"/>
                    <a:pt x="35" y="81"/>
                    <a:pt x="35" y="81"/>
                  </a:cubicBezTo>
                  <a:cubicBezTo>
                    <a:pt x="33" y="86"/>
                    <a:pt x="33" y="86"/>
                    <a:pt x="33" y="86"/>
                  </a:cubicBezTo>
                  <a:cubicBezTo>
                    <a:pt x="34" y="86"/>
                    <a:pt x="34" y="86"/>
                    <a:pt x="34" y="86"/>
                  </a:cubicBezTo>
                  <a:cubicBezTo>
                    <a:pt x="33" y="88"/>
                    <a:pt x="33" y="88"/>
                    <a:pt x="33" y="88"/>
                  </a:cubicBezTo>
                  <a:cubicBezTo>
                    <a:pt x="31" y="87"/>
                    <a:pt x="31" y="87"/>
                    <a:pt x="31" y="87"/>
                  </a:cubicBezTo>
                  <a:cubicBezTo>
                    <a:pt x="31" y="87"/>
                    <a:pt x="31" y="87"/>
                    <a:pt x="31" y="87"/>
                  </a:cubicBezTo>
                  <a:cubicBezTo>
                    <a:pt x="29" y="85"/>
                    <a:pt x="29" y="85"/>
                    <a:pt x="29" y="85"/>
                  </a:cubicBezTo>
                  <a:cubicBezTo>
                    <a:pt x="29" y="86"/>
                    <a:pt x="29" y="86"/>
                    <a:pt x="29" y="86"/>
                  </a:cubicBezTo>
                  <a:cubicBezTo>
                    <a:pt x="27" y="86"/>
                    <a:pt x="27" y="86"/>
                    <a:pt x="27" y="86"/>
                  </a:cubicBezTo>
                  <a:cubicBezTo>
                    <a:pt x="26" y="85"/>
                    <a:pt x="26" y="85"/>
                    <a:pt x="26" y="85"/>
                  </a:cubicBezTo>
                  <a:cubicBezTo>
                    <a:pt x="25" y="87"/>
                    <a:pt x="25" y="87"/>
                    <a:pt x="25" y="87"/>
                  </a:cubicBezTo>
                  <a:cubicBezTo>
                    <a:pt x="19" y="89"/>
                    <a:pt x="19" y="89"/>
                    <a:pt x="19" y="89"/>
                  </a:cubicBezTo>
                  <a:cubicBezTo>
                    <a:pt x="15" y="90"/>
                    <a:pt x="15" y="90"/>
                    <a:pt x="15" y="90"/>
                  </a:cubicBezTo>
                  <a:cubicBezTo>
                    <a:pt x="14" y="91"/>
                    <a:pt x="14" y="91"/>
                    <a:pt x="14" y="91"/>
                  </a:cubicBezTo>
                  <a:cubicBezTo>
                    <a:pt x="13" y="91"/>
                    <a:pt x="13" y="91"/>
                    <a:pt x="13" y="91"/>
                  </a:cubicBezTo>
                  <a:cubicBezTo>
                    <a:pt x="11" y="93"/>
                    <a:pt x="11" y="93"/>
                    <a:pt x="11" y="93"/>
                  </a:cubicBezTo>
                  <a:cubicBezTo>
                    <a:pt x="9" y="94"/>
                    <a:pt x="9" y="94"/>
                    <a:pt x="9" y="94"/>
                  </a:cubicBezTo>
                  <a:cubicBezTo>
                    <a:pt x="7" y="95"/>
                    <a:pt x="7" y="95"/>
                    <a:pt x="7" y="95"/>
                  </a:cubicBezTo>
                  <a:cubicBezTo>
                    <a:pt x="7" y="97"/>
                    <a:pt x="7" y="97"/>
                    <a:pt x="7" y="97"/>
                  </a:cubicBezTo>
                  <a:cubicBezTo>
                    <a:pt x="7" y="98"/>
                    <a:pt x="7" y="98"/>
                    <a:pt x="7" y="98"/>
                  </a:cubicBezTo>
                  <a:cubicBezTo>
                    <a:pt x="7" y="100"/>
                    <a:pt x="7" y="100"/>
                    <a:pt x="7" y="100"/>
                  </a:cubicBezTo>
                  <a:cubicBezTo>
                    <a:pt x="5" y="102"/>
                    <a:pt x="5" y="102"/>
                    <a:pt x="5" y="102"/>
                  </a:cubicBezTo>
                  <a:cubicBezTo>
                    <a:pt x="5" y="105"/>
                    <a:pt x="5" y="105"/>
                    <a:pt x="5" y="105"/>
                  </a:cubicBezTo>
                  <a:cubicBezTo>
                    <a:pt x="6" y="107"/>
                    <a:pt x="6" y="107"/>
                    <a:pt x="6" y="107"/>
                  </a:cubicBezTo>
                  <a:cubicBezTo>
                    <a:pt x="5" y="108"/>
                    <a:pt x="5" y="108"/>
                    <a:pt x="5" y="108"/>
                  </a:cubicBezTo>
                  <a:cubicBezTo>
                    <a:pt x="4" y="108"/>
                    <a:pt x="4" y="108"/>
                    <a:pt x="4" y="108"/>
                  </a:cubicBezTo>
                  <a:cubicBezTo>
                    <a:pt x="1" y="110"/>
                    <a:pt x="1" y="110"/>
                    <a:pt x="1" y="110"/>
                  </a:cubicBezTo>
                  <a:cubicBezTo>
                    <a:pt x="1" y="111"/>
                    <a:pt x="1" y="111"/>
                    <a:pt x="1" y="111"/>
                  </a:cubicBezTo>
                  <a:cubicBezTo>
                    <a:pt x="0" y="112"/>
                    <a:pt x="0" y="112"/>
                    <a:pt x="0" y="112"/>
                  </a:cubicBezTo>
                  <a:cubicBezTo>
                    <a:pt x="1" y="113"/>
                    <a:pt x="1" y="113"/>
                    <a:pt x="1" y="113"/>
                  </a:cubicBezTo>
                  <a:cubicBezTo>
                    <a:pt x="0" y="115"/>
                    <a:pt x="0" y="115"/>
                    <a:pt x="0" y="115"/>
                  </a:cubicBezTo>
                  <a:cubicBezTo>
                    <a:pt x="0" y="117"/>
                    <a:pt x="0" y="117"/>
                    <a:pt x="0" y="117"/>
                  </a:cubicBezTo>
                  <a:cubicBezTo>
                    <a:pt x="0" y="119"/>
                    <a:pt x="0" y="119"/>
                    <a:pt x="0" y="119"/>
                  </a:cubicBezTo>
                  <a:cubicBezTo>
                    <a:pt x="0" y="120"/>
                    <a:pt x="0" y="120"/>
                    <a:pt x="0" y="120"/>
                  </a:cubicBezTo>
                  <a:cubicBezTo>
                    <a:pt x="2" y="122"/>
                    <a:pt x="2" y="122"/>
                    <a:pt x="2" y="122"/>
                  </a:cubicBezTo>
                  <a:cubicBezTo>
                    <a:pt x="6" y="129"/>
                    <a:pt x="6" y="129"/>
                    <a:pt x="6" y="129"/>
                  </a:cubicBezTo>
                  <a:cubicBezTo>
                    <a:pt x="4" y="132"/>
                    <a:pt x="4" y="132"/>
                    <a:pt x="4" y="132"/>
                  </a:cubicBezTo>
                  <a:cubicBezTo>
                    <a:pt x="10" y="132"/>
                    <a:pt x="10" y="132"/>
                    <a:pt x="10" y="132"/>
                  </a:cubicBezTo>
                  <a:cubicBezTo>
                    <a:pt x="12" y="132"/>
                    <a:pt x="12" y="132"/>
                    <a:pt x="12" y="132"/>
                  </a:cubicBezTo>
                  <a:cubicBezTo>
                    <a:pt x="14" y="135"/>
                    <a:pt x="14" y="135"/>
                    <a:pt x="14" y="135"/>
                  </a:cubicBezTo>
                  <a:cubicBezTo>
                    <a:pt x="15" y="137"/>
                    <a:pt x="15" y="137"/>
                    <a:pt x="15" y="137"/>
                  </a:cubicBezTo>
                  <a:cubicBezTo>
                    <a:pt x="19" y="137"/>
                    <a:pt x="19" y="137"/>
                    <a:pt x="19" y="137"/>
                  </a:cubicBezTo>
                  <a:cubicBezTo>
                    <a:pt x="23" y="138"/>
                    <a:pt x="23" y="138"/>
                    <a:pt x="23" y="138"/>
                  </a:cubicBezTo>
                  <a:cubicBezTo>
                    <a:pt x="27" y="134"/>
                    <a:pt x="27" y="134"/>
                    <a:pt x="27" y="134"/>
                  </a:cubicBezTo>
                  <a:cubicBezTo>
                    <a:pt x="30" y="132"/>
                    <a:pt x="30" y="132"/>
                    <a:pt x="30" y="132"/>
                  </a:cubicBezTo>
                  <a:cubicBezTo>
                    <a:pt x="31" y="133"/>
                    <a:pt x="31" y="133"/>
                    <a:pt x="31" y="133"/>
                  </a:cubicBezTo>
                  <a:cubicBezTo>
                    <a:pt x="30" y="135"/>
                    <a:pt x="30" y="135"/>
                    <a:pt x="30" y="135"/>
                  </a:cubicBezTo>
                  <a:cubicBezTo>
                    <a:pt x="30" y="136"/>
                    <a:pt x="30" y="136"/>
                    <a:pt x="30" y="136"/>
                  </a:cubicBezTo>
                  <a:cubicBezTo>
                    <a:pt x="30" y="139"/>
                    <a:pt x="30" y="139"/>
                    <a:pt x="30" y="139"/>
                  </a:cubicBezTo>
                  <a:cubicBezTo>
                    <a:pt x="30" y="144"/>
                    <a:pt x="30" y="144"/>
                    <a:pt x="30" y="144"/>
                  </a:cubicBezTo>
                  <a:cubicBezTo>
                    <a:pt x="30" y="146"/>
                    <a:pt x="30" y="146"/>
                    <a:pt x="30" y="146"/>
                  </a:cubicBezTo>
                  <a:cubicBezTo>
                    <a:pt x="31" y="147"/>
                    <a:pt x="31" y="147"/>
                    <a:pt x="31" y="147"/>
                  </a:cubicBezTo>
                  <a:cubicBezTo>
                    <a:pt x="33" y="147"/>
                    <a:pt x="33" y="147"/>
                    <a:pt x="33" y="147"/>
                  </a:cubicBezTo>
                  <a:cubicBezTo>
                    <a:pt x="35" y="147"/>
                    <a:pt x="35" y="147"/>
                    <a:pt x="35" y="147"/>
                  </a:cubicBezTo>
                  <a:cubicBezTo>
                    <a:pt x="37" y="147"/>
                    <a:pt x="37" y="147"/>
                    <a:pt x="37" y="147"/>
                  </a:cubicBezTo>
                  <a:cubicBezTo>
                    <a:pt x="38" y="146"/>
                    <a:pt x="38" y="146"/>
                    <a:pt x="38" y="146"/>
                  </a:cubicBezTo>
                  <a:cubicBezTo>
                    <a:pt x="38" y="147"/>
                    <a:pt x="38" y="147"/>
                    <a:pt x="38" y="147"/>
                  </a:cubicBezTo>
                  <a:cubicBezTo>
                    <a:pt x="39" y="147"/>
                    <a:pt x="39" y="147"/>
                    <a:pt x="39" y="147"/>
                  </a:cubicBezTo>
                  <a:cubicBezTo>
                    <a:pt x="39" y="147"/>
                    <a:pt x="39" y="147"/>
                    <a:pt x="39" y="147"/>
                  </a:cubicBezTo>
                  <a:cubicBezTo>
                    <a:pt x="44" y="147"/>
                    <a:pt x="44" y="147"/>
                    <a:pt x="44" y="147"/>
                  </a:cubicBezTo>
                  <a:cubicBezTo>
                    <a:pt x="47" y="147"/>
                    <a:pt x="47" y="147"/>
                    <a:pt x="47" y="147"/>
                  </a:cubicBezTo>
                  <a:cubicBezTo>
                    <a:pt x="49" y="146"/>
                    <a:pt x="49" y="146"/>
                    <a:pt x="49" y="146"/>
                  </a:cubicBezTo>
                  <a:cubicBezTo>
                    <a:pt x="51" y="146"/>
                    <a:pt x="51" y="146"/>
                    <a:pt x="51" y="146"/>
                  </a:cubicBezTo>
                  <a:cubicBezTo>
                    <a:pt x="53" y="144"/>
                    <a:pt x="53" y="144"/>
                    <a:pt x="53" y="144"/>
                  </a:cubicBezTo>
                  <a:cubicBezTo>
                    <a:pt x="55" y="144"/>
                    <a:pt x="55" y="144"/>
                    <a:pt x="55" y="144"/>
                  </a:cubicBezTo>
                  <a:cubicBezTo>
                    <a:pt x="57" y="143"/>
                    <a:pt x="57" y="143"/>
                    <a:pt x="57" y="143"/>
                  </a:cubicBezTo>
                  <a:cubicBezTo>
                    <a:pt x="59" y="139"/>
                    <a:pt x="59" y="139"/>
                    <a:pt x="59" y="139"/>
                  </a:cubicBezTo>
                  <a:cubicBezTo>
                    <a:pt x="63" y="137"/>
                    <a:pt x="63" y="137"/>
                    <a:pt x="63" y="137"/>
                  </a:cubicBezTo>
                  <a:cubicBezTo>
                    <a:pt x="66" y="136"/>
                    <a:pt x="66" y="136"/>
                    <a:pt x="66" y="136"/>
                  </a:cubicBezTo>
                  <a:cubicBezTo>
                    <a:pt x="69" y="135"/>
                    <a:pt x="69" y="135"/>
                    <a:pt x="69" y="135"/>
                  </a:cubicBezTo>
                  <a:cubicBezTo>
                    <a:pt x="71" y="135"/>
                    <a:pt x="71" y="135"/>
                    <a:pt x="71" y="135"/>
                  </a:cubicBezTo>
                  <a:cubicBezTo>
                    <a:pt x="72" y="136"/>
                    <a:pt x="72" y="136"/>
                    <a:pt x="72" y="136"/>
                  </a:cubicBezTo>
                  <a:cubicBezTo>
                    <a:pt x="74" y="135"/>
                    <a:pt x="74" y="135"/>
                    <a:pt x="74" y="135"/>
                  </a:cubicBezTo>
                  <a:cubicBezTo>
                    <a:pt x="75" y="136"/>
                    <a:pt x="75" y="136"/>
                    <a:pt x="75" y="136"/>
                  </a:cubicBezTo>
                  <a:cubicBezTo>
                    <a:pt x="75" y="138"/>
                    <a:pt x="75" y="138"/>
                    <a:pt x="75" y="138"/>
                  </a:cubicBezTo>
                  <a:cubicBezTo>
                    <a:pt x="76" y="141"/>
                    <a:pt x="76" y="141"/>
                    <a:pt x="76" y="141"/>
                  </a:cubicBezTo>
                  <a:cubicBezTo>
                    <a:pt x="75" y="143"/>
                    <a:pt x="75" y="143"/>
                    <a:pt x="75" y="143"/>
                  </a:cubicBezTo>
                  <a:cubicBezTo>
                    <a:pt x="76" y="148"/>
                    <a:pt x="76" y="148"/>
                    <a:pt x="76" y="148"/>
                  </a:cubicBezTo>
                  <a:cubicBezTo>
                    <a:pt x="75" y="149"/>
                    <a:pt x="75" y="149"/>
                    <a:pt x="75" y="149"/>
                  </a:cubicBezTo>
                  <a:cubicBezTo>
                    <a:pt x="77" y="153"/>
                    <a:pt x="77" y="153"/>
                    <a:pt x="77" y="153"/>
                  </a:cubicBezTo>
                  <a:cubicBezTo>
                    <a:pt x="79" y="154"/>
                    <a:pt x="79" y="154"/>
                    <a:pt x="79" y="154"/>
                  </a:cubicBezTo>
                  <a:cubicBezTo>
                    <a:pt x="79" y="156"/>
                    <a:pt x="79" y="156"/>
                    <a:pt x="79" y="156"/>
                  </a:cubicBezTo>
                  <a:cubicBezTo>
                    <a:pt x="81" y="157"/>
                    <a:pt x="81" y="157"/>
                    <a:pt x="81" y="157"/>
                  </a:cubicBezTo>
                  <a:cubicBezTo>
                    <a:pt x="84" y="159"/>
                    <a:pt x="84" y="159"/>
                    <a:pt x="84" y="159"/>
                  </a:cubicBezTo>
                  <a:cubicBezTo>
                    <a:pt x="86" y="161"/>
                    <a:pt x="86" y="161"/>
                    <a:pt x="86" y="161"/>
                  </a:cubicBezTo>
                  <a:cubicBezTo>
                    <a:pt x="87" y="160"/>
                    <a:pt x="87" y="160"/>
                    <a:pt x="87" y="160"/>
                  </a:cubicBezTo>
                  <a:cubicBezTo>
                    <a:pt x="91" y="159"/>
                    <a:pt x="91" y="159"/>
                    <a:pt x="91" y="159"/>
                  </a:cubicBezTo>
                  <a:cubicBezTo>
                    <a:pt x="94" y="162"/>
                    <a:pt x="94" y="162"/>
                    <a:pt x="94" y="162"/>
                  </a:cubicBezTo>
                  <a:cubicBezTo>
                    <a:pt x="96" y="161"/>
                    <a:pt x="96" y="161"/>
                    <a:pt x="96" y="161"/>
                  </a:cubicBezTo>
                  <a:cubicBezTo>
                    <a:pt x="99" y="165"/>
                    <a:pt x="99" y="165"/>
                    <a:pt x="99" y="165"/>
                  </a:cubicBezTo>
                  <a:cubicBezTo>
                    <a:pt x="100" y="165"/>
                    <a:pt x="100" y="165"/>
                    <a:pt x="100" y="165"/>
                  </a:cubicBezTo>
                  <a:cubicBezTo>
                    <a:pt x="104" y="166"/>
                    <a:pt x="104" y="166"/>
                    <a:pt x="104" y="166"/>
                  </a:cubicBezTo>
                  <a:cubicBezTo>
                    <a:pt x="107" y="167"/>
                    <a:pt x="107" y="167"/>
                    <a:pt x="107" y="167"/>
                  </a:cubicBezTo>
                  <a:cubicBezTo>
                    <a:pt x="107" y="169"/>
                    <a:pt x="107" y="169"/>
                    <a:pt x="107" y="169"/>
                  </a:cubicBezTo>
                  <a:cubicBezTo>
                    <a:pt x="109" y="170"/>
                    <a:pt x="109" y="170"/>
                    <a:pt x="109" y="170"/>
                  </a:cubicBezTo>
                  <a:cubicBezTo>
                    <a:pt x="111" y="171"/>
                    <a:pt x="111" y="171"/>
                    <a:pt x="111" y="171"/>
                  </a:cubicBezTo>
                  <a:cubicBezTo>
                    <a:pt x="116" y="171"/>
                    <a:pt x="116" y="171"/>
                    <a:pt x="116" y="171"/>
                  </a:cubicBezTo>
                  <a:cubicBezTo>
                    <a:pt x="120" y="173"/>
                    <a:pt x="120" y="173"/>
                    <a:pt x="120" y="173"/>
                  </a:cubicBezTo>
                  <a:cubicBezTo>
                    <a:pt x="121" y="174"/>
                    <a:pt x="121" y="174"/>
                    <a:pt x="121" y="174"/>
                  </a:cubicBezTo>
                  <a:cubicBezTo>
                    <a:pt x="120" y="178"/>
                    <a:pt x="120" y="178"/>
                    <a:pt x="120" y="178"/>
                  </a:cubicBezTo>
                  <a:cubicBezTo>
                    <a:pt x="121" y="182"/>
                    <a:pt x="121" y="182"/>
                    <a:pt x="121" y="182"/>
                  </a:cubicBezTo>
                  <a:cubicBezTo>
                    <a:pt x="120" y="184"/>
                    <a:pt x="120" y="184"/>
                    <a:pt x="120" y="184"/>
                  </a:cubicBezTo>
                  <a:cubicBezTo>
                    <a:pt x="123" y="189"/>
                    <a:pt x="123" y="189"/>
                    <a:pt x="123" y="189"/>
                  </a:cubicBezTo>
                  <a:cubicBezTo>
                    <a:pt x="123" y="193"/>
                    <a:pt x="123" y="193"/>
                    <a:pt x="123" y="193"/>
                  </a:cubicBezTo>
                  <a:cubicBezTo>
                    <a:pt x="138" y="193"/>
                    <a:pt x="138" y="193"/>
                    <a:pt x="138" y="193"/>
                  </a:cubicBezTo>
                  <a:cubicBezTo>
                    <a:pt x="139" y="199"/>
                    <a:pt x="139" y="199"/>
                    <a:pt x="139" y="199"/>
                  </a:cubicBezTo>
                  <a:cubicBezTo>
                    <a:pt x="139" y="203"/>
                    <a:pt x="139" y="203"/>
                    <a:pt x="139" y="203"/>
                  </a:cubicBezTo>
                  <a:cubicBezTo>
                    <a:pt x="143" y="204"/>
                    <a:pt x="143" y="204"/>
                    <a:pt x="143" y="204"/>
                  </a:cubicBezTo>
                  <a:cubicBezTo>
                    <a:pt x="148" y="212"/>
                    <a:pt x="148" y="212"/>
                    <a:pt x="148" y="212"/>
                  </a:cubicBezTo>
                  <a:cubicBezTo>
                    <a:pt x="148" y="216"/>
                    <a:pt x="148" y="216"/>
                    <a:pt x="148" y="216"/>
                  </a:cubicBezTo>
                  <a:cubicBezTo>
                    <a:pt x="144" y="225"/>
                    <a:pt x="144" y="225"/>
                    <a:pt x="144" y="225"/>
                  </a:cubicBezTo>
                  <a:cubicBezTo>
                    <a:pt x="144" y="226"/>
                    <a:pt x="144" y="226"/>
                    <a:pt x="144" y="226"/>
                  </a:cubicBezTo>
                  <a:cubicBezTo>
                    <a:pt x="143" y="228"/>
                    <a:pt x="143" y="228"/>
                    <a:pt x="143" y="228"/>
                  </a:cubicBezTo>
                  <a:cubicBezTo>
                    <a:pt x="144" y="228"/>
                    <a:pt x="144" y="228"/>
                    <a:pt x="144" y="228"/>
                  </a:cubicBezTo>
                  <a:cubicBezTo>
                    <a:pt x="143" y="230"/>
                    <a:pt x="143" y="230"/>
                    <a:pt x="143" y="230"/>
                  </a:cubicBezTo>
                  <a:cubicBezTo>
                    <a:pt x="145" y="232"/>
                    <a:pt x="145" y="232"/>
                    <a:pt x="145" y="232"/>
                  </a:cubicBezTo>
                  <a:cubicBezTo>
                    <a:pt x="146" y="235"/>
                    <a:pt x="146" y="235"/>
                    <a:pt x="146" y="235"/>
                  </a:cubicBezTo>
                  <a:cubicBezTo>
                    <a:pt x="147" y="237"/>
                    <a:pt x="147" y="237"/>
                    <a:pt x="147" y="237"/>
                  </a:cubicBezTo>
                  <a:cubicBezTo>
                    <a:pt x="146" y="243"/>
                    <a:pt x="146" y="243"/>
                    <a:pt x="146" y="243"/>
                  </a:cubicBezTo>
                  <a:cubicBezTo>
                    <a:pt x="147" y="245"/>
                    <a:pt x="147" y="245"/>
                    <a:pt x="147" y="245"/>
                  </a:cubicBezTo>
                  <a:cubicBezTo>
                    <a:pt x="146" y="247"/>
                    <a:pt x="146" y="247"/>
                    <a:pt x="146" y="247"/>
                  </a:cubicBezTo>
                  <a:cubicBezTo>
                    <a:pt x="147" y="249"/>
                    <a:pt x="147" y="249"/>
                    <a:pt x="147" y="249"/>
                  </a:cubicBezTo>
                  <a:cubicBezTo>
                    <a:pt x="150" y="248"/>
                    <a:pt x="150" y="248"/>
                    <a:pt x="150" y="248"/>
                  </a:cubicBezTo>
                  <a:cubicBezTo>
                    <a:pt x="152" y="249"/>
                    <a:pt x="152" y="249"/>
                    <a:pt x="152" y="249"/>
                  </a:cubicBezTo>
                  <a:cubicBezTo>
                    <a:pt x="156" y="249"/>
                    <a:pt x="156" y="249"/>
                    <a:pt x="156" y="249"/>
                  </a:cubicBezTo>
                  <a:cubicBezTo>
                    <a:pt x="158" y="250"/>
                    <a:pt x="158" y="250"/>
                    <a:pt x="158" y="250"/>
                  </a:cubicBezTo>
                  <a:cubicBezTo>
                    <a:pt x="162" y="248"/>
                    <a:pt x="162" y="248"/>
                    <a:pt x="162" y="248"/>
                  </a:cubicBezTo>
                  <a:cubicBezTo>
                    <a:pt x="164" y="250"/>
                    <a:pt x="164" y="250"/>
                    <a:pt x="164" y="250"/>
                  </a:cubicBezTo>
                  <a:cubicBezTo>
                    <a:pt x="166" y="250"/>
                    <a:pt x="166" y="250"/>
                    <a:pt x="166" y="250"/>
                  </a:cubicBezTo>
                  <a:cubicBezTo>
                    <a:pt x="167" y="252"/>
                    <a:pt x="167" y="252"/>
                    <a:pt x="167" y="252"/>
                  </a:cubicBezTo>
                  <a:cubicBezTo>
                    <a:pt x="169" y="262"/>
                    <a:pt x="169" y="262"/>
                    <a:pt x="169" y="262"/>
                  </a:cubicBezTo>
                  <a:cubicBezTo>
                    <a:pt x="171" y="265"/>
                    <a:pt x="171" y="265"/>
                    <a:pt x="171" y="265"/>
                  </a:cubicBezTo>
                  <a:cubicBezTo>
                    <a:pt x="172" y="265"/>
                    <a:pt x="172" y="265"/>
                    <a:pt x="172" y="265"/>
                  </a:cubicBezTo>
                  <a:cubicBezTo>
                    <a:pt x="176" y="263"/>
                    <a:pt x="176" y="263"/>
                    <a:pt x="176" y="263"/>
                  </a:cubicBezTo>
                  <a:cubicBezTo>
                    <a:pt x="178" y="264"/>
                    <a:pt x="178" y="264"/>
                    <a:pt x="178" y="264"/>
                  </a:cubicBezTo>
                  <a:cubicBezTo>
                    <a:pt x="179" y="265"/>
                    <a:pt x="179" y="265"/>
                    <a:pt x="179" y="265"/>
                  </a:cubicBezTo>
                  <a:cubicBezTo>
                    <a:pt x="180" y="266"/>
                    <a:pt x="180" y="266"/>
                    <a:pt x="180" y="266"/>
                  </a:cubicBezTo>
                  <a:cubicBezTo>
                    <a:pt x="179" y="267"/>
                    <a:pt x="179" y="267"/>
                    <a:pt x="179" y="267"/>
                  </a:cubicBezTo>
                  <a:cubicBezTo>
                    <a:pt x="179" y="275"/>
                    <a:pt x="179" y="275"/>
                    <a:pt x="179" y="275"/>
                  </a:cubicBezTo>
                  <a:cubicBezTo>
                    <a:pt x="179" y="276"/>
                    <a:pt x="179" y="276"/>
                    <a:pt x="179" y="276"/>
                  </a:cubicBezTo>
                  <a:cubicBezTo>
                    <a:pt x="178" y="277"/>
                    <a:pt x="178" y="277"/>
                    <a:pt x="178" y="277"/>
                  </a:cubicBezTo>
                  <a:cubicBezTo>
                    <a:pt x="178" y="278"/>
                    <a:pt x="178" y="278"/>
                    <a:pt x="178" y="278"/>
                  </a:cubicBezTo>
                  <a:cubicBezTo>
                    <a:pt x="178" y="279"/>
                    <a:pt x="178" y="279"/>
                    <a:pt x="178" y="279"/>
                  </a:cubicBezTo>
                  <a:cubicBezTo>
                    <a:pt x="178" y="280"/>
                    <a:pt x="178" y="280"/>
                    <a:pt x="178" y="280"/>
                  </a:cubicBezTo>
                  <a:cubicBezTo>
                    <a:pt x="180" y="279"/>
                    <a:pt x="180" y="279"/>
                    <a:pt x="180" y="279"/>
                  </a:cubicBezTo>
                  <a:cubicBezTo>
                    <a:pt x="184" y="279"/>
                    <a:pt x="184" y="279"/>
                    <a:pt x="184" y="279"/>
                  </a:cubicBezTo>
                  <a:cubicBezTo>
                    <a:pt x="184" y="281"/>
                    <a:pt x="184" y="281"/>
                    <a:pt x="184" y="281"/>
                  </a:cubicBezTo>
                  <a:cubicBezTo>
                    <a:pt x="186" y="285"/>
                    <a:pt x="186" y="285"/>
                    <a:pt x="186" y="285"/>
                  </a:cubicBezTo>
                  <a:cubicBezTo>
                    <a:pt x="185" y="288"/>
                    <a:pt x="185" y="288"/>
                    <a:pt x="185" y="288"/>
                  </a:cubicBezTo>
                  <a:cubicBezTo>
                    <a:pt x="186" y="291"/>
                    <a:pt x="186" y="291"/>
                    <a:pt x="186" y="291"/>
                  </a:cubicBezTo>
                  <a:cubicBezTo>
                    <a:pt x="186" y="294"/>
                    <a:pt x="186" y="294"/>
                    <a:pt x="186" y="294"/>
                  </a:cubicBezTo>
                  <a:cubicBezTo>
                    <a:pt x="186" y="296"/>
                    <a:pt x="186" y="296"/>
                    <a:pt x="186" y="296"/>
                  </a:cubicBezTo>
                  <a:cubicBezTo>
                    <a:pt x="184" y="296"/>
                    <a:pt x="184" y="296"/>
                    <a:pt x="184" y="296"/>
                  </a:cubicBezTo>
                  <a:cubicBezTo>
                    <a:pt x="182" y="297"/>
                    <a:pt x="182" y="297"/>
                    <a:pt x="182" y="297"/>
                  </a:cubicBezTo>
                  <a:cubicBezTo>
                    <a:pt x="181" y="297"/>
                    <a:pt x="181" y="297"/>
                    <a:pt x="181" y="297"/>
                  </a:cubicBezTo>
                  <a:cubicBezTo>
                    <a:pt x="180" y="298"/>
                    <a:pt x="180" y="298"/>
                    <a:pt x="180" y="298"/>
                  </a:cubicBezTo>
                  <a:cubicBezTo>
                    <a:pt x="180" y="298"/>
                    <a:pt x="180" y="298"/>
                    <a:pt x="180" y="298"/>
                  </a:cubicBezTo>
                  <a:cubicBezTo>
                    <a:pt x="176" y="301"/>
                    <a:pt x="176" y="301"/>
                    <a:pt x="176" y="301"/>
                  </a:cubicBezTo>
                  <a:cubicBezTo>
                    <a:pt x="175" y="302"/>
                    <a:pt x="175" y="302"/>
                    <a:pt x="175" y="302"/>
                  </a:cubicBezTo>
                  <a:cubicBezTo>
                    <a:pt x="174" y="302"/>
                    <a:pt x="174" y="302"/>
                    <a:pt x="174" y="302"/>
                  </a:cubicBezTo>
                  <a:cubicBezTo>
                    <a:pt x="171" y="305"/>
                    <a:pt x="171" y="305"/>
                    <a:pt x="171" y="305"/>
                  </a:cubicBezTo>
                  <a:cubicBezTo>
                    <a:pt x="169" y="305"/>
                    <a:pt x="169" y="305"/>
                    <a:pt x="169" y="305"/>
                  </a:cubicBezTo>
                  <a:cubicBezTo>
                    <a:pt x="169" y="307"/>
                    <a:pt x="169" y="307"/>
                    <a:pt x="169" y="307"/>
                  </a:cubicBezTo>
                  <a:cubicBezTo>
                    <a:pt x="168" y="308"/>
                    <a:pt x="168" y="308"/>
                    <a:pt x="168" y="308"/>
                  </a:cubicBezTo>
                  <a:cubicBezTo>
                    <a:pt x="167" y="308"/>
                    <a:pt x="167" y="308"/>
                    <a:pt x="167" y="308"/>
                  </a:cubicBezTo>
                  <a:cubicBezTo>
                    <a:pt x="164" y="311"/>
                    <a:pt x="164" y="311"/>
                    <a:pt x="164" y="311"/>
                  </a:cubicBezTo>
                  <a:cubicBezTo>
                    <a:pt x="164" y="312"/>
                    <a:pt x="164" y="312"/>
                    <a:pt x="164" y="312"/>
                  </a:cubicBezTo>
                  <a:cubicBezTo>
                    <a:pt x="164" y="314"/>
                    <a:pt x="164" y="314"/>
                    <a:pt x="164" y="314"/>
                  </a:cubicBezTo>
                  <a:cubicBezTo>
                    <a:pt x="163" y="315"/>
                    <a:pt x="163" y="315"/>
                    <a:pt x="163" y="315"/>
                  </a:cubicBezTo>
                  <a:cubicBezTo>
                    <a:pt x="162" y="316"/>
                    <a:pt x="162" y="316"/>
                    <a:pt x="162" y="316"/>
                  </a:cubicBezTo>
                  <a:cubicBezTo>
                    <a:pt x="160" y="319"/>
                    <a:pt x="160" y="319"/>
                    <a:pt x="160" y="319"/>
                  </a:cubicBezTo>
                  <a:cubicBezTo>
                    <a:pt x="159" y="320"/>
                    <a:pt x="159" y="320"/>
                    <a:pt x="159" y="320"/>
                  </a:cubicBezTo>
                  <a:cubicBezTo>
                    <a:pt x="157" y="323"/>
                    <a:pt x="157" y="323"/>
                    <a:pt x="157" y="323"/>
                  </a:cubicBezTo>
                  <a:cubicBezTo>
                    <a:pt x="157" y="324"/>
                    <a:pt x="157" y="324"/>
                    <a:pt x="157" y="324"/>
                  </a:cubicBezTo>
                  <a:cubicBezTo>
                    <a:pt x="156" y="325"/>
                    <a:pt x="156" y="325"/>
                    <a:pt x="156" y="325"/>
                  </a:cubicBezTo>
                  <a:cubicBezTo>
                    <a:pt x="155" y="325"/>
                    <a:pt x="155" y="325"/>
                    <a:pt x="155" y="325"/>
                  </a:cubicBezTo>
                  <a:cubicBezTo>
                    <a:pt x="157" y="325"/>
                    <a:pt x="157" y="325"/>
                    <a:pt x="157" y="325"/>
                  </a:cubicBezTo>
                  <a:cubicBezTo>
                    <a:pt x="158" y="326"/>
                    <a:pt x="158" y="326"/>
                    <a:pt x="158" y="326"/>
                  </a:cubicBezTo>
                  <a:cubicBezTo>
                    <a:pt x="162" y="325"/>
                    <a:pt x="162" y="325"/>
                    <a:pt x="162" y="325"/>
                  </a:cubicBezTo>
                  <a:cubicBezTo>
                    <a:pt x="164" y="326"/>
                    <a:pt x="164" y="326"/>
                    <a:pt x="164" y="326"/>
                  </a:cubicBezTo>
                  <a:cubicBezTo>
                    <a:pt x="166" y="329"/>
                    <a:pt x="166" y="329"/>
                    <a:pt x="166" y="329"/>
                  </a:cubicBezTo>
                  <a:cubicBezTo>
                    <a:pt x="168" y="329"/>
                    <a:pt x="168" y="329"/>
                    <a:pt x="168" y="329"/>
                  </a:cubicBezTo>
                  <a:cubicBezTo>
                    <a:pt x="169" y="332"/>
                    <a:pt x="169" y="332"/>
                    <a:pt x="169" y="332"/>
                  </a:cubicBezTo>
                  <a:cubicBezTo>
                    <a:pt x="171" y="335"/>
                    <a:pt x="171" y="335"/>
                    <a:pt x="171" y="335"/>
                  </a:cubicBezTo>
                  <a:cubicBezTo>
                    <a:pt x="172" y="335"/>
                    <a:pt x="172" y="335"/>
                    <a:pt x="172" y="335"/>
                  </a:cubicBezTo>
                  <a:cubicBezTo>
                    <a:pt x="174" y="333"/>
                    <a:pt x="174" y="333"/>
                    <a:pt x="174" y="333"/>
                  </a:cubicBezTo>
                  <a:cubicBezTo>
                    <a:pt x="175" y="334"/>
                    <a:pt x="175" y="334"/>
                    <a:pt x="175" y="334"/>
                  </a:cubicBezTo>
                  <a:cubicBezTo>
                    <a:pt x="177" y="337"/>
                    <a:pt x="177" y="337"/>
                    <a:pt x="177" y="337"/>
                  </a:cubicBezTo>
                  <a:cubicBezTo>
                    <a:pt x="179" y="338"/>
                    <a:pt x="179" y="338"/>
                    <a:pt x="179" y="338"/>
                  </a:cubicBezTo>
                  <a:cubicBezTo>
                    <a:pt x="181" y="338"/>
                    <a:pt x="181" y="338"/>
                    <a:pt x="181" y="338"/>
                  </a:cubicBezTo>
                  <a:cubicBezTo>
                    <a:pt x="183" y="340"/>
                    <a:pt x="183" y="340"/>
                    <a:pt x="183" y="340"/>
                  </a:cubicBezTo>
                  <a:cubicBezTo>
                    <a:pt x="183" y="343"/>
                    <a:pt x="183" y="343"/>
                    <a:pt x="183" y="343"/>
                  </a:cubicBezTo>
                  <a:cubicBezTo>
                    <a:pt x="185" y="342"/>
                    <a:pt x="185" y="342"/>
                    <a:pt x="185" y="342"/>
                  </a:cubicBezTo>
                  <a:cubicBezTo>
                    <a:pt x="188" y="344"/>
                    <a:pt x="188" y="344"/>
                    <a:pt x="188" y="344"/>
                  </a:cubicBezTo>
                  <a:cubicBezTo>
                    <a:pt x="190" y="346"/>
                    <a:pt x="190" y="346"/>
                    <a:pt x="190" y="346"/>
                  </a:cubicBezTo>
                  <a:cubicBezTo>
                    <a:pt x="193" y="350"/>
                    <a:pt x="193" y="350"/>
                    <a:pt x="193" y="350"/>
                  </a:cubicBezTo>
                  <a:cubicBezTo>
                    <a:pt x="195" y="351"/>
                    <a:pt x="195" y="351"/>
                    <a:pt x="195" y="351"/>
                  </a:cubicBezTo>
                  <a:cubicBezTo>
                    <a:pt x="194" y="354"/>
                    <a:pt x="194" y="354"/>
                    <a:pt x="194" y="354"/>
                  </a:cubicBezTo>
                  <a:cubicBezTo>
                    <a:pt x="192" y="356"/>
                    <a:pt x="192" y="356"/>
                    <a:pt x="192" y="356"/>
                  </a:cubicBezTo>
                  <a:cubicBezTo>
                    <a:pt x="193" y="358"/>
                    <a:pt x="193" y="358"/>
                    <a:pt x="193" y="358"/>
                  </a:cubicBezTo>
                  <a:cubicBezTo>
                    <a:pt x="194" y="359"/>
                    <a:pt x="194" y="359"/>
                    <a:pt x="194" y="359"/>
                  </a:cubicBezTo>
                  <a:cubicBezTo>
                    <a:pt x="194" y="360"/>
                    <a:pt x="194" y="360"/>
                    <a:pt x="194" y="360"/>
                  </a:cubicBezTo>
                  <a:cubicBezTo>
                    <a:pt x="195" y="361"/>
                    <a:pt x="195" y="361"/>
                    <a:pt x="195" y="361"/>
                  </a:cubicBezTo>
                  <a:cubicBezTo>
                    <a:pt x="195" y="361"/>
                    <a:pt x="195" y="361"/>
                    <a:pt x="195" y="361"/>
                  </a:cubicBezTo>
                  <a:cubicBezTo>
                    <a:pt x="199" y="359"/>
                    <a:pt x="199" y="359"/>
                    <a:pt x="199" y="359"/>
                  </a:cubicBezTo>
                  <a:cubicBezTo>
                    <a:pt x="200" y="356"/>
                    <a:pt x="200" y="356"/>
                    <a:pt x="200" y="356"/>
                  </a:cubicBezTo>
                  <a:cubicBezTo>
                    <a:pt x="201" y="350"/>
                    <a:pt x="201" y="350"/>
                    <a:pt x="201" y="350"/>
                  </a:cubicBezTo>
                  <a:cubicBezTo>
                    <a:pt x="203" y="346"/>
                    <a:pt x="203" y="346"/>
                    <a:pt x="203" y="346"/>
                  </a:cubicBezTo>
                  <a:cubicBezTo>
                    <a:pt x="203" y="345"/>
                    <a:pt x="203" y="345"/>
                    <a:pt x="203" y="345"/>
                  </a:cubicBezTo>
                  <a:cubicBezTo>
                    <a:pt x="202" y="344"/>
                    <a:pt x="202" y="344"/>
                    <a:pt x="202" y="344"/>
                  </a:cubicBezTo>
                  <a:cubicBezTo>
                    <a:pt x="201" y="342"/>
                    <a:pt x="201" y="342"/>
                    <a:pt x="201" y="342"/>
                  </a:cubicBezTo>
                  <a:cubicBezTo>
                    <a:pt x="202" y="340"/>
                    <a:pt x="202" y="340"/>
                    <a:pt x="202" y="340"/>
                  </a:cubicBezTo>
                  <a:cubicBezTo>
                    <a:pt x="203" y="339"/>
                    <a:pt x="203" y="339"/>
                    <a:pt x="203" y="339"/>
                  </a:cubicBezTo>
                  <a:cubicBezTo>
                    <a:pt x="203" y="338"/>
                    <a:pt x="203" y="338"/>
                    <a:pt x="203" y="338"/>
                  </a:cubicBezTo>
                  <a:cubicBezTo>
                    <a:pt x="205" y="337"/>
                    <a:pt x="205" y="337"/>
                    <a:pt x="205" y="337"/>
                  </a:cubicBezTo>
                  <a:cubicBezTo>
                    <a:pt x="205" y="335"/>
                    <a:pt x="205" y="335"/>
                    <a:pt x="205" y="335"/>
                  </a:cubicBezTo>
                  <a:cubicBezTo>
                    <a:pt x="205" y="336"/>
                    <a:pt x="205" y="336"/>
                    <a:pt x="205" y="336"/>
                  </a:cubicBezTo>
                  <a:cubicBezTo>
                    <a:pt x="207" y="336"/>
                    <a:pt x="207" y="336"/>
                    <a:pt x="207" y="336"/>
                  </a:cubicBezTo>
                  <a:cubicBezTo>
                    <a:pt x="208" y="334"/>
                    <a:pt x="208" y="334"/>
                    <a:pt x="208" y="334"/>
                  </a:cubicBezTo>
                  <a:cubicBezTo>
                    <a:pt x="208" y="333"/>
                    <a:pt x="208" y="333"/>
                    <a:pt x="208" y="333"/>
                  </a:cubicBezTo>
                  <a:cubicBezTo>
                    <a:pt x="209" y="332"/>
                    <a:pt x="209" y="332"/>
                    <a:pt x="209" y="332"/>
                  </a:cubicBezTo>
                  <a:cubicBezTo>
                    <a:pt x="209" y="330"/>
                    <a:pt x="209" y="330"/>
                    <a:pt x="209" y="330"/>
                  </a:cubicBezTo>
                  <a:cubicBezTo>
                    <a:pt x="210" y="329"/>
                    <a:pt x="210" y="329"/>
                    <a:pt x="210" y="329"/>
                  </a:cubicBezTo>
                  <a:cubicBezTo>
                    <a:pt x="211" y="329"/>
                    <a:pt x="211" y="329"/>
                    <a:pt x="211" y="329"/>
                  </a:cubicBezTo>
                  <a:cubicBezTo>
                    <a:pt x="211" y="328"/>
                    <a:pt x="211" y="328"/>
                    <a:pt x="211" y="328"/>
                  </a:cubicBezTo>
                  <a:cubicBezTo>
                    <a:pt x="211" y="326"/>
                    <a:pt x="211" y="326"/>
                    <a:pt x="211" y="326"/>
                  </a:cubicBezTo>
                  <a:cubicBezTo>
                    <a:pt x="210" y="325"/>
                    <a:pt x="210" y="325"/>
                    <a:pt x="210" y="325"/>
                  </a:cubicBezTo>
                  <a:cubicBezTo>
                    <a:pt x="210" y="323"/>
                    <a:pt x="210" y="323"/>
                    <a:pt x="210" y="323"/>
                  </a:cubicBezTo>
                  <a:cubicBezTo>
                    <a:pt x="209" y="322"/>
                    <a:pt x="209" y="322"/>
                    <a:pt x="209" y="322"/>
                  </a:cubicBezTo>
                  <a:cubicBezTo>
                    <a:pt x="210" y="322"/>
                    <a:pt x="210" y="322"/>
                    <a:pt x="210" y="322"/>
                  </a:cubicBezTo>
                  <a:cubicBezTo>
                    <a:pt x="211" y="324"/>
                    <a:pt x="211" y="324"/>
                    <a:pt x="211" y="324"/>
                  </a:cubicBezTo>
                  <a:cubicBezTo>
                    <a:pt x="213" y="327"/>
                    <a:pt x="213" y="327"/>
                    <a:pt x="213" y="327"/>
                  </a:cubicBezTo>
                  <a:cubicBezTo>
                    <a:pt x="214" y="327"/>
                    <a:pt x="214" y="327"/>
                    <a:pt x="214" y="327"/>
                  </a:cubicBezTo>
                  <a:cubicBezTo>
                    <a:pt x="215" y="326"/>
                    <a:pt x="215" y="326"/>
                    <a:pt x="215" y="326"/>
                  </a:cubicBezTo>
                  <a:cubicBezTo>
                    <a:pt x="215" y="327"/>
                    <a:pt x="215" y="327"/>
                    <a:pt x="215" y="327"/>
                  </a:cubicBezTo>
                  <a:cubicBezTo>
                    <a:pt x="216" y="328"/>
                    <a:pt x="216" y="328"/>
                    <a:pt x="216" y="328"/>
                  </a:cubicBezTo>
                  <a:cubicBezTo>
                    <a:pt x="215" y="328"/>
                    <a:pt x="215" y="328"/>
                    <a:pt x="215" y="328"/>
                  </a:cubicBezTo>
                  <a:cubicBezTo>
                    <a:pt x="214" y="331"/>
                    <a:pt x="214" y="331"/>
                    <a:pt x="214" y="331"/>
                  </a:cubicBezTo>
                  <a:cubicBezTo>
                    <a:pt x="212" y="335"/>
                    <a:pt x="212" y="335"/>
                    <a:pt x="212" y="335"/>
                  </a:cubicBezTo>
                  <a:cubicBezTo>
                    <a:pt x="210" y="335"/>
                    <a:pt x="210" y="335"/>
                    <a:pt x="210" y="335"/>
                  </a:cubicBezTo>
                  <a:cubicBezTo>
                    <a:pt x="210" y="337"/>
                    <a:pt x="210" y="337"/>
                    <a:pt x="210" y="337"/>
                  </a:cubicBezTo>
                  <a:cubicBezTo>
                    <a:pt x="209" y="338"/>
                    <a:pt x="209" y="338"/>
                    <a:pt x="209" y="338"/>
                  </a:cubicBezTo>
                  <a:cubicBezTo>
                    <a:pt x="209" y="338"/>
                    <a:pt x="209" y="338"/>
                    <a:pt x="209" y="338"/>
                  </a:cubicBezTo>
                  <a:cubicBezTo>
                    <a:pt x="207" y="339"/>
                    <a:pt x="207" y="339"/>
                    <a:pt x="207" y="339"/>
                  </a:cubicBezTo>
                  <a:cubicBezTo>
                    <a:pt x="206" y="340"/>
                    <a:pt x="206" y="340"/>
                    <a:pt x="206" y="340"/>
                  </a:cubicBezTo>
                  <a:cubicBezTo>
                    <a:pt x="205" y="341"/>
                    <a:pt x="205" y="341"/>
                    <a:pt x="205" y="341"/>
                  </a:cubicBezTo>
                  <a:cubicBezTo>
                    <a:pt x="204" y="341"/>
                    <a:pt x="204" y="341"/>
                    <a:pt x="204" y="341"/>
                  </a:cubicBezTo>
                  <a:cubicBezTo>
                    <a:pt x="203" y="342"/>
                    <a:pt x="203" y="342"/>
                    <a:pt x="203" y="342"/>
                  </a:cubicBezTo>
                  <a:cubicBezTo>
                    <a:pt x="203" y="343"/>
                    <a:pt x="203" y="343"/>
                    <a:pt x="203" y="343"/>
                  </a:cubicBezTo>
                  <a:cubicBezTo>
                    <a:pt x="205" y="344"/>
                    <a:pt x="205" y="344"/>
                    <a:pt x="205" y="344"/>
                  </a:cubicBezTo>
                  <a:cubicBezTo>
                    <a:pt x="211" y="339"/>
                    <a:pt x="211" y="339"/>
                    <a:pt x="211" y="339"/>
                  </a:cubicBezTo>
                  <a:cubicBezTo>
                    <a:pt x="214" y="336"/>
                    <a:pt x="214" y="336"/>
                    <a:pt x="214" y="336"/>
                  </a:cubicBezTo>
                  <a:cubicBezTo>
                    <a:pt x="218" y="329"/>
                    <a:pt x="218" y="329"/>
                    <a:pt x="218" y="329"/>
                  </a:cubicBezTo>
                  <a:cubicBezTo>
                    <a:pt x="219" y="325"/>
                    <a:pt x="219" y="325"/>
                    <a:pt x="219" y="325"/>
                  </a:cubicBezTo>
                  <a:cubicBezTo>
                    <a:pt x="221" y="321"/>
                    <a:pt x="221" y="321"/>
                    <a:pt x="221" y="321"/>
                  </a:cubicBezTo>
                  <a:cubicBezTo>
                    <a:pt x="225" y="313"/>
                    <a:pt x="225" y="313"/>
                    <a:pt x="225" y="313"/>
                  </a:cubicBezTo>
                  <a:cubicBezTo>
                    <a:pt x="229" y="309"/>
                    <a:pt x="229" y="309"/>
                    <a:pt x="229" y="309"/>
                  </a:cubicBezTo>
                  <a:cubicBezTo>
                    <a:pt x="229" y="307"/>
                    <a:pt x="229" y="307"/>
                    <a:pt x="229" y="307"/>
                  </a:cubicBezTo>
                  <a:cubicBezTo>
                    <a:pt x="229" y="307"/>
                    <a:pt x="229" y="307"/>
                    <a:pt x="229" y="307"/>
                  </a:cubicBezTo>
                  <a:cubicBezTo>
                    <a:pt x="229" y="306"/>
                    <a:pt x="229" y="306"/>
                    <a:pt x="229" y="306"/>
                  </a:cubicBezTo>
                  <a:cubicBezTo>
                    <a:pt x="230" y="305"/>
                    <a:pt x="230" y="305"/>
                    <a:pt x="230" y="305"/>
                  </a:cubicBezTo>
                  <a:cubicBezTo>
                    <a:pt x="231" y="303"/>
                    <a:pt x="231" y="303"/>
                    <a:pt x="231" y="303"/>
                  </a:cubicBezTo>
                  <a:cubicBezTo>
                    <a:pt x="232" y="303"/>
                    <a:pt x="232" y="303"/>
                    <a:pt x="232" y="303"/>
                  </a:cubicBezTo>
                  <a:cubicBezTo>
                    <a:pt x="231" y="301"/>
                    <a:pt x="231" y="301"/>
                    <a:pt x="231" y="301"/>
                  </a:cubicBezTo>
                  <a:cubicBezTo>
                    <a:pt x="232" y="300"/>
                    <a:pt x="232" y="300"/>
                    <a:pt x="232" y="300"/>
                  </a:cubicBezTo>
                  <a:cubicBezTo>
                    <a:pt x="231" y="299"/>
                    <a:pt x="231" y="299"/>
                    <a:pt x="231" y="299"/>
                  </a:cubicBezTo>
                  <a:cubicBezTo>
                    <a:pt x="231" y="299"/>
                    <a:pt x="231" y="299"/>
                    <a:pt x="231" y="299"/>
                  </a:cubicBezTo>
                  <a:cubicBezTo>
                    <a:pt x="231" y="297"/>
                    <a:pt x="231" y="297"/>
                    <a:pt x="231" y="297"/>
                  </a:cubicBezTo>
                  <a:cubicBezTo>
                    <a:pt x="229" y="295"/>
                    <a:pt x="229" y="295"/>
                    <a:pt x="229" y="295"/>
                  </a:cubicBezTo>
                  <a:cubicBezTo>
                    <a:pt x="229" y="294"/>
                    <a:pt x="229" y="294"/>
                    <a:pt x="229" y="294"/>
                  </a:cubicBezTo>
                  <a:cubicBezTo>
                    <a:pt x="229" y="292"/>
                    <a:pt x="229" y="292"/>
                    <a:pt x="229" y="292"/>
                  </a:cubicBezTo>
                  <a:cubicBezTo>
                    <a:pt x="229" y="291"/>
                    <a:pt x="229" y="291"/>
                    <a:pt x="229" y="291"/>
                  </a:cubicBezTo>
                  <a:cubicBezTo>
                    <a:pt x="229" y="289"/>
                    <a:pt x="229" y="289"/>
                    <a:pt x="229" y="289"/>
                  </a:cubicBezTo>
                  <a:cubicBezTo>
                    <a:pt x="228" y="286"/>
                    <a:pt x="228" y="286"/>
                    <a:pt x="228" y="286"/>
                  </a:cubicBezTo>
                  <a:cubicBezTo>
                    <a:pt x="228" y="286"/>
                    <a:pt x="228" y="286"/>
                    <a:pt x="228" y="286"/>
                  </a:cubicBezTo>
                  <a:cubicBezTo>
                    <a:pt x="231" y="285"/>
                    <a:pt x="231" y="285"/>
                    <a:pt x="231" y="285"/>
                  </a:cubicBezTo>
                  <a:cubicBezTo>
                    <a:pt x="230" y="284"/>
                    <a:pt x="230" y="284"/>
                    <a:pt x="230" y="284"/>
                  </a:cubicBezTo>
                  <a:cubicBezTo>
                    <a:pt x="229" y="283"/>
                    <a:pt x="229" y="283"/>
                    <a:pt x="229" y="283"/>
                  </a:cubicBezTo>
                  <a:cubicBezTo>
                    <a:pt x="231" y="282"/>
                    <a:pt x="231" y="282"/>
                    <a:pt x="231" y="282"/>
                  </a:cubicBezTo>
                  <a:cubicBezTo>
                    <a:pt x="231" y="281"/>
                    <a:pt x="231" y="281"/>
                    <a:pt x="231" y="281"/>
                  </a:cubicBezTo>
                  <a:cubicBezTo>
                    <a:pt x="229" y="280"/>
                    <a:pt x="229" y="280"/>
                    <a:pt x="229" y="280"/>
                  </a:cubicBezTo>
                  <a:cubicBezTo>
                    <a:pt x="231" y="279"/>
                    <a:pt x="231" y="279"/>
                    <a:pt x="231" y="279"/>
                  </a:cubicBezTo>
                  <a:cubicBezTo>
                    <a:pt x="232" y="278"/>
                    <a:pt x="232" y="278"/>
                    <a:pt x="232" y="278"/>
                  </a:cubicBezTo>
                  <a:cubicBezTo>
                    <a:pt x="233" y="278"/>
                    <a:pt x="233" y="278"/>
                    <a:pt x="233" y="278"/>
                  </a:cubicBezTo>
                  <a:cubicBezTo>
                    <a:pt x="235" y="276"/>
                    <a:pt x="235" y="276"/>
                    <a:pt x="235" y="276"/>
                  </a:cubicBezTo>
                  <a:cubicBezTo>
                    <a:pt x="237" y="275"/>
                    <a:pt x="237" y="275"/>
                    <a:pt x="237" y="275"/>
                  </a:cubicBezTo>
                  <a:cubicBezTo>
                    <a:pt x="237" y="274"/>
                    <a:pt x="237" y="274"/>
                    <a:pt x="237" y="274"/>
                  </a:cubicBezTo>
                  <a:cubicBezTo>
                    <a:pt x="239" y="272"/>
                    <a:pt x="239" y="272"/>
                    <a:pt x="239" y="272"/>
                  </a:cubicBezTo>
                  <a:cubicBezTo>
                    <a:pt x="242" y="270"/>
                    <a:pt x="242" y="270"/>
                    <a:pt x="242" y="270"/>
                  </a:cubicBezTo>
                  <a:cubicBezTo>
                    <a:pt x="246" y="266"/>
                    <a:pt x="246" y="266"/>
                    <a:pt x="246" y="266"/>
                  </a:cubicBezTo>
                  <a:cubicBezTo>
                    <a:pt x="249" y="266"/>
                    <a:pt x="249" y="266"/>
                    <a:pt x="249" y="266"/>
                  </a:cubicBezTo>
                  <a:cubicBezTo>
                    <a:pt x="251" y="264"/>
                    <a:pt x="251" y="264"/>
                    <a:pt x="251" y="264"/>
                  </a:cubicBezTo>
                  <a:cubicBezTo>
                    <a:pt x="253" y="262"/>
                    <a:pt x="253" y="262"/>
                    <a:pt x="253" y="262"/>
                  </a:cubicBezTo>
                  <a:cubicBezTo>
                    <a:pt x="254" y="262"/>
                    <a:pt x="254" y="262"/>
                    <a:pt x="254" y="262"/>
                  </a:cubicBezTo>
                  <a:cubicBezTo>
                    <a:pt x="255" y="263"/>
                    <a:pt x="255" y="263"/>
                    <a:pt x="255" y="263"/>
                  </a:cubicBezTo>
                  <a:cubicBezTo>
                    <a:pt x="257" y="264"/>
                    <a:pt x="257" y="264"/>
                    <a:pt x="257" y="264"/>
                  </a:cubicBezTo>
                  <a:cubicBezTo>
                    <a:pt x="257" y="262"/>
                    <a:pt x="257" y="262"/>
                    <a:pt x="257" y="262"/>
                  </a:cubicBezTo>
                  <a:cubicBezTo>
                    <a:pt x="258" y="260"/>
                    <a:pt x="258" y="260"/>
                    <a:pt x="258" y="260"/>
                  </a:cubicBezTo>
                  <a:cubicBezTo>
                    <a:pt x="262" y="258"/>
                    <a:pt x="262" y="258"/>
                    <a:pt x="262" y="258"/>
                  </a:cubicBezTo>
                  <a:cubicBezTo>
                    <a:pt x="263" y="257"/>
                    <a:pt x="263" y="257"/>
                    <a:pt x="263" y="257"/>
                  </a:cubicBezTo>
                  <a:cubicBezTo>
                    <a:pt x="263" y="257"/>
                    <a:pt x="263" y="257"/>
                    <a:pt x="263" y="257"/>
                  </a:cubicBezTo>
                  <a:cubicBezTo>
                    <a:pt x="262" y="256"/>
                    <a:pt x="262" y="256"/>
                    <a:pt x="262" y="256"/>
                  </a:cubicBezTo>
                  <a:cubicBezTo>
                    <a:pt x="261" y="256"/>
                    <a:pt x="261" y="256"/>
                    <a:pt x="261" y="256"/>
                  </a:cubicBezTo>
                  <a:cubicBezTo>
                    <a:pt x="261" y="255"/>
                    <a:pt x="261" y="255"/>
                    <a:pt x="261" y="255"/>
                  </a:cubicBezTo>
                  <a:cubicBezTo>
                    <a:pt x="262" y="254"/>
                    <a:pt x="262" y="254"/>
                    <a:pt x="262" y="254"/>
                  </a:cubicBezTo>
                  <a:cubicBezTo>
                    <a:pt x="264" y="253"/>
                    <a:pt x="264" y="253"/>
                    <a:pt x="264" y="253"/>
                  </a:cubicBezTo>
                  <a:cubicBezTo>
                    <a:pt x="266" y="253"/>
                    <a:pt x="266" y="253"/>
                    <a:pt x="266" y="253"/>
                  </a:cubicBezTo>
                  <a:cubicBezTo>
                    <a:pt x="267" y="253"/>
                    <a:pt x="267" y="253"/>
                    <a:pt x="267" y="253"/>
                  </a:cubicBezTo>
                  <a:cubicBezTo>
                    <a:pt x="268" y="252"/>
                    <a:pt x="268" y="252"/>
                    <a:pt x="268" y="252"/>
                  </a:cubicBezTo>
                  <a:cubicBezTo>
                    <a:pt x="270" y="252"/>
                    <a:pt x="270" y="252"/>
                    <a:pt x="270" y="252"/>
                  </a:cubicBezTo>
                  <a:cubicBezTo>
                    <a:pt x="270" y="253"/>
                    <a:pt x="270" y="253"/>
                    <a:pt x="270" y="253"/>
                  </a:cubicBezTo>
                  <a:cubicBezTo>
                    <a:pt x="267" y="254"/>
                    <a:pt x="267" y="254"/>
                    <a:pt x="267" y="254"/>
                  </a:cubicBezTo>
                  <a:cubicBezTo>
                    <a:pt x="265" y="255"/>
                    <a:pt x="265" y="255"/>
                    <a:pt x="265" y="255"/>
                  </a:cubicBezTo>
                  <a:cubicBezTo>
                    <a:pt x="265" y="255"/>
                    <a:pt x="265" y="255"/>
                    <a:pt x="265" y="255"/>
                  </a:cubicBezTo>
                  <a:cubicBezTo>
                    <a:pt x="266" y="256"/>
                    <a:pt x="266" y="256"/>
                    <a:pt x="266" y="256"/>
                  </a:cubicBezTo>
                  <a:cubicBezTo>
                    <a:pt x="269" y="255"/>
                    <a:pt x="269" y="255"/>
                    <a:pt x="269" y="255"/>
                  </a:cubicBezTo>
                  <a:cubicBezTo>
                    <a:pt x="273" y="253"/>
                    <a:pt x="273" y="253"/>
                    <a:pt x="273" y="253"/>
                  </a:cubicBezTo>
                  <a:cubicBezTo>
                    <a:pt x="273" y="252"/>
                    <a:pt x="273" y="252"/>
                    <a:pt x="273" y="252"/>
                  </a:cubicBezTo>
                  <a:cubicBezTo>
                    <a:pt x="274" y="251"/>
                    <a:pt x="274" y="251"/>
                    <a:pt x="274" y="251"/>
                  </a:cubicBezTo>
                  <a:cubicBezTo>
                    <a:pt x="275" y="252"/>
                    <a:pt x="275" y="252"/>
                    <a:pt x="275" y="252"/>
                  </a:cubicBezTo>
                  <a:cubicBezTo>
                    <a:pt x="274" y="252"/>
                    <a:pt x="274" y="252"/>
                    <a:pt x="274" y="252"/>
                  </a:cubicBezTo>
                  <a:cubicBezTo>
                    <a:pt x="274" y="252"/>
                    <a:pt x="274" y="254"/>
                    <a:pt x="275" y="254"/>
                  </a:cubicBezTo>
                  <a:cubicBezTo>
                    <a:pt x="275" y="254"/>
                    <a:pt x="277" y="254"/>
                    <a:pt x="277" y="254"/>
                  </a:cubicBezTo>
                  <a:cubicBezTo>
                    <a:pt x="279" y="254"/>
                    <a:pt x="279" y="254"/>
                    <a:pt x="279" y="254"/>
                  </a:cubicBezTo>
                  <a:cubicBezTo>
                    <a:pt x="281" y="254"/>
                    <a:pt x="281" y="254"/>
                    <a:pt x="281" y="254"/>
                  </a:cubicBezTo>
                  <a:cubicBezTo>
                    <a:pt x="284" y="254"/>
                    <a:pt x="284" y="254"/>
                    <a:pt x="284" y="254"/>
                  </a:cubicBezTo>
                  <a:cubicBezTo>
                    <a:pt x="286" y="253"/>
                    <a:pt x="286" y="253"/>
                    <a:pt x="286" y="253"/>
                  </a:cubicBezTo>
                  <a:cubicBezTo>
                    <a:pt x="286" y="252"/>
                    <a:pt x="286" y="252"/>
                    <a:pt x="286" y="252"/>
                  </a:cubicBezTo>
                  <a:cubicBezTo>
                    <a:pt x="285" y="251"/>
                    <a:pt x="285" y="251"/>
                    <a:pt x="285" y="251"/>
                  </a:cubicBezTo>
                  <a:cubicBezTo>
                    <a:pt x="286" y="250"/>
                    <a:pt x="286" y="250"/>
                    <a:pt x="286" y="250"/>
                  </a:cubicBezTo>
                  <a:cubicBezTo>
                    <a:pt x="290" y="248"/>
                    <a:pt x="290" y="248"/>
                    <a:pt x="290" y="248"/>
                  </a:cubicBezTo>
                  <a:cubicBezTo>
                    <a:pt x="293" y="247"/>
                    <a:pt x="293" y="247"/>
                    <a:pt x="293" y="247"/>
                  </a:cubicBezTo>
                  <a:cubicBezTo>
                    <a:pt x="295" y="246"/>
                    <a:pt x="295" y="246"/>
                    <a:pt x="295" y="246"/>
                  </a:cubicBezTo>
                  <a:cubicBezTo>
                    <a:pt x="295" y="244"/>
                    <a:pt x="295" y="244"/>
                    <a:pt x="295" y="244"/>
                  </a:cubicBezTo>
                  <a:cubicBezTo>
                    <a:pt x="295" y="244"/>
                    <a:pt x="295" y="244"/>
                    <a:pt x="295" y="244"/>
                  </a:cubicBezTo>
                  <a:cubicBezTo>
                    <a:pt x="293" y="240"/>
                    <a:pt x="293" y="240"/>
                    <a:pt x="293" y="240"/>
                  </a:cubicBezTo>
                  <a:cubicBezTo>
                    <a:pt x="294" y="238"/>
                    <a:pt x="294" y="238"/>
                    <a:pt x="294" y="238"/>
                  </a:cubicBezTo>
                  <a:cubicBezTo>
                    <a:pt x="296" y="237"/>
                    <a:pt x="296" y="237"/>
                    <a:pt x="296" y="237"/>
                  </a:cubicBezTo>
                  <a:cubicBezTo>
                    <a:pt x="296" y="235"/>
                    <a:pt x="296" y="235"/>
                    <a:pt x="296" y="235"/>
                  </a:cubicBezTo>
                  <a:cubicBezTo>
                    <a:pt x="296" y="234"/>
                    <a:pt x="296" y="234"/>
                    <a:pt x="296" y="234"/>
                  </a:cubicBezTo>
                  <a:cubicBezTo>
                    <a:pt x="298" y="233"/>
                    <a:pt x="298" y="233"/>
                    <a:pt x="298" y="233"/>
                  </a:cubicBezTo>
                  <a:cubicBezTo>
                    <a:pt x="298" y="232"/>
                    <a:pt x="298" y="232"/>
                    <a:pt x="298" y="232"/>
                  </a:cubicBezTo>
                  <a:cubicBezTo>
                    <a:pt x="298" y="231"/>
                    <a:pt x="298" y="231"/>
                    <a:pt x="298" y="231"/>
                  </a:cubicBezTo>
                  <a:cubicBezTo>
                    <a:pt x="300" y="227"/>
                    <a:pt x="300" y="227"/>
                    <a:pt x="300" y="227"/>
                  </a:cubicBezTo>
                  <a:cubicBezTo>
                    <a:pt x="304" y="223"/>
                    <a:pt x="304" y="223"/>
                    <a:pt x="304" y="223"/>
                  </a:cubicBezTo>
                  <a:cubicBezTo>
                    <a:pt x="304" y="222"/>
                    <a:pt x="304" y="222"/>
                    <a:pt x="304" y="222"/>
                  </a:cubicBezTo>
                  <a:cubicBezTo>
                    <a:pt x="303" y="216"/>
                    <a:pt x="303" y="216"/>
                    <a:pt x="303" y="216"/>
                  </a:cubicBezTo>
                  <a:cubicBezTo>
                    <a:pt x="302" y="215"/>
                    <a:pt x="302" y="215"/>
                    <a:pt x="302" y="215"/>
                  </a:cubicBezTo>
                  <a:cubicBezTo>
                    <a:pt x="303" y="212"/>
                    <a:pt x="303" y="212"/>
                    <a:pt x="303" y="212"/>
                  </a:cubicBezTo>
                  <a:cubicBezTo>
                    <a:pt x="304" y="210"/>
                    <a:pt x="304" y="210"/>
                    <a:pt x="304" y="210"/>
                  </a:cubicBezTo>
                  <a:cubicBezTo>
                    <a:pt x="304" y="209"/>
                    <a:pt x="304" y="209"/>
                    <a:pt x="304" y="209"/>
                  </a:cubicBezTo>
                  <a:cubicBezTo>
                    <a:pt x="307" y="207"/>
                    <a:pt x="307" y="207"/>
                    <a:pt x="307" y="207"/>
                  </a:cubicBezTo>
                  <a:cubicBezTo>
                    <a:pt x="307" y="206"/>
                    <a:pt x="307" y="206"/>
                    <a:pt x="307" y="206"/>
                  </a:cubicBezTo>
                  <a:cubicBezTo>
                    <a:pt x="307" y="203"/>
                    <a:pt x="307" y="203"/>
                    <a:pt x="307" y="203"/>
                  </a:cubicBezTo>
                  <a:cubicBezTo>
                    <a:pt x="308" y="199"/>
                    <a:pt x="308" y="199"/>
                    <a:pt x="308" y="199"/>
                  </a:cubicBezTo>
                  <a:cubicBezTo>
                    <a:pt x="308" y="196"/>
                    <a:pt x="308" y="196"/>
                    <a:pt x="308" y="196"/>
                  </a:cubicBezTo>
                  <a:cubicBezTo>
                    <a:pt x="308" y="193"/>
                    <a:pt x="308" y="193"/>
                    <a:pt x="308" y="193"/>
                  </a:cubicBezTo>
                  <a:cubicBezTo>
                    <a:pt x="308" y="192"/>
                    <a:pt x="308" y="192"/>
                    <a:pt x="308" y="192"/>
                  </a:cubicBezTo>
                  <a:cubicBezTo>
                    <a:pt x="309" y="189"/>
                    <a:pt x="309" y="189"/>
                    <a:pt x="309" y="189"/>
                  </a:cubicBezTo>
                  <a:cubicBezTo>
                    <a:pt x="308" y="177"/>
                    <a:pt x="308" y="177"/>
                    <a:pt x="308" y="177"/>
                  </a:cubicBezTo>
                  <a:cubicBezTo>
                    <a:pt x="308" y="175"/>
                    <a:pt x="308" y="175"/>
                    <a:pt x="308" y="175"/>
                  </a:cubicBezTo>
                  <a:cubicBezTo>
                    <a:pt x="309" y="173"/>
                    <a:pt x="309" y="173"/>
                    <a:pt x="309" y="173"/>
                  </a:cubicBezTo>
                  <a:cubicBezTo>
                    <a:pt x="309" y="172"/>
                    <a:pt x="309" y="172"/>
                    <a:pt x="309" y="172"/>
                  </a:cubicBezTo>
                  <a:cubicBezTo>
                    <a:pt x="308" y="172"/>
                    <a:pt x="308" y="172"/>
                    <a:pt x="308" y="172"/>
                  </a:cubicBezTo>
                  <a:cubicBezTo>
                    <a:pt x="307" y="171"/>
                    <a:pt x="307" y="171"/>
                    <a:pt x="307" y="171"/>
                  </a:cubicBezTo>
                  <a:cubicBezTo>
                    <a:pt x="307" y="170"/>
                    <a:pt x="307" y="170"/>
                    <a:pt x="307" y="170"/>
                  </a:cubicBezTo>
                  <a:cubicBezTo>
                    <a:pt x="308" y="168"/>
                    <a:pt x="308" y="168"/>
                    <a:pt x="308" y="168"/>
                  </a:cubicBezTo>
                  <a:cubicBezTo>
                    <a:pt x="308" y="166"/>
                    <a:pt x="308" y="166"/>
                    <a:pt x="308" y="166"/>
                  </a:cubicBezTo>
                  <a:cubicBezTo>
                    <a:pt x="308" y="165"/>
                    <a:pt x="308" y="165"/>
                    <a:pt x="308" y="165"/>
                  </a:cubicBezTo>
                  <a:cubicBezTo>
                    <a:pt x="309" y="165"/>
                    <a:pt x="309" y="165"/>
                    <a:pt x="309" y="165"/>
                  </a:cubicBezTo>
                  <a:cubicBezTo>
                    <a:pt x="309" y="163"/>
                    <a:pt x="309" y="163"/>
                    <a:pt x="309" y="163"/>
                  </a:cubicBezTo>
                  <a:cubicBezTo>
                    <a:pt x="308" y="161"/>
                    <a:pt x="308" y="161"/>
                    <a:pt x="308" y="161"/>
                  </a:cubicBezTo>
                  <a:cubicBezTo>
                    <a:pt x="306" y="160"/>
                    <a:pt x="306" y="160"/>
                    <a:pt x="306" y="160"/>
                  </a:cubicBezTo>
                  <a:cubicBezTo>
                    <a:pt x="306" y="159"/>
                    <a:pt x="306" y="159"/>
                    <a:pt x="306" y="159"/>
                  </a:cubicBezTo>
                  <a:cubicBezTo>
                    <a:pt x="307" y="159"/>
                    <a:pt x="307" y="159"/>
                    <a:pt x="307" y="159"/>
                  </a:cubicBezTo>
                  <a:cubicBezTo>
                    <a:pt x="307" y="160"/>
                    <a:pt x="307" y="160"/>
                    <a:pt x="307" y="160"/>
                  </a:cubicBezTo>
                  <a:cubicBezTo>
                    <a:pt x="308" y="160"/>
                    <a:pt x="308" y="160"/>
                    <a:pt x="308" y="160"/>
                  </a:cubicBezTo>
                  <a:cubicBezTo>
                    <a:pt x="310" y="161"/>
                    <a:pt x="310" y="161"/>
                    <a:pt x="310" y="161"/>
                  </a:cubicBezTo>
                  <a:cubicBezTo>
                    <a:pt x="310" y="159"/>
                    <a:pt x="310" y="159"/>
                    <a:pt x="310" y="159"/>
                  </a:cubicBezTo>
                  <a:cubicBezTo>
                    <a:pt x="311" y="159"/>
                    <a:pt x="311" y="159"/>
                    <a:pt x="311" y="159"/>
                  </a:cubicBezTo>
                  <a:cubicBezTo>
                    <a:pt x="312" y="160"/>
                    <a:pt x="312" y="160"/>
                    <a:pt x="312" y="160"/>
                  </a:cubicBezTo>
                  <a:cubicBezTo>
                    <a:pt x="313" y="161"/>
                    <a:pt x="313" y="161"/>
                    <a:pt x="313" y="161"/>
                  </a:cubicBezTo>
                  <a:cubicBezTo>
                    <a:pt x="312" y="162"/>
                    <a:pt x="312" y="162"/>
                    <a:pt x="312" y="162"/>
                  </a:cubicBezTo>
                  <a:cubicBezTo>
                    <a:pt x="311" y="163"/>
                    <a:pt x="311" y="163"/>
                    <a:pt x="311" y="163"/>
                  </a:cubicBezTo>
                  <a:cubicBezTo>
                    <a:pt x="310" y="164"/>
                    <a:pt x="310" y="164"/>
                    <a:pt x="310" y="164"/>
                  </a:cubicBezTo>
                  <a:cubicBezTo>
                    <a:pt x="311" y="164"/>
                    <a:pt x="311" y="164"/>
                    <a:pt x="311" y="164"/>
                  </a:cubicBezTo>
                  <a:cubicBezTo>
                    <a:pt x="313" y="162"/>
                    <a:pt x="313" y="162"/>
                    <a:pt x="313" y="162"/>
                  </a:cubicBezTo>
                  <a:cubicBezTo>
                    <a:pt x="315" y="161"/>
                    <a:pt x="315" y="161"/>
                    <a:pt x="315" y="161"/>
                  </a:cubicBezTo>
                  <a:cubicBezTo>
                    <a:pt x="318" y="157"/>
                    <a:pt x="318" y="157"/>
                    <a:pt x="318" y="157"/>
                  </a:cubicBezTo>
                  <a:cubicBezTo>
                    <a:pt x="320" y="153"/>
                    <a:pt x="320" y="153"/>
                    <a:pt x="320" y="153"/>
                  </a:cubicBezTo>
                  <a:cubicBezTo>
                    <a:pt x="320" y="151"/>
                    <a:pt x="320" y="151"/>
                    <a:pt x="320" y="151"/>
                  </a:cubicBezTo>
                  <a:cubicBezTo>
                    <a:pt x="321" y="150"/>
                    <a:pt x="321" y="150"/>
                    <a:pt x="321" y="150"/>
                  </a:cubicBezTo>
                  <a:cubicBezTo>
                    <a:pt x="322" y="147"/>
                    <a:pt x="322" y="147"/>
                    <a:pt x="322" y="147"/>
                  </a:cubicBezTo>
                  <a:cubicBezTo>
                    <a:pt x="324" y="145"/>
                    <a:pt x="324" y="145"/>
                    <a:pt x="324" y="145"/>
                  </a:cubicBezTo>
                  <a:cubicBezTo>
                    <a:pt x="328" y="141"/>
                    <a:pt x="328" y="141"/>
                    <a:pt x="328" y="141"/>
                  </a:cubicBezTo>
                  <a:cubicBezTo>
                    <a:pt x="329" y="140"/>
                    <a:pt x="329" y="140"/>
                    <a:pt x="329" y="140"/>
                  </a:cubicBezTo>
                  <a:cubicBezTo>
                    <a:pt x="330" y="139"/>
                    <a:pt x="330" y="139"/>
                    <a:pt x="330" y="139"/>
                  </a:cubicBezTo>
                  <a:cubicBezTo>
                    <a:pt x="331" y="138"/>
                    <a:pt x="331" y="138"/>
                    <a:pt x="331" y="138"/>
                  </a:cubicBezTo>
                  <a:cubicBezTo>
                    <a:pt x="335" y="134"/>
                    <a:pt x="335" y="134"/>
                    <a:pt x="335" y="134"/>
                  </a:cubicBezTo>
                  <a:cubicBezTo>
                    <a:pt x="339" y="130"/>
                    <a:pt x="339" y="130"/>
                    <a:pt x="339" y="130"/>
                  </a:cubicBezTo>
                  <a:cubicBezTo>
                    <a:pt x="339" y="128"/>
                    <a:pt x="339" y="128"/>
                    <a:pt x="339" y="128"/>
                  </a:cubicBezTo>
                  <a:cubicBezTo>
                    <a:pt x="342" y="124"/>
                    <a:pt x="342" y="124"/>
                    <a:pt x="342" y="124"/>
                  </a:cubicBezTo>
                  <a:cubicBezTo>
                    <a:pt x="342" y="121"/>
                    <a:pt x="342" y="121"/>
                    <a:pt x="342" y="121"/>
                  </a:cubicBezTo>
                  <a:cubicBezTo>
                    <a:pt x="343" y="120"/>
                    <a:pt x="343" y="120"/>
                    <a:pt x="343" y="120"/>
                  </a:cubicBezTo>
                  <a:cubicBezTo>
                    <a:pt x="343" y="118"/>
                    <a:pt x="343" y="118"/>
                    <a:pt x="343" y="118"/>
                  </a:cubicBezTo>
                  <a:cubicBezTo>
                    <a:pt x="342" y="117"/>
                    <a:pt x="342" y="117"/>
                    <a:pt x="342" y="117"/>
                  </a:cubicBezTo>
                  <a:cubicBezTo>
                    <a:pt x="343" y="115"/>
                    <a:pt x="343" y="115"/>
                    <a:pt x="343" y="115"/>
                  </a:cubicBezTo>
                  <a:cubicBezTo>
                    <a:pt x="344" y="114"/>
                    <a:pt x="344" y="114"/>
                    <a:pt x="344" y="114"/>
                  </a:cubicBezTo>
                  <a:cubicBezTo>
                    <a:pt x="343" y="110"/>
                    <a:pt x="343" y="110"/>
                    <a:pt x="343" y="110"/>
                  </a:cubicBezTo>
                  <a:cubicBezTo>
                    <a:pt x="342" y="109"/>
                    <a:pt x="342" y="109"/>
                    <a:pt x="342" y="109"/>
                  </a:cubicBezTo>
                  <a:cubicBezTo>
                    <a:pt x="342" y="107"/>
                    <a:pt x="342" y="107"/>
                    <a:pt x="342" y="107"/>
                  </a:cubicBezTo>
                  <a:cubicBezTo>
                    <a:pt x="339" y="100"/>
                    <a:pt x="339" y="100"/>
                    <a:pt x="339" y="100"/>
                  </a:cubicBezTo>
                  <a:cubicBezTo>
                    <a:pt x="339" y="98"/>
                    <a:pt x="339" y="98"/>
                    <a:pt x="339" y="98"/>
                  </a:cubicBezTo>
                  <a:cubicBezTo>
                    <a:pt x="338" y="95"/>
                    <a:pt x="338" y="95"/>
                    <a:pt x="338" y="95"/>
                  </a:cubicBezTo>
                  <a:cubicBezTo>
                    <a:pt x="333" y="93"/>
                    <a:pt x="333" y="93"/>
                    <a:pt x="333" y="93"/>
                  </a:cubicBezTo>
                  <a:cubicBezTo>
                    <a:pt x="329" y="93"/>
                    <a:pt x="329" y="93"/>
                    <a:pt x="329" y="93"/>
                  </a:cubicBezTo>
                  <a:cubicBezTo>
                    <a:pt x="327" y="94"/>
                    <a:pt x="327" y="94"/>
                    <a:pt x="327" y="94"/>
                  </a:cubicBezTo>
                  <a:cubicBezTo>
                    <a:pt x="325" y="91"/>
                    <a:pt x="325" y="91"/>
                    <a:pt x="325" y="91"/>
                  </a:cubicBezTo>
                  <a:cubicBezTo>
                    <a:pt x="323" y="91"/>
                    <a:pt x="323" y="91"/>
                    <a:pt x="323" y="91"/>
                  </a:cubicBezTo>
                  <a:cubicBezTo>
                    <a:pt x="321" y="89"/>
                    <a:pt x="321" y="89"/>
                    <a:pt x="321" y="89"/>
                  </a:cubicBezTo>
                  <a:cubicBezTo>
                    <a:pt x="319" y="88"/>
                    <a:pt x="319" y="88"/>
                    <a:pt x="319" y="88"/>
                  </a:cubicBezTo>
                  <a:cubicBezTo>
                    <a:pt x="317" y="87"/>
                    <a:pt x="317" y="87"/>
                    <a:pt x="317" y="87"/>
                  </a:cubicBezTo>
                  <a:cubicBezTo>
                    <a:pt x="313" y="83"/>
                    <a:pt x="313" y="83"/>
                    <a:pt x="313" y="83"/>
                  </a:cubicBezTo>
                  <a:cubicBezTo>
                    <a:pt x="310" y="79"/>
                    <a:pt x="310" y="79"/>
                    <a:pt x="310" y="79"/>
                  </a:cubicBezTo>
                  <a:cubicBezTo>
                    <a:pt x="309" y="78"/>
                    <a:pt x="309" y="78"/>
                    <a:pt x="309" y="78"/>
                  </a:cubicBezTo>
                  <a:cubicBezTo>
                    <a:pt x="306" y="76"/>
                    <a:pt x="306" y="76"/>
                    <a:pt x="306" y="76"/>
                  </a:cubicBezTo>
                  <a:cubicBezTo>
                    <a:pt x="304" y="76"/>
                    <a:pt x="304" y="76"/>
                    <a:pt x="304" y="76"/>
                  </a:cubicBezTo>
                  <a:cubicBezTo>
                    <a:pt x="299" y="73"/>
                    <a:pt x="299" y="73"/>
                    <a:pt x="299" y="73"/>
                  </a:cubicBezTo>
                  <a:cubicBezTo>
                    <a:pt x="297" y="73"/>
                    <a:pt x="297" y="73"/>
                    <a:pt x="297" y="73"/>
                  </a:cubicBezTo>
                  <a:cubicBezTo>
                    <a:pt x="294" y="72"/>
                    <a:pt x="294" y="72"/>
                    <a:pt x="294" y="72"/>
                  </a:cubicBezTo>
                  <a:cubicBezTo>
                    <a:pt x="292" y="72"/>
                    <a:pt x="292" y="72"/>
                    <a:pt x="292" y="72"/>
                  </a:cubicBezTo>
                  <a:cubicBezTo>
                    <a:pt x="290" y="72"/>
                    <a:pt x="290" y="72"/>
                    <a:pt x="290" y="72"/>
                  </a:cubicBezTo>
                  <a:cubicBezTo>
                    <a:pt x="288" y="72"/>
                    <a:pt x="288" y="72"/>
                    <a:pt x="288" y="72"/>
                  </a:cubicBezTo>
                  <a:cubicBezTo>
                    <a:pt x="287" y="72"/>
                    <a:pt x="287" y="72"/>
                    <a:pt x="287" y="72"/>
                  </a:cubicBezTo>
                  <a:cubicBezTo>
                    <a:pt x="286" y="74"/>
                    <a:pt x="286" y="74"/>
                    <a:pt x="286" y="74"/>
                  </a:cubicBezTo>
                  <a:cubicBezTo>
                    <a:pt x="285" y="73"/>
                    <a:pt x="285" y="73"/>
                    <a:pt x="285" y="73"/>
                  </a:cubicBezTo>
                  <a:cubicBezTo>
                    <a:pt x="283" y="71"/>
                    <a:pt x="283" y="71"/>
                    <a:pt x="283" y="71"/>
                  </a:cubicBezTo>
                  <a:cubicBezTo>
                    <a:pt x="282" y="72"/>
                    <a:pt x="282" y="72"/>
                    <a:pt x="282" y="72"/>
                  </a:cubicBezTo>
                  <a:cubicBezTo>
                    <a:pt x="281" y="71"/>
                    <a:pt x="281" y="71"/>
                    <a:pt x="281" y="71"/>
                  </a:cubicBezTo>
                  <a:cubicBezTo>
                    <a:pt x="281" y="72"/>
                    <a:pt x="281" y="72"/>
                    <a:pt x="281" y="72"/>
                  </a:cubicBezTo>
                  <a:cubicBezTo>
                    <a:pt x="281" y="73"/>
                    <a:pt x="281" y="73"/>
                    <a:pt x="281" y="73"/>
                  </a:cubicBezTo>
                  <a:cubicBezTo>
                    <a:pt x="279" y="72"/>
                    <a:pt x="279" y="72"/>
                    <a:pt x="279" y="72"/>
                  </a:cubicBezTo>
                  <a:cubicBezTo>
                    <a:pt x="279" y="71"/>
                    <a:pt x="279" y="71"/>
                    <a:pt x="279" y="71"/>
                  </a:cubicBezTo>
                  <a:cubicBezTo>
                    <a:pt x="278" y="70"/>
                    <a:pt x="278" y="70"/>
                    <a:pt x="278" y="70"/>
                  </a:cubicBezTo>
                  <a:cubicBezTo>
                    <a:pt x="278" y="71"/>
                    <a:pt x="278" y="71"/>
                    <a:pt x="278" y="71"/>
                  </a:cubicBezTo>
                  <a:cubicBezTo>
                    <a:pt x="278" y="72"/>
                    <a:pt x="278" y="72"/>
                    <a:pt x="278" y="72"/>
                  </a:cubicBezTo>
                  <a:cubicBezTo>
                    <a:pt x="275" y="71"/>
                    <a:pt x="275" y="71"/>
                    <a:pt x="275" y="71"/>
                  </a:cubicBezTo>
                  <a:cubicBezTo>
                    <a:pt x="274" y="71"/>
                    <a:pt x="274" y="71"/>
                    <a:pt x="274" y="71"/>
                  </a:cubicBezTo>
                  <a:cubicBezTo>
                    <a:pt x="272" y="70"/>
                    <a:pt x="272" y="70"/>
                    <a:pt x="272" y="70"/>
                  </a:cubicBezTo>
                  <a:cubicBezTo>
                    <a:pt x="267" y="68"/>
                    <a:pt x="267" y="68"/>
                    <a:pt x="267" y="68"/>
                  </a:cubicBezTo>
                  <a:cubicBezTo>
                    <a:pt x="266" y="68"/>
                    <a:pt x="266" y="68"/>
                    <a:pt x="266" y="68"/>
                  </a:cubicBezTo>
                  <a:cubicBezTo>
                    <a:pt x="265" y="69"/>
                    <a:pt x="265" y="69"/>
                    <a:pt x="265" y="69"/>
                  </a:cubicBezTo>
                  <a:cubicBezTo>
                    <a:pt x="266" y="70"/>
                    <a:pt x="266" y="70"/>
                    <a:pt x="266" y="70"/>
                  </a:cubicBezTo>
                  <a:cubicBezTo>
                    <a:pt x="265" y="70"/>
                    <a:pt x="265" y="70"/>
                    <a:pt x="265" y="70"/>
                  </a:cubicBezTo>
                  <a:cubicBezTo>
                    <a:pt x="264" y="70"/>
                    <a:pt x="264" y="70"/>
                    <a:pt x="264" y="70"/>
                  </a:cubicBezTo>
                  <a:cubicBezTo>
                    <a:pt x="264" y="70"/>
                    <a:pt x="264" y="70"/>
                    <a:pt x="264" y="70"/>
                  </a:cubicBezTo>
                  <a:cubicBezTo>
                    <a:pt x="264" y="71"/>
                    <a:pt x="264" y="71"/>
                    <a:pt x="264" y="71"/>
                  </a:cubicBezTo>
                  <a:cubicBezTo>
                    <a:pt x="262" y="71"/>
                    <a:pt x="262" y="71"/>
                    <a:pt x="262" y="71"/>
                  </a:cubicBezTo>
                  <a:cubicBezTo>
                    <a:pt x="261" y="72"/>
                    <a:pt x="261" y="72"/>
                    <a:pt x="261" y="72"/>
                  </a:cubicBezTo>
                  <a:cubicBezTo>
                    <a:pt x="261" y="74"/>
                    <a:pt x="261" y="74"/>
                    <a:pt x="261" y="74"/>
                  </a:cubicBezTo>
                  <a:cubicBezTo>
                    <a:pt x="260" y="73"/>
                    <a:pt x="260" y="73"/>
                    <a:pt x="260" y="73"/>
                  </a:cubicBezTo>
                  <a:cubicBezTo>
                    <a:pt x="260" y="71"/>
                    <a:pt x="260" y="71"/>
                    <a:pt x="260" y="71"/>
                  </a:cubicBezTo>
                  <a:cubicBezTo>
                    <a:pt x="259" y="72"/>
                    <a:pt x="259" y="72"/>
                    <a:pt x="259" y="72"/>
                  </a:cubicBezTo>
                  <a:cubicBezTo>
                    <a:pt x="259" y="73"/>
                    <a:pt x="259" y="73"/>
                    <a:pt x="259" y="73"/>
                  </a:cubicBezTo>
                  <a:cubicBezTo>
                    <a:pt x="258" y="76"/>
                    <a:pt x="258" y="76"/>
                    <a:pt x="258" y="76"/>
                  </a:cubicBezTo>
                  <a:cubicBezTo>
                    <a:pt x="258" y="79"/>
                    <a:pt x="258" y="79"/>
                    <a:pt x="258" y="79"/>
                  </a:cubicBezTo>
                  <a:cubicBezTo>
                    <a:pt x="257" y="76"/>
                    <a:pt x="257" y="76"/>
                    <a:pt x="257" y="76"/>
                  </a:cubicBezTo>
                  <a:cubicBezTo>
                    <a:pt x="258" y="74"/>
                    <a:pt x="258" y="74"/>
                    <a:pt x="258" y="74"/>
                  </a:cubicBezTo>
                  <a:cubicBezTo>
                    <a:pt x="257" y="72"/>
                    <a:pt x="257" y="72"/>
                    <a:pt x="257" y="72"/>
                  </a:cubicBezTo>
                  <a:cubicBezTo>
                    <a:pt x="258" y="69"/>
                    <a:pt x="258" y="69"/>
                    <a:pt x="258" y="69"/>
                  </a:cubicBezTo>
                  <a:cubicBezTo>
                    <a:pt x="259" y="69"/>
                    <a:pt x="259" y="69"/>
                    <a:pt x="259" y="69"/>
                  </a:cubicBezTo>
                  <a:cubicBezTo>
                    <a:pt x="258" y="68"/>
                    <a:pt x="258" y="68"/>
                    <a:pt x="258" y="68"/>
                  </a:cubicBezTo>
                  <a:cubicBezTo>
                    <a:pt x="257" y="68"/>
                    <a:pt x="257" y="68"/>
                    <a:pt x="257" y="68"/>
                  </a:cubicBezTo>
                  <a:cubicBezTo>
                    <a:pt x="259" y="66"/>
                    <a:pt x="259" y="66"/>
                    <a:pt x="259" y="66"/>
                  </a:cubicBezTo>
                  <a:cubicBezTo>
                    <a:pt x="256" y="63"/>
                    <a:pt x="256" y="63"/>
                    <a:pt x="256" y="63"/>
                  </a:cubicBezTo>
                  <a:cubicBezTo>
                    <a:pt x="255" y="61"/>
                    <a:pt x="255" y="61"/>
                    <a:pt x="255" y="61"/>
                  </a:cubicBezTo>
                  <a:cubicBezTo>
                    <a:pt x="254" y="61"/>
                    <a:pt x="254" y="61"/>
                    <a:pt x="254" y="61"/>
                  </a:cubicBezTo>
                  <a:cubicBezTo>
                    <a:pt x="252" y="61"/>
                    <a:pt x="252" y="61"/>
                    <a:pt x="252" y="61"/>
                  </a:cubicBezTo>
                  <a:cubicBezTo>
                    <a:pt x="251" y="62"/>
                    <a:pt x="251" y="62"/>
                    <a:pt x="251" y="62"/>
                  </a:cubicBezTo>
                  <a:cubicBezTo>
                    <a:pt x="249" y="63"/>
                    <a:pt x="249" y="63"/>
                    <a:pt x="249" y="63"/>
                  </a:cubicBezTo>
                  <a:cubicBezTo>
                    <a:pt x="249" y="62"/>
                    <a:pt x="249" y="62"/>
                    <a:pt x="249" y="62"/>
                  </a:cubicBezTo>
                  <a:cubicBezTo>
                    <a:pt x="248" y="61"/>
                    <a:pt x="248" y="61"/>
                    <a:pt x="248" y="61"/>
                  </a:cubicBezTo>
                  <a:cubicBezTo>
                    <a:pt x="248" y="60"/>
                    <a:pt x="248" y="60"/>
                    <a:pt x="248" y="60"/>
                  </a:cubicBezTo>
                  <a:cubicBezTo>
                    <a:pt x="247" y="59"/>
                    <a:pt x="247" y="59"/>
                    <a:pt x="247" y="59"/>
                  </a:cubicBezTo>
                  <a:cubicBezTo>
                    <a:pt x="245" y="59"/>
                    <a:pt x="245" y="59"/>
                    <a:pt x="245" y="59"/>
                  </a:cubicBezTo>
                  <a:cubicBezTo>
                    <a:pt x="245" y="58"/>
                    <a:pt x="245" y="58"/>
                    <a:pt x="245" y="58"/>
                  </a:cubicBezTo>
                  <a:cubicBezTo>
                    <a:pt x="243" y="58"/>
                    <a:pt x="243" y="58"/>
                    <a:pt x="243" y="58"/>
                  </a:cubicBezTo>
                  <a:cubicBezTo>
                    <a:pt x="243" y="59"/>
                    <a:pt x="243" y="59"/>
                    <a:pt x="243" y="59"/>
                  </a:cubicBezTo>
                  <a:cubicBezTo>
                    <a:pt x="243" y="58"/>
                    <a:pt x="243" y="58"/>
                    <a:pt x="243" y="58"/>
                  </a:cubicBezTo>
                  <a:cubicBezTo>
                    <a:pt x="242" y="57"/>
                    <a:pt x="242" y="57"/>
                    <a:pt x="242" y="57"/>
                  </a:cubicBezTo>
                  <a:cubicBezTo>
                    <a:pt x="241" y="56"/>
                    <a:pt x="241" y="56"/>
                    <a:pt x="241" y="56"/>
                  </a:cubicBezTo>
                  <a:cubicBezTo>
                    <a:pt x="240" y="57"/>
                    <a:pt x="240" y="57"/>
                    <a:pt x="240" y="57"/>
                  </a:cubicBezTo>
                  <a:cubicBezTo>
                    <a:pt x="238" y="56"/>
                    <a:pt x="238" y="56"/>
                    <a:pt x="238" y="56"/>
                  </a:cubicBezTo>
                  <a:cubicBezTo>
                    <a:pt x="235" y="54"/>
                    <a:pt x="235" y="54"/>
                    <a:pt x="235" y="54"/>
                  </a:cubicBezTo>
                  <a:cubicBezTo>
                    <a:pt x="235" y="54"/>
                    <a:pt x="235" y="54"/>
                    <a:pt x="235" y="54"/>
                  </a:cubicBezTo>
                  <a:cubicBezTo>
                    <a:pt x="234" y="55"/>
                    <a:pt x="234" y="55"/>
                    <a:pt x="234" y="55"/>
                  </a:cubicBezTo>
                  <a:cubicBezTo>
                    <a:pt x="233" y="54"/>
                    <a:pt x="233" y="54"/>
                    <a:pt x="233" y="54"/>
                  </a:cubicBezTo>
                  <a:cubicBezTo>
                    <a:pt x="231" y="54"/>
                    <a:pt x="231" y="54"/>
                    <a:pt x="231" y="54"/>
                  </a:cubicBezTo>
                  <a:cubicBezTo>
                    <a:pt x="231" y="55"/>
                    <a:pt x="231" y="55"/>
                    <a:pt x="231" y="55"/>
                  </a:cubicBezTo>
                  <a:cubicBezTo>
                    <a:pt x="230" y="55"/>
                    <a:pt x="230" y="55"/>
                    <a:pt x="230" y="55"/>
                  </a:cubicBezTo>
                  <a:cubicBezTo>
                    <a:pt x="230" y="54"/>
                    <a:pt x="230" y="54"/>
                    <a:pt x="230" y="54"/>
                  </a:cubicBezTo>
                  <a:cubicBezTo>
                    <a:pt x="228" y="54"/>
                    <a:pt x="228" y="54"/>
                    <a:pt x="228" y="54"/>
                  </a:cubicBezTo>
                  <a:cubicBezTo>
                    <a:pt x="226" y="55"/>
                    <a:pt x="226" y="55"/>
                    <a:pt x="226" y="55"/>
                  </a:cubicBezTo>
                  <a:cubicBezTo>
                    <a:pt x="225" y="57"/>
                    <a:pt x="225" y="57"/>
                    <a:pt x="225" y="57"/>
                  </a:cubicBezTo>
                  <a:cubicBezTo>
                    <a:pt x="225" y="58"/>
                    <a:pt x="225" y="58"/>
                    <a:pt x="225" y="58"/>
                  </a:cubicBezTo>
                  <a:cubicBezTo>
                    <a:pt x="224" y="60"/>
                    <a:pt x="224" y="60"/>
                    <a:pt x="224" y="60"/>
                  </a:cubicBezTo>
                  <a:cubicBezTo>
                    <a:pt x="221" y="61"/>
                    <a:pt x="221" y="61"/>
                    <a:pt x="221" y="61"/>
                  </a:cubicBezTo>
                  <a:cubicBezTo>
                    <a:pt x="218" y="63"/>
                    <a:pt x="218" y="63"/>
                    <a:pt x="218" y="63"/>
                  </a:cubicBezTo>
                  <a:cubicBezTo>
                    <a:pt x="216" y="65"/>
                    <a:pt x="216" y="65"/>
                    <a:pt x="216" y="65"/>
                  </a:cubicBezTo>
                  <a:cubicBezTo>
                    <a:pt x="215" y="67"/>
                    <a:pt x="215" y="67"/>
                    <a:pt x="215" y="67"/>
                  </a:cubicBezTo>
                  <a:cubicBezTo>
                    <a:pt x="215" y="70"/>
                    <a:pt x="215" y="70"/>
                    <a:pt x="215" y="70"/>
                  </a:cubicBezTo>
                  <a:cubicBezTo>
                    <a:pt x="214" y="71"/>
                    <a:pt x="214" y="71"/>
                    <a:pt x="214" y="71"/>
                  </a:cubicBezTo>
                  <a:cubicBezTo>
                    <a:pt x="213" y="72"/>
                    <a:pt x="213" y="72"/>
                    <a:pt x="213" y="72"/>
                  </a:cubicBezTo>
                  <a:cubicBezTo>
                    <a:pt x="213" y="74"/>
                    <a:pt x="213" y="74"/>
                    <a:pt x="213" y="74"/>
                  </a:cubicBezTo>
                  <a:cubicBezTo>
                    <a:pt x="213" y="75"/>
                    <a:pt x="213" y="75"/>
                    <a:pt x="213" y="75"/>
                  </a:cubicBezTo>
                  <a:cubicBezTo>
                    <a:pt x="213" y="79"/>
                    <a:pt x="213" y="79"/>
                    <a:pt x="213" y="79"/>
                  </a:cubicBezTo>
                  <a:cubicBezTo>
                    <a:pt x="212" y="77"/>
                    <a:pt x="212" y="77"/>
                    <a:pt x="212" y="77"/>
                  </a:cubicBezTo>
                  <a:cubicBezTo>
                    <a:pt x="211" y="75"/>
                    <a:pt x="211" y="75"/>
                    <a:pt x="211" y="75"/>
                  </a:cubicBezTo>
                  <a:cubicBezTo>
                    <a:pt x="211" y="73"/>
                    <a:pt x="211" y="73"/>
                    <a:pt x="211" y="73"/>
                  </a:cubicBezTo>
                  <a:cubicBezTo>
                    <a:pt x="212" y="72"/>
                    <a:pt x="212" y="72"/>
                    <a:pt x="212" y="72"/>
                  </a:cubicBezTo>
                  <a:cubicBezTo>
                    <a:pt x="214" y="71"/>
                    <a:pt x="214" y="71"/>
                    <a:pt x="214" y="71"/>
                  </a:cubicBezTo>
                  <a:cubicBezTo>
                    <a:pt x="214" y="68"/>
                    <a:pt x="214" y="68"/>
                    <a:pt x="214" y="68"/>
                  </a:cubicBezTo>
                  <a:cubicBezTo>
                    <a:pt x="214" y="66"/>
                    <a:pt x="214" y="66"/>
                    <a:pt x="214" y="66"/>
                  </a:cubicBezTo>
                  <a:cubicBezTo>
                    <a:pt x="214" y="65"/>
                    <a:pt x="214" y="65"/>
                    <a:pt x="214" y="65"/>
                  </a:cubicBezTo>
                  <a:cubicBezTo>
                    <a:pt x="213" y="65"/>
                    <a:pt x="213" y="65"/>
                    <a:pt x="213" y="65"/>
                  </a:cubicBezTo>
                  <a:cubicBezTo>
                    <a:pt x="211" y="66"/>
                    <a:pt x="211" y="66"/>
                    <a:pt x="211" y="66"/>
                  </a:cubicBezTo>
                  <a:cubicBezTo>
                    <a:pt x="209" y="65"/>
                    <a:pt x="209" y="65"/>
                    <a:pt x="209" y="65"/>
                  </a:cubicBezTo>
                  <a:cubicBezTo>
                    <a:pt x="207" y="65"/>
                    <a:pt x="207" y="65"/>
                    <a:pt x="207" y="65"/>
                  </a:cubicBezTo>
                  <a:cubicBezTo>
                    <a:pt x="205" y="66"/>
                    <a:pt x="205" y="66"/>
                    <a:pt x="205" y="66"/>
                  </a:cubicBezTo>
                  <a:cubicBezTo>
                    <a:pt x="204" y="65"/>
                    <a:pt x="204" y="65"/>
                    <a:pt x="204" y="65"/>
                  </a:cubicBezTo>
                  <a:cubicBezTo>
                    <a:pt x="205" y="65"/>
                    <a:pt x="205" y="65"/>
                    <a:pt x="205" y="65"/>
                  </a:cubicBezTo>
                  <a:cubicBezTo>
                    <a:pt x="207" y="64"/>
                    <a:pt x="207" y="64"/>
                    <a:pt x="207" y="64"/>
                  </a:cubicBezTo>
                  <a:cubicBezTo>
                    <a:pt x="208" y="63"/>
                    <a:pt x="208" y="63"/>
                    <a:pt x="208" y="63"/>
                  </a:cubicBezTo>
                  <a:cubicBezTo>
                    <a:pt x="211" y="64"/>
                    <a:pt x="211" y="64"/>
                    <a:pt x="211" y="64"/>
                  </a:cubicBezTo>
                  <a:cubicBezTo>
                    <a:pt x="213" y="63"/>
                    <a:pt x="213" y="63"/>
                    <a:pt x="213" y="63"/>
                  </a:cubicBezTo>
                  <a:cubicBezTo>
                    <a:pt x="214" y="62"/>
                    <a:pt x="214" y="62"/>
                    <a:pt x="214" y="62"/>
                  </a:cubicBezTo>
                  <a:cubicBezTo>
                    <a:pt x="215" y="62"/>
                    <a:pt x="215" y="62"/>
                    <a:pt x="215" y="62"/>
                  </a:cubicBezTo>
                  <a:cubicBezTo>
                    <a:pt x="215" y="62"/>
                    <a:pt x="215" y="62"/>
                    <a:pt x="215" y="62"/>
                  </a:cubicBezTo>
                  <a:cubicBezTo>
                    <a:pt x="216" y="62"/>
                    <a:pt x="216" y="62"/>
                    <a:pt x="216" y="62"/>
                  </a:cubicBezTo>
                  <a:cubicBezTo>
                    <a:pt x="218" y="61"/>
                    <a:pt x="218" y="61"/>
                    <a:pt x="218" y="61"/>
                  </a:cubicBezTo>
                  <a:cubicBezTo>
                    <a:pt x="220" y="60"/>
                    <a:pt x="220" y="60"/>
                    <a:pt x="220" y="60"/>
                  </a:cubicBezTo>
                  <a:cubicBezTo>
                    <a:pt x="220" y="58"/>
                    <a:pt x="220" y="58"/>
                    <a:pt x="220" y="58"/>
                  </a:cubicBezTo>
                  <a:cubicBezTo>
                    <a:pt x="223" y="56"/>
                    <a:pt x="223" y="56"/>
                    <a:pt x="223" y="56"/>
                  </a:cubicBezTo>
                  <a:cubicBezTo>
                    <a:pt x="223" y="54"/>
                    <a:pt x="223" y="54"/>
                    <a:pt x="223" y="54"/>
                  </a:cubicBezTo>
                  <a:cubicBezTo>
                    <a:pt x="224" y="52"/>
                    <a:pt x="224" y="52"/>
                    <a:pt x="224" y="52"/>
                  </a:cubicBezTo>
                  <a:cubicBezTo>
                    <a:pt x="224" y="51"/>
                    <a:pt x="224" y="51"/>
                    <a:pt x="224" y="51"/>
                  </a:cubicBezTo>
                  <a:cubicBezTo>
                    <a:pt x="221" y="50"/>
                    <a:pt x="221" y="50"/>
                    <a:pt x="221" y="50"/>
                  </a:cubicBezTo>
                  <a:cubicBezTo>
                    <a:pt x="219" y="49"/>
                    <a:pt x="219" y="49"/>
                    <a:pt x="219" y="49"/>
                  </a:cubicBezTo>
                  <a:cubicBezTo>
                    <a:pt x="218" y="49"/>
                    <a:pt x="218" y="49"/>
                    <a:pt x="218" y="49"/>
                  </a:cubicBezTo>
                  <a:cubicBezTo>
                    <a:pt x="215" y="50"/>
                    <a:pt x="215" y="50"/>
                    <a:pt x="215" y="50"/>
                  </a:cubicBezTo>
                  <a:cubicBezTo>
                    <a:pt x="213" y="50"/>
                    <a:pt x="213" y="50"/>
                    <a:pt x="213" y="50"/>
                  </a:cubicBezTo>
                  <a:cubicBezTo>
                    <a:pt x="210" y="49"/>
                    <a:pt x="210" y="49"/>
                    <a:pt x="210" y="49"/>
                  </a:cubicBezTo>
                  <a:cubicBezTo>
                    <a:pt x="207" y="49"/>
                    <a:pt x="207" y="49"/>
                    <a:pt x="207" y="49"/>
                  </a:cubicBezTo>
                  <a:cubicBezTo>
                    <a:pt x="204" y="51"/>
                    <a:pt x="204" y="51"/>
                    <a:pt x="204" y="51"/>
                  </a:cubicBezTo>
                  <a:cubicBezTo>
                    <a:pt x="204" y="52"/>
                    <a:pt x="204" y="52"/>
                    <a:pt x="204" y="52"/>
                  </a:cubicBezTo>
                  <a:cubicBezTo>
                    <a:pt x="205" y="53"/>
                    <a:pt x="205" y="53"/>
                    <a:pt x="205" y="53"/>
                  </a:cubicBezTo>
                  <a:cubicBezTo>
                    <a:pt x="206" y="54"/>
                    <a:pt x="206" y="54"/>
                    <a:pt x="206" y="54"/>
                  </a:cubicBezTo>
                  <a:cubicBezTo>
                    <a:pt x="204" y="54"/>
                    <a:pt x="204" y="54"/>
                    <a:pt x="204" y="54"/>
                  </a:cubicBezTo>
                  <a:cubicBezTo>
                    <a:pt x="204" y="54"/>
                    <a:pt x="204" y="54"/>
                    <a:pt x="204" y="54"/>
                  </a:cubicBezTo>
                  <a:cubicBezTo>
                    <a:pt x="203" y="56"/>
                    <a:pt x="203" y="56"/>
                    <a:pt x="203" y="56"/>
                  </a:cubicBezTo>
                  <a:cubicBezTo>
                    <a:pt x="203" y="55"/>
                    <a:pt x="203" y="55"/>
                    <a:pt x="203" y="55"/>
                  </a:cubicBezTo>
                  <a:cubicBezTo>
                    <a:pt x="202" y="54"/>
                    <a:pt x="202" y="54"/>
                    <a:pt x="202" y="54"/>
                  </a:cubicBezTo>
                  <a:cubicBezTo>
                    <a:pt x="200" y="55"/>
                    <a:pt x="200" y="55"/>
                    <a:pt x="200" y="55"/>
                  </a:cubicBezTo>
                  <a:cubicBezTo>
                    <a:pt x="198" y="58"/>
                    <a:pt x="198" y="58"/>
                    <a:pt x="198" y="58"/>
                  </a:cubicBezTo>
                  <a:cubicBezTo>
                    <a:pt x="195" y="61"/>
                    <a:pt x="195" y="61"/>
                    <a:pt x="195" y="61"/>
                  </a:cubicBezTo>
                  <a:cubicBezTo>
                    <a:pt x="197" y="58"/>
                    <a:pt x="197" y="58"/>
                    <a:pt x="197" y="58"/>
                  </a:cubicBezTo>
                  <a:cubicBezTo>
                    <a:pt x="197" y="56"/>
                    <a:pt x="197" y="56"/>
                    <a:pt x="197" y="56"/>
                  </a:cubicBezTo>
                  <a:cubicBezTo>
                    <a:pt x="198" y="55"/>
                    <a:pt x="198" y="55"/>
                    <a:pt x="198" y="55"/>
                  </a:cubicBezTo>
                  <a:cubicBezTo>
                    <a:pt x="198" y="54"/>
                    <a:pt x="198" y="54"/>
                    <a:pt x="198" y="54"/>
                  </a:cubicBezTo>
                  <a:cubicBezTo>
                    <a:pt x="197" y="54"/>
                    <a:pt x="197" y="54"/>
                    <a:pt x="197" y="54"/>
                  </a:cubicBezTo>
                  <a:cubicBezTo>
                    <a:pt x="195" y="56"/>
                    <a:pt x="195" y="56"/>
                    <a:pt x="195" y="56"/>
                  </a:cubicBezTo>
                  <a:cubicBezTo>
                    <a:pt x="194" y="58"/>
                    <a:pt x="194" y="58"/>
                    <a:pt x="194" y="58"/>
                  </a:cubicBezTo>
                  <a:cubicBezTo>
                    <a:pt x="193" y="60"/>
                    <a:pt x="193" y="60"/>
                    <a:pt x="193" y="60"/>
                  </a:cubicBezTo>
                  <a:cubicBezTo>
                    <a:pt x="192" y="61"/>
                    <a:pt x="192" y="61"/>
                    <a:pt x="192" y="61"/>
                  </a:cubicBezTo>
                  <a:cubicBezTo>
                    <a:pt x="193" y="58"/>
                    <a:pt x="193" y="58"/>
                    <a:pt x="193" y="58"/>
                  </a:cubicBezTo>
                  <a:cubicBezTo>
                    <a:pt x="194" y="56"/>
                    <a:pt x="194" y="56"/>
                    <a:pt x="194" y="56"/>
                  </a:cubicBezTo>
                  <a:cubicBezTo>
                    <a:pt x="197" y="52"/>
                    <a:pt x="197" y="52"/>
                    <a:pt x="197" y="52"/>
                  </a:cubicBezTo>
                  <a:cubicBezTo>
                    <a:pt x="197" y="50"/>
                    <a:pt x="197" y="50"/>
                    <a:pt x="197" y="50"/>
                  </a:cubicBezTo>
                  <a:cubicBezTo>
                    <a:pt x="199" y="48"/>
                    <a:pt x="199" y="48"/>
                    <a:pt x="199" y="48"/>
                  </a:cubicBezTo>
                  <a:cubicBezTo>
                    <a:pt x="200" y="47"/>
                    <a:pt x="200" y="47"/>
                    <a:pt x="200" y="47"/>
                  </a:cubicBezTo>
                  <a:cubicBezTo>
                    <a:pt x="202" y="46"/>
                    <a:pt x="202" y="46"/>
                    <a:pt x="202" y="46"/>
                  </a:cubicBezTo>
                  <a:cubicBezTo>
                    <a:pt x="203" y="45"/>
                    <a:pt x="203" y="45"/>
                    <a:pt x="203" y="45"/>
                  </a:cubicBezTo>
                  <a:cubicBezTo>
                    <a:pt x="205" y="43"/>
                    <a:pt x="205" y="43"/>
                    <a:pt x="205" y="43"/>
                  </a:cubicBezTo>
                  <a:cubicBezTo>
                    <a:pt x="209" y="38"/>
                    <a:pt x="209" y="38"/>
                    <a:pt x="209" y="38"/>
                  </a:cubicBezTo>
                  <a:cubicBezTo>
                    <a:pt x="209" y="37"/>
                    <a:pt x="209" y="37"/>
                    <a:pt x="209" y="37"/>
                  </a:cubicBezTo>
                  <a:cubicBezTo>
                    <a:pt x="210" y="37"/>
                    <a:pt x="210" y="37"/>
                    <a:pt x="210" y="37"/>
                  </a:cubicBezTo>
                  <a:cubicBezTo>
                    <a:pt x="209" y="36"/>
                    <a:pt x="209" y="36"/>
                    <a:pt x="209" y="36"/>
                  </a:cubicBezTo>
                  <a:cubicBezTo>
                    <a:pt x="210" y="34"/>
                    <a:pt x="210" y="34"/>
                    <a:pt x="210" y="34"/>
                  </a:cubicBezTo>
                  <a:cubicBezTo>
                    <a:pt x="210" y="34"/>
                    <a:pt x="210" y="34"/>
                    <a:pt x="210" y="34"/>
                  </a:cubicBezTo>
                  <a:cubicBezTo>
                    <a:pt x="210" y="32"/>
                    <a:pt x="210" y="32"/>
                    <a:pt x="210" y="32"/>
                  </a:cubicBezTo>
                  <a:cubicBezTo>
                    <a:pt x="209" y="31"/>
                    <a:pt x="209" y="31"/>
                    <a:pt x="209" y="31"/>
                  </a:cubicBezTo>
                  <a:cubicBezTo>
                    <a:pt x="207" y="31"/>
                    <a:pt x="207" y="31"/>
                    <a:pt x="207" y="31"/>
                  </a:cubicBezTo>
                  <a:cubicBezTo>
                    <a:pt x="206" y="32"/>
                    <a:pt x="206" y="32"/>
                    <a:pt x="206" y="32"/>
                  </a:cubicBezTo>
                  <a:cubicBezTo>
                    <a:pt x="205" y="30"/>
                    <a:pt x="205" y="30"/>
                    <a:pt x="205" y="30"/>
                  </a:cubicBezTo>
                  <a:cubicBezTo>
                    <a:pt x="204" y="27"/>
                    <a:pt x="204" y="27"/>
                    <a:pt x="204" y="27"/>
                  </a:cubicBezTo>
                  <a:cubicBezTo>
                    <a:pt x="202" y="22"/>
                    <a:pt x="202" y="22"/>
                    <a:pt x="202" y="22"/>
                  </a:cubicBezTo>
                  <a:cubicBezTo>
                    <a:pt x="201" y="20"/>
                    <a:pt x="201" y="20"/>
                    <a:pt x="201" y="20"/>
                  </a:cubicBezTo>
                  <a:cubicBezTo>
                    <a:pt x="199" y="16"/>
                    <a:pt x="199" y="16"/>
                    <a:pt x="199" y="16"/>
                  </a:cubicBezTo>
                  <a:cubicBezTo>
                    <a:pt x="199" y="15"/>
                    <a:pt x="199" y="15"/>
                    <a:pt x="199" y="15"/>
                  </a:cubicBezTo>
                  <a:lnTo>
                    <a:pt x="199" y="13"/>
                  </a:lnTo>
                  <a:close/>
                </a:path>
              </a:pathLst>
            </a:custGeom>
            <a:grpFill/>
            <a:ln w="0">
              <a:noFill/>
            </a:ln>
          </p:spPr>
          <p:style>
            <a:lnRef idx="0">
              <a:scrgbClr r="0" g="0" b="0"/>
            </a:lnRef>
            <a:fillRef idx="0">
              <a:scrgbClr r="0" g="0" b="0"/>
            </a:fillRef>
            <a:effectRef idx="0">
              <a:scrgbClr r="0" g="0" b="0"/>
            </a:effectRef>
            <a:fontRef idx="minor"/>
          </p:style>
        </p:sp>
        <p:sp>
          <p:nvSpPr>
            <p:cNvPr id="441" name="CustomShape 182">
              <a:extLst>
                <a:ext uri="{FF2B5EF4-FFF2-40B4-BE49-F238E27FC236}">
                  <a16:creationId xmlns:a16="http://schemas.microsoft.com/office/drawing/2014/main" id="{C2907681-5DB2-4577-8863-575DB64A52D5}"/>
                </a:ext>
              </a:extLst>
            </p:cNvPr>
            <p:cNvSpPr/>
            <p:nvPr/>
          </p:nvSpPr>
          <p:spPr>
            <a:xfrm>
              <a:off x="2102400" y="5283720"/>
              <a:ext cx="56160" cy="81360"/>
            </a:xfrm>
            <a:custGeom>
              <a:avLst/>
              <a:gdLst/>
              <a:ahLst/>
              <a:cxnLst/>
              <a:rect l="l" t="t" r="r" b="b"/>
              <a:pathLst>
                <a:path w="53" h="79">
                  <a:moveTo>
                    <a:pt x="0" y="64"/>
                  </a:moveTo>
                  <a:lnTo>
                    <a:pt x="0" y="66"/>
                  </a:lnTo>
                  <a:lnTo>
                    <a:pt x="2" y="68"/>
                  </a:lnTo>
                  <a:lnTo>
                    <a:pt x="2" y="68"/>
                  </a:lnTo>
                  <a:lnTo>
                    <a:pt x="2" y="70"/>
                  </a:lnTo>
                  <a:lnTo>
                    <a:pt x="4" y="75"/>
                  </a:lnTo>
                  <a:lnTo>
                    <a:pt x="9" y="75"/>
                  </a:lnTo>
                  <a:lnTo>
                    <a:pt x="11" y="72"/>
                  </a:lnTo>
                  <a:lnTo>
                    <a:pt x="13" y="70"/>
                  </a:lnTo>
                  <a:lnTo>
                    <a:pt x="15" y="70"/>
                  </a:lnTo>
                  <a:lnTo>
                    <a:pt x="15" y="72"/>
                  </a:lnTo>
                  <a:lnTo>
                    <a:pt x="17" y="75"/>
                  </a:lnTo>
                  <a:lnTo>
                    <a:pt x="17" y="79"/>
                  </a:lnTo>
                  <a:lnTo>
                    <a:pt x="20" y="79"/>
                  </a:lnTo>
                  <a:lnTo>
                    <a:pt x="24" y="77"/>
                  </a:lnTo>
                  <a:lnTo>
                    <a:pt x="24" y="75"/>
                  </a:lnTo>
                  <a:lnTo>
                    <a:pt x="26" y="72"/>
                  </a:lnTo>
                  <a:lnTo>
                    <a:pt x="28" y="72"/>
                  </a:lnTo>
                  <a:lnTo>
                    <a:pt x="31" y="68"/>
                  </a:lnTo>
                  <a:lnTo>
                    <a:pt x="35" y="61"/>
                  </a:lnTo>
                  <a:lnTo>
                    <a:pt x="39" y="55"/>
                  </a:lnTo>
                  <a:lnTo>
                    <a:pt x="39" y="50"/>
                  </a:lnTo>
                  <a:lnTo>
                    <a:pt x="44" y="44"/>
                  </a:lnTo>
                  <a:lnTo>
                    <a:pt x="48" y="37"/>
                  </a:lnTo>
                  <a:lnTo>
                    <a:pt x="50" y="35"/>
                  </a:lnTo>
                  <a:lnTo>
                    <a:pt x="50" y="35"/>
                  </a:lnTo>
                  <a:lnTo>
                    <a:pt x="53" y="31"/>
                  </a:lnTo>
                  <a:lnTo>
                    <a:pt x="53" y="26"/>
                  </a:lnTo>
                  <a:lnTo>
                    <a:pt x="50" y="22"/>
                  </a:lnTo>
                  <a:lnTo>
                    <a:pt x="48" y="24"/>
                  </a:lnTo>
                  <a:lnTo>
                    <a:pt x="46" y="22"/>
                  </a:lnTo>
                  <a:lnTo>
                    <a:pt x="46" y="20"/>
                  </a:lnTo>
                  <a:lnTo>
                    <a:pt x="39" y="13"/>
                  </a:lnTo>
                  <a:lnTo>
                    <a:pt x="37" y="11"/>
                  </a:lnTo>
                  <a:lnTo>
                    <a:pt x="33" y="6"/>
                  </a:lnTo>
                  <a:lnTo>
                    <a:pt x="22" y="4"/>
                  </a:lnTo>
                  <a:lnTo>
                    <a:pt x="17" y="2"/>
                  </a:lnTo>
                  <a:lnTo>
                    <a:pt x="11" y="0"/>
                  </a:lnTo>
                  <a:lnTo>
                    <a:pt x="6" y="4"/>
                  </a:lnTo>
                  <a:lnTo>
                    <a:pt x="4" y="4"/>
                  </a:lnTo>
                  <a:lnTo>
                    <a:pt x="4" y="4"/>
                  </a:lnTo>
                  <a:lnTo>
                    <a:pt x="4" y="4"/>
                  </a:lnTo>
                  <a:lnTo>
                    <a:pt x="2" y="6"/>
                  </a:lnTo>
                  <a:lnTo>
                    <a:pt x="0" y="11"/>
                  </a:lnTo>
                  <a:lnTo>
                    <a:pt x="0" y="17"/>
                  </a:lnTo>
                  <a:lnTo>
                    <a:pt x="0" y="20"/>
                  </a:lnTo>
                  <a:lnTo>
                    <a:pt x="0" y="24"/>
                  </a:lnTo>
                  <a:lnTo>
                    <a:pt x="0" y="28"/>
                  </a:lnTo>
                  <a:lnTo>
                    <a:pt x="4" y="31"/>
                  </a:lnTo>
                  <a:lnTo>
                    <a:pt x="6" y="33"/>
                  </a:lnTo>
                  <a:lnTo>
                    <a:pt x="6" y="37"/>
                  </a:lnTo>
                  <a:lnTo>
                    <a:pt x="9" y="39"/>
                  </a:lnTo>
                  <a:lnTo>
                    <a:pt x="9" y="42"/>
                  </a:lnTo>
                  <a:lnTo>
                    <a:pt x="9" y="46"/>
                  </a:lnTo>
                  <a:lnTo>
                    <a:pt x="4" y="48"/>
                  </a:lnTo>
                  <a:lnTo>
                    <a:pt x="6" y="53"/>
                  </a:lnTo>
                  <a:lnTo>
                    <a:pt x="6" y="57"/>
                  </a:lnTo>
                  <a:lnTo>
                    <a:pt x="4" y="59"/>
                  </a:lnTo>
                  <a:lnTo>
                    <a:pt x="0" y="64"/>
                  </a:lnTo>
                  <a:lnTo>
                    <a:pt x="0" y="64"/>
                  </a:lnTo>
                  <a:close/>
                </a:path>
              </a:pathLst>
            </a:custGeom>
            <a:grpFill/>
            <a:ln w="0">
              <a:noFill/>
            </a:ln>
          </p:spPr>
          <p:style>
            <a:lnRef idx="0">
              <a:scrgbClr r="0" g="0" b="0"/>
            </a:lnRef>
            <a:fillRef idx="0">
              <a:scrgbClr r="0" g="0" b="0"/>
            </a:fillRef>
            <a:effectRef idx="0">
              <a:scrgbClr r="0" g="0" b="0"/>
            </a:effectRef>
            <a:fontRef idx="minor"/>
          </p:style>
        </p:sp>
        <p:sp>
          <p:nvSpPr>
            <p:cNvPr id="442" name="CustomShape 183">
              <a:extLst>
                <a:ext uri="{FF2B5EF4-FFF2-40B4-BE49-F238E27FC236}">
                  <a16:creationId xmlns:a16="http://schemas.microsoft.com/office/drawing/2014/main" id="{1B33074F-D381-4437-AD27-0E7F86E5EA07}"/>
                </a:ext>
              </a:extLst>
            </p:cNvPr>
            <p:cNvSpPr/>
            <p:nvPr/>
          </p:nvSpPr>
          <p:spPr>
            <a:xfrm>
              <a:off x="2030040" y="5274360"/>
              <a:ext cx="81720" cy="88560"/>
            </a:xfrm>
            <a:custGeom>
              <a:avLst/>
              <a:gdLst/>
              <a:ahLst/>
              <a:cxnLst/>
              <a:rect l="l" t="t" r="r" b="b"/>
              <a:pathLst>
                <a:path w="77" h="86">
                  <a:moveTo>
                    <a:pt x="30" y="84"/>
                  </a:moveTo>
                  <a:lnTo>
                    <a:pt x="30" y="84"/>
                  </a:lnTo>
                  <a:lnTo>
                    <a:pt x="33" y="84"/>
                  </a:lnTo>
                  <a:lnTo>
                    <a:pt x="33" y="86"/>
                  </a:lnTo>
                  <a:lnTo>
                    <a:pt x="37" y="86"/>
                  </a:lnTo>
                  <a:lnTo>
                    <a:pt x="41" y="86"/>
                  </a:lnTo>
                  <a:lnTo>
                    <a:pt x="41" y="84"/>
                  </a:lnTo>
                  <a:lnTo>
                    <a:pt x="39" y="81"/>
                  </a:lnTo>
                  <a:lnTo>
                    <a:pt x="39" y="79"/>
                  </a:lnTo>
                  <a:lnTo>
                    <a:pt x="35" y="75"/>
                  </a:lnTo>
                  <a:lnTo>
                    <a:pt x="37" y="70"/>
                  </a:lnTo>
                  <a:lnTo>
                    <a:pt x="39" y="68"/>
                  </a:lnTo>
                  <a:lnTo>
                    <a:pt x="44" y="70"/>
                  </a:lnTo>
                  <a:lnTo>
                    <a:pt x="52" y="70"/>
                  </a:lnTo>
                  <a:lnTo>
                    <a:pt x="57" y="68"/>
                  </a:lnTo>
                  <a:lnTo>
                    <a:pt x="61" y="68"/>
                  </a:lnTo>
                  <a:lnTo>
                    <a:pt x="66" y="73"/>
                  </a:lnTo>
                  <a:lnTo>
                    <a:pt x="68" y="73"/>
                  </a:lnTo>
                  <a:lnTo>
                    <a:pt x="72" y="68"/>
                  </a:lnTo>
                  <a:lnTo>
                    <a:pt x="74" y="66"/>
                  </a:lnTo>
                  <a:lnTo>
                    <a:pt x="74" y="62"/>
                  </a:lnTo>
                  <a:lnTo>
                    <a:pt x="72" y="57"/>
                  </a:lnTo>
                  <a:lnTo>
                    <a:pt x="77" y="55"/>
                  </a:lnTo>
                  <a:lnTo>
                    <a:pt x="77" y="51"/>
                  </a:lnTo>
                  <a:lnTo>
                    <a:pt x="77" y="48"/>
                  </a:lnTo>
                  <a:lnTo>
                    <a:pt x="74" y="46"/>
                  </a:lnTo>
                  <a:lnTo>
                    <a:pt x="74" y="42"/>
                  </a:lnTo>
                  <a:lnTo>
                    <a:pt x="72" y="40"/>
                  </a:lnTo>
                  <a:lnTo>
                    <a:pt x="68" y="37"/>
                  </a:lnTo>
                  <a:lnTo>
                    <a:pt x="68" y="33"/>
                  </a:lnTo>
                  <a:lnTo>
                    <a:pt x="68" y="29"/>
                  </a:lnTo>
                  <a:lnTo>
                    <a:pt x="68" y="26"/>
                  </a:lnTo>
                  <a:lnTo>
                    <a:pt x="68" y="20"/>
                  </a:lnTo>
                  <a:lnTo>
                    <a:pt x="70" y="15"/>
                  </a:lnTo>
                  <a:lnTo>
                    <a:pt x="72" y="13"/>
                  </a:lnTo>
                  <a:lnTo>
                    <a:pt x="72" y="13"/>
                  </a:lnTo>
                  <a:lnTo>
                    <a:pt x="74" y="9"/>
                  </a:lnTo>
                  <a:lnTo>
                    <a:pt x="74" y="6"/>
                  </a:lnTo>
                  <a:lnTo>
                    <a:pt x="70" y="4"/>
                  </a:lnTo>
                  <a:lnTo>
                    <a:pt x="63" y="4"/>
                  </a:lnTo>
                  <a:lnTo>
                    <a:pt x="57" y="0"/>
                  </a:lnTo>
                  <a:lnTo>
                    <a:pt x="55" y="2"/>
                  </a:lnTo>
                  <a:lnTo>
                    <a:pt x="50" y="2"/>
                  </a:lnTo>
                  <a:lnTo>
                    <a:pt x="46" y="2"/>
                  </a:lnTo>
                  <a:lnTo>
                    <a:pt x="37" y="4"/>
                  </a:lnTo>
                  <a:lnTo>
                    <a:pt x="30" y="2"/>
                  </a:lnTo>
                  <a:lnTo>
                    <a:pt x="22" y="2"/>
                  </a:lnTo>
                  <a:lnTo>
                    <a:pt x="17" y="4"/>
                  </a:lnTo>
                  <a:lnTo>
                    <a:pt x="17" y="9"/>
                  </a:lnTo>
                  <a:lnTo>
                    <a:pt x="17" y="9"/>
                  </a:lnTo>
                  <a:lnTo>
                    <a:pt x="15" y="13"/>
                  </a:lnTo>
                  <a:lnTo>
                    <a:pt x="15" y="15"/>
                  </a:lnTo>
                  <a:lnTo>
                    <a:pt x="13" y="17"/>
                  </a:lnTo>
                  <a:lnTo>
                    <a:pt x="11" y="20"/>
                  </a:lnTo>
                  <a:lnTo>
                    <a:pt x="4" y="20"/>
                  </a:lnTo>
                  <a:lnTo>
                    <a:pt x="2" y="24"/>
                  </a:lnTo>
                  <a:lnTo>
                    <a:pt x="2" y="29"/>
                  </a:lnTo>
                  <a:lnTo>
                    <a:pt x="0" y="37"/>
                  </a:lnTo>
                  <a:lnTo>
                    <a:pt x="0" y="40"/>
                  </a:lnTo>
                  <a:lnTo>
                    <a:pt x="4" y="42"/>
                  </a:lnTo>
                  <a:lnTo>
                    <a:pt x="6" y="44"/>
                  </a:lnTo>
                  <a:lnTo>
                    <a:pt x="6" y="46"/>
                  </a:lnTo>
                  <a:lnTo>
                    <a:pt x="8" y="48"/>
                  </a:lnTo>
                  <a:lnTo>
                    <a:pt x="8" y="53"/>
                  </a:lnTo>
                  <a:lnTo>
                    <a:pt x="11" y="53"/>
                  </a:lnTo>
                  <a:lnTo>
                    <a:pt x="13" y="55"/>
                  </a:lnTo>
                  <a:lnTo>
                    <a:pt x="15" y="55"/>
                  </a:lnTo>
                  <a:lnTo>
                    <a:pt x="15" y="57"/>
                  </a:lnTo>
                  <a:lnTo>
                    <a:pt x="17" y="64"/>
                  </a:lnTo>
                  <a:lnTo>
                    <a:pt x="17" y="68"/>
                  </a:lnTo>
                  <a:lnTo>
                    <a:pt x="19" y="68"/>
                  </a:lnTo>
                  <a:lnTo>
                    <a:pt x="22" y="73"/>
                  </a:lnTo>
                  <a:lnTo>
                    <a:pt x="22" y="77"/>
                  </a:lnTo>
                  <a:lnTo>
                    <a:pt x="26" y="77"/>
                  </a:lnTo>
                  <a:lnTo>
                    <a:pt x="26" y="79"/>
                  </a:lnTo>
                  <a:lnTo>
                    <a:pt x="28" y="81"/>
                  </a:lnTo>
                  <a:lnTo>
                    <a:pt x="30" y="84"/>
                  </a:lnTo>
                  <a:close/>
                </a:path>
              </a:pathLst>
            </a:custGeom>
            <a:grpFill/>
            <a:ln w="0">
              <a:noFill/>
            </a:ln>
          </p:spPr>
          <p:style>
            <a:lnRef idx="0">
              <a:scrgbClr r="0" g="0" b="0"/>
            </a:lnRef>
            <a:fillRef idx="0">
              <a:scrgbClr r="0" g="0" b="0"/>
            </a:fillRef>
            <a:effectRef idx="0">
              <a:scrgbClr r="0" g="0" b="0"/>
            </a:effectRef>
            <a:fontRef idx="minor"/>
          </p:style>
        </p:sp>
        <p:sp>
          <p:nvSpPr>
            <p:cNvPr id="443" name="CustomShape 184">
              <a:extLst>
                <a:ext uri="{FF2B5EF4-FFF2-40B4-BE49-F238E27FC236}">
                  <a16:creationId xmlns:a16="http://schemas.microsoft.com/office/drawing/2014/main" id="{4ADD7932-A0B5-488B-B1E4-57BA6D065F62}"/>
                </a:ext>
              </a:extLst>
            </p:cNvPr>
            <p:cNvSpPr/>
            <p:nvPr/>
          </p:nvSpPr>
          <p:spPr>
            <a:xfrm>
              <a:off x="1958760" y="5226840"/>
              <a:ext cx="102960" cy="149400"/>
            </a:xfrm>
            <a:custGeom>
              <a:avLst/>
              <a:gdLst/>
              <a:ahLst/>
              <a:cxnLst/>
              <a:rect l="l" t="t" r="r" b="b"/>
              <a:pathLst>
                <a:path w="97" h="145">
                  <a:moveTo>
                    <a:pt x="14" y="63"/>
                  </a:moveTo>
                  <a:lnTo>
                    <a:pt x="16" y="63"/>
                  </a:lnTo>
                  <a:lnTo>
                    <a:pt x="18" y="66"/>
                  </a:lnTo>
                  <a:lnTo>
                    <a:pt x="18" y="63"/>
                  </a:lnTo>
                  <a:lnTo>
                    <a:pt x="22" y="63"/>
                  </a:lnTo>
                  <a:lnTo>
                    <a:pt x="27" y="68"/>
                  </a:lnTo>
                  <a:lnTo>
                    <a:pt x="27" y="75"/>
                  </a:lnTo>
                  <a:lnTo>
                    <a:pt x="25" y="77"/>
                  </a:lnTo>
                  <a:lnTo>
                    <a:pt x="22" y="79"/>
                  </a:lnTo>
                  <a:lnTo>
                    <a:pt x="27" y="81"/>
                  </a:lnTo>
                  <a:lnTo>
                    <a:pt x="29" y="81"/>
                  </a:lnTo>
                  <a:lnTo>
                    <a:pt x="31" y="83"/>
                  </a:lnTo>
                  <a:lnTo>
                    <a:pt x="34" y="88"/>
                  </a:lnTo>
                  <a:lnTo>
                    <a:pt x="36" y="86"/>
                  </a:lnTo>
                  <a:lnTo>
                    <a:pt x="38" y="88"/>
                  </a:lnTo>
                  <a:lnTo>
                    <a:pt x="34" y="92"/>
                  </a:lnTo>
                  <a:lnTo>
                    <a:pt x="31" y="99"/>
                  </a:lnTo>
                  <a:lnTo>
                    <a:pt x="29" y="105"/>
                  </a:lnTo>
                  <a:lnTo>
                    <a:pt x="29" y="110"/>
                  </a:lnTo>
                  <a:lnTo>
                    <a:pt x="27" y="112"/>
                  </a:lnTo>
                  <a:lnTo>
                    <a:pt x="27" y="116"/>
                  </a:lnTo>
                  <a:lnTo>
                    <a:pt x="27" y="116"/>
                  </a:lnTo>
                  <a:lnTo>
                    <a:pt x="27" y="121"/>
                  </a:lnTo>
                  <a:lnTo>
                    <a:pt x="27" y="123"/>
                  </a:lnTo>
                  <a:lnTo>
                    <a:pt x="31" y="127"/>
                  </a:lnTo>
                  <a:lnTo>
                    <a:pt x="36" y="132"/>
                  </a:lnTo>
                  <a:lnTo>
                    <a:pt x="36" y="134"/>
                  </a:lnTo>
                  <a:lnTo>
                    <a:pt x="38" y="138"/>
                  </a:lnTo>
                  <a:lnTo>
                    <a:pt x="45" y="145"/>
                  </a:lnTo>
                  <a:lnTo>
                    <a:pt x="49" y="145"/>
                  </a:lnTo>
                  <a:lnTo>
                    <a:pt x="51" y="143"/>
                  </a:lnTo>
                  <a:lnTo>
                    <a:pt x="53" y="143"/>
                  </a:lnTo>
                  <a:lnTo>
                    <a:pt x="53" y="143"/>
                  </a:lnTo>
                  <a:lnTo>
                    <a:pt x="58" y="143"/>
                  </a:lnTo>
                  <a:lnTo>
                    <a:pt x="62" y="141"/>
                  </a:lnTo>
                  <a:lnTo>
                    <a:pt x="62" y="138"/>
                  </a:lnTo>
                  <a:lnTo>
                    <a:pt x="67" y="136"/>
                  </a:lnTo>
                  <a:lnTo>
                    <a:pt x="73" y="136"/>
                  </a:lnTo>
                  <a:lnTo>
                    <a:pt x="75" y="132"/>
                  </a:lnTo>
                  <a:lnTo>
                    <a:pt x="80" y="130"/>
                  </a:lnTo>
                  <a:lnTo>
                    <a:pt x="86" y="130"/>
                  </a:lnTo>
                  <a:lnTo>
                    <a:pt x="86" y="130"/>
                  </a:lnTo>
                  <a:lnTo>
                    <a:pt x="91" y="130"/>
                  </a:lnTo>
                  <a:lnTo>
                    <a:pt x="97" y="130"/>
                  </a:lnTo>
                  <a:lnTo>
                    <a:pt x="95" y="127"/>
                  </a:lnTo>
                  <a:lnTo>
                    <a:pt x="93" y="125"/>
                  </a:lnTo>
                  <a:lnTo>
                    <a:pt x="93" y="123"/>
                  </a:lnTo>
                  <a:lnTo>
                    <a:pt x="89" y="123"/>
                  </a:lnTo>
                  <a:lnTo>
                    <a:pt x="89" y="119"/>
                  </a:lnTo>
                  <a:lnTo>
                    <a:pt x="86" y="114"/>
                  </a:lnTo>
                  <a:lnTo>
                    <a:pt x="84" y="114"/>
                  </a:lnTo>
                  <a:lnTo>
                    <a:pt x="84" y="110"/>
                  </a:lnTo>
                  <a:lnTo>
                    <a:pt x="82" y="103"/>
                  </a:lnTo>
                  <a:lnTo>
                    <a:pt x="82" y="101"/>
                  </a:lnTo>
                  <a:lnTo>
                    <a:pt x="80" y="101"/>
                  </a:lnTo>
                  <a:lnTo>
                    <a:pt x="78" y="99"/>
                  </a:lnTo>
                  <a:lnTo>
                    <a:pt x="75" y="99"/>
                  </a:lnTo>
                  <a:lnTo>
                    <a:pt x="75" y="94"/>
                  </a:lnTo>
                  <a:lnTo>
                    <a:pt x="73" y="92"/>
                  </a:lnTo>
                  <a:lnTo>
                    <a:pt x="73" y="90"/>
                  </a:lnTo>
                  <a:lnTo>
                    <a:pt x="71" y="88"/>
                  </a:lnTo>
                  <a:lnTo>
                    <a:pt x="67" y="86"/>
                  </a:lnTo>
                  <a:lnTo>
                    <a:pt x="67" y="83"/>
                  </a:lnTo>
                  <a:lnTo>
                    <a:pt x="69" y="75"/>
                  </a:lnTo>
                  <a:lnTo>
                    <a:pt x="69" y="70"/>
                  </a:lnTo>
                  <a:lnTo>
                    <a:pt x="71" y="66"/>
                  </a:lnTo>
                  <a:lnTo>
                    <a:pt x="78" y="66"/>
                  </a:lnTo>
                  <a:lnTo>
                    <a:pt x="80" y="63"/>
                  </a:lnTo>
                  <a:lnTo>
                    <a:pt x="82" y="61"/>
                  </a:lnTo>
                  <a:lnTo>
                    <a:pt x="82" y="59"/>
                  </a:lnTo>
                  <a:lnTo>
                    <a:pt x="84" y="55"/>
                  </a:lnTo>
                  <a:lnTo>
                    <a:pt x="84" y="55"/>
                  </a:lnTo>
                  <a:lnTo>
                    <a:pt x="84" y="55"/>
                  </a:lnTo>
                  <a:lnTo>
                    <a:pt x="82" y="50"/>
                  </a:lnTo>
                  <a:lnTo>
                    <a:pt x="82" y="46"/>
                  </a:lnTo>
                  <a:lnTo>
                    <a:pt x="82" y="44"/>
                  </a:lnTo>
                  <a:lnTo>
                    <a:pt x="73" y="41"/>
                  </a:lnTo>
                  <a:lnTo>
                    <a:pt x="69" y="35"/>
                  </a:lnTo>
                  <a:lnTo>
                    <a:pt x="64" y="30"/>
                  </a:lnTo>
                  <a:lnTo>
                    <a:pt x="62" y="33"/>
                  </a:lnTo>
                  <a:lnTo>
                    <a:pt x="58" y="35"/>
                  </a:lnTo>
                  <a:lnTo>
                    <a:pt x="56" y="37"/>
                  </a:lnTo>
                  <a:lnTo>
                    <a:pt x="56" y="41"/>
                  </a:lnTo>
                  <a:lnTo>
                    <a:pt x="53" y="37"/>
                  </a:lnTo>
                  <a:lnTo>
                    <a:pt x="56" y="30"/>
                  </a:lnTo>
                  <a:lnTo>
                    <a:pt x="56" y="26"/>
                  </a:lnTo>
                  <a:lnTo>
                    <a:pt x="53" y="19"/>
                  </a:lnTo>
                  <a:lnTo>
                    <a:pt x="51" y="17"/>
                  </a:lnTo>
                  <a:lnTo>
                    <a:pt x="42" y="13"/>
                  </a:lnTo>
                  <a:lnTo>
                    <a:pt x="38" y="8"/>
                  </a:lnTo>
                  <a:lnTo>
                    <a:pt x="38" y="4"/>
                  </a:lnTo>
                  <a:lnTo>
                    <a:pt x="34" y="2"/>
                  </a:lnTo>
                  <a:lnTo>
                    <a:pt x="31" y="0"/>
                  </a:lnTo>
                  <a:lnTo>
                    <a:pt x="29" y="0"/>
                  </a:lnTo>
                  <a:lnTo>
                    <a:pt x="29" y="2"/>
                  </a:lnTo>
                  <a:lnTo>
                    <a:pt x="22" y="8"/>
                  </a:lnTo>
                  <a:lnTo>
                    <a:pt x="18" y="11"/>
                  </a:lnTo>
                  <a:lnTo>
                    <a:pt x="16" y="11"/>
                  </a:lnTo>
                  <a:lnTo>
                    <a:pt x="11" y="17"/>
                  </a:lnTo>
                  <a:lnTo>
                    <a:pt x="11" y="19"/>
                  </a:lnTo>
                  <a:lnTo>
                    <a:pt x="14" y="24"/>
                  </a:lnTo>
                  <a:lnTo>
                    <a:pt x="18" y="24"/>
                  </a:lnTo>
                  <a:lnTo>
                    <a:pt x="22" y="26"/>
                  </a:lnTo>
                  <a:lnTo>
                    <a:pt x="22" y="30"/>
                  </a:lnTo>
                  <a:lnTo>
                    <a:pt x="16" y="35"/>
                  </a:lnTo>
                  <a:lnTo>
                    <a:pt x="11" y="33"/>
                  </a:lnTo>
                  <a:lnTo>
                    <a:pt x="9" y="35"/>
                  </a:lnTo>
                  <a:lnTo>
                    <a:pt x="7" y="33"/>
                  </a:lnTo>
                  <a:lnTo>
                    <a:pt x="5" y="35"/>
                  </a:lnTo>
                  <a:lnTo>
                    <a:pt x="3" y="41"/>
                  </a:lnTo>
                  <a:lnTo>
                    <a:pt x="0" y="46"/>
                  </a:lnTo>
                  <a:lnTo>
                    <a:pt x="0" y="50"/>
                  </a:lnTo>
                  <a:lnTo>
                    <a:pt x="7" y="57"/>
                  </a:lnTo>
                  <a:lnTo>
                    <a:pt x="14" y="63"/>
                  </a:lnTo>
                  <a:lnTo>
                    <a:pt x="14" y="63"/>
                  </a:lnTo>
                  <a:close/>
                </a:path>
              </a:pathLst>
            </a:custGeom>
            <a:grpFill/>
            <a:ln w="0">
              <a:noFill/>
            </a:ln>
          </p:spPr>
          <p:style>
            <a:lnRef idx="0">
              <a:scrgbClr r="0" g="0" b="0"/>
            </a:lnRef>
            <a:fillRef idx="0">
              <a:scrgbClr r="0" g="0" b="0"/>
            </a:fillRef>
            <a:effectRef idx="0">
              <a:scrgbClr r="0" g="0" b="0"/>
            </a:effectRef>
            <a:fontRef idx="minor"/>
          </p:style>
        </p:sp>
        <p:sp>
          <p:nvSpPr>
            <p:cNvPr id="444" name="CustomShape 185">
              <a:extLst>
                <a:ext uri="{FF2B5EF4-FFF2-40B4-BE49-F238E27FC236}">
                  <a16:creationId xmlns:a16="http://schemas.microsoft.com/office/drawing/2014/main" id="{430F12E1-8D8C-49FB-A99B-5EBCB5621B9F}"/>
                </a:ext>
              </a:extLst>
            </p:cNvPr>
            <p:cNvSpPr/>
            <p:nvPr/>
          </p:nvSpPr>
          <p:spPr>
            <a:xfrm>
              <a:off x="1715760" y="5141880"/>
              <a:ext cx="273600" cy="245520"/>
            </a:xfrm>
            <a:custGeom>
              <a:avLst/>
              <a:gdLst/>
              <a:ahLst/>
              <a:cxnLst/>
              <a:rect l="l" t="t" r="r" b="b"/>
              <a:pathLst>
                <a:path w="117" h="108">
                  <a:moveTo>
                    <a:pt x="54" y="103"/>
                  </a:moveTo>
                  <a:cubicBezTo>
                    <a:pt x="57" y="105"/>
                    <a:pt x="57" y="105"/>
                    <a:pt x="57" y="105"/>
                  </a:cubicBezTo>
                  <a:cubicBezTo>
                    <a:pt x="61" y="108"/>
                    <a:pt x="61" y="108"/>
                    <a:pt x="61" y="108"/>
                  </a:cubicBezTo>
                  <a:cubicBezTo>
                    <a:pt x="63" y="108"/>
                    <a:pt x="63" y="108"/>
                    <a:pt x="63" y="108"/>
                  </a:cubicBezTo>
                  <a:cubicBezTo>
                    <a:pt x="66" y="108"/>
                    <a:pt x="66" y="108"/>
                    <a:pt x="66" y="108"/>
                  </a:cubicBezTo>
                  <a:cubicBezTo>
                    <a:pt x="68" y="105"/>
                    <a:pt x="68" y="105"/>
                    <a:pt x="68" y="105"/>
                  </a:cubicBezTo>
                  <a:cubicBezTo>
                    <a:pt x="71" y="103"/>
                    <a:pt x="71" y="103"/>
                    <a:pt x="71" y="103"/>
                  </a:cubicBezTo>
                  <a:cubicBezTo>
                    <a:pt x="73" y="102"/>
                    <a:pt x="73" y="102"/>
                    <a:pt x="73" y="102"/>
                  </a:cubicBezTo>
                  <a:cubicBezTo>
                    <a:pt x="77" y="99"/>
                    <a:pt x="77" y="99"/>
                    <a:pt x="77" y="99"/>
                  </a:cubicBezTo>
                  <a:cubicBezTo>
                    <a:pt x="78" y="97"/>
                    <a:pt x="78" y="97"/>
                    <a:pt x="78" y="97"/>
                  </a:cubicBezTo>
                  <a:cubicBezTo>
                    <a:pt x="80" y="95"/>
                    <a:pt x="80" y="95"/>
                    <a:pt x="80" y="95"/>
                  </a:cubicBezTo>
                  <a:cubicBezTo>
                    <a:pt x="84" y="95"/>
                    <a:pt x="84" y="95"/>
                    <a:pt x="84" y="95"/>
                  </a:cubicBezTo>
                  <a:cubicBezTo>
                    <a:pt x="86" y="94"/>
                    <a:pt x="86" y="94"/>
                    <a:pt x="86" y="94"/>
                  </a:cubicBezTo>
                  <a:cubicBezTo>
                    <a:pt x="86" y="92"/>
                    <a:pt x="86" y="92"/>
                    <a:pt x="86" y="92"/>
                  </a:cubicBezTo>
                  <a:cubicBezTo>
                    <a:pt x="83" y="91"/>
                    <a:pt x="83" y="91"/>
                    <a:pt x="83" y="91"/>
                  </a:cubicBezTo>
                  <a:cubicBezTo>
                    <a:pt x="80" y="92"/>
                    <a:pt x="80" y="92"/>
                    <a:pt x="80" y="92"/>
                  </a:cubicBezTo>
                  <a:cubicBezTo>
                    <a:pt x="76" y="90"/>
                    <a:pt x="76" y="90"/>
                    <a:pt x="76" y="90"/>
                  </a:cubicBezTo>
                  <a:cubicBezTo>
                    <a:pt x="77" y="87"/>
                    <a:pt x="77" y="87"/>
                    <a:pt x="77" y="87"/>
                  </a:cubicBezTo>
                  <a:cubicBezTo>
                    <a:pt x="76" y="86"/>
                    <a:pt x="76" y="86"/>
                    <a:pt x="76" y="86"/>
                  </a:cubicBezTo>
                  <a:cubicBezTo>
                    <a:pt x="78" y="82"/>
                    <a:pt x="78" y="82"/>
                    <a:pt x="78" y="82"/>
                  </a:cubicBezTo>
                  <a:cubicBezTo>
                    <a:pt x="77" y="80"/>
                    <a:pt x="77" y="80"/>
                    <a:pt x="77" y="80"/>
                  </a:cubicBezTo>
                  <a:cubicBezTo>
                    <a:pt x="76" y="78"/>
                    <a:pt x="76" y="78"/>
                    <a:pt x="76" y="78"/>
                  </a:cubicBezTo>
                  <a:cubicBezTo>
                    <a:pt x="74" y="78"/>
                    <a:pt x="74" y="78"/>
                    <a:pt x="74" y="78"/>
                  </a:cubicBezTo>
                  <a:cubicBezTo>
                    <a:pt x="73" y="75"/>
                    <a:pt x="73" y="75"/>
                    <a:pt x="73" y="75"/>
                  </a:cubicBezTo>
                  <a:cubicBezTo>
                    <a:pt x="75" y="76"/>
                    <a:pt x="75" y="76"/>
                    <a:pt x="75" y="76"/>
                  </a:cubicBezTo>
                  <a:cubicBezTo>
                    <a:pt x="78" y="77"/>
                    <a:pt x="78" y="77"/>
                    <a:pt x="78" y="77"/>
                  </a:cubicBezTo>
                  <a:cubicBezTo>
                    <a:pt x="81" y="78"/>
                    <a:pt x="81" y="78"/>
                    <a:pt x="81" y="78"/>
                  </a:cubicBezTo>
                  <a:cubicBezTo>
                    <a:pt x="84" y="78"/>
                    <a:pt x="84" y="78"/>
                    <a:pt x="84" y="78"/>
                  </a:cubicBezTo>
                  <a:cubicBezTo>
                    <a:pt x="87" y="78"/>
                    <a:pt x="87" y="78"/>
                    <a:pt x="87" y="78"/>
                  </a:cubicBezTo>
                  <a:cubicBezTo>
                    <a:pt x="88" y="78"/>
                    <a:pt x="88" y="78"/>
                    <a:pt x="88" y="78"/>
                  </a:cubicBezTo>
                  <a:cubicBezTo>
                    <a:pt x="91" y="77"/>
                    <a:pt x="91" y="77"/>
                    <a:pt x="91" y="77"/>
                  </a:cubicBezTo>
                  <a:cubicBezTo>
                    <a:pt x="94" y="75"/>
                    <a:pt x="94" y="75"/>
                    <a:pt x="94" y="75"/>
                  </a:cubicBezTo>
                  <a:cubicBezTo>
                    <a:pt x="97" y="74"/>
                    <a:pt x="97" y="74"/>
                    <a:pt x="97" y="74"/>
                  </a:cubicBezTo>
                  <a:cubicBezTo>
                    <a:pt x="98" y="75"/>
                    <a:pt x="98" y="75"/>
                    <a:pt x="98" y="75"/>
                  </a:cubicBezTo>
                  <a:cubicBezTo>
                    <a:pt x="102" y="73"/>
                    <a:pt x="102" y="73"/>
                    <a:pt x="102" y="73"/>
                  </a:cubicBezTo>
                  <a:cubicBezTo>
                    <a:pt x="105" y="73"/>
                    <a:pt x="105" y="73"/>
                    <a:pt x="105" y="73"/>
                  </a:cubicBezTo>
                  <a:cubicBezTo>
                    <a:pt x="109" y="70"/>
                    <a:pt x="109" y="70"/>
                    <a:pt x="109" y="70"/>
                  </a:cubicBezTo>
                  <a:cubicBezTo>
                    <a:pt x="110" y="68"/>
                    <a:pt x="110" y="68"/>
                    <a:pt x="110" y="68"/>
                  </a:cubicBezTo>
                  <a:cubicBezTo>
                    <a:pt x="110" y="66"/>
                    <a:pt x="110" y="66"/>
                    <a:pt x="110" y="66"/>
                  </a:cubicBezTo>
                  <a:cubicBezTo>
                    <a:pt x="107" y="63"/>
                    <a:pt x="107" y="63"/>
                    <a:pt x="107" y="63"/>
                  </a:cubicBezTo>
                  <a:cubicBezTo>
                    <a:pt x="104" y="60"/>
                    <a:pt x="104" y="60"/>
                    <a:pt x="104" y="60"/>
                  </a:cubicBezTo>
                  <a:cubicBezTo>
                    <a:pt x="104" y="58"/>
                    <a:pt x="104" y="58"/>
                    <a:pt x="104" y="58"/>
                  </a:cubicBezTo>
                  <a:cubicBezTo>
                    <a:pt x="105" y="56"/>
                    <a:pt x="105" y="56"/>
                    <a:pt x="105" y="56"/>
                  </a:cubicBezTo>
                  <a:cubicBezTo>
                    <a:pt x="106" y="53"/>
                    <a:pt x="106" y="53"/>
                    <a:pt x="106" y="53"/>
                  </a:cubicBezTo>
                  <a:cubicBezTo>
                    <a:pt x="107" y="52"/>
                    <a:pt x="107" y="52"/>
                    <a:pt x="107" y="52"/>
                  </a:cubicBezTo>
                  <a:cubicBezTo>
                    <a:pt x="108" y="53"/>
                    <a:pt x="108" y="53"/>
                    <a:pt x="108" y="53"/>
                  </a:cubicBezTo>
                  <a:cubicBezTo>
                    <a:pt x="109" y="52"/>
                    <a:pt x="109" y="52"/>
                    <a:pt x="109" y="52"/>
                  </a:cubicBezTo>
                  <a:cubicBezTo>
                    <a:pt x="111" y="53"/>
                    <a:pt x="111" y="53"/>
                    <a:pt x="111" y="53"/>
                  </a:cubicBezTo>
                  <a:cubicBezTo>
                    <a:pt x="114" y="51"/>
                    <a:pt x="114" y="51"/>
                    <a:pt x="114" y="51"/>
                  </a:cubicBezTo>
                  <a:cubicBezTo>
                    <a:pt x="114" y="49"/>
                    <a:pt x="114" y="49"/>
                    <a:pt x="114" y="49"/>
                  </a:cubicBezTo>
                  <a:cubicBezTo>
                    <a:pt x="112" y="48"/>
                    <a:pt x="112" y="48"/>
                    <a:pt x="112" y="48"/>
                  </a:cubicBezTo>
                  <a:cubicBezTo>
                    <a:pt x="110" y="48"/>
                    <a:pt x="110" y="48"/>
                    <a:pt x="110" y="48"/>
                  </a:cubicBezTo>
                  <a:cubicBezTo>
                    <a:pt x="109" y="46"/>
                    <a:pt x="109" y="46"/>
                    <a:pt x="109" y="46"/>
                  </a:cubicBezTo>
                  <a:cubicBezTo>
                    <a:pt x="109" y="45"/>
                    <a:pt x="109" y="45"/>
                    <a:pt x="109" y="45"/>
                  </a:cubicBezTo>
                  <a:cubicBezTo>
                    <a:pt x="111" y="42"/>
                    <a:pt x="111" y="42"/>
                    <a:pt x="111" y="42"/>
                  </a:cubicBezTo>
                  <a:cubicBezTo>
                    <a:pt x="112" y="42"/>
                    <a:pt x="112" y="42"/>
                    <a:pt x="112" y="42"/>
                  </a:cubicBezTo>
                  <a:cubicBezTo>
                    <a:pt x="114" y="41"/>
                    <a:pt x="114" y="41"/>
                    <a:pt x="114" y="41"/>
                  </a:cubicBezTo>
                  <a:cubicBezTo>
                    <a:pt x="117" y="38"/>
                    <a:pt x="117" y="38"/>
                    <a:pt x="117" y="38"/>
                  </a:cubicBezTo>
                  <a:cubicBezTo>
                    <a:pt x="117" y="37"/>
                    <a:pt x="117" y="37"/>
                    <a:pt x="117" y="37"/>
                  </a:cubicBezTo>
                  <a:cubicBezTo>
                    <a:pt x="117" y="37"/>
                    <a:pt x="117" y="37"/>
                    <a:pt x="117" y="37"/>
                  </a:cubicBezTo>
                  <a:cubicBezTo>
                    <a:pt x="113" y="35"/>
                    <a:pt x="113" y="35"/>
                    <a:pt x="113" y="35"/>
                  </a:cubicBezTo>
                  <a:cubicBezTo>
                    <a:pt x="112" y="35"/>
                    <a:pt x="112" y="35"/>
                    <a:pt x="112" y="35"/>
                  </a:cubicBezTo>
                  <a:cubicBezTo>
                    <a:pt x="111" y="35"/>
                    <a:pt x="111" y="35"/>
                    <a:pt x="111" y="35"/>
                  </a:cubicBezTo>
                  <a:cubicBezTo>
                    <a:pt x="109" y="35"/>
                    <a:pt x="109" y="35"/>
                    <a:pt x="109" y="35"/>
                  </a:cubicBezTo>
                  <a:cubicBezTo>
                    <a:pt x="108" y="35"/>
                    <a:pt x="108" y="35"/>
                    <a:pt x="108" y="35"/>
                  </a:cubicBezTo>
                  <a:cubicBezTo>
                    <a:pt x="107" y="36"/>
                    <a:pt x="107" y="36"/>
                    <a:pt x="107" y="36"/>
                  </a:cubicBezTo>
                  <a:cubicBezTo>
                    <a:pt x="104" y="36"/>
                    <a:pt x="104" y="36"/>
                    <a:pt x="104" y="36"/>
                  </a:cubicBezTo>
                  <a:cubicBezTo>
                    <a:pt x="102" y="36"/>
                    <a:pt x="102" y="36"/>
                    <a:pt x="102" y="36"/>
                  </a:cubicBezTo>
                  <a:cubicBezTo>
                    <a:pt x="101" y="36"/>
                    <a:pt x="101" y="36"/>
                    <a:pt x="101" y="36"/>
                  </a:cubicBezTo>
                  <a:cubicBezTo>
                    <a:pt x="103" y="36"/>
                    <a:pt x="103" y="36"/>
                    <a:pt x="103" y="36"/>
                  </a:cubicBezTo>
                  <a:cubicBezTo>
                    <a:pt x="104" y="36"/>
                    <a:pt x="104" y="36"/>
                    <a:pt x="104" y="36"/>
                  </a:cubicBezTo>
                  <a:cubicBezTo>
                    <a:pt x="105" y="35"/>
                    <a:pt x="105" y="35"/>
                    <a:pt x="105" y="35"/>
                  </a:cubicBezTo>
                  <a:cubicBezTo>
                    <a:pt x="106" y="33"/>
                    <a:pt x="106" y="33"/>
                    <a:pt x="106" y="33"/>
                  </a:cubicBezTo>
                  <a:cubicBezTo>
                    <a:pt x="108" y="32"/>
                    <a:pt x="108" y="32"/>
                    <a:pt x="108" y="32"/>
                  </a:cubicBezTo>
                  <a:cubicBezTo>
                    <a:pt x="108" y="31"/>
                    <a:pt x="108" y="31"/>
                    <a:pt x="108" y="31"/>
                  </a:cubicBezTo>
                  <a:cubicBezTo>
                    <a:pt x="107" y="30"/>
                    <a:pt x="107" y="30"/>
                    <a:pt x="107" y="30"/>
                  </a:cubicBezTo>
                  <a:cubicBezTo>
                    <a:pt x="107" y="30"/>
                    <a:pt x="107" y="30"/>
                    <a:pt x="107" y="30"/>
                  </a:cubicBezTo>
                  <a:cubicBezTo>
                    <a:pt x="106" y="28"/>
                    <a:pt x="106" y="28"/>
                    <a:pt x="106" y="28"/>
                  </a:cubicBezTo>
                  <a:cubicBezTo>
                    <a:pt x="104" y="27"/>
                    <a:pt x="104" y="27"/>
                    <a:pt x="104" y="27"/>
                  </a:cubicBezTo>
                  <a:cubicBezTo>
                    <a:pt x="101" y="26"/>
                    <a:pt x="101" y="26"/>
                    <a:pt x="101" y="26"/>
                  </a:cubicBezTo>
                  <a:cubicBezTo>
                    <a:pt x="100" y="25"/>
                    <a:pt x="100" y="25"/>
                    <a:pt x="100" y="25"/>
                  </a:cubicBezTo>
                  <a:cubicBezTo>
                    <a:pt x="99" y="25"/>
                    <a:pt x="99" y="25"/>
                    <a:pt x="99" y="25"/>
                  </a:cubicBezTo>
                  <a:cubicBezTo>
                    <a:pt x="97" y="25"/>
                    <a:pt x="97" y="25"/>
                    <a:pt x="97" y="25"/>
                  </a:cubicBezTo>
                  <a:cubicBezTo>
                    <a:pt x="97" y="24"/>
                    <a:pt x="97" y="24"/>
                    <a:pt x="97" y="24"/>
                  </a:cubicBezTo>
                  <a:cubicBezTo>
                    <a:pt x="95" y="23"/>
                    <a:pt x="95" y="23"/>
                    <a:pt x="95" y="23"/>
                  </a:cubicBezTo>
                  <a:cubicBezTo>
                    <a:pt x="94" y="23"/>
                    <a:pt x="94" y="23"/>
                    <a:pt x="94" y="23"/>
                  </a:cubicBezTo>
                  <a:cubicBezTo>
                    <a:pt x="94" y="25"/>
                    <a:pt x="94" y="25"/>
                    <a:pt x="94" y="25"/>
                  </a:cubicBezTo>
                  <a:cubicBezTo>
                    <a:pt x="93" y="23"/>
                    <a:pt x="93" y="23"/>
                    <a:pt x="93" y="23"/>
                  </a:cubicBezTo>
                  <a:cubicBezTo>
                    <a:pt x="92" y="21"/>
                    <a:pt x="92" y="21"/>
                    <a:pt x="92" y="21"/>
                  </a:cubicBezTo>
                  <a:cubicBezTo>
                    <a:pt x="91" y="21"/>
                    <a:pt x="91" y="21"/>
                    <a:pt x="91" y="21"/>
                  </a:cubicBezTo>
                  <a:cubicBezTo>
                    <a:pt x="90" y="20"/>
                    <a:pt x="90" y="20"/>
                    <a:pt x="90" y="20"/>
                  </a:cubicBezTo>
                  <a:cubicBezTo>
                    <a:pt x="91" y="19"/>
                    <a:pt x="91" y="19"/>
                    <a:pt x="91" y="19"/>
                  </a:cubicBezTo>
                  <a:cubicBezTo>
                    <a:pt x="95" y="19"/>
                    <a:pt x="95" y="19"/>
                    <a:pt x="95" y="19"/>
                  </a:cubicBezTo>
                  <a:cubicBezTo>
                    <a:pt x="96" y="18"/>
                    <a:pt x="96" y="18"/>
                    <a:pt x="96" y="18"/>
                  </a:cubicBezTo>
                  <a:cubicBezTo>
                    <a:pt x="99" y="18"/>
                    <a:pt x="99" y="18"/>
                    <a:pt x="99" y="18"/>
                  </a:cubicBezTo>
                  <a:cubicBezTo>
                    <a:pt x="99" y="16"/>
                    <a:pt x="99" y="16"/>
                    <a:pt x="99" y="16"/>
                  </a:cubicBezTo>
                  <a:cubicBezTo>
                    <a:pt x="97" y="17"/>
                    <a:pt x="97" y="17"/>
                    <a:pt x="97" y="17"/>
                  </a:cubicBezTo>
                  <a:cubicBezTo>
                    <a:pt x="93" y="16"/>
                    <a:pt x="93" y="16"/>
                    <a:pt x="93" y="16"/>
                  </a:cubicBezTo>
                  <a:cubicBezTo>
                    <a:pt x="90" y="16"/>
                    <a:pt x="90" y="16"/>
                    <a:pt x="90" y="16"/>
                  </a:cubicBezTo>
                  <a:cubicBezTo>
                    <a:pt x="88" y="16"/>
                    <a:pt x="88" y="16"/>
                    <a:pt x="88" y="16"/>
                  </a:cubicBezTo>
                  <a:cubicBezTo>
                    <a:pt x="84" y="18"/>
                    <a:pt x="84" y="18"/>
                    <a:pt x="84" y="18"/>
                  </a:cubicBezTo>
                  <a:cubicBezTo>
                    <a:pt x="83" y="17"/>
                    <a:pt x="83" y="17"/>
                    <a:pt x="83" y="17"/>
                  </a:cubicBezTo>
                  <a:cubicBezTo>
                    <a:pt x="81" y="17"/>
                    <a:pt x="81" y="17"/>
                    <a:pt x="81" y="17"/>
                  </a:cubicBezTo>
                  <a:cubicBezTo>
                    <a:pt x="78" y="19"/>
                    <a:pt x="78" y="19"/>
                    <a:pt x="78" y="19"/>
                  </a:cubicBezTo>
                  <a:cubicBezTo>
                    <a:pt x="76" y="20"/>
                    <a:pt x="76" y="20"/>
                    <a:pt x="76" y="20"/>
                  </a:cubicBezTo>
                  <a:cubicBezTo>
                    <a:pt x="75" y="21"/>
                    <a:pt x="75" y="21"/>
                    <a:pt x="75" y="21"/>
                  </a:cubicBezTo>
                  <a:cubicBezTo>
                    <a:pt x="74" y="22"/>
                    <a:pt x="74" y="22"/>
                    <a:pt x="74" y="22"/>
                  </a:cubicBezTo>
                  <a:cubicBezTo>
                    <a:pt x="71" y="22"/>
                    <a:pt x="71" y="22"/>
                    <a:pt x="71" y="22"/>
                  </a:cubicBezTo>
                  <a:cubicBezTo>
                    <a:pt x="70" y="23"/>
                    <a:pt x="70" y="23"/>
                    <a:pt x="70" y="23"/>
                  </a:cubicBezTo>
                  <a:cubicBezTo>
                    <a:pt x="69" y="22"/>
                    <a:pt x="69" y="22"/>
                    <a:pt x="69" y="22"/>
                  </a:cubicBezTo>
                  <a:cubicBezTo>
                    <a:pt x="65" y="20"/>
                    <a:pt x="65" y="20"/>
                    <a:pt x="65" y="20"/>
                  </a:cubicBezTo>
                  <a:cubicBezTo>
                    <a:pt x="64" y="18"/>
                    <a:pt x="64" y="18"/>
                    <a:pt x="64" y="18"/>
                  </a:cubicBezTo>
                  <a:cubicBezTo>
                    <a:pt x="63" y="18"/>
                    <a:pt x="63" y="18"/>
                    <a:pt x="63" y="18"/>
                  </a:cubicBezTo>
                  <a:cubicBezTo>
                    <a:pt x="59" y="18"/>
                    <a:pt x="59" y="18"/>
                    <a:pt x="59" y="18"/>
                  </a:cubicBezTo>
                  <a:cubicBezTo>
                    <a:pt x="51" y="20"/>
                    <a:pt x="51" y="20"/>
                    <a:pt x="51" y="20"/>
                  </a:cubicBezTo>
                  <a:cubicBezTo>
                    <a:pt x="47" y="20"/>
                    <a:pt x="47" y="20"/>
                    <a:pt x="47" y="20"/>
                  </a:cubicBezTo>
                  <a:cubicBezTo>
                    <a:pt x="45" y="19"/>
                    <a:pt x="45" y="19"/>
                    <a:pt x="45" y="19"/>
                  </a:cubicBezTo>
                  <a:cubicBezTo>
                    <a:pt x="44" y="17"/>
                    <a:pt x="44" y="17"/>
                    <a:pt x="44" y="17"/>
                  </a:cubicBezTo>
                  <a:cubicBezTo>
                    <a:pt x="44" y="16"/>
                    <a:pt x="44" y="16"/>
                    <a:pt x="44" y="16"/>
                  </a:cubicBezTo>
                  <a:cubicBezTo>
                    <a:pt x="45" y="16"/>
                    <a:pt x="45" y="16"/>
                    <a:pt x="45" y="16"/>
                  </a:cubicBezTo>
                  <a:cubicBezTo>
                    <a:pt x="45" y="14"/>
                    <a:pt x="45" y="14"/>
                    <a:pt x="45" y="14"/>
                  </a:cubicBezTo>
                  <a:cubicBezTo>
                    <a:pt x="43" y="12"/>
                    <a:pt x="43" y="12"/>
                    <a:pt x="43" y="12"/>
                  </a:cubicBezTo>
                  <a:cubicBezTo>
                    <a:pt x="42" y="11"/>
                    <a:pt x="42" y="11"/>
                    <a:pt x="42" y="11"/>
                  </a:cubicBezTo>
                  <a:cubicBezTo>
                    <a:pt x="38" y="12"/>
                    <a:pt x="38" y="12"/>
                    <a:pt x="38" y="12"/>
                  </a:cubicBezTo>
                  <a:cubicBezTo>
                    <a:pt x="36" y="10"/>
                    <a:pt x="36" y="10"/>
                    <a:pt x="36" y="10"/>
                  </a:cubicBezTo>
                  <a:cubicBezTo>
                    <a:pt x="34" y="10"/>
                    <a:pt x="34" y="10"/>
                    <a:pt x="34" y="10"/>
                  </a:cubicBezTo>
                  <a:cubicBezTo>
                    <a:pt x="33" y="11"/>
                    <a:pt x="33" y="11"/>
                    <a:pt x="33" y="11"/>
                  </a:cubicBezTo>
                  <a:cubicBezTo>
                    <a:pt x="32" y="8"/>
                    <a:pt x="32" y="8"/>
                    <a:pt x="32" y="8"/>
                  </a:cubicBezTo>
                  <a:cubicBezTo>
                    <a:pt x="32" y="6"/>
                    <a:pt x="32" y="6"/>
                    <a:pt x="32" y="6"/>
                  </a:cubicBezTo>
                  <a:cubicBezTo>
                    <a:pt x="31" y="3"/>
                    <a:pt x="31" y="3"/>
                    <a:pt x="31" y="3"/>
                  </a:cubicBezTo>
                  <a:cubicBezTo>
                    <a:pt x="30" y="3"/>
                    <a:pt x="30" y="3"/>
                    <a:pt x="30" y="3"/>
                  </a:cubicBezTo>
                  <a:cubicBezTo>
                    <a:pt x="28" y="4"/>
                    <a:pt x="28" y="4"/>
                    <a:pt x="28" y="4"/>
                  </a:cubicBezTo>
                  <a:cubicBezTo>
                    <a:pt x="25" y="7"/>
                    <a:pt x="25" y="7"/>
                    <a:pt x="25" y="7"/>
                  </a:cubicBezTo>
                  <a:cubicBezTo>
                    <a:pt x="26" y="9"/>
                    <a:pt x="26" y="9"/>
                    <a:pt x="26" y="9"/>
                  </a:cubicBezTo>
                  <a:cubicBezTo>
                    <a:pt x="27" y="9"/>
                    <a:pt x="27" y="9"/>
                    <a:pt x="27" y="9"/>
                  </a:cubicBezTo>
                  <a:cubicBezTo>
                    <a:pt x="28" y="9"/>
                    <a:pt x="28" y="9"/>
                    <a:pt x="28" y="9"/>
                  </a:cubicBezTo>
                  <a:cubicBezTo>
                    <a:pt x="30" y="9"/>
                    <a:pt x="30" y="9"/>
                    <a:pt x="30" y="9"/>
                  </a:cubicBezTo>
                  <a:cubicBezTo>
                    <a:pt x="31" y="10"/>
                    <a:pt x="31" y="10"/>
                    <a:pt x="31" y="10"/>
                  </a:cubicBezTo>
                  <a:cubicBezTo>
                    <a:pt x="31" y="11"/>
                    <a:pt x="31" y="11"/>
                    <a:pt x="31" y="11"/>
                  </a:cubicBezTo>
                  <a:cubicBezTo>
                    <a:pt x="30" y="12"/>
                    <a:pt x="30" y="12"/>
                    <a:pt x="30" y="12"/>
                  </a:cubicBezTo>
                  <a:cubicBezTo>
                    <a:pt x="28" y="11"/>
                    <a:pt x="28" y="11"/>
                    <a:pt x="28" y="11"/>
                  </a:cubicBezTo>
                  <a:cubicBezTo>
                    <a:pt x="27" y="10"/>
                    <a:pt x="27" y="10"/>
                    <a:pt x="27" y="10"/>
                  </a:cubicBezTo>
                  <a:cubicBezTo>
                    <a:pt x="27" y="11"/>
                    <a:pt x="27" y="11"/>
                    <a:pt x="27" y="11"/>
                  </a:cubicBezTo>
                  <a:cubicBezTo>
                    <a:pt x="27" y="11"/>
                    <a:pt x="27" y="11"/>
                    <a:pt x="27" y="11"/>
                  </a:cubicBezTo>
                  <a:cubicBezTo>
                    <a:pt x="25" y="13"/>
                    <a:pt x="25" y="13"/>
                    <a:pt x="25" y="13"/>
                  </a:cubicBezTo>
                  <a:cubicBezTo>
                    <a:pt x="21" y="13"/>
                    <a:pt x="21" y="13"/>
                    <a:pt x="21" y="13"/>
                  </a:cubicBezTo>
                  <a:cubicBezTo>
                    <a:pt x="17" y="15"/>
                    <a:pt x="17" y="15"/>
                    <a:pt x="17" y="15"/>
                  </a:cubicBezTo>
                  <a:cubicBezTo>
                    <a:pt x="16" y="16"/>
                    <a:pt x="16" y="16"/>
                    <a:pt x="16" y="16"/>
                  </a:cubicBezTo>
                  <a:cubicBezTo>
                    <a:pt x="16" y="18"/>
                    <a:pt x="16" y="18"/>
                    <a:pt x="16" y="18"/>
                  </a:cubicBezTo>
                  <a:cubicBezTo>
                    <a:pt x="17" y="20"/>
                    <a:pt x="17" y="20"/>
                    <a:pt x="17" y="20"/>
                  </a:cubicBezTo>
                  <a:cubicBezTo>
                    <a:pt x="17" y="23"/>
                    <a:pt x="17" y="23"/>
                    <a:pt x="17" y="23"/>
                  </a:cubicBezTo>
                  <a:cubicBezTo>
                    <a:pt x="17" y="26"/>
                    <a:pt x="17" y="26"/>
                    <a:pt x="17" y="26"/>
                  </a:cubicBezTo>
                  <a:cubicBezTo>
                    <a:pt x="18" y="28"/>
                    <a:pt x="18" y="28"/>
                    <a:pt x="18" y="28"/>
                  </a:cubicBezTo>
                  <a:cubicBezTo>
                    <a:pt x="16" y="30"/>
                    <a:pt x="16" y="30"/>
                    <a:pt x="16" y="30"/>
                  </a:cubicBezTo>
                  <a:cubicBezTo>
                    <a:pt x="13" y="32"/>
                    <a:pt x="13" y="32"/>
                    <a:pt x="13" y="32"/>
                  </a:cubicBezTo>
                  <a:cubicBezTo>
                    <a:pt x="12" y="32"/>
                    <a:pt x="12" y="32"/>
                    <a:pt x="12" y="32"/>
                  </a:cubicBezTo>
                  <a:cubicBezTo>
                    <a:pt x="12" y="29"/>
                    <a:pt x="12" y="29"/>
                    <a:pt x="12" y="29"/>
                  </a:cubicBezTo>
                  <a:cubicBezTo>
                    <a:pt x="10" y="27"/>
                    <a:pt x="10" y="27"/>
                    <a:pt x="10" y="27"/>
                  </a:cubicBezTo>
                  <a:cubicBezTo>
                    <a:pt x="10" y="26"/>
                    <a:pt x="10" y="26"/>
                    <a:pt x="10" y="26"/>
                  </a:cubicBezTo>
                  <a:cubicBezTo>
                    <a:pt x="11" y="24"/>
                    <a:pt x="11" y="24"/>
                    <a:pt x="11" y="24"/>
                  </a:cubicBezTo>
                  <a:cubicBezTo>
                    <a:pt x="11" y="23"/>
                    <a:pt x="11" y="23"/>
                    <a:pt x="11" y="23"/>
                  </a:cubicBezTo>
                  <a:cubicBezTo>
                    <a:pt x="15" y="20"/>
                    <a:pt x="15" y="20"/>
                    <a:pt x="15" y="20"/>
                  </a:cubicBezTo>
                  <a:cubicBezTo>
                    <a:pt x="15" y="17"/>
                    <a:pt x="15" y="17"/>
                    <a:pt x="15" y="17"/>
                  </a:cubicBezTo>
                  <a:cubicBezTo>
                    <a:pt x="14" y="15"/>
                    <a:pt x="14" y="15"/>
                    <a:pt x="14" y="15"/>
                  </a:cubicBezTo>
                  <a:cubicBezTo>
                    <a:pt x="14" y="14"/>
                    <a:pt x="14" y="14"/>
                    <a:pt x="14" y="14"/>
                  </a:cubicBezTo>
                  <a:cubicBezTo>
                    <a:pt x="14" y="13"/>
                    <a:pt x="14" y="13"/>
                    <a:pt x="14" y="13"/>
                  </a:cubicBezTo>
                  <a:cubicBezTo>
                    <a:pt x="12" y="12"/>
                    <a:pt x="12" y="12"/>
                    <a:pt x="12" y="12"/>
                  </a:cubicBezTo>
                  <a:cubicBezTo>
                    <a:pt x="12" y="11"/>
                    <a:pt x="12" y="11"/>
                    <a:pt x="12" y="11"/>
                  </a:cubicBezTo>
                  <a:cubicBezTo>
                    <a:pt x="12" y="10"/>
                    <a:pt x="12" y="10"/>
                    <a:pt x="12" y="10"/>
                  </a:cubicBezTo>
                  <a:cubicBezTo>
                    <a:pt x="14" y="9"/>
                    <a:pt x="14" y="9"/>
                    <a:pt x="14" y="9"/>
                  </a:cubicBezTo>
                  <a:cubicBezTo>
                    <a:pt x="16" y="8"/>
                    <a:pt x="16" y="8"/>
                    <a:pt x="16" y="8"/>
                  </a:cubicBezTo>
                  <a:cubicBezTo>
                    <a:pt x="18" y="6"/>
                    <a:pt x="18" y="6"/>
                    <a:pt x="18" y="6"/>
                  </a:cubicBezTo>
                  <a:cubicBezTo>
                    <a:pt x="17" y="6"/>
                    <a:pt x="17" y="6"/>
                    <a:pt x="17" y="6"/>
                  </a:cubicBezTo>
                  <a:cubicBezTo>
                    <a:pt x="17" y="6"/>
                    <a:pt x="17" y="6"/>
                    <a:pt x="17" y="6"/>
                  </a:cubicBezTo>
                  <a:cubicBezTo>
                    <a:pt x="12" y="8"/>
                    <a:pt x="12" y="8"/>
                    <a:pt x="12" y="8"/>
                  </a:cubicBezTo>
                  <a:cubicBezTo>
                    <a:pt x="10" y="12"/>
                    <a:pt x="10" y="12"/>
                    <a:pt x="10" y="12"/>
                  </a:cubicBezTo>
                  <a:cubicBezTo>
                    <a:pt x="9" y="13"/>
                    <a:pt x="9" y="13"/>
                    <a:pt x="9" y="13"/>
                  </a:cubicBezTo>
                  <a:cubicBezTo>
                    <a:pt x="7" y="14"/>
                    <a:pt x="7" y="14"/>
                    <a:pt x="7" y="14"/>
                  </a:cubicBezTo>
                  <a:cubicBezTo>
                    <a:pt x="6" y="16"/>
                    <a:pt x="6" y="16"/>
                    <a:pt x="6" y="16"/>
                  </a:cubicBezTo>
                  <a:cubicBezTo>
                    <a:pt x="4" y="17"/>
                    <a:pt x="4" y="17"/>
                    <a:pt x="4" y="17"/>
                  </a:cubicBezTo>
                  <a:cubicBezTo>
                    <a:pt x="2" y="21"/>
                    <a:pt x="2" y="21"/>
                    <a:pt x="2" y="21"/>
                  </a:cubicBezTo>
                  <a:cubicBezTo>
                    <a:pt x="1" y="23"/>
                    <a:pt x="1" y="23"/>
                    <a:pt x="1" y="23"/>
                  </a:cubicBezTo>
                  <a:cubicBezTo>
                    <a:pt x="2" y="24"/>
                    <a:pt x="2" y="24"/>
                    <a:pt x="2" y="24"/>
                  </a:cubicBezTo>
                  <a:cubicBezTo>
                    <a:pt x="1" y="27"/>
                    <a:pt x="1" y="27"/>
                    <a:pt x="1" y="27"/>
                  </a:cubicBezTo>
                  <a:cubicBezTo>
                    <a:pt x="0" y="30"/>
                    <a:pt x="0" y="30"/>
                    <a:pt x="0" y="30"/>
                  </a:cubicBezTo>
                  <a:cubicBezTo>
                    <a:pt x="0" y="31"/>
                    <a:pt x="0" y="31"/>
                    <a:pt x="0" y="31"/>
                  </a:cubicBezTo>
                  <a:cubicBezTo>
                    <a:pt x="1" y="31"/>
                    <a:pt x="1" y="31"/>
                    <a:pt x="1" y="31"/>
                  </a:cubicBezTo>
                  <a:cubicBezTo>
                    <a:pt x="3" y="31"/>
                    <a:pt x="3" y="31"/>
                    <a:pt x="3" y="31"/>
                  </a:cubicBezTo>
                  <a:cubicBezTo>
                    <a:pt x="6" y="37"/>
                    <a:pt x="6" y="37"/>
                    <a:pt x="6" y="37"/>
                  </a:cubicBezTo>
                  <a:cubicBezTo>
                    <a:pt x="8" y="39"/>
                    <a:pt x="8" y="39"/>
                    <a:pt x="8" y="39"/>
                  </a:cubicBezTo>
                  <a:cubicBezTo>
                    <a:pt x="8" y="41"/>
                    <a:pt x="8" y="41"/>
                    <a:pt x="8" y="41"/>
                  </a:cubicBezTo>
                  <a:cubicBezTo>
                    <a:pt x="7" y="43"/>
                    <a:pt x="7" y="43"/>
                    <a:pt x="7" y="43"/>
                  </a:cubicBezTo>
                  <a:cubicBezTo>
                    <a:pt x="7" y="44"/>
                    <a:pt x="7" y="44"/>
                    <a:pt x="7" y="44"/>
                  </a:cubicBezTo>
                  <a:cubicBezTo>
                    <a:pt x="7" y="45"/>
                    <a:pt x="7" y="45"/>
                    <a:pt x="7" y="45"/>
                  </a:cubicBezTo>
                  <a:cubicBezTo>
                    <a:pt x="7" y="46"/>
                    <a:pt x="7" y="46"/>
                    <a:pt x="7" y="46"/>
                  </a:cubicBezTo>
                  <a:cubicBezTo>
                    <a:pt x="9" y="48"/>
                    <a:pt x="9" y="48"/>
                    <a:pt x="9" y="48"/>
                  </a:cubicBezTo>
                  <a:cubicBezTo>
                    <a:pt x="11" y="49"/>
                    <a:pt x="11" y="49"/>
                    <a:pt x="11" y="49"/>
                  </a:cubicBezTo>
                  <a:cubicBezTo>
                    <a:pt x="13" y="49"/>
                    <a:pt x="13" y="49"/>
                    <a:pt x="13" y="49"/>
                  </a:cubicBezTo>
                  <a:cubicBezTo>
                    <a:pt x="15" y="50"/>
                    <a:pt x="15" y="50"/>
                    <a:pt x="15" y="50"/>
                  </a:cubicBezTo>
                  <a:cubicBezTo>
                    <a:pt x="16" y="50"/>
                    <a:pt x="16" y="50"/>
                    <a:pt x="16" y="50"/>
                  </a:cubicBezTo>
                  <a:cubicBezTo>
                    <a:pt x="18" y="50"/>
                    <a:pt x="18" y="50"/>
                    <a:pt x="18" y="50"/>
                  </a:cubicBezTo>
                  <a:cubicBezTo>
                    <a:pt x="20" y="50"/>
                    <a:pt x="20" y="50"/>
                    <a:pt x="20" y="50"/>
                  </a:cubicBezTo>
                  <a:cubicBezTo>
                    <a:pt x="21" y="50"/>
                    <a:pt x="21" y="50"/>
                    <a:pt x="21" y="50"/>
                  </a:cubicBezTo>
                  <a:cubicBezTo>
                    <a:pt x="24" y="49"/>
                    <a:pt x="24" y="49"/>
                    <a:pt x="24" y="49"/>
                  </a:cubicBezTo>
                  <a:cubicBezTo>
                    <a:pt x="26" y="50"/>
                    <a:pt x="26" y="50"/>
                    <a:pt x="26" y="50"/>
                  </a:cubicBezTo>
                  <a:cubicBezTo>
                    <a:pt x="28" y="50"/>
                    <a:pt x="28" y="50"/>
                    <a:pt x="28" y="50"/>
                  </a:cubicBezTo>
                  <a:cubicBezTo>
                    <a:pt x="35" y="57"/>
                    <a:pt x="35" y="57"/>
                    <a:pt x="35" y="57"/>
                  </a:cubicBezTo>
                  <a:cubicBezTo>
                    <a:pt x="37" y="57"/>
                    <a:pt x="37" y="57"/>
                    <a:pt x="37" y="57"/>
                  </a:cubicBezTo>
                  <a:cubicBezTo>
                    <a:pt x="38" y="57"/>
                    <a:pt x="38" y="57"/>
                    <a:pt x="38" y="57"/>
                  </a:cubicBezTo>
                  <a:cubicBezTo>
                    <a:pt x="38" y="57"/>
                    <a:pt x="38" y="57"/>
                    <a:pt x="38" y="57"/>
                  </a:cubicBezTo>
                  <a:cubicBezTo>
                    <a:pt x="40" y="57"/>
                    <a:pt x="40" y="57"/>
                    <a:pt x="40" y="57"/>
                  </a:cubicBezTo>
                  <a:cubicBezTo>
                    <a:pt x="41" y="58"/>
                    <a:pt x="41" y="58"/>
                    <a:pt x="41" y="58"/>
                  </a:cubicBezTo>
                  <a:cubicBezTo>
                    <a:pt x="43" y="57"/>
                    <a:pt x="43" y="57"/>
                    <a:pt x="43" y="57"/>
                  </a:cubicBezTo>
                  <a:cubicBezTo>
                    <a:pt x="45" y="57"/>
                    <a:pt x="45" y="57"/>
                    <a:pt x="45" y="57"/>
                  </a:cubicBezTo>
                  <a:cubicBezTo>
                    <a:pt x="47" y="57"/>
                    <a:pt x="47" y="57"/>
                    <a:pt x="47" y="57"/>
                  </a:cubicBezTo>
                  <a:cubicBezTo>
                    <a:pt x="48" y="57"/>
                    <a:pt x="48" y="57"/>
                    <a:pt x="48" y="57"/>
                  </a:cubicBezTo>
                  <a:cubicBezTo>
                    <a:pt x="49" y="57"/>
                    <a:pt x="49" y="57"/>
                    <a:pt x="49" y="57"/>
                  </a:cubicBezTo>
                  <a:cubicBezTo>
                    <a:pt x="50" y="57"/>
                    <a:pt x="50" y="57"/>
                    <a:pt x="50" y="57"/>
                  </a:cubicBezTo>
                  <a:cubicBezTo>
                    <a:pt x="51" y="61"/>
                    <a:pt x="51" y="61"/>
                    <a:pt x="51" y="61"/>
                  </a:cubicBezTo>
                  <a:cubicBezTo>
                    <a:pt x="50" y="62"/>
                    <a:pt x="50" y="62"/>
                    <a:pt x="50" y="62"/>
                  </a:cubicBezTo>
                  <a:cubicBezTo>
                    <a:pt x="50" y="64"/>
                    <a:pt x="50" y="64"/>
                    <a:pt x="50" y="64"/>
                  </a:cubicBezTo>
                  <a:cubicBezTo>
                    <a:pt x="50" y="65"/>
                    <a:pt x="50" y="65"/>
                    <a:pt x="50" y="65"/>
                  </a:cubicBezTo>
                  <a:cubicBezTo>
                    <a:pt x="48" y="66"/>
                    <a:pt x="48" y="66"/>
                    <a:pt x="48" y="66"/>
                  </a:cubicBezTo>
                  <a:cubicBezTo>
                    <a:pt x="47" y="67"/>
                    <a:pt x="47" y="67"/>
                    <a:pt x="47" y="67"/>
                  </a:cubicBezTo>
                  <a:cubicBezTo>
                    <a:pt x="47" y="70"/>
                    <a:pt x="47" y="70"/>
                    <a:pt x="47" y="70"/>
                  </a:cubicBezTo>
                  <a:cubicBezTo>
                    <a:pt x="47" y="71"/>
                    <a:pt x="47" y="71"/>
                    <a:pt x="47" y="71"/>
                  </a:cubicBezTo>
                  <a:cubicBezTo>
                    <a:pt x="47" y="73"/>
                    <a:pt x="47" y="73"/>
                    <a:pt x="47" y="73"/>
                  </a:cubicBezTo>
                  <a:cubicBezTo>
                    <a:pt x="47" y="76"/>
                    <a:pt x="47" y="76"/>
                    <a:pt x="47" y="76"/>
                  </a:cubicBezTo>
                  <a:cubicBezTo>
                    <a:pt x="48" y="77"/>
                    <a:pt x="48" y="77"/>
                    <a:pt x="48" y="77"/>
                  </a:cubicBezTo>
                  <a:cubicBezTo>
                    <a:pt x="48" y="78"/>
                    <a:pt x="48" y="78"/>
                    <a:pt x="48" y="78"/>
                  </a:cubicBezTo>
                  <a:cubicBezTo>
                    <a:pt x="50" y="83"/>
                    <a:pt x="50" y="83"/>
                    <a:pt x="50" y="83"/>
                  </a:cubicBezTo>
                  <a:cubicBezTo>
                    <a:pt x="47" y="88"/>
                    <a:pt x="47" y="88"/>
                    <a:pt x="47" y="88"/>
                  </a:cubicBezTo>
                  <a:cubicBezTo>
                    <a:pt x="47" y="90"/>
                    <a:pt x="47" y="90"/>
                    <a:pt x="47" y="90"/>
                  </a:cubicBezTo>
                  <a:cubicBezTo>
                    <a:pt x="48" y="90"/>
                    <a:pt x="48" y="90"/>
                    <a:pt x="48" y="90"/>
                  </a:cubicBezTo>
                  <a:cubicBezTo>
                    <a:pt x="49" y="89"/>
                    <a:pt x="49" y="89"/>
                    <a:pt x="49" y="89"/>
                  </a:cubicBezTo>
                  <a:cubicBezTo>
                    <a:pt x="49" y="90"/>
                    <a:pt x="49" y="90"/>
                    <a:pt x="49" y="90"/>
                  </a:cubicBezTo>
                  <a:cubicBezTo>
                    <a:pt x="50" y="91"/>
                    <a:pt x="50" y="91"/>
                    <a:pt x="50" y="91"/>
                  </a:cubicBezTo>
                  <a:cubicBezTo>
                    <a:pt x="51" y="92"/>
                    <a:pt x="51" y="92"/>
                    <a:pt x="51" y="92"/>
                  </a:cubicBezTo>
                  <a:cubicBezTo>
                    <a:pt x="51" y="93"/>
                    <a:pt x="51" y="93"/>
                    <a:pt x="51" y="93"/>
                  </a:cubicBezTo>
                  <a:cubicBezTo>
                    <a:pt x="51" y="94"/>
                    <a:pt x="51" y="94"/>
                    <a:pt x="51" y="94"/>
                  </a:cubicBezTo>
                  <a:cubicBezTo>
                    <a:pt x="52" y="96"/>
                    <a:pt x="52" y="96"/>
                    <a:pt x="52" y="96"/>
                  </a:cubicBezTo>
                  <a:cubicBezTo>
                    <a:pt x="54" y="101"/>
                    <a:pt x="54" y="101"/>
                    <a:pt x="54" y="101"/>
                  </a:cubicBezTo>
                  <a:cubicBezTo>
                    <a:pt x="54" y="103"/>
                    <a:pt x="54" y="103"/>
                    <a:pt x="54" y="103"/>
                  </a:cubicBezTo>
                  <a:cubicBezTo>
                    <a:pt x="54" y="103"/>
                    <a:pt x="54" y="103"/>
                    <a:pt x="54" y="103"/>
                  </a:cubicBezTo>
                  <a:close/>
                  <a:moveTo>
                    <a:pt x="42" y="2"/>
                  </a:moveTo>
                  <a:cubicBezTo>
                    <a:pt x="44" y="2"/>
                    <a:pt x="44" y="2"/>
                    <a:pt x="44" y="2"/>
                  </a:cubicBezTo>
                  <a:cubicBezTo>
                    <a:pt x="45" y="4"/>
                    <a:pt x="45" y="4"/>
                    <a:pt x="45" y="4"/>
                  </a:cubicBezTo>
                  <a:cubicBezTo>
                    <a:pt x="45" y="5"/>
                    <a:pt x="45" y="5"/>
                    <a:pt x="45" y="5"/>
                  </a:cubicBezTo>
                  <a:cubicBezTo>
                    <a:pt x="44" y="4"/>
                    <a:pt x="44" y="4"/>
                    <a:pt x="44" y="4"/>
                  </a:cubicBezTo>
                  <a:cubicBezTo>
                    <a:pt x="43" y="4"/>
                    <a:pt x="43" y="4"/>
                    <a:pt x="43" y="4"/>
                  </a:cubicBezTo>
                  <a:cubicBezTo>
                    <a:pt x="42" y="2"/>
                    <a:pt x="42" y="2"/>
                    <a:pt x="42" y="2"/>
                  </a:cubicBezTo>
                  <a:close/>
                  <a:moveTo>
                    <a:pt x="36" y="2"/>
                  </a:moveTo>
                  <a:cubicBezTo>
                    <a:pt x="38" y="4"/>
                    <a:pt x="38" y="4"/>
                    <a:pt x="38" y="4"/>
                  </a:cubicBezTo>
                  <a:cubicBezTo>
                    <a:pt x="39" y="4"/>
                    <a:pt x="39" y="4"/>
                    <a:pt x="39" y="4"/>
                  </a:cubicBezTo>
                  <a:cubicBezTo>
                    <a:pt x="39" y="5"/>
                    <a:pt x="39" y="5"/>
                    <a:pt x="39" y="5"/>
                  </a:cubicBezTo>
                  <a:cubicBezTo>
                    <a:pt x="37" y="4"/>
                    <a:pt x="37" y="4"/>
                    <a:pt x="37" y="4"/>
                  </a:cubicBezTo>
                  <a:cubicBezTo>
                    <a:pt x="36" y="3"/>
                    <a:pt x="36" y="3"/>
                    <a:pt x="36" y="3"/>
                  </a:cubicBezTo>
                  <a:cubicBezTo>
                    <a:pt x="36" y="2"/>
                    <a:pt x="36" y="2"/>
                    <a:pt x="36" y="2"/>
                  </a:cubicBezTo>
                  <a:close/>
                  <a:moveTo>
                    <a:pt x="28" y="0"/>
                  </a:moveTo>
                  <a:cubicBezTo>
                    <a:pt x="29" y="1"/>
                    <a:pt x="29" y="1"/>
                    <a:pt x="29" y="1"/>
                  </a:cubicBezTo>
                  <a:cubicBezTo>
                    <a:pt x="31" y="1"/>
                    <a:pt x="31" y="1"/>
                    <a:pt x="31" y="1"/>
                  </a:cubicBezTo>
                  <a:cubicBezTo>
                    <a:pt x="29" y="0"/>
                    <a:pt x="29" y="0"/>
                    <a:pt x="29" y="0"/>
                  </a:cubicBezTo>
                  <a:cubicBezTo>
                    <a:pt x="28" y="0"/>
                    <a:pt x="28" y="0"/>
                    <a:pt x="28" y="0"/>
                  </a:cubicBezTo>
                  <a:close/>
                  <a:moveTo>
                    <a:pt x="77" y="15"/>
                  </a:moveTo>
                  <a:cubicBezTo>
                    <a:pt x="79" y="13"/>
                    <a:pt x="79" y="13"/>
                    <a:pt x="79" y="13"/>
                  </a:cubicBezTo>
                  <a:cubicBezTo>
                    <a:pt x="80" y="14"/>
                    <a:pt x="80" y="14"/>
                    <a:pt x="80" y="14"/>
                  </a:cubicBezTo>
                  <a:cubicBezTo>
                    <a:pt x="83" y="13"/>
                    <a:pt x="83" y="13"/>
                    <a:pt x="83" y="13"/>
                  </a:cubicBezTo>
                  <a:cubicBezTo>
                    <a:pt x="83" y="14"/>
                    <a:pt x="83" y="14"/>
                    <a:pt x="83" y="14"/>
                  </a:cubicBezTo>
                  <a:cubicBezTo>
                    <a:pt x="82" y="15"/>
                    <a:pt x="82" y="15"/>
                    <a:pt x="82" y="15"/>
                  </a:cubicBezTo>
                  <a:cubicBezTo>
                    <a:pt x="80" y="15"/>
                    <a:pt x="80" y="15"/>
                    <a:pt x="80" y="15"/>
                  </a:cubicBezTo>
                  <a:cubicBezTo>
                    <a:pt x="78" y="15"/>
                    <a:pt x="78" y="15"/>
                    <a:pt x="78" y="15"/>
                  </a:cubicBezTo>
                  <a:cubicBezTo>
                    <a:pt x="78" y="15"/>
                    <a:pt x="77" y="15"/>
                    <a:pt x="77" y="15"/>
                  </a:cubicBezTo>
                  <a:close/>
                </a:path>
              </a:pathLst>
            </a:custGeom>
            <a:grpFill/>
            <a:ln w="0">
              <a:noFill/>
            </a:ln>
          </p:spPr>
          <p:style>
            <a:lnRef idx="0">
              <a:scrgbClr r="0" g="0" b="0"/>
            </a:lnRef>
            <a:fillRef idx="0">
              <a:scrgbClr r="0" g="0" b="0"/>
            </a:fillRef>
            <a:effectRef idx="0">
              <a:scrgbClr r="0" g="0" b="0"/>
            </a:effectRef>
            <a:fontRef idx="minor"/>
          </p:style>
        </p:sp>
        <p:sp>
          <p:nvSpPr>
            <p:cNvPr id="445" name="CustomShape 186">
              <a:extLst>
                <a:ext uri="{FF2B5EF4-FFF2-40B4-BE49-F238E27FC236}">
                  <a16:creationId xmlns:a16="http://schemas.microsoft.com/office/drawing/2014/main" id="{4B0A1393-9B0E-4DFD-AD8F-5C48E9EE584F}"/>
                </a:ext>
              </a:extLst>
            </p:cNvPr>
            <p:cNvSpPr/>
            <p:nvPr/>
          </p:nvSpPr>
          <p:spPr>
            <a:xfrm>
              <a:off x="1593360" y="5144040"/>
              <a:ext cx="248040" cy="343800"/>
            </a:xfrm>
            <a:custGeom>
              <a:avLst/>
              <a:gdLst/>
              <a:ahLst/>
              <a:cxnLst/>
              <a:rect l="l" t="t" r="r" b="b"/>
              <a:pathLst>
                <a:path w="233" h="333">
                  <a:moveTo>
                    <a:pt x="174" y="333"/>
                  </a:moveTo>
                  <a:lnTo>
                    <a:pt x="178" y="322"/>
                  </a:lnTo>
                  <a:lnTo>
                    <a:pt x="189" y="280"/>
                  </a:lnTo>
                  <a:lnTo>
                    <a:pt x="189" y="278"/>
                  </a:lnTo>
                  <a:lnTo>
                    <a:pt x="189" y="271"/>
                  </a:lnTo>
                  <a:lnTo>
                    <a:pt x="185" y="262"/>
                  </a:lnTo>
                  <a:lnTo>
                    <a:pt x="178" y="258"/>
                  </a:lnTo>
                  <a:lnTo>
                    <a:pt x="174" y="254"/>
                  </a:lnTo>
                  <a:lnTo>
                    <a:pt x="174" y="243"/>
                  </a:lnTo>
                  <a:lnTo>
                    <a:pt x="187" y="238"/>
                  </a:lnTo>
                  <a:lnTo>
                    <a:pt x="192" y="240"/>
                  </a:lnTo>
                  <a:lnTo>
                    <a:pt x="192" y="238"/>
                  </a:lnTo>
                  <a:lnTo>
                    <a:pt x="189" y="236"/>
                  </a:lnTo>
                  <a:lnTo>
                    <a:pt x="192" y="234"/>
                  </a:lnTo>
                  <a:lnTo>
                    <a:pt x="189" y="227"/>
                  </a:lnTo>
                  <a:lnTo>
                    <a:pt x="183" y="225"/>
                  </a:lnTo>
                  <a:lnTo>
                    <a:pt x="181" y="221"/>
                  </a:lnTo>
                  <a:lnTo>
                    <a:pt x="181" y="216"/>
                  </a:lnTo>
                  <a:lnTo>
                    <a:pt x="203" y="214"/>
                  </a:lnTo>
                  <a:lnTo>
                    <a:pt x="205" y="212"/>
                  </a:lnTo>
                  <a:lnTo>
                    <a:pt x="209" y="212"/>
                  </a:lnTo>
                  <a:lnTo>
                    <a:pt x="211" y="214"/>
                  </a:lnTo>
                  <a:lnTo>
                    <a:pt x="214" y="214"/>
                  </a:lnTo>
                  <a:lnTo>
                    <a:pt x="218" y="210"/>
                  </a:lnTo>
                  <a:lnTo>
                    <a:pt x="222" y="207"/>
                  </a:lnTo>
                  <a:lnTo>
                    <a:pt x="225" y="212"/>
                  </a:lnTo>
                  <a:lnTo>
                    <a:pt x="227" y="216"/>
                  </a:lnTo>
                  <a:lnTo>
                    <a:pt x="229" y="218"/>
                  </a:lnTo>
                  <a:lnTo>
                    <a:pt x="227" y="225"/>
                  </a:lnTo>
                  <a:lnTo>
                    <a:pt x="233" y="225"/>
                  </a:lnTo>
                  <a:lnTo>
                    <a:pt x="233" y="221"/>
                  </a:lnTo>
                  <a:lnTo>
                    <a:pt x="229" y="210"/>
                  </a:lnTo>
                  <a:lnTo>
                    <a:pt x="227" y="205"/>
                  </a:lnTo>
                  <a:lnTo>
                    <a:pt x="227" y="203"/>
                  </a:lnTo>
                  <a:lnTo>
                    <a:pt x="227" y="201"/>
                  </a:lnTo>
                  <a:lnTo>
                    <a:pt x="225" y="199"/>
                  </a:lnTo>
                  <a:lnTo>
                    <a:pt x="222" y="196"/>
                  </a:lnTo>
                  <a:lnTo>
                    <a:pt x="222" y="194"/>
                  </a:lnTo>
                  <a:lnTo>
                    <a:pt x="220" y="196"/>
                  </a:lnTo>
                  <a:lnTo>
                    <a:pt x="218" y="196"/>
                  </a:lnTo>
                  <a:lnTo>
                    <a:pt x="218" y="192"/>
                  </a:lnTo>
                  <a:lnTo>
                    <a:pt x="225" y="181"/>
                  </a:lnTo>
                  <a:lnTo>
                    <a:pt x="220" y="170"/>
                  </a:lnTo>
                  <a:lnTo>
                    <a:pt x="220" y="168"/>
                  </a:lnTo>
                  <a:lnTo>
                    <a:pt x="218" y="166"/>
                  </a:lnTo>
                  <a:lnTo>
                    <a:pt x="218" y="159"/>
                  </a:lnTo>
                  <a:lnTo>
                    <a:pt x="218" y="155"/>
                  </a:lnTo>
                  <a:lnTo>
                    <a:pt x="218" y="152"/>
                  </a:lnTo>
                  <a:lnTo>
                    <a:pt x="218" y="146"/>
                  </a:lnTo>
                  <a:lnTo>
                    <a:pt x="220" y="143"/>
                  </a:lnTo>
                  <a:lnTo>
                    <a:pt x="225" y="141"/>
                  </a:lnTo>
                  <a:lnTo>
                    <a:pt x="225" y="139"/>
                  </a:lnTo>
                  <a:lnTo>
                    <a:pt x="225" y="135"/>
                  </a:lnTo>
                  <a:lnTo>
                    <a:pt x="227" y="132"/>
                  </a:lnTo>
                  <a:lnTo>
                    <a:pt x="225" y="124"/>
                  </a:lnTo>
                  <a:lnTo>
                    <a:pt x="222" y="124"/>
                  </a:lnTo>
                  <a:lnTo>
                    <a:pt x="220" y="124"/>
                  </a:lnTo>
                  <a:lnTo>
                    <a:pt x="218" y="124"/>
                  </a:lnTo>
                  <a:lnTo>
                    <a:pt x="214" y="124"/>
                  </a:lnTo>
                  <a:lnTo>
                    <a:pt x="209" y="124"/>
                  </a:lnTo>
                  <a:lnTo>
                    <a:pt x="205" y="126"/>
                  </a:lnTo>
                  <a:lnTo>
                    <a:pt x="203" y="124"/>
                  </a:lnTo>
                  <a:lnTo>
                    <a:pt x="198" y="124"/>
                  </a:lnTo>
                  <a:lnTo>
                    <a:pt x="198" y="124"/>
                  </a:lnTo>
                  <a:lnTo>
                    <a:pt x="196" y="124"/>
                  </a:lnTo>
                  <a:lnTo>
                    <a:pt x="192" y="124"/>
                  </a:lnTo>
                  <a:lnTo>
                    <a:pt x="176" y="108"/>
                  </a:lnTo>
                  <a:lnTo>
                    <a:pt x="172" y="108"/>
                  </a:lnTo>
                  <a:lnTo>
                    <a:pt x="167" y="106"/>
                  </a:lnTo>
                  <a:lnTo>
                    <a:pt x="161" y="108"/>
                  </a:lnTo>
                  <a:lnTo>
                    <a:pt x="159" y="108"/>
                  </a:lnTo>
                  <a:lnTo>
                    <a:pt x="154" y="108"/>
                  </a:lnTo>
                  <a:lnTo>
                    <a:pt x="150" y="108"/>
                  </a:lnTo>
                  <a:lnTo>
                    <a:pt x="148" y="108"/>
                  </a:lnTo>
                  <a:lnTo>
                    <a:pt x="143" y="106"/>
                  </a:lnTo>
                  <a:lnTo>
                    <a:pt x="139" y="106"/>
                  </a:lnTo>
                  <a:lnTo>
                    <a:pt x="134" y="104"/>
                  </a:lnTo>
                  <a:lnTo>
                    <a:pt x="130" y="99"/>
                  </a:lnTo>
                  <a:lnTo>
                    <a:pt x="130" y="97"/>
                  </a:lnTo>
                  <a:lnTo>
                    <a:pt x="130" y="95"/>
                  </a:lnTo>
                  <a:lnTo>
                    <a:pt x="130" y="93"/>
                  </a:lnTo>
                  <a:lnTo>
                    <a:pt x="132" y="88"/>
                  </a:lnTo>
                  <a:lnTo>
                    <a:pt x="132" y="84"/>
                  </a:lnTo>
                  <a:lnTo>
                    <a:pt x="128" y="80"/>
                  </a:lnTo>
                  <a:lnTo>
                    <a:pt x="121" y="66"/>
                  </a:lnTo>
                  <a:lnTo>
                    <a:pt x="117" y="66"/>
                  </a:lnTo>
                  <a:lnTo>
                    <a:pt x="115" y="66"/>
                  </a:lnTo>
                  <a:lnTo>
                    <a:pt x="115" y="64"/>
                  </a:lnTo>
                  <a:lnTo>
                    <a:pt x="117" y="58"/>
                  </a:lnTo>
                  <a:lnTo>
                    <a:pt x="119" y="51"/>
                  </a:lnTo>
                  <a:lnTo>
                    <a:pt x="117" y="49"/>
                  </a:lnTo>
                  <a:lnTo>
                    <a:pt x="119" y="44"/>
                  </a:lnTo>
                  <a:lnTo>
                    <a:pt x="123" y="36"/>
                  </a:lnTo>
                  <a:lnTo>
                    <a:pt x="128" y="33"/>
                  </a:lnTo>
                  <a:lnTo>
                    <a:pt x="130" y="29"/>
                  </a:lnTo>
                  <a:lnTo>
                    <a:pt x="134" y="27"/>
                  </a:lnTo>
                  <a:lnTo>
                    <a:pt x="137" y="25"/>
                  </a:lnTo>
                  <a:lnTo>
                    <a:pt x="141" y="16"/>
                  </a:lnTo>
                  <a:lnTo>
                    <a:pt x="152" y="11"/>
                  </a:lnTo>
                  <a:lnTo>
                    <a:pt x="152" y="11"/>
                  </a:lnTo>
                  <a:lnTo>
                    <a:pt x="154" y="11"/>
                  </a:lnTo>
                  <a:lnTo>
                    <a:pt x="154" y="11"/>
                  </a:lnTo>
                  <a:lnTo>
                    <a:pt x="156" y="9"/>
                  </a:lnTo>
                  <a:lnTo>
                    <a:pt x="159" y="7"/>
                  </a:lnTo>
                  <a:lnTo>
                    <a:pt x="156" y="5"/>
                  </a:lnTo>
                  <a:lnTo>
                    <a:pt x="150" y="0"/>
                  </a:lnTo>
                  <a:lnTo>
                    <a:pt x="145" y="0"/>
                  </a:lnTo>
                  <a:lnTo>
                    <a:pt x="145" y="2"/>
                  </a:lnTo>
                  <a:lnTo>
                    <a:pt x="145" y="5"/>
                  </a:lnTo>
                  <a:lnTo>
                    <a:pt x="141" y="5"/>
                  </a:lnTo>
                  <a:lnTo>
                    <a:pt x="141" y="5"/>
                  </a:lnTo>
                  <a:lnTo>
                    <a:pt x="137" y="5"/>
                  </a:lnTo>
                  <a:lnTo>
                    <a:pt x="134" y="7"/>
                  </a:lnTo>
                  <a:lnTo>
                    <a:pt x="132" y="7"/>
                  </a:lnTo>
                  <a:lnTo>
                    <a:pt x="134" y="9"/>
                  </a:lnTo>
                  <a:lnTo>
                    <a:pt x="132" y="11"/>
                  </a:lnTo>
                  <a:lnTo>
                    <a:pt x="128" y="14"/>
                  </a:lnTo>
                  <a:lnTo>
                    <a:pt x="121" y="18"/>
                  </a:lnTo>
                  <a:lnTo>
                    <a:pt x="117" y="22"/>
                  </a:lnTo>
                  <a:lnTo>
                    <a:pt x="112" y="22"/>
                  </a:lnTo>
                  <a:lnTo>
                    <a:pt x="106" y="22"/>
                  </a:lnTo>
                  <a:lnTo>
                    <a:pt x="99" y="22"/>
                  </a:lnTo>
                  <a:lnTo>
                    <a:pt x="97" y="25"/>
                  </a:lnTo>
                  <a:lnTo>
                    <a:pt x="97" y="27"/>
                  </a:lnTo>
                  <a:lnTo>
                    <a:pt x="97" y="29"/>
                  </a:lnTo>
                  <a:lnTo>
                    <a:pt x="97" y="33"/>
                  </a:lnTo>
                  <a:lnTo>
                    <a:pt x="95" y="36"/>
                  </a:lnTo>
                  <a:lnTo>
                    <a:pt x="93" y="36"/>
                  </a:lnTo>
                  <a:lnTo>
                    <a:pt x="93" y="31"/>
                  </a:lnTo>
                  <a:lnTo>
                    <a:pt x="93" y="31"/>
                  </a:lnTo>
                  <a:lnTo>
                    <a:pt x="95" y="29"/>
                  </a:lnTo>
                  <a:lnTo>
                    <a:pt x="90" y="29"/>
                  </a:lnTo>
                  <a:lnTo>
                    <a:pt x="86" y="27"/>
                  </a:lnTo>
                  <a:lnTo>
                    <a:pt x="84" y="27"/>
                  </a:lnTo>
                  <a:lnTo>
                    <a:pt x="77" y="31"/>
                  </a:lnTo>
                  <a:lnTo>
                    <a:pt x="75" y="33"/>
                  </a:lnTo>
                  <a:lnTo>
                    <a:pt x="71" y="40"/>
                  </a:lnTo>
                  <a:lnTo>
                    <a:pt x="66" y="49"/>
                  </a:lnTo>
                  <a:lnTo>
                    <a:pt x="66" y="51"/>
                  </a:lnTo>
                  <a:lnTo>
                    <a:pt x="66" y="51"/>
                  </a:lnTo>
                  <a:lnTo>
                    <a:pt x="68" y="53"/>
                  </a:lnTo>
                  <a:lnTo>
                    <a:pt x="68" y="55"/>
                  </a:lnTo>
                  <a:lnTo>
                    <a:pt x="68" y="60"/>
                  </a:lnTo>
                  <a:lnTo>
                    <a:pt x="66" y="60"/>
                  </a:lnTo>
                  <a:lnTo>
                    <a:pt x="62" y="60"/>
                  </a:lnTo>
                  <a:lnTo>
                    <a:pt x="60" y="62"/>
                  </a:lnTo>
                  <a:lnTo>
                    <a:pt x="53" y="66"/>
                  </a:lnTo>
                  <a:lnTo>
                    <a:pt x="51" y="69"/>
                  </a:lnTo>
                  <a:lnTo>
                    <a:pt x="49" y="73"/>
                  </a:lnTo>
                  <a:lnTo>
                    <a:pt x="46" y="73"/>
                  </a:lnTo>
                  <a:lnTo>
                    <a:pt x="42" y="75"/>
                  </a:lnTo>
                  <a:lnTo>
                    <a:pt x="44" y="77"/>
                  </a:lnTo>
                  <a:lnTo>
                    <a:pt x="46" y="82"/>
                  </a:lnTo>
                  <a:lnTo>
                    <a:pt x="46" y="86"/>
                  </a:lnTo>
                  <a:lnTo>
                    <a:pt x="44" y="91"/>
                  </a:lnTo>
                  <a:lnTo>
                    <a:pt x="42" y="91"/>
                  </a:lnTo>
                  <a:lnTo>
                    <a:pt x="40" y="88"/>
                  </a:lnTo>
                  <a:lnTo>
                    <a:pt x="40" y="86"/>
                  </a:lnTo>
                  <a:lnTo>
                    <a:pt x="42" y="84"/>
                  </a:lnTo>
                  <a:lnTo>
                    <a:pt x="38" y="82"/>
                  </a:lnTo>
                  <a:lnTo>
                    <a:pt x="38" y="80"/>
                  </a:lnTo>
                  <a:lnTo>
                    <a:pt x="33" y="75"/>
                  </a:lnTo>
                  <a:lnTo>
                    <a:pt x="31" y="80"/>
                  </a:lnTo>
                  <a:lnTo>
                    <a:pt x="33" y="82"/>
                  </a:lnTo>
                  <a:lnTo>
                    <a:pt x="35" y="86"/>
                  </a:lnTo>
                  <a:lnTo>
                    <a:pt x="31" y="91"/>
                  </a:lnTo>
                  <a:lnTo>
                    <a:pt x="31" y="95"/>
                  </a:lnTo>
                  <a:lnTo>
                    <a:pt x="29" y="97"/>
                  </a:lnTo>
                  <a:lnTo>
                    <a:pt x="26" y="97"/>
                  </a:lnTo>
                  <a:lnTo>
                    <a:pt x="24" y="104"/>
                  </a:lnTo>
                  <a:lnTo>
                    <a:pt x="24" y="104"/>
                  </a:lnTo>
                  <a:lnTo>
                    <a:pt x="24" y="108"/>
                  </a:lnTo>
                  <a:lnTo>
                    <a:pt x="24" y="113"/>
                  </a:lnTo>
                  <a:lnTo>
                    <a:pt x="29" y="117"/>
                  </a:lnTo>
                  <a:lnTo>
                    <a:pt x="31" y="117"/>
                  </a:lnTo>
                  <a:lnTo>
                    <a:pt x="33" y="117"/>
                  </a:lnTo>
                  <a:lnTo>
                    <a:pt x="33" y="119"/>
                  </a:lnTo>
                  <a:lnTo>
                    <a:pt x="33" y="124"/>
                  </a:lnTo>
                  <a:lnTo>
                    <a:pt x="31" y="126"/>
                  </a:lnTo>
                  <a:lnTo>
                    <a:pt x="31" y="126"/>
                  </a:lnTo>
                  <a:lnTo>
                    <a:pt x="33" y="130"/>
                  </a:lnTo>
                  <a:lnTo>
                    <a:pt x="33" y="135"/>
                  </a:lnTo>
                  <a:lnTo>
                    <a:pt x="31" y="137"/>
                  </a:lnTo>
                  <a:lnTo>
                    <a:pt x="31" y="139"/>
                  </a:lnTo>
                  <a:lnTo>
                    <a:pt x="31" y="139"/>
                  </a:lnTo>
                  <a:lnTo>
                    <a:pt x="33" y="143"/>
                  </a:lnTo>
                  <a:lnTo>
                    <a:pt x="33" y="150"/>
                  </a:lnTo>
                  <a:lnTo>
                    <a:pt x="33" y="159"/>
                  </a:lnTo>
                  <a:lnTo>
                    <a:pt x="31" y="163"/>
                  </a:lnTo>
                  <a:lnTo>
                    <a:pt x="29" y="166"/>
                  </a:lnTo>
                  <a:lnTo>
                    <a:pt x="31" y="168"/>
                  </a:lnTo>
                  <a:lnTo>
                    <a:pt x="35" y="168"/>
                  </a:lnTo>
                  <a:lnTo>
                    <a:pt x="35" y="170"/>
                  </a:lnTo>
                  <a:lnTo>
                    <a:pt x="38" y="172"/>
                  </a:lnTo>
                  <a:lnTo>
                    <a:pt x="40" y="172"/>
                  </a:lnTo>
                  <a:lnTo>
                    <a:pt x="40" y="174"/>
                  </a:lnTo>
                  <a:lnTo>
                    <a:pt x="38" y="177"/>
                  </a:lnTo>
                  <a:lnTo>
                    <a:pt x="35" y="181"/>
                  </a:lnTo>
                  <a:lnTo>
                    <a:pt x="29" y="188"/>
                  </a:lnTo>
                  <a:lnTo>
                    <a:pt x="26" y="192"/>
                  </a:lnTo>
                  <a:lnTo>
                    <a:pt x="20" y="196"/>
                  </a:lnTo>
                  <a:lnTo>
                    <a:pt x="13" y="199"/>
                  </a:lnTo>
                  <a:lnTo>
                    <a:pt x="9" y="203"/>
                  </a:lnTo>
                  <a:lnTo>
                    <a:pt x="2" y="212"/>
                  </a:lnTo>
                  <a:lnTo>
                    <a:pt x="2" y="216"/>
                  </a:lnTo>
                  <a:lnTo>
                    <a:pt x="0" y="221"/>
                  </a:lnTo>
                  <a:lnTo>
                    <a:pt x="7" y="223"/>
                  </a:lnTo>
                  <a:lnTo>
                    <a:pt x="13" y="227"/>
                  </a:lnTo>
                  <a:lnTo>
                    <a:pt x="22" y="234"/>
                  </a:lnTo>
                  <a:lnTo>
                    <a:pt x="24" y="234"/>
                  </a:lnTo>
                  <a:lnTo>
                    <a:pt x="29" y="238"/>
                  </a:lnTo>
                  <a:lnTo>
                    <a:pt x="29" y="240"/>
                  </a:lnTo>
                  <a:lnTo>
                    <a:pt x="29" y="243"/>
                  </a:lnTo>
                  <a:lnTo>
                    <a:pt x="35" y="243"/>
                  </a:lnTo>
                  <a:lnTo>
                    <a:pt x="42" y="247"/>
                  </a:lnTo>
                  <a:lnTo>
                    <a:pt x="44" y="249"/>
                  </a:lnTo>
                  <a:lnTo>
                    <a:pt x="51" y="249"/>
                  </a:lnTo>
                  <a:lnTo>
                    <a:pt x="53" y="247"/>
                  </a:lnTo>
                  <a:lnTo>
                    <a:pt x="53" y="245"/>
                  </a:lnTo>
                  <a:lnTo>
                    <a:pt x="55" y="243"/>
                  </a:lnTo>
                  <a:lnTo>
                    <a:pt x="57" y="243"/>
                  </a:lnTo>
                  <a:lnTo>
                    <a:pt x="64" y="243"/>
                  </a:lnTo>
                  <a:lnTo>
                    <a:pt x="66" y="245"/>
                  </a:lnTo>
                  <a:lnTo>
                    <a:pt x="66" y="247"/>
                  </a:lnTo>
                  <a:lnTo>
                    <a:pt x="71" y="249"/>
                  </a:lnTo>
                  <a:lnTo>
                    <a:pt x="71" y="249"/>
                  </a:lnTo>
                  <a:lnTo>
                    <a:pt x="71" y="249"/>
                  </a:lnTo>
                  <a:lnTo>
                    <a:pt x="73" y="251"/>
                  </a:lnTo>
                  <a:lnTo>
                    <a:pt x="82" y="254"/>
                  </a:lnTo>
                  <a:lnTo>
                    <a:pt x="84" y="254"/>
                  </a:lnTo>
                  <a:lnTo>
                    <a:pt x="86" y="256"/>
                  </a:lnTo>
                  <a:lnTo>
                    <a:pt x="90" y="262"/>
                  </a:lnTo>
                  <a:lnTo>
                    <a:pt x="90" y="265"/>
                  </a:lnTo>
                  <a:lnTo>
                    <a:pt x="95" y="271"/>
                  </a:lnTo>
                  <a:lnTo>
                    <a:pt x="97" y="271"/>
                  </a:lnTo>
                  <a:lnTo>
                    <a:pt x="106" y="273"/>
                  </a:lnTo>
                  <a:lnTo>
                    <a:pt x="110" y="280"/>
                  </a:lnTo>
                  <a:lnTo>
                    <a:pt x="110" y="284"/>
                  </a:lnTo>
                  <a:lnTo>
                    <a:pt x="110" y="284"/>
                  </a:lnTo>
                  <a:lnTo>
                    <a:pt x="115" y="287"/>
                  </a:lnTo>
                  <a:lnTo>
                    <a:pt x="117" y="291"/>
                  </a:lnTo>
                  <a:lnTo>
                    <a:pt x="115" y="293"/>
                  </a:lnTo>
                  <a:lnTo>
                    <a:pt x="117" y="296"/>
                  </a:lnTo>
                  <a:lnTo>
                    <a:pt x="119" y="298"/>
                  </a:lnTo>
                  <a:lnTo>
                    <a:pt x="123" y="298"/>
                  </a:lnTo>
                  <a:lnTo>
                    <a:pt x="128" y="298"/>
                  </a:lnTo>
                  <a:lnTo>
                    <a:pt x="132" y="298"/>
                  </a:lnTo>
                  <a:lnTo>
                    <a:pt x="134" y="296"/>
                  </a:lnTo>
                  <a:lnTo>
                    <a:pt x="139" y="293"/>
                  </a:lnTo>
                  <a:lnTo>
                    <a:pt x="145" y="293"/>
                  </a:lnTo>
                  <a:lnTo>
                    <a:pt x="150" y="296"/>
                  </a:lnTo>
                  <a:lnTo>
                    <a:pt x="156" y="293"/>
                  </a:lnTo>
                  <a:lnTo>
                    <a:pt x="159" y="293"/>
                  </a:lnTo>
                  <a:lnTo>
                    <a:pt x="161" y="296"/>
                  </a:lnTo>
                  <a:lnTo>
                    <a:pt x="163" y="296"/>
                  </a:lnTo>
                  <a:lnTo>
                    <a:pt x="167" y="298"/>
                  </a:lnTo>
                  <a:lnTo>
                    <a:pt x="170" y="300"/>
                  </a:lnTo>
                  <a:lnTo>
                    <a:pt x="174" y="300"/>
                  </a:lnTo>
                  <a:lnTo>
                    <a:pt x="174" y="302"/>
                  </a:lnTo>
                  <a:lnTo>
                    <a:pt x="161" y="322"/>
                  </a:lnTo>
                  <a:lnTo>
                    <a:pt x="161" y="326"/>
                  </a:lnTo>
                  <a:lnTo>
                    <a:pt x="165" y="324"/>
                  </a:lnTo>
                  <a:lnTo>
                    <a:pt x="172" y="324"/>
                  </a:lnTo>
                  <a:lnTo>
                    <a:pt x="174" y="329"/>
                  </a:lnTo>
                  <a:lnTo>
                    <a:pt x="174" y="333"/>
                  </a:lnTo>
                  <a:close/>
                </a:path>
              </a:pathLst>
            </a:custGeom>
            <a:grpFill/>
            <a:ln w="0">
              <a:noFill/>
            </a:ln>
          </p:spPr>
          <p:style>
            <a:lnRef idx="0">
              <a:scrgbClr r="0" g="0" b="0"/>
            </a:lnRef>
            <a:fillRef idx="0">
              <a:scrgbClr r="0" g="0" b="0"/>
            </a:fillRef>
            <a:effectRef idx="0">
              <a:scrgbClr r="0" g="0" b="0"/>
            </a:effectRef>
            <a:fontRef idx="minor"/>
          </p:style>
        </p:sp>
        <p:sp>
          <p:nvSpPr>
            <p:cNvPr id="446" name="CustomShape 187">
              <a:extLst>
                <a:ext uri="{FF2B5EF4-FFF2-40B4-BE49-F238E27FC236}">
                  <a16:creationId xmlns:a16="http://schemas.microsoft.com/office/drawing/2014/main" id="{B20ADB0B-73F3-4E7D-A30C-F26296CC03B2}"/>
                </a:ext>
              </a:extLst>
            </p:cNvPr>
            <p:cNvSpPr/>
            <p:nvPr/>
          </p:nvSpPr>
          <p:spPr>
            <a:xfrm>
              <a:off x="1550520" y="5372280"/>
              <a:ext cx="122040" cy="128880"/>
            </a:xfrm>
            <a:custGeom>
              <a:avLst/>
              <a:gdLst/>
              <a:ahLst/>
              <a:cxnLst/>
              <a:rect l="l" t="t" r="r" b="b"/>
              <a:pathLst>
                <a:path w="115" h="125">
                  <a:moveTo>
                    <a:pt x="111" y="28"/>
                  </a:moveTo>
                  <a:lnTo>
                    <a:pt x="111" y="28"/>
                  </a:lnTo>
                  <a:lnTo>
                    <a:pt x="106" y="26"/>
                  </a:lnTo>
                  <a:lnTo>
                    <a:pt x="106" y="24"/>
                  </a:lnTo>
                  <a:lnTo>
                    <a:pt x="104" y="22"/>
                  </a:lnTo>
                  <a:lnTo>
                    <a:pt x="97" y="22"/>
                  </a:lnTo>
                  <a:lnTo>
                    <a:pt x="95" y="22"/>
                  </a:lnTo>
                  <a:lnTo>
                    <a:pt x="93" y="24"/>
                  </a:lnTo>
                  <a:lnTo>
                    <a:pt x="93" y="26"/>
                  </a:lnTo>
                  <a:lnTo>
                    <a:pt x="91" y="28"/>
                  </a:lnTo>
                  <a:lnTo>
                    <a:pt x="84" y="28"/>
                  </a:lnTo>
                  <a:lnTo>
                    <a:pt x="82" y="26"/>
                  </a:lnTo>
                  <a:lnTo>
                    <a:pt x="75" y="22"/>
                  </a:lnTo>
                  <a:lnTo>
                    <a:pt x="69" y="22"/>
                  </a:lnTo>
                  <a:lnTo>
                    <a:pt x="69" y="19"/>
                  </a:lnTo>
                  <a:lnTo>
                    <a:pt x="69" y="17"/>
                  </a:lnTo>
                  <a:lnTo>
                    <a:pt x="64" y="13"/>
                  </a:lnTo>
                  <a:lnTo>
                    <a:pt x="62" y="13"/>
                  </a:lnTo>
                  <a:lnTo>
                    <a:pt x="53" y="6"/>
                  </a:lnTo>
                  <a:lnTo>
                    <a:pt x="47" y="2"/>
                  </a:lnTo>
                  <a:lnTo>
                    <a:pt x="40" y="0"/>
                  </a:lnTo>
                  <a:lnTo>
                    <a:pt x="40" y="4"/>
                  </a:lnTo>
                  <a:lnTo>
                    <a:pt x="33" y="4"/>
                  </a:lnTo>
                  <a:lnTo>
                    <a:pt x="25" y="11"/>
                  </a:lnTo>
                  <a:lnTo>
                    <a:pt x="20" y="11"/>
                  </a:lnTo>
                  <a:lnTo>
                    <a:pt x="16" y="13"/>
                  </a:lnTo>
                  <a:lnTo>
                    <a:pt x="18" y="17"/>
                  </a:lnTo>
                  <a:lnTo>
                    <a:pt x="18" y="22"/>
                  </a:lnTo>
                  <a:lnTo>
                    <a:pt x="20" y="24"/>
                  </a:lnTo>
                  <a:lnTo>
                    <a:pt x="18" y="28"/>
                  </a:lnTo>
                  <a:lnTo>
                    <a:pt x="11" y="37"/>
                  </a:lnTo>
                  <a:lnTo>
                    <a:pt x="11" y="41"/>
                  </a:lnTo>
                  <a:lnTo>
                    <a:pt x="11" y="44"/>
                  </a:lnTo>
                  <a:lnTo>
                    <a:pt x="9" y="48"/>
                  </a:lnTo>
                  <a:lnTo>
                    <a:pt x="5" y="48"/>
                  </a:lnTo>
                  <a:lnTo>
                    <a:pt x="0" y="52"/>
                  </a:lnTo>
                  <a:lnTo>
                    <a:pt x="3" y="57"/>
                  </a:lnTo>
                  <a:lnTo>
                    <a:pt x="5" y="61"/>
                  </a:lnTo>
                  <a:lnTo>
                    <a:pt x="3" y="63"/>
                  </a:lnTo>
                  <a:lnTo>
                    <a:pt x="5" y="70"/>
                  </a:lnTo>
                  <a:lnTo>
                    <a:pt x="3" y="72"/>
                  </a:lnTo>
                  <a:lnTo>
                    <a:pt x="0" y="75"/>
                  </a:lnTo>
                  <a:lnTo>
                    <a:pt x="3" y="77"/>
                  </a:lnTo>
                  <a:lnTo>
                    <a:pt x="7" y="79"/>
                  </a:lnTo>
                  <a:lnTo>
                    <a:pt x="11" y="83"/>
                  </a:lnTo>
                  <a:lnTo>
                    <a:pt x="14" y="86"/>
                  </a:lnTo>
                  <a:lnTo>
                    <a:pt x="16" y="83"/>
                  </a:lnTo>
                  <a:lnTo>
                    <a:pt x="18" y="79"/>
                  </a:lnTo>
                  <a:lnTo>
                    <a:pt x="18" y="77"/>
                  </a:lnTo>
                  <a:lnTo>
                    <a:pt x="20" y="75"/>
                  </a:lnTo>
                  <a:lnTo>
                    <a:pt x="20" y="77"/>
                  </a:lnTo>
                  <a:lnTo>
                    <a:pt x="22" y="81"/>
                  </a:lnTo>
                  <a:lnTo>
                    <a:pt x="22" y="79"/>
                  </a:lnTo>
                  <a:lnTo>
                    <a:pt x="22" y="77"/>
                  </a:lnTo>
                  <a:lnTo>
                    <a:pt x="22" y="77"/>
                  </a:lnTo>
                  <a:lnTo>
                    <a:pt x="25" y="81"/>
                  </a:lnTo>
                  <a:lnTo>
                    <a:pt x="25" y="86"/>
                  </a:lnTo>
                  <a:lnTo>
                    <a:pt x="25" y="90"/>
                  </a:lnTo>
                  <a:lnTo>
                    <a:pt x="22" y="94"/>
                  </a:lnTo>
                  <a:lnTo>
                    <a:pt x="18" y="99"/>
                  </a:lnTo>
                  <a:lnTo>
                    <a:pt x="18" y="99"/>
                  </a:lnTo>
                  <a:lnTo>
                    <a:pt x="20" y="105"/>
                  </a:lnTo>
                  <a:lnTo>
                    <a:pt x="16" y="108"/>
                  </a:lnTo>
                  <a:lnTo>
                    <a:pt x="14" y="110"/>
                  </a:lnTo>
                  <a:lnTo>
                    <a:pt x="14" y="114"/>
                  </a:lnTo>
                  <a:lnTo>
                    <a:pt x="18" y="114"/>
                  </a:lnTo>
                  <a:lnTo>
                    <a:pt x="22" y="112"/>
                  </a:lnTo>
                  <a:lnTo>
                    <a:pt x="25" y="116"/>
                  </a:lnTo>
                  <a:lnTo>
                    <a:pt x="29" y="116"/>
                  </a:lnTo>
                  <a:lnTo>
                    <a:pt x="33" y="119"/>
                  </a:lnTo>
                  <a:lnTo>
                    <a:pt x="38" y="125"/>
                  </a:lnTo>
                  <a:lnTo>
                    <a:pt x="42" y="125"/>
                  </a:lnTo>
                  <a:lnTo>
                    <a:pt x="44" y="123"/>
                  </a:lnTo>
                  <a:lnTo>
                    <a:pt x="60" y="90"/>
                  </a:lnTo>
                  <a:lnTo>
                    <a:pt x="62" y="88"/>
                  </a:lnTo>
                  <a:lnTo>
                    <a:pt x="82" y="81"/>
                  </a:lnTo>
                  <a:lnTo>
                    <a:pt x="91" y="77"/>
                  </a:lnTo>
                  <a:lnTo>
                    <a:pt x="104" y="63"/>
                  </a:lnTo>
                  <a:lnTo>
                    <a:pt x="111" y="50"/>
                  </a:lnTo>
                  <a:lnTo>
                    <a:pt x="113" y="50"/>
                  </a:lnTo>
                  <a:lnTo>
                    <a:pt x="115" y="48"/>
                  </a:lnTo>
                  <a:lnTo>
                    <a:pt x="115" y="44"/>
                  </a:lnTo>
                  <a:lnTo>
                    <a:pt x="115" y="41"/>
                  </a:lnTo>
                  <a:lnTo>
                    <a:pt x="111" y="33"/>
                  </a:lnTo>
                  <a:lnTo>
                    <a:pt x="111" y="30"/>
                  </a:lnTo>
                  <a:lnTo>
                    <a:pt x="111" y="28"/>
                  </a:lnTo>
                  <a:lnTo>
                    <a:pt x="111" y="28"/>
                  </a:lnTo>
                  <a:lnTo>
                    <a:pt x="111" y="28"/>
                  </a:lnTo>
                  <a:close/>
                  <a:moveTo>
                    <a:pt x="14" y="92"/>
                  </a:moveTo>
                  <a:lnTo>
                    <a:pt x="14" y="90"/>
                  </a:lnTo>
                  <a:lnTo>
                    <a:pt x="16" y="86"/>
                  </a:lnTo>
                  <a:lnTo>
                    <a:pt x="20" y="83"/>
                  </a:lnTo>
                  <a:lnTo>
                    <a:pt x="20" y="83"/>
                  </a:lnTo>
                  <a:lnTo>
                    <a:pt x="18" y="88"/>
                  </a:lnTo>
                  <a:lnTo>
                    <a:pt x="18" y="90"/>
                  </a:lnTo>
                  <a:lnTo>
                    <a:pt x="18" y="92"/>
                  </a:lnTo>
                  <a:lnTo>
                    <a:pt x="16" y="92"/>
                  </a:lnTo>
                  <a:lnTo>
                    <a:pt x="14" y="92"/>
                  </a:lnTo>
                  <a:close/>
                </a:path>
              </a:pathLst>
            </a:custGeom>
            <a:grpFill/>
            <a:ln w="0">
              <a:noFill/>
            </a:ln>
          </p:spPr>
          <p:style>
            <a:lnRef idx="0">
              <a:scrgbClr r="0" g="0" b="0"/>
            </a:lnRef>
            <a:fillRef idx="0">
              <a:scrgbClr r="0" g="0" b="0"/>
            </a:fillRef>
            <a:effectRef idx="0">
              <a:scrgbClr r="0" g="0" b="0"/>
            </a:effectRef>
            <a:fontRef idx="minor"/>
          </p:style>
        </p:sp>
        <p:sp>
          <p:nvSpPr>
            <p:cNvPr id="447" name="CustomShape 188">
              <a:extLst>
                <a:ext uri="{FF2B5EF4-FFF2-40B4-BE49-F238E27FC236}">
                  <a16:creationId xmlns:a16="http://schemas.microsoft.com/office/drawing/2014/main" id="{14A7AB94-4ECB-47C0-90AA-72C6092D52D4}"/>
                </a:ext>
              </a:extLst>
            </p:cNvPr>
            <p:cNvSpPr/>
            <p:nvPr/>
          </p:nvSpPr>
          <p:spPr>
            <a:xfrm>
              <a:off x="1544400" y="5401440"/>
              <a:ext cx="267120" cy="379800"/>
            </a:xfrm>
            <a:custGeom>
              <a:avLst/>
              <a:gdLst/>
              <a:ahLst/>
              <a:cxnLst/>
              <a:rect l="l" t="t" r="r" b="b"/>
              <a:pathLst>
                <a:path w="251" h="368">
                  <a:moveTo>
                    <a:pt x="233" y="218"/>
                  </a:moveTo>
                  <a:lnTo>
                    <a:pt x="231" y="218"/>
                  </a:lnTo>
                  <a:lnTo>
                    <a:pt x="231" y="216"/>
                  </a:lnTo>
                  <a:lnTo>
                    <a:pt x="229" y="218"/>
                  </a:lnTo>
                  <a:lnTo>
                    <a:pt x="224" y="218"/>
                  </a:lnTo>
                  <a:lnTo>
                    <a:pt x="220" y="218"/>
                  </a:lnTo>
                  <a:lnTo>
                    <a:pt x="216" y="218"/>
                  </a:lnTo>
                  <a:lnTo>
                    <a:pt x="213" y="216"/>
                  </a:lnTo>
                  <a:lnTo>
                    <a:pt x="213" y="212"/>
                  </a:lnTo>
                  <a:lnTo>
                    <a:pt x="213" y="201"/>
                  </a:lnTo>
                  <a:lnTo>
                    <a:pt x="213" y="194"/>
                  </a:lnTo>
                  <a:lnTo>
                    <a:pt x="213" y="192"/>
                  </a:lnTo>
                  <a:lnTo>
                    <a:pt x="216" y="188"/>
                  </a:lnTo>
                  <a:lnTo>
                    <a:pt x="213" y="185"/>
                  </a:lnTo>
                  <a:lnTo>
                    <a:pt x="207" y="190"/>
                  </a:lnTo>
                  <a:lnTo>
                    <a:pt x="198" y="199"/>
                  </a:lnTo>
                  <a:lnTo>
                    <a:pt x="189" y="196"/>
                  </a:lnTo>
                  <a:lnTo>
                    <a:pt x="180" y="196"/>
                  </a:lnTo>
                  <a:lnTo>
                    <a:pt x="178" y="192"/>
                  </a:lnTo>
                  <a:lnTo>
                    <a:pt x="174" y="185"/>
                  </a:lnTo>
                  <a:lnTo>
                    <a:pt x="169" y="185"/>
                  </a:lnTo>
                  <a:lnTo>
                    <a:pt x="156" y="185"/>
                  </a:lnTo>
                  <a:lnTo>
                    <a:pt x="161" y="179"/>
                  </a:lnTo>
                  <a:lnTo>
                    <a:pt x="152" y="163"/>
                  </a:lnTo>
                  <a:lnTo>
                    <a:pt x="147" y="159"/>
                  </a:lnTo>
                  <a:lnTo>
                    <a:pt x="147" y="157"/>
                  </a:lnTo>
                  <a:lnTo>
                    <a:pt x="147" y="152"/>
                  </a:lnTo>
                  <a:lnTo>
                    <a:pt x="147" y="148"/>
                  </a:lnTo>
                  <a:lnTo>
                    <a:pt x="150" y="143"/>
                  </a:lnTo>
                  <a:lnTo>
                    <a:pt x="147" y="141"/>
                  </a:lnTo>
                  <a:lnTo>
                    <a:pt x="150" y="139"/>
                  </a:lnTo>
                  <a:lnTo>
                    <a:pt x="150" y="137"/>
                  </a:lnTo>
                  <a:lnTo>
                    <a:pt x="156" y="132"/>
                  </a:lnTo>
                  <a:lnTo>
                    <a:pt x="158" y="132"/>
                  </a:lnTo>
                  <a:lnTo>
                    <a:pt x="161" y="130"/>
                  </a:lnTo>
                  <a:lnTo>
                    <a:pt x="158" y="126"/>
                  </a:lnTo>
                  <a:lnTo>
                    <a:pt x="158" y="119"/>
                  </a:lnTo>
                  <a:lnTo>
                    <a:pt x="163" y="115"/>
                  </a:lnTo>
                  <a:lnTo>
                    <a:pt x="163" y="110"/>
                  </a:lnTo>
                  <a:lnTo>
                    <a:pt x="163" y="108"/>
                  </a:lnTo>
                  <a:lnTo>
                    <a:pt x="163" y="104"/>
                  </a:lnTo>
                  <a:lnTo>
                    <a:pt x="167" y="102"/>
                  </a:lnTo>
                  <a:lnTo>
                    <a:pt x="172" y="99"/>
                  </a:lnTo>
                  <a:lnTo>
                    <a:pt x="176" y="95"/>
                  </a:lnTo>
                  <a:lnTo>
                    <a:pt x="178" y="95"/>
                  </a:lnTo>
                  <a:lnTo>
                    <a:pt x="180" y="93"/>
                  </a:lnTo>
                  <a:lnTo>
                    <a:pt x="189" y="91"/>
                  </a:lnTo>
                  <a:lnTo>
                    <a:pt x="202" y="86"/>
                  </a:lnTo>
                  <a:lnTo>
                    <a:pt x="205" y="82"/>
                  </a:lnTo>
                  <a:lnTo>
                    <a:pt x="207" y="84"/>
                  </a:lnTo>
                  <a:lnTo>
                    <a:pt x="211" y="84"/>
                  </a:lnTo>
                  <a:lnTo>
                    <a:pt x="211" y="82"/>
                  </a:lnTo>
                  <a:lnTo>
                    <a:pt x="216" y="86"/>
                  </a:lnTo>
                  <a:lnTo>
                    <a:pt x="216" y="86"/>
                  </a:lnTo>
                  <a:lnTo>
                    <a:pt x="220" y="88"/>
                  </a:lnTo>
                  <a:lnTo>
                    <a:pt x="222" y="84"/>
                  </a:lnTo>
                  <a:lnTo>
                    <a:pt x="220" y="80"/>
                  </a:lnTo>
                  <a:lnTo>
                    <a:pt x="218" y="75"/>
                  </a:lnTo>
                  <a:lnTo>
                    <a:pt x="211" y="75"/>
                  </a:lnTo>
                  <a:lnTo>
                    <a:pt x="207" y="77"/>
                  </a:lnTo>
                  <a:lnTo>
                    <a:pt x="207" y="73"/>
                  </a:lnTo>
                  <a:lnTo>
                    <a:pt x="220" y="53"/>
                  </a:lnTo>
                  <a:lnTo>
                    <a:pt x="220" y="51"/>
                  </a:lnTo>
                  <a:lnTo>
                    <a:pt x="216" y="51"/>
                  </a:lnTo>
                  <a:lnTo>
                    <a:pt x="213" y="49"/>
                  </a:lnTo>
                  <a:lnTo>
                    <a:pt x="209" y="47"/>
                  </a:lnTo>
                  <a:lnTo>
                    <a:pt x="207" y="47"/>
                  </a:lnTo>
                  <a:lnTo>
                    <a:pt x="205" y="44"/>
                  </a:lnTo>
                  <a:lnTo>
                    <a:pt x="202" y="44"/>
                  </a:lnTo>
                  <a:lnTo>
                    <a:pt x="196" y="47"/>
                  </a:lnTo>
                  <a:lnTo>
                    <a:pt x="191" y="44"/>
                  </a:lnTo>
                  <a:lnTo>
                    <a:pt x="185" y="44"/>
                  </a:lnTo>
                  <a:lnTo>
                    <a:pt x="180" y="47"/>
                  </a:lnTo>
                  <a:lnTo>
                    <a:pt x="178" y="49"/>
                  </a:lnTo>
                  <a:lnTo>
                    <a:pt x="174" y="49"/>
                  </a:lnTo>
                  <a:lnTo>
                    <a:pt x="169" y="49"/>
                  </a:lnTo>
                  <a:lnTo>
                    <a:pt x="165" y="49"/>
                  </a:lnTo>
                  <a:lnTo>
                    <a:pt x="163" y="47"/>
                  </a:lnTo>
                  <a:lnTo>
                    <a:pt x="161" y="44"/>
                  </a:lnTo>
                  <a:lnTo>
                    <a:pt x="163" y="42"/>
                  </a:lnTo>
                  <a:lnTo>
                    <a:pt x="161" y="38"/>
                  </a:lnTo>
                  <a:lnTo>
                    <a:pt x="156" y="35"/>
                  </a:lnTo>
                  <a:lnTo>
                    <a:pt x="156" y="35"/>
                  </a:lnTo>
                  <a:lnTo>
                    <a:pt x="156" y="31"/>
                  </a:lnTo>
                  <a:lnTo>
                    <a:pt x="152" y="24"/>
                  </a:lnTo>
                  <a:lnTo>
                    <a:pt x="143" y="22"/>
                  </a:lnTo>
                  <a:lnTo>
                    <a:pt x="141" y="22"/>
                  </a:lnTo>
                  <a:lnTo>
                    <a:pt x="136" y="16"/>
                  </a:lnTo>
                  <a:lnTo>
                    <a:pt x="136" y="13"/>
                  </a:lnTo>
                  <a:lnTo>
                    <a:pt x="132" y="7"/>
                  </a:lnTo>
                  <a:lnTo>
                    <a:pt x="130" y="5"/>
                  </a:lnTo>
                  <a:lnTo>
                    <a:pt x="128" y="5"/>
                  </a:lnTo>
                  <a:lnTo>
                    <a:pt x="119" y="2"/>
                  </a:lnTo>
                  <a:lnTo>
                    <a:pt x="117" y="0"/>
                  </a:lnTo>
                  <a:lnTo>
                    <a:pt x="117" y="0"/>
                  </a:lnTo>
                  <a:lnTo>
                    <a:pt x="117" y="2"/>
                  </a:lnTo>
                  <a:lnTo>
                    <a:pt x="117" y="5"/>
                  </a:lnTo>
                  <a:lnTo>
                    <a:pt x="121" y="13"/>
                  </a:lnTo>
                  <a:lnTo>
                    <a:pt x="121" y="16"/>
                  </a:lnTo>
                  <a:lnTo>
                    <a:pt x="121" y="20"/>
                  </a:lnTo>
                  <a:lnTo>
                    <a:pt x="119" y="22"/>
                  </a:lnTo>
                  <a:lnTo>
                    <a:pt x="117" y="22"/>
                  </a:lnTo>
                  <a:lnTo>
                    <a:pt x="110" y="35"/>
                  </a:lnTo>
                  <a:lnTo>
                    <a:pt x="97" y="49"/>
                  </a:lnTo>
                  <a:lnTo>
                    <a:pt x="88" y="53"/>
                  </a:lnTo>
                  <a:lnTo>
                    <a:pt x="68" y="60"/>
                  </a:lnTo>
                  <a:lnTo>
                    <a:pt x="66" y="62"/>
                  </a:lnTo>
                  <a:lnTo>
                    <a:pt x="50" y="95"/>
                  </a:lnTo>
                  <a:lnTo>
                    <a:pt x="48" y="97"/>
                  </a:lnTo>
                  <a:lnTo>
                    <a:pt x="44" y="97"/>
                  </a:lnTo>
                  <a:lnTo>
                    <a:pt x="39" y="91"/>
                  </a:lnTo>
                  <a:lnTo>
                    <a:pt x="35" y="88"/>
                  </a:lnTo>
                  <a:lnTo>
                    <a:pt x="31" y="88"/>
                  </a:lnTo>
                  <a:lnTo>
                    <a:pt x="28" y="84"/>
                  </a:lnTo>
                  <a:lnTo>
                    <a:pt x="24" y="86"/>
                  </a:lnTo>
                  <a:lnTo>
                    <a:pt x="20" y="86"/>
                  </a:lnTo>
                  <a:lnTo>
                    <a:pt x="20" y="82"/>
                  </a:lnTo>
                  <a:lnTo>
                    <a:pt x="22" y="80"/>
                  </a:lnTo>
                  <a:lnTo>
                    <a:pt x="26" y="77"/>
                  </a:lnTo>
                  <a:lnTo>
                    <a:pt x="24" y="71"/>
                  </a:lnTo>
                  <a:lnTo>
                    <a:pt x="24" y="71"/>
                  </a:lnTo>
                  <a:lnTo>
                    <a:pt x="24" y="71"/>
                  </a:lnTo>
                  <a:lnTo>
                    <a:pt x="13" y="75"/>
                  </a:lnTo>
                  <a:lnTo>
                    <a:pt x="11" y="77"/>
                  </a:lnTo>
                  <a:lnTo>
                    <a:pt x="4" y="84"/>
                  </a:lnTo>
                  <a:lnTo>
                    <a:pt x="2" y="91"/>
                  </a:lnTo>
                  <a:lnTo>
                    <a:pt x="0" y="93"/>
                  </a:lnTo>
                  <a:lnTo>
                    <a:pt x="0" y="95"/>
                  </a:lnTo>
                  <a:lnTo>
                    <a:pt x="4" y="97"/>
                  </a:lnTo>
                  <a:lnTo>
                    <a:pt x="4" y="99"/>
                  </a:lnTo>
                  <a:lnTo>
                    <a:pt x="2" y="102"/>
                  </a:lnTo>
                  <a:lnTo>
                    <a:pt x="2" y="104"/>
                  </a:lnTo>
                  <a:lnTo>
                    <a:pt x="6" y="108"/>
                  </a:lnTo>
                  <a:lnTo>
                    <a:pt x="9" y="113"/>
                  </a:lnTo>
                  <a:lnTo>
                    <a:pt x="9" y="117"/>
                  </a:lnTo>
                  <a:lnTo>
                    <a:pt x="4" y="117"/>
                  </a:lnTo>
                  <a:lnTo>
                    <a:pt x="2" y="119"/>
                  </a:lnTo>
                  <a:lnTo>
                    <a:pt x="2" y="121"/>
                  </a:lnTo>
                  <a:lnTo>
                    <a:pt x="4" y="124"/>
                  </a:lnTo>
                  <a:lnTo>
                    <a:pt x="9" y="126"/>
                  </a:lnTo>
                  <a:lnTo>
                    <a:pt x="13" y="130"/>
                  </a:lnTo>
                  <a:lnTo>
                    <a:pt x="20" y="132"/>
                  </a:lnTo>
                  <a:lnTo>
                    <a:pt x="26" y="137"/>
                  </a:lnTo>
                  <a:lnTo>
                    <a:pt x="31" y="137"/>
                  </a:lnTo>
                  <a:lnTo>
                    <a:pt x="33" y="141"/>
                  </a:lnTo>
                  <a:lnTo>
                    <a:pt x="37" y="148"/>
                  </a:lnTo>
                  <a:lnTo>
                    <a:pt x="37" y="152"/>
                  </a:lnTo>
                  <a:lnTo>
                    <a:pt x="39" y="157"/>
                  </a:lnTo>
                  <a:lnTo>
                    <a:pt x="46" y="161"/>
                  </a:lnTo>
                  <a:lnTo>
                    <a:pt x="50" y="165"/>
                  </a:lnTo>
                  <a:lnTo>
                    <a:pt x="50" y="172"/>
                  </a:lnTo>
                  <a:lnTo>
                    <a:pt x="55" y="174"/>
                  </a:lnTo>
                  <a:lnTo>
                    <a:pt x="55" y="181"/>
                  </a:lnTo>
                  <a:lnTo>
                    <a:pt x="57" y="185"/>
                  </a:lnTo>
                  <a:lnTo>
                    <a:pt x="59" y="188"/>
                  </a:lnTo>
                  <a:lnTo>
                    <a:pt x="64" y="194"/>
                  </a:lnTo>
                  <a:lnTo>
                    <a:pt x="64" y="199"/>
                  </a:lnTo>
                  <a:lnTo>
                    <a:pt x="64" y="201"/>
                  </a:lnTo>
                  <a:lnTo>
                    <a:pt x="66" y="207"/>
                  </a:lnTo>
                  <a:lnTo>
                    <a:pt x="72" y="214"/>
                  </a:lnTo>
                  <a:lnTo>
                    <a:pt x="75" y="218"/>
                  </a:lnTo>
                  <a:lnTo>
                    <a:pt x="75" y="223"/>
                  </a:lnTo>
                  <a:lnTo>
                    <a:pt x="75" y="225"/>
                  </a:lnTo>
                  <a:lnTo>
                    <a:pt x="77" y="225"/>
                  </a:lnTo>
                  <a:lnTo>
                    <a:pt x="84" y="232"/>
                  </a:lnTo>
                  <a:lnTo>
                    <a:pt x="86" y="234"/>
                  </a:lnTo>
                  <a:lnTo>
                    <a:pt x="86" y="240"/>
                  </a:lnTo>
                  <a:lnTo>
                    <a:pt x="88" y="243"/>
                  </a:lnTo>
                  <a:lnTo>
                    <a:pt x="92" y="245"/>
                  </a:lnTo>
                  <a:lnTo>
                    <a:pt x="95" y="249"/>
                  </a:lnTo>
                  <a:lnTo>
                    <a:pt x="99" y="258"/>
                  </a:lnTo>
                  <a:lnTo>
                    <a:pt x="101" y="262"/>
                  </a:lnTo>
                  <a:lnTo>
                    <a:pt x="108" y="271"/>
                  </a:lnTo>
                  <a:lnTo>
                    <a:pt x="108" y="276"/>
                  </a:lnTo>
                  <a:lnTo>
                    <a:pt x="106" y="276"/>
                  </a:lnTo>
                  <a:lnTo>
                    <a:pt x="103" y="273"/>
                  </a:lnTo>
                  <a:lnTo>
                    <a:pt x="103" y="276"/>
                  </a:lnTo>
                  <a:lnTo>
                    <a:pt x="103" y="280"/>
                  </a:lnTo>
                  <a:lnTo>
                    <a:pt x="103" y="282"/>
                  </a:lnTo>
                  <a:lnTo>
                    <a:pt x="106" y="282"/>
                  </a:lnTo>
                  <a:lnTo>
                    <a:pt x="110" y="284"/>
                  </a:lnTo>
                  <a:lnTo>
                    <a:pt x="110" y="287"/>
                  </a:lnTo>
                  <a:lnTo>
                    <a:pt x="110" y="289"/>
                  </a:lnTo>
                  <a:lnTo>
                    <a:pt x="114" y="293"/>
                  </a:lnTo>
                  <a:lnTo>
                    <a:pt x="121" y="295"/>
                  </a:lnTo>
                  <a:lnTo>
                    <a:pt x="121" y="298"/>
                  </a:lnTo>
                  <a:lnTo>
                    <a:pt x="125" y="302"/>
                  </a:lnTo>
                  <a:lnTo>
                    <a:pt x="128" y="302"/>
                  </a:lnTo>
                  <a:lnTo>
                    <a:pt x="130" y="304"/>
                  </a:lnTo>
                  <a:lnTo>
                    <a:pt x="132" y="306"/>
                  </a:lnTo>
                  <a:lnTo>
                    <a:pt x="134" y="309"/>
                  </a:lnTo>
                  <a:lnTo>
                    <a:pt x="139" y="309"/>
                  </a:lnTo>
                  <a:lnTo>
                    <a:pt x="141" y="306"/>
                  </a:lnTo>
                  <a:lnTo>
                    <a:pt x="141" y="311"/>
                  </a:lnTo>
                  <a:lnTo>
                    <a:pt x="143" y="313"/>
                  </a:lnTo>
                  <a:lnTo>
                    <a:pt x="150" y="317"/>
                  </a:lnTo>
                  <a:lnTo>
                    <a:pt x="152" y="320"/>
                  </a:lnTo>
                  <a:lnTo>
                    <a:pt x="154" y="322"/>
                  </a:lnTo>
                  <a:lnTo>
                    <a:pt x="156" y="324"/>
                  </a:lnTo>
                  <a:lnTo>
                    <a:pt x="161" y="326"/>
                  </a:lnTo>
                  <a:lnTo>
                    <a:pt x="163" y="326"/>
                  </a:lnTo>
                  <a:lnTo>
                    <a:pt x="165" y="326"/>
                  </a:lnTo>
                  <a:lnTo>
                    <a:pt x="174" y="331"/>
                  </a:lnTo>
                  <a:lnTo>
                    <a:pt x="178" y="333"/>
                  </a:lnTo>
                  <a:lnTo>
                    <a:pt x="183" y="333"/>
                  </a:lnTo>
                  <a:lnTo>
                    <a:pt x="183" y="333"/>
                  </a:lnTo>
                  <a:lnTo>
                    <a:pt x="185" y="337"/>
                  </a:lnTo>
                  <a:lnTo>
                    <a:pt x="189" y="340"/>
                  </a:lnTo>
                  <a:lnTo>
                    <a:pt x="194" y="342"/>
                  </a:lnTo>
                  <a:lnTo>
                    <a:pt x="198" y="346"/>
                  </a:lnTo>
                  <a:lnTo>
                    <a:pt x="200" y="346"/>
                  </a:lnTo>
                  <a:lnTo>
                    <a:pt x="200" y="351"/>
                  </a:lnTo>
                  <a:lnTo>
                    <a:pt x="200" y="353"/>
                  </a:lnTo>
                  <a:lnTo>
                    <a:pt x="200" y="355"/>
                  </a:lnTo>
                  <a:lnTo>
                    <a:pt x="205" y="355"/>
                  </a:lnTo>
                  <a:lnTo>
                    <a:pt x="209" y="357"/>
                  </a:lnTo>
                  <a:lnTo>
                    <a:pt x="216" y="362"/>
                  </a:lnTo>
                  <a:lnTo>
                    <a:pt x="220" y="368"/>
                  </a:lnTo>
                  <a:lnTo>
                    <a:pt x="222" y="368"/>
                  </a:lnTo>
                  <a:lnTo>
                    <a:pt x="224" y="368"/>
                  </a:lnTo>
                  <a:lnTo>
                    <a:pt x="229" y="366"/>
                  </a:lnTo>
                  <a:lnTo>
                    <a:pt x="233" y="364"/>
                  </a:lnTo>
                  <a:lnTo>
                    <a:pt x="235" y="364"/>
                  </a:lnTo>
                  <a:lnTo>
                    <a:pt x="240" y="362"/>
                  </a:lnTo>
                  <a:lnTo>
                    <a:pt x="240" y="359"/>
                  </a:lnTo>
                  <a:lnTo>
                    <a:pt x="238" y="355"/>
                  </a:lnTo>
                  <a:lnTo>
                    <a:pt x="238" y="353"/>
                  </a:lnTo>
                  <a:lnTo>
                    <a:pt x="240" y="348"/>
                  </a:lnTo>
                  <a:lnTo>
                    <a:pt x="242" y="351"/>
                  </a:lnTo>
                  <a:lnTo>
                    <a:pt x="242" y="346"/>
                  </a:lnTo>
                  <a:lnTo>
                    <a:pt x="240" y="346"/>
                  </a:lnTo>
                  <a:lnTo>
                    <a:pt x="238" y="344"/>
                  </a:lnTo>
                  <a:lnTo>
                    <a:pt x="242" y="340"/>
                  </a:lnTo>
                  <a:lnTo>
                    <a:pt x="246" y="335"/>
                  </a:lnTo>
                  <a:lnTo>
                    <a:pt x="249" y="331"/>
                  </a:lnTo>
                  <a:lnTo>
                    <a:pt x="251" y="326"/>
                  </a:lnTo>
                  <a:lnTo>
                    <a:pt x="244" y="313"/>
                  </a:lnTo>
                  <a:lnTo>
                    <a:pt x="246" y="311"/>
                  </a:lnTo>
                  <a:lnTo>
                    <a:pt x="246" y="304"/>
                  </a:lnTo>
                  <a:lnTo>
                    <a:pt x="244" y="302"/>
                  </a:lnTo>
                  <a:lnTo>
                    <a:pt x="244" y="298"/>
                  </a:lnTo>
                  <a:lnTo>
                    <a:pt x="246" y="295"/>
                  </a:lnTo>
                  <a:lnTo>
                    <a:pt x="246" y="289"/>
                  </a:lnTo>
                  <a:lnTo>
                    <a:pt x="246" y="278"/>
                  </a:lnTo>
                  <a:lnTo>
                    <a:pt x="244" y="271"/>
                  </a:lnTo>
                  <a:lnTo>
                    <a:pt x="246" y="265"/>
                  </a:lnTo>
                  <a:lnTo>
                    <a:pt x="246" y="251"/>
                  </a:lnTo>
                  <a:lnTo>
                    <a:pt x="251" y="247"/>
                  </a:lnTo>
                  <a:lnTo>
                    <a:pt x="251" y="245"/>
                  </a:lnTo>
                  <a:lnTo>
                    <a:pt x="233" y="218"/>
                  </a:lnTo>
                  <a:close/>
                </a:path>
              </a:pathLst>
            </a:custGeom>
            <a:grpFill/>
            <a:ln w="0">
              <a:noFill/>
            </a:ln>
          </p:spPr>
          <p:style>
            <a:lnRef idx="0">
              <a:scrgbClr r="0" g="0" b="0"/>
            </a:lnRef>
            <a:fillRef idx="0">
              <a:scrgbClr r="0" g="0" b="0"/>
            </a:fillRef>
            <a:effectRef idx="0">
              <a:scrgbClr r="0" g="0" b="0"/>
            </a:effectRef>
            <a:fontRef idx="minor"/>
          </p:style>
        </p:sp>
        <p:sp>
          <p:nvSpPr>
            <p:cNvPr id="448" name="CustomShape 189">
              <a:extLst>
                <a:ext uri="{FF2B5EF4-FFF2-40B4-BE49-F238E27FC236}">
                  <a16:creationId xmlns:a16="http://schemas.microsoft.com/office/drawing/2014/main" id="{9AB8D46D-8D6C-450F-91B5-5AFC673ECD8E}"/>
                </a:ext>
              </a:extLst>
            </p:cNvPr>
            <p:cNvSpPr/>
            <p:nvPr/>
          </p:nvSpPr>
          <p:spPr>
            <a:xfrm>
              <a:off x="1792440" y="5599800"/>
              <a:ext cx="255240" cy="277560"/>
            </a:xfrm>
            <a:custGeom>
              <a:avLst/>
              <a:gdLst/>
              <a:ahLst/>
              <a:cxnLst/>
              <a:rect l="l" t="t" r="r" b="b"/>
              <a:pathLst>
                <a:path w="240" h="269">
                  <a:moveTo>
                    <a:pt x="229" y="205"/>
                  </a:moveTo>
                  <a:lnTo>
                    <a:pt x="231" y="200"/>
                  </a:lnTo>
                  <a:lnTo>
                    <a:pt x="231" y="198"/>
                  </a:lnTo>
                  <a:lnTo>
                    <a:pt x="240" y="178"/>
                  </a:lnTo>
                  <a:lnTo>
                    <a:pt x="240" y="170"/>
                  </a:lnTo>
                  <a:lnTo>
                    <a:pt x="229" y="152"/>
                  </a:lnTo>
                  <a:lnTo>
                    <a:pt x="220" y="150"/>
                  </a:lnTo>
                  <a:lnTo>
                    <a:pt x="220" y="141"/>
                  </a:lnTo>
                  <a:lnTo>
                    <a:pt x="218" y="128"/>
                  </a:lnTo>
                  <a:lnTo>
                    <a:pt x="185" y="128"/>
                  </a:lnTo>
                  <a:lnTo>
                    <a:pt x="185" y="119"/>
                  </a:lnTo>
                  <a:lnTo>
                    <a:pt x="178" y="108"/>
                  </a:lnTo>
                  <a:lnTo>
                    <a:pt x="181" y="103"/>
                  </a:lnTo>
                  <a:lnTo>
                    <a:pt x="178" y="95"/>
                  </a:lnTo>
                  <a:lnTo>
                    <a:pt x="181" y="86"/>
                  </a:lnTo>
                  <a:lnTo>
                    <a:pt x="178" y="84"/>
                  </a:lnTo>
                  <a:lnTo>
                    <a:pt x="170" y="79"/>
                  </a:lnTo>
                  <a:lnTo>
                    <a:pt x="159" y="79"/>
                  </a:lnTo>
                  <a:lnTo>
                    <a:pt x="154" y="77"/>
                  </a:lnTo>
                  <a:lnTo>
                    <a:pt x="150" y="75"/>
                  </a:lnTo>
                  <a:lnTo>
                    <a:pt x="150" y="70"/>
                  </a:lnTo>
                  <a:lnTo>
                    <a:pt x="143" y="68"/>
                  </a:lnTo>
                  <a:lnTo>
                    <a:pt x="134" y="66"/>
                  </a:lnTo>
                  <a:lnTo>
                    <a:pt x="132" y="66"/>
                  </a:lnTo>
                  <a:lnTo>
                    <a:pt x="126" y="57"/>
                  </a:lnTo>
                  <a:lnTo>
                    <a:pt x="121" y="59"/>
                  </a:lnTo>
                  <a:lnTo>
                    <a:pt x="115" y="53"/>
                  </a:lnTo>
                  <a:lnTo>
                    <a:pt x="106" y="55"/>
                  </a:lnTo>
                  <a:lnTo>
                    <a:pt x="104" y="57"/>
                  </a:lnTo>
                  <a:lnTo>
                    <a:pt x="99" y="53"/>
                  </a:lnTo>
                  <a:lnTo>
                    <a:pt x="93" y="48"/>
                  </a:lnTo>
                  <a:lnTo>
                    <a:pt x="88" y="46"/>
                  </a:lnTo>
                  <a:lnTo>
                    <a:pt x="88" y="42"/>
                  </a:lnTo>
                  <a:lnTo>
                    <a:pt x="84" y="40"/>
                  </a:lnTo>
                  <a:lnTo>
                    <a:pt x="79" y="31"/>
                  </a:lnTo>
                  <a:lnTo>
                    <a:pt x="82" y="29"/>
                  </a:lnTo>
                  <a:lnTo>
                    <a:pt x="79" y="18"/>
                  </a:lnTo>
                  <a:lnTo>
                    <a:pt x="82" y="13"/>
                  </a:lnTo>
                  <a:lnTo>
                    <a:pt x="79" y="7"/>
                  </a:lnTo>
                  <a:lnTo>
                    <a:pt x="79" y="2"/>
                  </a:lnTo>
                  <a:lnTo>
                    <a:pt x="77" y="0"/>
                  </a:lnTo>
                  <a:lnTo>
                    <a:pt x="73" y="2"/>
                  </a:lnTo>
                  <a:lnTo>
                    <a:pt x="71" y="0"/>
                  </a:lnTo>
                  <a:lnTo>
                    <a:pt x="66" y="0"/>
                  </a:lnTo>
                  <a:lnTo>
                    <a:pt x="60" y="2"/>
                  </a:lnTo>
                  <a:lnTo>
                    <a:pt x="53" y="4"/>
                  </a:lnTo>
                  <a:lnTo>
                    <a:pt x="44" y="9"/>
                  </a:lnTo>
                  <a:lnTo>
                    <a:pt x="40" y="18"/>
                  </a:lnTo>
                  <a:lnTo>
                    <a:pt x="35" y="20"/>
                  </a:lnTo>
                  <a:lnTo>
                    <a:pt x="31" y="20"/>
                  </a:lnTo>
                  <a:lnTo>
                    <a:pt x="27" y="24"/>
                  </a:lnTo>
                  <a:lnTo>
                    <a:pt x="22" y="24"/>
                  </a:lnTo>
                  <a:lnTo>
                    <a:pt x="18" y="26"/>
                  </a:lnTo>
                  <a:lnTo>
                    <a:pt x="11" y="26"/>
                  </a:lnTo>
                  <a:lnTo>
                    <a:pt x="0" y="26"/>
                  </a:lnTo>
                  <a:lnTo>
                    <a:pt x="18" y="53"/>
                  </a:lnTo>
                  <a:lnTo>
                    <a:pt x="18" y="55"/>
                  </a:lnTo>
                  <a:lnTo>
                    <a:pt x="13" y="59"/>
                  </a:lnTo>
                  <a:lnTo>
                    <a:pt x="13" y="73"/>
                  </a:lnTo>
                  <a:lnTo>
                    <a:pt x="11" y="79"/>
                  </a:lnTo>
                  <a:lnTo>
                    <a:pt x="13" y="86"/>
                  </a:lnTo>
                  <a:lnTo>
                    <a:pt x="13" y="97"/>
                  </a:lnTo>
                  <a:lnTo>
                    <a:pt x="13" y="103"/>
                  </a:lnTo>
                  <a:lnTo>
                    <a:pt x="11" y="106"/>
                  </a:lnTo>
                  <a:lnTo>
                    <a:pt x="11" y="110"/>
                  </a:lnTo>
                  <a:lnTo>
                    <a:pt x="13" y="112"/>
                  </a:lnTo>
                  <a:lnTo>
                    <a:pt x="13" y="119"/>
                  </a:lnTo>
                  <a:lnTo>
                    <a:pt x="11" y="121"/>
                  </a:lnTo>
                  <a:lnTo>
                    <a:pt x="18" y="134"/>
                  </a:lnTo>
                  <a:lnTo>
                    <a:pt x="16" y="139"/>
                  </a:lnTo>
                  <a:lnTo>
                    <a:pt x="13" y="143"/>
                  </a:lnTo>
                  <a:lnTo>
                    <a:pt x="9" y="148"/>
                  </a:lnTo>
                  <a:lnTo>
                    <a:pt x="5" y="152"/>
                  </a:lnTo>
                  <a:lnTo>
                    <a:pt x="7" y="154"/>
                  </a:lnTo>
                  <a:lnTo>
                    <a:pt x="9" y="154"/>
                  </a:lnTo>
                  <a:lnTo>
                    <a:pt x="9" y="159"/>
                  </a:lnTo>
                  <a:lnTo>
                    <a:pt x="11" y="159"/>
                  </a:lnTo>
                  <a:lnTo>
                    <a:pt x="11" y="163"/>
                  </a:lnTo>
                  <a:lnTo>
                    <a:pt x="16" y="165"/>
                  </a:lnTo>
                  <a:lnTo>
                    <a:pt x="18" y="167"/>
                  </a:lnTo>
                  <a:lnTo>
                    <a:pt x="18" y="172"/>
                  </a:lnTo>
                  <a:lnTo>
                    <a:pt x="18" y="176"/>
                  </a:lnTo>
                  <a:lnTo>
                    <a:pt x="18" y="178"/>
                  </a:lnTo>
                  <a:lnTo>
                    <a:pt x="18" y="185"/>
                  </a:lnTo>
                  <a:lnTo>
                    <a:pt x="22" y="189"/>
                  </a:lnTo>
                  <a:lnTo>
                    <a:pt x="31" y="196"/>
                  </a:lnTo>
                  <a:lnTo>
                    <a:pt x="31" y="198"/>
                  </a:lnTo>
                  <a:lnTo>
                    <a:pt x="29" y="205"/>
                  </a:lnTo>
                  <a:lnTo>
                    <a:pt x="31" y="207"/>
                  </a:lnTo>
                  <a:lnTo>
                    <a:pt x="24" y="218"/>
                  </a:lnTo>
                  <a:lnTo>
                    <a:pt x="29" y="222"/>
                  </a:lnTo>
                  <a:lnTo>
                    <a:pt x="38" y="231"/>
                  </a:lnTo>
                  <a:lnTo>
                    <a:pt x="53" y="269"/>
                  </a:lnTo>
                  <a:lnTo>
                    <a:pt x="57" y="269"/>
                  </a:lnTo>
                  <a:lnTo>
                    <a:pt x="60" y="266"/>
                  </a:lnTo>
                  <a:lnTo>
                    <a:pt x="62" y="266"/>
                  </a:lnTo>
                  <a:lnTo>
                    <a:pt x="62" y="266"/>
                  </a:lnTo>
                  <a:lnTo>
                    <a:pt x="64" y="264"/>
                  </a:lnTo>
                  <a:lnTo>
                    <a:pt x="68" y="255"/>
                  </a:lnTo>
                  <a:lnTo>
                    <a:pt x="75" y="249"/>
                  </a:lnTo>
                  <a:lnTo>
                    <a:pt x="79" y="247"/>
                  </a:lnTo>
                  <a:lnTo>
                    <a:pt x="86" y="251"/>
                  </a:lnTo>
                  <a:lnTo>
                    <a:pt x="90" y="251"/>
                  </a:lnTo>
                  <a:lnTo>
                    <a:pt x="95" y="249"/>
                  </a:lnTo>
                  <a:lnTo>
                    <a:pt x="97" y="251"/>
                  </a:lnTo>
                  <a:lnTo>
                    <a:pt x="106" y="249"/>
                  </a:lnTo>
                  <a:lnTo>
                    <a:pt x="108" y="249"/>
                  </a:lnTo>
                  <a:lnTo>
                    <a:pt x="110" y="255"/>
                  </a:lnTo>
                  <a:lnTo>
                    <a:pt x="112" y="262"/>
                  </a:lnTo>
                  <a:lnTo>
                    <a:pt x="115" y="264"/>
                  </a:lnTo>
                  <a:lnTo>
                    <a:pt x="115" y="262"/>
                  </a:lnTo>
                  <a:lnTo>
                    <a:pt x="115" y="260"/>
                  </a:lnTo>
                  <a:lnTo>
                    <a:pt x="117" y="255"/>
                  </a:lnTo>
                  <a:lnTo>
                    <a:pt x="117" y="253"/>
                  </a:lnTo>
                  <a:lnTo>
                    <a:pt x="121" y="247"/>
                  </a:lnTo>
                  <a:lnTo>
                    <a:pt x="132" y="247"/>
                  </a:lnTo>
                  <a:lnTo>
                    <a:pt x="141" y="249"/>
                  </a:lnTo>
                  <a:lnTo>
                    <a:pt x="145" y="251"/>
                  </a:lnTo>
                  <a:lnTo>
                    <a:pt x="145" y="244"/>
                  </a:lnTo>
                  <a:lnTo>
                    <a:pt x="152" y="233"/>
                  </a:lnTo>
                  <a:lnTo>
                    <a:pt x="152" y="229"/>
                  </a:lnTo>
                  <a:lnTo>
                    <a:pt x="152" y="225"/>
                  </a:lnTo>
                  <a:lnTo>
                    <a:pt x="150" y="220"/>
                  </a:lnTo>
                  <a:lnTo>
                    <a:pt x="156" y="211"/>
                  </a:lnTo>
                  <a:lnTo>
                    <a:pt x="159" y="205"/>
                  </a:lnTo>
                  <a:lnTo>
                    <a:pt x="159" y="200"/>
                  </a:lnTo>
                  <a:lnTo>
                    <a:pt x="163" y="198"/>
                  </a:lnTo>
                  <a:lnTo>
                    <a:pt x="190" y="192"/>
                  </a:lnTo>
                  <a:lnTo>
                    <a:pt x="212" y="192"/>
                  </a:lnTo>
                  <a:lnTo>
                    <a:pt x="225" y="200"/>
                  </a:lnTo>
                  <a:lnTo>
                    <a:pt x="227" y="200"/>
                  </a:lnTo>
                  <a:lnTo>
                    <a:pt x="229" y="205"/>
                  </a:lnTo>
                  <a:close/>
                </a:path>
              </a:pathLst>
            </a:custGeom>
            <a:grpFill/>
            <a:ln w="0">
              <a:noFill/>
            </a:ln>
          </p:spPr>
          <p:style>
            <a:lnRef idx="0">
              <a:scrgbClr r="0" g="0" b="0"/>
            </a:lnRef>
            <a:fillRef idx="0">
              <a:scrgbClr r="0" g="0" b="0"/>
            </a:fillRef>
            <a:effectRef idx="0">
              <a:scrgbClr r="0" g="0" b="0"/>
            </a:effectRef>
            <a:fontRef idx="minor"/>
          </p:style>
        </p:sp>
        <p:sp>
          <p:nvSpPr>
            <p:cNvPr id="449" name="CustomShape 190">
              <a:extLst>
                <a:ext uri="{FF2B5EF4-FFF2-40B4-BE49-F238E27FC236}">
                  <a16:creationId xmlns:a16="http://schemas.microsoft.com/office/drawing/2014/main" id="{C2D070C9-813B-4B42-A302-8A085C22195D}"/>
                </a:ext>
              </a:extLst>
            </p:cNvPr>
            <p:cNvSpPr/>
            <p:nvPr/>
          </p:nvSpPr>
          <p:spPr>
            <a:xfrm>
              <a:off x="1946880" y="5798160"/>
              <a:ext cx="176400" cy="179280"/>
            </a:xfrm>
            <a:custGeom>
              <a:avLst/>
              <a:gdLst/>
              <a:ahLst/>
              <a:cxnLst/>
              <a:rect l="l" t="t" r="r" b="b"/>
              <a:pathLst>
                <a:path w="166" h="174">
                  <a:moveTo>
                    <a:pt x="0" y="59"/>
                  </a:moveTo>
                  <a:lnTo>
                    <a:pt x="0" y="52"/>
                  </a:lnTo>
                  <a:lnTo>
                    <a:pt x="7" y="41"/>
                  </a:lnTo>
                  <a:lnTo>
                    <a:pt x="7" y="37"/>
                  </a:lnTo>
                  <a:lnTo>
                    <a:pt x="7" y="33"/>
                  </a:lnTo>
                  <a:lnTo>
                    <a:pt x="5" y="28"/>
                  </a:lnTo>
                  <a:lnTo>
                    <a:pt x="11" y="19"/>
                  </a:lnTo>
                  <a:lnTo>
                    <a:pt x="14" y="13"/>
                  </a:lnTo>
                  <a:lnTo>
                    <a:pt x="14" y="8"/>
                  </a:lnTo>
                  <a:lnTo>
                    <a:pt x="18" y="6"/>
                  </a:lnTo>
                  <a:lnTo>
                    <a:pt x="45" y="0"/>
                  </a:lnTo>
                  <a:lnTo>
                    <a:pt x="67" y="0"/>
                  </a:lnTo>
                  <a:lnTo>
                    <a:pt x="80" y="8"/>
                  </a:lnTo>
                  <a:lnTo>
                    <a:pt x="82" y="8"/>
                  </a:lnTo>
                  <a:lnTo>
                    <a:pt x="86" y="13"/>
                  </a:lnTo>
                  <a:lnTo>
                    <a:pt x="84" y="17"/>
                  </a:lnTo>
                  <a:lnTo>
                    <a:pt x="89" y="22"/>
                  </a:lnTo>
                  <a:lnTo>
                    <a:pt x="91" y="28"/>
                  </a:lnTo>
                  <a:lnTo>
                    <a:pt x="93" y="33"/>
                  </a:lnTo>
                  <a:lnTo>
                    <a:pt x="91" y="46"/>
                  </a:lnTo>
                  <a:lnTo>
                    <a:pt x="93" y="50"/>
                  </a:lnTo>
                  <a:lnTo>
                    <a:pt x="91" y="55"/>
                  </a:lnTo>
                  <a:lnTo>
                    <a:pt x="93" y="59"/>
                  </a:lnTo>
                  <a:lnTo>
                    <a:pt x="100" y="57"/>
                  </a:lnTo>
                  <a:lnTo>
                    <a:pt x="104" y="59"/>
                  </a:lnTo>
                  <a:lnTo>
                    <a:pt x="113" y="59"/>
                  </a:lnTo>
                  <a:lnTo>
                    <a:pt x="117" y="61"/>
                  </a:lnTo>
                  <a:lnTo>
                    <a:pt x="126" y="57"/>
                  </a:lnTo>
                  <a:lnTo>
                    <a:pt x="130" y="61"/>
                  </a:lnTo>
                  <a:lnTo>
                    <a:pt x="135" y="61"/>
                  </a:lnTo>
                  <a:lnTo>
                    <a:pt x="137" y="66"/>
                  </a:lnTo>
                  <a:lnTo>
                    <a:pt x="141" y="88"/>
                  </a:lnTo>
                  <a:lnTo>
                    <a:pt x="146" y="94"/>
                  </a:lnTo>
                  <a:lnTo>
                    <a:pt x="148" y="94"/>
                  </a:lnTo>
                  <a:lnTo>
                    <a:pt x="157" y="90"/>
                  </a:lnTo>
                  <a:lnTo>
                    <a:pt x="161" y="92"/>
                  </a:lnTo>
                  <a:lnTo>
                    <a:pt x="163" y="94"/>
                  </a:lnTo>
                  <a:lnTo>
                    <a:pt x="166" y="97"/>
                  </a:lnTo>
                  <a:lnTo>
                    <a:pt x="163" y="99"/>
                  </a:lnTo>
                  <a:lnTo>
                    <a:pt x="163" y="116"/>
                  </a:lnTo>
                  <a:lnTo>
                    <a:pt x="163" y="119"/>
                  </a:lnTo>
                  <a:lnTo>
                    <a:pt x="161" y="121"/>
                  </a:lnTo>
                  <a:lnTo>
                    <a:pt x="161" y="123"/>
                  </a:lnTo>
                  <a:lnTo>
                    <a:pt x="161" y="125"/>
                  </a:lnTo>
                  <a:lnTo>
                    <a:pt x="161" y="127"/>
                  </a:lnTo>
                  <a:lnTo>
                    <a:pt x="161" y="127"/>
                  </a:lnTo>
                  <a:lnTo>
                    <a:pt x="159" y="134"/>
                  </a:lnTo>
                  <a:lnTo>
                    <a:pt x="161" y="134"/>
                  </a:lnTo>
                  <a:lnTo>
                    <a:pt x="161" y="143"/>
                  </a:lnTo>
                  <a:lnTo>
                    <a:pt x="157" y="145"/>
                  </a:lnTo>
                  <a:lnTo>
                    <a:pt x="155" y="149"/>
                  </a:lnTo>
                  <a:lnTo>
                    <a:pt x="152" y="154"/>
                  </a:lnTo>
                  <a:lnTo>
                    <a:pt x="144" y="160"/>
                  </a:lnTo>
                  <a:lnTo>
                    <a:pt x="144" y="165"/>
                  </a:lnTo>
                  <a:lnTo>
                    <a:pt x="139" y="169"/>
                  </a:lnTo>
                  <a:lnTo>
                    <a:pt x="135" y="167"/>
                  </a:lnTo>
                  <a:lnTo>
                    <a:pt x="133" y="169"/>
                  </a:lnTo>
                  <a:lnTo>
                    <a:pt x="128" y="174"/>
                  </a:lnTo>
                  <a:lnTo>
                    <a:pt x="128" y="171"/>
                  </a:lnTo>
                  <a:lnTo>
                    <a:pt x="124" y="171"/>
                  </a:lnTo>
                  <a:lnTo>
                    <a:pt x="119" y="174"/>
                  </a:lnTo>
                  <a:lnTo>
                    <a:pt x="113" y="169"/>
                  </a:lnTo>
                  <a:lnTo>
                    <a:pt x="102" y="165"/>
                  </a:lnTo>
                  <a:lnTo>
                    <a:pt x="86" y="167"/>
                  </a:lnTo>
                  <a:lnTo>
                    <a:pt x="84" y="167"/>
                  </a:lnTo>
                  <a:lnTo>
                    <a:pt x="84" y="163"/>
                  </a:lnTo>
                  <a:lnTo>
                    <a:pt x="91" y="158"/>
                  </a:lnTo>
                  <a:lnTo>
                    <a:pt x="93" y="149"/>
                  </a:lnTo>
                  <a:lnTo>
                    <a:pt x="93" y="145"/>
                  </a:lnTo>
                  <a:lnTo>
                    <a:pt x="95" y="143"/>
                  </a:lnTo>
                  <a:lnTo>
                    <a:pt x="97" y="141"/>
                  </a:lnTo>
                  <a:lnTo>
                    <a:pt x="102" y="136"/>
                  </a:lnTo>
                  <a:lnTo>
                    <a:pt x="102" y="132"/>
                  </a:lnTo>
                  <a:lnTo>
                    <a:pt x="100" y="127"/>
                  </a:lnTo>
                  <a:lnTo>
                    <a:pt x="93" y="121"/>
                  </a:lnTo>
                  <a:lnTo>
                    <a:pt x="89" y="116"/>
                  </a:lnTo>
                  <a:lnTo>
                    <a:pt x="78" y="114"/>
                  </a:lnTo>
                  <a:lnTo>
                    <a:pt x="69" y="110"/>
                  </a:lnTo>
                  <a:lnTo>
                    <a:pt x="60" y="103"/>
                  </a:lnTo>
                  <a:lnTo>
                    <a:pt x="58" y="103"/>
                  </a:lnTo>
                  <a:lnTo>
                    <a:pt x="49" y="99"/>
                  </a:lnTo>
                  <a:lnTo>
                    <a:pt x="38" y="97"/>
                  </a:lnTo>
                  <a:lnTo>
                    <a:pt x="36" y="90"/>
                  </a:lnTo>
                  <a:lnTo>
                    <a:pt x="29" y="88"/>
                  </a:lnTo>
                  <a:lnTo>
                    <a:pt x="25" y="86"/>
                  </a:lnTo>
                  <a:lnTo>
                    <a:pt x="14" y="74"/>
                  </a:lnTo>
                  <a:lnTo>
                    <a:pt x="9" y="66"/>
                  </a:lnTo>
                  <a:lnTo>
                    <a:pt x="5" y="66"/>
                  </a:lnTo>
                  <a:lnTo>
                    <a:pt x="0" y="59"/>
                  </a:lnTo>
                  <a:lnTo>
                    <a:pt x="0" y="59"/>
                  </a:lnTo>
                  <a:close/>
                </a:path>
              </a:pathLst>
            </a:custGeom>
            <a:grpFill/>
            <a:ln w="0">
              <a:noFill/>
            </a:ln>
          </p:spPr>
          <p:style>
            <a:lnRef idx="0">
              <a:scrgbClr r="0" g="0" b="0"/>
            </a:lnRef>
            <a:fillRef idx="0">
              <a:scrgbClr r="0" g="0" b="0"/>
            </a:fillRef>
            <a:effectRef idx="0">
              <a:scrgbClr r="0" g="0" b="0"/>
            </a:effectRef>
            <a:fontRef idx="minor"/>
          </p:style>
        </p:sp>
        <p:sp>
          <p:nvSpPr>
            <p:cNvPr id="450" name="CustomShape 191">
              <a:extLst>
                <a:ext uri="{FF2B5EF4-FFF2-40B4-BE49-F238E27FC236}">
                  <a16:creationId xmlns:a16="http://schemas.microsoft.com/office/drawing/2014/main" id="{3C87FB7F-40D4-439F-8446-B9652CB36FA2}"/>
                </a:ext>
              </a:extLst>
            </p:cNvPr>
            <p:cNvSpPr/>
            <p:nvPr/>
          </p:nvSpPr>
          <p:spPr>
            <a:xfrm>
              <a:off x="2055600" y="6032520"/>
              <a:ext cx="102960" cy="113400"/>
            </a:xfrm>
            <a:custGeom>
              <a:avLst/>
              <a:gdLst/>
              <a:ahLst/>
              <a:cxnLst/>
              <a:rect l="l" t="t" r="r" b="b"/>
              <a:pathLst>
                <a:path w="97" h="110">
                  <a:moveTo>
                    <a:pt x="9" y="0"/>
                  </a:moveTo>
                  <a:lnTo>
                    <a:pt x="13" y="0"/>
                  </a:lnTo>
                  <a:lnTo>
                    <a:pt x="15" y="2"/>
                  </a:lnTo>
                  <a:lnTo>
                    <a:pt x="24" y="0"/>
                  </a:lnTo>
                  <a:lnTo>
                    <a:pt x="28" y="2"/>
                  </a:lnTo>
                  <a:lnTo>
                    <a:pt x="33" y="8"/>
                  </a:lnTo>
                  <a:lnTo>
                    <a:pt x="37" y="8"/>
                  </a:lnTo>
                  <a:lnTo>
                    <a:pt x="39" y="15"/>
                  </a:lnTo>
                  <a:lnTo>
                    <a:pt x="44" y="22"/>
                  </a:lnTo>
                  <a:lnTo>
                    <a:pt x="46" y="22"/>
                  </a:lnTo>
                  <a:lnTo>
                    <a:pt x="50" y="17"/>
                  </a:lnTo>
                  <a:lnTo>
                    <a:pt x="53" y="19"/>
                  </a:lnTo>
                  <a:lnTo>
                    <a:pt x="57" y="26"/>
                  </a:lnTo>
                  <a:lnTo>
                    <a:pt x="61" y="28"/>
                  </a:lnTo>
                  <a:lnTo>
                    <a:pt x="66" y="28"/>
                  </a:lnTo>
                  <a:lnTo>
                    <a:pt x="70" y="33"/>
                  </a:lnTo>
                  <a:lnTo>
                    <a:pt x="70" y="39"/>
                  </a:lnTo>
                  <a:lnTo>
                    <a:pt x="75" y="37"/>
                  </a:lnTo>
                  <a:lnTo>
                    <a:pt x="81" y="41"/>
                  </a:lnTo>
                  <a:lnTo>
                    <a:pt x="86" y="46"/>
                  </a:lnTo>
                  <a:lnTo>
                    <a:pt x="92" y="55"/>
                  </a:lnTo>
                  <a:lnTo>
                    <a:pt x="97" y="57"/>
                  </a:lnTo>
                  <a:lnTo>
                    <a:pt x="94" y="63"/>
                  </a:lnTo>
                  <a:lnTo>
                    <a:pt x="90" y="68"/>
                  </a:lnTo>
                  <a:lnTo>
                    <a:pt x="92" y="72"/>
                  </a:lnTo>
                  <a:lnTo>
                    <a:pt x="94" y="74"/>
                  </a:lnTo>
                  <a:lnTo>
                    <a:pt x="94" y="77"/>
                  </a:lnTo>
                  <a:lnTo>
                    <a:pt x="97" y="79"/>
                  </a:lnTo>
                  <a:lnTo>
                    <a:pt x="97" y="79"/>
                  </a:lnTo>
                  <a:lnTo>
                    <a:pt x="97" y="81"/>
                  </a:lnTo>
                  <a:lnTo>
                    <a:pt x="92" y="85"/>
                  </a:lnTo>
                  <a:lnTo>
                    <a:pt x="92" y="90"/>
                  </a:lnTo>
                  <a:lnTo>
                    <a:pt x="90" y="94"/>
                  </a:lnTo>
                  <a:lnTo>
                    <a:pt x="88" y="96"/>
                  </a:lnTo>
                  <a:lnTo>
                    <a:pt x="88" y="96"/>
                  </a:lnTo>
                  <a:lnTo>
                    <a:pt x="86" y="99"/>
                  </a:lnTo>
                  <a:lnTo>
                    <a:pt x="81" y="105"/>
                  </a:lnTo>
                  <a:lnTo>
                    <a:pt x="75" y="107"/>
                  </a:lnTo>
                  <a:lnTo>
                    <a:pt x="72" y="105"/>
                  </a:lnTo>
                  <a:lnTo>
                    <a:pt x="72" y="107"/>
                  </a:lnTo>
                  <a:lnTo>
                    <a:pt x="72" y="110"/>
                  </a:lnTo>
                  <a:lnTo>
                    <a:pt x="70" y="110"/>
                  </a:lnTo>
                  <a:lnTo>
                    <a:pt x="68" y="110"/>
                  </a:lnTo>
                  <a:lnTo>
                    <a:pt x="64" y="110"/>
                  </a:lnTo>
                  <a:lnTo>
                    <a:pt x="61" y="110"/>
                  </a:lnTo>
                  <a:lnTo>
                    <a:pt x="59" y="107"/>
                  </a:lnTo>
                  <a:lnTo>
                    <a:pt x="55" y="105"/>
                  </a:lnTo>
                  <a:lnTo>
                    <a:pt x="50" y="107"/>
                  </a:lnTo>
                  <a:lnTo>
                    <a:pt x="46" y="110"/>
                  </a:lnTo>
                  <a:lnTo>
                    <a:pt x="42" y="110"/>
                  </a:lnTo>
                  <a:lnTo>
                    <a:pt x="42" y="107"/>
                  </a:lnTo>
                  <a:lnTo>
                    <a:pt x="44" y="105"/>
                  </a:lnTo>
                  <a:lnTo>
                    <a:pt x="42" y="105"/>
                  </a:lnTo>
                  <a:lnTo>
                    <a:pt x="39" y="105"/>
                  </a:lnTo>
                  <a:lnTo>
                    <a:pt x="35" y="105"/>
                  </a:lnTo>
                  <a:lnTo>
                    <a:pt x="31" y="101"/>
                  </a:lnTo>
                  <a:lnTo>
                    <a:pt x="26" y="101"/>
                  </a:lnTo>
                  <a:lnTo>
                    <a:pt x="17" y="101"/>
                  </a:lnTo>
                  <a:lnTo>
                    <a:pt x="15" y="101"/>
                  </a:lnTo>
                  <a:lnTo>
                    <a:pt x="9" y="96"/>
                  </a:lnTo>
                  <a:lnTo>
                    <a:pt x="9" y="96"/>
                  </a:lnTo>
                  <a:lnTo>
                    <a:pt x="2" y="88"/>
                  </a:lnTo>
                  <a:lnTo>
                    <a:pt x="0" y="81"/>
                  </a:lnTo>
                  <a:lnTo>
                    <a:pt x="0" y="72"/>
                  </a:lnTo>
                  <a:lnTo>
                    <a:pt x="0" y="72"/>
                  </a:lnTo>
                  <a:lnTo>
                    <a:pt x="0" y="70"/>
                  </a:lnTo>
                  <a:lnTo>
                    <a:pt x="2" y="68"/>
                  </a:lnTo>
                  <a:lnTo>
                    <a:pt x="4" y="66"/>
                  </a:lnTo>
                  <a:lnTo>
                    <a:pt x="2" y="59"/>
                  </a:lnTo>
                  <a:lnTo>
                    <a:pt x="2" y="50"/>
                  </a:lnTo>
                  <a:lnTo>
                    <a:pt x="2" y="48"/>
                  </a:lnTo>
                  <a:lnTo>
                    <a:pt x="0" y="41"/>
                  </a:lnTo>
                  <a:lnTo>
                    <a:pt x="4" y="37"/>
                  </a:lnTo>
                  <a:lnTo>
                    <a:pt x="2" y="35"/>
                  </a:lnTo>
                  <a:lnTo>
                    <a:pt x="4" y="30"/>
                  </a:lnTo>
                  <a:lnTo>
                    <a:pt x="4" y="22"/>
                  </a:lnTo>
                  <a:lnTo>
                    <a:pt x="4" y="19"/>
                  </a:lnTo>
                  <a:lnTo>
                    <a:pt x="4" y="17"/>
                  </a:lnTo>
                  <a:lnTo>
                    <a:pt x="4" y="11"/>
                  </a:lnTo>
                  <a:lnTo>
                    <a:pt x="6" y="6"/>
                  </a:lnTo>
                  <a:lnTo>
                    <a:pt x="9" y="2"/>
                  </a:lnTo>
                  <a:lnTo>
                    <a:pt x="9" y="0"/>
                  </a:lnTo>
                  <a:close/>
                </a:path>
              </a:pathLst>
            </a:custGeom>
            <a:grpFill/>
            <a:ln w="0">
              <a:noFill/>
            </a:ln>
          </p:spPr>
          <p:style>
            <a:lnRef idx="0">
              <a:scrgbClr r="0" g="0" b="0"/>
            </a:lnRef>
            <a:fillRef idx="0">
              <a:scrgbClr r="0" g="0" b="0"/>
            </a:fillRef>
            <a:effectRef idx="0">
              <a:scrgbClr r="0" g="0" b="0"/>
            </a:effectRef>
            <a:fontRef idx="minor"/>
          </p:style>
        </p:sp>
        <p:sp>
          <p:nvSpPr>
            <p:cNvPr id="451" name="CustomShape 192">
              <a:extLst>
                <a:ext uri="{FF2B5EF4-FFF2-40B4-BE49-F238E27FC236}">
                  <a16:creationId xmlns:a16="http://schemas.microsoft.com/office/drawing/2014/main" id="{6F96259A-E679-46FF-BD62-E7EE9D2DF0D2}"/>
                </a:ext>
              </a:extLst>
            </p:cNvPr>
            <p:cNvSpPr/>
            <p:nvPr/>
          </p:nvSpPr>
          <p:spPr>
            <a:xfrm>
              <a:off x="1806480" y="5855040"/>
              <a:ext cx="330840" cy="828000"/>
            </a:xfrm>
            <a:custGeom>
              <a:avLst/>
              <a:gdLst/>
              <a:ahLst/>
              <a:cxnLst/>
              <a:rect l="l" t="t" r="r" b="b"/>
              <a:pathLst>
                <a:path w="311" h="802">
                  <a:moveTo>
                    <a:pt x="49" y="19"/>
                  </a:moveTo>
                  <a:lnTo>
                    <a:pt x="51" y="17"/>
                  </a:lnTo>
                  <a:lnTo>
                    <a:pt x="55" y="8"/>
                  </a:lnTo>
                  <a:lnTo>
                    <a:pt x="62" y="2"/>
                  </a:lnTo>
                  <a:lnTo>
                    <a:pt x="66" y="0"/>
                  </a:lnTo>
                  <a:lnTo>
                    <a:pt x="73" y="4"/>
                  </a:lnTo>
                  <a:lnTo>
                    <a:pt x="77" y="4"/>
                  </a:lnTo>
                  <a:lnTo>
                    <a:pt x="82" y="2"/>
                  </a:lnTo>
                  <a:lnTo>
                    <a:pt x="84" y="4"/>
                  </a:lnTo>
                  <a:lnTo>
                    <a:pt x="93" y="2"/>
                  </a:lnTo>
                  <a:lnTo>
                    <a:pt x="95" y="2"/>
                  </a:lnTo>
                  <a:lnTo>
                    <a:pt x="97" y="8"/>
                  </a:lnTo>
                  <a:lnTo>
                    <a:pt x="99" y="15"/>
                  </a:lnTo>
                  <a:lnTo>
                    <a:pt x="102" y="17"/>
                  </a:lnTo>
                  <a:lnTo>
                    <a:pt x="102" y="15"/>
                  </a:lnTo>
                  <a:lnTo>
                    <a:pt x="102" y="13"/>
                  </a:lnTo>
                  <a:lnTo>
                    <a:pt x="104" y="8"/>
                  </a:lnTo>
                  <a:lnTo>
                    <a:pt x="104" y="6"/>
                  </a:lnTo>
                  <a:lnTo>
                    <a:pt x="108" y="0"/>
                  </a:lnTo>
                  <a:lnTo>
                    <a:pt x="119" y="0"/>
                  </a:lnTo>
                  <a:lnTo>
                    <a:pt x="128" y="2"/>
                  </a:lnTo>
                  <a:lnTo>
                    <a:pt x="132" y="4"/>
                  </a:lnTo>
                  <a:lnTo>
                    <a:pt x="137" y="11"/>
                  </a:lnTo>
                  <a:lnTo>
                    <a:pt x="141" y="11"/>
                  </a:lnTo>
                  <a:lnTo>
                    <a:pt x="146" y="19"/>
                  </a:lnTo>
                  <a:lnTo>
                    <a:pt x="157" y="31"/>
                  </a:lnTo>
                  <a:lnTo>
                    <a:pt x="161" y="33"/>
                  </a:lnTo>
                  <a:lnTo>
                    <a:pt x="168" y="35"/>
                  </a:lnTo>
                  <a:lnTo>
                    <a:pt x="170" y="42"/>
                  </a:lnTo>
                  <a:lnTo>
                    <a:pt x="181" y="44"/>
                  </a:lnTo>
                  <a:lnTo>
                    <a:pt x="190" y="48"/>
                  </a:lnTo>
                  <a:lnTo>
                    <a:pt x="192" y="48"/>
                  </a:lnTo>
                  <a:lnTo>
                    <a:pt x="201" y="55"/>
                  </a:lnTo>
                  <a:lnTo>
                    <a:pt x="210" y="59"/>
                  </a:lnTo>
                  <a:lnTo>
                    <a:pt x="221" y="61"/>
                  </a:lnTo>
                  <a:lnTo>
                    <a:pt x="225" y="66"/>
                  </a:lnTo>
                  <a:lnTo>
                    <a:pt x="232" y="72"/>
                  </a:lnTo>
                  <a:lnTo>
                    <a:pt x="234" y="77"/>
                  </a:lnTo>
                  <a:lnTo>
                    <a:pt x="234" y="81"/>
                  </a:lnTo>
                  <a:lnTo>
                    <a:pt x="229" y="86"/>
                  </a:lnTo>
                  <a:lnTo>
                    <a:pt x="227" y="88"/>
                  </a:lnTo>
                  <a:lnTo>
                    <a:pt x="225" y="90"/>
                  </a:lnTo>
                  <a:lnTo>
                    <a:pt x="225" y="94"/>
                  </a:lnTo>
                  <a:lnTo>
                    <a:pt x="223" y="103"/>
                  </a:lnTo>
                  <a:lnTo>
                    <a:pt x="216" y="108"/>
                  </a:lnTo>
                  <a:lnTo>
                    <a:pt x="216" y="112"/>
                  </a:lnTo>
                  <a:lnTo>
                    <a:pt x="218" y="112"/>
                  </a:lnTo>
                  <a:lnTo>
                    <a:pt x="234" y="110"/>
                  </a:lnTo>
                  <a:lnTo>
                    <a:pt x="245" y="114"/>
                  </a:lnTo>
                  <a:lnTo>
                    <a:pt x="251" y="119"/>
                  </a:lnTo>
                  <a:lnTo>
                    <a:pt x="256" y="116"/>
                  </a:lnTo>
                  <a:lnTo>
                    <a:pt x="260" y="116"/>
                  </a:lnTo>
                  <a:lnTo>
                    <a:pt x="260" y="119"/>
                  </a:lnTo>
                  <a:lnTo>
                    <a:pt x="265" y="114"/>
                  </a:lnTo>
                  <a:lnTo>
                    <a:pt x="267" y="112"/>
                  </a:lnTo>
                  <a:lnTo>
                    <a:pt x="271" y="114"/>
                  </a:lnTo>
                  <a:lnTo>
                    <a:pt x="276" y="110"/>
                  </a:lnTo>
                  <a:lnTo>
                    <a:pt x="276" y="105"/>
                  </a:lnTo>
                  <a:lnTo>
                    <a:pt x="284" y="99"/>
                  </a:lnTo>
                  <a:lnTo>
                    <a:pt x="287" y="94"/>
                  </a:lnTo>
                  <a:lnTo>
                    <a:pt x="289" y="90"/>
                  </a:lnTo>
                  <a:lnTo>
                    <a:pt x="293" y="88"/>
                  </a:lnTo>
                  <a:lnTo>
                    <a:pt x="293" y="79"/>
                  </a:lnTo>
                  <a:lnTo>
                    <a:pt x="291" y="79"/>
                  </a:lnTo>
                  <a:lnTo>
                    <a:pt x="293" y="72"/>
                  </a:lnTo>
                  <a:lnTo>
                    <a:pt x="298" y="70"/>
                  </a:lnTo>
                  <a:lnTo>
                    <a:pt x="306" y="70"/>
                  </a:lnTo>
                  <a:lnTo>
                    <a:pt x="306" y="75"/>
                  </a:lnTo>
                  <a:lnTo>
                    <a:pt x="311" y="83"/>
                  </a:lnTo>
                  <a:lnTo>
                    <a:pt x="309" y="90"/>
                  </a:lnTo>
                  <a:lnTo>
                    <a:pt x="311" y="97"/>
                  </a:lnTo>
                  <a:lnTo>
                    <a:pt x="311" y="103"/>
                  </a:lnTo>
                  <a:lnTo>
                    <a:pt x="311" y="108"/>
                  </a:lnTo>
                  <a:lnTo>
                    <a:pt x="306" y="108"/>
                  </a:lnTo>
                  <a:lnTo>
                    <a:pt x="302" y="110"/>
                  </a:lnTo>
                  <a:lnTo>
                    <a:pt x="300" y="110"/>
                  </a:lnTo>
                  <a:lnTo>
                    <a:pt x="298" y="112"/>
                  </a:lnTo>
                  <a:lnTo>
                    <a:pt x="298" y="112"/>
                  </a:lnTo>
                  <a:lnTo>
                    <a:pt x="289" y="119"/>
                  </a:lnTo>
                  <a:lnTo>
                    <a:pt x="287" y="121"/>
                  </a:lnTo>
                  <a:lnTo>
                    <a:pt x="284" y="121"/>
                  </a:lnTo>
                  <a:lnTo>
                    <a:pt x="278" y="127"/>
                  </a:lnTo>
                  <a:lnTo>
                    <a:pt x="273" y="127"/>
                  </a:lnTo>
                  <a:lnTo>
                    <a:pt x="273" y="132"/>
                  </a:lnTo>
                  <a:lnTo>
                    <a:pt x="271" y="134"/>
                  </a:lnTo>
                  <a:lnTo>
                    <a:pt x="269" y="134"/>
                  </a:lnTo>
                  <a:lnTo>
                    <a:pt x="262" y="141"/>
                  </a:lnTo>
                  <a:lnTo>
                    <a:pt x="262" y="143"/>
                  </a:lnTo>
                  <a:lnTo>
                    <a:pt x="262" y="147"/>
                  </a:lnTo>
                  <a:lnTo>
                    <a:pt x="260" y="149"/>
                  </a:lnTo>
                  <a:lnTo>
                    <a:pt x="258" y="152"/>
                  </a:lnTo>
                  <a:lnTo>
                    <a:pt x="254" y="158"/>
                  </a:lnTo>
                  <a:lnTo>
                    <a:pt x="251" y="160"/>
                  </a:lnTo>
                  <a:lnTo>
                    <a:pt x="247" y="167"/>
                  </a:lnTo>
                  <a:lnTo>
                    <a:pt x="247" y="169"/>
                  </a:lnTo>
                  <a:lnTo>
                    <a:pt x="245" y="172"/>
                  </a:lnTo>
                  <a:lnTo>
                    <a:pt x="243" y="174"/>
                  </a:lnTo>
                  <a:lnTo>
                    <a:pt x="240" y="178"/>
                  </a:lnTo>
                  <a:lnTo>
                    <a:pt x="238" y="183"/>
                  </a:lnTo>
                  <a:lnTo>
                    <a:pt x="238" y="189"/>
                  </a:lnTo>
                  <a:lnTo>
                    <a:pt x="238" y="191"/>
                  </a:lnTo>
                  <a:lnTo>
                    <a:pt x="238" y="194"/>
                  </a:lnTo>
                  <a:lnTo>
                    <a:pt x="238" y="202"/>
                  </a:lnTo>
                  <a:lnTo>
                    <a:pt x="236" y="207"/>
                  </a:lnTo>
                  <a:lnTo>
                    <a:pt x="238" y="209"/>
                  </a:lnTo>
                  <a:lnTo>
                    <a:pt x="234" y="213"/>
                  </a:lnTo>
                  <a:lnTo>
                    <a:pt x="236" y="220"/>
                  </a:lnTo>
                  <a:lnTo>
                    <a:pt x="236" y="222"/>
                  </a:lnTo>
                  <a:lnTo>
                    <a:pt x="236" y="231"/>
                  </a:lnTo>
                  <a:lnTo>
                    <a:pt x="238" y="238"/>
                  </a:lnTo>
                  <a:lnTo>
                    <a:pt x="236" y="240"/>
                  </a:lnTo>
                  <a:lnTo>
                    <a:pt x="234" y="242"/>
                  </a:lnTo>
                  <a:lnTo>
                    <a:pt x="234" y="244"/>
                  </a:lnTo>
                  <a:lnTo>
                    <a:pt x="234" y="244"/>
                  </a:lnTo>
                  <a:lnTo>
                    <a:pt x="234" y="244"/>
                  </a:lnTo>
                  <a:lnTo>
                    <a:pt x="232" y="251"/>
                  </a:lnTo>
                  <a:lnTo>
                    <a:pt x="234" y="260"/>
                  </a:lnTo>
                  <a:lnTo>
                    <a:pt x="234" y="262"/>
                  </a:lnTo>
                  <a:lnTo>
                    <a:pt x="236" y="264"/>
                  </a:lnTo>
                  <a:lnTo>
                    <a:pt x="236" y="266"/>
                  </a:lnTo>
                  <a:lnTo>
                    <a:pt x="234" y="268"/>
                  </a:lnTo>
                  <a:lnTo>
                    <a:pt x="236" y="271"/>
                  </a:lnTo>
                  <a:lnTo>
                    <a:pt x="245" y="277"/>
                  </a:lnTo>
                  <a:lnTo>
                    <a:pt x="251" y="282"/>
                  </a:lnTo>
                  <a:lnTo>
                    <a:pt x="262" y="288"/>
                  </a:lnTo>
                  <a:lnTo>
                    <a:pt x="265" y="293"/>
                  </a:lnTo>
                  <a:lnTo>
                    <a:pt x="265" y="295"/>
                  </a:lnTo>
                  <a:lnTo>
                    <a:pt x="260" y="306"/>
                  </a:lnTo>
                  <a:lnTo>
                    <a:pt x="260" y="308"/>
                  </a:lnTo>
                  <a:lnTo>
                    <a:pt x="262" y="313"/>
                  </a:lnTo>
                  <a:lnTo>
                    <a:pt x="267" y="317"/>
                  </a:lnTo>
                  <a:lnTo>
                    <a:pt x="271" y="317"/>
                  </a:lnTo>
                  <a:lnTo>
                    <a:pt x="273" y="315"/>
                  </a:lnTo>
                  <a:lnTo>
                    <a:pt x="276" y="315"/>
                  </a:lnTo>
                  <a:lnTo>
                    <a:pt x="276" y="317"/>
                  </a:lnTo>
                  <a:lnTo>
                    <a:pt x="276" y="326"/>
                  </a:lnTo>
                  <a:lnTo>
                    <a:pt x="276" y="330"/>
                  </a:lnTo>
                  <a:lnTo>
                    <a:pt x="271" y="337"/>
                  </a:lnTo>
                  <a:lnTo>
                    <a:pt x="269" y="341"/>
                  </a:lnTo>
                  <a:lnTo>
                    <a:pt x="269" y="343"/>
                  </a:lnTo>
                  <a:lnTo>
                    <a:pt x="267" y="341"/>
                  </a:lnTo>
                  <a:lnTo>
                    <a:pt x="267" y="343"/>
                  </a:lnTo>
                  <a:lnTo>
                    <a:pt x="265" y="350"/>
                  </a:lnTo>
                  <a:lnTo>
                    <a:pt x="265" y="354"/>
                  </a:lnTo>
                  <a:lnTo>
                    <a:pt x="265" y="357"/>
                  </a:lnTo>
                  <a:lnTo>
                    <a:pt x="254" y="363"/>
                  </a:lnTo>
                  <a:lnTo>
                    <a:pt x="245" y="368"/>
                  </a:lnTo>
                  <a:lnTo>
                    <a:pt x="243" y="365"/>
                  </a:lnTo>
                  <a:lnTo>
                    <a:pt x="243" y="368"/>
                  </a:lnTo>
                  <a:lnTo>
                    <a:pt x="232" y="372"/>
                  </a:lnTo>
                  <a:lnTo>
                    <a:pt x="218" y="376"/>
                  </a:lnTo>
                  <a:lnTo>
                    <a:pt x="210" y="376"/>
                  </a:lnTo>
                  <a:lnTo>
                    <a:pt x="203" y="374"/>
                  </a:lnTo>
                  <a:lnTo>
                    <a:pt x="196" y="376"/>
                  </a:lnTo>
                  <a:lnTo>
                    <a:pt x="194" y="376"/>
                  </a:lnTo>
                  <a:lnTo>
                    <a:pt x="190" y="372"/>
                  </a:lnTo>
                  <a:lnTo>
                    <a:pt x="183" y="372"/>
                  </a:lnTo>
                  <a:lnTo>
                    <a:pt x="181" y="372"/>
                  </a:lnTo>
                  <a:lnTo>
                    <a:pt x="179" y="370"/>
                  </a:lnTo>
                  <a:lnTo>
                    <a:pt x="179" y="370"/>
                  </a:lnTo>
                  <a:lnTo>
                    <a:pt x="179" y="374"/>
                  </a:lnTo>
                  <a:lnTo>
                    <a:pt x="179" y="376"/>
                  </a:lnTo>
                  <a:lnTo>
                    <a:pt x="179" y="383"/>
                  </a:lnTo>
                  <a:lnTo>
                    <a:pt x="181" y="385"/>
                  </a:lnTo>
                  <a:lnTo>
                    <a:pt x="181" y="387"/>
                  </a:lnTo>
                  <a:lnTo>
                    <a:pt x="183" y="387"/>
                  </a:lnTo>
                  <a:lnTo>
                    <a:pt x="185" y="392"/>
                  </a:lnTo>
                  <a:lnTo>
                    <a:pt x="183" y="394"/>
                  </a:lnTo>
                  <a:lnTo>
                    <a:pt x="183" y="394"/>
                  </a:lnTo>
                  <a:lnTo>
                    <a:pt x="183" y="394"/>
                  </a:lnTo>
                  <a:lnTo>
                    <a:pt x="179" y="398"/>
                  </a:lnTo>
                  <a:lnTo>
                    <a:pt x="181" y="401"/>
                  </a:lnTo>
                  <a:lnTo>
                    <a:pt x="179" y="403"/>
                  </a:lnTo>
                  <a:lnTo>
                    <a:pt x="179" y="407"/>
                  </a:lnTo>
                  <a:lnTo>
                    <a:pt x="181" y="412"/>
                  </a:lnTo>
                  <a:lnTo>
                    <a:pt x="183" y="412"/>
                  </a:lnTo>
                  <a:lnTo>
                    <a:pt x="183" y="414"/>
                  </a:lnTo>
                  <a:lnTo>
                    <a:pt x="181" y="416"/>
                  </a:lnTo>
                  <a:lnTo>
                    <a:pt x="183" y="420"/>
                  </a:lnTo>
                  <a:lnTo>
                    <a:pt x="183" y="423"/>
                  </a:lnTo>
                  <a:lnTo>
                    <a:pt x="179" y="427"/>
                  </a:lnTo>
                  <a:lnTo>
                    <a:pt x="179" y="427"/>
                  </a:lnTo>
                  <a:lnTo>
                    <a:pt x="172" y="431"/>
                  </a:lnTo>
                  <a:lnTo>
                    <a:pt x="161" y="431"/>
                  </a:lnTo>
                  <a:lnTo>
                    <a:pt x="154" y="431"/>
                  </a:lnTo>
                  <a:lnTo>
                    <a:pt x="148" y="425"/>
                  </a:lnTo>
                  <a:lnTo>
                    <a:pt x="141" y="423"/>
                  </a:lnTo>
                  <a:lnTo>
                    <a:pt x="137" y="423"/>
                  </a:lnTo>
                  <a:lnTo>
                    <a:pt x="135" y="423"/>
                  </a:lnTo>
                  <a:lnTo>
                    <a:pt x="137" y="420"/>
                  </a:lnTo>
                  <a:lnTo>
                    <a:pt x="135" y="420"/>
                  </a:lnTo>
                  <a:lnTo>
                    <a:pt x="130" y="425"/>
                  </a:lnTo>
                  <a:lnTo>
                    <a:pt x="130" y="431"/>
                  </a:lnTo>
                  <a:lnTo>
                    <a:pt x="135" y="436"/>
                  </a:lnTo>
                  <a:lnTo>
                    <a:pt x="135" y="443"/>
                  </a:lnTo>
                  <a:lnTo>
                    <a:pt x="135" y="451"/>
                  </a:lnTo>
                  <a:lnTo>
                    <a:pt x="137" y="456"/>
                  </a:lnTo>
                  <a:lnTo>
                    <a:pt x="141" y="458"/>
                  </a:lnTo>
                  <a:lnTo>
                    <a:pt x="146" y="456"/>
                  </a:lnTo>
                  <a:lnTo>
                    <a:pt x="148" y="458"/>
                  </a:lnTo>
                  <a:lnTo>
                    <a:pt x="146" y="460"/>
                  </a:lnTo>
                  <a:lnTo>
                    <a:pt x="146" y="460"/>
                  </a:lnTo>
                  <a:lnTo>
                    <a:pt x="148" y="462"/>
                  </a:lnTo>
                  <a:lnTo>
                    <a:pt x="154" y="460"/>
                  </a:lnTo>
                  <a:lnTo>
                    <a:pt x="154" y="458"/>
                  </a:lnTo>
                  <a:lnTo>
                    <a:pt x="152" y="458"/>
                  </a:lnTo>
                  <a:lnTo>
                    <a:pt x="150" y="456"/>
                  </a:lnTo>
                  <a:lnTo>
                    <a:pt x="152" y="456"/>
                  </a:lnTo>
                  <a:lnTo>
                    <a:pt x="154" y="456"/>
                  </a:lnTo>
                  <a:lnTo>
                    <a:pt x="159" y="451"/>
                  </a:lnTo>
                  <a:lnTo>
                    <a:pt x="161" y="454"/>
                  </a:lnTo>
                  <a:lnTo>
                    <a:pt x="163" y="458"/>
                  </a:lnTo>
                  <a:lnTo>
                    <a:pt x="163" y="460"/>
                  </a:lnTo>
                  <a:lnTo>
                    <a:pt x="161" y="460"/>
                  </a:lnTo>
                  <a:lnTo>
                    <a:pt x="165" y="465"/>
                  </a:lnTo>
                  <a:lnTo>
                    <a:pt x="165" y="469"/>
                  </a:lnTo>
                  <a:lnTo>
                    <a:pt x="165" y="471"/>
                  </a:lnTo>
                  <a:lnTo>
                    <a:pt x="157" y="476"/>
                  </a:lnTo>
                  <a:lnTo>
                    <a:pt x="154" y="476"/>
                  </a:lnTo>
                  <a:lnTo>
                    <a:pt x="152" y="471"/>
                  </a:lnTo>
                  <a:lnTo>
                    <a:pt x="154" y="469"/>
                  </a:lnTo>
                  <a:lnTo>
                    <a:pt x="154" y="467"/>
                  </a:lnTo>
                  <a:lnTo>
                    <a:pt x="150" y="465"/>
                  </a:lnTo>
                  <a:lnTo>
                    <a:pt x="143" y="467"/>
                  </a:lnTo>
                  <a:lnTo>
                    <a:pt x="141" y="469"/>
                  </a:lnTo>
                  <a:lnTo>
                    <a:pt x="139" y="471"/>
                  </a:lnTo>
                  <a:lnTo>
                    <a:pt x="141" y="476"/>
                  </a:lnTo>
                  <a:lnTo>
                    <a:pt x="146" y="476"/>
                  </a:lnTo>
                  <a:lnTo>
                    <a:pt x="150" y="476"/>
                  </a:lnTo>
                  <a:lnTo>
                    <a:pt x="152" y="478"/>
                  </a:lnTo>
                  <a:lnTo>
                    <a:pt x="148" y="482"/>
                  </a:lnTo>
                  <a:lnTo>
                    <a:pt x="141" y="484"/>
                  </a:lnTo>
                  <a:lnTo>
                    <a:pt x="139" y="487"/>
                  </a:lnTo>
                  <a:lnTo>
                    <a:pt x="141" y="489"/>
                  </a:lnTo>
                  <a:lnTo>
                    <a:pt x="139" y="493"/>
                  </a:lnTo>
                  <a:lnTo>
                    <a:pt x="135" y="495"/>
                  </a:lnTo>
                  <a:lnTo>
                    <a:pt x="137" y="500"/>
                  </a:lnTo>
                  <a:lnTo>
                    <a:pt x="139" y="502"/>
                  </a:lnTo>
                  <a:lnTo>
                    <a:pt x="139" y="504"/>
                  </a:lnTo>
                  <a:lnTo>
                    <a:pt x="137" y="509"/>
                  </a:lnTo>
                  <a:lnTo>
                    <a:pt x="141" y="513"/>
                  </a:lnTo>
                  <a:lnTo>
                    <a:pt x="141" y="515"/>
                  </a:lnTo>
                  <a:lnTo>
                    <a:pt x="141" y="517"/>
                  </a:lnTo>
                  <a:lnTo>
                    <a:pt x="141" y="517"/>
                  </a:lnTo>
                  <a:lnTo>
                    <a:pt x="137" y="522"/>
                  </a:lnTo>
                  <a:lnTo>
                    <a:pt x="135" y="524"/>
                  </a:lnTo>
                  <a:lnTo>
                    <a:pt x="135" y="526"/>
                  </a:lnTo>
                  <a:lnTo>
                    <a:pt x="139" y="528"/>
                  </a:lnTo>
                  <a:lnTo>
                    <a:pt x="141" y="528"/>
                  </a:lnTo>
                  <a:lnTo>
                    <a:pt x="139" y="531"/>
                  </a:lnTo>
                  <a:lnTo>
                    <a:pt x="135" y="533"/>
                  </a:lnTo>
                  <a:lnTo>
                    <a:pt x="130" y="531"/>
                  </a:lnTo>
                  <a:lnTo>
                    <a:pt x="126" y="533"/>
                  </a:lnTo>
                  <a:lnTo>
                    <a:pt x="121" y="537"/>
                  </a:lnTo>
                  <a:lnTo>
                    <a:pt x="117" y="537"/>
                  </a:lnTo>
                  <a:lnTo>
                    <a:pt x="113" y="542"/>
                  </a:lnTo>
                  <a:lnTo>
                    <a:pt x="110" y="542"/>
                  </a:lnTo>
                  <a:lnTo>
                    <a:pt x="110" y="546"/>
                  </a:lnTo>
                  <a:lnTo>
                    <a:pt x="108" y="548"/>
                  </a:lnTo>
                  <a:lnTo>
                    <a:pt x="104" y="553"/>
                  </a:lnTo>
                  <a:lnTo>
                    <a:pt x="104" y="555"/>
                  </a:lnTo>
                  <a:lnTo>
                    <a:pt x="106" y="557"/>
                  </a:lnTo>
                  <a:lnTo>
                    <a:pt x="106" y="561"/>
                  </a:lnTo>
                  <a:lnTo>
                    <a:pt x="110" y="568"/>
                  </a:lnTo>
                  <a:lnTo>
                    <a:pt x="115" y="572"/>
                  </a:lnTo>
                  <a:lnTo>
                    <a:pt x="117" y="572"/>
                  </a:lnTo>
                  <a:lnTo>
                    <a:pt x="121" y="577"/>
                  </a:lnTo>
                  <a:lnTo>
                    <a:pt x="130" y="586"/>
                  </a:lnTo>
                  <a:lnTo>
                    <a:pt x="137" y="584"/>
                  </a:lnTo>
                  <a:lnTo>
                    <a:pt x="139" y="584"/>
                  </a:lnTo>
                  <a:lnTo>
                    <a:pt x="141" y="584"/>
                  </a:lnTo>
                  <a:lnTo>
                    <a:pt x="143" y="584"/>
                  </a:lnTo>
                  <a:lnTo>
                    <a:pt x="146" y="586"/>
                  </a:lnTo>
                  <a:lnTo>
                    <a:pt x="143" y="588"/>
                  </a:lnTo>
                  <a:lnTo>
                    <a:pt x="143" y="590"/>
                  </a:lnTo>
                  <a:lnTo>
                    <a:pt x="146" y="595"/>
                  </a:lnTo>
                  <a:lnTo>
                    <a:pt x="146" y="597"/>
                  </a:lnTo>
                  <a:lnTo>
                    <a:pt x="143" y="601"/>
                  </a:lnTo>
                  <a:lnTo>
                    <a:pt x="146" y="601"/>
                  </a:lnTo>
                  <a:lnTo>
                    <a:pt x="148" y="603"/>
                  </a:lnTo>
                  <a:lnTo>
                    <a:pt x="146" y="606"/>
                  </a:lnTo>
                  <a:lnTo>
                    <a:pt x="146" y="608"/>
                  </a:lnTo>
                  <a:lnTo>
                    <a:pt x="146" y="610"/>
                  </a:lnTo>
                  <a:lnTo>
                    <a:pt x="143" y="614"/>
                  </a:lnTo>
                  <a:lnTo>
                    <a:pt x="141" y="614"/>
                  </a:lnTo>
                  <a:lnTo>
                    <a:pt x="139" y="619"/>
                  </a:lnTo>
                  <a:lnTo>
                    <a:pt x="137" y="619"/>
                  </a:lnTo>
                  <a:lnTo>
                    <a:pt x="135" y="623"/>
                  </a:lnTo>
                  <a:lnTo>
                    <a:pt x="135" y="628"/>
                  </a:lnTo>
                  <a:lnTo>
                    <a:pt x="130" y="628"/>
                  </a:lnTo>
                  <a:lnTo>
                    <a:pt x="126" y="632"/>
                  </a:lnTo>
                  <a:lnTo>
                    <a:pt x="124" y="636"/>
                  </a:lnTo>
                  <a:lnTo>
                    <a:pt x="124" y="641"/>
                  </a:lnTo>
                  <a:lnTo>
                    <a:pt x="119" y="643"/>
                  </a:lnTo>
                  <a:lnTo>
                    <a:pt x="119" y="645"/>
                  </a:lnTo>
                  <a:lnTo>
                    <a:pt x="121" y="645"/>
                  </a:lnTo>
                  <a:lnTo>
                    <a:pt x="124" y="645"/>
                  </a:lnTo>
                  <a:lnTo>
                    <a:pt x="126" y="652"/>
                  </a:lnTo>
                  <a:lnTo>
                    <a:pt x="124" y="654"/>
                  </a:lnTo>
                  <a:lnTo>
                    <a:pt x="121" y="658"/>
                  </a:lnTo>
                  <a:lnTo>
                    <a:pt x="119" y="661"/>
                  </a:lnTo>
                  <a:lnTo>
                    <a:pt x="115" y="665"/>
                  </a:lnTo>
                  <a:lnTo>
                    <a:pt x="113" y="663"/>
                  </a:lnTo>
                  <a:lnTo>
                    <a:pt x="110" y="661"/>
                  </a:lnTo>
                  <a:lnTo>
                    <a:pt x="108" y="658"/>
                  </a:lnTo>
                  <a:lnTo>
                    <a:pt x="110" y="661"/>
                  </a:lnTo>
                  <a:lnTo>
                    <a:pt x="110" y="665"/>
                  </a:lnTo>
                  <a:lnTo>
                    <a:pt x="110" y="667"/>
                  </a:lnTo>
                  <a:lnTo>
                    <a:pt x="110" y="669"/>
                  </a:lnTo>
                  <a:lnTo>
                    <a:pt x="104" y="674"/>
                  </a:lnTo>
                  <a:lnTo>
                    <a:pt x="102" y="680"/>
                  </a:lnTo>
                  <a:lnTo>
                    <a:pt x="104" y="685"/>
                  </a:lnTo>
                  <a:lnTo>
                    <a:pt x="106" y="691"/>
                  </a:lnTo>
                  <a:lnTo>
                    <a:pt x="110" y="700"/>
                  </a:lnTo>
                  <a:lnTo>
                    <a:pt x="110" y="702"/>
                  </a:lnTo>
                  <a:lnTo>
                    <a:pt x="110" y="705"/>
                  </a:lnTo>
                  <a:lnTo>
                    <a:pt x="110" y="707"/>
                  </a:lnTo>
                  <a:lnTo>
                    <a:pt x="108" y="707"/>
                  </a:lnTo>
                  <a:lnTo>
                    <a:pt x="110" y="709"/>
                  </a:lnTo>
                  <a:lnTo>
                    <a:pt x="113" y="709"/>
                  </a:lnTo>
                  <a:lnTo>
                    <a:pt x="115" y="713"/>
                  </a:lnTo>
                  <a:lnTo>
                    <a:pt x="115" y="716"/>
                  </a:lnTo>
                  <a:lnTo>
                    <a:pt x="121" y="720"/>
                  </a:lnTo>
                  <a:lnTo>
                    <a:pt x="126" y="725"/>
                  </a:lnTo>
                  <a:lnTo>
                    <a:pt x="126" y="727"/>
                  </a:lnTo>
                  <a:lnTo>
                    <a:pt x="126" y="727"/>
                  </a:lnTo>
                  <a:lnTo>
                    <a:pt x="121" y="725"/>
                  </a:lnTo>
                  <a:lnTo>
                    <a:pt x="115" y="720"/>
                  </a:lnTo>
                  <a:lnTo>
                    <a:pt x="110" y="720"/>
                  </a:lnTo>
                  <a:lnTo>
                    <a:pt x="110" y="718"/>
                  </a:lnTo>
                  <a:lnTo>
                    <a:pt x="84" y="718"/>
                  </a:lnTo>
                  <a:lnTo>
                    <a:pt x="71" y="720"/>
                  </a:lnTo>
                  <a:lnTo>
                    <a:pt x="69" y="718"/>
                  </a:lnTo>
                  <a:lnTo>
                    <a:pt x="58" y="718"/>
                  </a:lnTo>
                  <a:lnTo>
                    <a:pt x="55" y="709"/>
                  </a:lnTo>
                  <a:lnTo>
                    <a:pt x="53" y="702"/>
                  </a:lnTo>
                  <a:lnTo>
                    <a:pt x="49" y="698"/>
                  </a:lnTo>
                  <a:lnTo>
                    <a:pt x="49" y="687"/>
                  </a:lnTo>
                  <a:lnTo>
                    <a:pt x="49" y="683"/>
                  </a:lnTo>
                  <a:lnTo>
                    <a:pt x="44" y="683"/>
                  </a:lnTo>
                  <a:lnTo>
                    <a:pt x="38" y="685"/>
                  </a:lnTo>
                  <a:lnTo>
                    <a:pt x="33" y="689"/>
                  </a:lnTo>
                  <a:lnTo>
                    <a:pt x="31" y="689"/>
                  </a:lnTo>
                  <a:lnTo>
                    <a:pt x="22" y="672"/>
                  </a:lnTo>
                  <a:lnTo>
                    <a:pt x="20" y="667"/>
                  </a:lnTo>
                  <a:lnTo>
                    <a:pt x="22" y="650"/>
                  </a:lnTo>
                  <a:lnTo>
                    <a:pt x="27" y="643"/>
                  </a:lnTo>
                  <a:lnTo>
                    <a:pt x="33" y="636"/>
                  </a:lnTo>
                  <a:lnTo>
                    <a:pt x="36" y="625"/>
                  </a:lnTo>
                  <a:lnTo>
                    <a:pt x="33" y="617"/>
                  </a:lnTo>
                  <a:lnTo>
                    <a:pt x="31" y="608"/>
                  </a:lnTo>
                  <a:lnTo>
                    <a:pt x="33" y="599"/>
                  </a:lnTo>
                  <a:lnTo>
                    <a:pt x="38" y="595"/>
                  </a:lnTo>
                  <a:lnTo>
                    <a:pt x="33" y="586"/>
                  </a:lnTo>
                  <a:lnTo>
                    <a:pt x="33" y="581"/>
                  </a:lnTo>
                  <a:lnTo>
                    <a:pt x="38" y="579"/>
                  </a:lnTo>
                  <a:lnTo>
                    <a:pt x="36" y="570"/>
                  </a:lnTo>
                  <a:lnTo>
                    <a:pt x="33" y="559"/>
                  </a:lnTo>
                  <a:lnTo>
                    <a:pt x="31" y="555"/>
                  </a:lnTo>
                  <a:lnTo>
                    <a:pt x="31" y="550"/>
                  </a:lnTo>
                  <a:lnTo>
                    <a:pt x="36" y="546"/>
                  </a:lnTo>
                  <a:lnTo>
                    <a:pt x="36" y="542"/>
                  </a:lnTo>
                  <a:lnTo>
                    <a:pt x="31" y="535"/>
                  </a:lnTo>
                  <a:lnTo>
                    <a:pt x="25" y="531"/>
                  </a:lnTo>
                  <a:lnTo>
                    <a:pt x="22" y="531"/>
                  </a:lnTo>
                  <a:lnTo>
                    <a:pt x="20" y="531"/>
                  </a:lnTo>
                  <a:lnTo>
                    <a:pt x="18" y="528"/>
                  </a:lnTo>
                  <a:lnTo>
                    <a:pt x="20" y="526"/>
                  </a:lnTo>
                  <a:lnTo>
                    <a:pt x="29" y="526"/>
                  </a:lnTo>
                  <a:lnTo>
                    <a:pt x="33" y="520"/>
                  </a:lnTo>
                  <a:lnTo>
                    <a:pt x="31" y="515"/>
                  </a:lnTo>
                  <a:lnTo>
                    <a:pt x="29" y="515"/>
                  </a:lnTo>
                  <a:lnTo>
                    <a:pt x="27" y="517"/>
                  </a:lnTo>
                  <a:lnTo>
                    <a:pt x="22" y="515"/>
                  </a:lnTo>
                  <a:lnTo>
                    <a:pt x="20" y="506"/>
                  </a:lnTo>
                  <a:lnTo>
                    <a:pt x="18" y="500"/>
                  </a:lnTo>
                  <a:lnTo>
                    <a:pt x="18" y="493"/>
                  </a:lnTo>
                  <a:lnTo>
                    <a:pt x="18" y="487"/>
                  </a:lnTo>
                  <a:lnTo>
                    <a:pt x="11" y="484"/>
                  </a:lnTo>
                  <a:lnTo>
                    <a:pt x="9" y="480"/>
                  </a:lnTo>
                  <a:lnTo>
                    <a:pt x="9" y="465"/>
                  </a:lnTo>
                  <a:lnTo>
                    <a:pt x="14" y="462"/>
                  </a:lnTo>
                  <a:lnTo>
                    <a:pt x="14" y="458"/>
                  </a:lnTo>
                  <a:lnTo>
                    <a:pt x="11" y="454"/>
                  </a:lnTo>
                  <a:lnTo>
                    <a:pt x="9" y="451"/>
                  </a:lnTo>
                  <a:lnTo>
                    <a:pt x="7" y="443"/>
                  </a:lnTo>
                  <a:lnTo>
                    <a:pt x="7" y="429"/>
                  </a:lnTo>
                  <a:lnTo>
                    <a:pt x="7" y="414"/>
                  </a:lnTo>
                  <a:lnTo>
                    <a:pt x="5" y="409"/>
                  </a:lnTo>
                  <a:lnTo>
                    <a:pt x="3" y="403"/>
                  </a:lnTo>
                  <a:lnTo>
                    <a:pt x="9" y="392"/>
                  </a:lnTo>
                  <a:lnTo>
                    <a:pt x="11" y="383"/>
                  </a:lnTo>
                  <a:lnTo>
                    <a:pt x="16" y="379"/>
                  </a:lnTo>
                  <a:lnTo>
                    <a:pt x="20" y="376"/>
                  </a:lnTo>
                  <a:lnTo>
                    <a:pt x="7" y="354"/>
                  </a:lnTo>
                  <a:lnTo>
                    <a:pt x="9" y="346"/>
                  </a:lnTo>
                  <a:lnTo>
                    <a:pt x="9" y="341"/>
                  </a:lnTo>
                  <a:lnTo>
                    <a:pt x="9" y="328"/>
                  </a:lnTo>
                  <a:lnTo>
                    <a:pt x="14" y="319"/>
                  </a:lnTo>
                  <a:lnTo>
                    <a:pt x="18" y="315"/>
                  </a:lnTo>
                  <a:lnTo>
                    <a:pt x="16" y="308"/>
                  </a:lnTo>
                  <a:lnTo>
                    <a:pt x="14" y="302"/>
                  </a:lnTo>
                  <a:lnTo>
                    <a:pt x="9" y="299"/>
                  </a:lnTo>
                  <a:lnTo>
                    <a:pt x="14" y="293"/>
                  </a:lnTo>
                  <a:lnTo>
                    <a:pt x="14" y="284"/>
                  </a:lnTo>
                  <a:lnTo>
                    <a:pt x="16" y="277"/>
                  </a:lnTo>
                  <a:lnTo>
                    <a:pt x="20" y="275"/>
                  </a:lnTo>
                  <a:lnTo>
                    <a:pt x="20" y="266"/>
                  </a:lnTo>
                  <a:lnTo>
                    <a:pt x="20" y="251"/>
                  </a:lnTo>
                  <a:lnTo>
                    <a:pt x="16" y="249"/>
                  </a:lnTo>
                  <a:lnTo>
                    <a:pt x="14" y="238"/>
                  </a:lnTo>
                  <a:lnTo>
                    <a:pt x="11" y="231"/>
                  </a:lnTo>
                  <a:lnTo>
                    <a:pt x="7" y="224"/>
                  </a:lnTo>
                  <a:lnTo>
                    <a:pt x="7" y="220"/>
                  </a:lnTo>
                  <a:lnTo>
                    <a:pt x="3" y="216"/>
                  </a:lnTo>
                  <a:lnTo>
                    <a:pt x="0" y="207"/>
                  </a:lnTo>
                  <a:lnTo>
                    <a:pt x="3" y="198"/>
                  </a:lnTo>
                  <a:lnTo>
                    <a:pt x="7" y="196"/>
                  </a:lnTo>
                  <a:lnTo>
                    <a:pt x="7" y="187"/>
                  </a:lnTo>
                  <a:lnTo>
                    <a:pt x="11" y="183"/>
                  </a:lnTo>
                  <a:lnTo>
                    <a:pt x="11" y="174"/>
                  </a:lnTo>
                  <a:lnTo>
                    <a:pt x="7" y="167"/>
                  </a:lnTo>
                  <a:lnTo>
                    <a:pt x="7" y="156"/>
                  </a:lnTo>
                  <a:lnTo>
                    <a:pt x="9" y="154"/>
                  </a:lnTo>
                  <a:lnTo>
                    <a:pt x="11" y="138"/>
                  </a:lnTo>
                  <a:lnTo>
                    <a:pt x="14" y="134"/>
                  </a:lnTo>
                  <a:lnTo>
                    <a:pt x="20" y="121"/>
                  </a:lnTo>
                  <a:lnTo>
                    <a:pt x="25" y="116"/>
                  </a:lnTo>
                  <a:lnTo>
                    <a:pt x="29" y="114"/>
                  </a:lnTo>
                  <a:lnTo>
                    <a:pt x="31" y="110"/>
                  </a:lnTo>
                  <a:lnTo>
                    <a:pt x="29" y="108"/>
                  </a:lnTo>
                  <a:lnTo>
                    <a:pt x="29" y="103"/>
                  </a:lnTo>
                  <a:lnTo>
                    <a:pt x="27" y="101"/>
                  </a:lnTo>
                  <a:lnTo>
                    <a:pt x="25" y="99"/>
                  </a:lnTo>
                  <a:lnTo>
                    <a:pt x="27" y="94"/>
                  </a:lnTo>
                  <a:lnTo>
                    <a:pt x="29" y="92"/>
                  </a:lnTo>
                  <a:lnTo>
                    <a:pt x="29" y="88"/>
                  </a:lnTo>
                  <a:lnTo>
                    <a:pt x="25" y="81"/>
                  </a:lnTo>
                  <a:lnTo>
                    <a:pt x="25" y="75"/>
                  </a:lnTo>
                  <a:lnTo>
                    <a:pt x="27" y="70"/>
                  </a:lnTo>
                  <a:lnTo>
                    <a:pt x="25" y="68"/>
                  </a:lnTo>
                  <a:lnTo>
                    <a:pt x="22" y="64"/>
                  </a:lnTo>
                  <a:lnTo>
                    <a:pt x="22" y="59"/>
                  </a:lnTo>
                  <a:lnTo>
                    <a:pt x="47" y="46"/>
                  </a:lnTo>
                  <a:lnTo>
                    <a:pt x="51" y="24"/>
                  </a:lnTo>
                  <a:lnTo>
                    <a:pt x="49" y="19"/>
                  </a:lnTo>
                  <a:lnTo>
                    <a:pt x="49" y="19"/>
                  </a:lnTo>
                  <a:close/>
                  <a:moveTo>
                    <a:pt x="207" y="793"/>
                  </a:moveTo>
                  <a:lnTo>
                    <a:pt x="212" y="795"/>
                  </a:lnTo>
                  <a:lnTo>
                    <a:pt x="214" y="793"/>
                  </a:lnTo>
                  <a:lnTo>
                    <a:pt x="218" y="793"/>
                  </a:lnTo>
                  <a:lnTo>
                    <a:pt x="223" y="788"/>
                  </a:lnTo>
                  <a:lnTo>
                    <a:pt x="218" y="788"/>
                  </a:lnTo>
                  <a:lnTo>
                    <a:pt x="216" y="791"/>
                  </a:lnTo>
                  <a:lnTo>
                    <a:pt x="210" y="791"/>
                  </a:lnTo>
                  <a:lnTo>
                    <a:pt x="207" y="793"/>
                  </a:lnTo>
                  <a:lnTo>
                    <a:pt x="207" y="793"/>
                  </a:lnTo>
                  <a:close/>
                  <a:moveTo>
                    <a:pt x="121" y="731"/>
                  </a:moveTo>
                  <a:lnTo>
                    <a:pt x="121" y="731"/>
                  </a:lnTo>
                  <a:lnTo>
                    <a:pt x="124" y="736"/>
                  </a:lnTo>
                  <a:lnTo>
                    <a:pt x="130" y="742"/>
                  </a:lnTo>
                  <a:lnTo>
                    <a:pt x="132" y="751"/>
                  </a:lnTo>
                  <a:lnTo>
                    <a:pt x="130" y="749"/>
                  </a:lnTo>
                  <a:lnTo>
                    <a:pt x="128" y="751"/>
                  </a:lnTo>
                  <a:lnTo>
                    <a:pt x="126" y="753"/>
                  </a:lnTo>
                  <a:lnTo>
                    <a:pt x="121" y="731"/>
                  </a:lnTo>
                  <a:lnTo>
                    <a:pt x="121" y="731"/>
                  </a:lnTo>
                  <a:close/>
                  <a:moveTo>
                    <a:pt x="126" y="753"/>
                  </a:moveTo>
                  <a:lnTo>
                    <a:pt x="130" y="755"/>
                  </a:lnTo>
                  <a:lnTo>
                    <a:pt x="135" y="755"/>
                  </a:lnTo>
                  <a:lnTo>
                    <a:pt x="137" y="760"/>
                  </a:lnTo>
                  <a:lnTo>
                    <a:pt x="139" y="764"/>
                  </a:lnTo>
                  <a:lnTo>
                    <a:pt x="146" y="766"/>
                  </a:lnTo>
                  <a:lnTo>
                    <a:pt x="150" y="771"/>
                  </a:lnTo>
                  <a:lnTo>
                    <a:pt x="150" y="775"/>
                  </a:lnTo>
                  <a:lnTo>
                    <a:pt x="154" y="775"/>
                  </a:lnTo>
                  <a:lnTo>
                    <a:pt x="170" y="780"/>
                  </a:lnTo>
                  <a:lnTo>
                    <a:pt x="172" y="782"/>
                  </a:lnTo>
                  <a:lnTo>
                    <a:pt x="177" y="784"/>
                  </a:lnTo>
                  <a:lnTo>
                    <a:pt x="181" y="788"/>
                  </a:lnTo>
                  <a:lnTo>
                    <a:pt x="185" y="788"/>
                  </a:lnTo>
                  <a:lnTo>
                    <a:pt x="192" y="788"/>
                  </a:lnTo>
                  <a:lnTo>
                    <a:pt x="196" y="788"/>
                  </a:lnTo>
                  <a:lnTo>
                    <a:pt x="196" y="793"/>
                  </a:lnTo>
                  <a:lnTo>
                    <a:pt x="192" y="795"/>
                  </a:lnTo>
                  <a:lnTo>
                    <a:pt x="190" y="793"/>
                  </a:lnTo>
                  <a:lnTo>
                    <a:pt x="185" y="795"/>
                  </a:lnTo>
                  <a:lnTo>
                    <a:pt x="185" y="797"/>
                  </a:lnTo>
                  <a:lnTo>
                    <a:pt x="181" y="802"/>
                  </a:lnTo>
                  <a:lnTo>
                    <a:pt x="177" y="802"/>
                  </a:lnTo>
                  <a:lnTo>
                    <a:pt x="172" y="802"/>
                  </a:lnTo>
                  <a:lnTo>
                    <a:pt x="168" y="799"/>
                  </a:lnTo>
                  <a:lnTo>
                    <a:pt x="161" y="797"/>
                  </a:lnTo>
                  <a:lnTo>
                    <a:pt x="154" y="797"/>
                  </a:lnTo>
                  <a:lnTo>
                    <a:pt x="148" y="797"/>
                  </a:lnTo>
                  <a:lnTo>
                    <a:pt x="141" y="799"/>
                  </a:lnTo>
                  <a:lnTo>
                    <a:pt x="139" y="799"/>
                  </a:lnTo>
                  <a:lnTo>
                    <a:pt x="137" y="793"/>
                  </a:lnTo>
                  <a:lnTo>
                    <a:pt x="146" y="793"/>
                  </a:lnTo>
                  <a:lnTo>
                    <a:pt x="150" y="791"/>
                  </a:lnTo>
                  <a:lnTo>
                    <a:pt x="154" y="791"/>
                  </a:lnTo>
                  <a:lnTo>
                    <a:pt x="154" y="788"/>
                  </a:lnTo>
                  <a:lnTo>
                    <a:pt x="150" y="788"/>
                  </a:lnTo>
                  <a:lnTo>
                    <a:pt x="143" y="788"/>
                  </a:lnTo>
                  <a:lnTo>
                    <a:pt x="137" y="791"/>
                  </a:lnTo>
                  <a:lnTo>
                    <a:pt x="137" y="791"/>
                  </a:lnTo>
                  <a:lnTo>
                    <a:pt x="126" y="753"/>
                  </a:lnTo>
                  <a:close/>
                </a:path>
              </a:pathLst>
            </a:custGeom>
            <a:grpFill/>
            <a:ln w="0">
              <a:noFill/>
            </a:ln>
          </p:spPr>
          <p:style>
            <a:lnRef idx="0">
              <a:scrgbClr r="0" g="0" b="0"/>
            </a:lnRef>
            <a:fillRef idx="0">
              <a:scrgbClr r="0" g="0" b="0"/>
            </a:fillRef>
            <a:effectRef idx="0">
              <a:scrgbClr r="0" g="0" b="0"/>
            </a:effectRef>
            <a:fontRef idx="minor"/>
          </p:style>
        </p:sp>
        <p:sp>
          <p:nvSpPr>
            <p:cNvPr id="452" name="CustomShape 193">
              <a:extLst>
                <a:ext uri="{FF2B5EF4-FFF2-40B4-BE49-F238E27FC236}">
                  <a16:creationId xmlns:a16="http://schemas.microsoft.com/office/drawing/2014/main" id="{3D47CF75-B1B2-4795-BB20-E490D36397AF}"/>
                </a:ext>
              </a:extLst>
            </p:cNvPr>
            <p:cNvSpPr/>
            <p:nvPr/>
          </p:nvSpPr>
          <p:spPr>
            <a:xfrm>
              <a:off x="1762560" y="5760720"/>
              <a:ext cx="222480" cy="948960"/>
            </a:xfrm>
            <a:custGeom>
              <a:avLst/>
              <a:gdLst/>
              <a:ahLst/>
              <a:cxnLst/>
              <a:rect l="l" t="t" r="r" b="b"/>
              <a:pathLst>
                <a:path w="95" h="417">
                  <a:moveTo>
                    <a:pt x="82" y="404"/>
                  </a:moveTo>
                  <a:cubicBezTo>
                    <a:pt x="81" y="401"/>
                    <a:pt x="81" y="401"/>
                    <a:pt x="81" y="401"/>
                  </a:cubicBezTo>
                  <a:cubicBezTo>
                    <a:pt x="80" y="401"/>
                    <a:pt x="80" y="401"/>
                    <a:pt x="80" y="401"/>
                  </a:cubicBezTo>
                  <a:cubicBezTo>
                    <a:pt x="78" y="400"/>
                    <a:pt x="78" y="400"/>
                    <a:pt x="78" y="400"/>
                  </a:cubicBezTo>
                  <a:cubicBezTo>
                    <a:pt x="75" y="399"/>
                    <a:pt x="75" y="399"/>
                    <a:pt x="75" y="399"/>
                  </a:cubicBezTo>
                  <a:cubicBezTo>
                    <a:pt x="71" y="397"/>
                    <a:pt x="71" y="397"/>
                    <a:pt x="71" y="397"/>
                  </a:cubicBezTo>
                  <a:cubicBezTo>
                    <a:pt x="69" y="397"/>
                    <a:pt x="69" y="397"/>
                    <a:pt x="69" y="397"/>
                  </a:cubicBezTo>
                  <a:cubicBezTo>
                    <a:pt x="69" y="397"/>
                    <a:pt x="69" y="397"/>
                    <a:pt x="69" y="397"/>
                  </a:cubicBezTo>
                  <a:cubicBezTo>
                    <a:pt x="69" y="398"/>
                    <a:pt x="69" y="398"/>
                    <a:pt x="69" y="398"/>
                  </a:cubicBezTo>
                  <a:cubicBezTo>
                    <a:pt x="68" y="399"/>
                    <a:pt x="68" y="399"/>
                    <a:pt x="68" y="399"/>
                  </a:cubicBezTo>
                  <a:cubicBezTo>
                    <a:pt x="68" y="398"/>
                    <a:pt x="68" y="398"/>
                    <a:pt x="68" y="398"/>
                  </a:cubicBezTo>
                  <a:cubicBezTo>
                    <a:pt x="65" y="397"/>
                    <a:pt x="65" y="397"/>
                    <a:pt x="65" y="397"/>
                  </a:cubicBezTo>
                  <a:cubicBezTo>
                    <a:pt x="63" y="396"/>
                    <a:pt x="63" y="396"/>
                    <a:pt x="63" y="396"/>
                  </a:cubicBezTo>
                  <a:cubicBezTo>
                    <a:pt x="63" y="397"/>
                    <a:pt x="63" y="397"/>
                    <a:pt x="63" y="397"/>
                  </a:cubicBezTo>
                  <a:cubicBezTo>
                    <a:pt x="63" y="397"/>
                    <a:pt x="63" y="397"/>
                    <a:pt x="63" y="397"/>
                  </a:cubicBezTo>
                  <a:cubicBezTo>
                    <a:pt x="67" y="399"/>
                    <a:pt x="67" y="399"/>
                    <a:pt x="67" y="399"/>
                  </a:cubicBezTo>
                  <a:cubicBezTo>
                    <a:pt x="67" y="400"/>
                    <a:pt x="67" y="400"/>
                    <a:pt x="67" y="400"/>
                  </a:cubicBezTo>
                  <a:cubicBezTo>
                    <a:pt x="66" y="400"/>
                    <a:pt x="66" y="400"/>
                    <a:pt x="66" y="400"/>
                  </a:cubicBezTo>
                  <a:cubicBezTo>
                    <a:pt x="66" y="400"/>
                    <a:pt x="66" y="400"/>
                    <a:pt x="66" y="400"/>
                  </a:cubicBezTo>
                  <a:cubicBezTo>
                    <a:pt x="66" y="401"/>
                    <a:pt x="66" y="401"/>
                    <a:pt x="66" y="401"/>
                  </a:cubicBezTo>
                  <a:cubicBezTo>
                    <a:pt x="65" y="401"/>
                    <a:pt x="65" y="401"/>
                    <a:pt x="65" y="401"/>
                  </a:cubicBezTo>
                  <a:cubicBezTo>
                    <a:pt x="65" y="400"/>
                    <a:pt x="65" y="400"/>
                    <a:pt x="65" y="400"/>
                  </a:cubicBezTo>
                  <a:cubicBezTo>
                    <a:pt x="63" y="399"/>
                    <a:pt x="63" y="399"/>
                    <a:pt x="63" y="399"/>
                  </a:cubicBezTo>
                  <a:cubicBezTo>
                    <a:pt x="62" y="399"/>
                    <a:pt x="62" y="399"/>
                    <a:pt x="62" y="399"/>
                  </a:cubicBezTo>
                  <a:cubicBezTo>
                    <a:pt x="62" y="400"/>
                    <a:pt x="62" y="400"/>
                    <a:pt x="62" y="400"/>
                  </a:cubicBezTo>
                  <a:cubicBezTo>
                    <a:pt x="61" y="401"/>
                    <a:pt x="61" y="401"/>
                    <a:pt x="61" y="401"/>
                  </a:cubicBezTo>
                  <a:cubicBezTo>
                    <a:pt x="58" y="401"/>
                    <a:pt x="58" y="401"/>
                    <a:pt x="58" y="401"/>
                  </a:cubicBezTo>
                  <a:cubicBezTo>
                    <a:pt x="58" y="401"/>
                    <a:pt x="58" y="401"/>
                    <a:pt x="58" y="401"/>
                  </a:cubicBezTo>
                  <a:cubicBezTo>
                    <a:pt x="58" y="402"/>
                    <a:pt x="58" y="402"/>
                    <a:pt x="58" y="402"/>
                  </a:cubicBezTo>
                  <a:cubicBezTo>
                    <a:pt x="58" y="402"/>
                    <a:pt x="58" y="402"/>
                    <a:pt x="58" y="402"/>
                  </a:cubicBezTo>
                  <a:cubicBezTo>
                    <a:pt x="57" y="402"/>
                    <a:pt x="57" y="402"/>
                    <a:pt x="57" y="402"/>
                  </a:cubicBezTo>
                  <a:cubicBezTo>
                    <a:pt x="55" y="403"/>
                    <a:pt x="55" y="403"/>
                    <a:pt x="55" y="403"/>
                  </a:cubicBezTo>
                  <a:cubicBezTo>
                    <a:pt x="55" y="404"/>
                    <a:pt x="55" y="404"/>
                    <a:pt x="55" y="404"/>
                  </a:cubicBezTo>
                  <a:cubicBezTo>
                    <a:pt x="57" y="404"/>
                    <a:pt x="57" y="404"/>
                    <a:pt x="57" y="404"/>
                  </a:cubicBezTo>
                  <a:cubicBezTo>
                    <a:pt x="59" y="404"/>
                    <a:pt x="59" y="404"/>
                    <a:pt x="59" y="404"/>
                  </a:cubicBezTo>
                  <a:cubicBezTo>
                    <a:pt x="59" y="403"/>
                    <a:pt x="59" y="403"/>
                    <a:pt x="59" y="403"/>
                  </a:cubicBezTo>
                  <a:cubicBezTo>
                    <a:pt x="60" y="403"/>
                    <a:pt x="60" y="403"/>
                    <a:pt x="60" y="403"/>
                  </a:cubicBezTo>
                  <a:cubicBezTo>
                    <a:pt x="61" y="403"/>
                    <a:pt x="61" y="403"/>
                    <a:pt x="61" y="403"/>
                  </a:cubicBezTo>
                  <a:cubicBezTo>
                    <a:pt x="63" y="404"/>
                    <a:pt x="63" y="404"/>
                    <a:pt x="63" y="404"/>
                  </a:cubicBezTo>
                  <a:cubicBezTo>
                    <a:pt x="63" y="404"/>
                    <a:pt x="63" y="404"/>
                    <a:pt x="63" y="404"/>
                  </a:cubicBezTo>
                  <a:cubicBezTo>
                    <a:pt x="64" y="404"/>
                    <a:pt x="64" y="404"/>
                    <a:pt x="64" y="404"/>
                  </a:cubicBezTo>
                  <a:cubicBezTo>
                    <a:pt x="64" y="405"/>
                    <a:pt x="64" y="405"/>
                    <a:pt x="64" y="405"/>
                  </a:cubicBezTo>
                  <a:cubicBezTo>
                    <a:pt x="65" y="406"/>
                    <a:pt x="65" y="406"/>
                    <a:pt x="65" y="406"/>
                  </a:cubicBezTo>
                  <a:cubicBezTo>
                    <a:pt x="64" y="407"/>
                    <a:pt x="64" y="407"/>
                    <a:pt x="64" y="407"/>
                  </a:cubicBezTo>
                  <a:cubicBezTo>
                    <a:pt x="63" y="408"/>
                    <a:pt x="63" y="408"/>
                    <a:pt x="63" y="408"/>
                  </a:cubicBezTo>
                  <a:cubicBezTo>
                    <a:pt x="64" y="409"/>
                    <a:pt x="64" y="409"/>
                    <a:pt x="64" y="409"/>
                  </a:cubicBezTo>
                  <a:cubicBezTo>
                    <a:pt x="65" y="409"/>
                    <a:pt x="65" y="409"/>
                    <a:pt x="65" y="409"/>
                  </a:cubicBezTo>
                  <a:cubicBezTo>
                    <a:pt x="66" y="410"/>
                    <a:pt x="66" y="410"/>
                    <a:pt x="66" y="410"/>
                  </a:cubicBezTo>
                  <a:cubicBezTo>
                    <a:pt x="68" y="411"/>
                    <a:pt x="68" y="411"/>
                    <a:pt x="68" y="411"/>
                  </a:cubicBezTo>
                  <a:cubicBezTo>
                    <a:pt x="69" y="411"/>
                    <a:pt x="69" y="411"/>
                    <a:pt x="69" y="411"/>
                  </a:cubicBezTo>
                  <a:cubicBezTo>
                    <a:pt x="69" y="411"/>
                    <a:pt x="69" y="411"/>
                    <a:pt x="69" y="411"/>
                  </a:cubicBezTo>
                  <a:cubicBezTo>
                    <a:pt x="68" y="410"/>
                    <a:pt x="68" y="410"/>
                    <a:pt x="68" y="410"/>
                  </a:cubicBezTo>
                  <a:cubicBezTo>
                    <a:pt x="66" y="409"/>
                    <a:pt x="66" y="409"/>
                    <a:pt x="66" y="409"/>
                  </a:cubicBezTo>
                  <a:cubicBezTo>
                    <a:pt x="66" y="408"/>
                    <a:pt x="66" y="408"/>
                    <a:pt x="66" y="408"/>
                  </a:cubicBezTo>
                  <a:cubicBezTo>
                    <a:pt x="66" y="408"/>
                    <a:pt x="66" y="408"/>
                    <a:pt x="66" y="408"/>
                  </a:cubicBezTo>
                  <a:cubicBezTo>
                    <a:pt x="68" y="409"/>
                    <a:pt x="68" y="409"/>
                    <a:pt x="68" y="409"/>
                  </a:cubicBezTo>
                  <a:cubicBezTo>
                    <a:pt x="69" y="408"/>
                    <a:pt x="69" y="408"/>
                    <a:pt x="69" y="408"/>
                  </a:cubicBezTo>
                  <a:cubicBezTo>
                    <a:pt x="69" y="407"/>
                    <a:pt x="69" y="407"/>
                    <a:pt x="69" y="407"/>
                  </a:cubicBezTo>
                  <a:cubicBezTo>
                    <a:pt x="68" y="407"/>
                    <a:pt x="68" y="407"/>
                    <a:pt x="68" y="407"/>
                  </a:cubicBezTo>
                  <a:cubicBezTo>
                    <a:pt x="67" y="406"/>
                    <a:pt x="67" y="406"/>
                    <a:pt x="67" y="406"/>
                  </a:cubicBezTo>
                  <a:cubicBezTo>
                    <a:pt x="70" y="405"/>
                    <a:pt x="70" y="405"/>
                    <a:pt x="70" y="405"/>
                  </a:cubicBezTo>
                  <a:cubicBezTo>
                    <a:pt x="72" y="404"/>
                    <a:pt x="72" y="404"/>
                    <a:pt x="72" y="404"/>
                  </a:cubicBezTo>
                  <a:cubicBezTo>
                    <a:pt x="79" y="406"/>
                    <a:pt x="79" y="406"/>
                    <a:pt x="79" y="406"/>
                  </a:cubicBezTo>
                  <a:cubicBezTo>
                    <a:pt x="80" y="405"/>
                    <a:pt x="80" y="405"/>
                    <a:pt x="80" y="405"/>
                  </a:cubicBezTo>
                  <a:cubicBezTo>
                    <a:pt x="80" y="404"/>
                    <a:pt x="80" y="404"/>
                    <a:pt x="80" y="404"/>
                  </a:cubicBezTo>
                  <a:cubicBezTo>
                    <a:pt x="82" y="404"/>
                    <a:pt x="82" y="404"/>
                    <a:pt x="82" y="404"/>
                  </a:cubicBezTo>
                  <a:close/>
                  <a:moveTo>
                    <a:pt x="81" y="400"/>
                  </a:moveTo>
                  <a:cubicBezTo>
                    <a:pt x="79" y="399"/>
                    <a:pt x="79" y="399"/>
                    <a:pt x="79" y="399"/>
                  </a:cubicBezTo>
                  <a:cubicBezTo>
                    <a:pt x="74" y="397"/>
                    <a:pt x="74" y="397"/>
                    <a:pt x="74" y="397"/>
                  </a:cubicBezTo>
                  <a:cubicBezTo>
                    <a:pt x="71" y="396"/>
                    <a:pt x="71" y="396"/>
                    <a:pt x="71" y="396"/>
                  </a:cubicBezTo>
                  <a:cubicBezTo>
                    <a:pt x="70" y="396"/>
                    <a:pt x="70" y="396"/>
                    <a:pt x="70" y="396"/>
                  </a:cubicBezTo>
                  <a:cubicBezTo>
                    <a:pt x="68" y="394"/>
                    <a:pt x="68" y="394"/>
                    <a:pt x="68" y="394"/>
                  </a:cubicBezTo>
                  <a:cubicBezTo>
                    <a:pt x="66" y="393"/>
                    <a:pt x="66" y="393"/>
                    <a:pt x="66" y="393"/>
                  </a:cubicBezTo>
                  <a:cubicBezTo>
                    <a:pt x="66" y="392"/>
                    <a:pt x="66" y="392"/>
                    <a:pt x="66" y="392"/>
                  </a:cubicBezTo>
                  <a:cubicBezTo>
                    <a:pt x="66" y="391"/>
                    <a:pt x="66" y="391"/>
                    <a:pt x="66" y="391"/>
                  </a:cubicBezTo>
                  <a:cubicBezTo>
                    <a:pt x="69" y="390"/>
                    <a:pt x="69" y="390"/>
                    <a:pt x="69" y="390"/>
                  </a:cubicBezTo>
                  <a:cubicBezTo>
                    <a:pt x="69" y="389"/>
                    <a:pt x="69" y="389"/>
                    <a:pt x="69" y="389"/>
                  </a:cubicBezTo>
                  <a:cubicBezTo>
                    <a:pt x="71" y="389"/>
                    <a:pt x="71" y="389"/>
                    <a:pt x="71" y="389"/>
                  </a:cubicBezTo>
                  <a:cubicBezTo>
                    <a:pt x="72" y="387"/>
                    <a:pt x="72" y="387"/>
                    <a:pt x="72" y="387"/>
                  </a:cubicBezTo>
                  <a:cubicBezTo>
                    <a:pt x="72" y="385"/>
                    <a:pt x="72" y="385"/>
                    <a:pt x="72" y="385"/>
                  </a:cubicBezTo>
                  <a:cubicBezTo>
                    <a:pt x="70" y="385"/>
                    <a:pt x="70" y="385"/>
                    <a:pt x="70" y="385"/>
                  </a:cubicBezTo>
                  <a:cubicBezTo>
                    <a:pt x="67" y="386"/>
                    <a:pt x="67" y="386"/>
                    <a:pt x="67" y="386"/>
                  </a:cubicBezTo>
                  <a:cubicBezTo>
                    <a:pt x="66" y="388"/>
                    <a:pt x="66" y="388"/>
                    <a:pt x="66" y="388"/>
                  </a:cubicBezTo>
                  <a:cubicBezTo>
                    <a:pt x="65" y="388"/>
                    <a:pt x="65" y="388"/>
                    <a:pt x="65" y="388"/>
                  </a:cubicBezTo>
                  <a:cubicBezTo>
                    <a:pt x="63" y="386"/>
                    <a:pt x="63" y="386"/>
                    <a:pt x="63" y="386"/>
                  </a:cubicBezTo>
                  <a:cubicBezTo>
                    <a:pt x="63" y="384"/>
                    <a:pt x="63" y="384"/>
                    <a:pt x="63" y="384"/>
                  </a:cubicBezTo>
                  <a:cubicBezTo>
                    <a:pt x="62" y="383"/>
                    <a:pt x="62" y="383"/>
                    <a:pt x="62" y="383"/>
                  </a:cubicBezTo>
                  <a:cubicBezTo>
                    <a:pt x="64" y="381"/>
                    <a:pt x="64" y="381"/>
                    <a:pt x="64" y="381"/>
                  </a:cubicBezTo>
                  <a:cubicBezTo>
                    <a:pt x="64" y="380"/>
                    <a:pt x="64" y="380"/>
                    <a:pt x="64" y="380"/>
                  </a:cubicBezTo>
                  <a:cubicBezTo>
                    <a:pt x="63" y="380"/>
                    <a:pt x="63" y="380"/>
                    <a:pt x="63" y="380"/>
                  </a:cubicBezTo>
                  <a:cubicBezTo>
                    <a:pt x="62" y="379"/>
                    <a:pt x="62" y="379"/>
                    <a:pt x="62" y="379"/>
                  </a:cubicBezTo>
                  <a:cubicBezTo>
                    <a:pt x="63" y="378"/>
                    <a:pt x="63" y="378"/>
                    <a:pt x="63" y="378"/>
                  </a:cubicBezTo>
                  <a:cubicBezTo>
                    <a:pt x="64" y="378"/>
                    <a:pt x="64" y="378"/>
                    <a:pt x="64" y="378"/>
                  </a:cubicBezTo>
                  <a:cubicBezTo>
                    <a:pt x="66" y="379"/>
                    <a:pt x="66" y="379"/>
                    <a:pt x="66" y="379"/>
                  </a:cubicBezTo>
                  <a:cubicBezTo>
                    <a:pt x="66" y="378"/>
                    <a:pt x="66" y="378"/>
                    <a:pt x="66" y="378"/>
                  </a:cubicBezTo>
                  <a:cubicBezTo>
                    <a:pt x="67" y="377"/>
                    <a:pt x="67" y="377"/>
                    <a:pt x="67" y="377"/>
                  </a:cubicBezTo>
                  <a:cubicBezTo>
                    <a:pt x="68" y="376"/>
                    <a:pt x="68" y="376"/>
                    <a:pt x="68" y="376"/>
                  </a:cubicBezTo>
                  <a:cubicBezTo>
                    <a:pt x="67" y="374"/>
                    <a:pt x="67" y="374"/>
                    <a:pt x="67" y="374"/>
                  </a:cubicBezTo>
                  <a:cubicBezTo>
                    <a:pt x="68" y="373"/>
                    <a:pt x="68" y="373"/>
                    <a:pt x="68" y="373"/>
                  </a:cubicBezTo>
                  <a:cubicBezTo>
                    <a:pt x="69" y="373"/>
                    <a:pt x="69" y="373"/>
                    <a:pt x="69" y="373"/>
                  </a:cubicBezTo>
                  <a:cubicBezTo>
                    <a:pt x="71" y="375"/>
                    <a:pt x="71" y="375"/>
                    <a:pt x="71" y="375"/>
                  </a:cubicBezTo>
                  <a:cubicBezTo>
                    <a:pt x="71" y="374"/>
                    <a:pt x="71" y="374"/>
                    <a:pt x="71" y="374"/>
                  </a:cubicBezTo>
                  <a:cubicBezTo>
                    <a:pt x="74" y="373"/>
                    <a:pt x="74" y="373"/>
                    <a:pt x="74" y="373"/>
                  </a:cubicBezTo>
                  <a:cubicBezTo>
                    <a:pt x="76" y="383"/>
                    <a:pt x="76" y="383"/>
                    <a:pt x="76" y="383"/>
                  </a:cubicBezTo>
                  <a:cubicBezTo>
                    <a:pt x="76" y="383"/>
                    <a:pt x="76" y="383"/>
                    <a:pt x="76" y="383"/>
                  </a:cubicBezTo>
                  <a:cubicBezTo>
                    <a:pt x="76" y="383"/>
                    <a:pt x="76" y="383"/>
                    <a:pt x="76" y="383"/>
                  </a:cubicBezTo>
                  <a:cubicBezTo>
                    <a:pt x="81" y="400"/>
                    <a:pt x="81" y="400"/>
                    <a:pt x="81" y="400"/>
                  </a:cubicBezTo>
                  <a:close/>
                  <a:moveTo>
                    <a:pt x="74" y="370"/>
                  </a:moveTo>
                  <a:cubicBezTo>
                    <a:pt x="71" y="368"/>
                    <a:pt x="71" y="368"/>
                    <a:pt x="71" y="368"/>
                  </a:cubicBezTo>
                  <a:cubicBezTo>
                    <a:pt x="69" y="368"/>
                    <a:pt x="69" y="368"/>
                    <a:pt x="69" y="368"/>
                  </a:cubicBezTo>
                  <a:cubicBezTo>
                    <a:pt x="69" y="367"/>
                    <a:pt x="69" y="367"/>
                    <a:pt x="69" y="367"/>
                  </a:cubicBezTo>
                  <a:cubicBezTo>
                    <a:pt x="57" y="367"/>
                    <a:pt x="57" y="367"/>
                    <a:pt x="57" y="367"/>
                  </a:cubicBezTo>
                  <a:cubicBezTo>
                    <a:pt x="51" y="368"/>
                    <a:pt x="51" y="368"/>
                    <a:pt x="51" y="368"/>
                  </a:cubicBezTo>
                  <a:cubicBezTo>
                    <a:pt x="50" y="367"/>
                    <a:pt x="50" y="367"/>
                    <a:pt x="50" y="367"/>
                  </a:cubicBezTo>
                  <a:cubicBezTo>
                    <a:pt x="45" y="367"/>
                    <a:pt x="45" y="367"/>
                    <a:pt x="45" y="367"/>
                  </a:cubicBezTo>
                  <a:cubicBezTo>
                    <a:pt x="44" y="363"/>
                    <a:pt x="44" y="363"/>
                    <a:pt x="44" y="363"/>
                  </a:cubicBezTo>
                  <a:cubicBezTo>
                    <a:pt x="43" y="360"/>
                    <a:pt x="43" y="360"/>
                    <a:pt x="43" y="360"/>
                  </a:cubicBezTo>
                  <a:cubicBezTo>
                    <a:pt x="41" y="358"/>
                    <a:pt x="41" y="358"/>
                    <a:pt x="41" y="358"/>
                  </a:cubicBezTo>
                  <a:cubicBezTo>
                    <a:pt x="41" y="353"/>
                    <a:pt x="41" y="353"/>
                    <a:pt x="41" y="353"/>
                  </a:cubicBezTo>
                  <a:cubicBezTo>
                    <a:pt x="41" y="351"/>
                    <a:pt x="41" y="351"/>
                    <a:pt x="41" y="351"/>
                  </a:cubicBezTo>
                  <a:cubicBezTo>
                    <a:pt x="39" y="351"/>
                    <a:pt x="39" y="351"/>
                    <a:pt x="39" y="351"/>
                  </a:cubicBezTo>
                  <a:cubicBezTo>
                    <a:pt x="36" y="352"/>
                    <a:pt x="36" y="352"/>
                    <a:pt x="36" y="352"/>
                  </a:cubicBezTo>
                  <a:cubicBezTo>
                    <a:pt x="34" y="354"/>
                    <a:pt x="34" y="354"/>
                    <a:pt x="34" y="354"/>
                  </a:cubicBezTo>
                  <a:cubicBezTo>
                    <a:pt x="33" y="354"/>
                    <a:pt x="33" y="354"/>
                    <a:pt x="33" y="354"/>
                  </a:cubicBezTo>
                  <a:cubicBezTo>
                    <a:pt x="29" y="346"/>
                    <a:pt x="29" y="346"/>
                    <a:pt x="29" y="346"/>
                  </a:cubicBezTo>
                  <a:cubicBezTo>
                    <a:pt x="28" y="344"/>
                    <a:pt x="28" y="344"/>
                    <a:pt x="28" y="344"/>
                  </a:cubicBezTo>
                  <a:cubicBezTo>
                    <a:pt x="29" y="336"/>
                    <a:pt x="29" y="336"/>
                    <a:pt x="29" y="336"/>
                  </a:cubicBezTo>
                  <a:cubicBezTo>
                    <a:pt x="31" y="333"/>
                    <a:pt x="31" y="333"/>
                    <a:pt x="31" y="333"/>
                  </a:cubicBezTo>
                  <a:cubicBezTo>
                    <a:pt x="34" y="330"/>
                    <a:pt x="34" y="330"/>
                    <a:pt x="34" y="330"/>
                  </a:cubicBezTo>
                  <a:cubicBezTo>
                    <a:pt x="35" y="325"/>
                    <a:pt x="35" y="325"/>
                    <a:pt x="35" y="325"/>
                  </a:cubicBezTo>
                  <a:cubicBezTo>
                    <a:pt x="34" y="321"/>
                    <a:pt x="34" y="321"/>
                    <a:pt x="34" y="321"/>
                  </a:cubicBezTo>
                  <a:cubicBezTo>
                    <a:pt x="33" y="317"/>
                    <a:pt x="33" y="317"/>
                    <a:pt x="33" y="317"/>
                  </a:cubicBezTo>
                  <a:cubicBezTo>
                    <a:pt x="34" y="313"/>
                    <a:pt x="34" y="313"/>
                    <a:pt x="34" y="313"/>
                  </a:cubicBezTo>
                  <a:cubicBezTo>
                    <a:pt x="36" y="311"/>
                    <a:pt x="36" y="311"/>
                    <a:pt x="36" y="311"/>
                  </a:cubicBezTo>
                  <a:cubicBezTo>
                    <a:pt x="34" y="307"/>
                    <a:pt x="34" y="307"/>
                    <a:pt x="34" y="307"/>
                  </a:cubicBezTo>
                  <a:cubicBezTo>
                    <a:pt x="34" y="305"/>
                    <a:pt x="34" y="305"/>
                    <a:pt x="34" y="305"/>
                  </a:cubicBezTo>
                  <a:cubicBezTo>
                    <a:pt x="36" y="304"/>
                    <a:pt x="36" y="304"/>
                    <a:pt x="36" y="304"/>
                  </a:cubicBezTo>
                  <a:cubicBezTo>
                    <a:pt x="35" y="300"/>
                    <a:pt x="35" y="300"/>
                    <a:pt x="35" y="300"/>
                  </a:cubicBezTo>
                  <a:cubicBezTo>
                    <a:pt x="34" y="295"/>
                    <a:pt x="34" y="295"/>
                    <a:pt x="34" y="295"/>
                  </a:cubicBezTo>
                  <a:cubicBezTo>
                    <a:pt x="33" y="293"/>
                    <a:pt x="33" y="293"/>
                    <a:pt x="33" y="293"/>
                  </a:cubicBezTo>
                  <a:cubicBezTo>
                    <a:pt x="33" y="291"/>
                    <a:pt x="33" y="291"/>
                    <a:pt x="33" y="291"/>
                  </a:cubicBezTo>
                  <a:cubicBezTo>
                    <a:pt x="35" y="289"/>
                    <a:pt x="35" y="289"/>
                    <a:pt x="35" y="289"/>
                  </a:cubicBezTo>
                  <a:cubicBezTo>
                    <a:pt x="35" y="287"/>
                    <a:pt x="35" y="287"/>
                    <a:pt x="35" y="287"/>
                  </a:cubicBezTo>
                  <a:cubicBezTo>
                    <a:pt x="33" y="284"/>
                    <a:pt x="33" y="284"/>
                    <a:pt x="33" y="284"/>
                  </a:cubicBezTo>
                  <a:cubicBezTo>
                    <a:pt x="30" y="282"/>
                    <a:pt x="30" y="282"/>
                    <a:pt x="30" y="282"/>
                  </a:cubicBezTo>
                  <a:cubicBezTo>
                    <a:pt x="29" y="282"/>
                    <a:pt x="29" y="282"/>
                    <a:pt x="29" y="282"/>
                  </a:cubicBezTo>
                  <a:cubicBezTo>
                    <a:pt x="28" y="282"/>
                    <a:pt x="28" y="282"/>
                    <a:pt x="28" y="282"/>
                  </a:cubicBezTo>
                  <a:cubicBezTo>
                    <a:pt x="27" y="281"/>
                    <a:pt x="27" y="281"/>
                    <a:pt x="27" y="281"/>
                  </a:cubicBezTo>
                  <a:cubicBezTo>
                    <a:pt x="28" y="280"/>
                    <a:pt x="28" y="280"/>
                    <a:pt x="28" y="280"/>
                  </a:cubicBezTo>
                  <a:cubicBezTo>
                    <a:pt x="32" y="280"/>
                    <a:pt x="32" y="280"/>
                    <a:pt x="32" y="280"/>
                  </a:cubicBezTo>
                  <a:cubicBezTo>
                    <a:pt x="34" y="277"/>
                    <a:pt x="34" y="277"/>
                    <a:pt x="34" y="277"/>
                  </a:cubicBezTo>
                  <a:cubicBezTo>
                    <a:pt x="33" y="275"/>
                    <a:pt x="33" y="275"/>
                    <a:pt x="33" y="275"/>
                  </a:cubicBezTo>
                  <a:cubicBezTo>
                    <a:pt x="32" y="275"/>
                    <a:pt x="32" y="275"/>
                    <a:pt x="32" y="275"/>
                  </a:cubicBezTo>
                  <a:cubicBezTo>
                    <a:pt x="31" y="276"/>
                    <a:pt x="31" y="276"/>
                    <a:pt x="31" y="276"/>
                  </a:cubicBezTo>
                  <a:cubicBezTo>
                    <a:pt x="29" y="275"/>
                    <a:pt x="29" y="275"/>
                    <a:pt x="29" y="275"/>
                  </a:cubicBezTo>
                  <a:cubicBezTo>
                    <a:pt x="28" y="271"/>
                    <a:pt x="28" y="271"/>
                    <a:pt x="28" y="271"/>
                  </a:cubicBezTo>
                  <a:cubicBezTo>
                    <a:pt x="27" y="268"/>
                    <a:pt x="27" y="268"/>
                    <a:pt x="27" y="268"/>
                  </a:cubicBezTo>
                  <a:cubicBezTo>
                    <a:pt x="27" y="265"/>
                    <a:pt x="27" y="265"/>
                    <a:pt x="27" y="265"/>
                  </a:cubicBezTo>
                  <a:cubicBezTo>
                    <a:pt x="27" y="262"/>
                    <a:pt x="27" y="262"/>
                    <a:pt x="27" y="262"/>
                  </a:cubicBezTo>
                  <a:cubicBezTo>
                    <a:pt x="24" y="261"/>
                    <a:pt x="24" y="261"/>
                    <a:pt x="24" y="261"/>
                  </a:cubicBezTo>
                  <a:cubicBezTo>
                    <a:pt x="23" y="259"/>
                    <a:pt x="23" y="259"/>
                    <a:pt x="23" y="259"/>
                  </a:cubicBezTo>
                  <a:cubicBezTo>
                    <a:pt x="23" y="252"/>
                    <a:pt x="23" y="252"/>
                    <a:pt x="23" y="252"/>
                  </a:cubicBezTo>
                  <a:cubicBezTo>
                    <a:pt x="25" y="251"/>
                    <a:pt x="25" y="251"/>
                    <a:pt x="25" y="251"/>
                  </a:cubicBezTo>
                  <a:cubicBezTo>
                    <a:pt x="25" y="249"/>
                    <a:pt x="25" y="249"/>
                    <a:pt x="25" y="249"/>
                  </a:cubicBezTo>
                  <a:cubicBezTo>
                    <a:pt x="24" y="247"/>
                    <a:pt x="24" y="247"/>
                    <a:pt x="24" y="247"/>
                  </a:cubicBezTo>
                  <a:cubicBezTo>
                    <a:pt x="23" y="246"/>
                    <a:pt x="23" y="246"/>
                    <a:pt x="23" y="246"/>
                  </a:cubicBezTo>
                  <a:cubicBezTo>
                    <a:pt x="22" y="242"/>
                    <a:pt x="22" y="242"/>
                    <a:pt x="22" y="242"/>
                  </a:cubicBezTo>
                  <a:cubicBezTo>
                    <a:pt x="22" y="236"/>
                    <a:pt x="22" y="236"/>
                    <a:pt x="22" y="236"/>
                  </a:cubicBezTo>
                  <a:cubicBezTo>
                    <a:pt x="22" y="229"/>
                    <a:pt x="22" y="229"/>
                    <a:pt x="22" y="229"/>
                  </a:cubicBezTo>
                  <a:cubicBezTo>
                    <a:pt x="21" y="227"/>
                    <a:pt x="21" y="227"/>
                    <a:pt x="21" y="227"/>
                  </a:cubicBezTo>
                  <a:cubicBezTo>
                    <a:pt x="20" y="224"/>
                    <a:pt x="20" y="224"/>
                    <a:pt x="20" y="224"/>
                  </a:cubicBezTo>
                  <a:cubicBezTo>
                    <a:pt x="23" y="219"/>
                    <a:pt x="23" y="219"/>
                    <a:pt x="23" y="219"/>
                  </a:cubicBezTo>
                  <a:cubicBezTo>
                    <a:pt x="24" y="215"/>
                    <a:pt x="24" y="215"/>
                    <a:pt x="24" y="215"/>
                  </a:cubicBezTo>
                  <a:cubicBezTo>
                    <a:pt x="26" y="213"/>
                    <a:pt x="26" y="213"/>
                    <a:pt x="26" y="213"/>
                  </a:cubicBezTo>
                  <a:cubicBezTo>
                    <a:pt x="28" y="212"/>
                    <a:pt x="28" y="212"/>
                    <a:pt x="28" y="212"/>
                  </a:cubicBezTo>
                  <a:cubicBezTo>
                    <a:pt x="22" y="202"/>
                    <a:pt x="22" y="202"/>
                    <a:pt x="22" y="202"/>
                  </a:cubicBezTo>
                  <a:cubicBezTo>
                    <a:pt x="23" y="198"/>
                    <a:pt x="23" y="198"/>
                    <a:pt x="23" y="198"/>
                  </a:cubicBezTo>
                  <a:cubicBezTo>
                    <a:pt x="23" y="196"/>
                    <a:pt x="23" y="196"/>
                    <a:pt x="23" y="196"/>
                  </a:cubicBezTo>
                  <a:cubicBezTo>
                    <a:pt x="23" y="190"/>
                    <a:pt x="23" y="190"/>
                    <a:pt x="23" y="190"/>
                  </a:cubicBezTo>
                  <a:cubicBezTo>
                    <a:pt x="25" y="186"/>
                    <a:pt x="25" y="186"/>
                    <a:pt x="25" y="186"/>
                  </a:cubicBezTo>
                  <a:cubicBezTo>
                    <a:pt x="27" y="184"/>
                    <a:pt x="27" y="184"/>
                    <a:pt x="27" y="184"/>
                  </a:cubicBezTo>
                  <a:cubicBezTo>
                    <a:pt x="26" y="181"/>
                    <a:pt x="26" y="181"/>
                    <a:pt x="26" y="181"/>
                  </a:cubicBezTo>
                  <a:cubicBezTo>
                    <a:pt x="25" y="178"/>
                    <a:pt x="25" y="178"/>
                    <a:pt x="25" y="178"/>
                  </a:cubicBezTo>
                  <a:cubicBezTo>
                    <a:pt x="23" y="177"/>
                    <a:pt x="23" y="177"/>
                    <a:pt x="23" y="177"/>
                  </a:cubicBezTo>
                  <a:cubicBezTo>
                    <a:pt x="25" y="174"/>
                    <a:pt x="25" y="174"/>
                    <a:pt x="25" y="174"/>
                  </a:cubicBezTo>
                  <a:cubicBezTo>
                    <a:pt x="25" y="170"/>
                    <a:pt x="25" y="170"/>
                    <a:pt x="25" y="170"/>
                  </a:cubicBezTo>
                  <a:cubicBezTo>
                    <a:pt x="26" y="167"/>
                    <a:pt x="26" y="167"/>
                    <a:pt x="26" y="167"/>
                  </a:cubicBezTo>
                  <a:cubicBezTo>
                    <a:pt x="28" y="166"/>
                    <a:pt x="28" y="166"/>
                    <a:pt x="28" y="166"/>
                  </a:cubicBezTo>
                  <a:cubicBezTo>
                    <a:pt x="28" y="162"/>
                    <a:pt x="28" y="162"/>
                    <a:pt x="28" y="162"/>
                  </a:cubicBezTo>
                  <a:cubicBezTo>
                    <a:pt x="28" y="155"/>
                    <a:pt x="28" y="155"/>
                    <a:pt x="28" y="155"/>
                  </a:cubicBezTo>
                  <a:cubicBezTo>
                    <a:pt x="26" y="154"/>
                    <a:pt x="26" y="154"/>
                    <a:pt x="26" y="154"/>
                  </a:cubicBezTo>
                  <a:cubicBezTo>
                    <a:pt x="25" y="149"/>
                    <a:pt x="25" y="149"/>
                    <a:pt x="25" y="149"/>
                  </a:cubicBezTo>
                  <a:cubicBezTo>
                    <a:pt x="24" y="146"/>
                    <a:pt x="24" y="146"/>
                    <a:pt x="24" y="146"/>
                  </a:cubicBezTo>
                  <a:cubicBezTo>
                    <a:pt x="22" y="143"/>
                    <a:pt x="22" y="143"/>
                    <a:pt x="22" y="143"/>
                  </a:cubicBezTo>
                  <a:cubicBezTo>
                    <a:pt x="22" y="141"/>
                    <a:pt x="22" y="141"/>
                    <a:pt x="22" y="141"/>
                  </a:cubicBezTo>
                  <a:cubicBezTo>
                    <a:pt x="20" y="139"/>
                    <a:pt x="20" y="139"/>
                    <a:pt x="20" y="139"/>
                  </a:cubicBezTo>
                  <a:cubicBezTo>
                    <a:pt x="19" y="135"/>
                    <a:pt x="19" y="135"/>
                    <a:pt x="19" y="135"/>
                  </a:cubicBezTo>
                  <a:cubicBezTo>
                    <a:pt x="20" y="131"/>
                    <a:pt x="20" y="131"/>
                    <a:pt x="20" y="131"/>
                  </a:cubicBezTo>
                  <a:cubicBezTo>
                    <a:pt x="22" y="130"/>
                    <a:pt x="22" y="130"/>
                    <a:pt x="22" y="130"/>
                  </a:cubicBezTo>
                  <a:cubicBezTo>
                    <a:pt x="22" y="126"/>
                    <a:pt x="22" y="126"/>
                    <a:pt x="22" y="126"/>
                  </a:cubicBezTo>
                  <a:cubicBezTo>
                    <a:pt x="24" y="124"/>
                    <a:pt x="24" y="124"/>
                    <a:pt x="24" y="124"/>
                  </a:cubicBezTo>
                  <a:cubicBezTo>
                    <a:pt x="24" y="120"/>
                    <a:pt x="24" y="120"/>
                    <a:pt x="24" y="120"/>
                  </a:cubicBezTo>
                  <a:cubicBezTo>
                    <a:pt x="22" y="117"/>
                    <a:pt x="22" y="117"/>
                    <a:pt x="22" y="117"/>
                  </a:cubicBezTo>
                  <a:cubicBezTo>
                    <a:pt x="22" y="112"/>
                    <a:pt x="22" y="112"/>
                    <a:pt x="22" y="112"/>
                  </a:cubicBezTo>
                  <a:cubicBezTo>
                    <a:pt x="23" y="111"/>
                    <a:pt x="23" y="111"/>
                    <a:pt x="23" y="111"/>
                  </a:cubicBezTo>
                  <a:cubicBezTo>
                    <a:pt x="24" y="104"/>
                    <a:pt x="24" y="104"/>
                    <a:pt x="24" y="104"/>
                  </a:cubicBezTo>
                  <a:cubicBezTo>
                    <a:pt x="25" y="102"/>
                    <a:pt x="25" y="102"/>
                    <a:pt x="25" y="102"/>
                  </a:cubicBezTo>
                  <a:cubicBezTo>
                    <a:pt x="28" y="96"/>
                    <a:pt x="28" y="96"/>
                    <a:pt x="28" y="96"/>
                  </a:cubicBezTo>
                  <a:cubicBezTo>
                    <a:pt x="30" y="94"/>
                    <a:pt x="30" y="94"/>
                    <a:pt x="30" y="94"/>
                  </a:cubicBezTo>
                  <a:cubicBezTo>
                    <a:pt x="32" y="93"/>
                    <a:pt x="32" y="93"/>
                    <a:pt x="32" y="93"/>
                  </a:cubicBezTo>
                  <a:cubicBezTo>
                    <a:pt x="33" y="91"/>
                    <a:pt x="33" y="91"/>
                    <a:pt x="33" y="91"/>
                  </a:cubicBezTo>
                  <a:cubicBezTo>
                    <a:pt x="32" y="90"/>
                    <a:pt x="32" y="90"/>
                    <a:pt x="32" y="90"/>
                  </a:cubicBezTo>
                  <a:cubicBezTo>
                    <a:pt x="32" y="88"/>
                    <a:pt x="32" y="88"/>
                    <a:pt x="32" y="88"/>
                  </a:cubicBezTo>
                  <a:cubicBezTo>
                    <a:pt x="31" y="87"/>
                    <a:pt x="31" y="87"/>
                    <a:pt x="31" y="87"/>
                  </a:cubicBezTo>
                  <a:cubicBezTo>
                    <a:pt x="30" y="86"/>
                    <a:pt x="30" y="86"/>
                    <a:pt x="30" y="86"/>
                  </a:cubicBezTo>
                  <a:cubicBezTo>
                    <a:pt x="31" y="84"/>
                    <a:pt x="31" y="84"/>
                    <a:pt x="31" y="84"/>
                  </a:cubicBezTo>
                  <a:cubicBezTo>
                    <a:pt x="32" y="83"/>
                    <a:pt x="32" y="83"/>
                    <a:pt x="32" y="83"/>
                  </a:cubicBezTo>
                  <a:cubicBezTo>
                    <a:pt x="32" y="81"/>
                    <a:pt x="32" y="81"/>
                    <a:pt x="32" y="81"/>
                  </a:cubicBezTo>
                  <a:cubicBezTo>
                    <a:pt x="30" y="78"/>
                    <a:pt x="30" y="78"/>
                    <a:pt x="30" y="78"/>
                  </a:cubicBezTo>
                  <a:cubicBezTo>
                    <a:pt x="30" y="75"/>
                    <a:pt x="30" y="75"/>
                    <a:pt x="30" y="75"/>
                  </a:cubicBezTo>
                  <a:cubicBezTo>
                    <a:pt x="31" y="73"/>
                    <a:pt x="31" y="73"/>
                    <a:pt x="31" y="73"/>
                  </a:cubicBezTo>
                  <a:cubicBezTo>
                    <a:pt x="30" y="72"/>
                    <a:pt x="30" y="72"/>
                    <a:pt x="30" y="72"/>
                  </a:cubicBezTo>
                  <a:cubicBezTo>
                    <a:pt x="29" y="70"/>
                    <a:pt x="29" y="70"/>
                    <a:pt x="29" y="70"/>
                  </a:cubicBezTo>
                  <a:cubicBezTo>
                    <a:pt x="29" y="68"/>
                    <a:pt x="29" y="68"/>
                    <a:pt x="29" y="68"/>
                  </a:cubicBezTo>
                  <a:cubicBezTo>
                    <a:pt x="40" y="62"/>
                    <a:pt x="40" y="62"/>
                    <a:pt x="40" y="62"/>
                  </a:cubicBezTo>
                  <a:cubicBezTo>
                    <a:pt x="42" y="52"/>
                    <a:pt x="42" y="52"/>
                    <a:pt x="42" y="52"/>
                  </a:cubicBezTo>
                  <a:cubicBezTo>
                    <a:pt x="41" y="50"/>
                    <a:pt x="41" y="50"/>
                    <a:pt x="41" y="50"/>
                  </a:cubicBezTo>
                  <a:cubicBezTo>
                    <a:pt x="40" y="50"/>
                    <a:pt x="40" y="50"/>
                    <a:pt x="40" y="50"/>
                  </a:cubicBezTo>
                  <a:cubicBezTo>
                    <a:pt x="39" y="51"/>
                    <a:pt x="39" y="51"/>
                    <a:pt x="39" y="51"/>
                  </a:cubicBezTo>
                  <a:cubicBezTo>
                    <a:pt x="37" y="51"/>
                    <a:pt x="37" y="51"/>
                    <a:pt x="37" y="51"/>
                  </a:cubicBezTo>
                  <a:cubicBezTo>
                    <a:pt x="30" y="34"/>
                    <a:pt x="30" y="34"/>
                    <a:pt x="30" y="34"/>
                  </a:cubicBezTo>
                  <a:cubicBezTo>
                    <a:pt x="26" y="30"/>
                    <a:pt x="26" y="30"/>
                    <a:pt x="26" y="30"/>
                  </a:cubicBezTo>
                  <a:cubicBezTo>
                    <a:pt x="24" y="28"/>
                    <a:pt x="24" y="28"/>
                    <a:pt x="24" y="28"/>
                  </a:cubicBezTo>
                  <a:cubicBezTo>
                    <a:pt x="27" y="23"/>
                    <a:pt x="27" y="23"/>
                    <a:pt x="27" y="23"/>
                  </a:cubicBezTo>
                  <a:cubicBezTo>
                    <a:pt x="26" y="22"/>
                    <a:pt x="26" y="22"/>
                    <a:pt x="26" y="22"/>
                  </a:cubicBezTo>
                  <a:cubicBezTo>
                    <a:pt x="27" y="19"/>
                    <a:pt x="27" y="19"/>
                    <a:pt x="27" y="19"/>
                  </a:cubicBezTo>
                  <a:cubicBezTo>
                    <a:pt x="27" y="18"/>
                    <a:pt x="27" y="18"/>
                    <a:pt x="27" y="18"/>
                  </a:cubicBezTo>
                  <a:cubicBezTo>
                    <a:pt x="23" y="15"/>
                    <a:pt x="23" y="15"/>
                    <a:pt x="23" y="15"/>
                  </a:cubicBezTo>
                  <a:cubicBezTo>
                    <a:pt x="21" y="13"/>
                    <a:pt x="21" y="13"/>
                    <a:pt x="21" y="13"/>
                  </a:cubicBezTo>
                  <a:cubicBezTo>
                    <a:pt x="21" y="10"/>
                    <a:pt x="21" y="10"/>
                    <a:pt x="21" y="10"/>
                  </a:cubicBezTo>
                  <a:cubicBezTo>
                    <a:pt x="21" y="9"/>
                    <a:pt x="21" y="9"/>
                    <a:pt x="21" y="9"/>
                  </a:cubicBezTo>
                  <a:cubicBezTo>
                    <a:pt x="21" y="7"/>
                    <a:pt x="21" y="7"/>
                    <a:pt x="21" y="7"/>
                  </a:cubicBezTo>
                  <a:cubicBezTo>
                    <a:pt x="21" y="5"/>
                    <a:pt x="21" y="5"/>
                    <a:pt x="21" y="5"/>
                  </a:cubicBezTo>
                  <a:cubicBezTo>
                    <a:pt x="20" y="4"/>
                    <a:pt x="20" y="4"/>
                    <a:pt x="20" y="4"/>
                  </a:cubicBezTo>
                  <a:cubicBezTo>
                    <a:pt x="18" y="3"/>
                    <a:pt x="18" y="3"/>
                    <a:pt x="18" y="3"/>
                  </a:cubicBezTo>
                  <a:cubicBezTo>
                    <a:pt x="18" y="1"/>
                    <a:pt x="18" y="1"/>
                    <a:pt x="18" y="1"/>
                  </a:cubicBezTo>
                  <a:cubicBezTo>
                    <a:pt x="16" y="0"/>
                    <a:pt x="16" y="0"/>
                    <a:pt x="16" y="0"/>
                  </a:cubicBezTo>
                  <a:cubicBezTo>
                    <a:pt x="15" y="2"/>
                    <a:pt x="15" y="2"/>
                    <a:pt x="15" y="2"/>
                  </a:cubicBezTo>
                  <a:cubicBezTo>
                    <a:pt x="15" y="3"/>
                    <a:pt x="15" y="3"/>
                    <a:pt x="15" y="3"/>
                  </a:cubicBezTo>
                  <a:cubicBezTo>
                    <a:pt x="16" y="5"/>
                    <a:pt x="16" y="5"/>
                    <a:pt x="16" y="5"/>
                  </a:cubicBezTo>
                  <a:cubicBezTo>
                    <a:pt x="16" y="6"/>
                    <a:pt x="16" y="6"/>
                    <a:pt x="16" y="6"/>
                  </a:cubicBezTo>
                  <a:cubicBezTo>
                    <a:pt x="14" y="7"/>
                    <a:pt x="14" y="7"/>
                    <a:pt x="14" y="7"/>
                  </a:cubicBezTo>
                  <a:cubicBezTo>
                    <a:pt x="13" y="7"/>
                    <a:pt x="13" y="7"/>
                    <a:pt x="13" y="7"/>
                  </a:cubicBezTo>
                  <a:cubicBezTo>
                    <a:pt x="11" y="8"/>
                    <a:pt x="11" y="8"/>
                    <a:pt x="11" y="8"/>
                  </a:cubicBezTo>
                  <a:cubicBezTo>
                    <a:pt x="9" y="9"/>
                    <a:pt x="9" y="9"/>
                    <a:pt x="9" y="9"/>
                  </a:cubicBezTo>
                  <a:cubicBezTo>
                    <a:pt x="9" y="10"/>
                    <a:pt x="9" y="10"/>
                    <a:pt x="9" y="10"/>
                  </a:cubicBezTo>
                  <a:cubicBezTo>
                    <a:pt x="10" y="13"/>
                    <a:pt x="10" y="13"/>
                    <a:pt x="10" y="13"/>
                  </a:cubicBezTo>
                  <a:cubicBezTo>
                    <a:pt x="9" y="14"/>
                    <a:pt x="9" y="14"/>
                    <a:pt x="9" y="14"/>
                  </a:cubicBezTo>
                  <a:cubicBezTo>
                    <a:pt x="10" y="17"/>
                    <a:pt x="10" y="17"/>
                    <a:pt x="10" y="17"/>
                  </a:cubicBezTo>
                  <a:cubicBezTo>
                    <a:pt x="11" y="23"/>
                    <a:pt x="11" y="23"/>
                    <a:pt x="11" y="23"/>
                  </a:cubicBezTo>
                  <a:cubicBezTo>
                    <a:pt x="11" y="26"/>
                    <a:pt x="11" y="26"/>
                    <a:pt x="11" y="26"/>
                  </a:cubicBezTo>
                  <a:cubicBezTo>
                    <a:pt x="11" y="28"/>
                    <a:pt x="11" y="28"/>
                    <a:pt x="11" y="28"/>
                  </a:cubicBezTo>
                  <a:cubicBezTo>
                    <a:pt x="10" y="29"/>
                    <a:pt x="10" y="29"/>
                    <a:pt x="10" y="29"/>
                  </a:cubicBezTo>
                  <a:cubicBezTo>
                    <a:pt x="10" y="32"/>
                    <a:pt x="10" y="32"/>
                    <a:pt x="10" y="32"/>
                  </a:cubicBezTo>
                  <a:cubicBezTo>
                    <a:pt x="12" y="35"/>
                    <a:pt x="12" y="35"/>
                    <a:pt x="12" y="35"/>
                  </a:cubicBezTo>
                  <a:cubicBezTo>
                    <a:pt x="13" y="38"/>
                    <a:pt x="13" y="38"/>
                    <a:pt x="13" y="38"/>
                  </a:cubicBezTo>
                  <a:cubicBezTo>
                    <a:pt x="13" y="43"/>
                    <a:pt x="13" y="43"/>
                    <a:pt x="13" y="43"/>
                  </a:cubicBezTo>
                  <a:cubicBezTo>
                    <a:pt x="12" y="44"/>
                    <a:pt x="12" y="44"/>
                    <a:pt x="12" y="44"/>
                  </a:cubicBezTo>
                  <a:cubicBezTo>
                    <a:pt x="12" y="45"/>
                    <a:pt x="12" y="45"/>
                    <a:pt x="12" y="45"/>
                  </a:cubicBezTo>
                  <a:cubicBezTo>
                    <a:pt x="12" y="51"/>
                    <a:pt x="12" y="51"/>
                    <a:pt x="12" y="51"/>
                  </a:cubicBezTo>
                  <a:cubicBezTo>
                    <a:pt x="12" y="52"/>
                    <a:pt x="12" y="52"/>
                    <a:pt x="12" y="52"/>
                  </a:cubicBezTo>
                  <a:cubicBezTo>
                    <a:pt x="11" y="53"/>
                    <a:pt x="11" y="53"/>
                    <a:pt x="11" y="53"/>
                  </a:cubicBezTo>
                  <a:cubicBezTo>
                    <a:pt x="10" y="54"/>
                    <a:pt x="10" y="54"/>
                    <a:pt x="10" y="54"/>
                  </a:cubicBezTo>
                  <a:cubicBezTo>
                    <a:pt x="10" y="58"/>
                    <a:pt x="10" y="58"/>
                    <a:pt x="10" y="58"/>
                  </a:cubicBezTo>
                  <a:cubicBezTo>
                    <a:pt x="10" y="58"/>
                    <a:pt x="10" y="58"/>
                    <a:pt x="10" y="58"/>
                  </a:cubicBezTo>
                  <a:cubicBezTo>
                    <a:pt x="12" y="58"/>
                    <a:pt x="12" y="58"/>
                    <a:pt x="12" y="58"/>
                  </a:cubicBezTo>
                  <a:cubicBezTo>
                    <a:pt x="12" y="58"/>
                    <a:pt x="12" y="58"/>
                    <a:pt x="12" y="58"/>
                  </a:cubicBezTo>
                  <a:cubicBezTo>
                    <a:pt x="11" y="59"/>
                    <a:pt x="11" y="59"/>
                    <a:pt x="11" y="59"/>
                  </a:cubicBezTo>
                  <a:cubicBezTo>
                    <a:pt x="11" y="68"/>
                    <a:pt x="11" y="68"/>
                    <a:pt x="11" y="68"/>
                  </a:cubicBezTo>
                  <a:cubicBezTo>
                    <a:pt x="12" y="72"/>
                    <a:pt x="12" y="72"/>
                    <a:pt x="12" y="72"/>
                  </a:cubicBezTo>
                  <a:cubicBezTo>
                    <a:pt x="13" y="75"/>
                    <a:pt x="13" y="75"/>
                    <a:pt x="13" y="75"/>
                  </a:cubicBezTo>
                  <a:cubicBezTo>
                    <a:pt x="12" y="77"/>
                    <a:pt x="12" y="77"/>
                    <a:pt x="12" y="77"/>
                  </a:cubicBezTo>
                  <a:cubicBezTo>
                    <a:pt x="11" y="79"/>
                    <a:pt x="11" y="79"/>
                    <a:pt x="11" y="79"/>
                  </a:cubicBezTo>
                  <a:cubicBezTo>
                    <a:pt x="11" y="82"/>
                    <a:pt x="11" y="82"/>
                    <a:pt x="11" y="82"/>
                  </a:cubicBezTo>
                  <a:cubicBezTo>
                    <a:pt x="13" y="85"/>
                    <a:pt x="13" y="85"/>
                    <a:pt x="13" y="85"/>
                  </a:cubicBezTo>
                  <a:cubicBezTo>
                    <a:pt x="12" y="86"/>
                    <a:pt x="12" y="86"/>
                    <a:pt x="12" y="86"/>
                  </a:cubicBezTo>
                  <a:cubicBezTo>
                    <a:pt x="12" y="91"/>
                    <a:pt x="12" y="91"/>
                    <a:pt x="12" y="91"/>
                  </a:cubicBezTo>
                  <a:cubicBezTo>
                    <a:pt x="11" y="92"/>
                    <a:pt x="11" y="92"/>
                    <a:pt x="11" y="92"/>
                  </a:cubicBezTo>
                  <a:cubicBezTo>
                    <a:pt x="11" y="95"/>
                    <a:pt x="11" y="95"/>
                    <a:pt x="11" y="95"/>
                  </a:cubicBezTo>
                  <a:cubicBezTo>
                    <a:pt x="12" y="96"/>
                    <a:pt x="12" y="96"/>
                    <a:pt x="12" y="96"/>
                  </a:cubicBezTo>
                  <a:cubicBezTo>
                    <a:pt x="12" y="97"/>
                    <a:pt x="12" y="97"/>
                    <a:pt x="12" y="97"/>
                  </a:cubicBezTo>
                  <a:cubicBezTo>
                    <a:pt x="10" y="99"/>
                    <a:pt x="10" y="99"/>
                    <a:pt x="10" y="99"/>
                  </a:cubicBezTo>
                  <a:cubicBezTo>
                    <a:pt x="10" y="102"/>
                    <a:pt x="10" y="102"/>
                    <a:pt x="10" y="102"/>
                  </a:cubicBezTo>
                  <a:cubicBezTo>
                    <a:pt x="9" y="103"/>
                    <a:pt x="9" y="103"/>
                    <a:pt x="9" y="103"/>
                  </a:cubicBezTo>
                  <a:cubicBezTo>
                    <a:pt x="10" y="106"/>
                    <a:pt x="10" y="106"/>
                    <a:pt x="10" y="106"/>
                  </a:cubicBezTo>
                  <a:cubicBezTo>
                    <a:pt x="9" y="107"/>
                    <a:pt x="9" y="107"/>
                    <a:pt x="9" y="107"/>
                  </a:cubicBezTo>
                  <a:cubicBezTo>
                    <a:pt x="8" y="110"/>
                    <a:pt x="8" y="110"/>
                    <a:pt x="8" y="110"/>
                  </a:cubicBezTo>
                  <a:cubicBezTo>
                    <a:pt x="8" y="112"/>
                    <a:pt x="8" y="112"/>
                    <a:pt x="8" y="112"/>
                  </a:cubicBezTo>
                  <a:cubicBezTo>
                    <a:pt x="9" y="114"/>
                    <a:pt x="9" y="114"/>
                    <a:pt x="9" y="114"/>
                  </a:cubicBezTo>
                  <a:cubicBezTo>
                    <a:pt x="10" y="117"/>
                    <a:pt x="10" y="117"/>
                    <a:pt x="10" y="117"/>
                  </a:cubicBezTo>
                  <a:cubicBezTo>
                    <a:pt x="11" y="118"/>
                    <a:pt x="11" y="118"/>
                    <a:pt x="11" y="118"/>
                  </a:cubicBezTo>
                  <a:cubicBezTo>
                    <a:pt x="9" y="119"/>
                    <a:pt x="9" y="119"/>
                    <a:pt x="9" y="119"/>
                  </a:cubicBezTo>
                  <a:cubicBezTo>
                    <a:pt x="9" y="121"/>
                    <a:pt x="9" y="121"/>
                    <a:pt x="9" y="121"/>
                  </a:cubicBezTo>
                  <a:cubicBezTo>
                    <a:pt x="10" y="123"/>
                    <a:pt x="10" y="123"/>
                    <a:pt x="10" y="123"/>
                  </a:cubicBezTo>
                  <a:cubicBezTo>
                    <a:pt x="9" y="124"/>
                    <a:pt x="9" y="124"/>
                    <a:pt x="9" y="124"/>
                  </a:cubicBezTo>
                  <a:cubicBezTo>
                    <a:pt x="7" y="125"/>
                    <a:pt x="7" y="125"/>
                    <a:pt x="7" y="125"/>
                  </a:cubicBezTo>
                  <a:cubicBezTo>
                    <a:pt x="7" y="127"/>
                    <a:pt x="7" y="127"/>
                    <a:pt x="7" y="127"/>
                  </a:cubicBezTo>
                  <a:cubicBezTo>
                    <a:pt x="8" y="129"/>
                    <a:pt x="8" y="129"/>
                    <a:pt x="8" y="129"/>
                  </a:cubicBezTo>
                  <a:cubicBezTo>
                    <a:pt x="8" y="131"/>
                    <a:pt x="8" y="131"/>
                    <a:pt x="8" y="131"/>
                  </a:cubicBezTo>
                  <a:cubicBezTo>
                    <a:pt x="10" y="136"/>
                    <a:pt x="10" y="136"/>
                    <a:pt x="10" y="136"/>
                  </a:cubicBezTo>
                  <a:cubicBezTo>
                    <a:pt x="10" y="139"/>
                    <a:pt x="10" y="139"/>
                    <a:pt x="10" y="139"/>
                  </a:cubicBezTo>
                  <a:cubicBezTo>
                    <a:pt x="9" y="140"/>
                    <a:pt x="9" y="140"/>
                    <a:pt x="9" y="140"/>
                  </a:cubicBezTo>
                  <a:cubicBezTo>
                    <a:pt x="9" y="142"/>
                    <a:pt x="9" y="142"/>
                    <a:pt x="9" y="142"/>
                  </a:cubicBezTo>
                  <a:cubicBezTo>
                    <a:pt x="11" y="144"/>
                    <a:pt x="11" y="144"/>
                    <a:pt x="11" y="144"/>
                  </a:cubicBezTo>
                  <a:cubicBezTo>
                    <a:pt x="11" y="147"/>
                    <a:pt x="11" y="147"/>
                    <a:pt x="11" y="147"/>
                  </a:cubicBezTo>
                  <a:cubicBezTo>
                    <a:pt x="11" y="149"/>
                    <a:pt x="11" y="149"/>
                    <a:pt x="11" y="149"/>
                  </a:cubicBezTo>
                  <a:cubicBezTo>
                    <a:pt x="11" y="150"/>
                    <a:pt x="11" y="150"/>
                    <a:pt x="11" y="150"/>
                  </a:cubicBezTo>
                  <a:cubicBezTo>
                    <a:pt x="11" y="152"/>
                    <a:pt x="11" y="152"/>
                    <a:pt x="11" y="152"/>
                  </a:cubicBezTo>
                  <a:cubicBezTo>
                    <a:pt x="11" y="153"/>
                    <a:pt x="11" y="153"/>
                    <a:pt x="11" y="153"/>
                  </a:cubicBezTo>
                  <a:cubicBezTo>
                    <a:pt x="11" y="155"/>
                    <a:pt x="11" y="155"/>
                    <a:pt x="11" y="155"/>
                  </a:cubicBezTo>
                  <a:cubicBezTo>
                    <a:pt x="11" y="156"/>
                    <a:pt x="11" y="156"/>
                    <a:pt x="11" y="156"/>
                  </a:cubicBezTo>
                  <a:cubicBezTo>
                    <a:pt x="13" y="158"/>
                    <a:pt x="13" y="158"/>
                    <a:pt x="13" y="158"/>
                  </a:cubicBezTo>
                  <a:cubicBezTo>
                    <a:pt x="13" y="160"/>
                    <a:pt x="13" y="160"/>
                    <a:pt x="13" y="160"/>
                  </a:cubicBezTo>
                  <a:cubicBezTo>
                    <a:pt x="12" y="161"/>
                    <a:pt x="12" y="161"/>
                    <a:pt x="12" y="161"/>
                  </a:cubicBezTo>
                  <a:cubicBezTo>
                    <a:pt x="11" y="162"/>
                    <a:pt x="11" y="162"/>
                    <a:pt x="11" y="162"/>
                  </a:cubicBezTo>
                  <a:cubicBezTo>
                    <a:pt x="10" y="165"/>
                    <a:pt x="10" y="165"/>
                    <a:pt x="10" y="165"/>
                  </a:cubicBezTo>
                  <a:cubicBezTo>
                    <a:pt x="10" y="165"/>
                    <a:pt x="10" y="165"/>
                    <a:pt x="10" y="165"/>
                  </a:cubicBezTo>
                  <a:cubicBezTo>
                    <a:pt x="10" y="166"/>
                    <a:pt x="10" y="166"/>
                    <a:pt x="10" y="166"/>
                  </a:cubicBezTo>
                  <a:cubicBezTo>
                    <a:pt x="10" y="168"/>
                    <a:pt x="10" y="168"/>
                    <a:pt x="10" y="168"/>
                  </a:cubicBezTo>
                  <a:cubicBezTo>
                    <a:pt x="9" y="169"/>
                    <a:pt x="9" y="169"/>
                    <a:pt x="9" y="169"/>
                  </a:cubicBezTo>
                  <a:cubicBezTo>
                    <a:pt x="9" y="171"/>
                    <a:pt x="9" y="171"/>
                    <a:pt x="9" y="171"/>
                  </a:cubicBezTo>
                  <a:cubicBezTo>
                    <a:pt x="9" y="174"/>
                    <a:pt x="9" y="174"/>
                    <a:pt x="9" y="174"/>
                  </a:cubicBezTo>
                  <a:cubicBezTo>
                    <a:pt x="8" y="175"/>
                    <a:pt x="8" y="175"/>
                    <a:pt x="8" y="175"/>
                  </a:cubicBezTo>
                  <a:cubicBezTo>
                    <a:pt x="8" y="177"/>
                    <a:pt x="8" y="177"/>
                    <a:pt x="8" y="177"/>
                  </a:cubicBezTo>
                  <a:cubicBezTo>
                    <a:pt x="7" y="177"/>
                    <a:pt x="7" y="177"/>
                    <a:pt x="7" y="177"/>
                  </a:cubicBezTo>
                  <a:cubicBezTo>
                    <a:pt x="7" y="180"/>
                    <a:pt x="7" y="180"/>
                    <a:pt x="7" y="180"/>
                  </a:cubicBezTo>
                  <a:cubicBezTo>
                    <a:pt x="6" y="181"/>
                    <a:pt x="6" y="181"/>
                    <a:pt x="6" y="181"/>
                  </a:cubicBezTo>
                  <a:cubicBezTo>
                    <a:pt x="6" y="182"/>
                    <a:pt x="6" y="182"/>
                    <a:pt x="6" y="182"/>
                  </a:cubicBezTo>
                  <a:cubicBezTo>
                    <a:pt x="7" y="183"/>
                    <a:pt x="7" y="183"/>
                    <a:pt x="7" y="183"/>
                  </a:cubicBezTo>
                  <a:cubicBezTo>
                    <a:pt x="6" y="184"/>
                    <a:pt x="6" y="184"/>
                    <a:pt x="6" y="184"/>
                  </a:cubicBezTo>
                  <a:cubicBezTo>
                    <a:pt x="6" y="187"/>
                    <a:pt x="6" y="187"/>
                    <a:pt x="6" y="187"/>
                  </a:cubicBezTo>
                  <a:cubicBezTo>
                    <a:pt x="6" y="188"/>
                    <a:pt x="6" y="188"/>
                    <a:pt x="6" y="188"/>
                  </a:cubicBezTo>
                  <a:cubicBezTo>
                    <a:pt x="4" y="189"/>
                    <a:pt x="4" y="189"/>
                    <a:pt x="4" y="189"/>
                  </a:cubicBezTo>
                  <a:cubicBezTo>
                    <a:pt x="4" y="190"/>
                    <a:pt x="4" y="190"/>
                    <a:pt x="4" y="190"/>
                  </a:cubicBezTo>
                  <a:cubicBezTo>
                    <a:pt x="4" y="192"/>
                    <a:pt x="4" y="192"/>
                    <a:pt x="4" y="192"/>
                  </a:cubicBezTo>
                  <a:cubicBezTo>
                    <a:pt x="4" y="193"/>
                    <a:pt x="4" y="193"/>
                    <a:pt x="4" y="193"/>
                  </a:cubicBezTo>
                  <a:cubicBezTo>
                    <a:pt x="4" y="194"/>
                    <a:pt x="4" y="194"/>
                    <a:pt x="4" y="194"/>
                  </a:cubicBezTo>
                  <a:cubicBezTo>
                    <a:pt x="4" y="196"/>
                    <a:pt x="4" y="196"/>
                    <a:pt x="4" y="196"/>
                  </a:cubicBezTo>
                  <a:cubicBezTo>
                    <a:pt x="3" y="198"/>
                    <a:pt x="3" y="198"/>
                    <a:pt x="3" y="198"/>
                  </a:cubicBezTo>
                  <a:cubicBezTo>
                    <a:pt x="2" y="198"/>
                    <a:pt x="2" y="198"/>
                    <a:pt x="2" y="198"/>
                  </a:cubicBezTo>
                  <a:cubicBezTo>
                    <a:pt x="1" y="197"/>
                    <a:pt x="1" y="197"/>
                    <a:pt x="1" y="197"/>
                  </a:cubicBezTo>
                  <a:cubicBezTo>
                    <a:pt x="0" y="197"/>
                    <a:pt x="0" y="197"/>
                    <a:pt x="0" y="197"/>
                  </a:cubicBezTo>
                  <a:cubicBezTo>
                    <a:pt x="0" y="198"/>
                    <a:pt x="0" y="198"/>
                    <a:pt x="0" y="198"/>
                  </a:cubicBezTo>
                  <a:cubicBezTo>
                    <a:pt x="0" y="200"/>
                    <a:pt x="0" y="200"/>
                    <a:pt x="0" y="200"/>
                  </a:cubicBezTo>
                  <a:cubicBezTo>
                    <a:pt x="0" y="203"/>
                    <a:pt x="0" y="203"/>
                    <a:pt x="0" y="203"/>
                  </a:cubicBezTo>
                  <a:cubicBezTo>
                    <a:pt x="1" y="205"/>
                    <a:pt x="1" y="205"/>
                    <a:pt x="1" y="205"/>
                  </a:cubicBezTo>
                  <a:cubicBezTo>
                    <a:pt x="3" y="206"/>
                    <a:pt x="3" y="206"/>
                    <a:pt x="3" y="206"/>
                  </a:cubicBezTo>
                  <a:cubicBezTo>
                    <a:pt x="4" y="208"/>
                    <a:pt x="4" y="208"/>
                    <a:pt x="4" y="208"/>
                  </a:cubicBezTo>
                  <a:cubicBezTo>
                    <a:pt x="3" y="210"/>
                    <a:pt x="3" y="210"/>
                    <a:pt x="3" y="210"/>
                  </a:cubicBezTo>
                  <a:cubicBezTo>
                    <a:pt x="6" y="215"/>
                    <a:pt x="6" y="215"/>
                    <a:pt x="6" y="215"/>
                  </a:cubicBezTo>
                  <a:cubicBezTo>
                    <a:pt x="6" y="216"/>
                    <a:pt x="6" y="216"/>
                    <a:pt x="6" y="216"/>
                  </a:cubicBezTo>
                  <a:cubicBezTo>
                    <a:pt x="8" y="217"/>
                    <a:pt x="8" y="217"/>
                    <a:pt x="8" y="217"/>
                  </a:cubicBezTo>
                  <a:cubicBezTo>
                    <a:pt x="8" y="220"/>
                    <a:pt x="8" y="220"/>
                    <a:pt x="8" y="220"/>
                  </a:cubicBezTo>
                  <a:cubicBezTo>
                    <a:pt x="7" y="224"/>
                    <a:pt x="7" y="224"/>
                    <a:pt x="7" y="224"/>
                  </a:cubicBezTo>
                  <a:cubicBezTo>
                    <a:pt x="6" y="225"/>
                    <a:pt x="6" y="225"/>
                    <a:pt x="6" y="225"/>
                  </a:cubicBezTo>
                  <a:cubicBezTo>
                    <a:pt x="6" y="226"/>
                    <a:pt x="6" y="226"/>
                    <a:pt x="6" y="226"/>
                  </a:cubicBezTo>
                  <a:cubicBezTo>
                    <a:pt x="6" y="227"/>
                    <a:pt x="6" y="227"/>
                    <a:pt x="6" y="227"/>
                  </a:cubicBezTo>
                  <a:cubicBezTo>
                    <a:pt x="5" y="227"/>
                    <a:pt x="5" y="227"/>
                    <a:pt x="5" y="227"/>
                  </a:cubicBezTo>
                  <a:cubicBezTo>
                    <a:pt x="4" y="227"/>
                    <a:pt x="4" y="227"/>
                    <a:pt x="4" y="227"/>
                  </a:cubicBezTo>
                  <a:cubicBezTo>
                    <a:pt x="4" y="228"/>
                    <a:pt x="4" y="228"/>
                    <a:pt x="4" y="228"/>
                  </a:cubicBezTo>
                  <a:cubicBezTo>
                    <a:pt x="4" y="230"/>
                    <a:pt x="4" y="230"/>
                    <a:pt x="4" y="230"/>
                  </a:cubicBezTo>
                  <a:cubicBezTo>
                    <a:pt x="6" y="231"/>
                    <a:pt x="6" y="231"/>
                    <a:pt x="6" y="231"/>
                  </a:cubicBezTo>
                  <a:cubicBezTo>
                    <a:pt x="5" y="234"/>
                    <a:pt x="5" y="234"/>
                    <a:pt x="5" y="234"/>
                  </a:cubicBezTo>
                  <a:cubicBezTo>
                    <a:pt x="5" y="236"/>
                    <a:pt x="5" y="236"/>
                    <a:pt x="5" y="236"/>
                  </a:cubicBezTo>
                  <a:cubicBezTo>
                    <a:pt x="4" y="237"/>
                    <a:pt x="4" y="237"/>
                    <a:pt x="4" y="237"/>
                  </a:cubicBezTo>
                  <a:cubicBezTo>
                    <a:pt x="5" y="238"/>
                    <a:pt x="5" y="238"/>
                    <a:pt x="5" y="238"/>
                  </a:cubicBezTo>
                  <a:cubicBezTo>
                    <a:pt x="5" y="239"/>
                    <a:pt x="5" y="239"/>
                    <a:pt x="5" y="239"/>
                  </a:cubicBezTo>
                  <a:cubicBezTo>
                    <a:pt x="4" y="240"/>
                    <a:pt x="4" y="240"/>
                    <a:pt x="4" y="240"/>
                  </a:cubicBezTo>
                  <a:cubicBezTo>
                    <a:pt x="5" y="241"/>
                    <a:pt x="5" y="241"/>
                    <a:pt x="5" y="241"/>
                  </a:cubicBezTo>
                  <a:cubicBezTo>
                    <a:pt x="8" y="245"/>
                    <a:pt x="8" y="245"/>
                    <a:pt x="8" y="245"/>
                  </a:cubicBezTo>
                  <a:cubicBezTo>
                    <a:pt x="8" y="246"/>
                    <a:pt x="8" y="246"/>
                    <a:pt x="8" y="246"/>
                  </a:cubicBezTo>
                  <a:cubicBezTo>
                    <a:pt x="9" y="247"/>
                    <a:pt x="9" y="247"/>
                    <a:pt x="9" y="247"/>
                  </a:cubicBezTo>
                  <a:cubicBezTo>
                    <a:pt x="12" y="248"/>
                    <a:pt x="12" y="248"/>
                    <a:pt x="12" y="248"/>
                  </a:cubicBezTo>
                  <a:cubicBezTo>
                    <a:pt x="14" y="247"/>
                    <a:pt x="14" y="247"/>
                    <a:pt x="14" y="247"/>
                  </a:cubicBezTo>
                  <a:cubicBezTo>
                    <a:pt x="14" y="245"/>
                    <a:pt x="14" y="245"/>
                    <a:pt x="14" y="245"/>
                  </a:cubicBezTo>
                  <a:cubicBezTo>
                    <a:pt x="15" y="244"/>
                    <a:pt x="15" y="244"/>
                    <a:pt x="15" y="244"/>
                  </a:cubicBezTo>
                  <a:cubicBezTo>
                    <a:pt x="16" y="244"/>
                    <a:pt x="16" y="244"/>
                    <a:pt x="16" y="244"/>
                  </a:cubicBezTo>
                  <a:cubicBezTo>
                    <a:pt x="17" y="246"/>
                    <a:pt x="17" y="246"/>
                    <a:pt x="17" y="246"/>
                  </a:cubicBezTo>
                  <a:cubicBezTo>
                    <a:pt x="18" y="246"/>
                    <a:pt x="18" y="246"/>
                    <a:pt x="18" y="246"/>
                  </a:cubicBezTo>
                  <a:cubicBezTo>
                    <a:pt x="19" y="246"/>
                    <a:pt x="19" y="246"/>
                    <a:pt x="19" y="246"/>
                  </a:cubicBezTo>
                  <a:cubicBezTo>
                    <a:pt x="18" y="247"/>
                    <a:pt x="18" y="247"/>
                    <a:pt x="18" y="247"/>
                  </a:cubicBezTo>
                  <a:cubicBezTo>
                    <a:pt x="16" y="249"/>
                    <a:pt x="16" y="249"/>
                    <a:pt x="16" y="249"/>
                  </a:cubicBezTo>
                  <a:cubicBezTo>
                    <a:pt x="16" y="250"/>
                    <a:pt x="16" y="250"/>
                    <a:pt x="16" y="250"/>
                  </a:cubicBezTo>
                  <a:cubicBezTo>
                    <a:pt x="18" y="250"/>
                    <a:pt x="18" y="250"/>
                    <a:pt x="18" y="250"/>
                  </a:cubicBezTo>
                  <a:cubicBezTo>
                    <a:pt x="19" y="250"/>
                    <a:pt x="19" y="250"/>
                    <a:pt x="19" y="250"/>
                  </a:cubicBezTo>
                  <a:cubicBezTo>
                    <a:pt x="19" y="251"/>
                    <a:pt x="19" y="251"/>
                    <a:pt x="19" y="251"/>
                  </a:cubicBezTo>
                  <a:cubicBezTo>
                    <a:pt x="19" y="254"/>
                    <a:pt x="19" y="254"/>
                    <a:pt x="19" y="254"/>
                  </a:cubicBezTo>
                  <a:cubicBezTo>
                    <a:pt x="20" y="255"/>
                    <a:pt x="20" y="255"/>
                    <a:pt x="20" y="255"/>
                  </a:cubicBezTo>
                  <a:cubicBezTo>
                    <a:pt x="20" y="256"/>
                    <a:pt x="20" y="256"/>
                    <a:pt x="20" y="256"/>
                  </a:cubicBezTo>
                  <a:cubicBezTo>
                    <a:pt x="19" y="255"/>
                    <a:pt x="19" y="255"/>
                    <a:pt x="19" y="255"/>
                  </a:cubicBezTo>
                  <a:cubicBezTo>
                    <a:pt x="18" y="253"/>
                    <a:pt x="18" y="253"/>
                    <a:pt x="18" y="253"/>
                  </a:cubicBezTo>
                  <a:cubicBezTo>
                    <a:pt x="17" y="253"/>
                    <a:pt x="17" y="253"/>
                    <a:pt x="17" y="253"/>
                  </a:cubicBezTo>
                  <a:cubicBezTo>
                    <a:pt x="17" y="254"/>
                    <a:pt x="17" y="254"/>
                    <a:pt x="17" y="254"/>
                  </a:cubicBezTo>
                  <a:cubicBezTo>
                    <a:pt x="17" y="254"/>
                    <a:pt x="17" y="254"/>
                    <a:pt x="17" y="254"/>
                  </a:cubicBezTo>
                  <a:cubicBezTo>
                    <a:pt x="18" y="256"/>
                    <a:pt x="18" y="256"/>
                    <a:pt x="18" y="256"/>
                  </a:cubicBezTo>
                  <a:cubicBezTo>
                    <a:pt x="19" y="257"/>
                    <a:pt x="19" y="257"/>
                    <a:pt x="19" y="257"/>
                  </a:cubicBezTo>
                  <a:cubicBezTo>
                    <a:pt x="18" y="257"/>
                    <a:pt x="18" y="257"/>
                    <a:pt x="18" y="257"/>
                  </a:cubicBezTo>
                  <a:cubicBezTo>
                    <a:pt x="17" y="258"/>
                    <a:pt x="17" y="258"/>
                    <a:pt x="17" y="258"/>
                  </a:cubicBezTo>
                  <a:cubicBezTo>
                    <a:pt x="17" y="260"/>
                    <a:pt x="17" y="260"/>
                    <a:pt x="17" y="260"/>
                  </a:cubicBezTo>
                  <a:cubicBezTo>
                    <a:pt x="18" y="261"/>
                    <a:pt x="18" y="261"/>
                    <a:pt x="18" y="261"/>
                  </a:cubicBezTo>
                  <a:cubicBezTo>
                    <a:pt x="17" y="263"/>
                    <a:pt x="17" y="263"/>
                    <a:pt x="17" y="263"/>
                  </a:cubicBezTo>
                  <a:cubicBezTo>
                    <a:pt x="17" y="264"/>
                    <a:pt x="17" y="264"/>
                    <a:pt x="17" y="264"/>
                  </a:cubicBezTo>
                  <a:cubicBezTo>
                    <a:pt x="18" y="264"/>
                    <a:pt x="18" y="264"/>
                    <a:pt x="18" y="264"/>
                  </a:cubicBezTo>
                  <a:cubicBezTo>
                    <a:pt x="16" y="266"/>
                    <a:pt x="16" y="266"/>
                    <a:pt x="16" y="266"/>
                  </a:cubicBezTo>
                  <a:cubicBezTo>
                    <a:pt x="16" y="267"/>
                    <a:pt x="16" y="267"/>
                    <a:pt x="16" y="267"/>
                  </a:cubicBezTo>
                  <a:cubicBezTo>
                    <a:pt x="18" y="268"/>
                    <a:pt x="18" y="268"/>
                    <a:pt x="18" y="268"/>
                  </a:cubicBezTo>
                  <a:cubicBezTo>
                    <a:pt x="18" y="270"/>
                    <a:pt x="18" y="270"/>
                    <a:pt x="18" y="270"/>
                  </a:cubicBezTo>
                  <a:cubicBezTo>
                    <a:pt x="17" y="272"/>
                    <a:pt x="17" y="272"/>
                    <a:pt x="17" y="272"/>
                  </a:cubicBezTo>
                  <a:cubicBezTo>
                    <a:pt x="16" y="273"/>
                    <a:pt x="16" y="273"/>
                    <a:pt x="16" y="273"/>
                  </a:cubicBezTo>
                  <a:cubicBezTo>
                    <a:pt x="16" y="274"/>
                    <a:pt x="16" y="274"/>
                    <a:pt x="16" y="274"/>
                  </a:cubicBezTo>
                  <a:cubicBezTo>
                    <a:pt x="17" y="275"/>
                    <a:pt x="17" y="275"/>
                    <a:pt x="17" y="275"/>
                  </a:cubicBezTo>
                  <a:cubicBezTo>
                    <a:pt x="19" y="275"/>
                    <a:pt x="19" y="275"/>
                    <a:pt x="19" y="275"/>
                  </a:cubicBezTo>
                  <a:cubicBezTo>
                    <a:pt x="20" y="276"/>
                    <a:pt x="20" y="276"/>
                    <a:pt x="20" y="276"/>
                  </a:cubicBezTo>
                  <a:cubicBezTo>
                    <a:pt x="20" y="277"/>
                    <a:pt x="20" y="277"/>
                    <a:pt x="20" y="277"/>
                  </a:cubicBezTo>
                  <a:cubicBezTo>
                    <a:pt x="22" y="278"/>
                    <a:pt x="22" y="278"/>
                    <a:pt x="22" y="278"/>
                  </a:cubicBezTo>
                  <a:cubicBezTo>
                    <a:pt x="22" y="279"/>
                    <a:pt x="22" y="279"/>
                    <a:pt x="22" y="279"/>
                  </a:cubicBezTo>
                  <a:cubicBezTo>
                    <a:pt x="22" y="282"/>
                    <a:pt x="22" y="282"/>
                    <a:pt x="22" y="282"/>
                  </a:cubicBezTo>
                  <a:cubicBezTo>
                    <a:pt x="21" y="283"/>
                    <a:pt x="21" y="283"/>
                    <a:pt x="21" y="283"/>
                  </a:cubicBezTo>
                  <a:cubicBezTo>
                    <a:pt x="19" y="285"/>
                    <a:pt x="19" y="285"/>
                    <a:pt x="19" y="285"/>
                  </a:cubicBezTo>
                  <a:cubicBezTo>
                    <a:pt x="18" y="285"/>
                    <a:pt x="18" y="285"/>
                    <a:pt x="18" y="285"/>
                  </a:cubicBezTo>
                  <a:cubicBezTo>
                    <a:pt x="17" y="287"/>
                    <a:pt x="17" y="287"/>
                    <a:pt x="17" y="287"/>
                  </a:cubicBezTo>
                  <a:cubicBezTo>
                    <a:pt x="18" y="288"/>
                    <a:pt x="18" y="288"/>
                    <a:pt x="18" y="288"/>
                  </a:cubicBezTo>
                  <a:cubicBezTo>
                    <a:pt x="17" y="289"/>
                    <a:pt x="17" y="289"/>
                    <a:pt x="17" y="289"/>
                  </a:cubicBezTo>
                  <a:cubicBezTo>
                    <a:pt x="17" y="290"/>
                    <a:pt x="17" y="290"/>
                    <a:pt x="17" y="290"/>
                  </a:cubicBezTo>
                  <a:cubicBezTo>
                    <a:pt x="18" y="291"/>
                    <a:pt x="18" y="291"/>
                    <a:pt x="18" y="291"/>
                  </a:cubicBezTo>
                  <a:cubicBezTo>
                    <a:pt x="17" y="292"/>
                    <a:pt x="17" y="292"/>
                    <a:pt x="17" y="292"/>
                  </a:cubicBezTo>
                  <a:cubicBezTo>
                    <a:pt x="16" y="295"/>
                    <a:pt x="16" y="295"/>
                    <a:pt x="16" y="295"/>
                  </a:cubicBezTo>
                  <a:cubicBezTo>
                    <a:pt x="16" y="297"/>
                    <a:pt x="16" y="297"/>
                    <a:pt x="16" y="297"/>
                  </a:cubicBezTo>
                  <a:cubicBezTo>
                    <a:pt x="17" y="297"/>
                    <a:pt x="17" y="297"/>
                    <a:pt x="17" y="297"/>
                  </a:cubicBezTo>
                  <a:cubicBezTo>
                    <a:pt x="16" y="298"/>
                    <a:pt x="16" y="298"/>
                    <a:pt x="16" y="298"/>
                  </a:cubicBezTo>
                  <a:cubicBezTo>
                    <a:pt x="16" y="302"/>
                    <a:pt x="16" y="302"/>
                    <a:pt x="16" y="302"/>
                  </a:cubicBezTo>
                  <a:cubicBezTo>
                    <a:pt x="15" y="302"/>
                    <a:pt x="15" y="302"/>
                    <a:pt x="15" y="302"/>
                  </a:cubicBezTo>
                  <a:cubicBezTo>
                    <a:pt x="15" y="304"/>
                    <a:pt x="15" y="304"/>
                    <a:pt x="15" y="304"/>
                  </a:cubicBezTo>
                  <a:cubicBezTo>
                    <a:pt x="14" y="303"/>
                    <a:pt x="14" y="303"/>
                    <a:pt x="14" y="303"/>
                  </a:cubicBezTo>
                  <a:cubicBezTo>
                    <a:pt x="15" y="302"/>
                    <a:pt x="15" y="302"/>
                    <a:pt x="15" y="302"/>
                  </a:cubicBezTo>
                  <a:cubicBezTo>
                    <a:pt x="15" y="299"/>
                    <a:pt x="15" y="299"/>
                    <a:pt x="15" y="299"/>
                  </a:cubicBezTo>
                  <a:cubicBezTo>
                    <a:pt x="15" y="298"/>
                    <a:pt x="15" y="298"/>
                    <a:pt x="15" y="298"/>
                  </a:cubicBezTo>
                  <a:cubicBezTo>
                    <a:pt x="15" y="297"/>
                    <a:pt x="15" y="297"/>
                    <a:pt x="15" y="297"/>
                  </a:cubicBezTo>
                  <a:cubicBezTo>
                    <a:pt x="15" y="297"/>
                    <a:pt x="15" y="297"/>
                    <a:pt x="15" y="297"/>
                  </a:cubicBezTo>
                  <a:cubicBezTo>
                    <a:pt x="12" y="298"/>
                    <a:pt x="12" y="298"/>
                    <a:pt x="12" y="298"/>
                  </a:cubicBezTo>
                  <a:cubicBezTo>
                    <a:pt x="11" y="299"/>
                    <a:pt x="11" y="299"/>
                    <a:pt x="11" y="299"/>
                  </a:cubicBezTo>
                  <a:cubicBezTo>
                    <a:pt x="10" y="299"/>
                    <a:pt x="10" y="299"/>
                    <a:pt x="10" y="299"/>
                  </a:cubicBezTo>
                  <a:cubicBezTo>
                    <a:pt x="10" y="298"/>
                    <a:pt x="10" y="298"/>
                    <a:pt x="10" y="298"/>
                  </a:cubicBezTo>
                  <a:cubicBezTo>
                    <a:pt x="11" y="297"/>
                    <a:pt x="11" y="297"/>
                    <a:pt x="11" y="297"/>
                  </a:cubicBezTo>
                  <a:cubicBezTo>
                    <a:pt x="12" y="297"/>
                    <a:pt x="12" y="297"/>
                    <a:pt x="12" y="297"/>
                  </a:cubicBezTo>
                  <a:cubicBezTo>
                    <a:pt x="12" y="294"/>
                    <a:pt x="12" y="294"/>
                    <a:pt x="12" y="294"/>
                  </a:cubicBezTo>
                  <a:cubicBezTo>
                    <a:pt x="12" y="294"/>
                    <a:pt x="12" y="294"/>
                    <a:pt x="12" y="294"/>
                  </a:cubicBezTo>
                  <a:cubicBezTo>
                    <a:pt x="10" y="294"/>
                    <a:pt x="10" y="294"/>
                    <a:pt x="10" y="294"/>
                  </a:cubicBezTo>
                  <a:cubicBezTo>
                    <a:pt x="7" y="295"/>
                    <a:pt x="7" y="295"/>
                    <a:pt x="7" y="295"/>
                  </a:cubicBezTo>
                  <a:cubicBezTo>
                    <a:pt x="6" y="294"/>
                    <a:pt x="6" y="294"/>
                    <a:pt x="6" y="294"/>
                  </a:cubicBezTo>
                  <a:cubicBezTo>
                    <a:pt x="5" y="295"/>
                    <a:pt x="5" y="295"/>
                    <a:pt x="5" y="295"/>
                  </a:cubicBezTo>
                  <a:cubicBezTo>
                    <a:pt x="5" y="296"/>
                    <a:pt x="5" y="296"/>
                    <a:pt x="5" y="296"/>
                  </a:cubicBezTo>
                  <a:cubicBezTo>
                    <a:pt x="5" y="297"/>
                    <a:pt x="5" y="297"/>
                    <a:pt x="5" y="297"/>
                  </a:cubicBezTo>
                  <a:cubicBezTo>
                    <a:pt x="6" y="297"/>
                    <a:pt x="6" y="297"/>
                    <a:pt x="6" y="297"/>
                  </a:cubicBezTo>
                  <a:cubicBezTo>
                    <a:pt x="6" y="299"/>
                    <a:pt x="6" y="299"/>
                    <a:pt x="6" y="299"/>
                  </a:cubicBezTo>
                  <a:cubicBezTo>
                    <a:pt x="5" y="299"/>
                    <a:pt x="5" y="299"/>
                    <a:pt x="5" y="299"/>
                  </a:cubicBezTo>
                  <a:cubicBezTo>
                    <a:pt x="5" y="301"/>
                    <a:pt x="5" y="301"/>
                    <a:pt x="5" y="301"/>
                  </a:cubicBezTo>
                  <a:cubicBezTo>
                    <a:pt x="4" y="302"/>
                    <a:pt x="4" y="302"/>
                    <a:pt x="4" y="302"/>
                  </a:cubicBezTo>
                  <a:cubicBezTo>
                    <a:pt x="3" y="303"/>
                    <a:pt x="3" y="303"/>
                    <a:pt x="3" y="303"/>
                  </a:cubicBezTo>
                  <a:cubicBezTo>
                    <a:pt x="1" y="304"/>
                    <a:pt x="1" y="304"/>
                    <a:pt x="1" y="304"/>
                  </a:cubicBezTo>
                  <a:cubicBezTo>
                    <a:pt x="1" y="306"/>
                    <a:pt x="1" y="306"/>
                    <a:pt x="1" y="306"/>
                  </a:cubicBezTo>
                  <a:cubicBezTo>
                    <a:pt x="3" y="308"/>
                    <a:pt x="3" y="308"/>
                    <a:pt x="3" y="308"/>
                  </a:cubicBezTo>
                  <a:cubicBezTo>
                    <a:pt x="4" y="308"/>
                    <a:pt x="4" y="308"/>
                    <a:pt x="4" y="308"/>
                  </a:cubicBezTo>
                  <a:cubicBezTo>
                    <a:pt x="5" y="308"/>
                    <a:pt x="5" y="308"/>
                    <a:pt x="5" y="308"/>
                  </a:cubicBezTo>
                  <a:cubicBezTo>
                    <a:pt x="5" y="306"/>
                    <a:pt x="5" y="306"/>
                    <a:pt x="5" y="306"/>
                  </a:cubicBezTo>
                  <a:cubicBezTo>
                    <a:pt x="3" y="306"/>
                    <a:pt x="3" y="306"/>
                    <a:pt x="3" y="306"/>
                  </a:cubicBezTo>
                  <a:cubicBezTo>
                    <a:pt x="3" y="305"/>
                    <a:pt x="3" y="305"/>
                    <a:pt x="3" y="305"/>
                  </a:cubicBezTo>
                  <a:cubicBezTo>
                    <a:pt x="4" y="303"/>
                    <a:pt x="4" y="303"/>
                    <a:pt x="4" y="303"/>
                  </a:cubicBezTo>
                  <a:cubicBezTo>
                    <a:pt x="6" y="303"/>
                    <a:pt x="6" y="303"/>
                    <a:pt x="6" y="303"/>
                  </a:cubicBezTo>
                  <a:cubicBezTo>
                    <a:pt x="7" y="303"/>
                    <a:pt x="7" y="303"/>
                    <a:pt x="7" y="303"/>
                  </a:cubicBezTo>
                  <a:cubicBezTo>
                    <a:pt x="7" y="305"/>
                    <a:pt x="7" y="305"/>
                    <a:pt x="7" y="305"/>
                  </a:cubicBezTo>
                  <a:cubicBezTo>
                    <a:pt x="9" y="306"/>
                    <a:pt x="9" y="306"/>
                    <a:pt x="9" y="306"/>
                  </a:cubicBezTo>
                  <a:cubicBezTo>
                    <a:pt x="11" y="306"/>
                    <a:pt x="11" y="306"/>
                    <a:pt x="11" y="306"/>
                  </a:cubicBezTo>
                  <a:cubicBezTo>
                    <a:pt x="12" y="305"/>
                    <a:pt x="12" y="305"/>
                    <a:pt x="12" y="305"/>
                  </a:cubicBezTo>
                  <a:cubicBezTo>
                    <a:pt x="13" y="305"/>
                    <a:pt x="13" y="305"/>
                    <a:pt x="13" y="305"/>
                  </a:cubicBezTo>
                  <a:cubicBezTo>
                    <a:pt x="13" y="306"/>
                    <a:pt x="13" y="306"/>
                    <a:pt x="13" y="306"/>
                  </a:cubicBezTo>
                  <a:cubicBezTo>
                    <a:pt x="16" y="307"/>
                    <a:pt x="16" y="307"/>
                    <a:pt x="16" y="307"/>
                  </a:cubicBezTo>
                  <a:cubicBezTo>
                    <a:pt x="16" y="308"/>
                    <a:pt x="16" y="308"/>
                    <a:pt x="16" y="308"/>
                  </a:cubicBezTo>
                  <a:cubicBezTo>
                    <a:pt x="15" y="309"/>
                    <a:pt x="15" y="309"/>
                    <a:pt x="15" y="309"/>
                  </a:cubicBezTo>
                  <a:cubicBezTo>
                    <a:pt x="15" y="310"/>
                    <a:pt x="15" y="310"/>
                    <a:pt x="15" y="310"/>
                  </a:cubicBezTo>
                  <a:cubicBezTo>
                    <a:pt x="16" y="311"/>
                    <a:pt x="16" y="311"/>
                    <a:pt x="16" y="311"/>
                  </a:cubicBezTo>
                  <a:cubicBezTo>
                    <a:pt x="15" y="311"/>
                    <a:pt x="15" y="311"/>
                    <a:pt x="15" y="311"/>
                  </a:cubicBezTo>
                  <a:cubicBezTo>
                    <a:pt x="14" y="313"/>
                    <a:pt x="14" y="313"/>
                    <a:pt x="14" y="313"/>
                  </a:cubicBezTo>
                  <a:cubicBezTo>
                    <a:pt x="15" y="314"/>
                    <a:pt x="15" y="314"/>
                    <a:pt x="15" y="314"/>
                  </a:cubicBezTo>
                  <a:cubicBezTo>
                    <a:pt x="16" y="315"/>
                    <a:pt x="16" y="315"/>
                    <a:pt x="16" y="315"/>
                  </a:cubicBezTo>
                  <a:cubicBezTo>
                    <a:pt x="16" y="315"/>
                    <a:pt x="16" y="315"/>
                    <a:pt x="16" y="315"/>
                  </a:cubicBezTo>
                  <a:cubicBezTo>
                    <a:pt x="14" y="314"/>
                    <a:pt x="14" y="314"/>
                    <a:pt x="14" y="314"/>
                  </a:cubicBezTo>
                  <a:cubicBezTo>
                    <a:pt x="14" y="314"/>
                    <a:pt x="14" y="314"/>
                    <a:pt x="14" y="314"/>
                  </a:cubicBezTo>
                  <a:cubicBezTo>
                    <a:pt x="13" y="314"/>
                    <a:pt x="13" y="314"/>
                    <a:pt x="13" y="314"/>
                  </a:cubicBezTo>
                  <a:cubicBezTo>
                    <a:pt x="13" y="315"/>
                    <a:pt x="13" y="315"/>
                    <a:pt x="13" y="315"/>
                  </a:cubicBezTo>
                  <a:cubicBezTo>
                    <a:pt x="14" y="316"/>
                    <a:pt x="14" y="316"/>
                    <a:pt x="14" y="316"/>
                  </a:cubicBezTo>
                  <a:cubicBezTo>
                    <a:pt x="15" y="317"/>
                    <a:pt x="15" y="317"/>
                    <a:pt x="15" y="317"/>
                  </a:cubicBezTo>
                  <a:cubicBezTo>
                    <a:pt x="17" y="318"/>
                    <a:pt x="17" y="318"/>
                    <a:pt x="17" y="318"/>
                  </a:cubicBezTo>
                  <a:cubicBezTo>
                    <a:pt x="19" y="317"/>
                    <a:pt x="19" y="317"/>
                    <a:pt x="19" y="317"/>
                  </a:cubicBezTo>
                  <a:cubicBezTo>
                    <a:pt x="20" y="318"/>
                    <a:pt x="20" y="318"/>
                    <a:pt x="20" y="318"/>
                  </a:cubicBezTo>
                  <a:cubicBezTo>
                    <a:pt x="21" y="318"/>
                    <a:pt x="21" y="318"/>
                    <a:pt x="21" y="318"/>
                  </a:cubicBezTo>
                  <a:cubicBezTo>
                    <a:pt x="23" y="317"/>
                    <a:pt x="23" y="317"/>
                    <a:pt x="23" y="317"/>
                  </a:cubicBezTo>
                  <a:cubicBezTo>
                    <a:pt x="22" y="318"/>
                    <a:pt x="22" y="318"/>
                    <a:pt x="22" y="318"/>
                  </a:cubicBezTo>
                  <a:cubicBezTo>
                    <a:pt x="22" y="319"/>
                    <a:pt x="22" y="319"/>
                    <a:pt x="22" y="319"/>
                  </a:cubicBezTo>
                  <a:cubicBezTo>
                    <a:pt x="22" y="319"/>
                    <a:pt x="22" y="319"/>
                    <a:pt x="22" y="319"/>
                  </a:cubicBezTo>
                  <a:cubicBezTo>
                    <a:pt x="20" y="319"/>
                    <a:pt x="20" y="319"/>
                    <a:pt x="20" y="319"/>
                  </a:cubicBezTo>
                  <a:cubicBezTo>
                    <a:pt x="20" y="320"/>
                    <a:pt x="20" y="320"/>
                    <a:pt x="20" y="320"/>
                  </a:cubicBezTo>
                  <a:cubicBezTo>
                    <a:pt x="19" y="319"/>
                    <a:pt x="19" y="319"/>
                    <a:pt x="19" y="319"/>
                  </a:cubicBezTo>
                  <a:cubicBezTo>
                    <a:pt x="16" y="320"/>
                    <a:pt x="16" y="320"/>
                    <a:pt x="16" y="320"/>
                  </a:cubicBezTo>
                  <a:cubicBezTo>
                    <a:pt x="15" y="321"/>
                    <a:pt x="15" y="321"/>
                    <a:pt x="15" y="321"/>
                  </a:cubicBezTo>
                  <a:cubicBezTo>
                    <a:pt x="16" y="322"/>
                    <a:pt x="16" y="322"/>
                    <a:pt x="16" y="322"/>
                  </a:cubicBezTo>
                  <a:cubicBezTo>
                    <a:pt x="17" y="323"/>
                    <a:pt x="17" y="323"/>
                    <a:pt x="17" y="323"/>
                  </a:cubicBezTo>
                  <a:cubicBezTo>
                    <a:pt x="18" y="324"/>
                    <a:pt x="18" y="324"/>
                    <a:pt x="18" y="324"/>
                  </a:cubicBezTo>
                  <a:cubicBezTo>
                    <a:pt x="19" y="325"/>
                    <a:pt x="19" y="325"/>
                    <a:pt x="19" y="325"/>
                  </a:cubicBezTo>
                  <a:cubicBezTo>
                    <a:pt x="20" y="324"/>
                    <a:pt x="20" y="324"/>
                    <a:pt x="20" y="324"/>
                  </a:cubicBezTo>
                  <a:cubicBezTo>
                    <a:pt x="20" y="325"/>
                    <a:pt x="20" y="325"/>
                    <a:pt x="20" y="325"/>
                  </a:cubicBezTo>
                  <a:cubicBezTo>
                    <a:pt x="19" y="326"/>
                    <a:pt x="19" y="326"/>
                    <a:pt x="19" y="326"/>
                  </a:cubicBezTo>
                  <a:cubicBezTo>
                    <a:pt x="19" y="327"/>
                    <a:pt x="19" y="327"/>
                    <a:pt x="19" y="327"/>
                  </a:cubicBezTo>
                  <a:cubicBezTo>
                    <a:pt x="19" y="328"/>
                    <a:pt x="19" y="328"/>
                    <a:pt x="19" y="328"/>
                  </a:cubicBezTo>
                  <a:cubicBezTo>
                    <a:pt x="19" y="329"/>
                    <a:pt x="19" y="329"/>
                    <a:pt x="19" y="329"/>
                  </a:cubicBezTo>
                  <a:cubicBezTo>
                    <a:pt x="18" y="329"/>
                    <a:pt x="18" y="329"/>
                    <a:pt x="18" y="329"/>
                  </a:cubicBezTo>
                  <a:cubicBezTo>
                    <a:pt x="18" y="330"/>
                    <a:pt x="18" y="330"/>
                    <a:pt x="18" y="330"/>
                  </a:cubicBezTo>
                  <a:cubicBezTo>
                    <a:pt x="19" y="334"/>
                    <a:pt x="19" y="334"/>
                    <a:pt x="19" y="334"/>
                  </a:cubicBezTo>
                  <a:cubicBezTo>
                    <a:pt x="20" y="335"/>
                    <a:pt x="20" y="335"/>
                    <a:pt x="20" y="335"/>
                  </a:cubicBezTo>
                  <a:cubicBezTo>
                    <a:pt x="20" y="337"/>
                    <a:pt x="20" y="337"/>
                    <a:pt x="20" y="337"/>
                  </a:cubicBezTo>
                  <a:cubicBezTo>
                    <a:pt x="21" y="339"/>
                    <a:pt x="21" y="339"/>
                    <a:pt x="21" y="339"/>
                  </a:cubicBezTo>
                  <a:cubicBezTo>
                    <a:pt x="22" y="340"/>
                    <a:pt x="22" y="340"/>
                    <a:pt x="22" y="340"/>
                  </a:cubicBezTo>
                  <a:cubicBezTo>
                    <a:pt x="22" y="337"/>
                    <a:pt x="22" y="337"/>
                    <a:pt x="22" y="337"/>
                  </a:cubicBezTo>
                  <a:cubicBezTo>
                    <a:pt x="23" y="333"/>
                    <a:pt x="23" y="333"/>
                    <a:pt x="23" y="333"/>
                  </a:cubicBezTo>
                  <a:cubicBezTo>
                    <a:pt x="24" y="333"/>
                    <a:pt x="24" y="333"/>
                    <a:pt x="24" y="333"/>
                  </a:cubicBezTo>
                  <a:cubicBezTo>
                    <a:pt x="24" y="333"/>
                    <a:pt x="24" y="333"/>
                    <a:pt x="24" y="333"/>
                  </a:cubicBezTo>
                  <a:cubicBezTo>
                    <a:pt x="24" y="333"/>
                    <a:pt x="24" y="333"/>
                    <a:pt x="24" y="333"/>
                  </a:cubicBezTo>
                  <a:cubicBezTo>
                    <a:pt x="23" y="337"/>
                    <a:pt x="23" y="337"/>
                    <a:pt x="23" y="337"/>
                  </a:cubicBezTo>
                  <a:cubicBezTo>
                    <a:pt x="23" y="338"/>
                    <a:pt x="23" y="338"/>
                    <a:pt x="23" y="338"/>
                  </a:cubicBezTo>
                  <a:cubicBezTo>
                    <a:pt x="24" y="339"/>
                    <a:pt x="24" y="339"/>
                    <a:pt x="24" y="339"/>
                  </a:cubicBezTo>
                  <a:cubicBezTo>
                    <a:pt x="25" y="339"/>
                    <a:pt x="25" y="339"/>
                    <a:pt x="25" y="339"/>
                  </a:cubicBezTo>
                  <a:cubicBezTo>
                    <a:pt x="25" y="339"/>
                    <a:pt x="25" y="339"/>
                    <a:pt x="25" y="339"/>
                  </a:cubicBezTo>
                  <a:cubicBezTo>
                    <a:pt x="23" y="340"/>
                    <a:pt x="23" y="340"/>
                    <a:pt x="23" y="340"/>
                  </a:cubicBezTo>
                  <a:cubicBezTo>
                    <a:pt x="21" y="341"/>
                    <a:pt x="21" y="341"/>
                    <a:pt x="21" y="341"/>
                  </a:cubicBezTo>
                  <a:cubicBezTo>
                    <a:pt x="21" y="342"/>
                    <a:pt x="21" y="342"/>
                    <a:pt x="21" y="342"/>
                  </a:cubicBezTo>
                  <a:cubicBezTo>
                    <a:pt x="21" y="344"/>
                    <a:pt x="21" y="344"/>
                    <a:pt x="21" y="344"/>
                  </a:cubicBezTo>
                  <a:cubicBezTo>
                    <a:pt x="21" y="345"/>
                    <a:pt x="21" y="345"/>
                    <a:pt x="21" y="345"/>
                  </a:cubicBezTo>
                  <a:cubicBezTo>
                    <a:pt x="20" y="346"/>
                    <a:pt x="20" y="346"/>
                    <a:pt x="20" y="346"/>
                  </a:cubicBezTo>
                  <a:cubicBezTo>
                    <a:pt x="20" y="347"/>
                    <a:pt x="20" y="347"/>
                    <a:pt x="20" y="347"/>
                  </a:cubicBezTo>
                  <a:cubicBezTo>
                    <a:pt x="20" y="348"/>
                    <a:pt x="20" y="348"/>
                    <a:pt x="20" y="348"/>
                  </a:cubicBezTo>
                  <a:cubicBezTo>
                    <a:pt x="22" y="350"/>
                    <a:pt x="22" y="350"/>
                    <a:pt x="22" y="350"/>
                  </a:cubicBezTo>
                  <a:cubicBezTo>
                    <a:pt x="25" y="351"/>
                    <a:pt x="25" y="351"/>
                    <a:pt x="25" y="351"/>
                  </a:cubicBezTo>
                  <a:cubicBezTo>
                    <a:pt x="27" y="352"/>
                    <a:pt x="27" y="352"/>
                    <a:pt x="27" y="352"/>
                  </a:cubicBezTo>
                  <a:cubicBezTo>
                    <a:pt x="26" y="353"/>
                    <a:pt x="26" y="353"/>
                    <a:pt x="26" y="353"/>
                  </a:cubicBezTo>
                  <a:cubicBezTo>
                    <a:pt x="26" y="353"/>
                    <a:pt x="26" y="353"/>
                    <a:pt x="26" y="353"/>
                  </a:cubicBezTo>
                  <a:cubicBezTo>
                    <a:pt x="26" y="354"/>
                    <a:pt x="26" y="354"/>
                    <a:pt x="26" y="354"/>
                  </a:cubicBezTo>
                  <a:cubicBezTo>
                    <a:pt x="27" y="355"/>
                    <a:pt x="27" y="355"/>
                    <a:pt x="27" y="355"/>
                  </a:cubicBezTo>
                  <a:cubicBezTo>
                    <a:pt x="28" y="354"/>
                    <a:pt x="28" y="354"/>
                    <a:pt x="28" y="354"/>
                  </a:cubicBezTo>
                  <a:cubicBezTo>
                    <a:pt x="28" y="355"/>
                    <a:pt x="28" y="355"/>
                    <a:pt x="28" y="355"/>
                  </a:cubicBezTo>
                  <a:cubicBezTo>
                    <a:pt x="28" y="356"/>
                    <a:pt x="28" y="356"/>
                    <a:pt x="28" y="356"/>
                  </a:cubicBezTo>
                  <a:cubicBezTo>
                    <a:pt x="26" y="357"/>
                    <a:pt x="26" y="357"/>
                    <a:pt x="26" y="357"/>
                  </a:cubicBezTo>
                  <a:cubicBezTo>
                    <a:pt x="25" y="358"/>
                    <a:pt x="25" y="358"/>
                    <a:pt x="25" y="358"/>
                  </a:cubicBezTo>
                  <a:cubicBezTo>
                    <a:pt x="26" y="359"/>
                    <a:pt x="26" y="359"/>
                    <a:pt x="26" y="359"/>
                  </a:cubicBezTo>
                  <a:cubicBezTo>
                    <a:pt x="28" y="359"/>
                    <a:pt x="28" y="359"/>
                    <a:pt x="28" y="359"/>
                  </a:cubicBezTo>
                  <a:cubicBezTo>
                    <a:pt x="28" y="360"/>
                    <a:pt x="28" y="360"/>
                    <a:pt x="28" y="360"/>
                  </a:cubicBezTo>
                  <a:cubicBezTo>
                    <a:pt x="29" y="361"/>
                    <a:pt x="29" y="361"/>
                    <a:pt x="29" y="361"/>
                  </a:cubicBezTo>
                  <a:cubicBezTo>
                    <a:pt x="30" y="361"/>
                    <a:pt x="30" y="361"/>
                    <a:pt x="30" y="361"/>
                  </a:cubicBezTo>
                  <a:cubicBezTo>
                    <a:pt x="31" y="360"/>
                    <a:pt x="31" y="360"/>
                    <a:pt x="31" y="360"/>
                  </a:cubicBezTo>
                  <a:cubicBezTo>
                    <a:pt x="31" y="362"/>
                    <a:pt x="31" y="362"/>
                    <a:pt x="31" y="362"/>
                  </a:cubicBezTo>
                  <a:cubicBezTo>
                    <a:pt x="31" y="364"/>
                    <a:pt x="31" y="364"/>
                    <a:pt x="31" y="364"/>
                  </a:cubicBezTo>
                  <a:cubicBezTo>
                    <a:pt x="30" y="364"/>
                    <a:pt x="30" y="364"/>
                    <a:pt x="30" y="364"/>
                  </a:cubicBezTo>
                  <a:cubicBezTo>
                    <a:pt x="29" y="363"/>
                    <a:pt x="29" y="363"/>
                    <a:pt x="29" y="363"/>
                  </a:cubicBezTo>
                  <a:cubicBezTo>
                    <a:pt x="29" y="363"/>
                    <a:pt x="29" y="363"/>
                    <a:pt x="29" y="363"/>
                  </a:cubicBezTo>
                  <a:cubicBezTo>
                    <a:pt x="28" y="364"/>
                    <a:pt x="28" y="364"/>
                    <a:pt x="28" y="364"/>
                  </a:cubicBezTo>
                  <a:cubicBezTo>
                    <a:pt x="30" y="366"/>
                    <a:pt x="30" y="366"/>
                    <a:pt x="30" y="366"/>
                  </a:cubicBezTo>
                  <a:cubicBezTo>
                    <a:pt x="30" y="366"/>
                    <a:pt x="30" y="366"/>
                    <a:pt x="30" y="366"/>
                  </a:cubicBezTo>
                  <a:cubicBezTo>
                    <a:pt x="31" y="368"/>
                    <a:pt x="31" y="368"/>
                    <a:pt x="31" y="368"/>
                  </a:cubicBezTo>
                  <a:cubicBezTo>
                    <a:pt x="32" y="369"/>
                    <a:pt x="32" y="369"/>
                    <a:pt x="32" y="369"/>
                  </a:cubicBezTo>
                  <a:cubicBezTo>
                    <a:pt x="33" y="370"/>
                    <a:pt x="33" y="370"/>
                    <a:pt x="33" y="370"/>
                  </a:cubicBezTo>
                  <a:cubicBezTo>
                    <a:pt x="34" y="370"/>
                    <a:pt x="34" y="370"/>
                    <a:pt x="34" y="370"/>
                  </a:cubicBezTo>
                  <a:cubicBezTo>
                    <a:pt x="34" y="368"/>
                    <a:pt x="34" y="368"/>
                    <a:pt x="34" y="368"/>
                  </a:cubicBezTo>
                  <a:cubicBezTo>
                    <a:pt x="34" y="367"/>
                    <a:pt x="34" y="367"/>
                    <a:pt x="34" y="367"/>
                  </a:cubicBezTo>
                  <a:cubicBezTo>
                    <a:pt x="34" y="366"/>
                    <a:pt x="34" y="366"/>
                    <a:pt x="34" y="366"/>
                  </a:cubicBezTo>
                  <a:cubicBezTo>
                    <a:pt x="35" y="367"/>
                    <a:pt x="35" y="367"/>
                    <a:pt x="35" y="367"/>
                  </a:cubicBezTo>
                  <a:cubicBezTo>
                    <a:pt x="35" y="368"/>
                    <a:pt x="35" y="368"/>
                    <a:pt x="35" y="368"/>
                  </a:cubicBezTo>
                  <a:cubicBezTo>
                    <a:pt x="36" y="369"/>
                    <a:pt x="36" y="369"/>
                    <a:pt x="36" y="369"/>
                  </a:cubicBezTo>
                  <a:cubicBezTo>
                    <a:pt x="37" y="368"/>
                    <a:pt x="37" y="368"/>
                    <a:pt x="37" y="368"/>
                  </a:cubicBezTo>
                  <a:cubicBezTo>
                    <a:pt x="38" y="367"/>
                    <a:pt x="38" y="367"/>
                    <a:pt x="38" y="367"/>
                  </a:cubicBezTo>
                  <a:cubicBezTo>
                    <a:pt x="38" y="365"/>
                    <a:pt x="38" y="365"/>
                    <a:pt x="38" y="365"/>
                  </a:cubicBezTo>
                  <a:cubicBezTo>
                    <a:pt x="37" y="365"/>
                    <a:pt x="37" y="365"/>
                    <a:pt x="37" y="365"/>
                  </a:cubicBezTo>
                  <a:cubicBezTo>
                    <a:pt x="35" y="365"/>
                    <a:pt x="35" y="365"/>
                    <a:pt x="35" y="365"/>
                  </a:cubicBezTo>
                  <a:cubicBezTo>
                    <a:pt x="35" y="364"/>
                    <a:pt x="35" y="364"/>
                    <a:pt x="35" y="364"/>
                  </a:cubicBezTo>
                  <a:cubicBezTo>
                    <a:pt x="36" y="364"/>
                    <a:pt x="36" y="364"/>
                    <a:pt x="36" y="364"/>
                  </a:cubicBezTo>
                  <a:cubicBezTo>
                    <a:pt x="39" y="365"/>
                    <a:pt x="39" y="365"/>
                    <a:pt x="39" y="365"/>
                  </a:cubicBezTo>
                  <a:cubicBezTo>
                    <a:pt x="39" y="366"/>
                    <a:pt x="39" y="366"/>
                    <a:pt x="39" y="366"/>
                  </a:cubicBezTo>
                  <a:cubicBezTo>
                    <a:pt x="41" y="366"/>
                    <a:pt x="41" y="366"/>
                    <a:pt x="41" y="366"/>
                  </a:cubicBezTo>
                  <a:cubicBezTo>
                    <a:pt x="41" y="364"/>
                    <a:pt x="41" y="364"/>
                    <a:pt x="41" y="364"/>
                  </a:cubicBezTo>
                  <a:cubicBezTo>
                    <a:pt x="39" y="363"/>
                    <a:pt x="39" y="363"/>
                    <a:pt x="39" y="363"/>
                  </a:cubicBezTo>
                  <a:cubicBezTo>
                    <a:pt x="36" y="363"/>
                    <a:pt x="36" y="363"/>
                    <a:pt x="36" y="363"/>
                  </a:cubicBezTo>
                  <a:cubicBezTo>
                    <a:pt x="36" y="362"/>
                    <a:pt x="36" y="362"/>
                    <a:pt x="36" y="362"/>
                  </a:cubicBezTo>
                  <a:cubicBezTo>
                    <a:pt x="37" y="362"/>
                    <a:pt x="37" y="362"/>
                    <a:pt x="37" y="362"/>
                  </a:cubicBezTo>
                  <a:cubicBezTo>
                    <a:pt x="39" y="363"/>
                    <a:pt x="39" y="363"/>
                    <a:pt x="39" y="363"/>
                  </a:cubicBezTo>
                  <a:cubicBezTo>
                    <a:pt x="42" y="365"/>
                    <a:pt x="42" y="365"/>
                    <a:pt x="42" y="365"/>
                  </a:cubicBezTo>
                  <a:cubicBezTo>
                    <a:pt x="43" y="367"/>
                    <a:pt x="43" y="367"/>
                    <a:pt x="43" y="367"/>
                  </a:cubicBezTo>
                  <a:cubicBezTo>
                    <a:pt x="41" y="368"/>
                    <a:pt x="41" y="368"/>
                    <a:pt x="41" y="368"/>
                  </a:cubicBezTo>
                  <a:cubicBezTo>
                    <a:pt x="41" y="369"/>
                    <a:pt x="41" y="369"/>
                    <a:pt x="41" y="369"/>
                  </a:cubicBezTo>
                  <a:cubicBezTo>
                    <a:pt x="42" y="372"/>
                    <a:pt x="42" y="372"/>
                    <a:pt x="42" y="372"/>
                  </a:cubicBezTo>
                  <a:cubicBezTo>
                    <a:pt x="42" y="373"/>
                    <a:pt x="42" y="373"/>
                    <a:pt x="42" y="373"/>
                  </a:cubicBezTo>
                  <a:cubicBezTo>
                    <a:pt x="41" y="374"/>
                    <a:pt x="41" y="374"/>
                    <a:pt x="41" y="374"/>
                  </a:cubicBezTo>
                  <a:cubicBezTo>
                    <a:pt x="42" y="372"/>
                    <a:pt x="42" y="372"/>
                    <a:pt x="42" y="372"/>
                  </a:cubicBezTo>
                  <a:cubicBezTo>
                    <a:pt x="41" y="369"/>
                    <a:pt x="41" y="369"/>
                    <a:pt x="41" y="369"/>
                  </a:cubicBezTo>
                  <a:cubicBezTo>
                    <a:pt x="39" y="368"/>
                    <a:pt x="39" y="368"/>
                    <a:pt x="39" y="368"/>
                  </a:cubicBezTo>
                  <a:cubicBezTo>
                    <a:pt x="39" y="369"/>
                    <a:pt x="39" y="369"/>
                    <a:pt x="39" y="369"/>
                  </a:cubicBezTo>
                  <a:cubicBezTo>
                    <a:pt x="38" y="370"/>
                    <a:pt x="38" y="370"/>
                    <a:pt x="38" y="370"/>
                  </a:cubicBezTo>
                  <a:cubicBezTo>
                    <a:pt x="39" y="371"/>
                    <a:pt x="39" y="371"/>
                    <a:pt x="39" y="371"/>
                  </a:cubicBezTo>
                  <a:cubicBezTo>
                    <a:pt x="39" y="373"/>
                    <a:pt x="39" y="373"/>
                    <a:pt x="39" y="373"/>
                  </a:cubicBezTo>
                  <a:cubicBezTo>
                    <a:pt x="38" y="372"/>
                    <a:pt x="38" y="372"/>
                    <a:pt x="38" y="372"/>
                  </a:cubicBezTo>
                  <a:cubicBezTo>
                    <a:pt x="38" y="371"/>
                    <a:pt x="38" y="371"/>
                    <a:pt x="38" y="371"/>
                  </a:cubicBezTo>
                  <a:cubicBezTo>
                    <a:pt x="37" y="371"/>
                    <a:pt x="37" y="371"/>
                    <a:pt x="37" y="371"/>
                  </a:cubicBezTo>
                  <a:cubicBezTo>
                    <a:pt x="35" y="372"/>
                    <a:pt x="35" y="372"/>
                    <a:pt x="35" y="372"/>
                  </a:cubicBezTo>
                  <a:cubicBezTo>
                    <a:pt x="33" y="372"/>
                    <a:pt x="33" y="372"/>
                    <a:pt x="33" y="372"/>
                  </a:cubicBezTo>
                  <a:cubicBezTo>
                    <a:pt x="32" y="372"/>
                    <a:pt x="32" y="372"/>
                    <a:pt x="32" y="372"/>
                  </a:cubicBezTo>
                  <a:cubicBezTo>
                    <a:pt x="33" y="373"/>
                    <a:pt x="33" y="373"/>
                    <a:pt x="33" y="373"/>
                  </a:cubicBezTo>
                  <a:cubicBezTo>
                    <a:pt x="33" y="375"/>
                    <a:pt x="33" y="375"/>
                    <a:pt x="33" y="375"/>
                  </a:cubicBezTo>
                  <a:cubicBezTo>
                    <a:pt x="34" y="377"/>
                    <a:pt x="34" y="377"/>
                    <a:pt x="34" y="377"/>
                  </a:cubicBezTo>
                  <a:cubicBezTo>
                    <a:pt x="34" y="378"/>
                    <a:pt x="34" y="378"/>
                    <a:pt x="34" y="378"/>
                  </a:cubicBezTo>
                  <a:cubicBezTo>
                    <a:pt x="34" y="379"/>
                    <a:pt x="34" y="379"/>
                    <a:pt x="34" y="379"/>
                  </a:cubicBezTo>
                  <a:cubicBezTo>
                    <a:pt x="34" y="379"/>
                    <a:pt x="34" y="379"/>
                    <a:pt x="34" y="379"/>
                  </a:cubicBezTo>
                  <a:cubicBezTo>
                    <a:pt x="35" y="380"/>
                    <a:pt x="35" y="380"/>
                    <a:pt x="35" y="380"/>
                  </a:cubicBezTo>
                  <a:cubicBezTo>
                    <a:pt x="36" y="378"/>
                    <a:pt x="36" y="378"/>
                    <a:pt x="36" y="378"/>
                  </a:cubicBezTo>
                  <a:cubicBezTo>
                    <a:pt x="37" y="379"/>
                    <a:pt x="37" y="379"/>
                    <a:pt x="37" y="379"/>
                  </a:cubicBezTo>
                  <a:cubicBezTo>
                    <a:pt x="38" y="379"/>
                    <a:pt x="38" y="379"/>
                    <a:pt x="38" y="379"/>
                  </a:cubicBezTo>
                  <a:cubicBezTo>
                    <a:pt x="38" y="380"/>
                    <a:pt x="38" y="380"/>
                    <a:pt x="38" y="380"/>
                  </a:cubicBezTo>
                  <a:cubicBezTo>
                    <a:pt x="37" y="380"/>
                    <a:pt x="37" y="380"/>
                    <a:pt x="37" y="380"/>
                  </a:cubicBezTo>
                  <a:cubicBezTo>
                    <a:pt x="36" y="381"/>
                    <a:pt x="36" y="381"/>
                    <a:pt x="36" y="381"/>
                  </a:cubicBezTo>
                  <a:cubicBezTo>
                    <a:pt x="36" y="382"/>
                    <a:pt x="36" y="382"/>
                    <a:pt x="36" y="382"/>
                  </a:cubicBezTo>
                  <a:cubicBezTo>
                    <a:pt x="38" y="382"/>
                    <a:pt x="38" y="382"/>
                    <a:pt x="38" y="382"/>
                  </a:cubicBezTo>
                  <a:cubicBezTo>
                    <a:pt x="40" y="384"/>
                    <a:pt x="40" y="384"/>
                    <a:pt x="40" y="384"/>
                  </a:cubicBezTo>
                  <a:cubicBezTo>
                    <a:pt x="41" y="383"/>
                    <a:pt x="41" y="383"/>
                    <a:pt x="41" y="383"/>
                  </a:cubicBezTo>
                  <a:cubicBezTo>
                    <a:pt x="42" y="382"/>
                    <a:pt x="42" y="382"/>
                    <a:pt x="42" y="382"/>
                  </a:cubicBezTo>
                  <a:cubicBezTo>
                    <a:pt x="41" y="380"/>
                    <a:pt x="41" y="380"/>
                    <a:pt x="41" y="380"/>
                  </a:cubicBezTo>
                  <a:cubicBezTo>
                    <a:pt x="42" y="379"/>
                    <a:pt x="42" y="379"/>
                    <a:pt x="42" y="379"/>
                  </a:cubicBezTo>
                  <a:cubicBezTo>
                    <a:pt x="41" y="378"/>
                    <a:pt x="41" y="378"/>
                    <a:pt x="41" y="378"/>
                  </a:cubicBezTo>
                  <a:cubicBezTo>
                    <a:pt x="41" y="378"/>
                    <a:pt x="41" y="378"/>
                    <a:pt x="41" y="378"/>
                  </a:cubicBezTo>
                  <a:cubicBezTo>
                    <a:pt x="39" y="378"/>
                    <a:pt x="39" y="378"/>
                    <a:pt x="39" y="378"/>
                  </a:cubicBezTo>
                  <a:cubicBezTo>
                    <a:pt x="40" y="377"/>
                    <a:pt x="40" y="377"/>
                    <a:pt x="40" y="377"/>
                  </a:cubicBezTo>
                  <a:cubicBezTo>
                    <a:pt x="41" y="377"/>
                    <a:pt x="41" y="377"/>
                    <a:pt x="41" y="377"/>
                  </a:cubicBezTo>
                  <a:cubicBezTo>
                    <a:pt x="41" y="376"/>
                    <a:pt x="41" y="376"/>
                    <a:pt x="41" y="376"/>
                  </a:cubicBezTo>
                  <a:cubicBezTo>
                    <a:pt x="42" y="375"/>
                    <a:pt x="42" y="375"/>
                    <a:pt x="42" y="375"/>
                  </a:cubicBezTo>
                  <a:cubicBezTo>
                    <a:pt x="43" y="376"/>
                    <a:pt x="43" y="376"/>
                    <a:pt x="43" y="376"/>
                  </a:cubicBezTo>
                  <a:cubicBezTo>
                    <a:pt x="44" y="375"/>
                    <a:pt x="44" y="375"/>
                    <a:pt x="44" y="375"/>
                  </a:cubicBezTo>
                  <a:cubicBezTo>
                    <a:pt x="45" y="376"/>
                    <a:pt x="45" y="376"/>
                    <a:pt x="45" y="376"/>
                  </a:cubicBezTo>
                  <a:cubicBezTo>
                    <a:pt x="46" y="377"/>
                    <a:pt x="46" y="377"/>
                    <a:pt x="46" y="377"/>
                  </a:cubicBezTo>
                  <a:cubicBezTo>
                    <a:pt x="46" y="376"/>
                    <a:pt x="46" y="376"/>
                    <a:pt x="46" y="376"/>
                  </a:cubicBezTo>
                  <a:cubicBezTo>
                    <a:pt x="48" y="375"/>
                    <a:pt x="48" y="375"/>
                    <a:pt x="48" y="375"/>
                  </a:cubicBezTo>
                  <a:cubicBezTo>
                    <a:pt x="49" y="376"/>
                    <a:pt x="49" y="376"/>
                    <a:pt x="49" y="376"/>
                  </a:cubicBezTo>
                  <a:cubicBezTo>
                    <a:pt x="51" y="376"/>
                    <a:pt x="51" y="376"/>
                    <a:pt x="51" y="376"/>
                  </a:cubicBezTo>
                  <a:cubicBezTo>
                    <a:pt x="52" y="376"/>
                    <a:pt x="52" y="376"/>
                    <a:pt x="52" y="376"/>
                  </a:cubicBezTo>
                  <a:cubicBezTo>
                    <a:pt x="53" y="377"/>
                    <a:pt x="53" y="377"/>
                    <a:pt x="53" y="377"/>
                  </a:cubicBezTo>
                  <a:cubicBezTo>
                    <a:pt x="52" y="377"/>
                    <a:pt x="52" y="377"/>
                    <a:pt x="52" y="377"/>
                  </a:cubicBezTo>
                  <a:cubicBezTo>
                    <a:pt x="51" y="378"/>
                    <a:pt x="51" y="378"/>
                    <a:pt x="51" y="378"/>
                  </a:cubicBezTo>
                  <a:cubicBezTo>
                    <a:pt x="50" y="378"/>
                    <a:pt x="50" y="378"/>
                    <a:pt x="50" y="378"/>
                  </a:cubicBezTo>
                  <a:cubicBezTo>
                    <a:pt x="49" y="377"/>
                    <a:pt x="49" y="377"/>
                    <a:pt x="49" y="377"/>
                  </a:cubicBezTo>
                  <a:cubicBezTo>
                    <a:pt x="48" y="377"/>
                    <a:pt x="48" y="377"/>
                    <a:pt x="48" y="377"/>
                  </a:cubicBezTo>
                  <a:cubicBezTo>
                    <a:pt x="45" y="380"/>
                    <a:pt x="45" y="380"/>
                    <a:pt x="45" y="380"/>
                  </a:cubicBezTo>
                  <a:cubicBezTo>
                    <a:pt x="44" y="380"/>
                    <a:pt x="44" y="380"/>
                    <a:pt x="44" y="380"/>
                  </a:cubicBezTo>
                  <a:cubicBezTo>
                    <a:pt x="43" y="380"/>
                    <a:pt x="43" y="380"/>
                    <a:pt x="43" y="380"/>
                  </a:cubicBezTo>
                  <a:cubicBezTo>
                    <a:pt x="42" y="381"/>
                    <a:pt x="42" y="381"/>
                    <a:pt x="42" y="381"/>
                  </a:cubicBezTo>
                  <a:cubicBezTo>
                    <a:pt x="43" y="382"/>
                    <a:pt x="43" y="382"/>
                    <a:pt x="43" y="382"/>
                  </a:cubicBezTo>
                  <a:cubicBezTo>
                    <a:pt x="42" y="383"/>
                    <a:pt x="42" y="383"/>
                    <a:pt x="42" y="383"/>
                  </a:cubicBezTo>
                  <a:cubicBezTo>
                    <a:pt x="42" y="384"/>
                    <a:pt x="42" y="384"/>
                    <a:pt x="42" y="384"/>
                  </a:cubicBezTo>
                  <a:cubicBezTo>
                    <a:pt x="42" y="384"/>
                    <a:pt x="42" y="384"/>
                    <a:pt x="42" y="384"/>
                  </a:cubicBezTo>
                  <a:cubicBezTo>
                    <a:pt x="42" y="385"/>
                    <a:pt x="42" y="385"/>
                    <a:pt x="42" y="385"/>
                  </a:cubicBezTo>
                  <a:cubicBezTo>
                    <a:pt x="42" y="386"/>
                    <a:pt x="42" y="386"/>
                    <a:pt x="42" y="386"/>
                  </a:cubicBezTo>
                  <a:cubicBezTo>
                    <a:pt x="42" y="386"/>
                    <a:pt x="42" y="386"/>
                    <a:pt x="42" y="386"/>
                  </a:cubicBezTo>
                  <a:cubicBezTo>
                    <a:pt x="44" y="387"/>
                    <a:pt x="44" y="387"/>
                    <a:pt x="44" y="387"/>
                  </a:cubicBezTo>
                  <a:cubicBezTo>
                    <a:pt x="46" y="389"/>
                    <a:pt x="46" y="389"/>
                    <a:pt x="46" y="389"/>
                  </a:cubicBezTo>
                  <a:cubicBezTo>
                    <a:pt x="47" y="389"/>
                    <a:pt x="47" y="389"/>
                    <a:pt x="47" y="389"/>
                  </a:cubicBezTo>
                  <a:cubicBezTo>
                    <a:pt x="47" y="388"/>
                    <a:pt x="47" y="388"/>
                    <a:pt x="47" y="388"/>
                  </a:cubicBezTo>
                  <a:cubicBezTo>
                    <a:pt x="47" y="387"/>
                    <a:pt x="47" y="387"/>
                    <a:pt x="47" y="387"/>
                  </a:cubicBezTo>
                  <a:cubicBezTo>
                    <a:pt x="48" y="385"/>
                    <a:pt x="48" y="385"/>
                    <a:pt x="48" y="385"/>
                  </a:cubicBezTo>
                  <a:cubicBezTo>
                    <a:pt x="49" y="385"/>
                    <a:pt x="49" y="385"/>
                    <a:pt x="49" y="385"/>
                  </a:cubicBezTo>
                  <a:cubicBezTo>
                    <a:pt x="49" y="384"/>
                    <a:pt x="49" y="384"/>
                    <a:pt x="49" y="384"/>
                  </a:cubicBezTo>
                  <a:cubicBezTo>
                    <a:pt x="48" y="383"/>
                    <a:pt x="48" y="383"/>
                    <a:pt x="48" y="383"/>
                  </a:cubicBezTo>
                  <a:cubicBezTo>
                    <a:pt x="50" y="382"/>
                    <a:pt x="50" y="382"/>
                    <a:pt x="50" y="382"/>
                  </a:cubicBezTo>
                  <a:cubicBezTo>
                    <a:pt x="51" y="381"/>
                    <a:pt x="51" y="381"/>
                    <a:pt x="51" y="381"/>
                  </a:cubicBezTo>
                  <a:cubicBezTo>
                    <a:pt x="53" y="379"/>
                    <a:pt x="53" y="379"/>
                    <a:pt x="53" y="379"/>
                  </a:cubicBezTo>
                  <a:cubicBezTo>
                    <a:pt x="54" y="378"/>
                    <a:pt x="54" y="378"/>
                    <a:pt x="54" y="378"/>
                  </a:cubicBezTo>
                  <a:cubicBezTo>
                    <a:pt x="54" y="379"/>
                    <a:pt x="54" y="379"/>
                    <a:pt x="54" y="379"/>
                  </a:cubicBezTo>
                  <a:cubicBezTo>
                    <a:pt x="55" y="379"/>
                    <a:pt x="55" y="379"/>
                    <a:pt x="55" y="379"/>
                  </a:cubicBezTo>
                  <a:cubicBezTo>
                    <a:pt x="56" y="379"/>
                    <a:pt x="56" y="379"/>
                    <a:pt x="56" y="379"/>
                  </a:cubicBezTo>
                  <a:cubicBezTo>
                    <a:pt x="57" y="380"/>
                    <a:pt x="57" y="380"/>
                    <a:pt x="57" y="380"/>
                  </a:cubicBezTo>
                  <a:cubicBezTo>
                    <a:pt x="55" y="380"/>
                    <a:pt x="55" y="380"/>
                    <a:pt x="55" y="380"/>
                  </a:cubicBezTo>
                  <a:cubicBezTo>
                    <a:pt x="55" y="382"/>
                    <a:pt x="55" y="382"/>
                    <a:pt x="55" y="382"/>
                  </a:cubicBezTo>
                  <a:cubicBezTo>
                    <a:pt x="54" y="383"/>
                    <a:pt x="54" y="383"/>
                    <a:pt x="54" y="383"/>
                  </a:cubicBezTo>
                  <a:cubicBezTo>
                    <a:pt x="53" y="384"/>
                    <a:pt x="53" y="384"/>
                    <a:pt x="53" y="384"/>
                  </a:cubicBezTo>
                  <a:cubicBezTo>
                    <a:pt x="53" y="386"/>
                    <a:pt x="53" y="386"/>
                    <a:pt x="53" y="386"/>
                  </a:cubicBezTo>
                  <a:cubicBezTo>
                    <a:pt x="53" y="387"/>
                    <a:pt x="53" y="387"/>
                    <a:pt x="53" y="387"/>
                  </a:cubicBezTo>
                  <a:cubicBezTo>
                    <a:pt x="52" y="388"/>
                    <a:pt x="52" y="388"/>
                    <a:pt x="52" y="388"/>
                  </a:cubicBezTo>
                  <a:cubicBezTo>
                    <a:pt x="51" y="389"/>
                    <a:pt x="51" y="389"/>
                    <a:pt x="51" y="389"/>
                  </a:cubicBezTo>
                  <a:cubicBezTo>
                    <a:pt x="51" y="388"/>
                    <a:pt x="51" y="388"/>
                    <a:pt x="51" y="388"/>
                  </a:cubicBezTo>
                  <a:cubicBezTo>
                    <a:pt x="52" y="388"/>
                    <a:pt x="52" y="388"/>
                    <a:pt x="52" y="388"/>
                  </a:cubicBezTo>
                  <a:cubicBezTo>
                    <a:pt x="52" y="386"/>
                    <a:pt x="52" y="386"/>
                    <a:pt x="52" y="386"/>
                  </a:cubicBezTo>
                  <a:cubicBezTo>
                    <a:pt x="51" y="385"/>
                    <a:pt x="51" y="385"/>
                    <a:pt x="51" y="385"/>
                  </a:cubicBezTo>
                  <a:cubicBezTo>
                    <a:pt x="50" y="386"/>
                    <a:pt x="50" y="386"/>
                    <a:pt x="50" y="386"/>
                  </a:cubicBezTo>
                  <a:cubicBezTo>
                    <a:pt x="50" y="387"/>
                    <a:pt x="50" y="387"/>
                    <a:pt x="50" y="387"/>
                  </a:cubicBezTo>
                  <a:cubicBezTo>
                    <a:pt x="50" y="387"/>
                    <a:pt x="50" y="387"/>
                    <a:pt x="50" y="387"/>
                  </a:cubicBezTo>
                  <a:cubicBezTo>
                    <a:pt x="49" y="387"/>
                    <a:pt x="49" y="387"/>
                    <a:pt x="49" y="387"/>
                  </a:cubicBezTo>
                  <a:cubicBezTo>
                    <a:pt x="48" y="388"/>
                    <a:pt x="48" y="388"/>
                    <a:pt x="48" y="388"/>
                  </a:cubicBezTo>
                  <a:cubicBezTo>
                    <a:pt x="49" y="389"/>
                    <a:pt x="49" y="389"/>
                    <a:pt x="49" y="389"/>
                  </a:cubicBezTo>
                  <a:cubicBezTo>
                    <a:pt x="52" y="392"/>
                    <a:pt x="52" y="392"/>
                    <a:pt x="52" y="392"/>
                  </a:cubicBezTo>
                  <a:cubicBezTo>
                    <a:pt x="54" y="392"/>
                    <a:pt x="54" y="392"/>
                    <a:pt x="54" y="392"/>
                  </a:cubicBezTo>
                  <a:cubicBezTo>
                    <a:pt x="56" y="393"/>
                    <a:pt x="56" y="393"/>
                    <a:pt x="56" y="393"/>
                  </a:cubicBezTo>
                  <a:cubicBezTo>
                    <a:pt x="57" y="393"/>
                    <a:pt x="57" y="393"/>
                    <a:pt x="57" y="393"/>
                  </a:cubicBezTo>
                  <a:cubicBezTo>
                    <a:pt x="58" y="394"/>
                    <a:pt x="58" y="394"/>
                    <a:pt x="58" y="394"/>
                  </a:cubicBezTo>
                  <a:cubicBezTo>
                    <a:pt x="59" y="393"/>
                    <a:pt x="59" y="393"/>
                    <a:pt x="59" y="393"/>
                  </a:cubicBezTo>
                  <a:cubicBezTo>
                    <a:pt x="60" y="391"/>
                    <a:pt x="60" y="391"/>
                    <a:pt x="60" y="391"/>
                  </a:cubicBezTo>
                  <a:cubicBezTo>
                    <a:pt x="59" y="388"/>
                    <a:pt x="59" y="388"/>
                    <a:pt x="59" y="388"/>
                  </a:cubicBezTo>
                  <a:cubicBezTo>
                    <a:pt x="59" y="387"/>
                    <a:pt x="59" y="387"/>
                    <a:pt x="59" y="387"/>
                  </a:cubicBezTo>
                  <a:cubicBezTo>
                    <a:pt x="59" y="386"/>
                    <a:pt x="59" y="386"/>
                    <a:pt x="59" y="386"/>
                  </a:cubicBezTo>
                  <a:cubicBezTo>
                    <a:pt x="59" y="383"/>
                    <a:pt x="59" y="383"/>
                    <a:pt x="59" y="383"/>
                  </a:cubicBezTo>
                  <a:cubicBezTo>
                    <a:pt x="60" y="381"/>
                    <a:pt x="60" y="381"/>
                    <a:pt x="60" y="381"/>
                  </a:cubicBezTo>
                  <a:cubicBezTo>
                    <a:pt x="59" y="379"/>
                    <a:pt x="59" y="379"/>
                    <a:pt x="59" y="379"/>
                  </a:cubicBezTo>
                  <a:cubicBezTo>
                    <a:pt x="59" y="378"/>
                    <a:pt x="59" y="378"/>
                    <a:pt x="59" y="378"/>
                  </a:cubicBezTo>
                  <a:cubicBezTo>
                    <a:pt x="61" y="377"/>
                    <a:pt x="61" y="377"/>
                    <a:pt x="61" y="377"/>
                  </a:cubicBezTo>
                  <a:cubicBezTo>
                    <a:pt x="64" y="374"/>
                    <a:pt x="64" y="374"/>
                    <a:pt x="64" y="374"/>
                  </a:cubicBezTo>
                  <a:cubicBezTo>
                    <a:pt x="65" y="374"/>
                    <a:pt x="65" y="374"/>
                    <a:pt x="65" y="374"/>
                  </a:cubicBezTo>
                  <a:cubicBezTo>
                    <a:pt x="66" y="374"/>
                    <a:pt x="66" y="374"/>
                    <a:pt x="66" y="374"/>
                  </a:cubicBezTo>
                  <a:cubicBezTo>
                    <a:pt x="67" y="373"/>
                    <a:pt x="67" y="373"/>
                    <a:pt x="67" y="373"/>
                  </a:cubicBezTo>
                  <a:cubicBezTo>
                    <a:pt x="67" y="371"/>
                    <a:pt x="67" y="371"/>
                    <a:pt x="67" y="371"/>
                  </a:cubicBezTo>
                  <a:cubicBezTo>
                    <a:pt x="68" y="370"/>
                    <a:pt x="68" y="370"/>
                    <a:pt x="68" y="370"/>
                  </a:cubicBezTo>
                  <a:cubicBezTo>
                    <a:pt x="70" y="369"/>
                    <a:pt x="70" y="369"/>
                    <a:pt x="70" y="369"/>
                  </a:cubicBezTo>
                  <a:cubicBezTo>
                    <a:pt x="72" y="371"/>
                    <a:pt x="72" y="371"/>
                    <a:pt x="72" y="371"/>
                  </a:cubicBezTo>
                  <a:cubicBezTo>
                    <a:pt x="73" y="370"/>
                    <a:pt x="73" y="370"/>
                    <a:pt x="73" y="370"/>
                  </a:cubicBezTo>
                  <a:cubicBezTo>
                    <a:pt x="74" y="370"/>
                    <a:pt x="74" y="370"/>
                    <a:pt x="74" y="370"/>
                  </a:cubicBezTo>
                  <a:close/>
                  <a:moveTo>
                    <a:pt x="91" y="417"/>
                  </a:moveTo>
                  <a:cubicBezTo>
                    <a:pt x="92" y="417"/>
                    <a:pt x="92" y="417"/>
                    <a:pt x="92" y="417"/>
                  </a:cubicBezTo>
                  <a:cubicBezTo>
                    <a:pt x="93" y="416"/>
                    <a:pt x="93" y="416"/>
                    <a:pt x="93" y="416"/>
                  </a:cubicBezTo>
                  <a:cubicBezTo>
                    <a:pt x="92" y="416"/>
                    <a:pt x="92" y="416"/>
                    <a:pt x="92" y="416"/>
                  </a:cubicBezTo>
                  <a:cubicBezTo>
                    <a:pt x="92" y="416"/>
                    <a:pt x="91" y="417"/>
                    <a:pt x="91" y="417"/>
                  </a:cubicBezTo>
                  <a:close/>
                  <a:moveTo>
                    <a:pt x="12" y="257"/>
                  </a:moveTo>
                  <a:cubicBezTo>
                    <a:pt x="10" y="256"/>
                    <a:pt x="10" y="256"/>
                    <a:pt x="10" y="256"/>
                  </a:cubicBezTo>
                  <a:cubicBezTo>
                    <a:pt x="9" y="257"/>
                    <a:pt x="9" y="257"/>
                    <a:pt x="9" y="257"/>
                  </a:cubicBezTo>
                  <a:cubicBezTo>
                    <a:pt x="9" y="258"/>
                    <a:pt x="9" y="258"/>
                    <a:pt x="9" y="258"/>
                  </a:cubicBezTo>
                  <a:cubicBezTo>
                    <a:pt x="11" y="259"/>
                    <a:pt x="11" y="259"/>
                    <a:pt x="11" y="259"/>
                  </a:cubicBezTo>
                  <a:cubicBezTo>
                    <a:pt x="10" y="260"/>
                    <a:pt x="10" y="260"/>
                    <a:pt x="10" y="260"/>
                  </a:cubicBezTo>
                  <a:cubicBezTo>
                    <a:pt x="12" y="262"/>
                    <a:pt x="12" y="262"/>
                    <a:pt x="12" y="262"/>
                  </a:cubicBezTo>
                  <a:cubicBezTo>
                    <a:pt x="12" y="262"/>
                    <a:pt x="12" y="262"/>
                    <a:pt x="12" y="262"/>
                  </a:cubicBezTo>
                  <a:cubicBezTo>
                    <a:pt x="10" y="262"/>
                    <a:pt x="10" y="262"/>
                    <a:pt x="10" y="262"/>
                  </a:cubicBezTo>
                  <a:cubicBezTo>
                    <a:pt x="9" y="263"/>
                    <a:pt x="9" y="263"/>
                    <a:pt x="9" y="263"/>
                  </a:cubicBezTo>
                  <a:cubicBezTo>
                    <a:pt x="10" y="265"/>
                    <a:pt x="10" y="265"/>
                    <a:pt x="10" y="265"/>
                  </a:cubicBezTo>
                  <a:cubicBezTo>
                    <a:pt x="9" y="266"/>
                    <a:pt x="9" y="266"/>
                    <a:pt x="9" y="266"/>
                  </a:cubicBezTo>
                  <a:cubicBezTo>
                    <a:pt x="7" y="266"/>
                    <a:pt x="7" y="266"/>
                    <a:pt x="7" y="266"/>
                  </a:cubicBezTo>
                  <a:cubicBezTo>
                    <a:pt x="5" y="265"/>
                    <a:pt x="5" y="265"/>
                    <a:pt x="5" y="265"/>
                  </a:cubicBezTo>
                  <a:cubicBezTo>
                    <a:pt x="5" y="263"/>
                    <a:pt x="5" y="263"/>
                    <a:pt x="5" y="263"/>
                  </a:cubicBezTo>
                  <a:cubicBezTo>
                    <a:pt x="5" y="258"/>
                    <a:pt x="5" y="258"/>
                    <a:pt x="5" y="258"/>
                  </a:cubicBezTo>
                  <a:cubicBezTo>
                    <a:pt x="4" y="256"/>
                    <a:pt x="4" y="256"/>
                    <a:pt x="4" y="256"/>
                  </a:cubicBezTo>
                  <a:cubicBezTo>
                    <a:pt x="4" y="255"/>
                    <a:pt x="4" y="255"/>
                    <a:pt x="4" y="255"/>
                  </a:cubicBezTo>
                  <a:cubicBezTo>
                    <a:pt x="3" y="254"/>
                    <a:pt x="3" y="254"/>
                    <a:pt x="3" y="254"/>
                  </a:cubicBezTo>
                  <a:cubicBezTo>
                    <a:pt x="4" y="253"/>
                    <a:pt x="4" y="253"/>
                    <a:pt x="4" y="253"/>
                  </a:cubicBezTo>
                  <a:cubicBezTo>
                    <a:pt x="5" y="252"/>
                    <a:pt x="5" y="252"/>
                    <a:pt x="5" y="252"/>
                  </a:cubicBezTo>
                  <a:cubicBezTo>
                    <a:pt x="5" y="251"/>
                    <a:pt x="5" y="251"/>
                    <a:pt x="5" y="251"/>
                  </a:cubicBezTo>
                  <a:cubicBezTo>
                    <a:pt x="4" y="250"/>
                    <a:pt x="4" y="250"/>
                    <a:pt x="4" y="250"/>
                  </a:cubicBezTo>
                  <a:cubicBezTo>
                    <a:pt x="4" y="249"/>
                    <a:pt x="4" y="249"/>
                    <a:pt x="4" y="249"/>
                  </a:cubicBezTo>
                  <a:cubicBezTo>
                    <a:pt x="6" y="248"/>
                    <a:pt x="6" y="248"/>
                    <a:pt x="6" y="248"/>
                  </a:cubicBezTo>
                  <a:cubicBezTo>
                    <a:pt x="8" y="248"/>
                    <a:pt x="8" y="248"/>
                    <a:pt x="8" y="248"/>
                  </a:cubicBezTo>
                  <a:cubicBezTo>
                    <a:pt x="9" y="248"/>
                    <a:pt x="9" y="248"/>
                    <a:pt x="9" y="248"/>
                  </a:cubicBezTo>
                  <a:cubicBezTo>
                    <a:pt x="11" y="251"/>
                    <a:pt x="11" y="251"/>
                    <a:pt x="11" y="251"/>
                  </a:cubicBezTo>
                  <a:cubicBezTo>
                    <a:pt x="11" y="253"/>
                    <a:pt x="11" y="253"/>
                    <a:pt x="11" y="253"/>
                  </a:cubicBezTo>
                  <a:cubicBezTo>
                    <a:pt x="11" y="254"/>
                    <a:pt x="11" y="254"/>
                    <a:pt x="11" y="254"/>
                  </a:cubicBezTo>
                  <a:cubicBezTo>
                    <a:pt x="11" y="255"/>
                    <a:pt x="11" y="255"/>
                    <a:pt x="11" y="255"/>
                  </a:cubicBezTo>
                  <a:cubicBezTo>
                    <a:pt x="9" y="255"/>
                    <a:pt x="9" y="255"/>
                    <a:pt x="9" y="255"/>
                  </a:cubicBezTo>
                  <a:cubicBezTo>
                    <a:pt x="11" y="256"/>
                    <a:pt x="11" y="256"/>
                    <a:pt x="11" y="256"/>
                  </a:cubicBezTo>
                  <a:cubicBezTo>
                    <a:pt x="12" y="257"/>
                    <a:pt x="12" y="257"/>
                    <a:pt x="12" y="257"/>
                  </a:cubicBezTo>
                  <a:cubicBezTo>
                    <a:pt x="12" y="257"/>
                    <a:pt x="12" y="257"/>
                    <a:pt x="12" y="257"/>
                  </a:cubicBezTo>
                  <a:close/>
                  <a:moveTo>
                    <a:pt x="13" y="253"/>
                  </a:moveTo>
                  <a:cubicBezTo>
                    <a:pt x="14" y="253"/>
                    <a:pt x="14" y="253"/>
                    <a:pt x="14" y="253"/>
                  </a:cubicBezTo>
                  <a:cubicBezTo>
                    <a:pt x="15" y="253"/>
                    <a:pt x="15" y="253"/>
                    <a:pt x="15" y="253"/>
                  </a:cubicBezTo>
                  <a:cubicBezTo>
                    <a:pt x="14" y="254"/>
                    <a:pt x="14" y="254"/>
                    <a:pt x="14" y="254"/>
                  </a:cubicBezTo>
                  <a:cubicBezTo>
                    <a:pt x="13" y="253"/>
                    <a:pt x="13" y="253"/>
                    <a:pt x="13" y="253"/>
                  </a:cubicBezTo>
                  <a:close/>
                  <a:moveTo>
                    <a:pt x="3" y="270"/>
                  </a:moveTo>
                  <a:cubicBezTo>
                    <a:pt x="3" y="269"/>
                    <a:pt x="3" y="269"/>
                    <a:pt x="3" y="269"/>
                  </a:cubicBezTo>
                  <a:cubicBezTo>
                    <a:pt x="5" y="269"/>
                    <a:pt x="5" y="269"/>
                    <a:pt x="5" y="269"/>
                  </a:cubicBezTo>
                  <a:cubicBezTo>
                    <a:pt x="6" y="270"/>
                    <a:pt x="6" y="270"/>
                    <a:pt x="6" y="270"/>
                  </a:cubicBezTo>
                  <a:cubicBezTo>
                    <a:pt x="3" y="271"/>
                    <a:pt x="3" y="271"/>
                    <a:pt x="3" y="271"/>
                  </a:cubicBezTo>
                  <a:cubicBezTo>
                    <a:pt x="3" y="270"/>
                    <a:pt x="3" y="270"/>
                    <a:pt x="3" y="270"/>
                  </a:cubicBezTo>
                  <a:close/>
                  <a:moveTo>
                    <a:pt x="15" y="271"/>
                  </a:moveTo>
                  <a:cubicBezTo>
                    <a:pt x="16" y="270"/>
                    <a:pt x="16" y="270"/>
                    <a:pt x="16" y="270"/>
                  </a:cubicBezTo>
                  <a:cubicBezTo>
                    <a:pt x="16" y="272"/>
                    <a:pt x="16" y="272"/>
                    <a:pt x="16" y="272"/>
                  </a:cubicBezTo>
                  <a:cubicBezTo>
                    <a:pt x="15" y="273"/>
                    <a:pt x="15" y="273"/>
                    <a:pt x="15" y="273"/>
                  </a:cubicBezTo>
                  <a:cubicBezTo>
                    <a:pt x="15" y="271"/>
                    <a:pt x="15" y="271"/>
                    <a:pt x="15" y="271"/>
                  </a:cubicBezTo>
                  <a:close/>
                  <a:moveTo>
                    <a:pt x="12" y="271"/>
                  </a:moveTo>
                  <a:cubicBezTo>
                    <a:pt x="13" y="272"/>
                    <a:pt x="13" y="272"/>
                    <a:pt x="13" y="272"/>
                  </a:cubicBezTo>
                  <a:cubicBezTo>
                    <a:pt x="14" y="273"/>
                    <a:pt x="14" y="273"/>
                    <a:pt x="14" y="273"/>
                  </a:cubicBezTo>
                  <a:cubicBezTo>
                    <a:pt x="12" y="274"/>
                    <a:pt x="12" y="274"/>
                    <a:pt x="12" y="274"/>
                  </a:cubicBezTo>
                  <a:cubicBezTo>
                    <a:pt x="12" y="273"/>
                    <a:pt x="12" y="273"/>
                    <a:pt x="12" y="273"/>
                  </a:cubicBezTo>
                  <a:cubicBezTo>
                    <a:pt x="11" y="272"/>
                    <a:pt x="11" y="272"/>
                    <a:pt x="11" y="272"/>
                  </a:cubicBezTo>
                  <a:cubicBezTo>
                    <a:pt x="12" y="271"/>
                    <a:pt x="12" y="271"/>
                    <a:pt x="12" y="271"/>
                  </a:cubicBezTo>
                  <a:close/>
                  <a:moveTo>
                    <a:pt x="8" y="271"/>
                  </a:moveTo>
                  <a:cubicBezTo>
                    <a:pt x="8" y="270"/>
                    <a:pt x="8" y="270"/>
                    <a:pt x="8" y="270"/>
                  </a:cubicBezTo>
                  <a:cubicBezTo>
                    <a:pt x="11" y="271"/>
                    <a:pt x="11" y="271"/>
                    <a:pt x="11" y="271"/>
                  </a:cubicBezTo>
                  <a:cubicBezTo>
                    <a:pt x="9" y="272"/>
                    <a:pt x="9" y="272"/>
                    <a:pt x="9" y="272"/>
                  </a:cubicBezTo>
                  <a:cubicBezTo>
                    <a:pt x="8" y="271"/>
                    <a:pt x="8" y="271"/>
                    <a:pt x="8" y="271"/>
                  </a:cubicBezTo>
                  <a:close/>
                  <a:moveTo>
                    <a:pt x="9" y="274"/>
                  </a:moveTo>
                  <a:cubicBezTo>
                    <a:pt x="9" y="274"/>
                    <a:pt x="9" y="274"/>
                    <a:pt x="9" y="274"/>
                  </a:cubicBezTo>
                  <a:cubicBezTo>
                    <a:pt x="10" y="274"/>
                    <a:pt x="10" y="274"/>
                    <a:pt x="10" y="274"/>
                  </a:cubicBezTo>
                  <a:cubicBezTo>
                    <a:pt x="9" y="275"/>
                    <a:pt x="9" y="275"/>
                    <a:pt x="9" y="275"/>
                  </a:cubicBezTo>
                  <a:cubicBezTo>
                    <a:pt x="9" y="274"/>
                    <a:pt x="9" y="274"/>
                    <a:pt x="9" y="274"/>
                  </a:cubicBezTo>
                  <a:close/>
                  <a:moveTo>
                    <a:pt x="6" y="276"/>
                  </a:moveTo>
                  <a:cubicBezTo>
                    <a:pt x="7" y="275"/>
                    <a:pt x="7" y="275"/>
                    <a:pt x="7" y="275"/>
                  </a:cubicBezTo>
                  <a:cubicBezTo>
                    <a:pt x="8" y="275"/>
                    <a:pt x="8" y="275"/>
                    <a:pt x="8" y="275"/>
                  </a:cubicBezTo>
                  <a:cubicBezTo>
                    <a:pt x="9" y="276"/>
                    <a:pt x="9" y="276"/>
                    <a:pt x="9" y="276"/>
                  </a:cubicBezTo>
                  <a:cubicBezTo>
                    <a:pt x="9" y="277"/>
                    <a:pt x="9" y="277"/>
                    <a:pt x="9" y="277"/>
                  </a:cubicBezTo>
                  <a:cubicBezTo>
                    <a:pt x="8" y="277"/>
                    <a:pt x="8" y="277"/>
                    <a:pt x="8" y="277"/>
                  </a:cubicBezTo>
                  <a:cubicBezTo>
                    <a:pt x="7" y="277"/>
                    <a:pt x="7" y="277"/>
                    <a:pt x="7" y="277"/>
                  </a:cubicBezTo>
                  <a:cubicBezTo>
                    <a:pt x="6" y="276"/>
                    <a:pt x="6" y="276"/>
                    <a:pt x="6" y="276"/>
                  </a:cubicBezTo>
                  <a:close/>
                  <a:moveTo>
                    <a:pt x="5" y="279"/>
                  </a:moveTo>
                  <a:cubicBezTo>
                    <a:pt x="6" y="280"/>
                    <a:pt x="6" y="280"/>
                    <a:pt x="6" y="280"/>
                  </a:cubicBezTo>
                  <a:cubicBezTo>
                    <a:pt x="5" y="281"/>
                    <a:pt x="5" y="281"/>
                    <a:pt x="5" y="281"/>
                  </a:cubicBezTo>
                  <a:cubicBezTo>
                    <a:pt x="4" y="280"/>
                    <a:pt x="4" y="280"/>
                    <a:pt x="4" y="280"/>
                  </a:cubicBezTo>
                  <a:cubicBezTo>
                    <a:pt x="5" y="279"/>
                    <a:pt x="5" y="279"/>
                    <a:pt x="5" y="279"/>
                  </a:cubicBezTo>
                  <a:close/>
                  <a:moveTo>
                    <a:pt x="13" y="279"/>
                  </a:moveTo>
                  <a:cubicBezTo>
                    <a:pt x="14" y="281"/>
                    <a:pt x="14" y="281"/>
                    <a:pt x="14" y="281"/>
                  </a:cubicBezTo>
                  <a:cubicBezTo>
                    <a:pt x="13" y="281"/>
                    <a:pt x="13" y="281"/>
                    <a:pt x="13" y="281"/>
                  </a:cubicBezTo>
                  <a:cubicBezTo>
                    <a:pt x="13" y="279"/>
                    <a:pt x="13" y="279"/>
                    <a:pt x="13" y="279"/>
                  </a:cubicBezTo>
                  <a:close/>
                  <a:moveTo>
                    <a:pt x="10" y="278"/>
                  </a:moveTo>
                  <a:cubicBezTo>
                    <a:pt x="12" y="277"/>
                    <a:pt x="12" y="277"/>
                    <a:pt x="12" y="277"/>
                  </a:cubicBezTo>
                  <a:cubicBezTo>
                    <a:pt x="12" y="280"/>
                    <a:pt x="12" y="280"/>
                    <a:pt x="12" y="280"/>
                  </a:cubicBezTo>
                  <a:cubicBezTo>
                    <a:pt x="10" y="278"/>
                    <a:pt x="10" y="278"/>
                    <a:pt x="10" y="278"/>
                  </a:cubicBezTo>
                  <a:close/>
                  <a:moveTo>
                    <a:pt x="7" y="292"/>
                  </a:moveTo>
                  <a:cubicBezTo>
                    <a:pt x="7" y="292"/>
                    <a:pt x="7" y="292"/>
                    <a:pt x="7" y="292"/>
                  </a:cubicBezTo>
                  <a:cubicBezTo>
                    <a:pt x="8" y="293"/>
                    <a:pt x="8" y="293"/>
                    <a:pt x="8" y="293"/>
                  </a:cubicBezTo>
                  <a:cubicBezTo>
                    <a:pt x="7" y="293"/>
                    <a:pt x="7" y="293"/>
                    <a:pt x="7" y="293"/>
                  </a:cubicBezTo>
                  <a:cubicBezTo>
                    <a:pt x="7" y="292"/>
                    <a:pt x="7" y="292"/>
                    <a:pt x="7" y="292"/>
                  </a:cubicBezTo>
                  <a:close/>
                  <a:moveTo>
                    <a:pt x="7" y="280"/>
                  </a:moveTo>
                  <a:cubicBezTo>
                    <a:pt x="7" y="279"/>
                    <a:pt x="7" y="279"/>
                    <a:pt x="7" y="279"/>
                  </a:cubicBezTo>
                  <a:cubicBezTo>
                    <a:pt x="7" y="278"/>
                    <a:pt x="7" y="278"/>
                    <a:pt x="7" y="278"/>
                  </a:cubicBezTo>
                  <a:cubicBezTo>
                    <a:pt x="8" y="278"/>
                    <a:pt x="8" y="278"/>
                    <a:pt x="8" y="278"/>
                  </a:cubicBezTo>
                  <a:cubicBezTo>
                    <a:pt x="9" y="280"/>
                    <a:pt x="9" y="280"/>
                    <a:pt x="9" y="280"/>
                  </a:cubicBezTo>
                  <a:cubicBezTo>
                    <a:pt x="8" y="280"/>
                    <a:pt x="8" y="280"/>
                    <a:pt x="8" y="280"/>
                  </a:cubicBezTo>
                  <a:cubicBezTo>
                    <a:pt x="7" y="280"/>
                    <a:pt x="7" y="280"/>
                    <a:pt x="7" y="280"/>
                  </a:cubicBezTo>
                  <a:close/>
                  <a:moveTo>
                    <a:pt x="3" y="283"/>
                  </a:moveTo>
                  <a:cubicBezTo>
                    <a:pt x="1" y="282"/>
                    <a:pt x="1" y="282"/>
                    <a:pt x="1" y="282"/>
                  </a:cubicBezTo>
                  <a:cubicBezTo>
                    <a:pt x="1" y="281"/>
                    <a:pt x="1" y="281"/>
                    <a:pt x="1" y="281"/>
                  </a:cubicBezTo>
                  <a:cubicBezTo>
                    <a:pt x="3" y="281"/>
                    <a:pt x="3" y="281"/>
                    <a:pt x="3" y="281"/>
                  </a:cubicBezTo>
                  <a:cubicBezTo>
                    <a:pt x="4" y="282"/>
                    <a:pt x="4" y="282"/>
                    <a:pt x="4" y="282"/>
                  </a:cubicBezTo>
                  <a:cubicBezTo>
                    <a:pt x="3" y="283"/>
                    <a:pt x="3" y="283"/>
                    <a:pt x="3" y="283"/>
                  </a:cubicBezTo>
                  <a:close/>
                  <a:moveTo>
                    <a:pt x="9" y="289"/>
                  </a:moveTo>
                  <a:cubicBezTo>
                    <a:pt x="11" y="289"/>
                    <a:pt x="11" y="289"/>
                    <a:pt x="11" y="289"/>
                  </a:cubicBezTo>
                  <a:cubicBezTo>
                    <a:pt x="11" y="291"/>
                    <a:pt x="11" y="291"/>
                    <a:pt x="11" y="291"/>
                  </a:cubicBezTo>
                  <a:cubicBezTo>
                    <a:pt x="9" y="289"/>
                    <a:pt x="9" y="289"/>
                    <a:pt x="9" y="289"/>
                  </a:cubicBezTo>
                  <a:close/>
                  <a:moveTo>
                    <a:pt x="12" y="291"/>
                  </a:moveTo>
                  <a:cubicBezTo>
                    <a:pt x="13" y="291"/>
                    <a:pt x="13" y="291"/>
                    <a:pt x="13" y="291"/>
                  </a:cubicBezTo>
                  <a:cubicBezTo>
                    <a:pt x="13" y="292"/>
                    <a:pt x="13" y="292"/>
                    <a:pt x="13" y="292"/>
                  </a:cubicBezTo>
                  <a:cubicBezTo>
                    <a:pt x="12" y="291"/>
                    <a:pt x="12" y="291"/>
                    <a:pt x="12" y="291"/>
                  </a:cubicBezTo>
                  <a:close/>
                  <a:moveTo>
                    <a:pt x="15" y="276"/>
                  </a:moveTo>
                  <a:cubicBezTo>
                    <a:pt x="16" y="275"/>
                    <a:pt x="16" y="275"/>
                    <a:pt x="16" y="275"/>
                  </a:cubicBezTo>
                  <a:cubicBezTo>
                    <a:pt x="17" y="277"/>
                    <a:pt x="17" y="277"/>
                    <a:pt x="17" y="277"/>
                  </a:cubicBezTo>
                  <a:cubicBezTo>
                    <a:pt x="15" y="277"/>
                    <a:pt x="15" y="277"/>
                    <a:pt x="15" y="277"/>
                  </a:cubicBezTo>
                  <a:cubicBezTo>
                    <a:pt x="15" y="276"/>
                    <a:pt x="15" y="276"/>
                    <a:pt x="15" y="276"/>
                  </a:cubicBezTo>
                  <a:close/>
                  <a:moveTo>
                    <a:pt x="18" y="277"/>
                  </a:moveTo>
                  <a:cubicBezTo>
                    <a:pt x="19" y="277"/>
                    <a:pt x="19" y="277"/>
                    <a:pt x="19" y="277"/>
                  </a:cubicBezTo>
                  <a:cubicBezTo>
                    <a:pt x="20" y="279"/>
                    <a:pt x="20" y="279"/>
                    <a:pt x="20" y="279"/>
                  </a:cubicBezTo>
                  <a:cubicBezTo>
                    <a:pt x="21" y="280"/>
                    <a:pt x="21" y="280"/>
                    <a:pt x="21" y="280"/>
                  </a:cubicBezTo>
                  <a:cubicBezTo>
                    <a:pt x="20" y="282"/>
                    <a:pt x="20" y="282"/>
                    <a:pt x="20" y="282"/>
                  </a:cubicBezTo>
                  <a:cubicBezTo>
                    <a:pt x="20" y="283"/>
                    <a:pt x="20" y="283"/>
                    <a:pt x="20" y="283"/>
                  </a:cubicBezTo>
                  <a:cubicBezTo>
                    <a:pt x="19" y="283"/>
                    <a:pt x="19" y="283"/>
                    <a:pt x="19" y="283"/>
                  </a:cubicBezTo>
                  <a:cubicBezTo>
                    <a:pt x="18" y="283"/>
                    <a:pt x="18" y="283"/>
                    <a:pt x="18" y="283"/>
                  </a:cubicBezTo>
                  <a:cubicBezTo>
                    <a:pt x="17" y="282"/>
                    <a:pt x="17" y="282"/>
                    <a:pt x="17" y="282"/>
                  </a:cubicBezTo>
                  <a:cubicBezTo>
                    <a:pt x="16" y="284"/>
                    <a:pt x="16" y="284"/>
                    <a:pt x="16" y="284"/>
                  </a:cubicBezTo>
                  <a:cubicBezTo>
                    <a:pt x="15" y="282"/>
                    <a:pt x="15" y="282"/>
                    <a:pt x="15" y="282"/>
                  </a:cubicBezTo>
                  <a:cubicBezTo>
                    <a:pt x="15" y="280"/>
                    <a:pt x="15" y="280"/>
                    <a:pt x="15" y="280"/>
                  </a:cubicBezTo>
                  <a:cubicBezTo>
                    <a:pt x="16" y="278"/>
                    <a:pt x="16" y="278"/>
                    <a:pt x="16" y="278"/>
                  </a:cubicBezTo>
                  <a:cubicBezTo>
                    <a:pt x="18" y="277"/>
                    <a:pt x="18" y="277"/>
                    <a:pt x="18" y="277"/>
                  </a:cubicBezTo>
                  <a:close/>
                  <a:moveTo>
                    <a:pt x="8" y="282"/>
                  </a:moveTo>
                  <a:cubicBezTo>
                    <a:pt x="8" y="281"/>
                    <a:pt x="8" y="281"/>
                    <a:pt x="8" y="281"/>
                  </a:cubicBezTo>
                  <a:cubicBezTo>
                    <a:pt x="12" y="281"/>
                    <a:pt x="12" y="281"/>
                    <a:pt x="12" y="281"/>
                  </a:cubicBezTo>
                  <a:cubicBezTo>
                    <a:pt x="11" y="282"/>
                    <a:pt x="11" y="282"/>
                    <a:pt x="11" y="282"/>
                  </a:cubicBezTo>
                  <a:cubicBezTo>
                    <a:pt x="9" y="282"/>
                    <a:pt x="9" y="282"/>
                    <a:pt x="9" y="282"/>
                  </a:cubicBezTo>
                  <a:cubicBezTo>
                    <a:pt x="9" y="283"/>
                    <a:pt x="9" y="283"/>
                    <a:pt x="9" y="283"/>
                  </a:cubicBezTo>
                  <a:cubicBezTo>
                    <a:pt x="9" y="283"/>
                    <a:pt x="8" y="282"/>
                    <a:pt x="8" y="282"/>
                  </a:cubicBezTo>
                  <a:close/>
                  <a:moveTo>
                    <a:pt x="10" y="286"/>
                  </a:moveTo>
                  <a:cubicBezTo>
                    <a:pt x="9" y="285"/>
                    <a:pt x="9" y="285"/>
                    <a:pt x="9" y="285"/>
                  </a:cubicBezTo>
                  <a:cubicBezTo>
                    <a:pt x="11" y="284"/>
                    <a:pt x="11" y="284"/>
                    <a:pt x="11" y="284"/>
                  </a:cubicBezTo>
                  <a:cubicBezTo>
                    <a:pt x="12" y="284"/>
                    <a:pt x="12" y="284"/>
                    <a:pt x="12" y="284"/>
                  </a:cubicBezTo>
                  <a:cubicBezTo>
                    <a:pt x="12" y="286"/>
                    <a:pt x="12" y="286"/>
                    <a:pt x="12" y="286"/>
                  </a:cubicBezTo>
                  <a:cubicBezTo>
                    <a:pt x="10" y="286"/>
                    <a:pt x="10" y="286"/>
                    <a:pt x="10" y="286"/>
                  </a:cubicBezTo>
                  <a:close/>
                  <a:moveTo>
                    <a:pt x="11" y="287"/>
                  </a:moveTo>
                  <a:cubicBezTo>
                    <a:pt x="12" y="286"/>
                    <a:pt x="12" y="286"/>
                    <a:pt x="12" y="286"/>
                  </a:cubicBezTo>
                  <a:cubicBezTo>
                    <a:pt x="14" y="286"/>
                    <a:pt x="14" y="286"/>
                    <a:pt x="14" y="286"/>
                  </a:cubicBezTo>
                  <a:cubicBezTo>
                    <a:pt x="14" y="289"/>
                    <a:pt x="14" y="289"/>
                    <a:pt x="14" y="289"/>
                  </a:cubicBezTo>
                  <a:cubicBezTo>
                    <a:pt x="13" y="290"/>
                    <a:pt x="13" y="290"/>
                    <a:pt x="13" y="290"/>
                  </a:cubicBezTo>
                  <a:cubicBezTo>
                    <a:pt x="12" y="290"/>
                    <a:pt x="12" y="290"/>
                    <a:pt x="12" y="290"/>
                  </a:cubicBezTo>
                  <a:cubicBezTo>
                    <a:pt x="12" y="288"/>
                    <a:pt x="12" y="288"/>
                    <a:pt x="12" y="288"/>
                  </a:cubicBezTo>
                  <a:cubicBezTo>
                    <a:pt x="11" y="287"/>
                    <a:pt x="11" y="287"/>
                    <a:pt x="11" y="287"/>
                  </a:cubicBezTo>
                  <a:close/>
                  <a:moveTo>
                    <a:pt x="8" y="292"/>
                  </a:moveTo>
                  <a:cubicBezTo>
                    <a:pt x="9" y="291"/>
                    <a:pt x="9" y="291"/>
                    <a:pt x="9" y="291"/>
                  </a:cubicBezTo>
                  <a:cubicBezTo>
                    <a:pt x="9" y="291"/>
                    <a:pt x="9" y="291"/>
                    <a:pt x="9" y="291"/>
                  </a:cubicBezTo>
                  <a:cubicBezTo>
                    <a:pt x="11" y="292"/>
                    <a:pt x="11" y="292"/>
                    <a:pt x="11" y="292"/>
                  </a:cubicBezTo>
                  <a:cubicBezTo>
                    <a:pt x="12" y="293"/>
                    <a:pt x="12" y="293"/>
                    <a:pt x="12" y="293"/>
                  </a:cubicBezTo>
                  <a:cubicBezTo>
                    <a:pt x="10" y="293"/>
                    <a:pt x="10" y="293"/>
                    <a:pt x="10" y="293"/>
                  </a:cubicBezTo>
                  <a:cubicBezTo>
                    <a:pt x="8" y="292"/>
                    <a:pt x="8" y="292"/>
                    <a:pt x="8" y="292"/>
                  </a:cubicBezTo>
                  <a:close/>
                  <a:moveTo>
                    <a:pt x="13" y="326"/>
                  </a:moveTo>
                  <a:cubicBezTo>
                    <a:pt x="14" y="325"/>
                    <a:pt x="14" y="325"/>
                    <a:pt x="14" y="325"/>
                  </a:cubicBezTo>
                  <a:cubicBezTo>
                    <a:pt x="13" y="324"/>
                    <a:pt x="13" y="324"/>
                    <a:pt x="13" y="324"/>
                  </a:cubicBezTo>
                  <a:cubicBezTo>
                    <a:pt x="13" y="325"/>
                    <a:pt x="13" y="325"/>
                    <a:pt x="13" y="325"/>
                  </a:cubicBezTo>
                  <a:cubicBezTo>
                    <a:pt x="11" y="322"/>
                    <a:pt x="11" y="322"/>
                    <a:pt x="11" y="322"/>
                  </a:cubicBezTo>
                  <a:cubicBezTo>
                    <a:pt x="9" y="320"/>
                    <a:pt x="9" y="320"/>
                    <a:pt x="9" y="320"/>
                  </a:cubicBezTo>
                  <a:cubicBezTo>
                    <a:pt x="10" y="319"/>
                    <a:pt x="10" y="319"/>
                    <a:pt x="10" y="319"/>
                  </a:cubicBezTo>
                  <a:cubicBezTo>
                    <a:pt x="11" y="319"/>
                    <a:pt x="11" y="319"/>
                    <a:pt x="11" y="319"/>
                  </a:cubicBezTo>
                  <a:cubicBezTo>
                    <a:pt x="13" y="318"/>
                    <a:pt x="13" y="318"/>
                    <a:pt x="13" y="318"/>
                  </a:cubicBezTo>
                  <a:cubicBezTo>
                    <a:pt x="13" y="321"/>
                    <a:pt x="13" y="321"/>
                    <a:pt x="13" y="321"/>
                  </a:cubicBezTo>
                  <a:cubicBezTo>
                    <a:pt x="14" y="322"/>
                    <a:pt x="14" y="322"/>
                    <a:pt x="14" y="322"/>
                  </a:cubicBezTo>
                  <a:cubicBezTo>
                    <a:pt x="15" y="323"/>
                    <a:pt x="15" y="323"/>
                    <a:pt x="15" y="323"/>
                  </a:cubicBezTo>
                  <a:cubicBezTo>
                    <a:pt x="16" y="325"/>
                    <a:pt x="16" y="325"/>
                    <a:pt x="16" y="325"/>
                  </a:cubicBezTo>
                  <a:cubicBezTo>
                    <a:pt x="17" y="328"/>
                    <a:pt x="17" y="328"/>
                    <a:pt x="17" y="328"/>
                  </a:cubicBezTo>
                  <a:cubicBezTo>
                    <a:pt x="15" y="327"/>
                    <a:pt x="15" y="327"/>
                    <a:pt x="15" y="327"/>
                  </a:cubicBezTo>
                  <a:cubicBezTo>
                    <a:pt x="13" y="328"/>
                    <a:pt x="13" y="328"/>
                    <a:pt x="13" y="328"/>
                  </a:cubicBezTo>
                  <a:cubicBezTo>
                    <a:pt x="13" y="326"/>
                    <a:pt x="13" y="326"/>
                    <a:pt x="13" y="326"/>
                  </a:cubicBezTo>
                  <a:close/>
                  <a:moveTo>
                    <a:pt x="6" y="322"/>
                  </a:moveTo>
                  <a:cubicBezTo>
                    <a:pt x="6" y="321"/>
                    <a:pt x="6" y="321"/>
                    <a:pt x="6" y="321"/>
                  </a:cubicBezTo>
                  <a:cubicBezTo>
                    <a:pt x="7" y="321"/>
                    <a:pt x="7" y="321"/>
                    <a:pt x="7" y="321"/>
                  </a:cubicBezTo>
                  <a:cubicBezTo>
                    <a:pt x="8" y="321"/>
                    <a:pt x="8" y="321"/>
                    <a:pt x="8" y="321"/>
                  </a:cubicBezTo>
                  <a:cubicBezTo>
                    <a:pt x="11" y="325"/>
                    <a:pt x="11" y="325"/>
                    <a:pt x="11" y="325"/>
                  </a:cubicBezTo>
                  <a:cubicBezTo>
                    <a:pt x="12" y="327"/>
                    <a:pt x="12" y="327"/>
                    <a:pt x="12" y="327"/>
                  </a:cubicBezTo>
                  <a:cubicBezTo>
                    <a:pt x="12" y="329"/>
                    <a:pt x="12" y="329"/>
                    <a:pt x="12" y="329"/>
                  </a:cubicBezTo>
                  <a:cubicBezTo>
                    <a:pt x="12" y="330"/>
                    <a:pt x="12" y="330"/>
                    <a:pt x="12" y="330"/>
                  </a:cubicBezTo>
                  <a:cubicBezTo>
                    <a:pt x="10" y="329"/>
                    <a:pt x="10" y="329"/>
                    <a:pt x="10" y="329"/>
                  </a:cubicBezTo>
                  <a:cubicBezTo>
                    <a:pt x="9" y="326"/>
                    <a:pt x="9" y="326"/>
                    <a:pt x="9" y="326"/>
                  </a:cubicBezTo>
                  <a:cubicBezTo>
                    <a:pt x="10" y="326"/>
                    <a:pt x="10" y="326"/>
                    <a:pt x="10" y="326"/>
                  </a:cubicBezTo>
                  <a:cubicBezTo>
                    <a:pt x="9" y="325"/>
                    <a:pt x="9" y="325"/>
                    <a:pt x="9" y="325"/>
                  </a:cubicBezTo>
                  <a:cubicBezTo>
                    <a:pt x="7" y="324"/>
                    <a:pt x="7" y="324"/>
                    <a:pt x="7" y="324"/>
                  </a:cubicBezTo>
                  <a:cubicBezTo>
                    <a:pt x="6" y="322"/>
                    <a:pt x="6" y="322"/>
                    <a:pt x="6" y="322"/>
                  </a:cubicBezTo>
                  <a:close/>
                  <a:moveTo>
                    <a:pt x="7" y="325"/>
                  </a:moveTo>
                  <a:cubicBezTo>
                    <a:pt x="7" y="325"/>
                    <a:pt x="7" y="325"/>
                    <a:pt x="7" y="325"/>
                  </a:cubicBezTo>
                  <a:cubicBezTo>
                    <a:pt x="9" y="326"/>
                    <a:pt x="9" y="326"/>
                    <a:pt x="9" y="326"/>
                  </a:cubicBezTo>
                  <a:cubicBezTo>
                    <a:pt x="9" y="328"/>
                    <a:pt x="9" y="328"/>
                    <a:pt x="9" y="328"/>
                  </a:cubicBezTo>
                  <a:cubicBezTo>
                    <a:pt x="9" y="329"/>
                    <a:pt x="9" y="329"/>
                    <a:pt x="9" y="329"/>
                  </a:cubicBezTo>
                  <a:cubicBezTo>
                    <a:pt x="8" y="329"/>
                    <a:pt x="8" y="329"/>
                    <a:pt x="8" y="329"/>
                  </a:cubicBezTo>
                  <a:cubicBezTo>
                    <a:pt x="8" y="328"/>
                    <a:pt x="8" y="328"/>
                    <a:pt x="8" y="328"/>
                  </a:cubicBezTo>
                  <a:cubicBezTo>
                    <a:pt x="7" y="328"/>
                    <a:pt x="7" y="328"/>
                    <a:pt x="7" y="328"/>
                  </a:cubicBezTo>
                  <a:cubicBezTo>
                    <a:pt x="7" y="325"/>
                    <a:pt x="7" y="325"/>
                    <a:pt x="7" y="325"/>
                  </a:cubicBezTo>
                  <a:close/>
                  <a:moveTo>
                    <a:pt x="10" y="336"/>
                  </a:moveTo>
                  <a:cubicBezTo>
                    <a:pt x="9" y="335"/>
                    <a:pt x="9" y="335"/>
                    <a:pt x="9" y="335"/>
                  </a:cubicBezTo>
                  <a:cubicBezTo>
                    <a:pt x="9" y="334"/>
                    <a:pt x="9" y="334"/>
                    <a:pt x="9" y="334"/>
                  </a:cubicBezTo>
                  <a:cubicBezTo>
                    <a:pt x="8" y="331"/>
                    <a:pt x="8" y="331"/>
                    <a:pt x="8" y="331"/>
                  </a:cubicBezTo>
                  <a:cubicBezTo>
                    <a:pt x="9" y="330"/>
                    <a:pt x="9" y="330"/>
                    <a:pt x="9" y="330"/>
                  </a:cubicBezTo>
                  <a:cubicBezTo>
                    <a:pt x="10" y="331"/>
                    <a:pt x="10" y="331"/>
                    <a:pt x="10" y="331"/>
                  </a:cubicBezTo>
                  <a:cubicBezTo>
                    <a:pt x="12" y="332"/>
                    <a:pt x="12" y="332"/>
                    <a:pt x="12" y="332"/>
                  </a:cubicBezTo>
                  <a:cubicBezTo>
                    <a:pt x="12" y="333"/>
                    <a:pt x="12" y="333"/>
                    <a:pt x="12" y="333"/>
                  </a:cubicBezTo>
                  <a:cubicBezTo>
                    <a:pt x="11" y="333"/>
                    <a:pt x="11" y="333"/>
                    <a:pt x="11" y="333"/>
                  </a:cubicBezTo>
                  <a:cubicBezTo>
                    <a:pt x="10" y="336"/>
                    <a:pt x="10" y="336"/>
                    <a:pt x="10" y="336"/>
                  </a:cubicBezTo>
                  <a:close/>
                  <a:moveTo>
                    <a:pt x="12" y="342"/>
                  </a:moveTo>
                  <a:cubicBezTo>
                    <a:pt x="11" y="343"/>
                    <a:pt x="11" y="343"/>
                    <a:pt x="11" y="343"/>
                  </a:cubicBezTo>
                  <a:cubicBezTo>
                    <a:pt x="10" y="342"/>
                    <a:pt x="10" y="342"/>
                    <a:pt x="10" y="342"/>
                  </a:cubicBezTo>
                  <a:cubicBezTo>
                    <a:pt x="11" y="341"/>
                    <a:pt x="11" y="341"/>
                    <a:pt x="11" y="341"/>
                  </a:cubicBezTo>
                  <a:cubicBezTo>
                    <a:pt x="10" y="340"/>
                    <a:pt x="10" y="340"/>
                    <a:pt x="10" y="340"/>
                  </a:cubicBezTo>
                  <a:cubicBezTo>
                    <a:pt x="12" y="339"/>
                    <a:pt x="12" y="339"/>
                    <a:pt x="12" y="339"/>
                  </a:cubicBezTo>
                  <a:cubicBezTo>
                    <a:pt x="13" y="341"/>
                    <a:pt x="13" y="341"/>
                    <a:pt x="13" y="341"/>
                  </a:cubicBezTo>
                  <a:cubicBezTo>
                    <a:pt x="12" y="342"/>
                    <a:pt x="12" y="342"/>
                    <a:pt x="12" y="342"/>
                  </a:cubicBezTo>
                  <a:close/>
                  <a:moveTo>
                    <a:pt x="17" y="342"/>
                  </a:moveTo>
                  <a:cubicBezTo>
                    <a:pt x="16" y="343"/>
                    <a:pt x="16" y="343"/>
                    <a:pt x="16" y="343"/>
                  </a:cubicBezTo>
                  <a:cubicBezTo>
                    <a:pt x="15" y="344"/>
                    <a:pt x="15" y="344"/>
                    <a:pt x="15" y="344"/>
                  </a:cubicBezTo>
                  <a:cubicBezTo>
                    <a:pt x="14" y="342"/>
                    <a:pt x="14" y="342"/>
                    <a:pt x="14" y="342"/>
                  </a:cubicBezTo>
                  <a:cubicBezTo>
                    <a:pt x="13" y="340"/>
                    <a:pt x="13" y="340"/>
                    <a:pt x="13" y="340"/>
                  </a:cubicBezTo>
                  <a:cubicBezTo>
                    <a:pt x="12" y="337"/>
                    <a:pt x="12" y="337"/>
                    <a:pt x="12" y="337"/>
                  </a:cubicBezTo>
                  <a:cubicBezTo>
                    <a:pt x="13" y="337"/>
                    <a:pt x="13" y="337"/>
                    <a:pt x="13" y="337"/>
                  </a:cubicBezTo>
                  <a:cubicBezTo>
                    <a:pt x="15" y="336"/>
                    <a:pt x="15" y="336"/>
                    <a:pt x="15" y="336"/>
                  </a:cubicBezTo>
                  <a:cubicBezTo>
                    <a:pt x="15" y="334"/>
                    <a:pt x="15" y="334"/>
                    <a:pt x="15" y="334"/>
                  </a:cubicBezTo>
                  <a:cubicBezTo>
                    <a:pt x="14" y="335"/>
                    <a:pt x="14" y="335"/>
                    <a:pt x="14" y="335"/>
                  </a:cubicBezTo>
                  <a:cubicBezTo>
                    <a:pt x="13" y="335"/>
                    <a:pt x="13" y="335"/>
                    <a:pt x="13" y="335"/>
                  </a:cubicBezTo>
                  <a:cubicBezTo>
                    <a:pt x="13" y="334"/>
                    <a:pt x="13" y="334"/>
                    <a:pt x="13" y="334"/>
                  </a:cubicBezTo>
                  <a:cubicBezTo>
                    <a:pt x="13" y="333"/>
                    <a:pt x="13" y="333"/>
                    <a:pt x="13" y="333"/>
                  </a:cubicBezTo>
                  <a:cubicBezTo>
                    <a:pt x="12" y="332"/>
                    <a:pt x="12" y="332"/>
                    <a:pt x="12" y="332"/>
                  </a:cubicBezTo>
                  <a:cubicBezTo>
                    <a:pt x="12" y="330"/>
                    <a:pt x="12" y="330"/>
                    <a:pt x="12" y="330"/>
                  </a:cubicBezTo>
                  <a:cubicBezTo>
                    <a:pt x="13" y="329"/>
                    <a:pt x="13" y="329"/>
                    <a:pt x="13" y="329"/>
                  </a:cubicBezTo>
                  <a:cubicBezTo>
                    <a:pt x="16" y="329"/>
                    <a:pt x="16" y="329"/>
                    <a:pt x="16" y="329"/>
                  </a:cubicBezTo>
                  <a:cubicBezTo>
                    <a:pt x="17" y="330"/>
                    <a:pt x="17" y="330"/>
                    <a:pt x="17" y="330"/>
                  </a:cubicBezTo>
                  <a:cubicBezTo>
                    <a:pt x="18" y="334"/>
                    <a:pt x="18" y="334"/>
                    <a:pt x="18" y="334"/>
                  </a:cubicBezTo>
                  <a:cubicBezTo>
                    <a:pt x="19" y="336"/>
                    <a:pt x="19" y="336"/>
                    <a:pt x="19" y="336"/>
                  </a:cubicBezTo>
                  <a:cubicBezTo>
                    <a:pt x="19" y="339"/>
                    <a:pt x="19" y="339"/>
                    <a:pt x="19" y="339"/>
                  </a:cubicBezTo>
                  <a:cubicBezTo>
                    <a:pt x="19" y="340"/>
                    <a:pt x="19" y="340"/>
                    <a:pt x="19" y="340"/>
                  </a:cubicBezTo>
                  <a:cubicBezTo>
                    <a:pt x="20" y="342"/>
                    <a:pt x="20" y="342"/>
                    <a:pt x="20" y="342"/>
                  </a:cubicBezTo>
                  <a:cubicBezTo>
                    <a:pt x="20" y="345"/>
                    <a:pt x="20" y="345"/>
                    <a:pt x="20" y="345"/>
                  </a:cubicBezTo>
                  <a:cubicBezTo>
                    <a:pt x="18" y="346"/>
                    <a:pt x="18" y="346"/>
                    <a:pt x="18" y="346"/>
                  </a:cubicBezTo>
                  <a:cubicBezTo>
                    <a:pt x="17" y="345"/>
                    <a:pt x="17" y="345"/>
                    <a:pt x="17" y="345"/>
                  </a:cubicBezTo>
                  <a:cubicBezTo>
                    <a:pt x="17" y="343"/>
                    <a:pt x="17" y="343"/>
                    <a:pt x="17" y="343"/>
                  </a:cubicBezTo>
                  <a:cubicBezTo>
                    <a:pt x="17" y="342"/>
                    <a:pt x="17" y="342"/>
                    <a:pt x="17" y="342"/>
                  </a:cubicBezTo>
                  <a:close/>
                  <a:moveTo>
                    <a:pt x="15" y="350"/>
                  </a:moveTo>
                  <a:cubicBezTo>
                    <a:pt x="15" y="349"/>
                    <a:pt x="15" y="349"/>
                    <a:pt x="15" y="349"/>
                  </a:cubicBezTo>
                  <a:cubicBezTo>
                    <a:pt x="14" y="348"/>
                    <a:pt x="14" y="348"/>
                    <a:pt x="14" y="348"/>
                  </a:cubicBezTo>
                  <a:cubicBezTo>
                    <a:pt x="14" y="347"/>
                    <a:pt x="14" y="347"/>
                    <a:pt x="14" y="347"/>
                  </a:cubicBezTo>
                  <a:cubicBezTo>
                    <a:pt x="15" y="346"/>
                    <a:pt x="15" y="346"/>
                    <a:pt x="15" y="346"/>
                  </a:cubicBezTo>
                  <a:cubicBezTo>
                    <a:pt x="15" y="346"/>
                    <a:pt x="15" y="346"/>
                    <a:pt x="15" y="346"/>
                  </a:cubicBezTo>
                  <a:cubicBezTo>
                    <a:pt x="16" y="346"/>
                    <a:pt x="16" y="346"/>
                    <a:pt x="16" y="346"/>
                  </a:cubicBezTo>
                  <a:cubicBezTo>
                    <a:pt x="18" y="347"/>
                    <a:pt x="18" y="347"/>
                    <a:pt x="18" y="347"/>
                  </a:cubicBezTo>
                  <a:cubicBezTo>
                    <a:pt x="17" y="348"/>
                    <a:pt x="17" y="348"/>
                    <a:pt x="17" y="348"/>
                  </a:cubicBezTo>
                  <a:cubicBezTo>
                    <a:pt x="17" y="350"/>
                    <a:pt x="17" y="350"/>
                    <a:pt x="17" y="350"/>
                  </a:cubicBezTo>
                  <a:cubicBezTo>
                    <a:pt x="16" y="351"/>
                    <a:pt x="16" y="351"/>
                    <a:pt x="16" y="351"/>
                  </a:cubicBezTo>
                  <a:cubicBezTo>
                    <a:pt x="15" y="350"/>
                    <a:pt x="15" y="350"/>
                    <a:pt x="15" y="350"/>
                  </a:cubicBezTo>
                  <a:close/>
                  <a:moveTo>
                    <a:pt x="14" y="353"/>
                  </a:moveTo>
                  <a:cubicBezTo>
                    <a:pt x="14" y="352"/>
                    <a:pt x="14" y="352"/>
                    <a:pt x="14" y="352"/>
                  </a:cubicBezTo>
                  <a:cubicBezTo>
                    <a:pt x="16" y="352"/>
                    <a:pt x="16" y="352"/>
                    <a:pt x="16" y="352"/>
                  </a:cubicBezTo>
                  <a:cubicBezTo>
                    <a:pt x="15" y="352"/>
                    <a:pt x="15" y="352"/>
                    <a:pt x="15" y="352"/>
                  </a:cubicBezTo>
                  <a:cubicBezTo>
                    <a:pt x="14" y="353"/>
                    <a:pt x="14" y="353"/>
                    <a:pt x="14" y="353"/>
                  </a:cubicBezTo>
                  <a:close/>
                  <a:moveTo>
                    <a:pt x="18" y="352"/>
                  </a:moveTo>
                  <a:cubicBezTo>
                    <a:pt x="18" y="353"/>
                    <a:pt x="18" y="353"/>
                    <a:pt x="18" y="353"/>
                  </a:cubicBezTo>
                  <a:cubicBezTo>
                    <a:pt x="18" y="355"/>
                    <a:pt x="18" y="355"/>
                    <a:pt x="18" y="355"/>
                  </a:cubicBezTo>
                  <a:cubicBezTo>
                    <a:pt x="18" y="355"/>
                    <a:pt x="18" y="355"/>
                    <a:pt x="18" y="355"/>
                  </a:cubicBezTo>
                  <a:cubicBezTo>
                    <a:pt x="17" y="353"/>
                    <a:pt x="17" y="353"/>
                    <a:pt x="17" y="353"/>
                  </a:cubicBezTo>
                  <a:cubicBezTo>
                    <a:pt x="18" y="352"/>
                    <a:pt x="18" y="352"/>
                    <a:pt x="18" y="352"/>
                  </a:cubicBezTo>
                  <a:close/>
                  <a:moveTo>
                    <a:pt x="19" y="351"/>
                  </a:moveTo>
                  <a:cubicBezTo>
                    <a:pt x="19" y="351"/>
                    <a:pt x="19" y="351"/>
                    <a:pt x="19" y="351"/>
                  </a:cubicBezTo>
                  <a:cubicBezTo>
                    <a:pt x="20" y="351"/>
                    <a:pt x="20" y="351"/>
                    <a:pt x="20" y="351"/>
                  </a:cubicBezTo>
                  <a:cubicBezTo>
                    <a:pt x="21" y="352"/>
                    <a:pt x="21" y="352"/>
                    <a:pt x="21" y="352"/>
                  </a:cubicBezTo>
                  <a:cubicBezTo>
                    <a:pt x="22" y="352"/>
                    <a:pt x="22" y="352"/>
                    <a:pt x="22" y="352"/>
                  </a:cubicBezTo>
                  <a:cubicBezTo>
                    <a:pt x="24" y="354"/>
                    <a:pt x="24" y="354"/>
                    <a:pt x="24" y="354"/>
                  </a:cubicBezTo>
                  <a:cubicBezTo>
                    <a:pt x="24" y="356"/>
                    <a:pt x="24" y="356"/>
                    <a:pt x="24" y="356"/>
                  </a:cubicBezTo>
                  <a:cubicBezTo>
                    <a:pt x="22" y="354"/>
                    <a:pt x="22" y="354"/>
                    <a:pt x="22" y="354"/>
                  </a:cubicBezTo>
                  <a:cubicBezTo>
                    <a:pt x="20" y="353"/>
                    <a:pt x="20" y="353"/>
                    <a:pt x="20" y="353"/>
                  </a:cubicBezTo>
                  <a:cubicBezTo>
                    <a:pt x="19" y="351"/>
                    <a:pt x="19" y="351"/>
                    <a:pt x="19" y="351"/>
                  </a:cubicBezTo>
                  <a:close/>
                  <a:moveTo>
                    <a:pt x="19" y="354"/>
                  </a:moveTo>
                  <a:cubicBezTo>
                    <a:pt x="20" y="354"/>
                    <a:pt x="20" y="354"/>
                    <a:pt x="20" y="354"/>
                  </a:cubicBezTo>
                  <a:cubicBezTo>
                    <a:pt x="22" y="355"/>
                    <a:pt x="22" y="355"/>
                    <a:pt x="22" y="355"/>
                  </a:cubicBezTo>
                  <a:cubicBezTo>
                    <a:pt x="23" y="358"/>
                    <a:pt x="23" y="358"/>
                    <a:pt x="23" y="358"/>
                  </a:cubicBezTo>
                  <a:cubicBezTo>
                    <a:pt x="23" y="359"/>
                    <a:pt x="23" y="359"/>
                    <a:pt x="23" y="359"/>
                  </a:cubicBezTo>
                  <a:cubicBezTo>
                    <a:pt x="21" y="359"/>
                    <a:pt x="21" y="359"/>
                    <a:pt x="21" y="359"/>
                  </a:cubicBezTo>
                  <a:cubicBezTo>
                    <a:pt x="19" y="356"/>
                    <a:pt x="19" y="356"/>
                    <a:pt x="19" y="356"/>
                  </a:cubicBezTo>
                  <a:cubicBezTo>
                    <a:pt x="19" y="354"/>
                    <a:pt x="19" y="354"/>
                    <a:pt x="19" y="354"/>
                  </a:cubicBezTo>
                  <a:close/>
                  <a:moveTo>
                    <a:pt x="21" y="363"/>
                  </a:moveTo>
                  <a:cubicBezTo>
                    <a:pt x="18" y="363"/>
                    <a:pt x="18" y="363"/>
                    <a:pt x="18" y="363"/>
                  </a:cubicBezTo>
                  <a:cubicBezTo>
                    <a:pt x="17" y="363"/>
                    <a:pt x="17" y="363"/>
                    <a:pt x="17" y="363"/>
                  </a:cubicBezTo>
                  <a:cubicBezTo>
                    <a:pt x="18" y="362"/>
                    <a:pt x="18" y="362"/>
                    <a:pt x="18" y="362"/>
                  </a:cubicBezTo>
                  <a:cubicBezTo>
                    <a:pt x="19" y="360"/>
                    <a:pt x="19" y="360"/>
                    <a:pt x="19" y="360"/>
                  </a:cubicBezTo>
                  <a:cubicBezTo>
                    <a:pt x="18" y="359"/>
                    <a:pt x="18" y="359"/>
                    <a:pt x="18" y="359"/>
                  </a:cubicBezTo>
                  <a:cubicBezTo>
                    <a:pt x="19" y="358"/>
                    <a:pt x="19" y="358"/>
                    <a:pt x="19" y="358"/>
                  </a:cubicBezTo>
                  <a:cubicBezTo>
                    <a:pt x="20" y="360"/>
                    <a:pt x="20" y="360"/>
                    <a:pt x="20" y="360"/>
                  </a:cubicBezTo>
                  <a:cubicBezTo>
                    <a:pt x="22" y="359"/>
                    <a:pt x="22" y="359"/>
                    <a:pt x="22" y="359"/>
                  </a:cubicBezTo>
                  <a:cubicBezTo>
                    <a:pt x="24" y="361"/>
                    <a:pt x="24" y="361"/>
                    <a:pt x="24" y="361"/>
                  </a:cubicBezTo>
                  <a:cubicBezTo>
                    <a:pt x="24" y="362"/>
                    <a:pt x="24" y="362"/>
                    <a:pt x="24" y="362"/>
                  </a:cubicBezTo>
                  <a:cubicBezTo>
                    <a:pt x="23" y="362"/>
                    <a:pt x="23" y="362"/>
                    <a:pt x="23" y="362"/>
                  </a:cubicBezTo>
                  <a:cubicBezTo>
                    <a:pt x="22" y="363"/>
                    <a:pt x="22" y="363"/>
                    <a:pt x="22" y="363"/>
                  </a:cubicBezTo>
                  <a:cubicBezTo>
                    <a:pt x="21" y="363"/>
                    <a:pt x="21" y="363"/>
                    <a:pt x="21" y="363"/>
                  </a:cubicBezTo>
                  <a:close/>
                  <a:moveTo>
                    <a:pt x="23" y="370"/>
                  </a:moveTo>
                  <a:cubicBezTo>
                    <a:pt x="22" y="370"/>
                    <a:pt x="22" y="370"/>
                    <a:pt x="22" y="370"/>
                  </a:cubicBezTo>
                  <a:cubicBezTo>
                    <a:pt x="21" y="369"/>
                    <a:pt x="21" y="369"/>
                    <a:pt x="21" y="369"/>
                  </a:cubicBezTo>
                  <a:cubicBezTo>
                    <a:pt x="20" y="368"/>
                    <a:pt x="20" y="368"/>
                    <a:pt x="20" y="368"/>
                  </a:cubicBezTo>
                  <a:cubicBezTo>
                    <a:pt x="21" y="367"/>
                    <a:pt x="21" y="367"/>
                    <a:pt x="21" y="367"/>
                  </a:cubicBezTo>
                  <a:cubicBezTo>
                    <a:pt x="22" y="367"/>
                    <a:pt x="22" y="367"/>
                    <a:pt x="22" y="367"/>
                  </a:cubicBezTo>
                  <a:cubicBezTo>
                    <a:pt x="21" y="366"/>
                    <a:pt x="21" y="366"/>
                    <a:pt x="21" y="366"/>
                  </a:cubicBezTo>
                  <a:cubicBezTo>
                    <a:pt x="21" y="366"/>
                    <a:pt x="21" y="366"/>
                    <a:pt x="21" y="366"/>
                  </a:cubicBezTo>
                  <a:cubicBezTo>
                    <a:pt x="22" y="365"/>
                    <a:pt x="22" y="365"/>
                    <a:pt x="22" y="365"/>
                  </a:cubicBezTo>
                  <a:cubicBezTo>
                    <a:pt x="23" y="367"/>
                    <a:pt x="23" y="367"/>
                    <a:pt x="23" y="367"/>
                  </a:cubicBezTo>
                  <a:cubicBezTo>
                    <a:pt x="23" y="368"/>
                    <a:pt x="23" y="368"/>
                    <a:pt x="23" y="368"/>
                  </a:cubicBezTo>
                  <a:cubicBezTo>
                    <a:pt x="22" y="369"/>
                    <a:pt x="22" y="369"/>
                    <a:pt x="22" y="369"/>
                  </a:cubicBezTo>
                  <a:cubicBezTo>
                    <a:pt x="23" y="370"/>
                    <a:pt x="23" y="370"/>
                    <a:pt x="23" y="370"/>
                  </a:cubicBezTo>
                  <a:close/>
                  <a:moveTo>
                    <a:pt x="23" y="367"/>
                  </a:moveTo>
                  <a:cubicBezTo>
                    <a:pt x="23" y="366"/>
                    <a:pt x="23" y="366"/>
                    <a:pt x="23" y="366"/>
                  </a:cubicBezTo>
                  <a:cubicBezTo>
                    <a:pt x="24" y="366"/>
                    <a:pt x="24" y="366"/>
                    <a:pt x="24" y="366"/>
                  </a:cubicBezTo>
                  <a:cubicBezTo>
                    <a:pt x="25" y="367"/>
                    <a:pt x="25" y="367"/>
                    <a:pt x="25" y="367"/>
                  </a:cubicBezTo>
                  <a:cubicBezTo>
                    <a:pt x="26" y="368"/>
                    <a:pt x="26" y="368"/>
                    <a:pt x="26" y="368"/>
                  </a:cubicBezTo>
                  <a:cubicBezTo>
                    <a:pt x="26" y="369"/>
                    <a:pt x="26" y="369"/>
                    <a:pt x="26" y="369"/>
                  </a:cubicBezTo>
                  <a:cubicBezTo>
                    <a:pt x="25" y="370"/>
                    <a:pt x="25" y="370"/>
                    <a:pt x="25" y="370"/>
                  </a:cubicBezTo>
                  <a:cubicBezTo>
                    <a:pt x="24" y="370"/>
                    <a:pt x="24" y="370"/>
                    <a:pt x="24" y="370"/>
                  </a:cubicBezTo>
                  <a:cubicBezTo>
                    <a:pt x="24" y="369"/>
                    <a:pt x="24" y="369"/>
                    <a:pt x="24" y="369"/>
                  </a:cubicBezTo>
                  <a:cubicBezTo>
                    <a:pt x="23" y="369"/>
                    <a:pt x="23" y="369"/>
                    <a:pt x="23" y="369"/>
                  </a:cubicBezTo>
                  <a:cubicBezTo>
                    <a:pt x="23" y="367"/>
                    <a:pt x="23" y="367"/>
                    <a:pt x="23" y="367"/>
                  </a:cubicBezTo>
                  <a:close/>
                  <a:moveTo>
                    <a:pt x="26" y="368"/>
                  </a:moveTo>
                  <a:cubicBezTo>
                    <a:pt x="28" y="369"/>
                    <a:pt x="28" y="369"/>
                    <a:pt x="28" y="369"/>
                  </a:cubicBezTo>
                  <a:cubicBezTo>
                    <a:pt x="28" y="370"/>
                    <a:pt x="28" y="370"/>
                    <a:pt x="28" y="370"/>
                  </a:cubicBezTo>
                  <a:cubicBezTo>
                    <a:pt x="28" y="370"/>
                    <a:pt x="28" y="370"/>
                    <a:pt x="28" y="370"/>
                  </a:cubicBezTo>
                  <a:cubicBezTo>
                    <a:pt x="26" y="369"/>
                    <a:pt x="26" y="369"/>
                    <a:pt x="26" y="369"/>
                  </a:cubicBezTo>
                  <a:cubicBezTo>
                    <a:pt x="26" y="368"/>
                    <a:pt x="26" y="368"/>
                    <a:pt x="26" y="368"/>
                  </a:cubicBezTo>
                  <a:close/>
                  <a:moveTo>
                    <a:pt x="25" y="374"/>
                  </a:moveTo>
                  <a:cubicBezTo>
                    <a:pt x="25" y="374"/>
                    <a:pt x="25" y="374"/>
                    <a:pt x="25" y="374"/>
                  </a:cubicBezTo>
                  <a:cubicBezTo>
                    <a:pt x="24" y="374"/>
                    <a:pt x="24" y="374"/>
                    <a:pt x="24" y="374"/>
                  </a:cubicBezTo>
                  <a:cubicBezTo>
                    <a:pt x="25" y="373"/>
                    <a:pt x="25" y="373"/>
                    <a:pt x="25" y="373"/>
                  </a:cubicBezTo>
                  <a:cubicBezTo>
                    <a:pt x="25" y="371"/>
                    <a:pt x="25" y="371"/>
                    <a:pt x="25" y="371"/>
                  </a:cubicBezTo>
                  <a:cubicBezTo>
                    <a:pt x="26" y="371"/>
                    <a:pt x="26" y="371"/>
                    <a:pt x="26" y="371"/>
                  </a:cubicBezTo>
                  <a:cubicBezTo>
                    <a:pt x="26" y="372"/>
                    <a:pt x="26" y="372"/>
                    <a:pt x="26" y="372"/>
                  </a:cubicBezTo>
                  <a:cubicBezTo>
                    <a:pt x="25" y="374"/>
                    <a:pt x="25" y="374"/>
                    <a:pt x="25" y="374"/>
                  </a:cubicBezTo>
                  <a:close/>
                  <a:moveTo>
                    <a:pt x="30" y="369"/>
                  </a:moveTo>
                  <a:cubicBezTo>
                    <a:pt x="28" y="369"/>
                    <a:pt x="28" y="369"/>
                    <a:pt x="28" y="369"/>
                  </a:cubicBezTo>
                  <a:cubicBezTo>
                    <a:pt x="27" y="367"/>
                    <a:pt x="27" y="367"/>
                    <a:pt x="27" y="367"/>
                  </a:cubicBezTo>
                  <a:cubicBezTo>
                    <a:pt x="27" y="365"/>
                    <a:pt x="27" y="365"/>
                    <a:pt x="27" y="365"/>
                  </a:cubicBezTo>
                  <a:cubicBezTo>
                    <a:pt x="28" y="365"/>
                    <a:pt x="28" y="365"/>
                    <a:pt x="28" y="365"/>
                  </a:cubicBezTo>
                  <a:cubicBezTo>
                    <a:pt x="29" y="367"/>
                    <a:pt x="29" y="367"/>
                    <a:pt x="29" y="367"/>
                  </a:cubicBezTo>
                  <a:cubicBezTo>
                    <a:pt x="30" y="368"/>
                    <a:pt x="30" y="368"/>
                    <a:pt x="30" y="368"/>
                  </a:cubicBezTo>
                  <a:cubicBezTo>
                    <a:pt x="31" y="369"/>
                    <a:pt x="31" y="369"/>
                    <a:pt x="31" y="369"/>
                  </a:cubicBezTo>
                  <a:cubicBezTo>
                    <a:pt x="30" y="369"/>
                    <a:pt x="30" y="369"/>
                    <a:pt x="30" y="369"/>
                  </a:cubicBezTo>
                  <a:close/>
                  <a:moveTo>
                    <a:pt x="30" y="372"/>
                  </a:moveTo>
                  <a:cubicBezTo>
                    <a:pt x="29" y="371"/>
                    <a:pt x="29" y="371"/>
                    <a:pt x="29" y="371"/>
                  </a:cubicBezTo>
                  <a:cubicBezTo>
                    <a:pt x="29" y="370"/>
                    <a:pt x="29" y="370"/>
                    <a:pt x="29" y="370"/>
                  </a:cubicBezTo>
                  <a:cubicBezTo>
                    <a:pt x="30" y="371"/>
                    <a:pt x="30" y="371"/>
                    <a:pt x="30" y="371"/>
                  </a:cubicBezTo>
                  <a:cubicBezTo>
                    <a:pt x="31" y="372"/>
                    <a:pt x="31" y="372"/>
                    <a:pt x="31" y="372"/>
                  </a:cubicBezTo>
                  <a:cubicBezTo>
                    <a:pt x="30" y="372"/>
                    <a:pt x="30" y="372"/>
                    <a:pt x="30" y="372"/>
                  </a:cubicBezTo>
                  <a:close/>
                  <a:moveTo>
                    <a:pt x="31" y="375"/>
                  </a:moveTo>
                  <a:cubicBezTo>
                    <a:pt x="29" y="373"/>
                    <a:pt x="29" y="373"/>
                    <a:pt x="29" y="373"/>
                  </a:cubicBezTo>
                  <a:cubicBezTo>
                    <a:pt x="28" y="372"/>
                    <a:pt x="28" y="372"/>
                    <a:pt x="28" y="372"/>
                  </a:cubicBezTo>
                  <a:cubicBezTo>
                    <a:pt x="29" y="372"/>
                    <a:pt x="29" y="372"/>
                    <a:pt x="29" y="372"/>
                  </a:cubicBezTo>
                  <a:cubicBezTo>
                    <a:pt x="32" y="374"/>
                    <a:pt x="32" y="374"/>
                    <a:pt x="32" y="374"/>
                  </a:cubicBezTo>
                  <a:cubicBezTo>
                    <a:pt x="32" y="375"/>
                    <a:pt x="32" y="375"/>
                    <a:pt x="32" y="375"/>
                  </a:cubicBezTo>
                  <a:cubicBezTo>
                    <a:pt x="31" y="375"/>
                    <a:pt x="31" y="375"/>
                    <a:pt x="31" y="375"/>
                  </a:cubicBezTo>
                  <a:close/>
                  <a:moveTo>
                    <a:pt x="33" y="380"/>
                  </a:moveTo>
                  <a:cubicBezTo>
                    <a:pt x="32" y="379"/>
                    <a:pt x="32" y="379"/>
                    <a:pt x="32" y="379"/>
                  </a:cubicBezTo>
                  <a:cubicBezTo>
                    <a:pt x="31" y="378"/>
                    <a:pt x="31" y="378"/>
                    <a:pt x="31" y="378"/>
                  </a:cubicBezTo>
                  <a:cubicBezTo>
                    <a:pt x="31" y="377"/>
                    <a:pt x="31" y="377"/>
                    <a:pt x="31" y="377"/>
                  </a:cubicBezTo>
                  <a:cubicBezTo>
                    <a:pt x="29" y="378"/>
                    <a:pt x="29" y="378"/>
                    <a:pt x="29" y="378"/>
                  </a:cubicBezTo>
                  <a:cubicBezTo>
                    <a:pt x="29" y="377"/>
                    <a:pt x="29" y="377"/>
                    <a:pt x="29" y="377"/>
                  </a:cubicBezTo>
                  <a:cubicBezTo>
                    <a:pt x="30" y="376"/>
                    <a:pt x="30" y="376"/>
                    <a:pt x="30" y="376"/>
                  </a:cubicBezTo>
                  <a:cubicBezTo>
                    <a:pt x="31" y="377"/>
                    <a:pt x="31" y="377"/>
                    <a:pt x="31" y="377"/>
                  </a:cubicBezTo>
                  <a:cubicBezTo>
                    <a:pt x="33" y="376"/>
                    <a:pt x="33" y="376"/>
                    <a:pt x="33" y="376"/>
                  </a:cubicBezTo>
                  <a:cubicBezTo>
                    <a:pt x="34" y="378"/>
                    <a:pt x="34" y="378"/>
                    <a:pt x="34" y="378"/>
                  </a:cubicBezTo>
                  <a:cubicBezTo>
                    <a:pt x="33" y="380"/>
                    <a:pt x="33" y="380"/>
                    <a:pt x="33" y="380"/>
                  </a:cubicBezTo>
                  <a:close/>
                  <a:moveTo>
                    <a:pt x="38" y="388"/>
                  </a:moveTo>
                  <a:cubicBezTo>
                    <a:pt x="36" y="387"/>
                    <a:pt x="36" y="387"/>
                    <a:pt x="36" y="387"/>
                  </a:cubicBezTo>
                  <a:cubicBezTo>
                    <a:pt x="35" y="388"/>
                    <a:pt x="35" y="388"/>
                    <a:pt x="35" y="388"/>
                  </a:cubicBezTo>
                  <a:cubicBezTo>
                    <a:pt x="34" y="388"/>
                    <a:pt x="34" y="388"/>
                    <a:pt x="34" y="388"/>
                  </a:cubicBezTo>
                  <a:cubicBezTo>
                    <a:pt x="33" y="387"/>
                    <a:pt x="33" y="387"/>
                    <a:pt x="33" y="387"/>
                  </a:cubicBezTo>
                  <a:cubicBezTo>
                    <a:pt x="30" y="386"/>
                    <a:pt x="30" y="386"/>
                    <a:pt x="30" y="386"/>
                  </a:cubicBezTo>
                  <a:cubicBezTo>
                    <a:pt x="29" y="385"/>
                    <a:pt x="29" y="385"/>
                    <a:pt x="29" y="385"/>
                  </a:cubicBezTo>
                  <a:cubicBezTo>
                    <a:pt x="28" y="383"/>
                    <a:pt x="28" y="383"/>
                    <a:pt x="28" y="383"/>
                  </a:cubicBezTo>
                  <a:cubicBezTo>
                    <a:pt x="27" y="381"/>
                    <a:pt x="27" y="381"/>
                    <a:pt x="27" y="381"/>
                  </a:cubicBezTo>
                  <a:cubicBezTo>
                    <a:pt x="28" y="381"/>
                    <a:pt x="28" y="381"/>
                    <a:pt x="28" y="381"/>
                  </a:cubicBezTo>
                  <a:cubicBezTo>
                    <a:pt x="29" y="381"/>
                    <a:pt x="29" y="381"/>
                    <a:pt x="29" y="381"/>
                  </a:cubicBezTo>
                  <a:cubicBezTo>
                    <a:pt x="30" y="384"/>
                    <a:pt x="30" y="384"/>
                    <a:pt x="30" y="384"/>
                  </a:cubicBezTo>
                  <a:cubicBezTo>
                    <a:pt x="32" y="384"/>
                    <a:pt x="32" y="384"/>
                    <a:pt x="32" y="384"/>
                  </a:cubicBezTo>
                  <a:cubicBezTo>
                    <a:pt x="33" y="384"/>
                    <a:pt x="33" y="384"/>
                    <a:pt x="33" y="384"/>
                  </a:cubicBezTo>
                  <a:cubicBezTo>
                    <a:pt x="35" y="385"/>
                    <a:pt x="35" y="385"/>
                    <a:pt x="35" y="385"/>
                  </a:cubicBezTo>
                  <a:cubicBezTo>
                    <a:pt x="36" y="386"/>
                    <a:pt x="36" y="386"/>
                    <a:pt x="36" y="386"/>
                  </a:cubicBezTo>
                  <a:cubicBezTo>
                    <a:pt x="38" y="386"/>
                    <a:pt x="38" y="386"/>
                    <a:pt x="38" y="386"/>
                  </a:cubicBezTo>
                  <a:cubicBezTo>
                    <a:pt x="39" y="386"/>
                    <a:pt x="39" y="386"/>
                    <a:pt x="39" y="386"/>
                  </a:cubicBezTo>
                  <a:cubicBezTo>
                    <a:pt x="41" y="388"/>
                    <a:pt x="41" y="388"/>
                    <a:pt x="41" y="388"/>
                  </a:cubicBezTo>
                  <a:cubicBezTo>
                    <a:pt x="41" y="388"/>
                    <a:pt x="41" y="388"/>
                    <a:pt x="41" y="388"/>
                  </a:cubicBezTo>
                  <a:cubicBezTo>
                    <a:pt x="42" y="388"/>
                    <a:pt x="42" y="388"/>
                    <a:pt x="42" y="388"/>
                  </a:cubicBezTo>
                  <a:cubicBezTo>
                    <a:pt x="41" y="389"/>
                    <a:pt x="41" y="389"/>
                    <a:pt x="41" y="389"/>
                  </a:cubicBezTo>
                  <a:cubicBezTo>
                    <a:pt x="40" y="389"/>
                    <a:pt x="40" y="389"/>
                    <a:pt x="40" y="389"/>
                  </a:cubicBezTo>
                  <a:cubicBezTo>
                    <a:pt x="38" y="388"/>
                    <a:pt x="38" y="388"/>
                    <a:pt x="38" y="388"/>
                  </a:cubicBezTo>
                  <a:close/>
                  <a:moveTo>
                    <a:pt x="32" y="389"/>
                  </a:moveTo>
                  <a:cubicBezTo>
                    <a:pt x="32" y="389"/>
                    <a:pt x="34" y="390"/>
                    <a:pt x="34" y="390"/>
                  </a:cubicBezTo>
                  <a:cubicBezTo>
                    <a:pt x="32" y="390"/>
                    <a:pt x="32" y="390"/>
                    <a:pt x="32" y="390"/>
                  </a:cubicBezTo>
                  <a:cubicBezTo>
                    <a:pt x="32" y="389"/>
                    <a:pt x="32" y="389"/>
                    <a:pt x="32" y="389"/>
                  </a:cubicBezTo>
                  <a:close/>
                  <a:moveTo>
                    <a:pt x="45" y="397"/>
                  </a:moveTo>
                  <a:cubicBezTo>
                    <a:pt x="45" y="398"/>
                    <a:pt x="45" y="398"/>
                    <a:pt x="45" y="398"/>
                  </a:cubicBezTo>
                  <a:cubicBezTo>
                    <a:pt x="46" y="397"/>
                    <a:pt x="46" y="397"/>
                    <a:pt x="46" y="397"/>
                  </a:cubicBezTo>
                  <a:cubicBezTo>
                    <a:pt x="45" y="396"/>
                    <a:pt x="45" y="396"/>
                    <a:pt x="45" y="396"/>
                  </a:cubicBezTo>
                  <a:cubicBezTo>
                    <a:pt x="44" y="397"/>
                    <a:pt x="44" y="397"/>
                    <a:pt x="44" y="397"/>
                  </a:cubicBezTo>
                  <a:cubicBezTo>
                    <a:pt x="45" y="397"/>
                    <a:pt x="45" y="397"/>
                    <a:pt x="45" y="397"/>
                  </a:cubicBezTo>
                  <a:close/>
                  <a:moveTo>
                    <a:pt x="49" y="398"/>
                  </a:moveTo>
                  <a:cubicBezTo>
                    <a:pt x="48" y="398"/>
                    <a:pt x="48" y="398"/>
                    <a:pt x="48" y="398"/>
                  </a:cubicBezTo>
                  <a:cubicBezTo>
                    <a:pt x="47" y="397"/>
                    <a:pt x="47" y="397"/>
                    <a:pt x="47" y="397"/>
                  </a:cubicBezTo>
                  <a:cubicBezTo>
                    <a:pt x="47" y="396"/>
                    <a:pt x="47" y="396"/>
                    <a:pt x="47" y="396"/>
                  </a:cubicBezTo>
                  <a:cubicBezTo>
                    <a:pt x="46" y="395"/>
                    <a:pt x="46" y="395"/>
                    <a:pt x="46" y="395"/>
                  </a:cubicBezTo>
                  <a:cubicBezTo>
                    <a:pt x="44" y="396"/>
                    <a:pt x="44" y="396"/>
                    <a:pt x="44" y="396"/>
                  </a:cubicBezTo>
                  <a:cubicBezTo>
                    <a:pt x="42" y="396"/>
                    <a:pt x="42" y="396"/>
                    <a:pt x="42" y="396"/>
                  </a:cubicBezTo>
                  <a:cubicBezTo>
                    <a:pt x="41" y="394"/>
                    <a:pt x="41" y="394"/>
                    <a:pt x="41" y="394"/>
                  </a:cubicBezTo>
                  <a:cubicBezTo>
                    <a:pt x="39" y="393"/>
                    <a:pt x="39" y="393"/>
                    <a:pt x="39" y="393"/>
                  </a:cubicBezTo>
                  <a:cubicBezTo>
                    <a:pt x="38" y="392"/>
                    <a:pt x="38" y="392"/>
                    <a:pt x="38" y="392"/>
                  </a:cubicBezTo>
                  <a:cubicBezTo>
                    <a:pt x="37" y="391"/>
                    <a:pt x="37" y="391"/>
                    <a:pt x="37" y="391"/>
                  </a:cubicBezTo>
                  <a:cubicBezTo>
                    <a:pt x="37" y="390"/>
                    <a:pt x="37" y="390"/>
                    <a:pt x="37" y="390"/>
                  </a:cubicBezTo>
                  <a:cubicBezTo>
                    <a:pt x="37" y="389"/>
                    <a:pt x="37" y="389"/>
                    <a:pt x="37" y="389"/>
                  </a:cubicBezTo>
                  <a:cubicBezTo>
                    <a:pt x="39" y="389"/>
                    <a:pt x="39" y="389"/>
                    <a:pt x="39" y="389"/>
                  </a:cubicBezTo>
                  <a:cubicBezTo>
                    <a:pt x="39" y="390"/>
                    <a:pt x="39" y="390"/>
                    <a:pt x="39" y="390"/>
                  </a:cubicBezTo>
                  <a:cubicBezTo>
                    <a:pt x="40" y="390"/>
                    <a:pt x="40" y="390"/>
                    <a:pt x="40" y="390"/>
                  </a:cubicBezTo>
                  <a:cubicBezTo>
                    <a:pt x="42" y="390"/>
                    <a:pt x="42" y="390"/>
                    <a:pt x="42" y="390"/>
                  </a:cubicBezTo>
                  <a:cubicBezTo>
                    <a:pt x="44" y="390"/>
                    <a:pt x="44" y="390"/>
                    <a:pt x="44" y="390"/>
                  </a:cubicBezTo>
                  <a:cubicBezTo>
                    <a:pt x="46" y="391"/>
                    <a:pt x="46" y="391"/>
                    <a:pt x="46" y="391"/>
                  </a:cubicBezTo>
                  <a:cubicBezTo>
                    <a:pt x="47" y="392"/>
                    <a:pt x="47" y="392"/>
                    <a:pt x="47" y="392"/>
                  </a:cubicBezTo>
                  <a:cubicBezTo>
                    <a:pt x="48" y="393"/>
                    <a:pt x="48" y="393"/>
                    <a:pt x="48" y="393"/>
                  </a:cubicBezTo>
                  <a:cubicBezTo>
                    <a:pt x="49" y="392"/>
                    <a:pt x="49" y="392"/>
                    <a:pt x="49" y="392"/>
                  </a:cubicBezTo>
                  <a:cubicBezTo>
                    <a:pt x="51" y="393"/>
                    <a:pt x="51" y="393"/>
                    <a:pt x="51" y="393"/>
                  </a:cubicBezTo>
                  <a:cubicBezTo>
                    <a:pt x="51" y="394"/>
                    <a:pt x="51" y="394"/>
                    <a:pt x="51" y="394"/>
                  </a:cubicBezTo>
                  <a:cubicBezTo>
                    <a:pt x="50" y="394"/>
                    <a:pt x="50" y="394"/>
                    <a:pt x="50" y="394"/>
                  </a:cubicBezTo>
                  <a:cubicBezTo>
                    <a:pt x="49" y="394"/>
                    <a:pt x="49" y="394"/>
                    <a:pt x="49" y="394"/>
                  </a:cubicBezTo>
                  <a:cubicBezTo>
                    <a:pt x="50" y="395"/>
                    <a:pt x="50" y="395"/>
                    <a:pt x="50" y="395"/>
                  </a:cubicBezTo>
                  <a:cubicBezTo>
                    <a:pt x="50" y="396"/>
                    <a:pt x="50" y="396"/>
                    <a:pt x="50" y="396"/>
                  </a:cubicBezTo>
                  <a:cubicBezTo>
                    <a:pt x="49" y="397"/>
                    <a:pt x="49" y="397"/>
                    <a:pt x="49" y="397"/>
                  </a:cubicBezTo>
                  <a:cubicBezTo>
                    <a:pt x="49" y="398"/>
                    <a:pt x="49" y="398"/>
                    <a:pt x="49" y="398"/>
                  </a:cubicBezTo>
                  <a:close/>
                  <a:moveTo>
                    <a:pt x="51" y="397"/>
                  </a:moveTo>
                  <a:cubicBezTo>
                    <a:pt x="50" y="398"/>
                    <a:pt x="50" y="398"/>
                    <a:pt x="50" y="398"/>
                  </a:cubicBezTo>
                  <a:cubicBezTo>
                    <a:pt x="50" y="400"/>
                    <a:pt x="50" y="400"/>
                    <a:pt x="50" y="400"/>
                  </a:cubicBezTo>
                  <a:cubicBezTo>
                    <a:pt x="51" y="399"/>
                    <a:pt x="51" y="399"/>
                    <a:pt x="51" y="399"/>
                  </a:cubicBezTo>
                  <a:cubicBezTo>
                    <a:pt x="52" y="398"/>
                    <a:pt x="52" y="398"/>
                    <a:pt x="52" y="398"/>
                  </a:cubicBezTo>
                  <a:cubicBezTo>
                    <a:pt x="52" y="397"/>
                    <a:pt x="52" y="397"/>
                    <a:pt x="52" y="397"/>
                  </a:cubicBezTo>
                  <a:cubicBezTo>
                    <a:pt x="52" y="397"/>
                    <a:pt x="52" y="397"/>
                    <a:pt x="52" y="397"/>
                  </a:cubicBezTo>
                  <a:cubicBezTo>
                    <a:pt x="51" y="397"/>
                    <a:pt x="51" y="397"/>
                    <a:pt x="51" y="397"/>
                  </a:cubicBezTo>
                  <a:close/>
                  <a:moveTo>
                    <a:pt x="61" y="396"/>
                  </a:moveTo>
                  <a:cubicBezTo>
                    <a:pt x="60" y="397"/>
                    <a:pt x="60" y="397"/>
                    <a:pt x="60" y="397"/>
                  </a:cubicBezTo>
                  <a:cubicBezTo>
                    <a:pt x="61" y="398"/>
                    <a:pt x="61" y="398"/>
                    <a:pt x="61" y="398"/>
                  </a:cubicBezTo>
                  <a:cubicBezTo>
                    <a:pt x="60" y="399"/>
                    <a:pt x="60" y="399"/>
                    <a:pt x="60" y="399"/>
                  </a:cubicBezTo>
                  <a:cubicBezTo>
                    <a:pt x="58" y="398"/>
                    <a:pt x="58" y="398"/>
                    <a:pt x="58" y="398"/>
                  </a:cubicBezTo>
                  <a:cubicBezTo>
                    <a:pt x="58" y="398"/>
                    <a:pt x="58" y="398"/>
                    <a:pt x="58" y="398"/>
                  </a:cubicBezTo>
                  <a:cubicBezTo>
                    <a:pt x="57" y="398"/>
                    <a:pt x="57" y="398"/>
                    <a:pt x="57" y="398"/>
                  </a:cubicBezTo>
                  <a:cubicBezTo>
                    <a:pt x="56" y="397"/>
                    <a:pt x="56" y="397"/>
                    <a:pt x="56" y="397"/>
                  </a:cubicBezTo>
                  <a:cubicBezTo>
                    <a:pt x="54" y="397"/>
                    <a:pt x="54" y="397"/>
                    <a:pt x="54" y="397"/>
                  </a:cubicBezTo>
                  <a:cubicBezTo>
                    <a:pt x="54" y="398"/>
                    <a:pt x="54" y="398"/>
                    <a:pt x="54" y="398"/>
                  </a:cubicBezTo>
                  <a:cubicBezTo>
                    <a:pt x="53" y="397"/>
                    <a:pt x="53" y="397"/>
                    <a:pt x="53" y="397"/>
                  </a:cubicBezTo>
                  <a:cubicBezTo>
                    <a:pt x="52" y="396"/>
                    <a:pt x="52" y="396"/>
                    <a:pt x="52" y="396"/>
                  </a:cubicBezTo>
                  <a:cubicBezTo>
                    <a:pt x="52" y="395"/>
                    <a:pt x="52" y="395"/>
                    <a:pt x="52" y="395"/>
                  </a:cubicBezTo>
                  <a:cubicBezTo>
                    <a:pt x="54" y="395"/>
                    <a:pt x="54" y="395"/>
                    <a:pt x="54" y="395"/>
                  </a:cubicBezTo>
                  <a:cubicBezTo>
                    <a:pt x="55" y="394"/>
                    <a:pt x="55" y="394"/>
                    <a:pt x="55" y="394"/>
                  </a:cubicBezTo>
                  <a:cubicBezTo>
                    <a:pt x="58" y="395"/>
                    <a:pt x="58" y="395"/>
                    <a:pt x="58" y="395"/>
                  </a:cubicBezTo>
                  <a:cubicBezTo>
                    <a:pt x="59" y="396"/>
                    <a:pt x="59" y="396"/>
                    <a:pt x="59" y="396"/>
                  </a:cubicBezTo>
                  <a:cubicBezTo>
                    <a:pt x="59" y="396"/>
                    <a:pt x="59" y="396"/>
                    <a:pt x="59" y="396"/>
                  </a:cubicBezTo>
                  <a:cubicBezTo>
                    <a:pt x="60" y="395"/>
                    <a:pt x="60" y="395"/>
                    <a:pt x="60" y="395"/>
                  </a:cubicBezTo>
                  <a:cubicBezTo>
                    <a:pt x="61" y="396"/>
                    <a:pt x="61" y="396"/>
                    <a:pt x="61" y="396"/>
                  </a:cubicBezTo>
                  <a:close/>
                  <a:moveTo>
                    <a:pt x="66" y="395"/>
                  </a:moveTo>
                  <a:cubicBezTo>
                    <a:pt x="64" y="394"/>
                    <a:pt x="64" y="394"/>
                    <a:pt x="64" y="394"/>
                  </a:cubicBezTo>
                  <a:cubicBezTo>
                    <a:pt x="65" y="393"/>
                    <a:pt x="65" y="393"/>
                    <a:pt x="65" y="393"/>
                  </a:cubicBezTo>
                  <a:cubicBezTo>
                    <a:pt x="64" y="392"/>
                    <a:pt x="64" y="392"/>
                    <a:pt x="64" y="392"/>
                  </a:cubicBezTo>
                  <a:cubicBezTo>
                    <a:pt x="65" y="391"/>
                    <a:pt x="65" y="391"/>
                    <a:pt x="65" y="391"/>
                  </a:cubicBezTo>
                  <a:cubicBezTo>
                    <a:pt x="63" y="389"/>
                    <a:pt x="63" y="389"/>
                    <a:pt x="63" y="389"/>
                  </a:cubicBezTo>
                  <a:cubicBezTo>
                    <a:pt x="63" y="388"/>
                    <a:pt x="63" y="388"/>
                    <a:pt x="63" y="388"/>
                  </a:cubicBezTo>
                  <a:cubicBezTo>
                    <a:pt x="62" y="387"/>
                    <a:pt x="62" y="387"/>
                    <a:pt x="62" y="387"/>
                  </a:cubicBezTo>
                  <a:cubicBezTo>
                    <a:pt x="62" y="389"/>
                    <a:pt x="62" y="389"/>
                    <a:pt x="62" y="389"/>
                  </a:cubicBezTo>
                  <a:cubicBezTo>
                    <a:pt x="61" y="390"/>
                    <a:pt x="61" y="390"/>
                    <a:pt x="61" y="390"/>
                  </a:cubicBezTo>
                  <a:cubicBezTo>
                    <a:pt x="62" y="392"/>
                    <a:pt x="62" y="392"/>
                    <a:pt x="62" y="392"/>
                  </a:cubicBezTo>
                  <a:cubicBezTo>
                    <a:pt x="61" y="393"/>
                    <a:pt x="61" y="393"/>
                    <a:pt x="61" y="393"/>
                  </a:cubicBezTo>
                  <a:cubicBezTo>
                    <a:pt x="61" y="394"/>
                    <a:pt x="61" y="394"/>
                    <a:pt x="61" y="394"/>
                  </a:cubicBezTo>
                  <a:cubicBezTo>
                    <a:pt x="63" y="395"/>
                    <a:pt x="63" y="395"/>
                    <a:pt x="63" y="395"/>
                  </a:cubicBezTo>
                  <a:cubicBezTo>
                    <a:pt x="65" y="395"/>
                    <a:pt x="65" y="395"/>
                    <a:pt x="65" y="395"/>
                  </a:cubicBezTo>
                  <a:cubicBezTo>
                    <a:pt x="65" y="396"/>
                    <a:pt x="65" y="396"/>
                    <a:pt x="65" y="396"/>
                  </a:cubicBezTo>
                  <a:cubicBezTo>
                    <a:pt x="66" y="395"/>
                    <a:pt x="66" y="395"/>
                    <a:pt x="66" y="395"/>
                  </a:cubicBezTo>
                  <a:close/>
                  <a:moveTo>
                    <a:pt x="59" y="408"/>
                  </a:moveTo>
                  <a:cubicBezTo>
                    <a:pt x="61" y="408"/>
                    <a:pt x="61" y="408"/>
                    <a:pt x="61" y="408"/>
                  </a:cubicBezTo>
                  <a:cubicBezTo>
                    <a:pt x="62" y="408"/>
                    <a:pt x="62" y="408"/>
                    <a:pt x="62" y="408"/>
                  </a:cubicBezTo>
                  <a:cubicBezTo>
                    <a:pt x="60" y="409"/>
                    <a:pt x="60" y="409"/>
                    <a:pt x="60" y="409"/>
                  </a:cubicBezTo>
                  <a:cubicBezTo>
                    <a:pt x="59" y="408"/>
                    <a:pt x="59" y="408"/>
                    <a:pt x="59" y="408"/>
                  </a:cubicBezTo>
                  <a:close/>
                  <a:moveTo>
                    <a:pt x="60" y="407"/>
                  </a:moveTo>
                  <a:cubicBezTo>
                    <a:pt x="59" y="406"/>
                    <a:pt x="59" y="406"/>
                    <a:pt x="59" y="406"/>
                  </a:cubicBezTo>
                  <a:cubicBezTo>
                    <a:pt x="60" y="405"/>
                    <a:pt x="60" y="405"/>
                    <a:pt x="60" y="405"/>
                  </a:cubicBezTo>
                  <a:cubicBezTo>
                    <a:pt x="61" y="406"/>
                    <a:pt x="61" y="406"/>
                    <a:pt x="61" y="406"/>
                  </a:cubicBezTo>
                  <a:cubicBezTo>
                    <a:pt x="61" y="407"/>
                    <a:pt x="61" y="407"/>
                    <a:pt x="61" y="407"/>
                  </a:cubicBezTo>
                  <a:cubicBezTo>
                    <a:pt x="60" y="407"/>
                    <a:pt x="60" y="407"/>
                    <a:pt x="60" y="407"/>
                  </a:cubicBezTo>
                  <a:close/>
                  <a:moveTo>
                    <a:pt x="94" y="416"/>
                  </a:moveTo>
                  <a:cubicBezTo>
                    <a:pt x="93" y="415"/>
                    <a:pt x="93" y="415"/>
                    <a:pt x="93" y="415"/>
                  </a:cubicBezTo>
                  <a:cubicBezTo>
                    <a:pt x="94" y="414"/>
                    <a:pt x="94" y="414"/>
                    <a:pt x="94" y="414"/>
                  </a:cubicBezTo>
                  <a:cubicBezTo>
                    <a:pt x="94" y="413"/>
                    <a:pt x="94" y="413"/>
                    <a:pt x="94" y="413"/>
                  </a:cubicBezTo>
                  <a:cubicBezTo>
                    <a:pt x="95" y="413"/>
                    <a:pt x="95" y="413"/>
                    <a:pt x="95" y="413"/>
                  </a:cubicBezTo>
                  <a:cubicBezTo>
                    <a:pt x="95" y="415"/>
                    <a:pt x="95" y="415"/>
                    <a:pt x="95" y="415"/>
                  </a:cubicBezTo>
                  <a:cubicBezTo>
                    <a:pt x="95" y="416"/>
                    <a:pt x="95" y="416"/>
                    <a:pt x="95" y="416"/>
                  </a:cubicBezTo>
                  <a:cubicBezTo>
                    <a:pt x="94" y="416"/>
                    <a:pt x="94" y="416"/>
                    <a:pt x="94" y="416"/>
                  </a:cubicBezTo>
                  <a:close/>
                  <a:moveTo>
                    <a:pt x="72" y="407"/>
                  </a:moveTo>
                  <a:cubicBezTo>
                    <a:pt x="74" y="406"/>
                    <a:pt x="74" y="406"/>
                    <a:pt x="74" y="406"/>
                  </a:cubicBezTo>
                  <a:cubicBezTo>
                    <a:pt x="75" y="406"/>
                    <a:pt x="75" y="406"/>
                    <a:pt x="75" y="406"/>
                  </a:cubicBezTo>
                  <a:cubicBezTo>
                    <a:pt x="76" y="406"/>
                    <a:pt x="76" y="406"/>
                    <a:pt x="76" y="406"/>
                  </a:cubicBezTo>
                  <a:cubicBezTo>
                    <a:pt x="78" y="407"/>
                    <a:pt x="78" y="407"/>
                    <a:pt x="78" y="407"/>
                  </a:cubicBezTo>
                  <a:cubicBezTo>
                    <a:pt x="82" y="406"/>
                    <a:pt x="82" y="406"/>
                    <a:pt x="82" y="406"/>
                  </a:cubicBezTo>
                  <a:cubicBezTo>
                    <a:pt x="85" y="405"/>
                    <a:pt x="85" y="405"/>
                    <a:pt x="85" y="405"/>
                  </a:cubicBezTo>
                  <a:cubicBezTo>
                    <a:pt x="87" y="405"/>
                    <a:pt x="87" y="405"/>
                    <a:pt x="87" y="405"/>
                  </a:cubicBezTo>
                  <a:cubicBezTo>
                    <a:pt x="89" y="405"/>
                    <a:pt x="89" y="405"/>
                    <a:pt x="89" y="405"/>
                  </a:cubicBezTo>
                  <a:cubicBezTo>
                    <a:pt x="92" y="405"/>
                    <a:pt x="92" y="405"/>
                    <a:pt x="92" y="405"/>
                  </a:cubicBezTo>
                  <a:cubicBezTo>
                    <a:pt x="94" y="405"/>
                    <a:pt x="94" y="405"/>
                    <a:pt x="94" y="405"/>
                  </a:cubicBezTo>
                  <a:cubicBezTo>
                    <a:pt x="94" y="407"/>
                    <a:pt x="94" y="407"/>
                    <a:pt x="94" y="407"/>
                  </a:cubicBezTo>
                  <a:cubicBezTo>
                    <a:pt x="95" y="408"/>
                    <a:pt x="95" y="408"/>
                    <a:pt x="95" y="408"/>
                  </a:cubicBezTo>
                  <a:cubicBezTo>
                    <a:pt x="94" y="408"/>
                    <a:pt x="94" y="408"/>
                    <a:pt x="94" y="408"/>
                  </a:cubicBezTo>
                  <a:cubicBezTo>
                    <a:pt x="93" y="409"/>
                    <a:pt x="93" y="409"/>
                    <a:pt x="93" y="409"/>
                  </a:cubicBezTo>
                  <a:cubicBezTo>
                    <a:pt x="92" y="408"/>
                    <a:pt x="92" y="408"/>
                    <a:pt x="92" y="408"/>
                  </a:cubicBezTo>
                  <a:cubicBezTo>
                    <a:pt x="91" y="408"/>
                    <a:pt x="91" y="408"/>
                    <a:pt x="91" y="408"/>
                  </a:cubicBezTo>
                  <a:cubicBezTo>
                    <a:pt x="89" y="409"/>
                    <a:pt x="89" y="409"/>
                    <a:pt x="89" y="409"/>
                  </a:cubicBezTo>
                  <a:cubicBezTo>
                    <a:pt x="87" y="409"/>
                    <a:pt x="87" y="409"/>
                    <a:pt x="87" y="409"/>
                  </a:cubicBezTo>
                  <a:cubicBezTo>
                    <a:pt x="86" y="408"/>
                    <a:pt x="86" y="408"/>
                    <a:pt x="86" y="408"/>
                  </a:cubicBezTo>
                  <a:cubicBezTo>
                    <a:pt x="86" y="406"/>
                    <a:pt x="86" y="406"/>
                    <a:pt x="86" y="406"/>
                  </a:cubicBezTo>
                  <a:cubicBezTo>
                    <a:pt x="84" y="406"/>
                    <a:pt x="84" y="406"/>
                    <a:pt x="84" y="406"/>
                  </a:cubicBezTo>
                  <a:cubicBezTo>
                    <a:pt x="83" y="408"/>
                    <a:pt x="83" y="408"/>
                    <a:pt x="83" y="408"/>
                  </a:cubicBezTo>
                  <a:cubicBezTo>
                    <a:pt x="82" y="408"/>
                    <a:pt x="82" y="408"/>
                    <a:pt x="82" y="408"/>
                  </a:cubicBezTo>
                  <a:cubicBezTo>
                    <a:pt x="80" y="408"/>
                    <a:pt x="80" y="408"/>
                    <a:pt x="80" y="408"/>
                  </a:cubicBezTo>
                  <a:cubicBezTo>
                    <a:pt x="82" y="409"/>
                    <a:pt x="82" y="409"/>
                    <a:pt x="82" y="409"/>
                  </a:cubicBezTo>
                  <a:cubicBezTo>
                    <a:pt x="82" y="409"/>
                    <a:pt x="82" y="409"/>
                    <a:pt x="82" y="409"/>
                  </a:cubicBezTo>
                  <a:cubicBezTo>
                    <a:pt x="84" y="409"/>
                    <a:pt x="84" y="409"/>
                    <a:pt x="84" y="409"/>
                  </a:cubicBezTo>
                  <a:cubicBezTo>
                    <a:pt x="85" y="410"/>
                    <a:pt x="85" y="410"/>
                    <a:pt x="85" y="410"/>
                  </a:cubicBezTo>
                  <a:cubicBezTo>
                    <a:pt x="84" y="411"/>
                    <a:pt x="84" y="411"/>
                    <a:pt x="84" y="411"/>
                  </a:cubicBezTo>
                  <a:cubicBezTo>
                    <a:pt x="86" y="411"/>
                    <a:pt x="86" y="411"/>
                    <a:pt x="86" y="411"/>
                  </a:cubicBezTo>
                  <a:cubicBezTo>
                    <a:pt x="88" y="413"/>
                    <a:pt x="88" y="413"/>
                    <a:pt x="88" y="413"/>
                  </a:cubicBezTo>
                  <a:cubicBezTo>
                    <a:pt x="88" y="414"/>
                    <a:pt x="88" y="414"/>
                    <a:pt x="88" y="414"/>
                  </a:cubicBezTo>
                  <a:cubicBezTo>
                    <a:pt x="87" y="414"/>
                    <a:pt x="87" y="414"/>
                    <a:pt x="87" y="414"/>
                  </a:cubicBezTo>
                  <a:cubicBezTo>
                    <a:pt x="85" y="413"/>
                    <a:pt x="85" y="413"/>
                    <a:pt x="85" y="413"/>
                  </a:cubicBezTo>
                  <a:cubicBezTo>
                    <a:pt x="84" y="412"/>
                    <a:pt x="84" y="412"/>
                    <a:pt x="84" y="412"/>
                  </a:cubicBezTo>
                  <a:cubicBezTo>
                    <a:pt x="82" y="413"/>
                    <a:pt x="82" y="413"/>
                    <a:pt x="82" y="413"/>
                  </a:cubicBezTo>
                  <a:cubicBezTo>
                    <a:pt x="81" y="412"/>
                    <a:pt x="81" y="412"/>
                    <a:pt x="81" y="412"/>
                  </a:cubicBezTo>
                  <a:cubicBezTo>
                    <a:pt x="80" y="410"/>
                    <a:pt x="80" y="410"/>
                    <a:pt x="80" y="410"/>
                  </a:cubicBezTo>
                  <a:cubicBezTo>
                    <a:pt x="79" y="411"/>
                    <a:pt x="79" y="411"/>
                    <a:pt x="79" y="411"/>
                  </a:cubicBezTo>
                  <a:cubicBezTo>
                    <a:pt x="78" y="411"/>
                    <a:pt x="78" y="411"/>
                    <a:pt x="78" y="411"/>
                  </a:cubicBezTo>
                  <a:cubicBezTo>
                    <a:pt x="80" y="412"/>
                    <a:pt x="80" y="412"/>
                    <a:pt x="80" y="412"/>
                  </a:cubicBezTo>
                  <a:cubicBezTo>
                    <a:pt x="80" y="414"/>
                    <a:pt x="80" y="414"/>
                    <a:pt x="80" y="414"/>
                  </a:cubicBezTo>
                  <a:cubicBezTo>
                    <a:pt x="79" y="414"/>
                    <a:pt x="79" y="414"/>
                    <a:pt x="79" y="414"/>
                  </a:cubicBezTo>
                  <a:cubicBezTo>
                    <a:pt x="77" y="413"/>
                    <a:pt x="77" y="413"/>
                    <a:pt x="77" y="413"/>
                  </a:cubicBezTo>
                  <a:cubicBezTo>
                    <a:pt x="76" y="413"/>
                    <a:pt x="76" y="413"/>
                    <a:pt x="76" y="413"/>
                  </a:cubicBezTo>
                  <a:cubicBezTo>
                    <a:pt x="75" y="412"/>
                    <a:pt x="75" y="412"/>
                    <a:pt x="75" y="412"/>
                  </a:cubicBezTo>
                  <a:cubicBezTo>
                    <a:pt x="74" y="412"/>
                    <a:pt x="74" y="412"/>
                    <a:pt x="74" y="412"/>
                  </a:cubicBezTo>
                  <a:cubicBezTo>
                    <a:pt x="75" y="411"/>
                    <a:pt x="75" y="411"/>
                    <a:pt x="75" y="411"/>
                  </a:cubicBezTo>
                  <a:cubicBezTo>
                    <a:pt x="73" y="412"/>
                    <a:pt x="73" y="412"/>
                    <a:pt x="73" y="412"/>
                  </a:cubicBezTo>
                  <a:cubicBezTo>
                    <a:pt x="72" y="411"/>
                    <a:pt x="72" y="411"/>
                    <a:pt x="72" y="411"/>
                  </a:cubicBezTo>
                  <a:cubicBezTo>
                    <a:pt x="72" y="410"/>
                    <a:pt x="72" y="410"/>
                    <a:pt x="72" y="410"/>
                  </a:cubicBezTo>
                  <a:cubicBezTo>
                    <a:pt x="73" y="409"/>
                    <a:pt x="73" y="409"/>
                    <a:pt x="73" y="409"/>
                  </a:cubicBezTo>
                  <a:cubicBezTo>
                    <a:pt x="76" y="408"/>
                    <a:pt x="76" y="408"/>
                    <a:pt x="76" y="408"/>
                  </a:cubicBezTo>
                  <a:cubicBezTo>
                    <a:pt x="75" y="408"/>
                    <a:pt x="75" y="408"/>
                    <a:pt x="75" y="408"/>
                  </a:cubicBezTo>
                  <a:cubicBezTo>
                    <a:pt x="73" y="408"/>
                    <a:pt x="73" y="408"/>
                    <a:pt x="73" y="408"/>
                  </a:cubicBezTo>
                  <a:lnTo>
                    <a:pt x="72" y="407"/>
                  </a:lnTo>
                  <a:close/>
                </a:path>
              </a:pathLst>
            </a:custGeom>
            <a:grpFill/>
            <a:ln w="0">
              <a:noFill/>
            </a:ln>
          </p:spPr>
          <p:style>
            <a:lnRef idx="0">
              <a:scrgbClr r="0" g="0" b="0"/>
            </a:lnRef>
            <a:fillRef idx="0">
              <a:scrgbClr r="0" g="0" b="0"/>
            </a:fillRef>
            <a:effectRef idx="0">
              <a:scrgbClr r="0" g="0" b="0"/>
            </a:effectRef>
            <a:fontRef idx="minor"/>
          </p:style>
        </p:sp>
        <p:sp>
          <p:nvSpPr>
            <p:cNvPr id="453" name="CustomShape 194">
              <a:extLst>
                <a:ext uri="{FF2B5EF4-FFF2-40B4-BE49-F238E27FC236}">
                  <a16:creationId xmlns:a16="http://schemas.microsoft.com/office/drawing/2014/main" id="{299BA73F-086E-4905-B316-E807D7878B78}"/>
                </a:ext>
              </a:extLst>
            </p:cNvPr>
            <p:cNvSpPr/>
            <p:nvPr/>
          </p:nvSpPr>
          <p:spPr>
            <a:xfrm>
              <a:off x="1944720" y="5053320"/>
              <a:ext cx="1800" cy="4680"/>
            </a:xfrm>
            <a:custGeom>
              <a:avLst/>
              <a:gdLst/>
              <a:ahLst/>
              <a:cxnLst/>
              <a:rect l="l" t="t" r="r" b="b"/>
              <a:pathLst>
                <a:path w="2" h="5">
                  <a:moveTo>
                    <a:pt x="0" y="0"/>
                  </a:moveTo>
                  <a:lnTo>
                    <a:pt x="0" y="5"/>
                  </a:lnTo>
                  <a:lnTo>
                    <a:pt x="2" y="2"/>
                  </a:lnTo>
                  <a:lnTo>
                    <a:pt x="0" y="0"/>
                  </a:lnTo>
                  <a:close/>
                </a:path>
              </a:pathLst>
            </a:custGeom>
            <a:grpFill/>
            <a:ln w="0">
              <a:noFill/>
            </a:ln>
          </p:spPr>
          <p:style>
            <a:lnRef idx="0">
              <a:scrgbClr r="0" g="0" b="0"/>
            </a:lnRef>
            <a:fillRef idx="0">
              <a:scrgbClr r="0" g="0" b="0"/>
            </a:fillRef>
            <a:effectRef idx="0">
              <a:scrgbClr r="0" g="0" b="0"/>
            </a:effectRef>
            <a:fontRef idx="minor"/>
          </p:style>
        </p:sp>
        <p:sp>
          <p:nvSpPr>
            <p:cNvPr id="454" name="CustomShape 195">
              <a:extLst>
                <a:ext uri="{FF2B5EF4-FFF2-40B4-BE49-F238E27FC236}">
                  <a16:creationId xmlns:a16="http://schemas.microsoft.com/office/drawing/2014/main" id="{375A937C-68FC-4608-8B3F-487B7592BE8D}"/>
                </a:ext>
              </a:extLst>
            </p:cNvPr>
            <p:cNvSpPr/>
            <p:nvPr/>
          </p:nvSpPr>
          <p:spPr>
            <a:xfrm>
              <a:off x="1952280" y="5058360"/>
              <a:ext cx="15480" cy="15120"/>
            </a:xfrm>
            <a:custGeom>
              <a:avLst/>
              <a:gdLst/>
              <a:ahLst/>
              <a:cxnLst/>
              <a:rect l="l" t="t" r="r" b="b"/>
              <a:pathLst>
                <a:path w="15" h="15">
                  <a:moveTo>
                    <a:pt x="13" y="13"/>
                  </a:moveTo>
                  <a:lnTo>
                    <a:pt x="11" y="15"/>
                  </a:lnTo>
                  <a:lnTo>
                    <a:pt x="13" y="15"/>
                  </a:lnTo>
                  <a:lnTo>
                    <a:pt x="13" y="13"/>
                  </a:lnTo>
                  <a:lnTo>
                    <a:pt x="13" y="13"/>
                  </a:lnTo>
                  <a:close/>
                  <a:moveTo>
                    <a:pt x="11" y="0"/>
                  </a:moveTo>
                  <a:lnTo>
                    <a:pt x="9" y="2"/>
                  </a:lnTo>
                  <a:lnTo>
                    <a:pt x="11" y="6"/>
                  </a:lnTo>
                  <a:lnTo>
                    <a:pt x="15" y="6"/>
                  </a:lnTo>
                  <a:lnTo>
                    <a:pt x="11" y="0"/>
                  </a:lnTo>
                  <a:lnTo>
                    <a:pt x="11" y="0"/>
                  </a:lnTo>
                  <a:close/>
                  <a:moveTo>
                    <a:pt x="4" y="4"/>
                  </a:moveTo>
                  <a:lnTo>
                    <a:pt x="9" y="6"/>
                  </a:lnTo>
                  <a:lnTo>
                    <a:pt x="6" y="15"/>
                  </a:lnTo>
                  <a:lnTo>
                    <a:pt x="0" y="6"/>
                  </a:lnTo>
                  <a:lnTo>
                    <a:pt x="2" y="4"/>
                  </a:lnTo>
                  <a:lnTo>
                    <a:pt x="4" y="4"/>
                  </a:lnTo>
                  <a:close/>
                </a:path>
              </a:pathLst>
            </a:custGeom>
            <a:grpFill/>
            <a:ln w="0">
              <a:noFill/>
            </a:ln>
          </p:spPr>
          <p:style>
            <a:lnRef idx="0">
              <a:scrgbClr r="0" g="0" b="0"/>
            </a:lnRef>
            <a:fillRef idx="0">
              <a:scrgbClr r="0" g="0" b="0"/>
            </a:fillRef>
            <a:effectRef idx="0">
              <a:scrgbClr r="0" g="0" b="0"/>
            </a:effectRef>
            <a:fontRef idx="minor"/>
          </p:style>
        </p:sp>
        <p:sp>
          <p:nvSpPr>
            <p:cNvPr id="455" name="CustomShape 196">
              <a:extLst>
                <a:ext uri="{FF2B5EF4-FFF2-40B4-BE49-F238E27FC236}">
                  <a16:creationId xmlns:a16="http://schemas.microsoft.com/office/drawing/2014/main" id="{A815A238-1F83-464A-A7D7-932E33CFA1B9}"/>
                </a:ext>
              </a:extLst>
            </p:cNvPr>
            <p:cNvSpPr/>
            <p:nvPr/>
          </p:nvSpPr>
          <p:spPr>
            <a:xfrm>
              <a:off x="1958760" y="5078160"/>
              <a:ext cx="7200" cy="9000"/>
            </a:xfrm>
            <a:custGeom>
              <a:avLst/>
              <a:gdLst/>
              <a:ahLst/>
              <a:cxnLst/>
              <a:rect l="l" t="t" r="r" b="b"/>
              <a:pathLst>
                <a:path w="3" h="4">
                  <a:moveTo>
                    <a:pt x="1" y="0"/>
                  </a:moveTo>
                  <a:cubicBezTo>
                    <a:pt x="3" y="1"/>
                    <a:pt x="3" y="1"/>
                    <a:pt x="3" y="1"/>
                  </a:cubicBezTo>
                  <a:cubicBezTo>
                    <a:pt x="3" y="4"/>
                    <a:pt x="3" y="4"/>
                    <a:pt x="3" y="4"/>
                  </a:cubicBezTo>
                  <a:cubicBezTo>
                    <a:pt x="1" y="4"/>
                    <a:pt x="1" y="4"/>
                    <a:pt x="1" y="4"/>
                  </a:cubicBezTo>
                  <a:cubicBezTo>
                    <a:pt x="0" y="2"/>
                    <a:pt x="0" y="2"/>
                    <a:pt x="0" y="2"/>
                  </a:cubicBezTo>
                  <a:cubicBezTo>
                    <a:pt x="0" y="2"/>
                    <a:pt x="1" y="0"/>
                    <a:pt x="1" y="0"/>
                  </a:cubicBezTo>
                  <a:close/>
                </a:path>
              </a:pathLst>
            </a:custGeom>
            <a:grpFill/>
            <a:ln w="0">
              <a:noFill/>
            </a:ln>
          </p:spPr>
          <p:style>
            <a:lnRef idx="0">
              <a:scrgbClr r="0" g="0" b="0"/>
            </a:lnRef>
            <a:fillRef idx="0">
              <a:scrgbClr r="0" g="0" b="0"/>
            </a:fillRef>
            <a:effectRef idx="0">
              <a:scrgbClr r="0" g="0" b="0"/>
            </a:effectRef>
            <a:fontRef idx="minor"/>
          </p:style>
        </p:sp>
        <p:sp>
          <p:nvSpPr>
            <p:cNvPr id="456" name="CustomShape 197">
              <a:extLst>
                <a:ext uri="{FF2B5EF4-FFF2-40B4-BE49-F238E27FC236}">
                  <a16:creationId xmlns:a16="http://schemas.microsoft.com/office/drawing/2014/main" id="{8B1A824F-41D6-4639-872D-2B1C3FF46C0A}"/>
                </a:ext>
              </a:extLst>
            </p:cNvPr>
            <p:cNvSpPr/>
            <p:nvPr/>
          </p:nvSpPr>
          <p:spPr>
            <a:xfrm>
              <a:off x="1962000" y="5094360"/>
              <a:ext cx="11520" cy="26640"/>
            </a:xfrm>
            <a:custGeom>
              <a:avLst/>
              <a:gdLst/>
              <a:ahLst/>
              <a:cxnLst/>
              <a:rect l="l" t="t" r="r" b="b"/>
              <a:pathLst>
                <a:path w="11" h="26">
                  <a:moveTo>
                    <a:pt x="8" y="15"/>
                  </a:moveTo>
                  <a:lnTo>
                    <a:pt x="4" y="22"/>
                  </a:lnTo>
                  <a:lnTo>
                    <a:pt x="4" y="26"/>
                  </a:lnTo>
                  <a:lnTo>
                    <a:pt x="6" y="26"/>
                  </a:lnTo>
                  <a:lnTo>
                    <a:pt x="8" y="22"/>
                  </a:lnTo>
                  <a:lnTo>
                    <a:pt x="8" y="15"/>
                  </a:lnTo>
                  <a:lnTo>
                    <a:pt x="8" y="15"/>
                  </a:lnTo>
                  <a:close/>
                  <a:moveTo>
                    <a:pt x="0" y="0"/>
                  </a:moveTo>
                  <a:lnTo>
                    <a:pt x="8" y="2"/>
                  </a:lnTo>
                  <a:lnTo>
                    <a:pt x="11" y="9"/>
                  </a:lnTo>
                  <a:lnTo>
                    <a:pt x="8" y="11"/>
                  </a:lnTo>
                  <a:lnTo>
                    <a:pt x="6" y="11"/>
                  </a:lnTo>
                  <a:lnTo>
                    <a:pt x="4" y="11"/>
                  </a:lnTo>
                  <a:lnTo>
                    <a:pt x="4" y="6"/>
                  </a:lnTo>
                  <a:lnTo>
                    <a:pt x="0" y="2"/>
                  </a:lnTo>
                  <a:lnTo>
                    <a:pt x="0" y="0"/>
                  </a:lnTo>
                  <a:close/>
                </a:path>
              </a:pathLst>
            </a:custGeom>
            <a:grpFill/>
            <a:ln w="0">
              <a:noFill/>
            </a:ln>
          </p:spPr>
          <p:style>
            <a:lnRef idx="0">
              <a:scrgbClr r="0" g="0" b="0"/>
            </a:lnRef>
            <a:fillRef idx="0">
              <a:scrgbClr r="0" g="0" b="0"/>
            </a:fillRef>
            <a:effectRef idx="0">
              <a:scrgbClr r="0" g="0" b="0"/>
            </a:effectRef>
            <a:fontRef idx="minor"/>
          </p:style>
        </p:sp>
        <p:sp>
          <p:nvSpPr>
            <p:cNvPr id="457" name="CustomShape 198">
              <a:extLst>
                <a:ext uri="{FF2B5EF4-FFF2-40B4-BE49-F238E27FC236}">
                  <a16:creationId xmlns:a16="http://schemas.microsoft.com/office/drawing/2014/main" id="{C15F5FE1-78F4-49D3-B052-BD6717B788B9}"/>
                </a:ext>
              </a:extLst>
            </p:cNvPr>
            <p:cNvSpPr/>
            <p:nvPr/>
          </p:nvSpPr>
          <p:spPr>
            <a:xfrm>
              <a:off x="1996920" y="5126400"/>
              <a:ext cx="6120" cy="5760"/>
            </a:xfrm>
            <a:custGeom>
              <a:avLst/>
              <a:gdLst/>
              <a:ahLst/>
              <a:cxnLst/>
              <a:rect l="l" t="t" r="r" b="b"/>
              <a:pathLst>
                <a:path w="6" h="6">
                  <a:moveTo>
                    <a:pt x="2" y="0"/>
                  </a:moveTo>
                  <a:lnTo>
                    <a:pt x="0" y="4"/>
                  </a:lnTo>
                  <a:lnTo>
                    <a:pt x="2" y="6"/>
                  </a:lnTo>
                  <a:lnTo>
                    <a:pt x="6" y="6"/>
                  </a:lnTo>
                  <a:lnTo>
                    <a:pt x="6" y="2"/>
                  </a:lnTo>
                  <a:lnTo>
                    <a:pt x="2" y="0"/>
                  </a:lnTo>
                  <a:close/>
                </a:path>
              </a:pathLst>
            </a:custGeom>
            <a:grpFill/>
            <a:ln w="0">
              <a:noFill/>
            </a:ln>
          </p:spPr>
          <p:style>
            <a:lnRef idx="0">
              <a:scrgbClr r="0" g="0" b="0"/>
            </a:lnRef>
            <a:fillRef idx="0">
              <a:scrgbClr r="0" g="0" b="0"/>
            </a:fillRef>
            <a:effectRef idx="0">
              <a:scrgbClr r="0" g="0" b="0"/>
            </a:effectRef>
            <a:fontRef idx="minor"/>
          </p:style>
        </p:sp>
        <p:sp>
          <p:nvSpPr>
            <p:cNvPr id="458" name="CustomShape 199">
              <a:extLst>
                <a:ext uri="{FF2B5EF4-FFF2-40B4-BE49-F238E27FC236}">
                  <a16:creationId xmlns:a16="http://schemas.microsoft.com/office/drawing/2014/main" id="{EF5DC13A-B5AF-4867-AEDB-7A00F49FD913}"/>
                </a:ext>
              </a:extLst>
            </p:cNvPr>
            <p:cNvSpPr/>
            <p:nvPr/>
          </p:nvSpPr>
          <p:spPr>
            <a:xfrm>
              <a:off x="1952280" y="5123520"/>
              <a:ext cx="13320" cy="31680"/>
            </a:xfrm>
            <a:custGeom>
              <a:avLst/>
              <a:gdLst/>
              <a:ahLst/>
              <a:cxnLst/>
              <a:rect l="l" t="t" r="r" b="b"/>
              <a:pathLst>
                <a:path w="6" h="14">
                  <a:moveTo>
                    <a:pt x="3" y="12"/>
                  </a:moveTo>
                  <a:cubicBezTo>
                    <a:pt x="2" y="11"/>
                    <a:pt x="2" y="11"/>
                    <a:pt x="2" y="11"/>
                  </a:cubicBezTo>
                  <a:cubicBezTo>
                    <a:pt x="0" y="12"/>
                    <a:pt x="0" y="12"/>
                    <a:pt x="0" y="12"/>
                  </a:cubicBezTo>
                  <a:cubicBezTo>
                    <a:pt x="0" y="14"/>
                    <a:pt x="0" y="14"/>
                    <a:pt x="0" y="14"/>
                  </a:cubicBezTo>
                  <a:cubicBezTo>
                    <a:pt x="2" y="14"/>
                    <a:pt x="2" y="14"/>
                    <a:pt x="2" y="14"/>
                  </a:cubicBezTo>
                  <a:cubicBezTo>
                    <a:pt x="3" y="12"/>
                    <a:pt x="3" y="12"/>
                    <a:pt x="3" y="12"/>
                  </a:cubicBezTo>
                  <a:close/>
                  <a:moveTo>
                    <a:pt x="4" y="8"/>
                  </a:moveTo>
                  <a:cubicBezTo>
                    <a:pt x="5" y="10"/>
                    <a:pt x="5" y="10"/>
                    <a:pt x="5" y="10"/>
                  </a:cubicBezTo>
                  <a:cubicBezTo>
                    <a:pt x="3" y="10"/>
                    <a:pt x="3" y="10"/>
                    <a:pt x="3" y="10"/>
                  </a:cubicBezTo>
                  <a:cubicBezTo>
                    <a:pt x="3" y="10"/>
                    <a:pt x="4" y="8"/>
                    <a:pt x="4" y="8"/>
                  </a:cubicBezTo>
                  <a:close/>
                  <a:moveTo>
                    <a:pt x="5" y="0"/>
                  </a:moveTo>
                  <a:cubicBezTo>
                    <a:pt x="6" y="2"/>
                    <a:pt x="6" y="2"/>
                    <a:pt x="6" y="2"/>
                  </a:cubicBezTo>
                  <a:cubicBezTo>
                    <a:pt x="5" y="5"/>
                    <a:pt x="5" y="5"/>
                    <a:pt x="5" y="5"/>
                  </a:cubicBezTo>
                  <a:lnTo>
                    <a:pt x="5" y="0"/>
                  </a:lnTo>
                  <a:close/>
                </a:path>
              </a:pathLst>
            </a:custGeom>
            <a:grpFill/>
            <a:ln w="0">
              <a:noFill/>
            </a:ln>
          </p:spPr>
          <p:style>
            <a:lnRef idx="0">
              <a:scrgbClr r="0" g="0" b="0"/>
            </a:lnRef>
            <a:fillRef idx="0">
              <a:scrgbClr r="0" g="0" b="0"/>
            </a:fillRef>
            <a:effectRef idx="0">
              <a:scrgbClr r="0" g="0" b="0"/>
            </a:effectRef>
            <a:fontRef idx="minor"/>
          </p:style>
        </p:sp>
        <p:sp>
          <p:nvSpPr>
            <p:cNvPr id="459" name="CustomShape 200">
              <a:extLst>
                <a:ext uri="{FF2B5EF4-FFF2-40B4-BE49-F238E27FC236}">
                  <a16:creationId xmlns:a16="http://schemas.microsoft.com/office/drawing/2014/main" id="{3BDA77B9-DD1D-4793-8C9B-12CD7A56B663}"/>
                </a:ext>
              </a:extLst>
            </p:cNvPr>
            <p:cNvSpPr/>
            <p:nvPr/>
          </p:nvSpPr>
          <p:spPr>
            <a:xfrm>
              <a:off x="1946880" y="5172120"/>
              <a:ext cx="28440" cy="24480"/>
            </a:xfrm>
            <a:custGeom>
              <a:avLst/>
              <a:gdLst/>
              <a:ahLst/>
              <a:cxnLst/>
              <a:rect l="l" t="t" r="r" b="b"/>
              <a:pathLst>
                <a:path w="27" h="24">
                  <a:moveTo>
                    <a:pt x="22" y="2"/>
                  </a:moveTo>
                  <a:lnTo>
                    <a:pt x="27" y="0"/>
                  </a:lnTo>
                  <a:lnTo>
                    <a:pt x="27" y="2"/>
                  </a:lnTo>
                  <a:lnTo>
                    <a:pt x="22" y="2"/>
                  </a:lnTo>
                  <a:lnTo>
                    <a:pt x="22" y="2"/>
                  </a:lnTo>
                  <a:close/>
                  <a:moveTo>
                    <a:pt x="20" y="4"/>
                  </a:moveTo>
                  <a:lnTo>
                    <a:pt x="14" y="9"/>
                  </a:lnTo>
                  <a:lnTo>
                    <a:pt x="11" y="6"/>
                  </a:lnTo>
                  <a:lnTo>
                    <a:pt x="7" y="6"/>
                  </a:lnTo>
                  <a:lnTo>
                    <a:pt x="5" y="11"/>
                  </a:lnTo>
                  <a:lnTo>
                    <a:pt x="9" y="13"/>
                  </a:lnTo>
                  <a:lnTo>
                    <a:pt x="9" y="17"/>
                  </a:lnTo>
                  <a:lnTo>
                    <a:pt x="5" y="20"/>
                  </a:lnTo>
                  <a:lnTo>
                    <a:pt x="0" y="22"/>
                  </a:lnTo>
                  <a:lnTo>
                    <a:pt x="5" y="24"/>
                  </a:lnTo>
                  <a:lnTo>
                    <a:pt x="16" y="22"/>
                  </a:lnTo>
                  <a:lnTo>
                    <a:pt x="18" y="17"/>
                  </a:lnTo>
                  <a:lnTo>
                    <a:pt x="18" y="13"/>
                  </a:lnTo>
                  <a:lnTo>
                    <a:pt x="16" y="11"/>
                  </a:lnTo>
                  <a:lnTo>
                    <a:pt x="20" y="6"/>
                  </a:lnTo>
                  <a:lnTo>
                    <a:pt x="20" y="4"/>
                  </a:lnTo>
                  <a:close/>
                </a:path>
              </a:pathLst>
            </a:custGeom>
            <a:grpFill/>
            <a:ln w="0">
              <a:noFill/>
            </a:ln>
          </p:spPr>
          <p:style>
            <a:lnRef idx="0">
              <a:scrgbClr r="0" g="0" b="0"/>
            </a:lnRef>
            <a:fillRef idx="0">
              <a:scrgbClr r="0" g="0" b="0"/>
            </a:fillRef>
            <a:effectRef idx="0">
              <a:scrgbClr r="0" g="0" b="0"/>
            </a:effectRef>
            <a:fontRef idx="minor"/>
          </p:style>
        </p:sp>
        <p:sp>
          <p:nvSpPr>
            <p:cNvPr id="460" name="CustomShape 201">
              <a:extLst>
                <a:ext uri="{FF2B5EF4-FFF2-40B4-BE49-F238E27FC236}">
                  <a16:creationId xmlns:a16="http://schemas.microsoft.com/office/drawing/2014/main" id="{42DED05B-3EBB-4133-BAA7-16FDEB394732}"/>
                </a:ext>
              </a:extLst>
            </p:cNvPr>
            <p:cNvSpPr/>
            <p:nvPr/>
          </p:nvSpPr>
          <p:spPr>
            <a:xfrm>
              <a:off x="5570640" y="5299200"/>
              <a:ext cx="14400" cy="4680"/>
            </a:xfrm>
            <a:custGeom>
              <a:avLst/>
              <a:gdLst/>
              <a:ahLst/>
              <a:cxnLst/>
              <a:rect l="l" t="t" r="r" b="b"/>
              <a:pathLst>
                <a:path w="6" h="2">
                  <a:moveTo>
                    <a:pt x="0" y="2"/>
                  </a:moveTo>
                  <a:cubicBezTo>
                    <a:pt x="0" y="0"/>
                    <a:pt x="0" y="0"/>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0" y="1"/>
                  </a:cubicBezTo>
                  <a:cubicBezTo>
                    <a:pt x="0" y="1"/>
                    <a:pt x="0" y="2"/>
                    <a:pt x="0" y="2"/>
                  </a:cubicBezTo>
                  <a:cubicBezTo>
                    <a:pt x="0" y="2"/>
                    <a:pt x="0" y="2"/>
                    <a:pt x="0" y="2"/>
                  </a:cubicBezTo>
                  <a:cubicBezTo>
                    <a:pt x="0" y="2"/>
                    <a:pt x="0" y="2"/>
                    <a:pt x="0" y="2"/>
                  </a:cubicBezTo>
                  <a:cubicBezTo>
                    <a:pt x="0" y="2"/>
                    <a:pt x="0" y="2"/>
                    <a:pt x="0" y="2"/>
                  </a:cubicBezTo>
                  <a:close/>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moveTo>
                    <a:pt x="1" y="2"/>
                  </a:moveTo>
                  <a:cubicBezTo>
                    <a:pt x="1" y="0"/>
                    <a:pt x="1" y="0"/>
                    <a:pt x="1" y="0"/>
                  </a:cubicBezTo>
                  <a:cubicBezTo>
                    <a:pt x="1" y="0"/>
                    <a:pt x="1" y="0"/>
                    <a:pt x="1" y="0"/>
                  </a:cubicBezTo>
                  <a:cubicBezTo>
                    <a:pt x="1" y="0"/>
                    <a:pt x="1" y="0"/>
                    <a:pt x="2" y="0"/>
                  </a:cubicBezTo>
                  <a:cubicBezTo>
                    <a:pt x="2" y="0"/>
                    <a:pt x="2" y="0"/>
                    <a:pt x="2" y="1"/>
                  </a:cubicBezTo>
                  <a:cubicBezTo>
                    <a:pt x="2" y="1"/>
                    <a:pt x="2" y="1"/>
                    <a:pt x="2" y="1"/>
                  </a:cubicBezTo>
                  <a:cubicBezTo>
                    <a:pt x="2" y="1"/>
                    <a:pt x="2" y="1"/>
                    <a:pt x="2" y="1"/>
                  </a:cubicBezTo>
                  <a:cubicBezTo>
                    <a:pt x="2" y="1"/>
                    <a:pt x="1" y="1"/>
                    <a:pt x="1" y="1"/>
                  </a:cubicBezTo>
                  <a:cubicBezTo>
                    <a:pt x="1" y="1"/>
                    <a:pt x="1" y="1"/>
                    <a:pt x="1" y="1"/>
                  </a:cubicBezTo>
                  <a:cubicBezTo>
                    <a:pt x="2" y="1"/>
                    <a:pt x="2" y="1"/>
                    <a:pt x="2" y="1"/>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lose/>
                  <a:moveTo>
                    <a:pt x="1" y="1"/>
                  </a:moveTo>
                  <a:cubicBezTo>
                    <a:pt x="1" y="1"/>
                    <a:pt x="1" y="1"/>
                    <a:pt x="1" y="1"/>
                  </a:cubicBezTo>
                  <a:cubicBezTo>
                    <a:pt x="1" y="1"/>
                    <a:pt x="1" y="1"/>
                    <a:pt x="1" y="1"/>
                  </a:cubicBezTo>
                  <a:cubicBezTo>
                    <a:pt x="1" y="1"/>
                    <a:pt x="2" y="1"/>
                    <a:pt x="2" y="1"/>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lose/>
                  <a:moveTo>
                    <a:pt x="3" y="0"/>
                  </a:moveTo>
                  <a:cubicBezTo>
                    <a:pt x="3" y="0"/>
                    <a:pt x="3" y="0"/>
                    <a:pt x="3" y="0"/>
                  </a:cubicBezTo>
                  <a:cubicBezTo>
                    <a:pt x="3" y="1"/>
                    <a:pt x="3" y="1"/>
                    <a:pt x="3" y="1"/>
                  </a:cubicBezTo>
                  <a:cubicBezTo>
                    <a:pt x="3" y="1"/>
                    <a:pt x="3" y="1"/>
                    <a:pt x="3" y="1"/>
                  </a:cubicBezTo>
                  <a:cubicBezTo>
                    <a:pt x="3" y="1"/>
                    <a:pt x="3" y="2"/>
                    <a:pt x="3" y="2"/>
                  </a:cubicBezTo>
                  <a:cubicBezTo>
                    <a:pt x="3" y="2"/>
                    <a:pt x="3" y="2"/>
                    <a:pt x="2" y="2"/>
                  </a:cubicBezTo>
                  <a:cubicBezTo>
                    <a:pt x="2" y="2"/>
                    <a:pt x="2" y="2"/>
                    <a:pt x="2" y="2"/>
                  </a:cubicBezTo>
                  <a:cubicBezTo>
                    <a:pt x="2" y="2"/>
                    <a:pt x="2" y="1"/>
                    <a:pt x="2" y="1"/>
                  </a:cubicBezTo>
                  <a:cubicBezTo>
                    <a:pt x="2" y="1"/>
                    <a:pt x="2" y="1"/>
                    <a:pt x="2" y="1"/>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2" y="1"/>
                    <a:pt x="2" y="1"/>
                    <a:pt x="2" y="1"/>
                  </a:cubicBezTo>
                  <a:cubicBezTo>
                    <a:pt x="3" y="1"/>
                    <a:pt x="3" y="1"/>
                    <a:pt x="3" y="1"/>
                  </a:cubicBezTo>
                  <a:cubicBezTo>
                    <a:pt x="3" y="1"/>
                    <a:pt x="3" y="1"/>
                    <a:pt x="3" y="1"/>
                  </a:cubicBezTo>
                  <a:cubicBezTo>
                    <a:pt x="3" y="0"/>
                    <a:pt x="3" y="0"/>
                    <a:pt x="3" y="0"/>
                  </a:cubicBezTo>
                  <a:close/>
                  <a:moveTo>
                    <a:pt x="3" y="2"/>
                  </a:moveTo>
                  <a:cubicBezTo>
                    <a:pt x="3" y="0"/>
                    <a:pt x="3" y="0"/>
                    <a:pt x="3" y="0"/>
                  </a:cubicBezTo>
                  <a:cubicBezTo>
                    <a:pt x="3" y="0"/>
                    <a:pt x="3" y="0"/>
                    <a:pt x="3" y="0"/>
                  </a:cubicBezTo>
                  <a:cubicBezTo>
                    <a:pt x="4" y="1"/>
                    <a:pt x="4" y="1"/>
                    <a:pt x="4" y="1"/>
                  </a:cubicBezTo>
                  <a:cubicBezTo>
                    <a:pt x="4" y="0"/>
                    <a:pt x="4" y="0"/>
                    <a:pt x="4" y="0"/>
                  </a:cubicBezTo>
                  <a:cubicBezTo>
                    <a:pt x="4" y="0"/>
                    <a:pt x="4" y="0"/>
                    <a:pt x="4" y="0"/>
                  </a:cubicBezTo>
                  <a:cubicBezTo>
                    <a:pt x="4" y="2"/>
                    <a:pt x="4" y="2"/>
                    <a:pt x="4" y="2"/>
                  </a:cubicBezTo>
                  <a:cubicBezTo>
                    <a:pt x="4" y="2"/>
                    <a:pt x="4" y="2"/>
                    <a:pt x="4" y="2"/>
                  </a:cubicBezTo>
                  <a:cubicBezTo>
                    <a:pt x="3" y="1"/>
                    <a:pt x="3" y="1"/>
                    <a:pt x="3" y="1"/>
                  </a:cubicBezTo>
                  <a:cubicBezTo>
                    <a:pt x="3" y="2"/>
                    <a:pt x="3" y="2"/>
                    <a:pt x="3" y="2"/>
                  </a:cubicBezTo>
                  <a:cubicBezTo>
                    <a:pt x="3" y="2"/>
                    <a:pt x="3" y="2"/>
                    <a:pt x="3" y="2"/>
                  </a:cubicBezTo>
                  <a:close/>
                  <a:moveTo>
                    <a:pt x="4" y="2"/>
                  </a:moveTo>
                  <a:cubicBezTo>
                    <a:pt x="4" y="0"/>
                    <a:pt x="4" y="0"/>
                    <a:pt x="4" y="0"/>
                  </a:cubicBezTo>
                  <a:cubicBezTo>
                    <a:pt x="5" y="0"/>
                    <a:pt x="5" y="0"/>
                    <a:pt x="5" y="0"/>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2"/>
                    <a:pt x="5" y="2"/>
                    <a:pt x="5" y="2"/>
                  </a:cubicBezTo>
                  <a:cubicBezTo>
                    <a:pt x="4" y="2"/>
                    <a:pt x="4" y="2"/>
                    <a:pt x="4" y="2"/>
                  </a:cubicBezTo>
                  <a:close/>
                  <a:moveTo>
                    <a:pt x="6" y="2"/>
                  </a:moveTo>
                  <a:cubicBezTo>
                    <a:pt x="6" y="0"/>
                    <a:pt x="6" y="0"/>
                    <a:pt x="6" y="0"/>
                  </a:cubicBezTo>
                  <a:cubicBezTo>
                    <a:pt x="6" y="0"/>
                    <a:pt x="6" y="0"/>
                    <a:pt x="6" y="0"/>
                  </a:cubicBezTo>
                  <a:cubicBezTo>
                    <a:pt x="6" y="2"/>
                    <a:pt x="6" y="2"/>
                    <a:pt x="6" y="2"/>
                  </a:cubicBezTo>
                  <a:close/>
                </a:path>
              </a:pathLst>
            </a:custGeom>
            <a:grpFill/>
            <a:ln w="0">
              <a:noFill/>
            </a:ln>
          </p:spPr>
          <p:style>
            <a:lnRef idx="0">
              <a:scrgbClr r="0" g="0" b="0"/>
            </a:lnRef>
            <a:fillRef idx="0">
              <a:scrgbClr r="0" g="0" b="0"/>
            </a:fillRef>
            <a:effectRef idx="0">
              <a:scrgbClr r="0" g="0" b="0"/>
            </a:effectRef>
            <a:fontRef idx="minor"/>
          </p:style>
        </p:sp>
      </p:grpSp>
      <p:grpSp>
        <p:nvGrpSpPr>
          <p:cNvPr id="519" name="Groupe 518">
            <a:extLst>
              <a:ext uri="{FF2B5EF4-FFF2-40B4-BE49-F238E27FC236}">
                <a16:creationId xmlns:a16="http://schemas.microsoft.com/office/drawing/2014/main" id="{29EEDD1D-509A-4C40-9576-18BE99B4EA2C}"/>
              </a:ext>
            </a:extLst>
          </p:cNvPr>
          <p:cNvGrpSpPr/>
          <p:nvPr/>
        </p:nvGrpSpPr>
        <p:grpSpPr>
          <a:xfrm>
            <a:off x="6056192" y="2751678"/>
            <a:ext cx="5684705" cy="1766905"/>
            <a:chOff x="31043" y="3186790"/>
            <a:chExt cx="4263529" cy="1325179"/>
          </a:xfrm>
        </p:grpSpPr>
        <p:sp>
          <p:nvSpPr>
            <p:cNvPr id="466" name="CustomShape 222">
              <a:extLst>
                <a:ext uri="{FF2B5EF4-FFF2-40B4-BE49-F238E27FC236}">
                  <a16:creationId xmlns:a16="http://schemas.microsoft.com/office/drawing/2014/main" id="{38B61ACC-0BEE-476A-9F8C-ADB9C27C0CB2}"/>
                </a:ext>
              </a:extLst>
            </p:cNvPr>
            <p:cNvSpPr/>
            <p:nvPr/>
          </p:nvSpPr>
          <p:spPr>
            <a:xfrm>
              <a:off x="2406702" y="3196714"/>
              <a:ext cx="904311" cy="281652"/>
            </a:xfrm>
            <a:prstGeom prst="rect">
              <a:avLst/>
            </a:prstGeom>
            <a:noFill/>
            <a:ln w="0">
              <a:noFill/>
            </a:ln>
          </p:spPr>
          <p:style>
            <a:lnRef idx="0">
              <a:scrgbClr r="0" g="0" b="0"/>
            </a:lnRef>
            <a:fillRef idx="0">
              <a:scrgbClr r="0" g="0" b="0"/>
            </a:fillRef>
            <a:effectRef idx="0">
              <a:scrgbClr r="0" g="0" b="0"/>
            </a:effectRef>
            <a:fontRef idx="minor"/>
          </p:style>
          <p:txBody>
            <a:bodyPr wrap="square" lIns="0" tIns="87360" rIns="0" bIns="0" anchor="ctr">
              <a:spAutoFit/>
            </a:bodyPr>
            <a:lstStyle/>
            <a:p>
              <a:pPr algn="ctr" defTabSz="1087546" eaLnBrk="0" fontAlgn="base" hangingPunct="0">
                <a:spcBef>
                  <a:spcPts val="1599"/>
                </a:spcBef>
                <a:spcAft>
                  <a:spcPct val="0"/>
                </a:spcAft>
              </a:pPr>
              <a:r>
                <a:rPr lang="en-US" sz="1867" spc="-1" dirty="0">
                  <a:solidFill>
                    <a:prstClr val="black"/>
                  </a:solidFill>
                  <a:latin typeface="Source Sans Pro"/>
                  <a:ea typeface="Century Gothic"/>
                </a:rPr>
                <a:t>€</a:t>
              </a:r>
              <a:r>
                <a:rPr lang="en-US" sz="1867" b="1" spc="-1" dirty="0">
                  <a:solidFill>
                    <a:prstClr val="black"/>
                  </a:solidFill>
                  <a:latin typeface="Source Sans Pro"/>
                  <a:ea typeface="Century Gothic"/>
                </a:rPr>
                <a:t>2</a:t>
              </a:r>
              <a:r>
                <a:rPr lang="en-US" sz="1867" b="1" spc="-201" dirty="0">
                  <a:solidFill>
                    <a:prstClr val="black"/>
                  </a:solidFill>
                  <a:latin typeface="Source Sans Pro"/>
                  <a:ea typeface="Century Gothic"/>
                </a:rPr>
                <a:t>. 98  </a:t>
              </a:r>
              <a:r>
                <a:rPr lang="en-US" sz="1867" spc="-1" dirty="0">
                  <a:solidFill>
                    <a:prstClr val="black"/>
                  </a:solidFill>
                  <a:latin typeface="Source Sans Pro"/>
                  <a:ea typeface="Century Gothic"/>
                </a:rPr>
                <a:t>bn</a:t>
              </a:r>
              <a:endParaRPr lang="en-US" sz="1867" spc="-1" dirty="0">
                <a:solidFill>
                  <a:prstClr val="black"/>
                </a:solidFill>
                <a:latin typeface="Arial"/>
              </a:endParaRPr>
            </a:p>
          </p:txBody>
        </p:sp>
        <p:sp>
          <p:nvSpPr>
            <p:cNvPr id="467" name="CustomShape 223">
              <a:extLst>
                <a:ext uri="{FF2B5EF4-FFF2-40B4-BE49-F238E27FC236}">
                  <a16:creationId xmlns:a16="http://schemas.microsoft.com/office/drawing/2014/main" id="{C2925C23-0E1F-45E9-99E3-5EAE0F499F08}"/>
                </a:ext>
              </a:extLst>
            </p:cNvPr>
            <p:cNvSpPr/>
            <p:nvPr/>
          </p:nvSpPr>
          <p:spPr>
            <a:xfrm>
              <a:off x="2297675" y="3925442"/>
              <a:ext cx="1013040" cy="394415"/>
            </a:xfrm>
            <a:prstGeom prst="rect">
              <a:avLst/>
            </a:prstGeom>
            <a:noFill/>
            <a:ln w="0">
              <a:noFill/>
            </a:ln>
          </p:spPr>
          <p:style>
            <a:lnRef idx="0">
              <a:scrgbClr r="0" g="0" b="0"/>
            </a:lnRef>
            <a:fillRef idx="0">
              <a:scrgbClr r="0" g="0" b="0"/>
            </a:fillRef>
            <a:effectRef idx="0">
              <a:scrgbClr r="0" g="0" b="0"/>
            </a:effectRef>
            <a:fontRef idx="minor"/>
          </p:style>
          <p:txBody>
            <a:bodyPr lIns="0" tIns="33120" rIns="0" bIns="0">
              <a:spAutoFit/>
            </a:bodyPr>
            <a:lstStyle/>
            <a:p>
              <a:pPr algn="ctr" defTabSz="1087546" eaLnBrk="0" fontAlgn="base" hangingPunct="0">
                <a:spcBef>
                  <a:spcPct val="0"/>
                </a:spcBef>
                <a:spcAft>
                  <a:spcPct val="0"/>
                </a:spcAft>
              </a:pPr>
              <a:r>
                <a:rPr lang="en-US" sz="1600" b="1" spc="-55">
                  <a:solidFill>
                    <a:prstClr val="black"/>
                  </a:solidFill>
                  <a:latin typeface="Source Sans Pro"/>
                </a:rPr>
                <a:t>Strong</a:t>
              </a:r>
              <a:endParaRPr lang="en-US" sz="1600" spc="-1">
                <a:solidFill>
                  <a:prstClr val="black"/>
                </a:solidFill>
                <a:latin typeface="Source Sans Pro"/>
              </a:endParaRPr>
            </a:p>
            <a:p>
              <a:pPr algn="ctr" defTabSz="1087546" eaLnBrk="0" fontAlgn="base" hangingPunct="0">
                <a:spcBef>
                  <a:spcPct val="0"/>
                </a:spcBef>
                <a:spcAft>
                  <a:spcPct val="0"/>
                </a:spcAft>
              </a:pPr>
              <a:r>
                <a:rPr lang="en-US" sz="1600" b="1" spc="-55">
                  <a:solidFill>
                    <a:prstClr val="black"/>
                  </a:solidFill>
                  <a:latin typeface="Source Sans Pro"/>
                </a:rPr>
                <a:t>Revenues</a:t>
              </a:r>
              <a:endParaRPr lang="en-US" sz="1600" spc="-1">
                <a:solidFill>
                  <a:prstClr val="black"/>
                </a:solidFill>
                <a:latin typeface="Source Sans Pro"/>
              </a:endParaRPr>
            </a:p>
          </p:txBody>
        </p:sp>
        <p:grpSp>
          <p:nvGrpSpPr>
            <p:cNvPr id="468" name="Group 224">
              <a:extLst>
                <a:ext uri="{FF2B5EF4-FFF2-40B4-BE49-F238E27FC236}">
                  <a16:creationId xmlns:a16="http://schemas.microsoft.com/office/drawing/2014/main" id="{099BAC23-4A49-43D4-A61E-BAFB3620187A}"/>
                </a:ext>
              </a:extLst>
            </p:cNvPr>
            <p:cNvGrpSpPr/>
            <p:nvPr/>
          </p:nvGrpSpPr>
          <p:grpSpPr>
            <a:xfrm>
              <a:off x="2658726" y="3535322"/>
              <a:ext cx="267480" cy="398160"/>
              <a:chOff x="1134720" y="4630320"/>
              <a:chExt cx="267480" cy="398160"/>
            </a:xfrm>
            <a:solidFill>
              <a:schemeClr val="accent3"/>
            </a:solidFill>
          </p:grpSpPr>
          <p:sp>
            <p:nvSpPr>
              <p:cNvPr id="469" name="CustomShape 225">
                <a:extLst>
                  <a:ext uri="{FF2B5EF4-FFF2-40B4-BE49-F238E27FC236}">
                    <a16:creationId xmlns:a16="http://schemas.microsoft.com/office/drawing/2014/main" id="{1BD38A08-5CA0-4E67-B69F-4996DD8B9FC6}"/>
                  </a:ext>
                </a:extLst>
              </p:cNvPr>
              <p:cNvSpPr/>
              <p:nvPr/>
            </p:nvSpPr>
            <p:spPr>
              <a:xfrm>
                <a:off x="1134720" y="4630320"/>
                <a:ext cx="267480" cy="398160"/>
              </a:xfrm>
              <a:custGeom>
                <a:avLst/>
                <a:gdLst/>
                <a:ahLst/>
                <a:cxnLst/>
                <a:rect l="l" t="t" r="r" b="b"/>
                <a:pathLst>
                  <a:path w="1656" h="2462">
                    <a:moveTo>
                      <a:pt x="828" y="0"/>
                    </a:moveTo>
                    <a:cubicBezTo>
                      <a:pt x="371" y="0"/>
                      <a:pt x="0" y="371"/>
                      <a:pt x="0" y="828"/>
                    </a:cubicBezTo>
                    <a:cubicBezTo>
                      <a:pt x="0" y="997"/>
                      <a:pt x="51" y="1154"/>
                      <a:pt x="138" y="1284"/>
                    </a:cubicBezTo>
                    <a:cubicBezTo>
                      <a:pt x="828" y="2462"/>
                      <a:pt x="828" y="2462"/>
                      <a:pt x="828" y="2462"/>
                    </a:cubicBezTo>
                    <a:cubicBezTo>
                      <a:pt x="1519" y="1284"/>
                      <a:pt x="1519" y="1284"/>
                      <a:pt x="1519" y="1284"/>
                    </a:cubicBezTo>
                    <a:cubicBezTo>
                      <a:pt x="1605" y="1154"/>
                      <a:pt x="1656" y="997"/>
                      <a:pt x="1656" y="828"/>
                    </a:cubicBezTo>
                    <a:cubicBezTo>
                      <a:pt x="1656" y="371"/>
                      <a:pt x="1285" y="0"/>
                      <a:pt x="828" y="0"/>
                    </a:cubicBezTo>
                    <a:moveTo>
                      <a:pt x="828" y="1193"/>
                    </a:moveTo>
                    <a:cubicBezTo>
                      <a:pt x="626" y="1193"/>
                      <a:pt x="463" y="1030"/>
                      <a:pt x="463" y="828"/>
                    </a:cubicBezTo>
                    <a:cubicBezTo>
                      <a:pt x="463" y="626"/>
                      <a:pt x="626" y="463"/>
                      <a:pt x="828" y="463"/>
                    </a:cubicBezTo>
                    <a:cubicBezTo>
                      <a:pt x="1030" y="463"/>
                      <a:pt x="1194" y="626"/>
                      <a:pt x="1194" y="828"/>
                    </a:cubicBezTo>
                    <a:cubicBezTo>
                      <a:pt x="1194" y="1030"/>
                      <a:pt x="1030" y="1193"/>
                      <a:pt x="828" y="1193"/>
                    </a:cubicBezTo>
                  </a:path>
                </a:pathLst>
              </a:custGeom>
              <a:grpFill/>
              <a:ln w="28575">
                <a:solidFill>
                  <a:schemeClr val="bg1"/>
                </a:solidFill>
                <a:round/>
              </a:ln>
            </p:spPr>
            <p:style>
              <a:lnRef idx="0">
                <a:scrgbClr r="0" g="0" b="0"/>
              </a:lnRef>
              <a:fillRef idx="0">
                <a:scrgbClr r="0" g="0" b="0"/>
              </a:fillRef>
              <a:effectRef idx="0">
                <a:scrgbClr r="0" g="0" b="0"/>
              </a:effectRef>
              <a:fontRef idx="minor"/>
            </p:style>
          </p:sp>
          <p:sp>
            <p:nvSpPr>
              <p:cNvPr id="470" name="CustomShape 226">
                <a:extLst>
                  <a:ext uri="{FF2B5EF4-FFF2-40B4-BE49-F238E27FC236}">
                    <a16:creationId xmlns:a16="http://schemas.microsoft.com/office/drawing/2014/main" id="{9B01AFF0-52DA-4E50-A009-FFEA519B8512}"/>
                  </a:ext>
                </a:extLst>
              </p:cNvPr>
              <p:cNvSpPr/>
              <p:nvPr/>
            </p:nvSpPr>
            <p:spPr>
              <a:xfrm>
                <a:off x="1199160" y="4692240"/>
                <a:ext cx="138240" cy="138240"/>
              </a:xfrm>
              <a:prstGeom prst="ellipse">
                <a:avLst/>
              </a:prstGeom>
              <a:grpFill/>
              <a:ln w="31750">
                <a:solidFill>
                  <a:schemeClr val="bg1"/>
                </a:solidFill>
              </a:ln>
            </p:spPr>
            <p:style>
              <a:lnRef idx="2">
                <a:schemeClr val="accent1">
                  <a:shade val="50000"/>
                </a:schemeClr>
              </a:lnRef>
              <a:fillRef idx="1">
                <a:schemeClr val="accent1"/>
              </a:fillRef>
              <a:effectRef idx="0">
                <a:schemeClr val="accent1"/>
              </a:effectRef>
              <a:fontRef idx="minor"/>
            </p:style>
          </p:sp>
        </p:grpSp>
        <p:sp>
          <p:nvSpPr>
            <p:cNvPr id="471" name="CustomShape 227">
              <a:extLst>
                <a:ext uri="{FF2B5EF4-FFF2-40B4-BE49-F238E27FC236}">
                  <a16:creationId xmlns:a16="http://schemas.microsoft.com/office/drawing/2014/main" id="{753C3FB0-C1C7-4D72-BE79-4538C5FA3D8C}"/>
                </a:ext>
              </a:extLst>
            </p:cNvPr>
            <p:cNvSpPr/>
            <p:nvPr/>
          </p:nvSpPr>
          <p:spPr>
            <a:xfrm>
              <a:off x="2903172" y="3924435"/>
              <a:ext cx="1391400" cy="394415"/>
            </a:xfrm>
            <a:prstGeom prst="rect">
              <a:avLst/>
            </a:prstGeom>
            <a:noFill/>
            <a:ln w="0">
              <a:noFill/>
            </a:ln>
          </p:spPr>
          <p:style>
            <a:lnRef idx="0">
              <a:scrgbClr r="0" g="0" b="0"/>
            </a:lnRef>
            <a:fillRef idx="0">
              <a:scrgbClr r="0" g="0" b="0"/>
            </a:fillRef>
            <a:effectRef idx="0">
              <a:scrgbClr r="0" g="0" b="0"/>
            </a:effectRef>
            <a:fontRef idx="minor"/>
          </p:style>
          <p:txBody>
            <a:bodyPr lIns="0" tIns="33120" rIns="0" bIns="0">
              <a:spAutoFit/>
            </a:bodyPr>
            <a:lstStyle/>
            <a:p>
              <a:pPr algn="ctr" defTabSz="1087546" eaLnBrk="0" fontAlgn="base" hangingPunct="0">
                <a:spcBef>
                  <a:spcPct val="0"/>
                </a:spcBef>
                <a:spcAft>
                  <a:spcPct val="0"/>
                </a:spcAft>
              </a:pPr>
              <a:r>
                <a:rPr lang="en-US" sz="1600" b="1" spc="-55">
                  <a:solidFill>
                    <a:prstClr val="black"/>
                  </a:solidFill>
                  <a:latin typeface="Source Sans Pro"/>
                </a:rPr>
                <a:t>Partnerships Worldwide</a:t>
              </a:r>
              <a:endParaRPr lang="en-US" sz="1600" spc="-1">
                <a:solidFill>
                  <a:prstClr val="black"/>
                </a:solidFill>
                <a:latin typeface="Source Sans Pro"/>
              </a:endParaRPr>
            </a:p>
          </p:txBody>
        </p:sp>
        <p:sp>
          <p:nvSpPr>
            <p:cNvPr id="472" name="CustomShape 228">
              <a:extLst>
                <a:ext uri="{FF2B5EF4-FFF2-40B4-BE49-F238E27FC236}">
                  <a16:creationId xmlns:a16="http://schemas.microsoft.com/office/drawing/2014/main" id="{4336EA85-FE41-49FD-B62D-BF2921145E88}"/>
                </a:ext>
              </a:extLst>
            </p:cNvPr>
            <p:cNvSpPr/>
            <p:nvPr/>
          </p:nvSpPr>
          <p:spPr>
            <a:xfrm>
              <a:off x="3034582" y="3186790"/>
              <a:ext cx="956549" cy="281652"/>
            </a:xfrm>
            <a:prstGeom prst="rect">
              <a:avLst/>
            </a:prstGeom>
            <a:noFill/>
            <a:ln w="0">
              <a:noFill/>
            </a:ln>
          </p:spPr>
          <p:style>
            <a:lnRef idx="0">
              <a:scrgbClr r="0" g="0" b="0"/>
            </a:lnRef>
            <a:fillRef idx="0">
              <a:scrgbClr r="0" g="0" b="0"/>
            </a:fillRef>
            <a:effectRef idx="0">
              <a:scrgbClr r="0" g="0" b="0"/>
            </a:effectRef>
            <a:fontRef idx="minor"/>
          </p:style>
          <p:txBody>
            <a:bodyPr wrap="square" lIns="0" tIns="87360" rIns="0" bIns="0" anchor="ctr">
              <a:spAutoFit/>
            </a:bodyPr>
            <a:lstStyle/>
            <a:p>
              <a:pPr algn="ctr" defTabSz="1087546" eaLnBrk="0" fontAlgn="base" hangingPunct="0">
                <a:spcBef>
                  <a:spcPts val="1599"/>
                </a:spcBef>
                <a:spcAft>
                  <a:spcPct val="0"/>
                </a:spcAft>
              </a:pPr>
              <a:r>
                <a:rPr lang="en-US" sz="1867" b="1" spc="-1" dirty="0">
                  <a:solidFill>
                    <a:prstClr val="black"/>
                  </a:solidFill>
                  <a:latin typeface="Source Sans Pro"/>
                  <a:ea typeface="Century Gothic"/>
                </a:rPr>
                <a:t>+1,000</a:t>
              </a:r>
              <a:endParaRPr lang="en-US" sz="1867" spc="-1" dirty="0">
                <a:solidFill>
                  <a:prstClr val="black"/>
                </a:solidFill>
                <a:latin typeface="Arial"/>
              </a:endParaRPr>
            </a:p>
          </p:txBody>
        </p:sp>
        <p:grpSp>
          <p:nvGrpSpPr>
            <p:cNvPr id="473" name="Group 229">
              <a:extLst>
                <a:ext uri="{FF2B5EF4-FFF2-40B4-BE49-F238E27FC236}">
                  <a16:creationId xmlns:a16="http://schemas.microsoft.com/office/drawing/2014/main" id="{0C5FA9FD-491D-4215-B390-BD1F8DDA4F07}"/>
                </a:ext>
              </a:extLst>
            </p:cNvPr>
            <p:cNvGrpSpPr/>
            <p:nvPr/>
          </p:nvGrpSpPr>
          <p:grpSpPr>
            <a:xfrm>
              <a:off x="3390344" y="3546670"/>
              <a:ext cx="259553" cy="363960"/>
              <a:chOff x="2363760" y="4630320"/>
              <a:chExt cx="267480" cy="398160"/>
            </a:xfrm>
            <a:solidFill>
              <a:schemeClr val="accent3"/>
            </a:solidFill>
          </p:grpSpPr>
          <p:sp>
            <p:nvSpPr>
              <p:cNvPr id="474" name="CustomShape 230">
                <a:extLst>
                  <a:ext uri="{FF2B5EF4-FFF2-40B4-BE49-F238E27FC236}">
                    <a16:creationId xmlns:a16="http://schemas.microsoft.com/office/drawing/2014/main" id="{7FE6B0F5-0046-4E20-992F-09DA377995DC}"/>
                  </a:ext>
                </a:extLst>
              </p:cNvPr>
              <p:cNvSpPr/>
              <p:nvPr/>
            </p:nvSpPr>
            <p:spPr>
              <a:xfrm>
                <a:off x="2363760" y="4630320"/>
                <a:ext cx="267480" cy="398160"/>
              </a:xfrm>
              <a:custGeom>
                <a:avLst/>
                <a:gdLst/>
                <a:ahLst/>
                <a:cxnLst/>
                <a:rect l="l" t="t" r="r" b="b"/>
                <a:pathLst>
                  <a:path w="1656" h="2462">
                    <a:moveTo>
                      <a:pt x="828" y="0"/>
                    </a:moveTo>
                    <a:cubicBezTo>
                      <a:pt x="371" y="0"/>
                      <a:pt x="0" y="371"/>
                      <a:pt x="0" y="828"/>
                    </a:cubicBezTo>
                    <a:cubicBezTo>
                      <a:pt x="0" y="997"/>
                      <a:pt x="51" y="1154"/>
                      <a:pt x="138" y="1284"/>
                    </a:cubicBezTo>
                    <a:cubicBezTo>
                      <a:pt x="828" y="2462"/>
                      <a:pt x="828" y="2462"/>
                      <a:pt x="828" y="2462"/>
                    </a:cubicBezTo>
                    <a:cubicBezTo>
                      <a:pt x="1519" y="1284"/>
                      <a:pt x="1519" y="1284"/>
                      <a:pt x="1519" y="1284"/>
                    </a:cubicBezTo>
                    <a:cubicBezTo>
                      <a:pt x="1605" y="1154"/>
                      <a:pt x="1656" y="997"/>
                      <a:pt x="1656" y="828"/>
                    </a:cubicBezTo>
                    <a:cubicBezTo>
                      <a:pt x="1656" y="371"/>
                      <a:pt x="1285" y="0"/>
                      <a:pt x="828" y="0"/>
                    </a:cubicBezTo>
                    <a:moveTo>
                      <a:pt x="828" y="1193"/>
                    </a:moveTo>
                    <a:cubicBezTo>
                      <a:pt x="626" y="1193"/>
                      <a:pt x="463" y="1030"/>
                      <a:pt x="463" y="828"/>
                    </a:cubicBezTo>
                    <a:cubicBezTo>
                      <a:pt x="463" y="626"/>
                      <a:pt x="626" y="463"/>
                      <a:pt x="828" y="463"/>
                    </a:cubicBezTo>
                    <a:cubicBezTo>
                      <a:pt x="1030" y="463"/>
                      <a:pt x="1194" y="626"/>
                      <a:pt x="1194" y="828"/>
                    </a:cubicBezTo>
                    <a:cubicBezTo>
                      <a:pt x="1194" y="1030"/>
                      <a:pt x="1030" y="1193"/>
                      <a:pt x="828" y="1193"/>
                    </a:cubicBezTo>
                  </a:path>
                </a:pathLst>
              </a:custGeom>
              <a:grpFill/>
              <a:ln w="28575">
                <a:solidFill>
                  <a:schemeClr val="bg1"/>
                </a:solidFill>
                <a:round/>
              </a:ln>
            </p:spPr>
            <p:style>
              <a:lnRef idx="0">
                <a:scrgbClr r="0" g="0" b="0"/>
              </a:lnRef>
              <a:fillRef idx="0">
                <a:scrgbClr r="0" g="0" b="0"/>
              </a:fillRef>
              <a:effectRef idx="0">
                <a:scrgbClr r="0" g="0" b="0"/>
              </a:effectRef>
              <a:fontRef idx="minor"/>
            </p:style>
          </p:sp>
          <p:sp>
            <p:nvSpPr>
              <p:cNvPr id="475" name="CustomShape 231">
                <a:extLst>
                  <a:ext uri="{FF2B5EF4-FFF2-40B4-BE49-F238E27FC236}">
                    <a16:creationId xmlns:a16="http://schemas.microsoft.com/office/drawing/2014/main" id="{B690351F-84BF-4107-ACB8-AF401CECCB72}"/>
                  </a:ext>
                </a:extLst>
              </p:cNvPr>
              <p:cNvSpPr/>
              <p:nvPr/>
            </p:nvSpPr>
            <p:spPr>
              <a:xfrm>
                <a:off x="2428200" y="4692240"/>
                <a:ext cx="138240" cy="138240"/>
              </a:xfrm>
              <a:prstGeom prst="ellipse">
                <a:avLst/>
              </a:prstGeom>
              <a:grpFill/>
              <a:ln w="31750">
                <a:solidFill>
                  <a:schemeClr val="bg1"/>
                </a:solidFill>
              </a:ln>
            </p:spPr>
            <p:style>
              <a:lnRef idx="2">
                <a:schemeClr val="accent1">
                  <a:shade val="50000"/>
                </a:schemeClr>
              </a:lnRef>
              <a:fillRef idx="1">
                <a:schemeClr val="accent1"/>
              </a:fillRef>
              <a:effectRef idx="0">
                <a:schemeClr val="accent1"/>
              </a:effectRef>
              <a:fontRef idx="minor"/>
            </p:style>
          </p:sp>
        </p:grpSp>
        <p:sp>
          <p:nvSpPr>
            <p:cNvPr id="476" name="CustomShape 232">
              <a:extLst>
                <a:ext uri="{FF2B5EF4-FFF2-40B4-BE49-F238E27FC236}">
                  <a16:creationId xmlns:a16="http://schemas.microsoft.com/office/drawing/2014/main" id="{3D8DB9D9-D0B3-466F-A6CD-D4E4DFA0E76D}"/>
                </a:ext>
              </a:extLst>
            </p:cNvPr>
            <p:cNvSpPr/>
            <p:nvPr/>
          </p:nvSpPr>
          <p:spPr>
            <a:xfrm>
              <a:off x="124251" y="3197905"/>
              <a:ext cx="1160331" cy="281652"/>
            </a:xfrm>
            <a:prstGeom prst="rect">
              <a:avLst/>
            </a:prstGeom>
            <a:noFill/>
            <a:ln w="0">
              <a:noFill/>
            </a:ln>
          </p:spPr>
          <p:style>
            <a:lnRef idx="0">
              <a:scrgbClr r="0" g="0" b="0"/>
            </a:lnRef>
            <a:fillRef idx="0">
              <a:scrgbClr r="0" g="0" b="0"/>
            </a:fillRef>
            <a:effectRef idx="0">
              <a:scrgbClr r="0" g="0" b="0"/>
            </a:effectRef>
            <a:fontRef idx="minor"/>
          </p:style>
          <p:txBody>
            <a:bodyPr lIns="0" tIns="87360" rIns="0" bIns="0" anchor="ctr">
              <a:spAutoFit/>
            </a:bodyPr>
            <a:lstStyle/>
            <a:p>
              <a:pPr algn="ctr" defTabSz="1087546" eaLnBrk="0" fontAlgn="base" hangingPunct="0">
                <a:spcBef>
                  <a:spcPts val="1599"/>
                </a:spcBef>
                <a:spcAft>
                  <a:spcPct val="0"/>
                </a:spcAft>
              </a:pPr>
              <a:r>
                <a:rPr lang="en-US" sz="1867" b="1" spc="-1" dirty="0">
                  <a:solidFill>
                    <a:prstClr val="black"/>
                  </a:solidFill>
                  <a:latin typeface="Source Sans Pro"/>
                  <a:ea typeface="Century Gothic"/>
                </a:rPr>
                <a:t>10M</a:t>
              </a:r>
              <a:endParaRPr lang="en-US" sz="1867" spc="-1" dirty="0">
                <a:solidFill>
                  <a:prstClr val="black"/>
                </a:solidFill>
                <a:latin typeface="Arial"/>
              </a:endParaRPr>
            </a:p>
          </p:txBody>
        </p:sp>
        <p:sp>
          <p:nvSpPr>
            <p:cNvPr id="477" name="CustomShape 233">
              <a:extLst>
                <a:ext uri="{FF2B5EF4-FFF2-40B4-BE49-F238E27FC236}">
                  <a16:creationId xmlns:a16="http://schemas.microsoft.com/office/drawing/2014/main" id="{E845D3F2-D704-44B4-B2AE-9941139F577A}"/>
                </a:ext>
              </a:extLst>
            </p:cNvPr>
            <p:cNvSpPr/>
            <p:nvPr/>
          </p:nvSpPr>
          <p:spPr>
            <a:xfrm>
              <a:off x="31043" y="3932889"/>
              <a:ext cx="1296360" cy="579080"/>
            </a:xfrm>
            <a:prstGeom prst="rect">
              <a:avLst/>
            </a:prstGeom>
            <a:noFill/>
            <a:ln w="0">
              <a:noFill/>
            </a:ln>
          </p:spPr>
          <p:style>
            <a:lnRef idx="0">
              <a:scrgbClr r="0" g="0" b="0"/>
            </a:lnRef>
            <a:fillRef idx="0">
              <a:scrgbClr r="0" g="0" b="0"/>
            </a:fillRef>
            <a:effectRef idx="0">
              <a:scrgbClr r="0" g="0" b="0"/>
            </a:effectRef>
            <a:fontRef idx="minor"/>
          </p:style>
          <p:txBody>
            <a:bodyPr lIns="0" tIns="33120" rIns="0" bIns="0">
              <a:spAutoFit/>
            </a:bodyPr>
            <a:lstStyle/>
            <a:p>
              <a:pPr algn="ctr" defTabSz="1087546" eaLnBrk="0" fontAlgn="base" hangingPunct="0">
                <a:spcBef>
                  <a:spcPct val="0"/>
                </a:spcBef>
                <a:spcAft>
                  <a:spcPct val="0"/>
                </a:spcAft>
              </a:pPr>
              <a:r>
                <a:rPr lang="en-US" sz="1600" b="1" spc="-55" dirty="0">
                  <a:solidFill>
                    <a:prstClr val="black"/>
                  </a:solidFill>
                  <a:latin typeface="Source Sans Pro"/>
                </a:rPr>
                <a:t>Assistance </a:t>
              </a:r>
              <a:endParaRPr lang="en-US" sz="1600" spc="-1" dirty="0">
                <a:solidFill>
                  <a:prstClr val="black"/>
                </a:solidFill>
                <a:latin typeface="Source Sans Pro"/>
              </a:endParaRPr>
            </a:p>
            <a:p>
              <a:pPr algn="ctr" defTabSz="1087546" eaLnBrk="0" fontAlgn="base" hangingPunct="0">
                <a:spcBef>
                  <a:spcPct val="0"/>
                </a:spcBef>
                <a:spcAft>
                  <a:spcPct val="0"/>
                </a:spcAft>
              </a:pPr>
              <a:r>
                <a:rPr lang="en-US" sz="1600" b="1" spc="-55" dirty="0">
                  <a:solidFill>
                    <a:prstClr val="black"/>
                  </a:solidFill>
                  <a:latin typeface="Source Sans Pro"/>
                </a:rPr>
                <a:t>handled </a:t>
              </a:r>
            </a:p>
            <a:p>
              <a:pPr algn="ctr" defTabSz="1087546" eaLnBrk="0" fontAlgn="base" hangingPunct="0">
                <a:spcBef>
                  <a:spcPct val="0"/>
                </a:spcBef>
                <a:spcAft>
                  <a:spcPct val="0"/>
                </a:spcAft>
              </a:pPr>
              <a:r>
                <a:rPr lang="en-US" sz="1600" b="1" spc="-55" dirty="0">
                  <a:solidFill>
                    <a:prstClr val="black"/>
                  </a:solidFill>
                  <a:latin typeface="Source Sans Pro"/>
                </a:rPr>
                <a:t>cases</a:t>
              </a:r>
              <a:endParaRPr lang="en-US" sz="1600" spc="-1" dirty="0">
                <a:solidFill>
                  <a:prstClr val="black"/>
                </a:solidFill>
                <a:latin typeface="Source Sans Pro"/>
              </a:endParaRPr>
            </a:p>
          </p:txBody>
        </p:sp>
        <p:grpSp>
          <p:nvGrpSpPr>
            <p:cNvPr id="478" name="Group 234">
              <a:extLst>
                <a:ext uri="{FF2B5EF4-FFF2-40B4-BE49-F238E27FC236}">
                  <a16:creationId xmlns:a16="http://schemas.microsoft.com/office/drawing/2014/main" id="{45793DC4-65DD-44C1-B259-F3E9CA976B14}"/>
                </a:ext>
              </a:extLst>
            </p:cNvPr>
            <p:cNvGrpSpPr/>
            <p:nvPr/>
          </p:nvGrpSpPr>
          <p:grpSpPr>
            <a:xfrm>
              <a:off x="561980" y="3527411"/>
              <a:ext cx="267480" cy="398160"/>
              <a:chOff x="3592440" y="4630320"/>
              <a:chExt cx="267480" cy="398160"/>
            </a:xfrm>
            <a:solidFill>
              <a:srgbClr val="0070C0"/>
            </a:solidFill>
          </p:grpSpPr>
          <p:sp>
            <p:nvSpPr>
              <p:cNvPr id="479" name="CustomShape 235">
                <a:extLst>
                  <a:ext uri="{FF2B5EF4-FFF2-40B4-BE49-F238E27FC236}">
                    <a16:creationId xmlns:a16="http://schemas.microsoft.com/office/drawing/2014/main" id="{46C9C0AF-7928-428D-B3DC-2C84C70C0192}"/>
                  </a:ext>
                </a:extLst>
              </p:cNvPr>
              <p:cNvSpPr/>
              <p:nvPr/>
            </p:nvSpPr>
            <p:spPr>
              <a:xfrm>
                <a:off x="3592440" y="4630320"/>
                <a:ext cx="267480" cy="398160"/>
              </a:xfrm>
              <a:custGeom>
                <a:avLst/>
                <a:gdLst/>
                <a:ahLst/>
                <a:cxnLst/>
                <a:rect l="l" t="t" r="r" b="b"/>
                <a:pathLst>
                  <a:path w="1656" h="2462">
                    <a:moveTo>
                      <a:pt x="828" y="0"/>
                    </a:moveTo>
                    <a:cubicBezTo>
                      <a:pt x="371" y="0"/>
                      <a:pt x="0" y="371"/>
                      <a:pt x="0" y="828"/>
                    </a:cubicBezTo>
                    <a:cubicBezTo>
                      <a:pt x="0" y="997"/>
                      <a:pt x="51" y="1154"/>
                      <a:pt x="138" y="1284"/>
                    </a:cubicBezTo>
                    <a:cubicBezTo>
                      <a:pt x="828" y="2462"/>
                      <a:pt x="828" y="2462"/>
                      <a:pt x="828" y="2462"/>
                    </a:cubicBezTo>
                    <a:cubicBezTo>
                      <a:pt x="1519" y="1284"/>
                      <a:pt x="1519" y="1284"/>
                      <a:pt x="1519" y="1284"/>
                    </a:cubicBezTo>
                    <a:cubicBezTo>
                      <a:pt x="1605" y="1154"/>
                      <a:pt x="1656" y="997"/>
                      <a:pt x="1656" y="828"/>
                    </a:cubicBezTo>
                    <a:cubicBezTo>
                      <a:pt x="1656" y="371"/>
                      <a:pt x="1285" y="0"/>
                      <a:pt x="828" y="0"/>
                    </a:cubicBezTo>
                    <a:moveTo>
                      <a:pt x="828" y="1193"/>
                    </a:moveTo>
                    <a:cubicBezTo>
                      <a:pt x="626" y="1193"/>
                      <a:pt x="463" y="1030"/>
                      <a:pt x="463" y="828"/>
                    </a:cubicBezTo>
                    <a:cubicBezTo>
                      <a:pt x="463" y="626"/>
                      <a:pt x="626" y="463"/>
                      <a:pt x="828" y="463"/>
                    </a:cubicBezTo>
                    <a:cubicBezTo>
                      <a:pt x="1030" y="463"/>
                      <a:pt x="1194" y="626"/>
                      <a:pt x="1194" y="828"/>
                    </a:cubicBezTo>
                    <a:cubicBezTo>
                      <a:pt x="1194" y="1030"/>
                      <a:pt x="1030" y="1193"/>
                      <a:pt x="828" y="1193"/>
                    </a:cubicBezTo>
                  </a:path>
                </a:pathLst>
              </a:custGeom>
              <a:grpFill/>
              <a:ln w="28575">
                <a:solidFill>
                  <a:schemeClr val="bg1"/>
                </a:solidFill>
                <a:round/>
              </a:ln>
            </p:spPr>
            <p:style>
              <a:lnRef idx="0">
                <a:scrgbClr r="0" g="0" b="0"/>
              </a:lnRef>
              <a:fillRef idx="0">
                <a:scrgbClr r="0" g="0" b="0"/>
              </a:fillRef>
              <a:effectRef idx="0">
                <a:scrgbClr r="0" g="0" b="0"/>
              </a:effectRef>
              <a:fontRef idx="minor"/>
            </p:style>
          </p:sp>
          <p:sp>
            <p:nvSpPr>
              <p:cNvPr id="480" name="CustomShape 236">
                <a:extLst>
                  <a:ext uri="{FF2B5EF4-FFF2-40B4-BE49-F238E27FC236}">
                    <a16:creationId xmlns:a16="http://schemas.microsoft.com/office/drawing/2014/main" id="{AF363908-E554-4FCF-A85A-783FF2BCCEAA}"/>
                  </a:ext>
                </a:extLst>
              </p:cNvPr>
              <p:cNvSpPr/>
              <p:nvPr/>
            </p:nvSpPr>
            <p:spPr>
              <a:xfrm>
                <a:off x="3657240" y="4692240"/>
                <a:ext cx="138240" cy="138240"/>
              </a:xfrm>
              <a:prstGeom prst="ellipse">
                <a:avLst/>
              </a:prstGeom>
              <a:grpFill/>
              <a:ln w="31750">
                <a:solidFill>
                  <a:schemeClr val="bg1"/>
                </a:solidFill>
              </a:ln>
            </p:spPr>
            <p:style>
              <a:lnRef idx="2">
                <a:schemeClr val="accent1">
                  <a:shade val="50000"/>
                </a:schemeClr>
              </a:lnRef>
              <a:fillRef idx="1">
                <a:schemeClr val="accent1"/>
              </a:fillRef>
              <a:effectRef idx="0">
                <a:schemeClr val="accent1"/>
              </a:effectRef>
              <a:fontRef idx="minor"/>
            </p:style>
          </p:sp>
        </p:grpSp>
        <p:sp>
          <p:nvSpPr>
            <p:cNvPr id="481" name="CustomShape 238">
              <a:extLst>
                <a:ext uri="{FF2B5EF4-FFF2-40B4-BE49-F238E27FC236}">
                  <a16:creationId xmlns:a16="http://schemas.microsoft.com/office/drawing/2014/main" id="{54742164-7641-46BA-8487-948A9FE96B4C}"/>
                </a:ext>
              </a:extLst>
            </p:cNvPr>
            <p:cNvSpPr/>
            <p:nvPr/>
          </p:nvSpPr>
          <p:spPr>
            <a:xfrm>
              <a:off x="772866" y="3190872"/>
              <a:ext cx="1197000" cy="281652"/>
            </a:xfrm>
            <a:prstGeom prst="rect">
              <a:avLst/>
            </a:prstGeom>
            <a:noFill/>
            <a:ln w="0">
              <a:noFill/>
            </a:ln>
          </p:spPr>
          <p:style>
            <a:lnRef idx="0">
              <a:scrgbClr r="0" g="0" b="0"/>
            </a:lnRef>
            <a:fillRef idx="0">
              <a:scrgbClr r="0" g="0" b="0"/>
            </a:fillRef>
            <a:effectRef idx="0">
              <a:scrgbClr r="0" g="0" b="0"/>
            </a:effectRef>
            <a:fontRef idx="minor"/>
          </p:style>
          <p:txBody>
            <a:bodyPr lIns="0" tIns="87360" rIns="0" bIns="0" anchor="ctr">
              <a:spAutoFit/>
            </a:bodyPr>
            <a:lstStyle/>
            <a:p>
              <a:pPr algn="ctr" defTabSz="1087546" eaLnBrk="0" fontAlgn="base" hangingPunct="0">
                <a:spcBef>
                  <a:spcPts val="1599"/>
                </a:spcBef>
                <a:spcAft>
                  <a:spcPct val="0"/>
                </a:spcAft>
              </a:pPr>
              <a:r>
                <a:rPr lang="en-US" sz="1867" b="1" spc="-1">
                  <a:solidFill>
                    <a:prstClr val="black"/>
                  </a:solidFill>
                  <a:latin typeface="Source Sans Pro"/>
                  <a:ea typeface="Century Gothic"/>
                </a:rPr>
                <a:t>40,000</a:t>
              </a:r>
              <a:endParaRPr lang="en-US" sz="1867" spc="-1">
                <a:solidFill>
                  <a:prstClr val="black"/>
                </a:solidFill>
                <a:latin typeface="Arial"/>
              </a:endParaRPr>
            </a:p>
          </p:txBody>
        </p:sp>
        <p:grpSp>
          <p:nvGrpSpPr>
            <p:cNvPr id="482" name="Group 239">
              <a:extLst>
                <a:ext uri="{FF2B5EF4-FFF2-40B4-BE49-F238E27FC236}">
                  <a16:creationId xmlns:a16="http://schemas.microsoft.com/office/drawing/2014/main" id="{3290F801-F453-4A95-9DD1-C7FAE974B9FC}"/>
                </a:ext>
              </a:extLst>
            </p:cNvPr>
            <p:cNvGrpSpPr/>
            <p:nvPr/>
          </p:nvGrpSpPr>
          <p:grpSpPr>
            <a:xfrm>
              <a:off x="1237571" y="3535399"/>
              <a:ext cx="267480" cy="398160"/>
              <a:chOff x="4821480" y="4630320"/>
              <a:chExt cx="267480" cy="398160"/>
            </a:xfrm>
            <a:solidFill>
              <a:schemeClr val="accent3"/>
            </a:solidFill>
          </p:grpSpPr>
          <p:sp>
            <p:nvSpPr>
              <p:cNvPr id="483" name="CustomShape 240">
                <a:extLst>
                  <a:ext uri="{FF2B5EF4-FFF2-40B4-BE49-F238E27FC236}">
                    <a16:creationId xmlns:a16="http://schemas.microsoft.com/office/drawing/2014/main" id="{5D5023E2-9E38-4221-855D-91E4B21949FB}"/>
                  </a:ext>
                </a:extLst>
              </p:cNvPr>
              <p:cNvSpPr/>
              <p:nvPr/>
            </p:nvSpPr>
            <p:spPr>
              <a:xfrm>
                <a:off x="4821480" y="4630320"/>
                <a:ext cx="267480" cy="398160"/>
              </a:xfrm>
              <a:custGeom>
                <a:avLst/>
                <a:gdLst/>
                <a:ahLst/>
                <a:cxnLst/>
                <a:rect l="l" t="t" r="r" b="b"/>
                <a:pathLst>
                  <a:path w="1656" h="2462">
                    <a:moveTo>
                      <a:pt x="828" y="0"/>
                    </a:moveTo>
                    <a:cubicBezTo>
                      <a:pt x="371" y="0"/>
                      <a:pt x="0" y="371"/>
                      <a:pt x="0" y="828"/>
                    </a:cubicBezTo>
                    <a:cubicBezTo>
                      <a:pt x="0" y="997"/>
                      <a:pt x="51" y="1154"/>
                      <a:pt x="138" y="1284"/>
                    </a:cubicBezTo>
                    <a:cubicBezTo>
                      <a:pt x="828" y="2462"/>
                      <a:pt x="828" y="2462"/>
                      <a:pt x="828" y="2462"/>
                    </a:cubicBezTo>
                    <a:cubicBezTo>
                      <a:pt x="1519" y="1284"/>
                      <a:pt x="1519" y="1284"/>
                      <a:pt x="1519" y="1284"/>
                    </a:cubicBezTo>
                    <a:cubicBezTo>
                      <a:pt x="1605" y="1154"/>
                      <a:pt x="1656" y="997"/>
                      <a:pt x="1656" y="828"/>
                    </a:cubicBezTo>
                    <a:cubicBezTo>
                      <a:pt x="1656" y="371"/>
                      <a:pt x="1285" y="0"/>
                      <a:pt x="828" y="0"/>
                    </a:cubicBezTo>
                    <a:moveTo>
                      <a:pt x="828" y="1193"/>
                    </a:moveTo>
                    <a:cubicBezTo>
                      <a:pt x="626" y="1193"/>
                      <a:pt x="463" y="1030"/>
                      <a:pt x="463" y="828"/>
                    </a:cubicBezTo>
                    <a:cubicBezTo>
                      <a:pt x="463" y="626"/>
                      <a:pt x="626" y="463"/>
                      <a:pt x="828" y="463"/>
                    </a:cubicBezTo>
                    <a:cubicBezTo>
                      <a:pt x="1030" y="463"/>
                      <a:pt x="1194" y="626"/>
                      <a:pt x="1194" y="828"/>
                    </a:cubicBezTo>
                    <a:cubicBezTo>
                      <a:pt x="1194" y="1030"/>
                      <a:pt x="1030" y="1193"/>
                      <a:pt x="828" y="1193"/>
                    </a:cubicBezTo>
                  </a:path>
                </a:pathLst>
              </a:custGeom>
              <a:grpFill/>
              <a:ln w="28575">
                <a:solidFill>
                  <a:schemeClr val="bg1"/>
                </a:solidFill>
                <a:round/>
              </a:ln>
            </p:spPr>
            <p:style>
              <a:lnRef idx="0">
                <a:scrgbClr r="0" g="0" b="0"/>
              </a:lnRef>
              <a:fillRef idx="0">
                <a:scrgbClr r="0" g="0" b="0"/>
              </a:fillRef>
              <a:effectRef idx="0">
                <a:scrgbClr r="0" g="0" b="0"/>
              </a:effectRef>
              <a:fontRef idx="minor"/>
            </p:style>
          </p:sp>
          <p:sp>
            <p:nvSpPr>
              <p:cNvPr id="484" name="CustomShape 241">
                <a:extLst>
                  <a:ext uri="{FF2B5EF4-FFF2-40B4-BE49-F238E27FC236}">
                    <a16:creationId xmlns:a16="http://schemas.microsoft.com/office/drawing/2014/main" id="{ACAB95B6-9DB7-457F-BB22-744A925CA36F}"/>
                  </a:ext>
                </a:extLst>
              </p:cNvPr>
              <p:cNvSpPr/>
              <p:nvPr/>
            </p:nvSpPr>
            <p:spPr>
              <a:xfrm>
                <a:off x="4886280" y="4692240"/>
                <a:ext cx="138240" cy="138240"/>
              </a:xfrm>
              <a:prstGeom prst="ellipse">
                <a:avLst/>
              </a:prstGeom>
              <a:grpFill/>
              <a:ln w="31750">
                <a:solidFill>
                  <a:schemeClr val="bg1"/>
                </a:solidFill>
              </a:ln>
            </p:spPr>
            <p:style>
              <a:lnRef idx="2">
                <a:schemeClr val="accent1">
                  <a:shade val="50000"/>
                </a:schemeClr>
              </a:lnRef>
              <a:fillRef idx="1">
                <a:schemeClr val="accent1"/>
              </a:fillRef>
              <a:effectRef idx="0">
                <a:schemeClr val="accent1"/>
              </a:effectRef>
              <a:fontRef idx="minor"/>
            </p:style>
          </p:sp>
        </p:grpSp>
        <p:sp>
          <p:nvSpPr>
            <p:cNvPr id="485" name="CustomShape 242">
              <a:extLst>
                <a:ext uri="{FF2B5EF4-FFF2-40B4-BE49-F238E27FC236}">
                  <a16:creationId xmlns:a16="http://schemas.microsoft.com/office/drawing/2014/main" id="{0BB470E5-5CCB-42A5-BDD6-384E878C85B1}"/>
                </a:ext>
              </a:extLst>
            </p:cNvPr>
            <p:cNvSpPr/>
            <p:nvPr/>
          </p:nvSpPr>
          <p:spPr>
            <a:xfrm>
              <a:off x="922043" y="3936635"/>
              <a:ext cx="929700" cy="394415"/>
            </a:xfrm>
            <a:prstGeom prst="rect">
              <a:avLst/>
            </a:prstGeom>
            <a:noFill/>
            <a:ln w="0">
              <a:noFill/>
            </a:ln>
          </p:spPr>
          <p:style>
            <a:lnRef idx="0">
              <a:scrgbClr r="0" g="0" b="0"/>
            </a:lnRef>
            <a:fillRef idx="0">
              <a:scrgbClr r="0" g="0" b="0"/>
            </a:fillRef>
            <a:effectRef idx="0">
              <a:scrgbClr r="0" g="0" b="0"/>
            </a:effectRef>
            <a:fontRef idx="minor"/>
          </p:style>
          <p:txBody>
            <a:bodyPr wrap="square" lIns="0" tIns="33120" rIns="0" bIns="0" anchor="t">
              <a:spAutoFit/>
            </a:bodyPr>
            <a:lstStyle/>
            <a:p>
              <a:pPr algn="ctr" defTabSz="1087546" eaLnBrk="0" fontAlgn="base" hangingPunct="0">
                <a:spcBef>
                  <a:spcPct val="0"/>
                </a:spcBef>
                <a:spcAft>
                  <a:spcPct val="0"/>
                </a:spcAft>
              </a:pPr>
              <a:r>
                <a:rPr lang="en-US" sz="1600" b="1" spc="-55">
                  <a:solidFill>
                    <a:prstClr val="black"/>
                  </a:solidFill>
                  <a:latin typeface="Source Sans Pro"/>
                </a:rPr>
                <a:t>Medical </a:t>
              </a:r>
            </a:p>
            <a:p>
              <a:pPr algn="ctr" defTabSz="1087546" eaLnBrk="0" fontAlgn="base" hangingPunct="0">
                <a:spcBef>
                  <a:spcPct val="0"/>
                </a:spcBef>
                <a:spcAft>
                  <a:spcPct val="0"/>
                </a:spcAft>
              </a:pPr>
              <a:r>
                <a:rPr lang="en-US" sz="1600" b="1" spc="-55">
                  <a:solidFill>
                    <a:prstClr val="black"/>
                  </a:solidFill>
                  <a:latin typeface="Source Sans Pro"/>
                </a:rPr>
                <a:t>Providers</a:t>
              </a:r>
              <a:r>
                <a:rPr lang="en-US" sz="1200" b="1" spc="-55">
                  <a:solidFill>
                    <a:prstClr val="black"/>
                  </a:solidFill>
                  <a:latin typeface="Source Sans Pro"/>
                </a:rPr>
                <a:t>*</a:t>
              </a:r>
              <a:endParaRPr lang="en-US" sz="1200" spc="-1">
                <a:solidFill>
                  <a:prstClr val="black"/>
                </a:solidFill>
                <a:latin typeface="Source Sans Pro"/>
              </a:endParaRPr>
            </a:p>
          </p:txBody>
        </p:sp>
        <p:sp>
          <p:nvSpPr>
            <p:cNvPr id="486" name="CustomShape 243">
              <a:extLst>
                <a:ext uri="{FF2B5EF4-FFF2-40B4-BE49-F238E27FC236}">
                  <a16:creationId xmlns:a16="http://schemas.microsoft.com/office/drawing/2014/main" id="{2001C3D4-A94D-43D2-A0C5-8754E5A5185E}"/>
                </a:ext>
              </a:extLst>
            </p:cNvPr>
            <p:cNvSpPr/>
            <p:nvPr/>
          </p:nvSpPr>
          <p:spPr>
            <a:xfrm>
              <a:off x="1705111" y="3197474"/>
              <a:ext cx="883775" cy="281652"/>
            </a:xfrm>
            <a:prstGeom prst="rect">
              <a:avLst/>
            </a:prstGeom>
            <a:noFill/>
            <a:ln w="0">
              <a:noFill/>
            </a:ln>
          </p:spPr>
          <p:style>
            <a:lnRef idx="0">
              <a:scrgbClr r="0" g="0" b="0"/>
            </a:lnRef>
            <a:fillRef idx="0">
              <a:scrgbClr r="0" g="0" b="0"/>
            </a:fillRef>
            <a:effectRef idx="0">
              <a:scrgbClr r="0" g="0" b="0"/>
            </a:effectRef>
            <a:fontRef idx="minor"/>
          </p:style>
          <p:txBody>
            <a:bodyPr wrap="square" lIns="0" tIns="87360" rIns="0" bIns="0" anchor="ctr">
              <a:spAutoFit/>
            </a:bodyPr>
            <a:lstStyle/>
            <a:p>
              <a:pPr algn="ctr" defTabSz="1087546" eaLnBrk="0" fontAlgn="base" hangingPunct="0">
                <a:spcBef>
                  <a:spcPts val="1599"/>
                </a:spcBef>
                <a:spcAft>
                  <a:spcPct val="0"/>
                </a:spcAft>
              </a:pPr>
              <a:r>
                <a:rPr lang="en-US" sz="1867" b="1" spc="-1">
                  <a:solidFill>
                    <a:prstClr val="black"/>
                  </a:solidFill>
                  <a:latin typeface="Source Sans Pro"/>
                  <a:ea typeface="Century Gothic"/>
                </a:rPr>
                <a:t>20,000</a:t>
              </a:r>
              <a:endParaRPr lang="en-US" sz="1867" spc="-1">
                <a:solidFill>
                  <a:prstClr val="black"/>
                </a:solidFill>
                <a:latin typeface="Arial"/>
              </a:endParaRPr>
            </a:p>
          </p:txBody>
        </p:sp>
        <p:grpSp>
          <p:nvGrpSpPr>
            <p:cNvPr id="487" name="Group 244">
              <a:extLst>
                <a:ext uri="{FF2B5EF4-FFF2-40B4-BE49-F238E27FC236}">
                  <a16:creationId xmlns:a16="http://schemas.microsoft.com/office/drawing/2014/main" id="{EDC7AB8C-231A-4150-A5B0-B047D4E9E4CF}"/>
                </a:ext>
              </a:extLst>
            </p:cNvPr>
            <p:cNvGrpSpPr/>
            <p:nvPr/>
          </p:nvGrpSpPr>
          <p:grpSpPr>
            <a:xfrm>
              <a:off x="1965721" y="3525602"/>
              <a:ext cx="267480" cy="398160"/>
              <a:chOff x="6050520" y="4630320"/>
              <a:chExt cx="267480" cy="398160"/>
            </a:xfrm>
            <a:solidFill>
              <a:schemeClr val="accent3"/>
            </a:solidFill>
          </p:grpSpPr>
          <p:sp>
            <p:nvSpPr>
              <p:cNvPr id="488" name="CustomShape 245">
                <a:extLst>
                  <a:ext uri="{FF2B5EF4-FFF2-40B4-BE49-F238E27FC236}">
                    <a16:creationId xmlns:a16="http://schemas.microsoft.com/office/drawing/2014/main" id="{4A7E32F4-40EB-466F-B61D-2B84A41287BF}"/>
                  </a:ext>
                </a:extLst>
              </p:cNvPr>
              <p:cNvSpPr/>
              <p:nvPr/>
            </p:nvSpPr>
            <p:spPr>
              <a:xfrm>
                <a:off x="6050520" y="4630320"/>
                <a:ext cx="267480" cy="398160"/>
              </a:xfrm>
              <a:custGeom>
                <a:avLst/>
                <a:gdLst/>
                <a:ahLst/>
                <a:cxnLst/>
                <a:rect l="l" t="t" r="r" b="b"/>
                <a:pathLst>
                  <a:path w="1656" h="2462">
                    <a:moveTo>
                      <a:pt x="828" y="0"/>
                    </a:moveTo>
                    <a:cubicBezTo>
                      <a:pt x="371" y="0"/>
                      <a:pt x="0" y="371"/>
                      <a:pt x="0" y="828"/>
                    </a:cubicBezTo>
                    <a:cubicBezTo>
                      <a:pt x="0" y="997"/>
                      <a:pt x="51" y="1154"/>
                      <a:pt x="138" y="1284"/>
                    </a:cubicBezTo>
                    <a:cubicBezTo>
                      <a:pt x="828" y="2462"/>
                      <a:pt x="828" y="2462"/>
                      <a:pt x="828" y="2462"/>
                    </a:cubicBezTo>
                    <a:cubicBezTo>
                      <a:pt x="1519" y="1284"/>
                      <a:pt x="1519" y="1284"/>
                      <a:pt x="1519" y="1284"/>
                    </a:cubicBezTo>
                    <a:cubicBezTo>
                      <a:pt x="1605" y="1154"/>
                      <a:pt x="1656" y="997"/>
                      <a:pt x="1656" y="828"/>
                    </a:cubicBezTo>
                    <a:cubicBezTo>
                      <a:pt x="1656" y="371"/>
                      <a:pt x="1285" y="0"/>
                      <a:pt x="828" y="0"/>
                    </a:cubicBezTo>
                    <a:moveTo>
                      <a:pt x="828" y="1193"/>
                    </a:moveTo>
                    <a:cubicBezTo>
                      <a:pt x="626" y="1193"/>
                      <a:pt x="463" y="1030"/>
                      <a:pt x="463" y="828"/>
                    </a:cubicBezTo>
                    <a:cubicBezTo>
                      <a:pt x="463" y="626"/>
                      <a:pt x="626" y="463"/>
                      <a:pt x="828" y="463"/>
                    </a:cubicBezTo>
                    <a:cubicBezTo>
                      <a:pt x="1030" y="463"/>
                      <a:pt x="1194" y="626"/>
                      <a:pt x="1194" y="828"/>
                    </a:cubicBezTo>
                    <a:cubicBezTo>
                      <a:pt x="1194" y="1030"/>
                      <a:pt x="1030" y="1193"/>
                      <a:pt x="828" y="1193"/>
                    </a:cubicBezTo>
                  </a:path>
                </a:pathLst>
              </a:custGeom>
              <a:grpFill/>
              <a:ln w="28575">
                <a:solidFill>
                  <a:schemeClr val="bg1"/>
                </a:solidFill>
                <a:round/>
              </a:ln>
            </p:spPr>
            <p:style>
              <a:lnRef idx="0">
                <a:scrgbClr r="0" g="0" b="0"/>
              </a:lnRef>
              <a:fillRef idx="0">
                <a:scrgbClr r="0" g="0" b="0"/>
              </a:fillRef>
              <a:effectRef idx="0">
                <a:scrgbClr r="0" g="0" b="0"/>
              </a:effectRef>
              <a:fontRef idx="minor"/>
            </p:style>
          </p:sp>
          <p:sp>
            <p:nvSpPr>
              <p:cNvPr id="489" name="CustomShape 246">
                <a:extLst>
                  <a:ext uri="{FF2B5EF4-FFF2-40B4-BE49-F238E27FC236}">
                    <a16:creationId xmlns:a16="http://schemas.microsoft.com/office/drawing/2014/main" id="{1FA02386-3F92-4A78-B8F3-CFE6AE83190D}"/>
                  </a:ext>
                </a:extLst>
              </p:cNvPr>
              <p:cNvSpPr/>
              <p:nvPr/>
            </p:nvSpPr>
            <p:spPr>
              <a:xfrm>
                <a:off x="6114960" y="4692240"/>
                <a:ext cx="138240" cy="138240"/>
              </a:xfrm>
              <a:prstGeom prst="ellipse">
                <a:avLst/>
              </a:prstGeom>
              <a:grpFill/>
              <a:ln w="31750">
                <a:solidFill>
                  <a:schemeClr val="bg1"/>
                </a:solidFill>
              </a:ln>
            </p:spPr>
            <p:style>
              <a:lnRef idx="2">
                <a:schemeClr val="accent1">
                  <a:shade val="50000"/>
                </a:schemeClr>
              </a:lnRef>
              <a:fillRef idx="1">
                <a:schemeClr val="accent1"/>
              </a:fillRef>
              <a:effectRef idx="0">
                <a:schemeClr val="accent1"/>
              </a:effectRef>
              <a:fontRef idx="minor"/>
            </p:style>
          </p:sp>
        </p:grpSp>
        <p:sp>
          <p:nvSpPr>
            <p:cNvPr id="490" name="CustomShape 247">
              <a:extLst>
                <a:ext uri="{FF2B5EF4-FFF2-40B4-BE49-F238E27FC236}">
                  <a16:creationId xmlns:a16="http://schemas.microsoft.com/office/drawing/2014/main" id="{84A4324C-B79A-40F1-89A4-1AD649E19E4F}"/>
                </a:ext>
              </a:extLst>
            </p:cNvPr>
            <p:cNvSpPr/>
            <p:nvPr/>
          </p:nvSpPr>
          <p:spPr>
            <a:xfrm>
              <a:off x="1609676" y="3932203"/>
              <a:ext cx="1011290" cy="394415"/>
            </a:xfrm>
            <a:prstGeom prst="rect">
              <a:avLst/>
            </a:prstGeom>
            <a:noFill/>
            <a:ln w="0">
              <a:noFill/>
            </a:ln>
          </p:spPr>
          <p:style>
            <a:lnRef idx="0">
              <a:scrgbClr r="0" g="0" b="0"/>
            </a:lnRef>
            <a:fillRef idx="0">
              <a:scrgbClr r="0" g="0" b="0"/>
            </a:fillRef>
            <a:effectRef idx="0">
              <a:scrgbClr r="0" g="0" b="0"/>
            </a:effectRef>
            <a:fontRef idx="minor"/>
          </p:style>
          <p:txBody>
            <a:bodyPr wrap="square" lIns="0" tIns="33120" rIns="0" bIns="0" anchor="t">
              <a:spAutoFit/>
            </a:bodyPr>
            <a:lstStyle/>
            <a:p>
              <a:pPr algn="ctr" defTabSz="1087546" eaLnBrk="0" fontAlgn="base" hangingPunct="0">
                <a:spcBef>
                  <a:spcPct val="0"/>
                </a:spcBef>
                <a:spcAft>
                  <a:spcPct val="0"/>
                </a:spcAft>
              </a:pPr>
              <a:r>
                <a:rPr lang="en-US" sz="1600" b="1" spc="-55">
                  <a:solidFill>
                    <a:prstClr val="black"/>
                  </a:solidFill>
                  <a:latin typeface="Source Sans Pro"/>
                </a:rPr>
                <a:t>Motor </a:t>
              </a:r>
              <a:endParaRPr lang="en-US" sz="1600" spc="-1">
                <a:solidFill>
                  <a:prstClr val="black"/>
                </a:solidFill>
                <a:latin typeface="Source Sans Pro"/>
              </a:endParaRPr>
            </a:p>
            <a:p>
              <a:pPr algn="ctr" defTabSz="1087546" eaLnBrk="0" fontAlgn="base" hangingPunct="0">
                <a:spcBef>
                  <a:spcPct val="0"/>
                </a:spcBef>
                <a:spcAft>
                  <a:spcPct val="0"/>
                </a:spcAft>
              </a:pPr>
              <a:r>
                <a:rPr lang="en-US" sz="1600" b="1" spc="-55">
                  <a:solidFill>
                    <a:prstClr val="black"/>
                  </a:solidFill>
                  <a:latin typeface="Source Sans Pro"/>
                </a:rPr>
                <a:t>Providers</a:t>
              </a:r>
              <a:r>
                <a:rPr lang="en-US" sz="1200" spc="-1">
                  <a:solidFill>
                    <a:prstClr val="black"/>
                  </a:solidFill>
                  <a:latin typeface="Source Sans Pro"/>
                </a:rPr>
                <a:t>**</a:t>
              </a:r>
              <a:endParaRPr lang="en-US" sz="1200" spc="-1">
                <a:solidFill>
                  <a:prstClr val="black"/>
                </a:solidFill>
                <a:latin typeface="Source Sans Pro"/>
                <a:ea typeface="Source Sans Pro"/>
              </a:endParaRPr>
            </a:p>
          </p:txBody>
        </p:sp>
      </p:grpSp>
      <p:grpSp>
        <p:nvGrpSpPr>
          <p:cNvPr id="525" name="Groupe 524">
            <a:extLst>
              <a:ext uri="{FF2B5EF4-FFF2-40B4-BE49-F238E27FC236}">
                <a16:creationId xmlns:a16="http://schemas.microsoft.com/office/drawing/2014/main" id="{7A6630F6-E979-476B-91FF-B91D3B1E7CE2}"/>
              </a:ext>
            </a:extLst>
          </p:cNvPr>
          <p:cNvGrpSpPr/>
          <p:nvPr/>
        </p:nvGrpSpPr>
        <p:grpSpPr>
          <a:xfrm>
            <a:off x="1633195" y="5184740"/>
            <a:ext cx="8958756" cy="1445155"/>
            <a:chOff x="1125099" y="3929845"/>
            <a:chExt cx="6719067" cy="1083866"/>
          </a:xfrm>
        </p:grpSpPr>
        <p:sp>
          <p:nvSpPr>
            <p:cNvPr id="491" name="CustomShape 214">
              <a:extLst>
                <a:ext uri="{FF2B5EF4-FFF2-40B4-BE49-F238E27FC236}">
                  <a16:creationId xmlns:a16="http://schemas.microsoft.com/office/drawing/2014/main" id="{01C9308E-7ADF-455C-A274-74B76DB7ED90}"/>
                </a:ext>
              </a:extLst>
            </p:cNvPr>
            <p:cNvSpPr/>
            <p:nvPr/>
          </p:nvSpPr>
          <p:spPr>
            <a:xfrm>
              <a:off x="2721734" y="4005923"/>
              <a:ext cx="1058760" cy="955440"/>
            </a:xfrm>
            <a:prstGeom prst="rect">
              <a:avLst/>
            </a:prstGeom>
            <a:noFill/>
            <a:ln w="9525">
              <a:noFill/>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r>
                <a:rPr lang="en-US" sz="1600" b="1" spc="-1">
                  <a:solidFill>
                    <a:prstClr val="black"/>
                  </a:solidFill>
                  <a:latin typeface="Source Sans Pro"/>
                </a:rPr>
                <a:t>Retail</a:t>
              </a:r>
              <a:endParaRPr lang="en-US" sz="1600" spc="-1">
                <a:solidFill>
                  <a:prstClr val="black"/>
                </a:solidFill>
                <a:latin typeface="Arial"/>
              </a:endParaRPr>
            </a:p>
          </p:txBody>
        </p:sp>
        <p:pic>
          <p:nvPicPr>
            <p:cNvPr id="492" name="Picture 290">
              <a:extLst>
                <a:ext uri="{FF2B5EF4-FFF2-40B4-BE49-F238E27FC236}">
                  <a16:creationId xmlns:a16="http://schemas.microsoft.com/office/drawing/2014/main" id="{4B2A1FDF-0523-40F6-A5E8-86FCBD1F0AEA}"/>
                </a:ext>
              </a:extLst>
            </p:cNvPr>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p:blipFill>
          <p:spPr>
            <a:xfrm>
              <a:off x="3054237" y="4102408"/>
              <a:ext cx="444240" cy="444600"/>
            </a:xfrm>
            <a:prstGeom prst="rect">
              <a:avLst/>
            </a:prstGeom>
            <a:ln w="0">
              <a:noFill/>
            </a:ln>
          </p:spPr>
        </p:pic>
        <p:sp>
          <p:nvSpPr>
            <p:cNvPr id="493" name="CustomShape 216">
              <a:extLst>
                <a:ext uri="{FF2B5EF4-FFF2-40B4-BE49-F238E27FC236}">
                  <a16:creationId xmlns:a16="http://schemas.microsoft.com/office/drawing/2014/main" id="{795214DE-E096-44AD-85EE-3C06FAC9DB8F}"/>
                </a:ext>
              </a:extLst>
            </p:cNvPr>
            <p:cNvSpPr/>
            <p:nvPr/>
          </p:nvSpPr>
          <p:spPr>
            <a:xfrm>
              <a:off x="1125099" y="3999551"/>
              <a:ext cx="1058760" cy="955440"/>
            </a:xfrm>
            <a:prstGeom prst="rect">
              <a:avLst/>
            </a:prstGeom>
            <a:noFill/>
            <a:ln w="9525">
              <a:noFill/>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r>
                <a:rPr lang="en-US" sz="1600" b="1" spc="-1">
                  <a:solidFill>
                    <a:prstClr val="black"/>
                  </a:solidFill>
                  <a:latin typeface="Source Sans Pro"/>
                </a:rPr>
                <a:t>Banking</a:t>
              </a:r>
              <a:endParaRPr lang="en-US" sz="1600" spc="-1">
                <a:solidFill>
                  <a:prstClr val="black"/>
                </a:solidFill>
                <a:latin typeface="Arial"/>
              </a:endParaRPr>
            </a:p>
          </p:txBody>
        </p:sp>
        <p:pic>
          <p:nvPicPr>
            <p:cNvPr id="494" name="Image 3">
              <a:extLst>
                <a:ext uri="{FF2B5EF4-FFF2-40B4-BE49-F238E27FC236}">
                  <a16:creationId xmlns:a16="http://schemas.microsoft.com/office/drawing/2014/main" id="{EF1EC5B7-0234-43EC-A3A4-9596EC565F0B}"/>
                </a:ext>
              </a:extLst>
            </p:cNvPr>
            <p:cNvPicPr/>
            <p:nvPr/>
          </p:nvPicPr>
          <p:blipFill>
            <a:blip r:embed="rId4">
              <a:duotone>
                <a:prstClr val="black"/>
                <a:schemeClr val="accent3">
                  <a:tint val="45000"/>
                  <a:satMod val="400000"/>
                </a:schemeClr>
              </a:duotone>
            </a:blip>
            <a:stretch/>
          </p:blipFill>
          <p:spPr>
            <a:xfrm>
              <a:off x="1444678" y="4089387"/>
              <a:ext cx="425520" cy="445896"/>
            </a:xfrm>
            <a:prstGeom prst="rect">
              <a:avLst/>
            </a:prstGeom>
            <a:ln w="0">
              <a:noFill/>
            </a:ln>
          </p:spPr>
        </p:pic>
        <p:sp>
          <p:nvSpPr>
            <p:cNvPr id="495" name="CustomShape 218">
              <a:extLst>
                <a:ext uri="{FF2B5EF4-FFF2-40B4-BE49-F238E27FC236}">
                  <a16:creationId xmlns:a16="http://schemas.microsoft.com/office/drawing/2014/main" id="{D5211816-0602-4A5B-B3FA-432E021C63A2}"/>
                </a:ext>
              </a:extLst>
            </p:cNvPr>
            <p:cNvSpPr/>
            <p:nvPr/>
          </p:nvSpPr>
          <p:spPr>
            <a:xfrm>
              <a:off x="3530476" y="3994951"/>
              <a:ext cx="1058760" cy="955440"/>
            </a:xfrm>
            <a:prstGeom prst="rect">
              <a:avLst/>
            </a:prstGeom>
            <a:noFill/>
            <a:ln w="9525">
              <a:noFill/>
            </a:ln>
          </p:spPr>
          <p:style>
            <a:lnRef idx="2">
              <a:schemeClr val="accent1">
                <a:shade val="50000"/>
              </a:schemeClr>
            </a:lnRef>
            <a:fillRef idx="1">
              <a:schemeClr val="accent1"/>
            </a:fillRef>
            <a:effectRef idx="0">
              <a:schemeClr val="accent1"/>
            </a:effectRef>
            <a:fontRef idx="minor"/>
          </p:style>
          <p:txBody>
            <a:bodyPr lIns="63840" tIns="0" rIns="63840" bIns="0" anchor="ctr">
              <a:noAutofit/>
            </a:bodyPr>
            <a:lstStyle/>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r>
                <a:rPr lang="en-US" sz="1600" b="1" spc="-1">
                  <a:solidFill>
                    <a:prstClr val="black"/>
                  </a:solidFill>
                  <a:latin typeface="Source Sans Pro"/>
                </a:rPr>
                <a:t> Automotive</a:t>
              </a:r>
              <a:endParaRPr lang="en-US" sz="1600" spc="-1">
                <a:solidFill>
                  <a:prstClr val="black"/>
                </a:solidFill>
                <a:latin typeface="Arial"/>
              </a:endParaRPr>
            </a:p>
          </p:txBody>
        </p:sp>
        <p:pic>
          <p:nvPicPr>
            <p:cNvPr id="496" name="Image 2">
              <a:extLst>
                <a:ext uri="{FF2B5EF4-FFF2-40B4-BE49-F238E27FC236}">
                  <a16:creationId xmlns:a16="http://schemas.microsoft.com/office/drawing/2014/main" id="{C44C0B90-0D98-4D14-92C1-A29D349F67C8}"/>
                </a:ext>
              </a:extLst>
            </p:cNvPr>
            <p:cNvPicPr/>
            <p:nvPr/>
          </p:nvPicPr>
          <p:blipFill>
            <a:blip r:embed="rId5">
              <a:duotone>
                <a:prstClr val="black"/>
                <a:schemeClr val="tx2">
                  <a:tint val="45000"/>
                  <a:satMod val="400000"/>
                </a:schemeClr>
              </a:duotone>
            </a:blip>
            <a:stretch/>
          </p:blipFill>
          <p:spPr>
            <a:xfrm>
              <a:off x="3845159" y="4118281"/>
              <a:ext cx="446040" cy="446040"/>
            </a:xfrm>
            <a:prstGeom prst="rect">
              <a:avLst/>
            </a:prstGeom>
            <a:ln w="0">
              <a:noFill/>
            </a:ln>
          </p:spPr>
        </p:pic>
        <p:sp>
          <p:nvSpPr>
            <p:cNvPr id="497" name="CustomShape 220">
              <a:extLst>
                <a:ext uri="{FF2B5EF4-FFF2-40B4-BE49-F238E27FC236}">
                  <a16:creationId xmlns:a16="http://schemas.microsoft.com/office/drawing/2014/main" id="{B533F5DA-63A4-4018-AC0F-552BC5E8A223}"/>
                </a:ext>
              </a:extLst>
            </p:cNvPr>
            <p:cNvSpPr/>
            <p:nvPr/>
          </p:nvSpPr>
          <p:spPr>
            <a:xfrm>
              <a:off x="1925417" y="4002737"/>
              <a:ext cx="1058760" cy="955440"/>
            </a:xfrm>
            <a:prstGeom prst="rect">
              <a:avLst/>
            </a:prstGeom>
            <a:noFill/>
            <a:ln w="9525">
              <a:noFill/>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r>
                <a:rPr lang="en-US" sz="1600" b="1" spc="-1">
                  <a:solidFill>
                    <a:prstClr val="black"/>
                  </a:solidFill>
                  <a:latin typeface="Source Sans Pro"/>
                </a:rPr>
                <a:t>Health</a:t>
              </a:r>
              <a:endParaRPr lang="en-US" sz="1600" spc="-1">
                <a:solidFill>
                  <a:prstClr val="black"/>
                </a:solidFill>
                <a:latin typeface="Arial"/>
              </a:endParaRPr>
            </a:p>
          </p:txBody>
        </p:sp>
        <p:pic>
          <p:nvPicPr>
            <p:cNvPr id="498" name="Picture 289">
              <a:extLst>
                <a:ext uri="{FF2B5EF4-FFF2-40B4-BE49-F238E27FC236}">
                  <a16:creationId xmlns:a16="http://schemas.microsoft.com/office/drawing/2014/main" id="{B508E6BB-FDE8-42AB-ACAC-0AA62EF20D5B}"/>
                </a:ext>
              </a:extLst>
            </p:cNvPr>
            <p:cNvPicPr/>
            <p:nvPr/>
          </p:nvPicPr>
          <p:blipFill>
            <a:blip r:embed="rId6">
              <a:duotone>
                <a:prstClr val="black"/>
                <a:schemeClr val="accent2">
                  <a:tint val="45000"/>
                  <a:satMod val="400000"/>
                </a:schemeClr>
              </a:duotone>
            </a:blip>
            <a:stretch/>
          </p:blipFill>
          <p:spPr>
            <a:xfrm>
              <a:off x="2271424" y="4096886"/>
              <a:ext cx="444240" cy="444600"/>
            </a:xfrm>
            <a:prstGeom prst="rect">
              <a:avLst/>
            </a:prstGeom>
            <a:ln w="0">
              <a:noFill/>
            </a:ln>
          </p:spPr>
        </p:pic>
        <p:grpSp>
          <p:nvGrpSpPr>
            <p:cNvPr id="518" name="Groupe 517">
              <a:extLst>
                <a:ext uri="{FF2B5EF4-FFF2-40B4-BE49-F238E27FC236}">
                  <a16:creationId xmlns:a16="http://schemas.microsoft.com/office/drawing/2014/main" id="{305E5758-36AB-4F17-9239-2189A86F3F93}"/>
                </a:ext>
              </a:extLst>
            </p:cNvPr>
            <p:cNvGrpSpPr/>
            <p:nvPr/>
          </p:nvGrpSpPr>
          <p:grpSpPr>
            <a:xfrm>
              <a:off x="4337325" y="3929845"/>
              <a:ext cx="3506841" cy="1083866"/>
              <a:chOff x="5623130" y="2864039"/>
              <a:chExt cx="3506841" cy="1083866"/>
            </a:xfrm>
          </p:grpSpPr>
          <p:sp>
            <p:nvSpPr>
              <p:cNvPr id="499" name="CustomShape 215">
                <a:extLst>
                  <a:ext uri="{FF2B5EF4-FFF2-40B4-BE49-F238E27FC236}">
                    <a16:creationId xmlns:a16="http://schemas.microsoft.com/office/drawing/2014/main" id="{07E823FF-A665-4F62-8AB3-FC53CADB2295}"/>
                  </a:ext>
                </a:extLst>
              </p:cNvPr>
              <p:cNvSpPr/>
              <p:nvPr/>
            </p:nvSpPr>
            <p:spPr>
              <a:xfrm>
                <a:off x="7280453" y="2929145"/>
                <a:ext cx="1058760" cy="955440"/>
              </a:xfrm>
              <a:prstGeom prst="rect">
                <a:avLst/>
              </a:prstGeom>
              <a:noFill/>
              <a:ln w="9525">
                <a:noFill/>
              </a:ln>
            </p:spPr>
            <p:style>
              <a:lnRef idx="2">
                <a:schemeClr val="accent1">
                  <a:shade val="50000"/>
                </a:schemeClr>
              </a:lnRef>
              <a:fillRef idx="1">
                <a:schemeClr val="accent1"/>
              </a:fillRef>
              <a:effectRef idx="0">
                <a:schemeClr val="accent1"/>
              </a:effectRef>
              <a:fontRef idx="minor"/>
            </p:style>
            <p:txBody>
              <a:bodyPr lIns="63840" tIns="0" rIns="63840" bIns="0" anchor="ctr">
                <a:noAutofit/>
              </a:bodyPr>
              <a:lstStyle/>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r>
                  <a:rPr lang="en-US" sz="1600" b="1" spc="-1">
                    <a:solidFill>
                      <a:prstClr val="black"/>
                    </a:solidFill>
                    <a:latin typeface="Source Sans Pro"/>
                  </a:rPr>
                  <a:t>Telecoms</a:t>
                </a:r>
                <a:endParaRPr lang="en-US" sz="1600" spc="-1">
                  <a:solidFill>
                    <a:prstClr val="black"/>
                  </a:solidFill>
                  <a:latin typeface="Arial"/>
                </a:endParaRPr>
              </a:p>
            </p:txBody>
          </p:sp>
          <p:pic>
            <p:nvPicPr>
              <p:cNvPr id="500" name="Picture 291">
                <a:extLst>
                  <a:ext uri="{FF2B5EF4-FFF2-40B4-BE49-F238E27FC236}">
                    <a16:creationId xmlns:a16="http://schemas.microsoft.com/office/drawing/2014/main" id="{C7725FED-1761-4C90-AF50-7F3705356EDA}"/>
                  </a:ext>
                </a:extLst>
              </p:cNvPr>
              <p:cNvPicPr/>
              <p:nvPr/>
            </p:nvPicPr>
            <p:blipFill>
              <a:blip r:embed="rId7">
                <a:duotone>
                  <a:prstClr val="black"/>
                  <a:schemeClr val="accent3">
                    <a:tint val="45000"/>
                    <a:satMod val="400000"/>
                  </a:schemeClr>
                </a:duotone>
              </a:blip>
              <a:stretch/>
            </p:blipFill>
            <p:spPr>
              <a:xfrm>
                <a:off x="7575739" y="3028771"/>
                <a:ext cx="444240" cy="444600"/>
              </a:xfrm>
              <a:prstGeom prst="rect">
                <a:avLst/>
              </a:prstGeom>
              <a:solidFill>
                <a:schemeClr val="bg1"/>
              </a:solidFill>
              <a:ln w="0">
                <a:solidFill>
                  <a:schemeClr val="bg1"/>
                </a:solidFill>
              </a:ln>
            </p:spPr>
          </p:pic>
          <p:sp>
            <p:nvSpPr>
              <p:cNvPr id="501" name="CustomShape 217">
                <a:extLst>
                  <a:ext uri="{FF2B5EF4-FFF2-40B4-BE49-F238E27FC236}">
                    <a16:creationId xmlns:a16="http://schemas.microsoft.com/office/drawing/2014/main" id="{0B6FE2FB-AC55-40E2-B33F-76A58B5835CF}"/>
                  </a:ext>
                </a:extLst>
              </p:cNvPr>
              <p:cNvSpPr/>
              <p:nvPr/>
            </p:nvSpPr>
            <p:spPr>
              <a:xfrm>
                <a:off x="5623130" y="2864039"/>
                <a:ext cx="1058760" cy="1083866"/>
              </a:xfrm>
              <a:prstGeom prst="rect">
                <a:avLst/>
              </a:prstGeom>
              <a:noFill/>
              <a:ln w="9525">
                <a:noFill/>
              </a:ln>
            </p:spPr>
            <p:style>
              <a:lnRef idx="2">
                <a:schemeClr val="accent1">
                  <a:shade val="50000"/>
                </a:schemeClr>
              </a:lnRef>
              <a:fillRef idx="1">
                <a:schemeClr val="accent1"/>
              </a:fillRef>
              <a:effectRef idx="0">
                <a:schemeClr val="accent1"/>
              </a:effectRef>
              <a:fontRef idx="minor"/>
            </p:style>
            <p:txBody>
              <a:bodyPr lIns="63840" tIns="0" rIns="63840" bIns="0" anchor="ctr">
                <a:noAutofit/>
              </a:bodyPr>
              <a:lstStyle/>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r>
                  <a:rPr lang="en-US" sz="1600" b="1" spc="-1">
                    <a:solidFill>
                      <a:prstClr val="black"/>
                    </a:solidFill>
                    <a:latin typeface="Source Sans Pro"/>
                  </a:rPr>
                  <a:t>Travel</a:t>
                </a:r>
                <a:endParaRPr lang="en-US" sz="1600" spc="-1">
                  <a:solidFill>
                    <a:prstClr val="black"/>
                  </a:solidFill>
                  <a:latin typeface="Arial"/>
                </a:endParaRPr>
              </a:p>
            </p:txBody>
          </p:sp>
          <p:pic>
            <p:nvPicPr>
              <p:cNvPr id="502" name="Picture 292">
                <a:extLst>
                  <a:ext uri="{FF2B5EF4-FFF2-40B4-BE49-F238E27FC236}">
                    <a16:creationId xmlns:a16="http://schemas.microsoft.com/office/drawing/2014/main" id="{2B0628F2-22BF-4676-836A-C59D987F1B56}"/>
                  </a:ext>
                </a:extLst>
              </p:cNvPr>
              <p:cNvPicPr/>
              <p:nvPr/>
            </p:nvPicPr>
            <p:blipFill>
              <a:blip r:embed="rId8">
                <a:duotone>
                  <a:prstClr val="black"/>
                  <a:schemeClr val="accent3">
                    <a:tint val="45000"/>
                    <a:satMod val="400000"/>
                  </a:schemeClr>
                </a:duotone>
              </a:blip>
              <a:stretch/>
            </p:blipFill>
            <p:spPr>
              <a:xfrm>
                <a:off x="5965146" y="3038342"/>
                <a:ext cx="444240" cy="444600"/>
              </a:xfrm>
              <a:prstGeom prst="rect">
                <a:avLst/>
              </a:prstGeom>
              <a:noFill/>
              <a:ln w="0">
                <a:solidFill>
                  <a:schemeClr val="bg1"/>
                </a:solidFill>
              </a:ln>
            </p:spPr>
          </p:pic>
          <p:sp>
            <p:nvSpPr>
              <p:cNvPr id="503" name="CustomShape 219">
                <a:extLst>
                  <a:ext uri="{FF2B5EF4-FFF2-40B4-BE49-F238E27FC236}">
                    <a16:creationId xmlns:a16="http://schemas.microsoft.com/office/drawing/2014/main" id="{7F71F490-9B9D-4AB9-A48D-4FFF915EDE49}"/>
                  </a:ext>
                </a:extLst>
              </p:cNvPr>
              <p:cNvSpPr/>
              <p:nvPr/>
            </p:nvSpPr>
            <p:spPr>
              <a:xfrm>
                <a:off x="6460807" y="2939705"/>
                <a:ext cx="1058760" cy="957240"/>
              </a:xfrm>
              <a:prstGeom prst="rect">
                <a:avLst/>
              </a:prstGeom>
              <a:noFill/>
              <a:ln w="9525">
                <a:noFill/>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r>
                  <a:rPr lang="en-US" sz="1600" b="1" spc="-1">
                    <a:solidFill>
                      <a:prstClr val="black"/>
                    </a:solidFill>
                    <a:latin typeface="Source Sans Pro"/>
                  </a:rPr>
                  <a:t>Utilities</a:t>
                </a:r>
                <a:endParaRPr lang="en-US" sz="1600" spc="-1">
                  <a:solidFill>
                    <a:prstClr val="black"/>
                  </a:solidFill>
                  <a:latin typeface="Arial"/>
                </a:endParaRPr>
              </a:p>
            </p:txBody>
          </p:sp>
          <p:pic>
            <p:nvPicPr>
              <p:cNvPr id="504" name="Picture 294">
                <a:extLst>
                  <a:ext uri="{FF2B5EF4-FFF2-40B4-BE49-F238E27FC236}">
                    <a16:creationId xmlns:a16="http://schemas.microsoft.com/office/drawing/2014/main" id="{451E9B73-A4A5-4394-AAB7-F56EE4CB4259}"/>
                  </a:ext>
                </a:extLst>
              </p:cNvPr>
              <p:cNvPicPr/>
              <p:nvPr/>
            </p:nvPicPr>
            <p:blipFill>
              <a:blip r:embed="rId9"/>
              <a:stretch/>
            </p:blipFill>
            <p:spPr>
              <a:xfrm>
                <a:off x="6794579" y="3047344"/>
                <a:ext cx="403920" cy="403920"/>
              </a:xfrm>
              <a:prstGeom prst="rect">
                <a:avLst/>
              </a:prstGeom>
              <a:solidFill>
                <a:schemeClr val="bg1"/>
              </a:solidFill>
              <a:ln w="0">
                <a:solidFill>
                  <a:schemeClr val="bg1"/>
                </a:solidFill>
              </a:ln>
            </p:spPr>
          </p:pic>
          <p:sp>
            <p:nvSpPr>
              <p:cNvPr id="505" name="CustomShape 221">
                <a:extLst>
                  <a:ext uri="{FF2B5EF4-FFF2-40B4-BE49-F238E27FC236}">
                    <a16:creationId xmlns:a16="http://schemas.microsoft.com/office/drawing/2014/main" id="{2B4E3919-67CE-4388-B190-AA6124710A79}"/>
                  </a:ext>
                </a:extLst>
              </p:cNvPr>
              <p:cNvSpPr/>
              <p:nvPr/>
            </p:nvSpPr>
            <p:spPr>
              <a:xfrm>
                <a:off x="8071211" y="2916544"/>
                <a:ext cx="1058760" cy="955440"/>
              </a:xfrm>
              <a:prstGeom prst="rect">
                <a:avLst/>
              </a:prstGeom>
              <a:noFill/>
              <a:ln w="9525">
                <a:noFill/>
              </a:ln>
            </p:spPr>
            <p:style>
              <a:lnRef idx="2">
                <a:schemeClr val="accent1">
                  <a:shade val="50000"/>
                </a:schemeClr>
              </a:lnRef>
              <a:fillRef idx="1">
                <a:schemeClr val="accent1"/>
              </a:fillRef>
              <a:effectRef idx="0">
                <a:schemeClr val="accent1"/>
              </a:effectRef>
              <a:fontRef idx="minor"/>
            </p:style>
            <p:txBody>
              <a:bodyPr lIns="63840" tIns="0" rIns="63840" bIns="0" anchor="ctr">
                <a:noAutofit/>
              </a:bodyPr>
              <a:lstStyle/>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endParaRPr lang="en-US" sz="1600" spc="-1">
                  <a:solidFill>
                    <a:prstClr val="black"/>
                  </a:solidFill>
                  <a:latin typeface="Arial"/>
                </a:endParaRPr>
              </a:p>
              <a:p>
                <a:pPr algn="ctr" defTabSz="1087546" eaLnBrk="0" fontAlgn="base" hangingPunct="0">
                  <a:spcBef>
                    <a:spcPct val="0"/>
                  </a:spcBef>
                  <a:spcAft>
                    <a:spcPct val="0"/>
                  </a:spcAft>
                  <a:tabLst>
                    <a:tab pos="0" algn="l"/>
                  </a:tabLst>
                </a:pPr>
                <a:r>
                  <a:rPr lang="en-US" sz="1600" b="1" spc="-1">
                    <a:solidFill>
                      <a:prstClr val="black"/>
                    </a:solidFill>
                    <a:latin typeface="Source Sans Pro"/>
                  </a:rPr>
                  <a:t>Digital</a:t>
                </a:r>
                <a:endParaRPr lang="en-US" sz="1600" spc="-1">
                  <a:solidFill>
                    <a:prstClr val="black"/>
                  </a:solidFill>
                  <a:latin typeface="Arial"/>
                </a:endParaRPr>
              </a:p>
            </p:txBody>
          </p:sp>
          <p:pic>
            <p:nvPicPr>
              <p:cNvPr id="506" name="Picture 288">
                <a:extLst>
                  <a:ext uri="{FF2B5EF4-FFF2-40B4-BE49-F238E27FC236}">
                    <a16:creationId xmlns:a16="http://schemas.microsoft.com/office/drawing/2014/main" id="{4C544E2D-63A8-4C06-ABF4-8692EE813484}"/>
                  </a:ext>
                </a:extLst>
              </p:cNvPr>
              <p:cNvPicPr/>
              <p:nvPr/>
            </p:nvPicPr>
            <p:blipFill>
              <a:blip r:embed="rId10">
                <a:duotone>
                  <a:schemeClr val="accent4">
                    <a:shade val="45000"/>
                    <a:satMod val="135000"/>
                  </a:schemeClr>
                  <a:prstClr val="white"/>
                </a:duotone>
              </a:blip>
              <a:stretch/>
            </p:blipFill>
            <p:spPr>
              <a:xfrm>
                <a:off x="8365543" y="3035102"/>
                <a:ext cx="444240" cy="444600"/>
              </a:xfrm>
              <a:prstGeom prst="rect">
                <a:avLst/>
              </a:prstGeom>
              <a:solidFill>
                <a:schemeClr val="bg1"/>
              </a:solidFill>
              <a:ln w="0">
                <a:solidFill>
                  <a:schemeClr val="bg1"/>
                </a:solidFill>
              </a:ln>
            </p:spPr>
          </p:pic>
        </p:grpSp>
      </p:grpSp>
      <p:sp>
        <p:nvSpPr>
          <p:cNvPr id="507" name="Rectangle 506">
            <a:extLst>
              <a:ext uri="{FF2B5EF4-FFF2-40B4-BE49-F238E27FC236}">
                <a16:creationId xmlns:a16="http://schemas.microsoft.com/office/drawing/2014/main" id="{5C2DE452-DD93-4597-9F60-30AD48A5CB9F}"/>
              </a:ext>
            </a:extLst>
          </p:cNvPr>
          <p:cNvSpPr/>
          <p:nvPr/>
        </p:nvSpPr>
        <p:spPr>
          <a:xfrm>
            <a:off x="0" y="1261232"/>
            <a:ext cx="12192000" cy="954300"/>
          </a:xfrm>
          <a:prstGeom prst="rect">
            <a:avLst/>
          </a:prstGeom>
          <a:solidFill>
            <a:srgbClr val="668980"/>
          </a:solidFill>
        </p:spPr>
        <p:txBody>
          <a:bodyPr wrap="square">
            <a:spAutoFit/>
          </a:bodyPr>
          <a:lstStyle/>
          <a:p>
            <a:pPr algn="ctr" defTabSz="1087546" eaLnBrk="0" fontAlgn="base" hangingPunct="0">
              <a:spcBef>
                <a:spcPct val="0"/>
              </a:spcBef>
            </a:pPr>
            <a:r>
              <a:rPr lang="en-US" sz="1867" dirty="0">
                <a:solidFill>
                  <a:prstClr val="white"/>
                </a:solidFill>
                <a:latin typeface="Source Sans Pro" panose="020B0503030403020204" pitchFamily="34" charset="0"/>
                <a:ea typeface="DengXian" panose="02010600030101010101" pitchFamily="2" charset="-122"/>
                <a:cs typeface="Arial" charset="0"/>
              </a:rPr>
              <a:t>Combining </a:t>
            </a:r>
            <a:r>
              <a:rPr lang="en-US" sz="1867" b="1" dirty="0">
                <a:solidFill>
                  <a:prstClr val="white"/>
                </a:solidFill>
                <a:latin typeface="Source Sans Pro" panose="020B0503030403020204" pitchFamily="34" charset="0"/>
                <a:ea typeface="DengXian" panose="02010600030101010101" pitchFamily="2" charset="-122"/>
                <a:cs typeface="Arial" charset="0"/>
              </a:rPr>
              <a:t>passion</a:t>
            </a:r>
            <a:r>
              <a:rPr lang="en-US" sz="1867" dirty="0">
                <a:solidFill>
                  <a:prstClr val="white"/>
                </a:solidFill>
                <a:latin typeface="Source Sans Pro" panose="020B0503030403020204" pitchFamily="34" charset="0"/>
                <a:ea typeface="DengXian" panose="02010600030101010101" pitchFamily="2" charset="-122"/>
                <a:cs typeface="Arial" charset="0"/>
              </a:rPr>
              <a:t> with </a:t>
            </a:r>
            <a:r>
              <a:rPr lang="en-US" sz="1867" b="1" dirty="0">
                <a:solidFill>
                  <a:prstClr val="white"/>
                </a:solidFill>
                <a:latin typeface="Source Sans Pro" panose="020B0503030403020204" pitchFamily="34" charset="0"/>
                <a:ea typeface="DengXian" panose="02010600030101010101" pitchFamily="2" charset="-122"/>
                <a:cs typeface="Arial" charset="0"/>
              </a:rPr>
              <a:t>advanced expertise</a:t>
            </a:r>
            <a:r>
              <a:rPr lang="en-US" sz="1867" dirty="0">
                <a:solidFill>
                  <a:prstClr val="white"/>
                </a:solidFill>
                <a:latin typeface="Source Sans Pro" panose="020B0503030403020204" pitchFamily="34" charset="0"/>
                <a:ea typeface="DengXian" panose="02010600030101010101" pitchFamily="2" charset="-122"/>
                <a:cs typeface="Arial" charset="0"/>
              </a:rPr>
              <a:t>, </a:t>
            </a:r>
          </a:p>
          <a:p>
            <a:pPr algn="ctr" defTabSz="1087546" eaLnBrk="0" fontAlgn="base" hangingPunct="0">
              <a:spcBef>
                <a:spcPct val="0"/>
              </a:spcBef>
            </a:pPr>
            <a:r>
              <a:rPr lang="en-US" sz="1867" dirty="0">
                <a:solidFill>
                  <a:prstClr val="white"/>
                </a:solidFill>
                <a:latin typeface="Source Sans Pro" panose="020B0503030403020204" pitchFamily="34" charset="0"/>
                <a:ea typeface="DengXian" panose="02010600030101010101" pitchFamily="2" charset="-122"/>
                <a:cs typeface="Arial" charset="0"/>
              </a:rPr>
              <a:t>at AXA Partners we </a:t>
            </a:r>
            <a:r>
              <a:rPr lang="en-US" sz="1867" b="1" dirty="0">
                <a:solidFill>
                  <a:prstClr val="white"/>
                </a:solidFill>
                <a:latin typeface="Source Sans Pro" panose="020B0503030403020204" pitchFamily="34" charset="0"/>
                <a:ea typeface="DengXian" panose="02010600030101010101" pitchFamily="2" charset="-122"/>
                <a:cs typeface="Arial" charset="0"/>
              </a:rPr>
              <a:t>design and deliver worldwide solutions </a:t>
            </a:r>
            <a:r>
              <a:rPr lang="en-US" sz="1867" dirty="0">
                <a:solidFill>
                  <a:prstClr val="white"/>
                </a:solidFill>
                <a:latin typeface="Source Sans Pro" panose="020B0503030403020204" pitchFamily="34" charset="0"/>
                <a:ea typeface="DengXian" panose="02010600030101010101" pitchFamily="2" charset="-122"/>
                <a:cs typeface="Arial" charset="0"/>
              </a:rPr>
              <a:t>for partners and communities. </a:t>
            </a:r>
          </a:p>
          <a:p>
            <a:pPr algn="ctr" defTabSz="1087546" eaLnBrk="0" fontAlgn="base" hangingPunct="0">
              <a:spcBef>
                <a:spcPct val="0"/>
              </a:spcBef>
            </a:pPr>
            <a:r>
              <a:rPr lang="en-US" sz="1867" b="1" dirty="0">
                <a:solidFill>
                  <a:prstClr val="white"/>
                </a:solidFill>
                <a:latin typeface="Source Sans Pro" panose="020B0503030403020204" pitchFamily="34" charset="0"/>
                <a:ea typeface="DengXian" panose="02010600030101010101" pitchFamily="2" charset="-122"/>
                <a:cs typeface="Arial" charset="0"/>
              </a:rPr>
              <a:t>We protect what matters, when it matters</a:t>
            </a:r>
            <a:r>
              <a:rPr lang="en-US" sz="1867" dirty="0">
                <a:solidFill>
                  <a:prstClr val="white"/>
                </a:solidFill>
                <a:latin typeface="Source Sans Pro" panose="020B0503030403020204" pitchFamily="34" charset="0"/>
                <a:ea typeface="DengXian" panose="02010600030101010101" pitchFamily="2" charset="-122"/>
                <a:cs typeface="Arial" charset="0"/>
              </a:rPr>
              <a:t>. </a:t>
            </a:r>
          </a:p>
        </p:txBody>
      </p:sp>
      <p:grpSp>
        <p:nvGrpSpPr>
          <p:cNvPr id="508" name="Groupe 507">
            <a:extLst>
              <a:ext uri="{FF2B5EF4-FFF2-40B4-BE49-F238E27FC236}">
                <a16:creationId xmlns:a16="http://schemas.microsoft.com/office/drawing/2014/main" id="{1328DB84-B0D7-48D5-A3ED-1112073B8706}"/>
              </a:ext>
            </a:extLst>
          </p:cNvPr>
          <p:cNvGrpSpPr/>
          <p:nvPr/>
        </p:nvGrpSpPr>
        <p:grpSpPr>
          <a:xfrm>
            <a:off x="296954" y="2710448"/>
            <a:ext cx="6075557" cy="1938730"/>
            <a:chOff x="6273142" y="739993"/>
            <a:chExt cx="4554806" cy="1454047"/>
          </a:xfrm>
        </p:grpSpPr>
        <p:pic>
          <p:nvPicPr>
            <p:cNvPr id="513" name="Image 512" descr="Une image contenant flèche&#10;&#10;Description générée automatiquement">
              <a:extLst>
                <a:ext uri="{FF2B5EF4-FFF2-40B4-BE49-F238E27FC236}">
                  <a16:creationId xmlns:a16="http://schemas.microsoft.com/office/drawing/2014/main" id="{78943A06-09BB-4284-AEC8-EC3D5D9AE5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49821" y="739993"/>
              <a:ext cx="1620118" cy="1454047"/>
            </a:xfrm>
            <a:prstGeom prst="rect">
              <a:avLst/>
            </a:prstGeom>
          </p:spPr>
        </p:pic>
        <p:sp>
          <p:nvSpPr>
            <p:cNvPr id="511" name="Rectangle 510">
              <a:extLst>
                <a:ext uri="{FF2B5EF4-FFF2-40B4-BE49-F238E27FC236}">
                  <a16:creationId xmlns:a16="http://schemas.microsoft.com/office/drawing/2014/main" id="{A5647CF3-2D11-485A-B414-A8703E752CAA}"/>
                </a:ext>
              </a:extLst>
            </p:cNvPr>
            <p:cNvSpPr/>
            <p:nvPr/>
          </p:nvSpPr>
          <p:spPr>
            <a:xfrm>
              <a:off x="8520810" y="1501032"/>
              <a:ext cx="2052391" cy="2633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r>
                <a:rPr lang="en-GB" sz="1400" dirty="0">
                  <a:solidFill>
                    <a:prstClr val="black"/>
                  </a:solidFill>
                  <a:latin typeface="Source Sans Pro"/>
                </a:rPr>
                <a:t>Operational excellence</a:t>
              </a:r>
            </a:p>
          </p:txBody>
        </p:sp>
        <p:sp>
          <p:nvSpPr>
            <p:cNvPr id="512" name="Rectangle 511">
              <a:extLst>
                <a:ext uri="{FF2B5EF4-FFF2-40B4-BE49-F238E27FC236}">
                  <a16:creationId xmlns:a16="http://schemas.microsoft.com/office/drawing/2014/main" id="{17236066-E640-4338-B1A2-1B7C4345D28F}"/>
                </a:ext>
              </a:extLst>
            </p:cNvPr>
            <p:cNvSpPr/>
            <p:nvPr/>
          </p:nvSpPr>
          <p:spPr>
            <a:xfrm>
              <a:off x="8512339" y="1874148"/>
              <a:ext cx="1789600" cy="2633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r>
                <a:rPr lang="en-GB" sz="1400" dirty="0">
                  <a:solidFill>
                    <a:prstClr val="black"/>
                  </a:solidFill>
                  <a:latin typeface="Source Sans Pro"/>
                </a:rPr>
                <a:t>Innovation and technology</a:t>
              </a:r>
            </a:p>
          </p:txBody>
        </p:sp>
        <p:sp>
          <p:nvSpPr>
            <p:cNvPr id="514" name="CustomShape 208">
              <a:extLst>
                <a:ext uri="{FF2B5EF4-FFF2-40B4-BE49-F238E27FC236}">
                  <a16:creationId xmlns:a16="http://schemas.microsoft.com/office/drawing/2014/main" id="{B11B6EAB-FFFB-42CB-AEE1-22A97D54FB96}"/>
                </a:ext>
              </a:extLst>
            </p:cNvPr>
            <p:cNvSpPr/>
            <p:nvPr/>
          </p:nvSpPr>
          <p:spPr>
            <a:xfrm>
              <a:off x="6617169" y="1566684"/>
              <a:ext cx="2365260" cy="552688"/>
            </a:xfrm>
            <a:prstGeom prst="rect">
              <a:avLst/>
            </a:prstGeom>
            <a:noFill/>
            <a:ln w="0">
              <a:noFill/>
            </a:ln>
          </p:spPr>
          <p:style>
            <a:lnRef idx="0">
              <a:scrgbClr r="0" g="0" b="0"/>
            </a:lnRef>
            <a:fillRef idx="0">
              <a:scrgbClr r="0" g="0" b="0"/>
            </a:fillRef>
            <a:effectRef idx="0">
              <a:scrgbClr r="0" g="0" b="0"/>
            </a:effectRef>
            <a:fontRef idx="minor"/>
          </p:style>
          <p:txBody>
            <a:bodyPr wrap="square" lIns="120000" tIns="60000" rIns="120000" bIns="60000">
              <a:spAutoFit/>
            </a:bodyPr>
            <a:lstStyle/>
            <a:p>
              <a:pPr algn="ctr" defTabSz="1087546" eaLnBrk="0" fontAlgn="base" hangingPunct="0">
                <a:spcBef>
                  <a:spcPct val="0"/>
                </a:spcBef>
                <a:spcAft>
                  <a:spcPct val="0"/>
                </a:spcAft>
                <a:tabLst>
                  <a:tab pos="0" algn="l"/>
                </a:tabLst>
              </a:pPr>
              <a:r>
                <a:rPr lang="en-US" sz="1867" b="1" spc="-1" dirty="0">
                  <a:solidFill>
                    <a:prstClr val="black"/>
                  </a:solidFill>
                  <a:latin typeface="Source Sans Pro" panose="020B0503030403020204" pitchFamily="34" charset="0"/>
                </a:rPr>
                <a:t>Specialized Insurance</a:t>
              </a:r>
            </a:p>
            <a:p>
              <a:pPr algn="ctr" defTabSz="1087546" eaLnBrk="0" fontAlgn="base" hangingPunct="0">
                <a:spcBef>
                  <a:spcPct val="0"/>
                </a:spcBef>
                <a:spcAft>
                  <a:spcPct val="0"/>
                </a:spcAft>
                <a:tabLst>
                  <a:tab pos="0" algn="l"/>
                </a:tabLst>
              </a:pPr>
              <a:r>
                <a:rPr lang="en-US" sz="1067" i="1" spc="-1" dirty="0">
                  <a:solidFill>
                    <a:prstClr val="black"/>
                  </a:solidFill>
                  <a:latin typeface="Source Sans Pro" panose="020B0503030403020204" pitchFamily="34" charset="0"/>
                </a:rPr>
                <a:t>Travel insurance - Consumer electronics -</a:t>
              </a:r>
              <a:br>
                <a:rPr lang="en-US" sz="1067" i="1" spc="-1" dirty="0">
                  <a:solidFill>
                    <a:prstClr val="black"/>
                  </a:solidFill>
                  <a:latin typeface="Source Sans Pro" panose="020B0503030403020204" pitchFamily="34" charset="0"/>
                </a:rPr>
              </a:br>
              <a:r>
                <a:rPr lang="en-US" sz="1067" i="1" spc="-1" dirty="0">
                  <a:solidFill>
                    <a:prstClr val="black"/>
                  </a:solidFill>
                  <a:latin typeface="Source Sans Pro" panose="020B0503030403020204" pitchFamily="34" charset="0"/>
                </a:rPr>
                <a:t>Legal &amp; digital protection </a:t>
              </a:r>
            </a:p>
          </p:txBody>
        </p:sp>
        <p:sp>
          <p:nvSpPr>
            <p:cNvPr id="515" name="CustomShape 209">
              <a:extLst>
                <a:ext uri="{FF2B5EF4-FFF2-40B4-BE49-F238E27FC236}">
                  <a16:creationId xmlns:a16="http://schemas.microsoft.com/office/drawing/2014/main" id="{A18C5056-382E-48F9-94C5-E6D4DFAB8B39}"/>
                </a:ext>
              </a:extLst>
            </p:cNvPr>
            <p:cNvSpPr/>
            <p:nvPr/>
          </p:nvSpPr>
          <p:spPr>
            <a:xfrm>
              <a:off x="6273142" y="1215655"/>
              <a:ext cx="2964816" cy="306371"/>
            </a:xfrm>
            <a:prstGeom prst="rect">
              <a:avLst/>
            </a:prstGeom>
            <a:noFill/>
            <a:ln w="0">
              <a:noFill/>
            </a:ln>
          </p:spPr>
          <p:style>
            <a:lnRef idx="0">
              <a:scrgbClr r="0" g="0" b="0"/>
            </a:lnRef>
            <a:fillRef idx="0">
              <a:scrgbClr r="0" g="0" b="0"/>
            </a:fillRef>
            <a:effectRef idx="0">
              <a:scrgbClr r="0" g="0" b="0"/>
            </a:effectRef>
            <a:fontRef idx="minor"/>
          </p:style>
          <p:txBody>
            <a:bodyPr wrap="square" lIns="120000" tIns="60000" rIns="120000" bIns="60000" anchor="t">
              <a:spAutoFit/>
            </a:bodyPr>
            <a:lstStyle/>
            <a:p>
              <a:pPr algn="ctr" defTabSz="1087546" eaLnBrk="0" fontAlgn="base" hangingPunct="0">
                <a:spcBef>
                  <a:spcPct val="0"/>
                </a:spcBef>
                <a:spcAft>
                  <a:spcPct val="0"/>
                </a:spcAft>
                <a:tabLst>
                  <a:tab pos="0" algn="l"/>
                </a:tabLst>
              </a:pPr>
              <a:r>
                <a:rPr lang="en-US" sz="1867" b="1" spc="-1" dirty="0">
                  <a:solidFill>
                    <a:prstClr val="black"/>
                  </a:solidFill>
                  <a:latin typeface="Source Sans Pro"/>
                  <a:ea typeface="Source Sans Pro"/>
                </a:rPr>
                <a:t>  Credit &amp; </a:t>
              </a:r>
              <a:r>
                <a:rPr lang="en-US" sz="1867" b="1" spc="-1" dirty="0" err="1">
                  <a:solidFill>
                    <a:prstClr val="black"/>
                  </a:solidFill>
                  <a:latin typeface="Source Sans Pro"/>
                  <a:ea typeface="Source Sans Pro"/>
                </a:rPr>
                <a:t>LifeStyle</a:t>
              </a:r>
              <a:r>
                <a:rPr lang="en-US" sz="1867" b="1" spc="-1" dirty="0">
                  <a:solidFill>
                    <a:prstClr val="black"/>
                  </a:solidFill>
                  <a:latin typeface="Source Sans Pro"/>
                  <a:ea typeface="Source Sans Pro"/>
                </a:rPr>
                <a:t> Protection</a:t>
              </a:r>
              <a:endParaRPr lang="en-US" sz="1867" spc="-1" dirty="0">
                <a:solidFill>
                  <a:prstClr val="black"/>
                </a:solidFill>
                <a:latin typeface="Source Sans Pro"/>
                <a:ea typeface="Source Sans Pro"/>
              </a:endParaRPr>
            </a:p>
          </p:txBody>
        </p:sp>
        <p:sp>
          <p:nvSpPr>
            <p:cNvPr id="516" name="CustomShape 213">
              <a:extLst>
                <a:ext uri="{FF2B5EF4-FFF2-40B4-BE49-F238E27FC236}">
                  <a16:creationId xmlns:a16="http://schemas.microsoft.com/office/drawing/2014/main" id="{E628E51B-FAD9-4DA2-9B1F-268EA0D9AAF8}"/>
                </a:ext>
              </a:extLst>
            </p:cNvPr>
            <p:cNvSpPr/>
            <p:nvPr/>
          </p:nvSpPr>
          <p:spPr>
            <a:xfrm>
              <a:off x="7287363" y="794673"/>
              <a:ext cx="2235499" cy="429529"/>
            </a:xfrm>
            <a:prstGeom prst="rect">
              <a:avLst/>
            </a:prstGeom>
            <a:noFill/>
            <a:ln w="0">
              <a:noFill/>
            </a:ln>
          </p:spPr>
          <p:style>
            <a:lnRef idx="0">
              <a:scrgbClr r="0" g="0" b="0"/>
            </a:lnRef>
            <a:fillRef idx="0">
              <a:scrgbClr r="0" g="0" b="0"/>
            </a:fillRef>
            <a:effectRef idx="0">
              <a:scrgbClr r="0" g="0" b="0"/>
            </a:effectRef>
            <a:fontRef idx="minor"/>
          </p:style>
          <p:txBody>
            <a:bodyPr wrap="square" lIns="120000" tIns="60000" rIns="120000" bIns="60000" anchor="t">
              <a:spAutoFit/>
            </a:bodyPr>
            <a:lstStyle/>
            <a:p>
              <a:pPr algn="ctr" defTabSz="1087546" eaLnBrk="0" fontAlgn="base" hangingPunct="0">
                <a:spcBef>
                  <a:spcPct val="0"/>
                </a:spcBef>
                <a:spcAft>
                  <a:spcPct val="0"/>
                </a:spcAft>
                <a:tabLst>
                  <a:tab pos="0" algn="l"/>
                </a:tabLst>
              </a:pPr>
              <a:r>
                <a:rPr lang="en-US" sz="1867" b="1" spc="-1" dirty="0">
                  <a:solidFill>
                    <a:prstClr val="black"/>
                  </a:solidFill>
                  <a:latin typeface="Source Sans Pro"/>
                  <a:ea typeface="Source Sans Pro"/>
                </a:rPr>
                <a:t>Assistance &amp; Services</a:t>
              </a:r>
            </a:p>
            <a:p>
              <a:pPr algn="ctr" defTabSz="1087546" eaLnBrk="0" fontAlgn="base" hangingPunct="0">
                <a:spcBef>
                  <a:spcPct val="0"/>
                </a:spcBef>
                <a:spcAft>
                  <a:spcPct val="0"/>
                </a:spcAft>
                <a:tabLst>
                  <a:tab pos="0" algn="l"/>
                </a:tabLst>
              </a:pPr>
              <a:r>
                <a:rPr lang="en-US" sz="1067" i="1" spc="-1" dirty="0">
                  <a:solidFill>
                    <a:prstClr val="black"/>
                  </a:solidFill>
                  <a:latin typeface="Source Sans Pro"/>
                  <a:ea typeface="Source Sans Pro"/>
                </a:rPr>
                <a:t>Motor – Health - Home </a:t>
              </a:r>
              <a:endParaRPr lang="en-US" sz="1067" i="1" spc="-1" dirty="0">
                <a:solidFill>
                  <a:prstClr val="black"/>
                </a:solidFill>
                <a:latin typeface="Source Sans Pro" panose="020B0503030403020204" pitchFamily="34" charset="0"/>
              </a:endParaRPr>
            </a:p>
          </p:txBody>
        </p:sp>
        <p:sp>
          <p:nvSpPr>
            <p:cNvPr id="509" name="Rectangle 508">
              <a:extLst>
                <a:ext uri="{FF2B5EF4-FFF2-40B4-BE49-F238E27FC236}">
                  <a16:creationId xmlns:a16="http://schemas.microsoft.com/office/drawing/2014/main" id="{665E5B28-E858-4B50-956B-8FF3CFE6017D}"/>
                </a:ext>
              </a:extLst>
            </p:cNvPr>
            <p:cNvSpPr/>
            <p:nvPr/>
          </p:nvSpPr>
          <p:spPr>
            <a:xfrm>
              <a:off x="9106421" y="793954"/>
              <a:ext cx="1721527" cy="26842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r>
                <a:rPr lang="en-GB" sz="1400" dirty="0">
                  <a:solidFill>
                    <a:prstClr val="black"/>
                  </a:solidFill>
                  <a:latin typeface="Source Sans Pro"/>
                </a:rPr>
                <a:t>Customer experience</a:t>
              </a:r>
            </a:p>
          </p:txBody>
        </p:sp>
        <p:sp>
          <p:nvSpPr>
            <p:cNvPr id="510" name="Rectangle 509">
              <a:extLst>
                <a:ext uri="{FF2B5EF4-FFF2-40B4-BE49-F238E27FC236}">
                  <a16:creationId xmlns:a16="http://schemas.microsoft.com/office/drawing/2014/main" id="{F9A89545-7C50-46AF-AD13-409351BE1C9D}"/>
                </a:ext>
              </a:extLst>
            </p:cNvPr>
            <p:cNvSpPr/>
            <p:nvPr/>
          </p:nvSpPr>
          <p:spPr>
            <a:xfrm>
              <a:off x="8708370" y="1143802"/>
              <a:ext cx="1661686" cy="2633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546" eaLnBrk="0" fontAlgn="base" hangingPunct="0">
                <a:spcBef>
                  <a:spcPct val="0"/>
                </a:spcBef>
                <a:spcAft>
                  <a:spcPct val="0"/>
                </a:spcAft>
              </a:pPr>
              <a:r>
                <a:rPr lang="en-GB" sz="1400" dirty="0">
                  <a:solidFill>
                    <a:prstClr val="black"/>
                  </a:solidFill>
                  <a:latin typeface="Source Sans Pro"/>
                </a:rPr>
                <a:t>Data analytics</a:t>
              </a:r>
            </a:p>
          </p:txBody>
        </p:sp>
      </p:grpSp>
      <p:sp>
        <p:nvSpPr>
          <p:cNvPr id="260" name="Rectangle 259">
            <a:extLst>
              <a:ext uri="{FF2B5EF4-FFF2-40B4-BE49-F238E27FC236}">
                <a16:creationId xmlns:a16="http://schemas.microsoft.com/office/drawing/2014/main" id="{BE633EDB-003A-4BE6-A797-F48057727898}"/>
              </a:ext>
            </a:extLst>
          </p:cNvPr>
          <p:cNvSpPr/>
          <p:nvPr/>
        </p:nvSpPr>
        <p:spPr>
          <a:xfrm>
            <a:off x="1186452" y="6399298"/>
            <a:ext cx="9739477" cy="215444"/>
          </a:xfrm>
          <a:prstGeom prst="rect">
            <a:avLst/>
          </a:prstGeom>
        </p:spPr>
        <p:txBody>
          <a:bodyPr wrap="square">
            <a:spAutoFit/>
          </a:bodyPr>
          <a:lstStyle>
            <a:defPPr>
              <a:defRPr lang="fr-FR"/>
            </a:defPPr>
            <a:lvl1pPr algn="l" defTabSz="696913" rtl="0" eaLnBrk="0" fontAlgn="base" hangingPunct="0">
              <a:spcBef>
                <a:spcPct val="0"/>
              </a:spcBef>
              <a:spcAft>
                <a:spcPct val="0"/>
              </a:spcAft>
              <a:defRPr sz="1400" kern="1200">
                <a:solidFill>
                  <a:schemeClr val="tx1"/>
                </a:solidFill>
                <a:latin typeface="Calibri" pitchFamily="34" charset="0"/>
                <a:ea typeface="+mn-ea"/>
                <a:cs typeface="Arial" charset="0"/>
              </a:defRPr>
            </a:lvl1pPr>
            <a:lvl2pPr marL="347663" indent="109538" algn="l" defTabSz="696913" rtl="0" eaLnBrk="0" fontAlgn="base" hangingPunct="0">
              <a:spcBef>
                <a:spcPct val="0"/>
              </a:spcBef>
              <a:spcAft>
                <a:spcPct val="0"/>
              </a:spcAft>
              <a:defRPr sz="1400" kern="1200">
                <a:solidFill>
                  <a:schemeClr val="tx1"/>
                </a:solidFill>
                <a:latin typeface="Calibri" pitchFamily="34" charset="0"/>
                <a:ea typeface="+mn-ea"/>
                <a:cs typeface="Arial" charset="0"/>
              </a:defRPr>
            </a:lvl2pPr>
            <a:lvl3pPr marL="696913" indent="217488" algn="l" defTabSz="696913" rtl="0" eaLnBrk="0" fontAlgn="base" hangingPunct="0">
              <a:spcBef>
                <a:spcPct val="0"/>
              </a:spcBef>
              <a:spcAft>
                <a:spcPct val="0"/>
              </a:spcAft>
              <a:defRPr sz="1400" kern="1200">
                <a:solidFill>
                  <a:schemeClr val="tx1"/>
                </a:solidFill>
                <a:latin typeface="Calibri" pitchFamily="34" charset="0"/>
                <a:ea typeface="+mn-ea"/>
                <a:cs typeface="Arial" charset="0"/>
              </a:defRPr>
            </a:lvl3pPr>
            <a:lvl4pPr marL="1044575" indent="327025" algn="l" defTabSz="696913" rtl="0" eaLnBrk="0" fontAlgn="base" hangingPunct="0">
              <a:spcBef>
                <a:spcPct val="0"/>
              </a:spcBef>
              <a:spcAft>
                <a:spcPct val="0"/>
              </a:spcAft>
              <a:defRPr sz="1400" kern="1200">
                <a:solidFill>
                  <a:schemeClr val="tx1"/>
                </a:solidFill>
                <a:latin typeface="Calibri" pitchFamily="34" charset="0"/>
                <a:ea typeface="+mn-ea"/>
                <a:cs typeface="Arial" charset="0"/>
              </a:defRPr>
            </a:lvl4pPr>
            <a:lvl5pPr marL="1393825" indent="434975" algn="l" defTabSz="696913" rtl="0" eaLnBrk="0" fontAlgn="base" hangingPunct="0">
              <a:spcBef>
                <a:spcPct val="0"/>
              </a:spcBef>
              <a:spcAft>
                <a:spcPct val="0"/>
              </a:spcAft>
              <a:defRPr sz="1400" kern="1200">
                <a:solidFill>
                  <a:schemeClr val="tx1"/>
                </a:solidFill>
                <a:latin typeface="Calibri" pitchFamily="34" charset="0"/>
                <a:ea typeface="+mn-ea"/>
                <a:cs typeface="Arial" charset="0"/>
              </a:defRPr>
            </a:lvl5pPr>
            <a:lvl6pPr marL="2286000" algn="l" defTabSz="914400" rtl="0" eaLnBrk="1" latinLnBrk="0" hangingPunct="1">
              <a:defRPr sz="1400" kern="1200">
                <a:solidFill>
                  <a:schemeClr val="tx1"/>
                </a:solidFill>
                <a:latin typeface="Calibri" pitchFamily="34" charset="0"/>
                <a:ea typeface="+mn-ea"/>
                <a:cs typeface="Arial" charset="0"/>
              </a:defRPr>
            </a:lvl6pPr>
            <a:lvl7pPr marL="2743200" algn="l" defTabSz="914400" rtl="0" eaLnBrk="1" latinLnBrk="0" hangingPunct="1">
              <a:defRPr sz="1400" kern="1200">
                <a:solidFill>
                  <a:schemeClr val="tx1"/>
                </a:solidFill>
                <a:latin typeface="Calibri" pitchFamily="34" charset="0"/>
                <a:ea typeface="+mn-ea"/>
                <a:cs typeface="Arial" charset="0"/>
              </a:defRPr>
            </a:lvl7pPr>
            <a:lvl8pPr marL="3200400" algn="l" defTabSz="914400" rtl="0" eaLnBrk="1" latinLnBrk="0" hangingPunct="1">
              <a:defRPr sz="1400" kern="1200">
                <a:solidFill>
                  <a:schemeClr val="tx1"/>
                </a:solidFill>
                <a:latin typeface="Calibri" pitchFamily="34" charset="0"/>
                <a:ea typeface="+mn-ea"/>
                <a:cs typeface="Arial" charset="0"/>
              </a:defRPr>
            </a:lvl8pPr>
            <a:lvl9pPr marL="3657600" algn="l" defTabSz="914400" rtl="0" eaLnBrk="1" latinLnBrk="0" hangingPunct="1">
              <a:defRPr sz="1400" kern="1200">
                <a:solidFill>
                  <a:schemeClr val="tx1"/>
                </a:solidFill>
                <a:latin typeface="Calibri" pitchFamily="34" charset="0"/>
                <a:ea typeface="+mn-ea"/>
                <a:cs typeface="Arial" charset="0"/>
              </a:defRPr>
            </a:lvl9pPr>
          </a:lstStyle>
          <a:p>
            <a:pPr defTabSz="929194"/>
            <a:r>
              <a:rPr lang="en-US" sz="800" i="1" dirty="0">
                <a:solidFill>
                  <a:prstClr val="black"/>
                </a:solidFill>
              </a:rPr>
              <a:t>2020 figures * Outside USA (specific network of 890 000 providers) **Motor network footprint: </a:t>
            </a:r>
            <a:r>
              <a:rPr lang="fr-FR" sz="800" i="1" dirty="0">
                <a:solidFill>
                  <a:prstClr val="black"/>
                </a:solidFill>
              </a:rPr>
              <a:t>BE,CY,CZ,FR,DE,GR,IE,IT,LU,PL,PT,SK,ES,CH,TR,UK, DZ,MA, </a:t>
            </a:r>
            <a:r>
              <a:rPr lang="pt-PT" sz="800" i="1" dirty="0">
                <a:solidFill>
                  <a:prstClr val="black"/>
                </a:solidFill>
              </a:rPr>
              <a:t>CA, MX,CL,AR,BO,CR,DO,EC,SV,GT,HN,PY, PE,PR,TT,UY,PA, </a:t>
            </a:r>
            <a:r>
              <a:rPr lang="en-US" sz="800" i="1" dirty="0">
                <a:solidFill>
                  <a:prstClr val="black"/>
                </a:solidFill>
              </a:rPr>
              <a:t>CN,HK,MY,PH, TH</a:t>
            </a:r>
          </a:p>
        </p:txBody>
      </p:sp>
      <p:sp>
        <p:nvSpPr>
          <p:cNvPr id="3" name="ZoneTexte 2">
            <a:extLst>
              <a:ext uri="{FF2B5EF4-FFF2-40B4-BE49-F238E27FC236}">
                <a16:creationId xmlns:a16="http://schemas.microsoft.com/office/drawing/2014/main" id="{D21DA8D0-76CD-4CCE-9395-18A977DFF0E0}"/>
              </a:ext>
            </a:extLst>
          </p:cNvPr>
          <p:cNvSpPr txBox="1"/>
          <p:nvPr/>
        </p:nvSpPr>
        <p:spPr bwMode="auto">
          <a:xfrm>
            <a:off x="3647955" y="5061191"/>
            <a:ext cx="4659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spAutoFit/>
          </a:bodyPr>
          <a:lstStyle/>
          <a:p>
            <a:pPr defTabSz="1087546" fontAlgn="base">
              <a:spcBef>
                <a:spcPct val="0"/>
              </a:spcBef>
              <a:spcAft>
                <a:spcPct val="0"/>
              </a:spcAft>
            </a:pPr>
            <a:r>
              <a:rPr lang="en-GB" sz="1600" dirty="0">
                <a:solidFill>
                  <a:srgbClr val="404040"/>
                </a:solidFill>
                <a:latin typeface="Source Sans Pro"/>
                <a:cs typeface="Arial" pitchFamily="34" charset="0"/>
              </a:rPr>
              <a:t>We boost our business partners’ customers experience</a:t>
            </a:r>
          </a:p>
        </p:txBody>
      </p:sp>
    </p:spTree>
    <p:extLst>
      <p:ext uri="{BB962C8B-B14F-4D97-AF65-F5344CB8AC3E}">
        <p14:creationId xmlns:p14="http://schemas.microsoft.com/office/powerpoint/2010/main" val="186955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99EE7E6-2981-444F-872C-B79A5E2DEB5B}"/>
              </a:ext>
            </a:extLst>
          </p:cNvPr>
          <p:cNvSpPr txBox="1"/>
          <p:nvPr/>
        </p:nvSpPr>
        <p:spPr bwMode="auto">
          <a:xfrm>
            <a:off x="264345" y="2511457"/>
            <a:ext cx="3363760" cy="106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defTabSz="1087546" fontAlgn="base">
              <a:spcBef>
                <a:spcPct val="0"/>
              </a:spcBef>
              <a:spcAft>
                <a:spcPct val="0"/>
              </a:spcAft>
            </a:pPr>
            <a:r>
              <a:rPr lang="en-US" sz="1733" b="1" i="1" dirty="0">
                <a:solidFill>
                  <a:prstClr val="black"/>
                </a:solidFill>
                <a:latin typeface="Source Sans Pro" pitchFamily="34" charset="0"/>
                <a:cs typeface="Arial" charset="0"/>
              </a:rPr>
              <a:t>Eric </a:t>
            </a:r>
            <a:r>
              <a:rPr lang="en-US" sz="1733" b="1" i="1" dirty="0" err="1">
                <a:solidFill>
                  <a:prstClr val="black"/>
                </a:solidFill>
                <a:latin typeface="Source Sans Pro" pitchFamily="34" charset="0"/>
                <a:cs typeface="Arial" charset="0"/>
              </a:rPr>
              <a:t>Mansoux</a:t>
            </a:r>
            <a:r>
              <a:rPr lang="en-US" sz="1733" b="1" i="1" dirty="0">
                <a:solidFill>
                  <a:prstClr val="black"/>
                </a:solidFill>
                <a:latin typeface="Source Sans Pro" pitchFamily="34" charset="0"/>
                <a:cs typeface="Arial" charset="0"/>
              </a:rPr>
              <a:t> </a:t>
            </a:r>
          </a:p>
          <a:p>
            <a:pPr algn="ctr" defTabSz="1087546" fontAlgn="base">
              <a:spcBef>
                <a:spcPct val="0"/>
              </a:spcBef>
              <a:spcAft>
                <a:spcPct val="0"/>
              </a:spcAft>
            </a:pPr>
            <a:r>
              <a:rPr lang="en-US" sz="1733" i="1" dirty="0">
                <a:solidFill>
                  <a:prstClr val="black"/>
                </a:solidFill>
                <a:latin typeface="Source Sans Pro" pitchFamily="34" charset="0"/>
                <a:cs typeface="Arial" charset="0"/>
              </a:rPr>
              <a:t>Agile coach</a:t>
            </a:r>
          </a:p>
          <a:p>
            <a:pPr algn="ctr" defTabSz="1087546" fontAlgn="base">
              <a:spcBef>
                <a:spcPct val="0"/>
              </a:spcBef>
              <a:spcAft>
                <a:spcPct val="0"/>
              </a:spcAft>
            </a:pPr>
            <a:r>
              <a:rPr lang="en-US" sz="1733" b="1" i="1" dirty="0">
                <a:solidFill>
                  <a:prstClr val="black"/>
                </a:solidFill>
                <a:latin typeface="Source Sans Pro" pitchFamily="34" charset="0"/>
                <a:cs typeface="Arial" charset="0"/>
              </a:rPr>
              <a:t>Agile superpower</a:t>
            </a:r>
            <a:r>
              <a:rPr lang="en-US" sz="1733" i="1" dirty="0">
                <a:solidFill>
                  <a:prstClr val="black"/>
                </a:solidFill>
                <a:latin typeface="Source Sans Pro" pitchFamily="34" charset="0"/>
                <a:cs typeface="Arial" charset="0"/>
              </a:rPr>
              <a:t>: </a:t>
            </a:r>
          </a:p>
          <a:p>
            <a:pPr algn="ctr" defTabSz="1087546" fontAlgn="base">
              <a:spcBef>
                <a:spcPct val="0"/>
              </a:spcBef>
              <a:spcAft>
                <a:spcPct val="0"/>
              </a:spcAft>
            </a:pPr>
            <a:r>
              <a:rPr lang="en-US" sz="1733" i="1" dirty="0">
                <a:solidFill>
                  <a:prstClr val="black"/>
                </a:solidFill>
                <a:latin typeface="Source Sans Pro" pitchFamily="34" charset="0"/>
                <a:cs typeface="Arial" charset="0"/>
              </a:rPr>
              <a:t>Agile at scale, Kanban for Services</a:t>
            </a:r>
          </a:p>
        </p:txBody>
      </p:sp>
      <p:sp>
        <p:nvSpPr>
          <p:cNvPr id="10" name="ZoneTexte 9">
            <a:extLst>
              <a:ext uri="{FF2B5EF4-FFF2-40B4-BE49-F238E27FC236}">
                <a16:creationId xmlns:a16="http://schemas.microsoft.com/office/drawing/2014/main" id="{33084676-83A4-4414-8F40-5EA8C4D534BF}"/>
              </a:ext>
            </a:extLst>
          </p:cNvPr>
          <p:cNvSpPr txBox="1"/>
          <p:nvPr/>
        </p:nvSpPr>
        <p:spPr bwMode="auto">
          <a:xfrm>
            <a:off x="85711" y="5093914"/>
            <a:ext cx="3648075" cy="133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defTabSz="1087546" fontAlgn="base">
              <a:spcBef>
                <a:spcPct val="0"/>
              </a:spcBef>
              <a:spcAft>
                <a:spcPct val="0"/>
              </a:spcAft>
            </a:pPr>
            <a:r>
              <a:rPr lang="en-US" sz="1733" b="1" i="1" dirty="0">
                <a:solidFill>
                  <a:prstClr val="black"/>
                </a:solidFill>
                <a:latin typeface="Source Sans Pro" pitchFamily="34" charset="0"/>
                <a:cs typeface="Arial" charset="0"/>
              </a:rPr>
              <a:t>Pauline Leroux</a:t>
            </a:r>
          </a:p>
          <a:p>
            <a:pPr algn="ctr" defTabSz="1087546" fontAlgn="base">
              <a:spcBef>
                <a:spcPct val="0"/>
              </a:spcBef>
              <a:spcAft>
                <a:spcPct val="0"/>
              </a:spcAft>
            </a:pPr>
            <a:r>
              <a:rPr lang="en-US" sz="1733" i="1" dirty="0">
                <a:solidFill>
                  <a:prstClr val="black"/>
                </a:solidFill>
                <a:latin typeface="Source Sans Pro" pitchFamily="34" charset="0"/>
                <a:cs typeface="Arial" charset="0"/>
              </a:rPr>
              <a:t>Agile coach</a:t>
            </a:r>
          </a:p>
          <a:p>
            <a:pPr algn="ctr" defTabSz="1087546" fontAlgn="base">
              <a:spcBef>
                <a:spcPct val="0"/>
              </a:spcBef>
              <a:spcAft>
                <a:spcPct val="0"/>
              </a:spcAft>
            </a:pPr>
            <a:r>
              <a:rPr lang="en-US" sz="1733" b="1" i="1" dirty="0">
                <a:solidFill>
                  <a:prstClr val="black"/>
                </a:solidFill>
                <a:latin typeface="Source Sans Pro" pitchFamily="34" charset="0"/>
                <a:cs typeface="Arial" charset="0"/>
              </a:rPr>
              <a:t>Agile superpower</a:t>
            </a:r>
            <a:r>
              <a:rPr lang="en-US" sz="1733" i="1" dirty="0">
                <a:solidFill>
                  <a:prstClr val="black"/>
                </a:solidFill>
                <a:latin typeface="Source Sans Pro" pitchFamily="34" charset="0"/>
                <a:cs typeface="Arial" charset="0"/>
              </a:rPr>
              <a:t>: </a:t>
            </a:r>
          </a:p>
          <a:p>
            <a:pPr algn="ctr" defTabSz="1087546" fontAlgn="base">
              <a:spcBef>
                <a:spcPct val="0"/>
              </a:spcBef>
              <a:spcAft>
                <a:spcPct val="0"/>
              </a:spcAft>
            </a:pPr>
            <a:r>
              <a:rPr lang="en-US" sz="1733" i="1" dirty="0">
                <a:solidFill>
                  <a:prstClr val="black"/>
                </a:solidFill>
                <a:latin typeface="Source Sans Pro" pitchFamily="34" charset="0"/>
                <a:cs typeface="Arial" charset="0"/>
              </a:rPr>
              <a:t>Communities of Practice, Agile change management</a:t>
            </a:r>
          </a:p>
        </p:txBody>
      </p:sp>
      <p:pic>
        <p:nvPicPr>
          <p:cNvPr id="11" name="Image 10">
            <a:extLst>
              <a:ext uri="{FF2B5EF4-FFF2-40B4-BE49-F238E27FC236}">
                <a16:creationId xmlns:a16="http://schemas.microsoft.com/office/drawing/2014/main" id="{9F60845D-1B32-408D-A18F-959D03C3031E}"/>
              </a:ext>
            </a:extLst>
          </p:cNvPr>
          <p:cNvPicPr>
            <a:picLocks noChangeAspect="1"/>
          </p:cNvPicPr>
          <p:nvPr/>
        </p:nvPicPr>
        <p:blipFill>
          <a:blip r:embed="rId3"/>
          <a:stretch>
            <a:fillRect/>
          </a:stretch>
        </p:blipFill>
        <p:spPr>
          <a:xfrm flipH="1">
            <a:off x="4949910" y="1498662"/>
            <a:ext cx="976829" cy="976829"/>
          </a:xfrm>
          <a:prstGeom prst="ellipse">
            <a:avLst/>
          </a:prstGeom>
        </p:spPr>
      </p:pic>
      <p:sp>
        <p:nvSpPr>
          <p:cNvPr id="12" name="ZoneTexte 11">
            <a:extLst>
              <a:ext uri="{FF2B5EF4-FFF2-40B4-BE49-F238E27FC236}">
                <a16:creationId xmlns:a16="http://schemas.microsoft.com/office/drawing/2014/main" id="{0F473F46-EF6B-4CC2-96B1-7C7426055DFC}"/>
              </a:ext>
            </a:extLst>
          </p:cNvPr>
          <p:cNvSpPr txBox="1"/>
          <p:nvPr/>
        </p:nvSpPr>
        <p:spPr bwMode="auto">
          <a:xfrm>
            <a:off x="3525774" y="2563201"/>
            <a:ext cx="3825101" cy="133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defTabSz="1087546" fontAlgn="base">
              <a:spcBef>
                <a:spcPct val="0"/>
              </a:spcBef>
              <a:spcAft>
                <a:spcPct val="0"/>
              </a:spcAft>
            </a:pPr>
            <a:r>
              <a:rPr lang="en-US" sz="1733" b="1" i="1" dirty="0">
                <a:solidFill>
                  <a:prstClr val="black"/>
                </a:solidFill>
                <a:latin typeface="Source Sans Pro" pitchFamily="34" charset="0"/>
                <a:cs typeface="Arial" charset="0"/>
              </a:rPr>
              <a:t>Ségolène </a:t>
            </a:r>
            <a:r>
              <a:rPr lang="en-US" sz="1733" b="1" i="1" dirty="0" err="1">
                <a:solidFill>
                  <a:prstClr val="black"/>
                </a:solidFill>
                <a:latin typeface="Source Sans Pro" pitchFamily="34" charset="0"/>
                <a:cs typeface="Arial" charset="0"/>
              </a:rPr>
              <a:t>Porot</a:t>
            </a:r>
            <a:endParaRPr lang="en-US" sz="1733" b="1" i="1" dirty="0">
              <a:solidFill>
                <a:prstClr val="black"/>
              </a:solidFill>
              <a:latin typeface="Source Sans Pro" pitchFamily="34" charset="0"/>
              <a:cs typeface="Arial" charset="0"/>
            </a:endParaRPr>
          </a:p>
          <a:p>
            <a:pPr algn="ctr" defTabSz="1087546" fontAlgn="base">
              <a:spcBef>
                <a:spcPct val="0"/>
              </a:spcBef>
              <a:spcAft>
                <a:spcPct val="0"/>
              </a:spcAft>
            </a:pPr>
            <a:r>
              <a:rPr lang="en-US" sz="1733" i="1" dirty="0">
                <a:solidFill>
                  <a:prstClr val="black"/>
                </a:solidFill>
                <a:latin typeface="Source Sans Pro" pitchFamily="34" charset="0"/>
                <a:cs typeface="Arial" charset="0"/>
              </a:rPr>
              <a:t>Agile coach</a:t>
            </a:r>
          </a:p>
          <a:p>
            <a:pPr algn="ctr" defTabSz="1087546" fontAlgn="base">
              <a:spcBef>
                <a:spcPct val="0"/>
              </a:spcBef>
              <a:spcAft>
                <a:spcPct val="0"/>
              </a:spcAft>
            </a:pPr>
            <a:r>
              <a:rPr lang="en-US" sz="1733" b="1" i="1" dirty="0">
                <a:solidFill>
                  <a:prstClr val="black"/>
                </a:solidFill>
                <a:latin typeface="Source Sans Pro" pitchFamily="34" charset="0"/>
                <a:cs typeface="Arial" charset="0"/>
              </a:rPr>
              <a:t>Agile superpower</a:t>
            </a:r>
            <a:r>
              <a:rPr lang="en-US" sz="1733" i="1" dirty="0">
                <a:solidFill>
                  <a:prstClr val="black"/>
                </a:solidFill>
                <a:latin typeface="Source Sans Pro" pitchFamily="34" charset="0"/>
                <a:cs typeface="Arial" charset="0"/>
              </a:rPr>
              <a:t>:</a:t>
            </a:r>
          </a:p>
          <a:p>
            <a:pPr algn="ctr" defTabSz="1087546" eaLnBrk="0" fontAlgn="base" hangingPunct="0">
              <a:spcBef>
                <a:spcPct val="0"/>
              </a:spcBef>
              <a:spcAft>
                <a:spcPct val="0"/>
              </a:spcAft>
            </a:pPr>
            <a:r>
              <a:rPr lang="en-US" sz="1733" i="1" dirty="0">
                <a:solidFill>
                  <a:prstClr val="black"/>
                </a:solidFill>
                <a:latin typeface="Source Sans Pro" pitchFamily="34" charset="0"/>
                <a:cs typeface="Arial" charset="0"/>
              </a:rPr>
              <a:t> </a:t>
            </a:r>
            <a:r>
              <a:rPr lang="fr-FR" sz="1733" i="1" dirty="0">
                <a:solidFill>
                  <a:prstClr val="black"/>
                </a:solidFill>
                <a:latin typeface="Source Sans Pro" pitchFamily="34" charset="0"/>
                <a:cs typeface="Arial" charset="0"/>
              </a:rPr>
              <a:t>Product Management, Scrum </a:t>
            </a:r>
            <a:r>
              <a:rPr lang="fr-FR" sz="1733" i="1" dirty="0" err="1">
                <a:solidFill>
                  <a:prstClr val="black"/>
                </a:solidFill>
                <a:latin typeface="Source Sans Pro" pitchFamily="34" charset="0"/>
                <a:cs typeface="Arial" charset="0"/>
              </a:rPr>
              <a:t>Mastery</a:t>
            </a:r>
            <a:endParaRPr lang="fr-FR" sz="1733" i="1" dirty="0">
              <a:solidFill>
                <a:prstClr val="black"/>
              </a:solidFill>
              <a:latin typeface="Source Sans Pro" pitchFamily="34" charset="0"/>
              <a:cs typeface="Arial" charset="0"/>
            </a:endParaRPr>
          </a:p>
          <a:p>
            <a:pPr algn="ctr" defTabSz="1087546" fontAlgn="base">
              <a:spcBef>
                <a:spcPct val="0"/>
              </a:spcBef>
              <a:spcAft>
                <a:spcPct val="0"/>
              </a:spcAft>
            </a:pPr>
            <a:endParaRPr lang="en-US" sz="1733" i="1" dirty="0">
              <a:solidFill>
                <a:prstClr val="black"/>
              </a:solidFill>
              <a:latin typeface="Source Sans Pro" pitchFamily="34" charset="0"/>
              <a:cs typeface="Arial" charset="0"/>
            </a:endParaRPr>
          </a:p>
        </p:txBody>
      </p:sp>
      <p:pic>
        <p:nvPicPr>
          <p:cNvPr id="13" name="Image 12" descr="Une image contenant mur, intérieur, lit, pose&#10;&#10;Description générée automatiquement">
            <a:extLst>
              <a:ext uri="{FF2B5EF4-FFF2-40B4-BE49-F238E27FC236}">
                <a16:creationId xmlns:a16="http://schemas.microsoft.com/office/drawing/2014/main" id="{0E664628-112E-454C-93E0-BC7059D958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3251"/>
          <a:stretch/>
        </p:blipFill>
        <p:spPr>
          <a:xfrm rot="5400000">
            <a:off x="1453351" y="1502980"/>
            <a:ext cx="985751" cy="1025883"/>
          </a:xfrm>
          <a:prstGeom prst="ellipse">
            <a:avLst/>
          </a:prstGeom>
        </p:spPr>
      </p:pic>
      <p:pic>
        <p:nvPicPr>
          <p:cNvPr id="14" name="Image 13" descr="Une image contenant personne&#10;&#10;Description générée automatiquement">
            <a:extLst>
              <a:ext uri="{FF2B5EF4-FFF2-40B4-BE49-F238E27FC236}">
                <a16:creationId xmlns:a16="http://schemas.microsoft.com/office/drawing/2014/main" id="{8A994792-8094-4E30-A835-744D107B9E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3778"/>
          <a:stretch/>
        </p:blipFill>
        <p:spPr>
          <a:xfrm>
            <a:off x="1455053" y="3967610"/>
            <a:ext cx="982351" cy="998361"/>
          </a:xfrm>
          <a:prstGeom prst="ellipse">
            <a:avLst/>
          </a:prstGeom>
        </p:spPr>
      </p:pic>
      <p:pic>
        <p:nvPicPr>
          <p:cNvPr id="15" name="Image 14" descr="Une image contenant arbre, personne, homme, extérieur&#10;&#10;Description générée automatiquement">
            <a:extLst>
              <a:ext uri="{FF2B5EF4-FFF2-40B4-BE49-F238E27FC236}">
                <a16:creationId xmlns:a16="http://schemas.microsoft.com/office/drawing/2014/main" id="{7FD7D131-7767-4E03-A000-0FF4D14513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6475" y="4019934"/>
            <a:ext cx="955933" cy="955933"/>
          </a:xfrm>
          <a:prstGeom prst="ellipse">
            <a:avLst/>
          </a:prstGeom>
        </p:spPr>
      </p:pic>
      <p:sp>
        <p:nvSpPr>
          <p:cNvPr id="16" name="ZoneTexte 15">
            <a:extLst>
              <a:ext uri="{FF2B5EF4-FFF2-40B4-BE49-F238E27FC236}">
                <a16:creationId xmlns:a16="http://schemas.microsoft.com/office/drawing/2014/main" id="{7F0B3A31-9A45-4EC8-921E-F606FDBC2BD1}"/>
              </a:ext>
            </a:extLst>
          </p:cNvPr>
          <p:cNvSpPr txBox="1"/>
          <p:nvPr/>
        </p:nvSpPr>
        <p:spPr bwMode="auto">
          <a:xfrm>
            <a:off x="3525774" y="5081481"/>
            <a:ext cx="3825101" cy="14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defTabSz="1087546" fontAlgn="base">
              <a:spcBef>
                <a:spcPct val="0"/>
              </a:spcBef>
              <a:spcAft>
                <a:spcPct val="0"/>
              </a:spcAft>
            </a:pPr>
            <a:r>
              <a:rPr lang="en-US" sz="1867" b="1" i="1" dirty="0">
                <a:solidFill>
                  <a:prstClr val="black"/>
                </a:solidFill>
                <a:latin typeface="Source Sans Pro" pitchFamily="34" charset="0"/>
                <a:cs typeface="Arial" charset="0"/>
              </a:rPr>
              <a:t>Seamus Connolly</a:t>
            </a:r>
          </a:p>
          <a:p>
            <a:pPr algn="ctr" defTabSz="1087546" fontAlgn="base">
              <a:spcBef>
                <a:spcPct val="0"/>
              </a:spcBef>
              <a:spcAft>
                <a:spcPct val="0"/>
              </a:spcAft>
            </a:pPr>
            <a:r>
              <a:rPr lang="en-US" sz="1867" i="1" dirty="0">
                <a:solidFill>
                  <a:prstClr val="black"/>
                </a:solidFill>
                <a:latin typeface="Source Sans Pro" pitchFamily="34" charset="0"/>
                <a:cs typeface="Arial" charset="0"/>
              </a:rPr>
              <a:t>Agile coach</a:t>
            </a:r>
          </a:p>
          <a:p>
            <a:pPr algn="ctr" defTabSz="1087546" fontAlgn="base">
              <a:spcBef>
                <a:spcPct val="0"/>
              </a:spcBef>
              <a:spcAft>
                <a:spcPct val="0"/>
              </a:spcAft>
            </a:pPr>
            <a:r>
              <a:rPr lang="en-US" sz="1867" b="1" i="1" dirty="0">
                <a:solidFill>
                  <a:prstClr val="black"/>
                </a:solidFill>
                <a:latin typeface="Source Sans Pro" pitchFamily="34" charset="0"/>
                <a:cs typeface="Arial" charset="0"/>
              </a:rPr>
              <a:t>Agile superpower</a:t>
            </a:r>
            <a:r>
              <a:rPr lang="en-US" sz="1867" i="1" dirty="0">
                <a:solidFill>
                  <a:prstClr val="black"/>
                </a:solidFill>
                <a:latin typeface="Source Sans Pro" pitchFamily="34" charset="0"/>
                <a:cs typeface="Arial" charset="0"/>
              </a:rPr>
              <a:t>: </a:t>
            </a:r>
          </a:p>
          <a:p>
            <a:pPr algn="ctr" defTabSz="1087546" fontAlgn="base">
              <a:spcBef>
                <a:spcPct val="0"/>
              </a:spcBef>
              <a:spcAft>
                <a:spcPct val="0"/>
              </a:spcAft>
            </a:pPr>
            <a:r>
              <a:rPr lang="en-US" sz="1867" i="1" dirty="0">
                <a:solidFill>
                  <a:prstClr val="black"/>
                </a:solidFill>
                <a:latin typeface="Source Sans Pro" pitchFamily="34" charset="0"/>
                <a:cs typeface="Arial" charset="0"/>
              </a:rPr>
              <a:t>Scrum Mastery, Estimation and planning, Culture and mindset</a:t>
            </a:r>
          </a:p>
        </p:txBody>
      </p:sp>
      <p:sp>
        <p:nvSpPr>
          <p:cNvPr id="17" name="ZoneTexte 16">
            <a:extLst>
              <a:ext uri="{FF2B5EF4-FFF2-40B4-BE49-F238E27FC236}">
                <a16:creationId xmlns:a16="http://schemas.microsoft.com/office/drawing/2014/main" id="{3AEFA7B7-64F5-49DC-9116-9CDA93B96D71}"/>
              </a:ext>
            </a:extLst>
          </p:cNvPr>
          <p:cNvSpPr txBox="1"/>
          <p:nvPr/>
        </p:nvSpPr>
        <p:spPr bwMode="auto">
          <a:xfrm>
            <a:off x="7673093" y="2511457"/>
            <a:ext cx="4437627" cy="106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defTabSz="1087546" fontAlgn="base">
              <a:spcBef>
                <a:spcPct val="0"/>
              </a:spcBef>
              <a:spcAft>
                <a:spcPct val="0"/>
              </a:spcAft>
            </a:pPr>
            <a:r>
              <a:rPr lang="en-US" sz="1733" b="1" i="1" dirty="0" err="1">
                <a:solidFill>
                  <a:prstClr val="black"/>
                </a:solidFill>
                <a:latin typeface="Source Sans Pro" pitchFamily="34" charset="0"/>
                <a:cs typeface="Arial" charset="0"/>
              </a:rPr>
              <a:t>Joselita</a:t>
            </a:r>
            <a:r>
              <a:rPr lang="en-US" sz="1733" b="1" i="1" dirty="0">
                <a:solidFill>
                  <a:prstClr val="black"/>
                </a:solidFill>
                <a:latin typeface="Source Sans Pro" pitchFamily="34" charset="0"/>
                <a:cs typeface="Arial" charset="0"/>
              </a:rPr>
              <a:t> </a:t>
            </a:r>
            <a:r>
              <a:rPr lang="en-US" sz="1733" b="1" i="1" dirty="0" err="1">
                <a:solidFill>
                  <a:prstClr val="black"/>
                </a:solidFill>
                <a:latin typeface="Source Sans Pro" pitchFamily="34" charset="0"/>
                <a:cs typeface="Arial" charset="0"/>
              </a:rPr>
              <a:t>Diman</a:t>
            </a:r>
            <a:endParaRPr lang="en-US" sz="1733" b="1" i="1" dirty="0">
              <a:solidFill>
                <a:prstClr val="black"/>
              </a:solidFill>
              <a:latin typeface="Source Sans Pro" pitchFamily="34" charset="0"/>
              <a:cs typeface="Arial" charset="0"/>
            </a:endParaRPr>
          </a:p>
          <a:p>
            <a:pPr algn="ctr" defTabSz="1087546" fontAlgn="base">
              <a:spcBef>
                <a:spcPct val="0"/>
              </a:spcBef>
              <a:spcAft>
                <a:spcPct val="0"/>
              </a:spcAft>
            </a:pPr>
            <a:r>
              <a:rPr lang="en-US" sz="1733" i="1" dirty="0">
                <a:solidFill>
                  <a:prstClr val="black"/>
                </a:solidFill>
                <a:latin typeface="Source Sans Pro" pitchFamily="34" charset="0"/>
                <a:cs typeface="Arial" charset="0"/>
              </a:rPr>
              <a:t>Agile Orchestration Lead</a:t>
            </a:r>
          </a:p>
          <a:p>
            <a:pPr algn="ctr" defTabSz="1087546" fontAlgn="base">
              <a:spcBef>
                <a:spcPct val="0"/>
              </a:spcBef>
              <a:spcAft>
                <a:spcPct val="0"/>
              </a:spcAft>
            </a:pPr>
            <a:r>
              <a:rPr lang="en-US" sz="1733" b="1" i="1" dirty="0">
                <a:solidFill>
                  <a:prstClr val="black"/>
                </a:solidFill>
                <a:latin typeface="Source Sans Pro" pitchFamily="34" charset="0"/>
                <a:cs typeface="Arial" charset="0"/>
              </a:rPr>
              <a:t>Agile superpower</a:t>
            </a:r>
            <a:r>
              <a:rPr lang="en-US" sz="1733" i="1" dirty="0">
                <a:solidFill>
                  <a:prstClr val="black"/>
                </a:solidFill>
                <a:latin typeface="Source Sans Pro" pitchFamily="34" charset="0"/>
                <a:cs typeface="Arial" charset="0"/>
              </a:rPr>
              <a:t>: </a:t>
            </a:r>
          </a:p>
          <a:p>
            <a:pPr algn="ctr" defTabSz="1087546" fontAlgn="base">
              <a:spcBef>
                <a:spcPct val="0"/>
              </a:spcBef>
              <a:spcAft>
                <a:spcPct val="0"/>
              </a:spcAft>
            </a:pPr>
            <a:r>
              <a:rPr lang="en-US" sz="1733" i="1" dirty="0">
                <a:solidFill>
                  <a:prstClr val="black"/>
                </a:solidFill>
                <a:latin typeface="Source Sans Pro" pitchFamily="34" charset="0"/>
                <a:cs typeface="Arial" charset="0"/>
              </a:rPr>
              <a:t>Team management, cheerleader</a:t>
            </a:r>
          </a:p>
        </p:txBody>
      </p:sp>
      <p:sp>
        <p:nvSpPr>
          <p:cNvPr id="18" name="ZoneTexte 17">
            <a:extLst>
              <a:ext uri="{FF2B5EF4-FFF2-40B4-BE49-F238E27FC236}">
                <a16:creationId xmlns:a16="http://schemas.microsoft.com/office/drawing/2014/main" id="{B39BD081-2E28-41B1-AFD0-2F9F2CFA373F}"/>
              </a:ext>
            </a:extLst>
          </p:cNvPr>
          <p:cNvSpPr txBox="1"/>
          <p:nvPr/>
        </p:nvSpPr>
        <p:spPr bwMode="auto">
          <a:xfrm>
            <a:off x="7970034" y="5117519"/>
            <a:ext cx="3825101" cy="133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defTabSz="1087546" fontAlgn="base">
              <a:spcBef>
                <a:spcPct val="0"/>
              </a:spcBef>
              <a:spcAft>
                <a:spcPct val="0"/>
              </a:spcAft>
            </a:pPr>
            <a:r>
              <a:rPr lang="en-US" sz="1733" b="1" i="1" dirty="0">
                <a:solidFill>
                  <a:prstClr val="black"/>
                </a:solidFill>
                <a:latin typeface="Source Sans Pro" pitchFamily="34" charset="0"/>
                <a:cs typeface="Arial" charset="0"/>
              </a:rPr>
              <a:t>Martin Mills</a:t>
            </a:r>
          </a:p>
          <a:p>
            <a:pPr algn="ctr" defTabSz="1087546" fontAlgn="base">
              <a:spcBef>
                <a:spcPct val="0"/>
              </a:spcBef>
              <a:spcAft>
                <a:spcPct val="0"/>
              </a:spcAft>
            </a:pPr>
            <a:r>
              <a:rPr lang="en-US" sz="1733" i="1" dirty="0">
                <a:solidFill>
                  <a:prstClr val="black"/>
                </a:solidFill>
                <a:latin typeface="Source Sans Pro" pitchFamily="34" charset="0"/>
                <a:cs typeface="Arial" charset="0"/>
              </a:rPr>
              <a:t>Agile consultant/coach</a:t>
            </a:r>
          </a:p>
          <a:p>
            <a:pPr algn="ctr" defTabSz="1087546" fontAlgn="base">
              <a:spcBef>
                <a:spcPct val="0"/>
              </a:spcBef>
              <a:spcAft>
                <a:spcPct val="0"/>
              </a:spcAft>
            </a:pPr>
            <a:r>
              <a:rPr lang="en-US" sz="1733" b="1" i="1" dirty="0">
                <a:solidFill>
                  <a:prstClr val="black"/>
                </a:solidFill>
                <a:latin typeface="Source Sans Pro" pitchFamily="34" charset="0"/>
                <a:cs typeface="Arial" charset="0"/>
              </a:rPr>
              <a:t>Agile superpower</a:t>
            </a:r>
            <a:r>
              <a:rPr lang="en-US" sz="1733" i="1" dirty="0">
                <a:solidFill>
                  <a:prstClr val="black"/>
                </a:solidFill>
                <a:latin typeface="Source Sans Pro" pitchFamily="34" charset="0"/>
                <a:cs typeface="Arial" charset="0"/>
              </a:rPr>
              <a:t>: </a:t>
            </a:r>
          </a:p>
          <a:p>
            <a:pPr algn="ctr" defTabSz="1087546" fontAlgn="base">
              <a:spcBef>
                <a:spcPct val="0"/>
              </a:spcBef>
              <a:spcAft>
                <a:spcPct val="0"/>
              </a:spcAft>
            </a:pPr>
            <a:r>
              <a:rPr lang="en-US" sz="1733" i="1" dirty="0">
                <a:solidFill>
                  <a:prstClr val="black"/>
                </a:solidFill>
                <a:latin typeface="Source Sans Pro" pitchFamily="34" charset="0"/>
                <a:cs typeface="Arial" charset="0"/>
              </a:rPr>
              <a:t>Organization Design, Development Practices</a:t>
            </a:r>
          </a:p>
        </p:txBody>
      </p:sp>
      <p:sp>
        <p:nvSpPr>
          <p:cNvPr id="19" name="ZoneTexte 18">
            <a:extLst>
              <a:ext uri="{FF2B5EF4-FFF2-40B4-BE49-F238E27FC236}">
                <a16:creationId xmlns:a16="http://schemas.microsoft.com/office/drawing/2014/main" id="{5A89BDB6-8A6D-4292-89A1-484E7B856F58}"/>
              </a:ext>
            </a:extLst>
          </p:cNvPr>
          <p:cNvSpPr txBox="1"/>
          <p:nvPr/>
        </p:nvSpPr>
        <p:spPr bwMode="auto">
          <a:xfrm>
            <a:off x="2860802" y="3717104"/>
            <a:ext cx="153247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spAutoFit/>
          </a:bodyPr>
          <a:lstStyle/>
          <a:p>
            <a:pPr defTabSz="1087546" fontAlgn="base">
              <a:spcBef>
                <a:spcPct val="0"/>
              </a:spcBef>
              <a:spcAft>
                <a:spcPct val="0"/>
              </a:spcAft>
            </a:pPr>
            <a:r>
              <a:rPr lang="en-GB" sz="2667" b="1" dirty="0">
                <a:solidFill>
                  <a:prstClr val="white"/>
                </a:solidFill>
                <a:latin typeface="Source Sans Pro"/>
                <a:cs typeface="Arial" pitchFamily="34" charset="0"/>
              </a:rPr>
              <a:t>AGILE LAB</a:t>
            </a:r>
          </a:p>
        </p:txBody>
      </p:sp>
      <p:sp>
        <p:nvSpPr>
          <p:cNvPr id="20" name="ZoneTexte 19">
            <a:extLst>
              <a:ext uri="{FF2B5EF4-FFF2-40B4-BE49-F238E27FC236}">
                <a16:creationId xmlns:a16="http://schemas.microsoft.com/office/drawing/2014/main" id="{7F194A45-EBC2-46A7-8BC0-F7ADE3845A67}"/>
              </a:ext>
            </a:extLst>
          </p:cNvPr>
          <p:cNvSpPr txBox="1"/>
          <p:nvPr/>
        </p:nvSpPr>
        <p:spPr bwMode="auto">
          <a:xfrm>
            <a:off x="8113642" y="3679138"/>
            <a:ext cx="3555460"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spAutoFit/>
          </a:bodyPr>
          <a:lstStyle/>
          <a:p>
            <a:pPr defTabSz="1087546" fontAlgn="base">
              <a:spcBef>
                <a:spcPct val="0"/>
              </a:spcBef>
              <a:spcAft>
                <a:spcPct val="0"/>
              </a:spcAft>
            </a:pPr>
            <a:r>
              <a:rPr lang="en-GB" sz="2667" b="1" dirty="0">
                <a:solidFill>
                  <a:prstClr val="white"/>
                </a:solidFill>
                <a:latin typeface="Source Sans Pro"/>
                <a:cs typeface="Arial" pitchFamily="34" charset="0"/>
              </a:rPr>
              <a:t>AGILE ORCHESTRATION</a:t>
            </a:r>
          </a:p>
        </p:txBody>
      </p:sp>
      <p:pic>
        <p:nvPicPr>
          <p:cNvPr id="21" name="Imagen 3" descr="Un hombre parado en un cuerpo de agua&#10;&#10;Descripción generada automáticamente">
            <a:extLst>
              <a:ext uri="{FF2B5EF4-FFF2-40B4-BE49-F238E27FC236}">
                <a16:creationId xmlns:a16="http://schemas.microsoft.com/office/drawing/2014/main" id="{441CB1E7-DFE6-4DA0-962D-1DADCBAE17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56" t="2635" r="6637" b="25526"/>
          <a:stretch/>
        </p:blipFill>
        <p:spPr>
          <a:xfrm>
            <a:off x="9404618" y="4082283"/>
            <a:ext cx="955935" cy="999519"/>
          </a:xfrm>
          <a:prstGeom prst="ellipse">
            <a:avLst/>
          </a:prstGeom>
          <a:ln w="190500" cap="rnd">
            <a:noFill/>
            <a:prstDash val="solid"/>
          </a:ln>
          <a:effectLst/>
        </p:spPr>
      </p:pic>
      <p:pic>
        <p:nvPicPr>
          <p:cNvPr id="22" name="Picture 2">
            <a:extLst>
              <a:ext uri="{FF2B5EF4-FFF2-40B4-BE49-F238E27FC236}">
                <a16:creationId xmlns:a16="http://schemas.microsoft.com/office/drawing/2014/main" id="{11733ACD-7A08-4CDF-BDE4-94EC9F6CBC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5579" y="1465110"/>
            <a:ext cx="992653" cy="993804"/>
          </a:xfrm>
          <a:prstGeom prst="ellipse">
            <a:avLst/>
          </a:prstGeom>
          <a:ln w="190500" cap="rnd">
            <a:noFill/>
            <a:prstDash val="solid"/>
          </a:ln>
          <a:effectLst/>
          <a:extLst>
            <a:ext uri="{909E8E84-426E-40DD-AFC4-6F175D3DCCD1}">
              <a14:hiddenFill xmlns:a14="http://schemas.microsoft.com/office/drawing/2010/main">
                <a:solidFill>
                  <a:srgbClr val="FFFFFF"/>
                </a:solidFill>
              </a14:hiddenFill>
            </a:ext>
          </a:extLst>
        </p:spPr>
      </p:pic>
      <p:sp>
        <p:nvSpPr>
          <p:cNvPr id="23" name="ZoneTexte 22">
            <a:extLst>
              <a:ext uri="{FF2B5EF4-FFF2-40B4-BE49-F238E27FC236}">
                <a16:creationId xmlns:a16="http://schemas.microsoft.com/office/drawing/2014/main" id="{C5D8A718-FDD0-44A7-B3E0-0996FB4A61AC}"/>
              </a:ext>
            </a:extLst>
          </p:cNvPr>
          <p:cNvSpPr txBox="1"/>
          <p:nvPr/>
        </p:nvSpPr>
        <p:spPr bwMode="auto">
          <a:xfrm>
            <a:off x="8505602" y="65513"/>
            <a:ext cx="3686399"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87546" eaLnBrk="0" fontAlgn="base" hangingPunct="0">
              <a:spcBef>
                <a:spcPct val="0"/>
              </a:spcBef>
              <a:spcAft>
                <a:spcPct val="0"/>
              </a:spcAft>
            </a:pPr>
            <a:r>
              <a:rPr lang="en-GB" sz="2667" dirty="0">
                <a:solidFill>
                  <a:prstClr val="white"/>
                </a:solidFill>
                <a:latin typeface="Source Sans Pro"/>
                <a:cs typeface="Arial" charset="0"/>
              </a:rPr>
              <a:t>www.axapartners.com</a:t>
            </a:r>
          </a:p>
          <a:p>
            <a:pPr defTabSz="1087546" eaLnBrk="0" fontAlgn="base" hangingPunct="0">
              <a:spcBef>
                <a:spcPct val="0"/>
              </a:spcBef>
              <a:spcAft>
                <a:spcPct val="0"/>
              </a:spcAft>
            </a:pPr>
            <a:endParaRPr lang="en-GB" sz="2667" dirty="0">
              <a:solidFill>
                <a:prstClr val="black"/>
              </a:solidFill>
              <a:latin typeface="Source Sans Pro"/>
              <a:cs typeface="Arial" charset="0"/>
            </a:endParaRPr>
          </a:p>
        </p:txBody>
      </p:sp>
      <p:sp>
        <p:nvSpPr>
          <p:cNvPr id="26" name="ZoneTexte 25">
            <a:extLst>
              <a:ext uri="{FF2B5EF4-FFF2-40B4-BE49-F238E27FC236}">
                <a16:creationId xmlns:a16="http://schemas.microsoft.com/office/drawing/2014/main" id="{C99A802A-FFB0-4079-B5BA-E3240315D2B4}"/>
              </a:ext>
            </a:extLst>
          </p:cNvPr>
          <p:cNvSpPr txBox="1"/>
          <p:nvPr/>
        </p:nvSpPr>
        <p:spPr bwMode="auto">
          <a:xfrm>
            <a:off x="1252672" y="475881"/>
            <a:ext cx="322179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87546" eaLnBrk="0" fontAlgn="base" hangingPunct="0">
              <a:spcBef>
                <a:spcPct val="0"/>
              </a:spcBef>
              <a:spcAft>
                <a:spcPct val="0"/>
              </a:spcAft>
            </a:pPr>
            <a:r>
              <a:rPr lang="en-GB" sz="2667" dirty="0">
                <a:solidFill>
                  <a:prstClr val="white"/>
                </a:solidFill>
                <a:latin typeface="Source Sans Pro"/>
                <a:cs typeface="Arial" charset="0"/>
              </a:rPr>
              <a:t>Who are we?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prechblase: rechteckig 53">
            <a:extLst>
              <a:ext uri="{FF2B5EF4-FFF2-40B4-BE49-F238E27FC236}">
                <a16:creationId xmlns:a16="http://schemas.microsoft.com/office/drawing/2014/main" id="{9AFA8979-5FFF-4093-BC47-FADE3A7EEB4B}"/>
              </a:ext>
            </a:extLst>
          </p:cNvPr>
          <p:cNvSpPr/>
          <p:nvPr/>
        </p:nvSpPr>
        <p:spPr>
          <a:xfrm>
            <a:off x="421882" y="1887622"/>
            <a:ext cx="4052583" cy="1184281"/>
          </a:xfrm>
          <a:prstGeom prst="wedgeRectCallout">
            <a:avLst>
              <a:gd name="adj1" fmla="val 46410"/>
              <a:gd name="adj2" fmla="val 683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Source Sans Pro"/>
              </a:rPr>
              <a:t>How to collaborate with 6 agile coaches in 3 countries?</a:t>
            </a:r>
          </a:p>
        </p:txBody>
      </p:sp>
      <p:sp>
        <p:nvSpPr>
          <p:cNvPr id="27" name="Sprechblase: rechteckig 53">
            <a:extLst>
              <a:ext uri="{FF2B5EF4-FFF2-40B4-BE49-F238E27FC236}">
                <a16:creationId xmlns:a16="http://schemas.microsoft.com/office/drawing/2014/main" id="{40B641CE-B4F7-496E-8D92-73FD7B159309}"/>
              </a:ext>
            </a:extLst>
          </p:cNvPr>
          <p:cNvSpPr/>
          <p:nvPr/>
        </p:nvSpPr>
        <p:spPr>
          <a:xfrm>
            <a:off x="5671840" y="5036067"/>
            <a:ext cx="4153136" cy="1372413"/>
          </a:xfrm>
          <a:prstGeom prst="wedgeRectCallout">
            <a:avLst>
              <a:gd name="adj1" fmla="val -45880"/>
              <a:gd name="adj2" fmla="val -840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Source Sans Pro"/>
              </a:rPr>
              <a:t>How to keep growing and improving when our priorities are changing?</a:t>
            </a:r>
          </a:p>
        </p:txBody>
      </p:sp>
      <p:sp>
        <p:nvSpPr>
          <p:cNvPr id="28" name="Sprechblase: rechteckig 53">
            <a:extLst>
              <a:ext uri="{FF2B5EF4-FFF2-40B4-BE49-F238E27FC236}">
                <a16:creationId xmlns:a16="http://schemas.microsoft.com/office/drawing/2014/main" id="{0656E219-9A63-4443-AA09-1E0F0700B60D}"/>
              </a:ext>
            </a:extLst>
          </p:cNvPr>
          <p:cNvSpPr/>
          <p:nvPr/>
        </p:nvSpPr>
        <p:spPr>
          <a:xfrm>
            <a:off x="7037755" y="1233016"/>
            <a:ext cx="4153136" cy="1177421"/>
          </a:xfrm>
          <a:prstGeom prst="wedgeRectCallout">
            <a:avLst>
              <a:gd name="adj1" fmla="val -71513"/>
              <a:gd name="adj2" fmla="val 71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dirty="0">
                <a:solidFill>
                  <a:srgbClr val="027180"/>
                </a:solidFill>
                <a:latin typeface="Source Sans Pro"/>
              </a:rPr>
              <a:t>How to make the right decisions in our transformation context?</a:t>
            </a:r>
          </a:p>
        </p:txBody>
      </p:sp>
      <p:sp>
        <p:nvSpPr>
          <p:cNvPr id="29" name="Sprechblase: rechteckig 53">
            <a:extLst>
              <a:ext uri="{FF2B5EF4-FFF2-40B4-BE49-F238E27FC236}">
                <a16:creationId xmlns:a16="http://schemas.microsoft.com/office/drawing/2014/main" id="{247B6D97-F893-4F17-92BD-8DE242FA73F6}"/>
              </a:ext>
            </a:extLst>
          </p:cNvPr>
          <p:cNvSpPr/>
          <p:nvPr/>
        </p:nvSpPr>
        <p:spPr>
          <a:xfrm>
            <a:off x="433814" y="4841548"/>
            <a:ext cx="4164041" cy="1372413"/>
          </a:xfrm>
          <a:prstGeom prst="wedgeRectCallout">
            <a:avLst>
              <a:gd name="adj1" fmla="val 46997"/>
              <a:gd name="adj2" fmla="val -855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Source Sans Pro"/>
              </a:rPr>
              <a:t>How to onboard diverse stakeholders in a multi-countries company? </a:t>
            </a:r>
          </a:p>
        </p:txBody>
      </p:sp>
      <p:sp>
        <p:nvSpPr>
          <p:cNvPr id="30" name="Sprechblase: rechteckig 53">
            <a:extLst>
              <a:ext uri="{FF2B5EF4-FFF2-40B4-BE49-F238E27FC236}">
                <a16:creationId xmlns:a16="http://schemas.microsoft.com/office/drawing/2014/main" id="{5C77063B-E363-41A7-9B43-EF7C2F12E76A}"/>
              </a:ext>
            </a:extLst>
          </p:cNvPr>
          <p:cNvSpPr/>
          <p:nvPr/>
        </p:nvSpPr>
        <p:spPr>
          <a:xfrm>
            <a:off x="7557620" y="3008901"/>
            <a:ext cx="4245393" cy="1564571"/>
          </a:xfrm>
          <a:prstGeom prst="wedgeRectCallout">
            <a:avLst>
              <a:gd name="adj1" fmla="val -63133"/>
              <a:gd name="adj2" fmla="val -1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27180"/>
                </a:solidFill>
                <a:latin typeface="Source Sans Pro"/>
              </a:rPr>
              <a:t>How to align goals and vision with two different teams in two different department?    </a:t>
            </a:r>
          </a:p>
        </p:txBody>
      </p:sp>
      <p:pic>
        <p:nvPicPr>
          <p:cNvPr id="31" name="Image 30" descr="Une image contenant texte&#10;&#10;Description générée automatiquement">
            <a:extLst>
              <a:ext uri="{FF2B5EF4-FFF2-40B4-BE49-F238E27FC236}">
                <a16:creationId xmlns:a16="http://schemas.microsoft.com/office/drawing/2014/main" id="{A4A6D24C-9410-4962-94AB-75733829F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927" y="2684878"/>
            <a:ext cx="2731828" cy="2731828"/>
          </a:xfrm>
          <a:prstGeom prst="rect">
            <a:avLst/>
          </a:prstGeom>
        </p:spPr>
      </p:pic>
      <p:sp>
        <p:nvSpPr>
          <p:cNvPr id="32" name="ZoneTexte 31">
            <a:extLst>
              <a:ext uri="{FF2B5EF4-FFF2-40B4-BE49-F238E27FC236}">
                <a16:creationId xmlns:a16="http://schemas.microsoft.com/office/drawing/2014/main" id="{572A5EE5-C024-4A26-B364-01EB474271E9}"/>
              </a:ext>
            </a:extLst>
          </p:cNvPr>
          <p:cNvSpPr txBox="1"/>
          <p:nvPr/>
        </p:nvSpPr>
        <p:spPr bwMode="auto">
          <a:xfrm>
            <a:off x="1252672" y="475882"/>
            <a:ext cx="322179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667" dirty="0">
                <a:solidFill>
                  <a:schemeClr val="bg1"/>
                </a:solidFill>
              </a:rPr>
              <a:t>Our challenges?</a:t>
            </a:r>
          </a:p>
        </p:txBody>
      </p:sp>
    </p:spTree>
    <p:extLst>
      <p:ext uri="{BB962C8B-B14F-4D97-AF65-F5344CB8AC3E}">
        <p14:creationId xmlns:p14="http://schemas.microsoft.com/office/powerpoint/2010/main" val="281670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2"/>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67" dirty="0">
                <a:solidFill>
                  <a:prstClr val="white"/>
                </a:solidFill>
                <a:latin typeface="+mj-lt"/>
              </a:rPr>
              <a:t>Our rituals – What we have experimented with?</a:t>
            </a:r>
            <a:endParaRPr lang="en-GB" sz="2667" dirty="0">
              <a:solidFill>
                <a:schemeClr val="bg1"/>
              </a:solidFill>
            </a:endParaRPr>
          </a:p>
        </p:txBody>
      </p:sp>
      <p:sp>
        <p:nvSpPr>
          <p:cNvPr id="12" name="Rechteck 9">
            <a:extLst>
              <a:ext uri="{FF2B5EF4-FFF2-40B4-BE49-F238E27FC236}">
                <a16:creationId xmlns:a16="http://schemas.microsoft.com/office/drawing/2014/main" id="{66CC86A6-694E-4E24-BA6B-057E54DC8506}"/>
              </a:ext>
            </a:extLst>
          </p:cNvPr>
          <p:cNvSpPr/>
          <p:nvPr/>
        </p:nvSpPr>
        <p:spPr>
          <a:xfrm>
            <a:off x="6465808" y="4372941"/>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R</a:t>
            </a:r>
            <a:r>
              <a:rPr lang="en-US" sz="2400" err="1">
                <a:solidFill>
                  <a:srgbClr val="027180"/>
                </a:solidFill>
                <a:latin typeface="+mj-lt"/>
              </a:rPr>
              <a:t>etrospective</a:t>
            </a:r>
            <a:endParaRPr lang="en-US" sz="2400">
              <a:solidFill>
                <a:srgbClr val="027180"/>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14" name="Rechteck 9">
            <a:extLst>
              <a:ext uri="{FF2B5EF4-FFF2-40B4-BE49-F238E27FC236}">
                <a16:creationId xmlns:a16="http://schemas.microsoft.com/office/drawing/2014/main" id="{E9629B25-1975-4E6D-AFA8-854BB1569382}"/>
              </a:ext>
            </a:extLst>
          </p:cNvPr>
          <p:cNvSpPr/>
          <p:nvPr/>
        </p:nvSpPr>
        <p:spPr>
          <a:xfrm>
            <a:off x="3661730" y="4373332"/>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ea typeface="Source Sans Pro"/>
              </a:rPr>
              <a:t>Short-term roadmap</a:t>
            </a:r>
            <a:endParaRPr lang="en-US" sz="2400" dirty="0">
              <a:solidFill>
                <a:srgbClr val="027180"/>
              </a:solidFill>
              <a:latin typeface="+mj-lt"/>
              <a:ea typeface="Source Sans Pro"/>
            </a:endParaRPr>
          </a:p>
        </p:txBody>
      </p:sp>
      <p:sp>
        <p:nvSpPr>
          <p:cNvPr id="16" name="Rechteck 9">
            <a:extLst>
              <a:ext uri="{FF2B5EF4-FFF2-40B4-BE49-F238E27FC236}">
                <a16:creationId xmlns:a16="http://schemas.microsoft.com/office/drawing/2014/main" id="{438D874F-8B1F-4C5C-B202-ED97E3ADD91E}"/>
              </a:ext>
            </a:extLst>
          </p:cNvPr>
          <p:cNvSpPr/>
          <p:nvPr/>
        </p:nvSpPr>
        <p:spPr>
          <a:xfrm>
            <a:off x="6546029" y="1638768"/>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Weekly review</a:t>
            </a:r>
            <a:r>
              <a:rPr lang="en-US" sz="2400">
                <a:solidFill>
                  <a:srgbClr val="027180"/>
                </a:solidFill>
                <a:latin typeface="+mj-lt"/>
                <a:ea typeface="Source Sans Pro"/>
              </a:rPr>
              <a:t> </a:t>
            </a:r>
            <a:endParaRPr lang="en-US" sz="2400" dirty="0">
              <a:solidFill>
                <a:srgbClr val="027180"/>
              </a:solidFill>
              <a:latin typeface="+mj-lt"/>
              <a:ea typeface="Source Sans Pro"/>
            </a:endParaRPr>
          </a:p>
        </p:txBody>
      </p:sp>
      <p:sp>
        <p:nvSpPr>
          <p:cNvPr id="17" name="Freihandform: Form 10">
            <a:extLst>
              <a:ext uri="{FF2B5EF4-FFF2-40B4-BE49-F238E27FC236}">
                <a16:creationId xmlns:a16="http://schemas.microsoft.com/office/drawing/2014/main" id="{3608A65B-B6F6-49A2-B7C7-A342DA104F04}"/>
              </a:ext>
            </a:extLst>
          </p:cNvPr>
          <p:cNvSpPr/>
          <p:nvPr/>
        </p:nvSpPr>
        <p:spPr>
          <a:xfrm rot="152409">
            <a:off x="7299802" y="295736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19" name="Freihandform: Form 10">
            <a:extLst>
              <a:ext uri="{FF2B5EF4-FFF2-40B4-BE49-F238E27FC236}">
                <a16:creationId xmlns:a16="http://schemas.microsoft.com/office/drawing/2014/main" id="{71DBF02D-90AB-4C8E-BEB6-BCB7DBCBF4D2}"/>
              </a:ext>
            </a:extLst>
          </p:cNvPr>
          <p:cNvSpPr/>
          <p:nvPr/>
        </p:nvSpPr>
        <p:spPr>
          <a:xfrm rot="21361001">
            <a:off x="7928504" y="5704057"/>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0" name="Freihandform: Form 10">
            <a:extLst>
              <a:ext uri="{FF2B5EF4-FFF2-40B4-BE49-F238E27FC236}">
                <a16:creationId xmlns:a16="http://schemas.microsoft.com/office/drawing/2014/main" id="{09E9CDF2-B17E-4A3D-A8D3-7F619334173A}"/>
              </a:ext>
            </a:extLst>
          </p:cNvPr>
          <p:cNvSpPr/>
          <p:nvPr/>
        </p:nvSpPr>
        <p:spPr>
          <a:xfrm rot="21361001">
            <a:off x="4723892" y="5692689"/>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2" name="Rechteck 9">
            <a:extLst>
              <a:ext uri="{FF2B5EF4-FFF2-40B4-BE49-F238E27FC236}">
                <a16:creationId xmlns:a16="http://schemas.microsoft.com/office/drawing/2014/main" id="{C984EA81-46AD-495B-B98A-35D402A18580}"/>
              </a:ext>
            </a:extLst>
          </p:cNvPr>
          <p:cNvSpPr/>
          <p:nvPr/>
        </p:nvSpPr>
        <p:spPr>
          <a:xfrm>
            <a:off x="3674986" y="1618476"/>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dirty="0">
                <a:solidFill>
                  <a:srgbClr val="027180"/>
                </a:solidFill>
                <a:latin typeface="+mj-lt"/>
              </a:rPr>
              <a:t>Mini-sprint planning</a:t>
            </a:r>
          </a:p>
        </p:txBody>
      </p:sp>
      <p:sp>
        <p:nvSpPr>
          <p:cNvPr id="23" name="Freihandform: Form 10">
            <a:extLst>
              <a:ext uri="{FF2B5EF4-FFF2-40B4-BE49-F238E27FC236}">
                <a16:creationId xmlns:a16="http://schemas.microsoft.com/office/drawing/2014/main" id="{EA390429-AD89-437C-BF83-8E3001C336EE}"/>
              </a:ext>
            </a:extLst>
          </p:cNvPr>
          <p:cNvSpPr/>
          <p:nvPr/>
        </p:nvSpPr>
        <p:spPr>
          <a:xfrm rot="152409">
            <a:off x="6284592" y="4297916"/>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5" name="Freihandform: Form 10">
            <a:extLst>
              <a:ext uri="{FF2B5EF4-FFF2-40B4-BE49-F238E27FC236}">
                <a16:creationId xmlns:a16="http://schemas.microsoft.com/office/drawing/2014/main" id="{83AEED07-4B17-4620-89C2-AF9525CE36C9}"/>
              </a:ext>
            </a:extLst>
          </p:cNvPr>
          <p:cNvSpPr/>
          <p:nvPr/>
        </p:nvSpPr>
        <p:spPr>
          <a:xfrm rot="21361001">
            <a:off x="3558207" y="1544606"/>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6" name="Rechteck 9">
            <a:extLst>
              <a:ext uri="{FF2B5EF4-FFF2-40B4-BE49-F238E27FC236}">
                <a16:creationId xmlns:a16="http://schemas.microsoft.com/office/drawing/2014/main" id="{8B8279E6-C647-47F2-9487-4956B93786D6}"/>
              </a:ext>
            </a:extLst>
          </p:cNvPr>
          <p:cNvSpPr/>
          <p:nvPr/>
        </p:nvSpPr>
        <p:spPr>
          <a:xfrm>
            <a:off x="786569" y="4372941"/>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Kanban board</a:t>
            </a:r>
          </a:p>
        </p:txBody>
      </p:sp>
      <p:sp>
        <p:nvSpPr>
          <p:cNvPr id="33" name="Rechteck 9">
            <a:extLst>
              <a:ext uri="{FF2B5EF4-FFF2-40B4-BE49-F238E27FC236}">
                <a16:creationId xmlns:a16="http://schemas.microsoft.com/office/drawing/2014/main" id="{6C7D3A9D-3082-4888-B53C-DA039F6CE269}"/>
              </a:ext>
            </a:extLst>
          </p:cNvPr>
          <p:cNvSpPr/>
          <p:nvPr/>
        </p:nvSpPr>
        <p:spPr>
          <a:xfrm>
            <a:off x="786569" y="1598039"/>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pPr>
            <a:r>
              <a:rPr lang="en-US" sz="2400">
                <a:solidFill>
                  <a:srgbClr val="027180"/>
                </a:solidFill>
                <a:latin typeface="+mj-lt"/>
              </a:rPr>
              <a:t>Daily</a:t>
            </a:r>
          </a:p>
        </p:txBody>
      </p:sp>
      <p:sp>
        <p:nvSpPr>
          <p:cNvPr id="34" name="Rechteck 9">
            <a:extLst>
              <a:ext uri="{FF2B5EF4-FFF2-40B4-BE49-F238E27FC236}">
                <a16:creationId xmlns:a16="http://schemas.microsoft.com/office/drawing/2014/main" id="{B62D7CD2-59AB-4A52-97BF-86D6EC19F937}"/>
              </a:ext>
            </a:extLst>
          </p:cNvPr>
          <p:cNvSpPr/>
          <p:nvPr/>
        </p:nvSpPr>
        <p:spPr>
          <a:xfrm>
            <a:off x="9232766" y="1620920"/>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27180"/>
                </a:solidFill>
                <a:latin typeface="+mj-lt"/>
              </a:rPr>
              <a:t>Weekly role random assignment</a:t>
            </a:r>
          </a:p>
        </p:txBody>
      </p:sp>
      <p:sp>
        <p:nvSpPr>
          <p:cNvPr id="35" name="Freihandform: Form 10">
            <a:extLst>
              <a:ext uri="{FF2B5EF4-FFF2-40B4-BE49-F238E27FC236}">
                <a16:creationId xmlns:a16="http://schemas.microsoft.com/office/drawing/2014/main" id="{B4742B2C-A8C5-4049-B454-41792CD1111B}"/>
              </a:ext>
            </a:extLst>
          </p:cNvPr>
          <p:cNvSpPr/>
          <p:nvPr/>
        </p:nvSpPr>
        <p:spPr>
          <a:xfrm rot="152409">
            <a:off x="855852" y="1496307"/>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36" name="Freihandform: Form 10">
            <a:extLst>
              <a:ext uri="{FF2B5EF4-FFF2-40B4-BE49-F238E27FC236}">
                <a16:creationId xmlns:a16="http://schemas.microsoft.com/office/drawing/2014/main" id="{7DDE52DC-874E-44B5-9029-B44B0DF8DA83}"/>
              </a:ext>
            </a:extLst>
          </p:cNvPr>
          <p:cNvSpPr/>
          <p:nvPr/>
        </p:nvSpPr>
        <p:spPr>
          <a:xfrm rot="152409">
            <a:off x="1609829" y="5718135"/>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37" name="Freihandform: Form 10">
            <a:extLst>
              <a:ext uri="{FF2B5EF4-FFF2-40B4-BE49-F238E27FC236}">
                <a16:creationId xmlns:a16="http://schemas.microsoft.com/office/drawing/2014/main" id="{EDD4F49A-A63B-49E1-8854-9B8A4EFA0921}"/>
              </a:ext>
            </a:extLst>
          </p:cNvPr>
          <p:cNvSpPr/>
          <p:nvPr/>
        </p:nvSpPr>
        <p:spPr>
          <a:xfrm rot="152409">
            <a:off x="9238586" y="1496308"/>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pic>
        <p:nvPicPr>
          <p:cNvPr id="38" name="Image 37">
            <a:extLst>
              <a:ext uri="{FF2B5EF4-FFF2-40B4-BE49-F238E27FC236}">
                <a16:creationId xmlns:a16="http://schemas.microsoft.com/office/drawing/2014/main" id="{BBE18618-16DF-4ADC-93AD-108C0A053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5913" y="5027399"/>
            <a:ext cx="1414775" cy="1414775"/>
          </a:xfrm>
          <a:prstGeom prst="rect">
            <a:avLst/>
          </a:prstGeom>
        </p:spPr>
      </p:pic>
      <p:pic>
        <p:nvPicPr>
          <p:cNvPr id="39" name="Graphique 38" descr="Aide avec un remplissage uni">
            <a:extLst>
              <a:ext uri="{FF2B5EF4-FFF2-40B4-BE49-F238E27FC236}">
                <a16:creationId xmlns:a16="http://schemas.microsoft.com/office/drawing/2014/main" id="{6AE21803-B442-4637-9FD3-5D82BC703B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3008" y="2688820"/>
            <a:ext cx="411001" cy="411001"/>
          </a:xfrm>
          <a:prstGeom prst="rect">
            <a:avLst/>
          </a:prstGeom>
        </p:spPr>
      </p:pic>
      <p:pic>
        <p:nvPicPr>
          <p:cNvPr id="40" name="Graphique 39" descr="Aide avec un remplissage uni">
            <a:extLst>
              <a:ext uri="{FF2B5EF4-FFF2-40B4-BE49-F238E27FC236}">
                <a16:creationId xmlns:a16="http://schemas.microsoft.com/office/drawing/2014/main" id="{B2A293A1-A3E2-46E0-BCC5-36E4854F93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1065" y="2688820"/>
            <a:ext cx="411001" cy="411001"/>
          </a:xfrm>
          <a:prstGeom prst="rect">
            <a:avLst/>
          </a:prstGeom>
        </p:spPr>
      </p:pic>
      <p:pic>
        <p:nvPicPr>
          <p:cNvPr id="41" name="Graphique 40" descr="Aide avec un remplissage uni">
            <a:extLst>
              <a:ext uri="{FF2B5EF4-FFF2-40B4-BE49-F238E27FC236}">
                <a16:creationId xmlns:a16="http://schemas.microsoft.com/office/drawing/2014/main" id="{A589DD62-B40E-4DB5-87FD-8B6CF38A96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0845" y="2688820"/>
            <a:ext cx="411001" cy="411001"/>
          </a:xfrm>
          <a:prstGeom prst="rect">
            <a:avLst/>
          </a:prstGeom>
        </p:spPr>
      </p:pic>
      <p:pic>
        <p:nvPicPr>
          <p:cNvPr id="42" name="Graphique 41" descr="Aide avec un remplissage uni">
            <a:extLst>
              <a:ext uri="{FF2B5EF4-FFF2-40B4-BE49-F238E27FC236}">
                <a16:creationId xmlns:a16="http://schemas.microsoft.com/office/drawing/2014/main" id="{1F51F0FE-3F87-4AA6-9A5A-19BC8DCFAB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8076" y="2868899"/>
            <a:ext cx="411001" cy="411001"/>
          </a:xfrm>
          <a:prstGeom prst="rect">
            <a:avLst/>
          </a:prstGeom>
        </p:spPr>
      </p:pic>
      <p:pic>
        <p:nvPicPr>
          <p:cNvPr id="43" name="Graphique 42" descr="Aide avec un remplissage uni">
            <a:extLst>
              <a:ext uri="{FF2B5EF4-FFF2-40B4-BE49-F238E27FC236}">
                <a16:creationId xmlns:a16="http://schemas.microsoft.com/office/drawing/2014/main" id="{492D060C-295B-471E-8B99-B653EC4EE0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6133" y="2868899"/>
            <a:ext cx="411001" cy="411001"/>
          </a:xfrm>
          <a:prstGeom prst="rect">
            <a:avLst/>
          </a:prstGeom>
        </p:spPr>
      </p:pic>
      <p:pic>
        <p:nvPicPr>
          <p:cNvPr id="44" name="Graphique 43" descr="Aide avec un remplissage uni">
            <a:extLst>
              <a:ext uri="{FF2B5EF4-FFF2-40B4-BE49-F238E27FC236}">
                <a16:creationId xmlns:a16="http://schemas.microsoft.com/office/drawing/2014/main" id="{65E02E60-C970-416D-AD50-3A66EFB0D6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85913" y="2868899"/>
            <a:ext cx="411001" cy="411001"/>
          </a:xfrm>
          <a:prstGeom prst="rect">
            <a:avLst/>
          </a:prstGeom>
        </p:spPr>
      </p:pic>
      <p:sp>
        <p:nvSpPr>
          <p:cNvPr id="21" name="Freihandform: Form 10">
            <a:extLst>
              <a:ext uri="{FF2B5EF4-FFF2-40B4-BE49-F238E27FC236}">
                <a16:creationId xmlns:a16="http://schemas.microsoft.com/office/drawing/2014/main" id="{7872587E-4591-4B7E-B159-4BB7219E46DF}"/>
              </a:ext>
            </a:extLst>
          </p:cNvPr>
          <p:cNvSpPr/>
          <p:nvPr/>
        </p:nvSpPr>
        <p:spPr>
          <a:xfrm rot="152409">
            <a:off x="10395128" y="3075644"/>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Tree>
    <p:extLst>
      <p:ext uri="{BB962C8B-B14F-4D97-AF65-F5344CB8AC3E}">
        <p14:creationId xmlns:p14="http://schemas.microsoft.com/office/powerpoint/2010/main" val="39513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2"/>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67" dirty="0">
                <a:solidFill>
                  <a:prstClr val="white"/>
                </a:solidFill>
                <a:latin typeface="+mj-lt"/>
              </a:rPr>
              <a:t>Our rituals – What we have experimented with?</a:t>
            </a:r>
            <a:endParaRPr lang="en-GB" sz="2667" dirty="0">
              <a:solidFill>
                <a:schemeClr val="bg1"/>
              </a:solidFill>
            </a:endParaRPr>
          </a:p>
        </p:txBody>
      </p:sp>
      <p:sp>
        <p:nvSpPr>
          <p:cNvPr id="12" name="Rechteck 9">
            <a:extLst>
              <a:ext uri="{FF2B5EF4-FFF2-40B4-BE49-F238E27FC236}">
                <a16:creationId xmlns:a16="http://schemas.microsoft.com/office/drawing/2014/main" id="{66CC86A6-694E-4E24-BA6B-057E54DC8506}"/>
              </a:ext>
            </a:extLst>
          </p:cNvPr>
          <p:cNvSpPr/>
          <p:nvPr/>
        </p:nvSpPr>
        <p:spPr>
          <a:xfrm>
            <a:off x="6465808" y="4372941"/>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R</a:t>
            </a:r>
            <a:r>
              <a:rPr lang="en-US" sz="2400" err="1">
                <a:solidFill>
                  <a:srgbClr val="027180"/>
                </a:solidFill>
                <a:latin typeface="+mj-lt"/>
              </a:rPr>
              <a:t>etrospective</a:t>
            </a:r>
            <a:endParaRPr lang="en-US" sz="2400">
              <a:solidFill>
                <a:srgbClr val="027180"/>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14" name="Rechteck 9">
            <a:extLst>
              <a:ext uri="{FF2B5EF4-FFF2-40B4-BE49-F238E27FC236}">
                <a16:creationId xmlns:a16="http://schemas.microsoft.com/office/drawing/2014/main" id="{E9629B25-1975-4E6D-AFA8-854BB1569382}"/>
              </a:ext>
            </a:extLst>
          </p:cNvPr>
          <p:cNvSpPr/>
          <p:nvPr/>
        </p:nvSpPr>
        <p:spPr>
          <a:xfrm>
            <a:off x="3661730" y="4373332"/>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ea typeface="Source Sans Pro"/>
              </a:rPr>
              <a:t>Short-term roadmap</a:t>
            </a:r>
          </a:p>
        </p:txBody>
      </p:sp>
      <p:sp>
        <p:nvSpPr>
          <p:cNvPr id="16" name="Rechteck 9">
            <a:extLst>
              <a:ext uri="{FF2B5EF4-FFF2-40B4-BE49-F238E27FC236}">
                <a16:creationId xmlns:a16="http://schemas.microsoft.com/office/drawing/2014/main" id="{438D874F-8B1F-4C5C-B202-ED97E3ADD91E}"/>
              </a:ext>
            </a:extLst>
          </p:cNvPr>
          <p:cNvSpPr/>
          <p:nvPr/>
        </p:nvSpPr>
        <p:spPr>
          <a:xfrm>
            <a:off x="6546029" y="1638768"/>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Weekly review</a:t>
            </a:r>
            <a:r>
              <a:rPr lang="en-US" sz="2400">
                <a:solidFill>
                  <a:srgbClr val="027180"/>
                </a:solidFill>
                <a:latin typeface="+mj-lt"/>
                <a:ea typeface="Source Sans Pro"/>
              </a:rPr>
              <a:t> </a:t>
            </a:r>
          </a:p>
        </p:txBody>
      </p:sp>
      <p:sp>
        <p:nvSpPr>
          <p:cNvPr id="17" name="Freihandform: Form 10">
            <a:extLst>
              <a:ext uri="{FF2B5EF4-FFF2-40B4-BE49-F238E27FC236}">
                <a16:creationId xmlns:a16="http://schemas.microsoft.com/office/drawing/2014/main" id="{3608A65B-B6F6-49A2-B7C7-A342DA104F04}"/>
              </a:ext>
            </a:extLst>
          </p:cNvPr>
          <p:cNvSpPr/>
          <p:nvPr/>
        </p:nvSpPr>
        <p:spPr>
          <a:xfrm rot="152409">
            <a:off x="7299802" y="295736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19" name="Freihandform: Form 10">
            <a:extLst>
              <a:ext uri="{FF2B5EF4-FFF2-40B4-BE49-F238E27FC236}">
                <a16:creationId xmlns:a16="http://schemas.microsoft.com/office/drawing/2014/main" id="{71DBF02D-90AB-4C8E-BEB6-BCB7DBCBF4D2}"/>
              </a:ext>
            </a:extLst>
          </p:cNvPr>
          <p:cNvSpPr/>
          <p:nvPr/>
        </p:nvSpPr>
        <p:spPr>
          <a:xfrm rot="21361001">
            <a:off x="7928504" y="5704057"/>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0" name="Freihandform: Form 10">
            <a:extLst>
              <a:ext uri="{FF2B5EF4-FFF2-40B4-BE49-F238E27FC236}">
                <a16:creationId xmlns:a16="http://schemas.microsoft.com/office/drawing/2014/main" id="{09E9CDF2-B17E-4A3D-A8D3-7F619334173A}"/>
              </a:ext>
            </a:extLst>
          </p:cNvPr>
          <p:cNvSpPr/>
          <p:nvPr/>
        </p:nvSpPr>
        <p:spPr>
          <a:xfrm rot="21361001">
            <a:off x="4723892" y="5692689"/>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2" name="Rechteck 9">
            <a:extLst>
              <a:ext uri="{FF2B5EF4-FFF2-40B4-BE49-F238E27FC236}">
                <a16:creationId xmlns:a16="http://schemas.microsoft.com/office/drawing/2014/main" id="{C984EA81-46AD-495B-B98A-35D402A18580}"/>
              </a:ext>
            </a:extLst>
          </p:cNvPr>
          <p:cNvSpPr/>
          <p:nvPr/>
        </p:nvSpPr>
        <p:spPr>
          <a:xfrm>
            <a:off x="3674986" y="1618476"/>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Mini-sprint planning</a:t>
            </a:r>
          </a:p>
        </p:txBody>
      </p:sp>
      <p:sp>
        <p:nvSpPr>
          <p:cNvPr id="23" name="Freihandform: Form 10">
            <a:extLst>
              <a:ext uri="{FF2B5EF4-FFF2-40B4-BE49-F238E27FC236}">
                <a16:creationId xmlns:a16="http://schemas.microsoft.com/office/drawing/2014/main" id="{EA390429-AD89-437C-BF83-8E3001C336EE}"/>
              </a:ext>
            </a:extLst>
          </p:cNvPr>
          <p:cNvSpPr/>
          <p:nvPr/>
        </p:nvSpPr>
        <p:spPr>
          <a:xfrm rot="152409">
            <a:off x="6284592" y="4297916"/>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5" name="Freihandform: Form 10">
            <a:extLst>
              <a:ext uri="{FF2B5EF4-FFF2-40B4-BE49-F238E27FC236}">
                <a16:creationId xmlns:a16="http://schemas.microsoft.com/office/drawing/2014/main" id="{83AEED07-4B17-4620-89C2-AF9525CE36C9}"/>
              </a:ext>
            </a:extLst>
          </p:cNvPr>
          <p:cNvSpPr/>
          <p:nvPr/>
        </p:nvSpPr>
        <p:spPr>
          <a:xfrm rot="21361001">
            <a:off x="3558207" y="1544606"/>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6" name="Rechteck 9">
            <a:extLst>
              <a:ext uri="{FF2B5EF4-FFF2-40B4-BE49-F238E27FC236}">
                <a16:creationId xmlns:a16="http://schemas.microsoft.com/office/drawing/2014/main" id="{8B8279E6-C647-47F2-9487-4956B93786D6}"/>
              </a:ext>
            </a:extLst>
          </p:cNvPr>
          <p:cNvSpPr/>
          <p:nvPr/>
        </p:nvSpPr>
        <p:spPr>
          <a:xfrm>
            <a:off x="786569" y="4372941"/>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Kanban board</a:t>
            </a:r>
          </a:p>
        </p:txBody>
      </p:sp>
      <p:sp>
        <p:nvSpPr>
          <p:cNvPr id="33" name="Rechteck 9">
            <a:extLst>
              <a:ext uri="{FF2B5EF4-FFF2-40B4-BE49-F238E27FC236}">
                <a16:creationId xmlns:a16="http://schemas.microsoft.com/office/drawing/2014/main" id="{6C7D3A9D-3082-4888-B53C-DA039F6CE269}"/>
              </a:ext>
            </a:extLst>
          </p:cNvPr>
          <p:cNvSpPr/>
          <p:nvPr/>
        </p:nvSpPr>
        <p:spPr>
          <a:xfrm>
            <a:off x="786569" y="1598039"/>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pPr>
            <a:r>
              <a:rPr lang="en-US" sz="2400">
                <a:solidFill>
                  <a:srgbClr val="027180"/>
                </a:solidFill>
                <a:latin typeface="+mj-lt"/>
              </a:rPr>
              <a:t>Daily</a:t>
            </a:r>
          </a:p>
        </p:txBody>
      </p:sp>
      <p:sp>
        <p:nvSpPr>
          <p:cNvPr id="34" name="Rechteck 9">
            <a:extLst>
              <a:ext uri="{FF2B5EF4-FFF2-40B4-BE49-F238E27FC236}">
                <a16:creationId xmlns:a16="http://schemas.microsoft.com/office/drawing/2014/main" id="{B62D7CD2-59AB-4A52-97BF-86D6EC19F937}"/>
              </a:ext>
            </a:extLst>
          </p:cNvPr>
          <p:cNvSpPr/>
          <p:nvPr/>
        </p:nvSpPr>
        <p:spPr>
          <a:xfrm>
            <a:off x="9232766" y="1620920"/>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27180"/>
                </a:solidFill>
                <a:latin typeface="+mj-lt"/>
              </a:rPr>
              <a:t>Weekly role random assignment</a:t>
            </a:r>
          </a:p>
        </p:txBody>
      </p:sp>
      <p:sp>
        <p:nvSpPr>
          <p:cNvPr id="35" name="Freihandform: Form 10">
            <a:extLst>
              <a:ext uri="{FF2B5EF4-FFF2-40B4-BE49-F238E27FC236}">
                <a16:creationId xmlns:a16="http://schemas.microsoft.com/office/drawing/2014/main" id="{B4742B2C-A8C5-4049-B454-41792CD1111B}"/>
              </a:ext>
            </a:extLst>
          </p:cNvPr>
          <p:cNvSpPr/>
          <p:nvPr/>
        </p:nvSpPr>
        <p:spPr>
          <a:xfrm rot="152409">
            <a:off x="855852" y="1496307"/>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36" name="Freihandform: Form 10">
            <a:extLst>
              <a:ext uri="{FF2B5EF4-FFF2-40B4-BE49-F238E27FC236}">
                <a16:creationId xmlns:a16="http://schemas.microsoft.com/office/drawing/2014/main" id="{7DDE52DC-874E-44B5-9029-B44B0DF8DA83}"/>
              </a:ext>
            </a:extLst>
          </p:cNvPr>
          <p:cNvSpPr/>
          <p:nvPr/>
        </p:nvSpPr>
        <p:spPr>
          <a:xfrm rot="152409">
            <a:off x="1609829" y="5718135"/>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37" name="Freihandform: Form 10">
            <a:extLst>
              <a:ext uri="{FF2B5EF4-FFF2-40B4-BE49-F238E27FC236}">
                <a16:creationId xmlns:a16="http://schemas.microsoft.com/office/drawing/2014/main" id="{EDD4F49A-A63B-49E1-8854-9B8A4EFA0921}"/>
              </a:ext>
            </a:extLst>
          </p:cNvPr>
          <p:cNvSpPr/>
          <p:nvPr/>
        </p:nvSpPr>
        <p:spPr>
          <a:xfrm rot="152409">
            <a:off x="9238586" y="1496308"/>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pic>
        <p:nvPicPr>
          <p:cNvPr id="38" name="Image 37">
            <a:extLst>
              <a:ext uri="{FF2B5EF4-FFF2-40B4-BE49-F238E27FC236}">
                <a16:creationId xmlns:a16="http://schemas.microsoft.com/office/drawing/2014/main" id="{BBE18618-16DF-4ADC-93AD-108C0A053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5913" y="5027399"/>
            <a:ext cx="1414775" cy="1414775"/>
          </a:xfrm>
          <a:prstGeom prst="rect">
            <a:avLst/>
          </a:prstGeom>
        </p:spPr>
      </p:pic>
      <p:sp>
        <p:nvSpPr>
          <p:cNvPr id="21" name="Freihandform: Form 10">
            <a:extLst>
              <a:ext uri="{FF2B5EF4-FFF2-40B4-BE49-F238E27FC236}">
                <a16:creationId xmlns:a16="http://schemas.microsoft.com/office/drawing/2014/main" id="{7872587E-4591-4B7E-B159-4BB7219E46DF}"/>
              </a:ext>
            </a:extLst>
          </p:cNvPr>
          <p:cNvSpPr/>
          <p:nvPr/>
        </p:nvSpPr>
        <p:spPr>
          <a:xfrm rot="152409">
            <a:off x="10395128" y="2964134"/>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pic>
        <p:nvPicPr>
          <p:cNvPr id="27" name="Graphique 26" descr="Cerises avec un remplissage uni">
            <a:extLst>
              <a:ext uri="{FF2B5EF4-FFF2-40B4-BE49-F238E27FC236}">
                <a16:creationId xmlns:a16="http://schemas.microsoft.com/office/drawing/2014/main" id="{68F928E1-0E17-4573-8741-1AB4D26E38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7825" y="2656812"/>
            <a:ext cx="482611" cy="482611"/>
          </a:xfrm>
          <a:prstGeom prst="rect">
            <a:avLst/>
          </a:prstGeom>
        </p:spPr>
      </p:pic>
      <p:pic>
        <p:nvPicPr>
          <p:cNvPr id="28" name="Graphique 27" descr="Cerises avec un remplissage uni">
            <a:extLst>
              <a:ext uri="{FF2B5EF4-FFF2-40B4-BE49-F238E27FC236}">
                <a16:creationId xmlns:a16="http://schemas.microsoft.com/office/drawing/2014/main" id="{F0CA6671-1845-4900-AA57-76D67A992B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989" y="2654360"/>
            <a:ext cx="482611" cy="482611"/>
          </a:xfrm>
          <a:prstGeom prst="rect">
            <a:avLst/>
          </a:prstGeom>
        </p:spPr>
      </p:pic>
      <p:pic>
        <p:nvPicPr>
          <p:cNvPr id="29" name="Graphique 28" descr="Cerises avec un remplissage uni">
            <a:extLst>
              <a:ext uri="{FF2B5EF4-FFF2-40B4-BE49-F238E27FC236}">
                <a16:creationId xmlns:a16="http://schemas.microsoft.com/office/drawing/2014/main" id="{4177EEE8-DF1D-4468-94A1-58B1FAB130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0667" y="2642864"/>
            <a:ext cx="482611" cy="482611"/>
          </a:xfrm>
          <a:prstGeom prst="rect">
            <a:avLst/>
          </a:prstGeom>
        </p:spPr>
      </p:pic>
      <p:pic>
        <p:nvPicPr>
          <p:cNvPr id="30" name="Graphique 29" descr="Cerises avec un remplissage uni">
            <a:extLst>
              <a:ext uri="{FF2B5EF4-FFF2-40B4-BE49-F238E27FC236}">
                <a16:creationId xmlns:a16="http://schemas.microsoft.com/office/drawing/2014/main" id="{8EF30874-0AF4-4872-B274-4DD26A698B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4492" y="2781733"/>
            <a:ext cx="543557" cy="543557"/>
          </a:xfrm>
          <a:prstGeom prst="rect">
            <a:avLst/>
          </a:prstGeom>
        </p:spPr>
      </p:pic>
    </p:spTree>
    <p:extLst>
      <p:ext uri="{BB962C8B-B14F-4D97-AF65-F5344CB8AC3E}">
        <p14:creationId xmlns:p14="http://schemas.microsoft.com/office/powerpoint/2010/main" val="152280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67" dirty="0">
                <a:solidFill>
                  <a:prstClr val="white"/>
                </a:solidFill>
                <a:latin typeface="+mj-lt"/>
              </a:rPr>
              <a:t>Our rituals – How did it go?</a:t>
            </a:r>
            <a:endParaRPr lang="en-GB" sz="2667" dirty="0">
              <a:solidFill>
                <a:schemeClr val="bg1"/>
              </a:solidFill>
            </a:endParaRPr>
          </a:p>
        </p:txBody>
      </p:sp>
      <p:sp>
        <p:nvSpPr>
          <p:cNvPr id="12" name="Rechteck 9">
            <a:extLst>
              <a:ext uri="{FF2B5EF4-FFF2-40B4-BE49-F238E27FC236}">
                <a16:creationId xmlns:a16="http://schemas.microsoft.com/office/drawing/2014/main" id="{66CC86A6-694E-4E24-BA6B-057E54DC8506}"/>
              </a:ext>
            </a:extLst>
          </p:cNvPr>
          <p:cNvSpPr/>
          <p:nvPr/>
        </p:nvSpPr>
        <p:spPr>
          <a:xfrm>
            <a:off x="6465808" y="4372941"/>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R</a:t>
            </a:r>
            <a:r>
              <a:rPr lang="en-US" sz="2400" err="1">
                <a:solidFill>
                  <a:srgbClr val="027180"/>
                </a:solidFill>
                <a:latin typeface="+mj-lt"/>
              </a:rPr>
              <a:t>etrospective</a:t>
            </a:r>
            <a:endParaRPr lang="en-US" sz="2400">
              <a:solidFill>
                <a:srgbClr val="027180"/>
              </a:solidFill>
              <a:latin typeface="+mj-lt"/>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14" name="Rechteck 9">
            <a:extLst>
              <a:ext uri="{FF2B5EF4-FFF2-40B4-BE49-F238E27FC236}">
                <a16:creationId xmlns:a16="http://schemas.microsoft.com/office/drawing/2014/main" id="{E9629B25-1975-4E6D-AFA8-854BB1569382}"/>
              </a:ext>
            </a:extLst>
          </p:cNvPr>
          <p:cNvSpPr/>
          <p:nvPr/>
        </p:nvSpPr>
        <p:spPr>
          <a:xfrm>
            <a:off x="3661730" y="4373332"/>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ea typeface="Source Sans Pro"/>
              </a:rPr>
              <a:t>Short-term roadmap</a:t>
            </a:r>
          </a:p>
        </p:txBody>
      </p:sp>
      <p:sp>
        <p:nvSpPr>
          <p:cNvPr id="16" name="Rechteck 9">
            <a:extLst>
              <a:ext uri="{FF2B5EF4-FFF2-40B4-BE49-F238E27FC236}">
                <a16:creationId xmlns:a16="http://schemas.microsoft.com/office/drawing/2014/main" id="{438D874F-8B1F-4C5C-B202-ED97E3ADD91E}"/>
              </a:ext>
            </a:extLst>
          </p:cNvPr>
          <p:cNvSpPr/>
          <p:nvPr/>
        </p:nvSpPr>
        <p:spPr>
          <a:xfrm>
            <a:off x="6546029" y="1638768"/>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Weekly review</a:t>
            </a:r>
            <a:r>
              <a:rPr lang="en-US" sz="2400">
                <a:solidFill>
                  <a:srgbClr val="027180"/>
                </a:solidFill>
                <a:latin typeface="+mj-lt"/>
                <a:ea typeface="Source Sans Pro"/>
              </a:rPr>
              <a:t> </a:t>
            </a:r>
          </a:p>
        </p:txBody>
      </p:sp>
      <p:sp>
        <p:nvSpPr>
          <p:cNvPr id="17" name="Freihandform: Form 10">
            <a:extLst>
              <a:ext uri="{FF2B5EF4-FFF2-40B4-BE49-F238E27FC236}">
                <a16:creationId xmlns:a16="http://schemas.microsoft.com/office/drawing/2014/main" id="{3608A65B-B6F6-49A2-B7C7-A342DA104F04}"/>
              </a:ext>
            </a:extLst>
          </p:cNvPr>
          <p:cNvSpPr/>
          <p:nvPr/>
        </p:nvSpPr>
        <p:spPr>
          <a:xfrm rot="152409">
            <a:off x="6699948" y="1530853"/>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19" name="Freihandform: Form 10">
            <a:extLst>
              <a:ext uri="{FF2B5EF4-FFF2-40B4-BE49-F238E27FC236}">
                <a16:creationId xmlns:a16="http://schemas.microsoft.com/office/drawing/2014/main" id="{71DBF02D-90AB-4C8E-BEB6-BCB7DBCBF4D2}"/>
              </a:ext>
            </a:extLst>
          </p:cNvPr>
          <p:cNvSpPr/>
          <p:nvPr/>
        </p:nvSpPr>
        <p:spPr>
          <a:xfrm rot="21361001">
            <a:off x="7896537" y="5634017"/>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0" name="Freihandform: Form 10">
            <a:extLst>
              <a:ext uri="{FF2B5EF4-FFF2-40B4-BE49-F238E27FC236}">
                <a16:creationId xmlns:a16="http://schemas.microsoft.com/office/drawing/2014/main" id="{09E9CDF2-B17E-4A3D-A8D3-7F619334173A}"/>
              </a:ext>
            </a:extLst>
          </p:cNvPr>
          <p:cNvSpPr/>
          <p:nvPr/>
        </p:nvSpPr>
        <p:spPr>
          <a:xfrm rot="21361001">
            <a:off x="4736031" y="5690086"/>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2" name="Rechteck 9">
            <a:extLst>
              <a:ext uri="{FF2B5EF4-FFF2-40B4-BE49-F238E27FC236}">
                <a16:creationId xmlns:a16="http://schemas.microsoft.com/office/drawing/2014/main" id="{C984EA81-46AD-495B-B98A-35D402A18580}"/>
              </a:ext>
            </a:extLst>
          </p:cNvPr>
          <p:cNvSpPr/>
          <p:nvPr/>
        </p:nvSpPr>
        <p:spPr>
          <a:xfrm>
            <a:off x="3674986" y="1618476"/>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Mini-sprint planning</a:t>
            </a:r>
          </a:p>
        </p:txBody>
      </p:sp>
      <p:sp>
        <p:nvSpPr>
          <p:cNvPr id="23" name="Freihandform: Form 10">
            <a:extLst>
              <a:ext uri="{FF2B5EF4-FFF2-40B4-BE49-F238E27FC236}">
                <a16:creationId xmlns:a16="http://schemas.microsoft.com/office/drawing/2014/main" id="{EA390429-AD89-437C-BF83-8E3001C336EE}"/>
              </a:ext>
            </a:extLst>
          </p:cNvPr>
          <p:cNvSpPr/>
          <p:nvPr/>
        </p:nvSpPr>
        <p:spPr>
          <a:xfrm rot="152409">
            <a:off x="6534484" y="4266789"/>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5" name="Freihandform: Form 10">
            <a:extLst>
              <a:ext uri="{FF2B5EF4-FFF2-40B4-BE49-F238E27FC236}">
                <a16:creationId xmlns:a16="http://schemas.microsoft.com/office/drawing/2014/main" id="{83AEED07-4B17-4620-89C2-AF9525CE36C9}"/>
              </a:ext>
            </a:extLst>
          </p:cNvPr>
          <p:cNvSpPr/>
          <p:nvPr/>
        </p:nvSpPr>
        <p:spPr>
          <a:xfrm rot="21361001">
            <a:off x="3558207" y="1544606"/>
            <a:ext cx="761376"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26" name="Rechteck 9">
            <a:extLst>
              <a:ext uri="{FF2B5EF4-FFF2-40B4-BE49-F238E27FC236}">
                <a16:creationId xmlns:a16="http://schemas.microsoft.com/office/drawing/2014/main" id="{8B8279E6-C647-47F2-9487-4956B93786D6}"/>
              </a:ext>
            </a:extLst>
          </p:cNvPr>
          <p:cNvSpPr/>
          <p:nvPr/>
        </p:nvSpPr>
        <p:spPr>
          <a:xfrm>
            <a:off x="786569" y="4372941"/>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400">
                <a:solidFill>
                  <a:srgbClr val="027180"/>
                </a:solidFill>
                <a:latin typeface="+mj-lt"/>
              </a:rPr>
              <a:t>Kanban board</a:t>
            </a:r>
          </a:p>
        </p:txBody>
      </p:sp>
      <p:sp>
        <p:nvSpPr>
          <p:cNvPr id="33" name="Rechteck 9">
            <a:extLst>
              <a:ext uri="{FF2B5EF4-FFF2-40B4-BE49-F238E27FC236}">
                <a16:creationId xmlns:a16="http://schemas.microsoft.com/office/drawing/2014/main" id="{6C7D3A9D-3082-4888-B53C-DA039F6CE269}"/>
              </a:ext>
            </a:extLst>
          </p:cNvPr>
          <p:cNvSpPr/>
          <p:nvPr/>
        </p:nvSpPr>
        <p:spPr>
          <a:xfrm>
            <a:off x="786569" y="1598039"/>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pPr>
            <a:r>
              <a:rPr lang="en-US" sz="2400">
                <a:solidFill>
                  <a:srgbClr val="027180"/>
                </a:solidFill>
                <a:latin typeface="+mj-lt"/>
              </a:rPr>
              <a:t>Daily</a:t>
            </a:r>
          </a:p>
        </p:txBody>
      </p:sp>
      <p:sp>
        <p:nvSpPr>
          <p:cNvPr id="34" name="Rechteck 9">
            <a:extLst>
              <a:ext uri="{FF2B5EF4-FFF2-40B4-BE49-F238E27FC236}">
                <a16:creationId xmlns:a16="http://schemas.microsoft.com/office/drawing/2014/main" id="{B62D7CD2-59AB-4A52-97BF-86D6EC19F937}"/>
              </a:ext>
            </a:extLst>
          </p:cNvPr>
          <p:cNvSpPr/>
          <p:nvPr/>
        </p:nvSpPr>
        <p:spPr>
          <a:xfrm>
            <a:off x="9232766" y="1620920"/>
            <a:ext cx="2076977" cy="15304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27180"/>
                </a:solidFill>
                <a:latin typeface="+mj-lt"/>
              </a:rPr>
              <a:t>Weekly role random assignment</a:t>
            </a:r>
          </a:p>
        </p:txBody>
      </p:sp>
      <p:sp>
        <p:nvSpPr>
          <p:cNvPr id="35" name="Freihandform: Form 10">
            <a:extLst>
              <a:ext uri="{FF2B5EF4-FFF2-40B4-BE49-F238E27FC236}">
                <a16:creationId xmlns:a16="http://schemas.microsoft.com/office/drawing/2014/main" id="{B4742B2C-A8C5-4049-B454-41792CD1111B}"/>
              </a:ext>
            </a:extLst>
          </p:cNvPr>
          <p:cNvSpPr/>
          <p:nvPr/>
        </p:nvSpPr>
        <p:spPr>
          <a:xfrm rot="152409">
            <a:off x="779928" y="1507413"/>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36" name="Freihandform: Form 10">
            <a:extLst>
              <a:ext uri="{FF2B5EF4-FFF2-40B4-BE49-F238E27FC236}">
                <a16:creationId xmlns:a16="http://schemas.microsoft.com/office/drawing/2014/main" id="{7DDE52DC-874E-44B5-9029-B44B0DF8DA83}"/>
              </a:ext>
            </a:extLst>
          </p:cNvPr>
          <p:cNvSpPr/>
          <p:nvPr/>
        </p:nvSpPr>
        <p:spPr>
          <a:xfrm rot="152409">
            <a:off x="1831321" y="5754712"/>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sp>
        <p:nvSpPr>
          <p:cNvPr id="37" name="Freihandform: Form 10">
            <a:extLst>
              <a:ext uri="{FF2B5EF4-FFF2-40B4-BE49-F238E27FC236}">
                <a16:creationId xmlns:a16="http://schemas.microsoft.com/office/drawing/2014/main" id="{EDD4F49A-A63B-49E1-8854-9B8A4EFA0921}"/>
              </a:ext>
            </a:extLst>
          </p:cNvPr>
          <p:cNvSpPr/>
          <p:nvPr/>
        </p:nvSpPr>
        <p:spPr>
          <a:xfrm rot="152409">
            <a:off x="9238586" y="1555918"/>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pic>
        <p:nvPicPr>
          <p:cNvPr id="38" name="Image 37">
            <a:extLst>
              <a:ext uri="{FF2B5EF4-FFF2-40B4-BE49-F238E27FC236}">
                <a16:creationId xmlns:a16="http://schemas.microsoft.com/office/drawing/2014/main" id="{BBE18618-16DF-4ADC-93AD-108C0A053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5913" y="5027399"/>
            <a:ext cx="1414775" cy="1414775"/>
          </a:xfrm>
          <a:prstGeom prst="rect">
            <a:avLst/>
          </a:prstGeom>
        </p:spPr>
      </p:pic>
      <p:sp>
        <p:nvSpPr>
          <p:cNvPr id="21" name="Freihandform: Form 10">
            <a:extLst>
              <a:ext uri="{FF2B5EF4-FFF2-40B4-BE49-F238E27FC236}">
                <a16:creationId xmlns:a16="http://schemas.microsoft.com/office/drawing/2014/main" id="{7872587E-4591-4B7E-B159-4BB7219E46DF}"/>
              </a:ext>
            </a:extLst>
          </p:cNvPr>
          <p:cNvSpPr/>
          <p:nvPr/>
        </p:nvSpPr>
        <p:spPr>
          <a:xfrm rot="152409">
            <a:off x="10455356" y="2941697"/>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pic>
        <p:nvPicPr>
          <p:cNvPr id="30" name="Graphique 29" descr="Cerises avec un remplissage uni">
            <a:extLst>
              <a:ext uri="{FF2B5EF4-FFF2-40B4-BE49-F238E27FC236}">
                <a16:creationId xmlns:a16="http://schemas.microsoft.com/office/drawing/2014/main" id="{5B48991F-E936-4503-8145-06BEBBF122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7825" y="2656812"/>
            <a:ext cx="482611" cy="482611"/>
          </a:xfrm>
          <a:prstGeom prst="rect">
            <a:avLst/>
          </a:prstGeom>
        </p:spPr>
      </p:pic>
      <p:pic>
        <p:nvPicPr>
          <p:cNvPr id="31" name="Graphique 30" descr="Cerises avec un remplissage uni">
            <a:extLst>
              <a:ext uri="{FF2B5EF4-FFF2-40B4-BE49-F238E27FC236}">
                <a16:creationId xmlns:a16="http://schemas.microsoft.com/office/drawing/2014/main" id="{1E46EFE5-3E4B-47FD-A77A-50DCE4EB22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989" y="2654360"/>
            <a:ext cx="482611" cy="482611"/>
          </a:xfrm>
          <a:prstGeom prst="rect">
            <a:avLst/>
          </a:prstGeom>
        </p:spPr>
      </p:pic>
      <p:pic>
        <p:nvPicPr>
          <p:cNvPr id="32" name="Graphique 31" descr="Cerises avec un remplissage uni">
            <a:extLst>
              <a:ext uri="{FF2B5EF4-FFF2-40B4-BE49-F238E27FC236}">
                <a16:creationId xmlns:a16="http://schemas.microsoft.com/office/drawing/2014/main" id="{ABADA1E6-D5A2-4D5A-B3B8-4C1327C5C7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0667" y="2642864"/>
            <a:ext cx="482611" cy="482611"/>
          </a:xfrm>
          <a:prstGeom prst="rect">
            <a:avLst/>
          </a:prstGeom>
        </p:spPr>
      </p:pic>
      <p:pic>
        <p:nvPicPr>
          <p:cNvPr id="45" name="Graphique 44" descr="Cerises avec un remplissage uni">
            <a:extLst>
              <a:ext uri="{FF2B5EF4-FFF2-40B4-BE49-F238E27FC236}">
                <a16:creationId xmlns:a16="http://schemas.microsoft.com/office/drawing/2014/main" id="{5567256A-3756-4A1D-9AEF-A96C2CF6DA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4492" y="2826337"/>
            <a:ext cx="543557" cy="543557"/>
          </a:xfrm>
          <a:prstGeom prst="rect">
            <a:avLst/>
          </a:prstGeom>
        </p:spPr>
      </p:pic>
      <p:pic>
        <p:nvPicPr>
          <p:cNvPr id="47" name="Graphique 46" descr="Cerises avec un remplissage uni">
            <a:extLst>
              <a:ext uri="{FF2B5EF4-FFF2-40B4-BE49-F238E27FC236}">
                <a16:creationId xmlns:a16="http://schemas.microsoft.com/office/drawing/2014/main" id="{6378CB56-94E9-46EA-ABAC-0A075D3BC6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2043" y="5391383"/>
            <a:ext cx="505791" cy="505791"/>
          </a:xfrm>
          <a:prstGeom prst="rect">
            <a:avLst/>
          </a:prstGeom>
        </p:spPr>
      </p:pic>
      <p:pic>
        <p:nvPicPr>
          <p:cNvPr id="48" name="Graphique 47" descr="Cerises avec un remplissage uni">
            <a:extLst>
              <a:ext uri="{FF2B5EF4-FFF2-40B4-BE49-F238E27FC236}">
                <a16:creationId xmlns:a16="http://schemas.microsoft.com/office/drawing/2014/main" id="{2D0B6AB3-A0A7-41D3-ACE8-798AF21FCFC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9981" y="5340097"/>
            <a:ext cx="505791" cy="505791"/>
          </a:xfrm>
          <a:prstGeom prst="rect">
            <a:avLst/>
          </a:prstGeom>
        </p:spPr>
      </p:pic>
      <p:pic>
        <p:nvPicPr>
          <p:cNvPr id="49" name="Graphique 48" descr="Cerises avec un remplissage uni">
            <a:extLst>
              <a:ext uri="{FF2B5EF4-FFF2-40B4-BE49-F238E27FC236}">
                <a16:creationId xmlns:a16="http://schemas.microsoft.com/office/drawing/2014/main" id="{B5F2FF1E-0191-4711-BD3E-7092544A8E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3121" y="2697717"/>
            <a:ext cx="505791" cy="505791"/>
          </a:xfrm>
          <a:prstGeom prst="rect">
            <a:avLst/>
          </a:prstGeom>
        </p:spPr>
      </p:pic>
      <p:pic>
        <p:nvPicPr>
          <p:cNvPr id="50" name="Graphique 49" descr="Peau de banane avec un remplissage uni">
            <a:extLst>
              <a:ext uri="{FF2B5EF4-FFF2-40B4-BE49-F238E27FC236}">
                <a16:creationId xmlns:a16="http://schemas.microsoft.com/office/drawing/2014/main" id="{698F3F5E-62D2-4D83-A7FD-38AB622B857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1989" y="2666685"/>
            <a:ext cx="432795" cy="432795"/>
          </a:xfrm>
          <a:prstGeom prst="rect">
            <a:avLst/>
          </a:prstGeom>
        </p:spPr>
      </p:pic>
      <p:pic>
        <p:nvPicPr>
          <p:cNvPr id="51" name="Graphique 50" descr="Peau de banane avec un remplissage uni">
            <a:extLst>
              <a:ext uri="{FF2B5EF4-FFF2-40B4-BE49-F238E27FC236}">
                <a16:creationId xmlns:a16="http://schemas.microsoft.com/office/drawing/2014/main" id="{EEF3F1C2-8105-42DE-83EF-6F0BA8BA9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3407" y="2651363"/>
            <a:ext cx="432795" cy="432795"/>
          </a:xfrm>
          <a:prstGeom prst="rect">
            <a:avLst/>
          </a:prstGeom>
        </p:spPr>
      </p:pic>
      <p:pic>
        <p:nvPicPr>
          <p:cNvPr id="52" name="Graphique 51" descr="Cerises avec un remplissage uni">
            <a:extLst>
              <a:ext uri="{FF2B5EF4-FFF2-40B4-BE49-F238E27FC236}">
                <a16:creationId xmlns:a16="http://schemas.microsoft.com/office/drawing/2014/main" id="{D7978570-78D6-448F-9CA4-3F6843B392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5999" y="5402398"/>
            <a:ext cx="505791" cy="505791"/>
          </a:xfrm>
          <a:prstGeom prst="rect">
            <a:avLst/>
          </a:prstGeom>
        </p:spPr>
      </p:pic>
      <p:pic>
        <p:nvPicPr>
          <p:cNvPr id="53" name="Graphique 52" descr="Cerises avec un remplissage uni">
            <a:extLst>
              <a:ext uri="{FF2B5EF4-FFF2-40B4-BE49-F238E27FC236}">
                <a16:creationId xmlns:a16="http://schemas.microsoft.com/office/drawing/2014/main" id="{51D5C49B-7B69-4846-A884-E1334AC76D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9266" y="5411090"/>
            <a:ext cx="505791" cy="505791"/>
          </a:xfrm>
          <a:prstGeom prst="rect">
            <a:avLst/>
          </a:prstGeom>
        </p:spPr>
      </p:pic>
      <p:pic>
        <p:nvPicPr>
          <p:cNvPr id="54" name="Graphique 53" descr="Cerises avec un remplissage uni">
            <a:extLst>
              <a:ext uri="{FF2B5EF4-FFF2-40B4-BE49-F238E27FC236}">
                <a16:creationId xmlns:a16="http://schemas.microsoft.com/office/drawing/2014/main" id="{3D89F029-F1B3-49EC-BE40-63CF7A817A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97" y="5391519"/>
            <a:ext cx="505791" cy="505791"/>
          </a:xfrm>
          <a:prstGeom prst="rect">
            <a:avLst/>
          </a:prstGeom>
        </p:spPr>
      </p:pic>
      <p:pic>
        <p:nvPicPr>
          <p:cNvPr id="55" name="Graphique 54" descr="Peau de banane avec un remplissage uni">
            <a:extLst>
              <a:ext uri="{FF2B5EF4-FFF2-40B4-BE49-F238E27FC236}">
                <a16:creationId xmlns:a16="http://schemas.microsoft.com/office/drawing/2014/main" id="{18BA7952-8770-4BC0-A634-F1DDF35837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4384" y="5391519"/>
            <a:ext cx="432795" cy="432795"/>
          </a:xfrm>
          <a:prstGeom prst="rect">
            <a:avLst/>
          </a:prstGeom>
        </p:spPr>
      </p:pic>
      <p:pic>
        <p:nvPicPr>
          <p:cNvPr id="56" name="Graphique 55" descr="Cerises avec un remplissage uni">
            <a:extLst>
              <a:ext uri="{FF2B5EF4-FFF2-40B4-BE49-F238E27FC236}">
                <a16:creationId xmlns:a16="http://schemas.microsoft.com/office/drawing/2014/main" id="{2C1075A1-806B-4E2E-92E7-1A7DF3D725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5079" y="5391383"/>
            <a:ext cx="505791" cy="505791"/>
          </a:xfrm>
          <a:prstGeom prst="rect">
            <a:avLst/>
          </a:prstGeom>
        </p:spPr>
      </p:pic>
      <p:pic>
        <p:nvPicPr>
          <p:cNvPr id="57" name="Graphique 56" descr="Peau de banane avec un remplissage uni">
            <a:extLst>
              <a:ext uri="{FF2B5EF4-FFF2-40B4-BE49-F238E27FC236}">
                <a16:creationId xmlns:a16="http://schemas.microsoft.com/office/drawing/2014/main" id="{F0F1BEF3-9052-4393-BC05-A276665FF5D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19029" y="2651363"/>
            <a:ext cx="432795" cy="432795"/>
          </a:xfrm>
          <a:prstGeom prst="rect">
            <a:avLst/>
          </a:prstGeom>
        </p:spPr>
      </p:pic>
      <p:pic>
        <p:nvPicPr>
          <p:cNvPr id="58" name="Graphique 57" descr="Cerises avec un remplissage uni">
            <a:extLst>
              <a:ext uri="{FF2B5EF4-FFF2-40B4-BE49-F238E27FC236}">
                <a16:creationId xmlns:a16="http://schemas.microsoft.com/office/drawing/2014/main" id="{88E5123D-D899-496B-A8BE-0051E7DCC2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5999" y="2652898"/>
            <a:ext cx="505791" cy="505791"/>
          </a:xfrm>
          <a:prstGeom prst="rect">
            <a:avLst/>
          </a:prstGeom>
        </p:spPr>
      </p:pic>
    </p:spTree>
    <p:extLst>
      <p:ext uri="{BB962C8B-B14F-4D97-AF65-F5344CB8AC3E}">
        <p14:creationId xmlns:p14="http://schemas.microsoft.com/office/powerpoint/2010/main" val="226930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2C102E5-254F-4673-9A8B-A88A80E5721E}"/>
              </a:ext>
            </a:extLst>
          </p:cNvPr>
          <p:cNvSpPr txBox="1"/>
          <p:nvPr/>
        </p:nvSpPr>
        <p:spPr bwMode="auto">
          <a:xfrm>
            <a:off x="1252672" y="475881"/>
            <a:ext cx="796762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67" dirty="0">
                <a:solidFill>
                  <a:prstClr val="white"/>
                </a:solidFill>
                <a:latin typeface="+mj-lt"/>
              </a:rPr>
              <a:t>Our rituals – Few examples…</a:t>
            </a:r>
            <a:endParaRPr lang="en-GB" sz="2667" dirty="0">
              <a:solidFill>
                <a:schemeClr val="bg1"/>
              </a:solidFill>
            </a:endParaRPr>
          </a:p>
        </p:txBody>
      </p:sp>
      <p:sp>
        <p:nvSpPr>
          <p:cNvPr id="13" name="Freihandform: Form 10">
            <a:extLst>
              <a:ext uri="{FF2B5EF4-FFF2-40B4-BE49-F238E27FC236}">
                <a16:creationId xmlns:a16="http://schemas.microsoft.com/office/drawing/2014/main" id="{864196ED-75DD-454B-8A60-650D54FFE9BD}"/>
              </a:ext>
            </a:extLst>
          </p:cNvPr>
          <p:cNvSpPr/>
          <p:nvPr/>
        </p:nvSpPr>
        <p:spPr>
          <a:xfrm rot="152409">
            <a:off x="11282212" y="7705900"/>
            <a:ext cx="1003569" cy="284921"/>
          </a:xfrm>
          <a:custGeom>
            <a:avLst/>
            <a:gdLst>
              <a:gd name="connsiteX0" fmla="*/ 1085 w 915485"/>
              <a:gd name="connsiteY0" fmla="*/ 90835 h 290671"/>
              <a:gd name="connsiteX1" fmla="*/ 7140 w 915485"/>
              <a:gd name="connsiteY1" fmla="*/ 121113 h 290671"/>
              <a:gd name="connsiteX2" fmla="*/ 19251 w 915485"/>
              <a:gd name="connsiteY2" fmla="*/ 211947 h 290671"/>
              <a:gd name="connsiteX3" fmla="*/ 25307 w 915485"/>
              <a:gd name="connsiteY3" fmla="*/ 254337 h 290671"/>
              <a:gd name="connsiteX4" fmla="*/ 37418 w 915485"/>
              <a:gd name="connsiteY4" fmla="*/ 290671 h 290671"/>
              <a:gd name="connsiteX5" fmla="*/ 364422 w 915485"/>
              <a:gd name="connsiteY5" fmla="*/ 284615 h 290671"/>
              <a:gd name="connsiteX6" fmla="*/ 394700 w 915485"/>
              <a:gd name="connsiteY6" fmla="*/ 278559 h 290671"/>
              <a:gd name="connsiteX7" fmla="*/ 431034 w 915485"/>
              <a:gd name="connsiteY7" fmla="*/ 272504 h 290671"/>
              <a:gd name="connsiteX8" fmla="*/ 515813 w 915485"/>
              <a:gd name="connsiteY8" fmla="*/ 254337 h 290671"/>
              <a:gd name="connsiteX9" fmla="*/ 546091 w 915485"/>
              <a:gd name="connsiteY9" fmla="*/ 248281 h 290671"/>
              <a:gd name="connsiteX10" fmla="*/ 806483 w 915485"/>
              <a:gd name="connsiteY10" fmla="*/ 236170 h 290671"/>
              <a:gd name="connsiteX11" fmla="*/ 830706 w 915485"/>
              <a:gd name="connsiteY11" fmla="*/ 230114 h 290671"/>
              <a:gd name="connsiteX12" fmla="*/ 891262 w 915485"/>
              <a:gd name="connsiteY12" fmla="*/ 218003 h 290671"/>
              <a:gd name="connsiteX13" fmla="*/ 915485 w 915485"/>
              <a:gd name="connsiteY13" fmla="*/ 205892 h 290671"/>
              <a:gd name="connsiteX14" fmla="*/ 909429 w 915485"/>
              <a:gd name="connsiteY14" fmla="*/ 151391 h 290671"/>
              <a:gd name="connsiteX15" fmla="*/ 897318 w 915485"/>
              <a:gd name="connsiteY15" fmla="*/ 133224 h 290671"/>
              <a:gd name="connsiteX16" fmla="*/ 891262 w 915485"/>
              <a:gd name="connsiteY16" fmla="*/ 96890 h 290671"/>
              <a:gd name="connsiteX17" fmla="*/ 885206 w 915485"/>
              <a:gd name="connsiteY17" fmla="*/ 78724 h 290671"/>
              <a:gd name="connsiteX18" fmla="*/ 867040 w 915485"/>
              <a:gd name="connsiteY18" fmla="*/ 12112 h 290671"/>
              <a:gd name="connsiteX19" fmla="*/ 848873 w 915485"/>
              <a:gd name="connsiteY19" fmla="*/ 0 h 290671"/>
              <a:gd name="connsiteX20" fmla="*/ 739871 w 915485"/>
              <a:gd name="connsiteY20" fmla="*/ 12112 h 290671"/>
              <a:gd name="connsiteX21" fmla="*/ 721704 w 915485"/>
              <a:gd name="connsiteY21" fmla="*/ 18167 h 290671"/>
              <a:gd name="connsiteX22" fmla="*/ 630870 w 915485"/>
              <a:gd name="connsiteY22" fmla="*/ 24223 h 290671"/>
              <a:gd name="connsiteX23" fmla="*/ 394700 w 915485"/>
              <a:gd name="connsiteY23" fmla="*/ 36334 h 290671"/>
              <a:gd name="connsiteX24" fmla="*/ 358367 w 915485"/>
              <a:gd name="connsiteY24" fmla="*/ 42390 h 290671"/>
              <a:gd name="connsiteX25" fmla="*/ 291755 w 915485"/>
              <a:gd name="connsiteY25" fmla="*/ 48445 h 290671"/>
              <a:gd name="connsiteX26" fmla="*/ 273588 w 915485"/>
              <a:gd name="connsiteY26" fmla="*/ 54501 h 290671"/>
              <a:gd name="connsiteX27" fmla="*/ 231198 w 915485"/>
              <a:gd name="connsiteY27" fmla="*/ 60557 h 290671"/>
              <a:gd name="connsiteX28" fmla="*/ 140364 w 915485"/>
              <a:gd name="connsiteY28" fmla="*/ 66612 h 290671"/>
              <a:gd name="connsiteX29" fmla="*/ 31363 w 915485"/>
              <a:gd name="connsiteY29" fmla="*/ 78724 h 290671"/>
              <a:gd name="connsiteX30" fmla="*/ 1085 w 915485"/>
              <a:gd name="connsiteY30" fmla="*/ 90835 h 29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5485" h="290671">
                <a:moveTo>
                  <a:pt x="1085" y="90835"/>
                </a:moveTo>
                <a:cubicBezTo>
                  <a:pt x="-2952" y="97900"/>
                  <a:pt x="5448" y="110961"/>
                  <a:pt x="7140" y="121113"/>
                </a:cubicBezTo>
                <a:cubicBezTo>
                  <a:pt x="12220" y="151593"/>
                  <a:pt x="15163" y="181286"/>
                  <a:pt x="19251" y="211947"/>
                </a:cubicBezTo>
                <a:cubicBezTo>
                  <a:pt x="21137" y="226095"/>
                  <a:pt x="22097" y="240429"/>
                  <a:pt x="25307" y="254337"/>
                </a:cubicBezTo>
                <a:cubicBezTo>
                  <a:pt x="28178" y="266777"/>
                  <a:pt x="37418" y="290671"/>
                  <a:pt x="37418" y="290671"/>
                </a:cubicBezTo>
                <a:lnTo>
                  <a:pt x="364422" y="284615"/>
                </a:lnTo>
                <a:cubicBezTo>
                  <a:pt x="374709" y="284266"/>
                  <a:pt x="384573" y="280400"/>
                  <a:pt x="394700" y="278559"/>
                </a:cubicBezTo>
                <a:cubicBezTo>
                  <a:pt x="406780" y="276363"/>
                  <a:pt x="418923" y="274522"/>
                  <a:pt x="431034" y="272504"/>
                </a:cubicBezTo>
                <a:cubicBezTo>
                  <a:pt x="490513" y="252676"/>
                  <a:pt x="444876" y="265250"/>
                  <a:pt x="515813" y="254337"/>
                </a:cubicBezTo>
                <a:cubicBezTo>
                  <a:pt x="525986" y="252772"/>
                  <a:pt x="535850" y="249305"/>
                  <a:pt x="546091" y="248281"/>
                </a:cubicBezTo>
                <a:cubicBezTo>
                  <a:pt x="616979" y="241192"/>
                  <a:pt x="748943" y="238225"/>
                  <a:pt x="806483" y="236170"/>
                </a:cubicBezTo>
                <a:cubicBezTo>
                  <a:pt x="814557" y="234151"/>
                  <a:pt x="822545" y="231746"/>
                  <a:pt x="830706" y="230114"/>
                </a:cubicBezTo>
                <a:cubicBezTo>
                  <a:pt x="845666" y="227122"/>
                  <a:pt x="875180" y="224034"/>
                  <a:pt x="891262" y="218003"/>
                </a:cubicBezTo>
                <a:cubicBezTo>
                  <a:pt x="899715" y="214833"/>
                  <a:pt x="907411" y="209929"/>
                  <a:pt x="915485" y="205892"/>
                </a:cubicBezTo>
                <a:cubicBezTo>
                  <a:pt x="913466" y="187725"/>
                  <a:pt x="913862" y="169124"/>
                  <a:pt x="909429" y="151391"/>
                </a:cubicBezTo>
                <a:cubicBezTo>
                  <a:pt x="907664" y="144330"/>
                  <a:pt x="899619" y="140128"/>
                  <a:pt x="897318" y="133224"/>
                </a:cubicBezTo>
                <a:cubicBezTo>
                  <a:pt x="893435" y="121576"/>
                  <a:pt x="893926" y="108876"/>
                  <a:pt x="891262" y="96890"/>
                </a:cubicBezTo>
                <a:cubicBezTo>
                  <a:pt x="889877" y="90659"/>
                  <a:pt x="886754" y="84916"/>
                  <a:pt x="885206" y="78724"/>
                </a:cubicBezTo>
                <a:cubicBezTo>
                  <a:pt x="882751" y="68903"/>
                  <a:pt x="874836" y="17310"/>
                  <a:pt x="867040" y="12112"/>
                </a:cubicBezTo>
                <a:lnTo>
                  <a:pt x="848873" y="0"/>
                </a:lnTo>
                <a:cubicBezTo>
                  <a:pt x="820782" y="2554"/>
                  <a:pt x="770571" y="5972"/>
                  <a:pt x="739871" y="12112"/>
                </a:cubicBezTo>
                <a:cubicBezTo>
                  <a:pt x="733612" y="13364"/>
                  <a:pt x="728048" y="17462"/>
                  <a:pt x="721704" y="18167"/>
                </a:cubicBezTo>
                <a:cubicBezTo>
                  <a:pt x="691544" y="21518"/>
                  <a:pt x="661119" y="21803"/>
                  <a:pt x="630870" y="24223"/>
                </a:cubicBezTo>
                <a:cubicBezTo>
                  <a:pt x="459822" y="37908"/>
                  <a:pt x="741336" y="24382"/>
                  <a:pt x="394700" y="36334"/>
                </a:cubicBezTo>
                <a:cubicBezTo>
                  <a:pt x="382589" y="38353"/>
                  <a:pt x="370561" y="40955"/>
                  <a:pt x="358367" y="42390"/>
                </a:cubicBezTo>
                <a:cubicBezTo>
                  <a:pt x="336224" y="44995"/>
                  <a:pt x="313826" y="45292"/>
                  <a:pt x="291755" y="48445"/>
                </a:cubicBezTo>
                <a:cubicBezTo>
                  <a:pt x="285436" y="49348"/>
                  <a:pt x="279847" y="53249"/>
                  <a:pt x="273588" y="54501"/>
                </a:cubicBezTo>
                <a:cubicBezTo>
                  <a:pt x="259592" y="57300"/>
                  <a:pt x="245413" y="59265"/>
                  <a:pt x="231198" y="60557"/>
                </a:cubicBezTo>
                <a:cubicBezTo>
                  <a:pt x="200977" y="63304"/>
                  <a:pt x="170642" y="64594"/>
                  <a:pt x="140364" y="66612"/>
                </a:cubicBezTo>
                <a:cubicBezTo>
                  <a:pt x="90015" y="73805"/>
                  <a:pt x="90146" y="74525"/>
                  <a:pt x="31363" y="78724"/>
                </a:cubicBezTo>
                <a:cubicBezTo>
                  <a:pt x="25323" y="79155"/>
                  <a:pt x="5122" y="83770"/>
                  <a:pt x="1085" y="90835"/>
                </a:cubicBezTo>
                <a:close/>
              </a:path>
            </a:pathLst>
          </a:custGeom>
          <a:solidFill>
            <a:srgbClr val="498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endParaRPr lang="de-DE" sz="2400" err="1">
              <a:solidFill>
                <a:prstClr val="white"/>
              </a:solidFill>
              <a:latin typeface="+mj-lt"/>
            </a:endParaRPr>
          </a:p>
        </p:txBody>
      </p:sp>
      <p:pic>
        <p:nvPicPr>
          <p:cNvPr id="38" name="Image 37">
            <a:extLst>
              <a:ext uri="{FF2B5EF4-FFF2-40B4-BE49-F238E27FC236}">
                <a16:creationId xmlns:a16="http://schemas.microsoft.com/office/drawing/2014/main" id="{BBE18618-16DF-4ADC-93AD-108C0A053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5913" y="5027399"/>
            <a:ext cx="1414775" cy="1414775"/>
          </a:xfrm>
          <a:prstGeom prst="rect">
            <a:avLst/>
          </a:prstGeom>
        </p:spPr>
      </p:pic>
      <p:sp>
        <p:nvSpPr>
          <p:cNvPr id="66" name="Rectangle 65">
            <a:extLst>
              <a:ext uri="{FF2B5EF4-FFF2-40B4-BE49-F238E27FC236}">
                <a16:creationId xmlns:a16="http://schemas.microsoft.com/office/drawing/2014/main" id="{B9115937-A055-45A2-AF8F-1DB6841C8EB4}"/>
              </a:ext>
            </a:extLst>
          </p:cNvPr>
          <p:cNvSpPr/>
          <p:nvPr/>
        </p:nvSpPr>
        <p:spPr>
          <a:xfrm>
            <a:off x="321983" y="3846197"/>
            <a:ext cx="8099015" cy="2550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prstClr val="white"/>
              </a:solidFill>
              <a:latin typeface="Source Sans Pro"/>
            </a:endParaRPr>
          </a:p>
        </p:txBody>
      </p:sp>
      <p:pic>
        <p:nvPicPr>
          <p:cNvPr id="67" name="Image 66">
            <a:extLst>
              <a:ext uri="{FF2B5EF4-FFF2-40B4-BE49-F238E27FC236}">
                <a16:creationId xmlns:a16="http://schemas.microsoft.com/office/drawing/2014/main" id="{EA9CEB76-D319-437C-A12C-F6F406A25E78}"/>
              </a:ext>
            </a:extLst>
          </p:cNvPr>
          <p:cNvPicPr>
            <a:picLocks noChangeAspect="1"/>
          </p:cNvPicPr>
          <p:nvPr/>
        </p:nvPicPr>
        <p:blipFill>
          <a:blip r:embed="rId4"/>
          <a:stretch>
            <a:fillRect/>
          </a:stretch>
        </p:blipFill>
        <p:spPr>
          <a:xfrm>
            <a:off x="321982" y="3442054"/>
            <a:ext cx="8121601" cy="2847889"/>
          </a:xfrm>
          <a:prstGeom prst="rect">
            <a:avLst/>
          </a:prstGeom>
        </p:spPr>
      </p:pic>
      <p:sp>
        <p:nvSpPr>
          <p:cNvPr id="68" name="Rectangle 67">
            <a:extLst>
              <a:ext uri="{FF2B5EF4-FFF2-40B4-BE49-F238E27FC236}">
                <a16:creationId xmlns:a16="http://schemas.microsoft.com/office/drawing/2014/main" id="{7EF1F235-2F83-4D7B-AE5D-9DCA6955C0D1}"/>
              </a:ext>
            </a:extLst>
          </p:cNvPr>
          <p:cNvSpPr/>
          <p:nvPr/>
        </p:nvSpPr>
        <p:spPr>
          <a:xfrm>
            <a:off x="344569" y="6351067"/>
            <a:ext cx="8099015" cy="289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025" eaLnBrk="0" fontAlgn="base" hangingPunct="0">
              <a:spcBef>
                <a:spcPct val="0"/>
              </a:spcBef>
              <a:spcAft>
                <a:spcPct val="0"/>
              </a:spcAft>
              <a:defRPr/>
            </a:pPr>
            <a:r>
              <a:rPr lang="en-US" sz="2667">
                <a:solidFill>
                  <a:srgbClr val="027180"/>
                </a:solidFill>
                <a:latin typeface="Source Sans Pro"/>
              </a:rPr>
              <a:t>Kanban board in Teams</a:t>
            </a:r>
          </a:p>
        </p:txBody>
      </p:sp>
      <p:sp>
        <p:nvSpPr>
          <p:cNvPr id="18" name="Rectangle 17">
            <a:extLst>
              <a:ext uri="{FF2B5EF4-FFF2-40B4-BE49-F238E27FC236}">
                <a16:creationId xmlns:a16="http://schemas.microsoft.com/office/drawing/2014/main" id="{B891C7CD-BB45-416E-A8EA-44BA88039BF6}"/>
              </a:ext>
            </a:extLst>
          </p:cNvPr>
          <p:cNvSpPr/>
          <p:nvPr/>
        </p:nvSpPr>
        <p:spPr>
          <a:xfrm>
            <a:off x="6096000" y="1072382"/>
            <a:ext cx="5267186" cy="151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ource Sans Pro"/>
              <a:ea typeface="+mn-ea"/>
              <a:cs typeface="+mn-cs"/>
            </a:endParaRPr>
          </a:p>
        </p:txBody>
      </p:sp>
      <p:pic>
        <p:nvPicPr>
          <p:cNvPr id="19" name="Image 18">
            <a:extLst>
              <a:ext uri="{FF2B5EF4-FFF2-40B4-BE49-F238E27FC236}">
                <a16:creationId xmlns:a16="http://schemas.microsoft.com/office/drawing/2014/main" id="{A55799C3-F3C6-412F-AB11-0C3AB7CC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7240" y="906134"/>
            <a:ext cx="1036552" cy="1450705"/>
          </a:xfrm>
          <a:prstGeom prst="rect">
            <a:avLst/>
          </a:prstGeom>
        </p:spPr>
      </p:pic>
      <p:pic>
        <p:nvPicPr>
          <p:cNvPr id="20" name="Image 19">
            <a:extLst>
              <a:ext uri="{FF2B5EF4-FFF2-40B4-BE49-F238E27FC236}">
                <a16:creationId xmlns:a16="http://schemas.microsoft.com/office/drawing/2014/main" id="{70CC45EC-A95D-4516-9983-D0217BF26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2481" y="1104351"/>
            <a:ext cx="1450705" cy="1450705"/>
          </a:xfrm>
          <a:prstGeom prst="rect">
            <a:avLst/>
          </a:prstGeom>
        </p:spPr>
      </p:pic>
      <p:pic>
        <p:nvPicPr>
          <p:cNvPr id="21" name="Image 20">
            <a:extLst>
              <a:ext uri="{FF2B5EF4-FFF2-40B4-BE49-F238E27FC236}">
                <a16:creationId xmlns:a16="http://schemas.microsoft.com/office/drawing/2014/main" id="{D4EDBD5C-565A-4CCA-AA16-941851CEF4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9231" y="942886"/>
            <a:ext cx="1036552" cy="1450705"/>
          </a:xfrm>
          <a:prstGeom prst="rect">
            <a:avLst/>
          </a:prstGeom>
        </p:spPr>
      </p:pic>
      <p:pic>
        <p:nvPicPr>
          <p:cNvPr id="22" name="Image 21">
            <a:extLst>
              <a:ext uri="{FF2B5EF4-FFF2-40B4-BE49-F238E27FC236}">
                <a16:creationId xmlns:a16="http://schemas.microsoft.com/office/drawing/2014/main" id="{025192F4-D176-409A-AE6A-F10EEFA5B43C}"/>
              </a:ext>
            </a:extLst>
          </p:cNvPr>
          <p:cNvPicPr>
            <a:picLocks noChangeAspect="1"/>
          </p:cNvPicPr>
          <p:nvPr/>
        </p:nvPicPr>
        <p:blipFill rotWithShape="1">
          <a:blip r:embed="rId8">
            <a:extLst>
              <a:ext uri="{28A0092B-C50C-407E-A947-70E740481C1C}">
                <a14:useLocalDpi xmlns:a14="http://schemas.microsoft.com/office/drawing/2010/main" val="0"/>
              </a:ext>
            </a:extLst>
          </a:blip>
          <a:srcRect t="22927" r="57454"/>
          <a:stretch/>
        </p:blipFill>
        <p:spPr>
          <a:xfrm>
            <a:off x="9023878" y="1302673"/>
            <a:ext cx="617217" cy="1118106"/>
          </a:xfrm>
          <a:prstGeom prst="rect">
            <a:avLst/>
          </a:prstGeom>
        </p:spPr>
      </p:pic>
      <p:sp>
        <p:nvSpPr>
          <p:cNvPr id="23" name="ZoneTexte 22">
            <a:extLst>
              <a:ext uri="{FF2B5EF4-FFF2-40B4-BE49-F238E27FC236}">
                <a16:creationId xmlns:a16="http://schemas.microsoft.com/office/drawing/2014/main" id="{9020A7E5-37AB-452E-BB03-1EB6781A7CA4}"/>
              </a:ext>
            </a:extLst>
          </p:cNvPr>
          <p:cNvSpPr txBox="1"/>
          <p:nvPr/>
        </p:nvSpPr>
        <p:spPr bwMode="auto">
          <a:xfrm>
            <a:off x="6173275" y="2234954"/>
            <a:ext cx="115257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err="1">
                <a:ln>
                  <a:noFill/>
                </a:ln>
                <a:solidFill>
                  <a:srgbClr val="027180"/>
                </a:solidFill>
                <a:effectLst/>
                <a:uLnTx/>
                <a:uFillTx/>
                <a:latin typeface="Source Sans Pro"/>
                <a:ea typeface="Source Sans Pro"/>
                <a:cs typeface="+mn-cs"/>
              </a:rPr>
              <a:t>Mr</a:t>
            </a:r>
            <a:r>
              <a:rPr kumimoji="0" lang="en-US" sz="1100" b="0" i="1" u="none" strike="noStrike" kern="1200" cap="none" spc="0" normalizeH="0" baseline="0" noProof="0">
                <a:ln>
                  <a:noFill/>
                </a:ln>
                <a:solidFill>
                  <a:srgbClr val="027180"/>
                </a:solidFill>
                <a:effectLst/>
                <a:uLnTx/>
                <a:uFillTx/>
                <a:latin typeface="Source Sans Pro"/>
                <a:ea typeface="Source Sans Pro"/>
                <a:cs typeface="+mn-cs"/>
              </a:rPr>
              <a:t>/</a:t>
            </a:r>
            <a:r>
              <a:rPr kumimoji="0" lang="en-US" sz="1100" b="0" i="1" u="none" strike="noStrike" kern="1200" cap="none" spc="0" normalizeH="0" baseline="0" noProof="0" err="1">
                <a:ln>
                  <a:noFill/>
                </a:ln>
                <a:solidFill>
                  <a:srgbClr val="027180"/>
                </a:solidFill>
                <a:effectLst/>
                <a:uLnTx/>
                <a:uFillTx/>
                <a:latin typeface="Source Sans Pro"/>
                <a:ea typeface="Source Sans Pro"/>
                <a:cs typeface="+mn-cs"/>
              </a:rPr>
              <a:t>Ms</a:t>
            </a:r>
            <a:r>
              <a:rPr kumimoji="0" lang="en-US" sz="1100" b="0" i="1" u="none" strike="noStrike" kern="1200" cap="none" spc="0" normalizeH="0" baseline="0" noProof="0">
                <a:ln>
                  <a:noFill/>
                </a:ln>
                <a:solidFill>
                  <a:srgbClr val="027180"/>
                </a:solidFill>
                <a:effectLst/>
                <a:uLnTx/>
                <a:uFillTx/>
                <a:latin typeface="Source Sans Pro"/>
                <a:ea typeface="Source Sans Pro"/>
                <a:cs typeface="+mn-cs"/>
              </a:rPr>
              <a:t> cheerleader</a:t>
            </a:r>
          </a:p>
        </p:txBody>
      </p:sp>
      <p:sp>
        <p:nvSpPr>
          <p:cNvPr id="24" name="ZoneTexte 23">
            <a:extLst>
              <a:ext uri="{FF2B5EF4-FFF2-40B4-BE49-F238E27FC236}">
                <a16:creationId xmlns:a16="http://schemas.microsoft.com/office/drawing/2014/main" id="{B64D854B-E5C8-4949-B0E7-43E17D2837B7}"/>
              </a:ext>
            </a:extLst>
          </p:cNvPr>
          <p:cNvSpPr txBox="1"/>
          <p:nvPr/>
        </p:nvSpPr>
        <p:spPr bwMode="auto">
          <a:xfrm>
            <a:off x="7673071" y="2236478"/>
            <a:ext cx="10245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err="1">
                <a:ln>
                  <a:noFill/>
                </a:ln>
                <a:solidFill>
                  <a:srgbClr val="027180"/>
                </a:solidFill>
                <a:effectLst/>
                <a:uLnTx/>
                <a:uFillTx/>
                <a:latin typeface="Source Sans Pro"/>
                <a:ea typeface="Source Sans Pro"/>
                <a:cs typeface="+mn-cs"/>
              </a:rPr>
              <a:t>Mr</a:t>
            </a:r>
            <a:r>
              <a:rPr kumimoji="0" lang="en-US" sz="1100" b="0" i="1" u="none" strike="noStrike" kern="1200" cap="none" spc="0" normalizeH="0" baseline="0" noProof="0">
                <a:ln>
                  <a:noFill/>
                </a:ln>
                <a:solidFill>
                  <a:srgbClr val="027180"/>
                </a:solidFill>
                <a:effectLst/>
                <a:uLnTx/>
                <a:uFillTx/>
                <a:latin typeface="Source Sans Pro"/>
                <a:ea typeface="Source Sans Pro"/>
                <a:cs typeface="+mn-cs"/>
              </a:rPr>
              <a:t>/</a:t>
            </a:r>
            <a:r>
              <a:rPr kumimoji="0" lang="en-US" sz="1100" b="0" i="1" u="none" strike="noStrike" kern="1200" cap="none" spc="0" normalizeH="0" baseline="0" noProof="0" err="1">
                <a:ln>
                  <a:noFill/>
                </a:ln>
                <a:solidFill>
                  <a:srgbClr val="027180"/>
                </a:solidFill>
                <a:effectLst/>
                <a:uLnTx/>
                <a:uFillTx/>
                <a:latin typeface="Source Sans Pro"/>
                <a:ea typeface="Source Sans Pro"/>
                <a:cs typeface="+mn-cs"/>
              </a:rPr>
              <a:t>Ms</a:t>
            </a:r>
            <a:r>
              <a:rPr kumimoji="0" lang="en-US" sz="1100" b="0" i="1" u="none" strike="noStrike" kern="1200" cap="none" spc="0" normalizeH="0" baseline="0" noProof="0">
                <a:ln>
                  <a:noFill/>
                </a:ln>
                <a:solidFill>
                  <a:srgbClr val="027180"/>
                </a:solidFill>
                <a:effectLst/>
                <a:uLnTx/>
                <a:uFillTx/>
                <a:latin typeface="Source Sans Pro"/>
                <a:ea typeface="Source Sans Pro"/>
                <a:cs typeface="+mn-cs"/>
              </a:rPr>
              <a:t> Facilitator</a:t>
            </a:r>
          </a:p>
        </p:txBody>
      </p:sp>
      <p:sp>
        <p:nvSpPr>
          <p:cNvPr id="25" name="ZoneTexte 24">
            <a:extLst>
              <a:ext uri="{FF2B5EF4-FFF2-40B4-BE49-F238E27FC236}">
                <a16:creationId xmlns:a16="http://schemas.microsoft.com/office/drawing/2014/main" id="{42A47794-2255-4827-9E5A-B01AE0804B2D}"/>
              </a:ext>
            </a:extLst>
          </p:cNvPr>
          <p:cNvSpPr txBox="1"/>
          <p:nvPr/>
        </p:nvSpPr>
        <p:spPr bwMode="auto">
          <a:xfrm>
            <a:off x="8815575" y="2239848"/>
            <a:ext cx="13233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err="1">
                <a:ln>
                  <a:noFill/>
                </a:ln>
                <a:solidFill>
                  <a:srgbClr val="027180"/>
                </a:solidFill>
                <a:effectLst/>
                <a:uLnTx/>
                <a:uFillTx/>
                <a:latin typeface="Source Sans Pro"/>
                <a:ea typeface="Source Sans Pro"/>
                <a:cs typeface="+mn-cs"/>
              </a:rPr>
              <a:t>Mr</a:t>
            </a:r>
            <a:r>
              <a:rPr kumimoji="0" lang="en-US" sz="1100" b="0" i="1" u="none" strike="noStrike" kern="1200" cap="none" spc="0" normalizeH="0" baseline="0" noProof="0">
                <a:ln>
                  <a:noFill/>
                </a:ln>
                <a:solidFill>
                  <a:srgbClr val="027180"/>
                </a:solidFill>
                <a:effectLst/>
                <a:uLnTx/>
                <a:uFillTx/>
                <a:latin typeface="Source Sans Pro"/>
                <a:ea typeface="Source Sans Pro"/>
                <a:cs typeface="+mn-cs"/>
              </a:rPr>
              <a:t>/</a:t>
            </a:r>
            <a:r>
              <a:rPr kumimoji="0" lang="en-US" sz="1100" b="0" i="1" u="none" strike="noStrike" kern="1200" cap="none" spc="0" normalizeH="0" baseline="0" noProof="0" err="1">
                <a:ln>
                  <a:noFill/>
                </a:ln>
                <a:solidFill>
                  <a:srgbClr val="027180"/>
                </a:solidFill>
                <a:effectLst/>
                <a:uLnTx/>
                <a:uFillTx/>
                <a:latin typeface="Source Sans Pro"/>
                <a:ea typeface="Source Sans Pro"/>
                <a:cs typeface="+mn-cs"/>
              </a:rPr>
              <a:t>Ms</a:t>
            </a:r>
            <a:r>
              <a:rPr kumimoji="0" lang="en-US" sz="1100" b="0" i="1" u="none" strike="noStrike" kern="1200" cap="none" spc="0" normalizeH="0" baseline="0" noProof="0">
                <a:ln>
                  <a:noFill/>
                </a:ln>
                <a:solidFill>
                  <a:srgbClr val="027180"/>
                </a:solidFill>
                <a:effectLst/>
                <a:uLnTx/>
                <a:uFillTx/>
                <a:latin typeface="Source Sans Pro"/>
                <a:ea typeface="Source Sans Pro"/>
                <a:cs typeface="+mn-cs"/>
              </a:rPr>
              <a:t> Rules keeper</a:t>
            </a:r>
          </a:p>
        </p:txBody>
      </p:sp>
      <p:sp>
        <p:nvSpPr>
          <p:cNvPr id="26" name="ZoneTexte 25">
            <a:extLst>
              <a:ext uri="{FF2B5EF4-FFF2-40B4-BE49-F238E27FC236}">
                <a16:creationId xmlns:a16="http://schemas.microsoft.com/office/drawing/2014/main" id="{C989B207-0F6E-4247-9AB8-8DF724065B77}"/>
              </a:ext>
            </a:extLst>
          </p:cNvPr>
          <p:cNvSpPr txBox="1"/>
          <p:nvPr/>
        </p:nvSpPr>
        <p:spPr bwMode="auto">
          <a:xfrm>
            <a:off x="10189473" y="2234955"/>
            <a:ext cx="114964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err="1">
                <a:ln>
                  <a:noFill/>
                </a:ln>
                <a:solidFill>
                  <a:srgbClr val="027180"/>
                </a:solidFill>
                <a:effectLst/>
                <a:uLnTx/>
                <a:uFillTx/>
                <a:latin typeface="Source Sans Pro"/>
                <a:ea typeface="Source Sans Pro"/>
                <a:cs typeface="+mn-cs"/>
              </a:rPr>
              <a:t>Mr</a:t>
            </a:r>
            <a:r>
              <a:rPr kumimoji="0" lang="en-US" sz="1100" b="0" i="1" u="none" strike="noStrike" kern="1200" cap="none" spc="0" normalizeH="0" baseline="0" noProof="0">
                <a:ln>
                  <a:noFill/>
                </a:ln>
                <a:solidFill>
                  <a:srgbClr val="027180"/>
                </a:solidFill>
                <a:effectLst/>
                <a:uLnTx/>
                <a:uFillTx/>
                <a:latin typeface="Source Sans Pro"/>
                <a:ea typeface="Source Sans Pro"/>
                <a:cs typeface="+mn-cs"/>
              </a:rPr>
              <a:t>/</a:t>
            </a:r>
            <a:r>
              <a:rPr kumimoji="0" lang="en-US" sz="1100" b="0" i="1" u="none" strike="noStrike" kern="1200" cap="none" spc="0" normalizeH="0" baseline="0" noProof="0" err="1">
                <a:ln>
                  <a:noFill/>
                </a:ln>
                <a:solidFill>
                  <a:srgbClr val="027180"/>
                </a:solidFill>
                <a:effectLst/>
                <a:uLnTx/>
                <a:uFillTx/>
                <a:latin typeface="Source Sans Pro"/>
                <a:ea typeface="Source Sans Pro"/>
                <a:cs typeface="+mn-cs"/>
              </a:rPr>
              <a:t>Ms</a:t>
            </a:r>
            <a:r>
              <a:rPr kumimoji="0" lang="en-US" sz="1100" b="0" i="1" u="none" strike="noStrike" kern="1200" cap="none" spc="0" normalizeH="0" baseline="0" noProof="0">
                <a:ln>
                  <a:noFill/>
                </a:ln>
                <a:solidFill>
                  <a:srgbClr val="027180"/>
                </a:solidFill>
                <a:effectLst/>
                <a:uLnTx/>
                <a:uFillTx/>
                <a:latin typeface="Source Sans Pro"/>
                <a:ea typeface="Source Sans Pro"/>
                <a:cs typeface="+mn-cs"/>
              </a:rPr>
              <a:t> Limits &amp; KPI</a:t>
            </a:r>
          </a:p>
        </p:txBody>
      </p:sp>
      <p:sp>
        <p:nvSpPr>
          <p:cNvPr id="27" name="Rectangle 26">
            <a:extLst>
              <a:ext uri="{FF2B5EF4-FFF2-40B4-BE49-F238E27FC236}">
                <a16:creationId xmlns:a16="http://schemas.microsoft.com/office/drawing/2014/main" id="{69FFCF46-C8ED-4EB2-A93A-8CB5042DBE67}"/>
              </a:ext>
            </a:extLst>
          </p:cNvPr>
          <p:cNvSpPr/>
          <p:nvPr/>
        </p:nvSpPr>
        <p:spPr>
          <a:xfrm>
            <a:off x="6096000" y="2655776"/>
            <a:ext cx="5267186" cy="37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54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27180"/>
                </a:solidFill>
                <a:effectLst/>
                <a:uLnTx/>
                <a:uFillTx/>
                <a:latin typeface="Source Sans Pro"/>
                <a:ea typeface="Source Sans Pro"/>
                <a:cs typeface="+mn-cs"/>
              </a:rPr>
              <a:t>Weekly roles for the daily</a:t>
            </a:r>
          </a:p>
        </p:txBody>
      </p:sp>
    </p:spTree>
    <p:extLst>
      <p:ext uri="{BB962C8B-B14F-4D97-AF65-F5344CB8AC3E}">
        <p14:creationId xmlns:p14="http://schemas.microsoft.com/office/powerpoint/2010/main" val="36851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18" grpId="0" animBg="1"/>
      <p:bldP spid="23" grpId="0"/>
      <p:bldP spid="24" grpId="0"/>
      <p:bldP spid="25" grpId="0"/>
      <p:bldP spid="26" grpId="0"/>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zQvj_uOT7qXIa1O2Sp3b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AXA">
      <a:dk1>
        <a:srgbClr val="10318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b">
        <a:spAutoFit/>
      </a:bodyPr>
      <a:lstStyle>
        <a:defPPr algn="ctr" eaLnBrk="1" hangingPunct="1">
          <a:defRPr sz="800" dirty="0" err="1" smtClean="0">
            <a:solidFill>
              <a:srgbClr val="FF1721"/>
            </a:solidFill>
            <a:latin typeface="Source Sans Pro" pitchFamily="34" charset="0"/>
          </a:defRPr>
        </a:defPPr>
      </a:lstStyle>
    </a:txDef>
  </a:objectDefaults>
  <a:extraClrSchemeLst/>
</a:theme>
</file>

<file path=ppt/theme/theme3.xml><?xml version="1.0" encoding="utf-8"?>
<a:theme xmlns:a="http://schemas.openxmlformats.org/drawingml/2006/main" name="1_AXA">
  <a:themeElements>
    <a:clrScheme name="AXA Charte PPT">
      <a:dk1>
        <a:sysClr val="windowText" lastClr="000000"/>
      </a:dk1>
      <a:lt1>
        <a:sysClr val="window" lastClr="FFFFFF"/>
      </a:lt1>
      <a:dk2>
        <a:srgbClr val="00008F"/>
      </a:dk2>
      <a:lt2>
        <a:srgbClr val="FCD385"/>
      </a:lt2>
      <a:accent1>
        <a:srgbClr val="027180"/>
      </a:accent1>
      <a:accent2>
        <a:srgbClr val="E196AA"/>
      </a:accent2>
      <a:accent3>
        <a:srgbClr val="00AEC6"/>
      </a:accent3>
      <a:accent4>
        <a:srgbClr val="914146"/>
      </a:accent4>
      <a:accent5>
        <a:srgbClr val="343C3D"/>
      </a:accent5>
      <a:accent6>
        <a:srgbClr val="B5D0EE"/>
      </a:accent6>
      <a:hlink>
        <a:srgbClr val="00008F"/>
      </a:hlink>
      <a:folHlink>
        <a:srgbClr val="BFBFBF"/>
      </a:folHlink>
    </a:clrScheme>
    <a:fontScheme name="charte PPT Axa">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lIns="0" tIns="0" rIns="0" bIns="0" rtlCol="0" anchor="b">
        <a:spAutoFit/>
      </a:bodyPr>
      <a:lstStyle>
        <a:defPPr eaLnBrk="1" hangingPunct="1">
          <a:defRPr sz="1600" dirty="0" err="1" smtClean="0">
            <a:solidFill>
              <a:srgbClr val="404040"/>
            </a:solidFill>
            <a:latin typeface="+mj-lt"/>
            <a:cs typeface="Arial" pitchFamily="34" charset="0"/>
          </a:defRPr>
        </a:defPPr>
      </a:lstStyle>
    </a:txDef>
  </a:objectDefaults>
  <a:extraClrSchemeLst/>
  <a:extLst>
    <a:ext uri="{05A4C25C-085E-4340-85A3-A5531E510DB2}">
      <thm15:themeFamily xmlns:thm15="http://schemas.microsoft.com/office/thememl/2012/main" name="ppt_axa 16-9_Source Sans Pro.potx" id="{55C193B9-A274-4AEF-B06A-8EA9868693A3}" vid="{39186D6E-1B90-47F0-B668-32FF3B4862FB}"/>
    </a:ext>
  </a:extLst>
</a:theme>
</file>

<file path=ppt/theme/theme4.xml><?xml version="1.0" encoding="utf-8"?>
<a:theme xmlns:a="http://schemas.openxmlformats.org/drawingml/2006/main" name="Axa">
  <a:themeElements>
    <a:clrScheme name="AXA Charte PPT">
      <a:dk1>
        <a:sysClr val="windowText" lastClr="000000"/>
      </a:dk1>
      <a:lt1>
        <a:sysClr val="window" lastClr="FFFFFF"/>
      </a:lt1>
      <a:dk2>
        <a:srgbClr val="00008F"/>
      </a:dk2>
      <a:lt2>
        <a:srgbClr val="FCD385"/>
      </a:lt2>
      <a:accent1>
        <a:srgbClr val="027180"/>
      </a:accent1>
      <a:accent2>
        <a:srgbClr val="E196AA"/>
      </a:accent2>
      <a:accent3>
        <a:srgbClr val="00AEC6"/>
      </a:accent3>
      <a:accent4>
        <a:srgbClr val="914146"/>
      </a:accent4>
      <a:accent5>
        <a:srgbClr val="343C3D"/>
      </a:accent5>
      <a:accent6>
        <a:srgbClr val="B5D0EE"/>
      </a:accent6>
      <a:hlink>
        <a:srgbClr val="00008F"/>
      </a:hlink>
      <a:folHlink>
        <a:srgbClr val="BFBFBF"/>
      </a:folHlink>
    </a:clrScheme>
    <a:fontScheme name="charte PPT Axa">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lIns="0" tIns="0" rIns="0" bIns="0" rtlCol="0" anchor="b">
        <a:spAutoFit/>
      </a:bodyPr>
      <a:lstStyle>
        <a:defPPr eaLnBrk="1" hangingPunct="1">
          <a:defRPr sz="1600" dirty="0" err="1" smtClean="0">
            <a:solidFill>
              <a:srgbClr val="404040"/>
            </a:solidFill>
            <a:latin typeface="+mj-lt"/>
            <a:cs typeface="Arial" pitchFamily="34" charset="0"/>
          </a:defRPr>
        </a:defPPr>
      </a:lstStyle>
    </a:tx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B50AD2F98D5146B454DE061277445F" ma:contentTypeVersion="13" ma:contentTypeDescription="Create a new document." ma:contentTypeScope="" ma:versionID="20cbb797d7b5504bd39f9d85bfd4d875">
  <xsd:schema xmlns:xsd="http://www.w3.org/2001/XMLSchema" xmlns:xs="http://www.w3.org/2001/XMLSchema" xmlns:p="http://schemas.microsoft.com/office/2006/metadata/properties" xmlns:ns2="bbccac61-1e1c-4538-8375-221e2bcf5e54" xmlns:ns3="2afb6930-271f-42cf-881c-ae73abfc9009" targetNamespace="http://schemas.microsoft.com/office/2006/metadata/properties" ma:root="true" ma:fieldsID="1ff2eeb283890c3fe5496751cb35bab2" ns2:_="" ns3:_="">
    <xsd:import namespace="bbccac61-1e1c-4538-8375-221e2bcf5e54"/>
    <xsd:import namespace="2afb6930-271f-42cf-881c-ae73abfc90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cac61-1e1c-4538-8375-221e2bcf5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fb6930-271f-42cf-881c-ae73abfc900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5DF80-79D0-4F99-A1E5-8F757B518B2C}">
  <ds:schemaRefs>
    <ds:schemaRef ds:uri="http://schemas.microsoft.com/office/2006/metadata/properties"/>
    <ds:schemaRef ds:uri="http://purl.org/dc/terms/"/>
    <ds:schemaRef ds:uri="http://www.w3.org/XML/1998/namespace"/>
    <ds:schemaRef ds:uri="2afb6930-271f-42cf-881c-ae73abfc9009"/>
    <ds:schemaRef ds:uri="http://schemas.microsoft.com/office/infopath/2007/PartnerControls"/>
    <ds:schemaRef ds:uri="bbccac61-1e1c-4538-8375-221e2bcf5e54"/>
    <ds:schemaRef ds:uri="http://schemas.microsoft.com/office/2006/documentManagement/typ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45CE5DB0-DBFE-4D4A-8DB5-024074881E09}">
  <ds:schemaRefs>
    <ds:schemaRef ds:uri="2afb6930-271f-42cf-881c-ae73abfc9009"/>
    <ds:schemaRef ds:uri="bbccac61-1e1c-4538-8375-221e2bcf5e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DE26C0-4C93-4636-B061-90334417E8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2019</Words>
  <Application>Microsoft Office PowerPoint</Application>
  <PresentationFormat>Grand écran</PresentationFormat>
  <Paragraphs>305</Paragraphs>
  <Slides>21</Slides>
  <Notes>19</Notes>
  <HiddenSlides>0</HiddenSlides>
  <MMClips>0</MMClips>
  <ScaleCrop>false</ScaleCrop>
  <HeadingPairs>
    <vt:vector size="8" baseType="variant">
      <vt:variant>
        <vt:lpstr>Polices utilisées</vt:lpstr>
      </vt:variant>
      <vt:variant>
        <vt:i4>12</vt:i4>
      </vt:variant>
      <vt:variant>
        <vt:lpstr>Thème</vt:lpstr>
      </vt:variant>
      <vt:variant>
        <vt:i4>4</vt:i4>
      </vt:variant>
      <vt:variant>
        <vt:lpstr>Serveurs OLE incorporés</vt:lpstr>
      </vt:variant>
      <vt:variant>
        <vt:i4>1</vt:i4>
      </vt:variant>
      <vt:variant>
        <vt:lpstr>Titres des diapositives</vt:lpstr>
      </vt:variant>
      <vt:variant>
        <vt:i4>21</vt:i4>
      </vt:variant>
    </vt:vector>
  </HeadingPairs>
  <TitlesOfParts>
    <vt:vector size="38" baseType="lpstr">
      <vt:lpstr>Arial</vt:lpstr>
      <vt:lpstr>Arial</vt:lpstr>
      <vt:lpstr>Calibri</vt:lpstr>
      <vt:lpstr>Calibri Light</vt:lpstr>
      <vt:lpstr>Century Gothic</vt:lpstr>
      <vt:lpstr>fleche_rond</vt:lpstr>
      <vt:lpstr>Open Sans</vt:lpstr>
      <vt:lpstr>Roboto</vt:lpstr>
      <vt:lpstr>Segoe UI</vt:lpstr>
      <vt:lpstr>Source Sans Pro</vt:lpstr>
      <vt:lpstr>Wingdings</vt:lpstr>
      <vt:lpstr>源ノ角ゴシック Normal</vt:lpstr>
      <vt:lpstr>Thème Office</vt:lpstr>
      <vt:lpstr>1_Thème Office</vt:lpstr>
      <vt:lpstr>1_AXA</vt:lpstr>
      <vt:lpstr>Axa</vt:lpstr>
      <vt:lpstr>think-cell Folie</vt:lpstr>
      <vt:lpstr>Journée agile</vt:lpstr>
      <vt:lpstr>Présentation PowerPoint</vt:lpstr>
      <vt:lpstr>AXA Partners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12 elements of an « Agile Culture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POROT Ségolène</dc:creator>
  <cp:lastModifiedBy>POROT Ségolène</cp:lastModifiedBy>
  <cp:revision>2</cp:revision>
  <dcterms:created xsi:type="dcterms:W3CDTF">2022-04-22T05:30:10Z</dcterms:created>
  <dcterms:modified xsi:type="dcterms:W3CDTF">2022-05-03T15:29:16Z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0226c0-61d2-4787-ab3e-b91f71753c59_Enabled">
    <vt:lpwstr>true</vt:lpwstr>
  </property>
  <property fmtid="{D5CDD505-2E9C-101B-9397-08002B2CF9AE}" pid="3" name="MSIP_Label_650226c0-61d2-4787-ab3e-b91f71753c59_SetDate">
    <vt:lpwstr>2022-04-22T05:30:09Z</vt:lpwstr>
  </property>
  <property fmtid="{D5CDD505-2E9C-101B-9397-08002B2CF9AE}" pid="4" name="MSIP_Label_650226c0-61d2-4787-ab3e-b91f71753c59_Method">
    <vt:lpwstr>Standard</vt:lpwstr>
  </property>
  <property fmtid="{D5CDD505-2E9C-101B-9397-08002B2CF9AE}" pid="5" name="MSIP_Label_650226c0-61d2-4787-ab3e-b91f71753c59_Name">
    <vt:lpwstr>AXA_Partners_Internal</vt:lpwstr>
  </property>
  <property fmtid="{D5CDD505-2E9C-101B-9397-08002B2CF9AE}" pid="6" name="MSIP_Label_650226c0-61d2-4787-ab3e-b91f71753c59_SiteId">
    <vt:lpwstr>396b38cc-aa65-492b-bb0e-3d94ed25a97b</vt:lpwstr>
  </property>
  <property fmtid="{D5CDD505-2E9C-101B-9397-08002B2CF9AE}" pid="7" name="MSIP_Label_650226c0-61d2-4787-ab3e-b91f71753c59_ActionId">
    <vt:lpwstr>7698ce3f-4772-415e-a13c-3c86dfe6be0c</vt:lpwstr>
  </property>
  <property fmtid="{D5CDD505-2E9C-101B-9397-08002B2CF9AE}" pid="8" name="MSIP_Label_650226c0-61d2-4787-ab3e-b91f71753c59_ContentBits">
    <vt:lpwstr>2</vt:lpwstr>
  </property>
  <property fmtid="{D5CDD505-2E9C-101B-9397-08002B2CF9AE}" pid="9" name="ClassificationContentMarkingFooterLocations">
    <vt:lpwstr>Thème Office:8</vt:lpwstr>
  </property>
  <property fmtid="{D5CDD505-2E9C-101B-9397-08002B2CF9AE}" pid="10" name="ClassificationContentMarkingFooterText">
    <vt:lpwstr>Internal</vt:lpwstr>
  </property>
  <property fmtid="{D5CDD505-2E9C-101B-9397-08002B2CF9AE}" pid="11" name="ContentTypeId">
    <vt:lpwstr>0x01010031B50AD2F98D5146B454DE061277445F</vt:lpwstr>
  </property>
</Properties>
</file>